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15" r:id="rId2"/>
    <p:sldId id="338" r:id="rId3"/>
    <p:sldId id="317" r:id="rId4"/>
    <p:sldId id="323" r:id="rId5"/>
    <p:sldId id="318" r:id="rId6"/>
    <p:sldId id="322" r:id="rId7"/>
    <p:sldId id="324" r:id="rId8"/>
    <p:sldId id="326" r:id="rId9"/>
    <p:sldId id="319" r:id="rId10"/>
    <p:sldId id="327" r:id="rId11"/>
    <p:sldId id="328" r:id="rId12"/>
    <p:sldId id="320" r:id="rId13"/>
    <p:sldId id="321" r:id="rId14"/>
    <p:sldId id="302" r:id="rId15"/>
    <p:sldId id="303" r:id="rId16"/>
    <p:sldId id="330" r:id="rId17"/>
    <p:sldId id="331" r:id="rId18"/>
    <p:sldId id="332" r:id="rId19"/>
    <p:sldId id="337" r:id="rId20"/>
    <p:sldId id="335" r:id="rId21"/>
    <p:sldId id="336" r:id="rId22"/>
    <p:sldId id="333" r:id="rId23"/>
    <p:sldId id="339" r:id="rId24"/>
    <p:sldId id="342" r:id="rId25"/>
    <p:sldId id="343" r:id="rId26"/>
    <p:sldId id="344" r:id="rId27"/>
    <p:sldId id="345" r:id="rId28"/>
    <p:sldId id="340" r:id="rId29"/>
    <p:sldId id="358" r:id="rId30"/>
    <p:sldId id="346" r:id="rId31"/>
    <p:sldId id="349" r:id="rId32"/>
    <p:sldId id="347" r:id="rId33"/>
    <p:sldId id="350" r:id="rId34"/>
    <p:sldId id="351" r:id="rId35"/>
    <p:sldId id="352" r:id="rId36"/>
    <p:sldId id="353" r:id="rId37"/>
    <p:sldId id="348" r:id="rId38"/>
    <p:sldId id="354" r:id="rId39"/>
    <p:sldId id="355" r:id="rId40"/>
    <p:sldId id="356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E5E3D1"/>
    <a:srgbClr val="DFDCC7"/>
    <a:srgbClr val="000D26"/>
    <a:srgbClr val="0EC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3" autoAdjust="0"/>
  </p:normalViewPr>
  <p:slideViewPr>
    <p:cSldViewPr>
      <p:cViewPr>
        <p:scale>
          <a:sx n="70" d="100"/>
          <a:sy n="70" d="100"/>
        </p:scale>
        <p:origin x="-480" y="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06111F-BA6D-4D13-9E8D-E6531EA7F91E}" type="doc">
      <dgm:prSet loTypeId="urn:microsoft.com/office/officeart/2005/8/layout/radial6" loCatId="cycle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2BC79F2B-598A-42F2-BEDA-0B35C02866DB}">
      <dgm:prSet phldrT="[Texto]"/>
      <dgm:spPr/>
      <dgm:t>
        <a:bodyPr/>
        <a:lstStyle/>
        <a:p>
          <a:endParaRPr lang="es-ES" dirty="0"/>
        </a:p>
      </dgm:t>
    </dgm:pt>
    <dgm:pt modelId="{F43C4688-AF97-48AC-A64E-BC75C6625B9E}" type="parTrans" cxnId="{DCAD468B-8027-48B8-9A14-038C005F5C80}">
      <dgm:prSet/>
      <dgm:spPr/>
      <dgm:t>
        <a:bodyPr/>
        <a:lstStyle/>
        <a:p>
          <a:endParaRPr lang="es-ES"/>
        </a:p>
      </dgm:t>
    </dgm:pt>
    <dgm:pt modelId="{B824FB7C-B117-40EF-B59B-8F48806B3B18}" type="sibTrans" cxnId="{DCAD468B-8027-48B8-9A14-038C005F5C80}">
      <dgm:prSet/>
      <dgm:spPr/>
      <dgm:t>
        <a:bodyPr/>
        <a:lstStyle/>
        <a:p>
          <a:endParaRPr lang="es-ES"/>
        </a:p>
      </dgm:t>
    </dgm:pt>
    <dgm:pt modelId="{F0EDE343-A6E9-48C2-9A72-75E96AD153CA}">
      <dgm:prSet phldrT="[Texto]" custT="1"/>
      <dgm:spPr/>
      <dgm:t>
        <a:bodyPr/>
        <a:lstStyle/>
        <a:p>
          <a:endParaRPr lang="es-ES" sz="1600" dirty="0"/>
        </a:p>
      </dgm:t>
    </dgm:pt>
    <dgm:pt modelId="{3A75F778-6C70-46BC-BDB2-E7E7E1A9D45C}" type="parTrans" cxnId="{08C7A99B-0E72-4BD5-9038-A9395CDCECC4}">
      <dgm:prSet/>
      <dgm:spPr/>
      <dgm:t>
        <a:bodyPr/>
        <a:lstStyle/>
        <a:p>
          <a:endParaRPr lang="es-ES"/>
        </a:p>
      </dgm:t>
    </dgm:pt>
    <dgm:pt modelId="{8E2A4926-CB3F-467E-95D2-BBBBD2B3EBEF}" type="sibTrans" cxnId="{08C7A99B-0E72-4BD5-9038-A9395CDCECC4}">
      <dgm:prSet/>
      <dgm:spPr/>
      <dgm:t>
        <a:bodyPr/>
        <a:lstStyle/>
        <a:p>
          <a:endParaRPr lang="es-ES"/>
        </a:p>
      </dgm:t>
    </dgm:pt>
    <dgm:pt modelId="{5FC80266-6A18-4DD8-BA48-E5AC09DA00FF}">
      <dgm:prSet phldrT="[Texto]"/>
      <dgm:spPr/>
      <dgm:t>
        <a:bodyPr/>
        <a:lstStyle/>
        <a:p>
          <a:endParaRPr lang="es-ES" dirty="0"/>
        </a:p>
      </dgm:t>
    </dgm:pt>
    <dgm:pt modelId="{5E5BBE31-0381-49ED-9F39-B08571731A1E}" type="sibTrans" cxnId="{2CAB86FC-4004-4082-BC82-4E4BF3AFFC49}">
      <dgm:prSet/>
      <dgm:spPr/>
      <dgm:t>
        <a:bodyPr/>
        <a:lstStyle/>
        <a:p>
          <a:endParaRPr lang="es-ES"/>
        </a:p>
      </dgm:t>
    </dgm:pt>
    <dgm:pt modelId="{42DC1C4C-C56D-4236-80C4-C9DC52C1AA62}" type="parTrans" cxnId="{2CAB86FC-4004-4082-BC82-4E4BF3AFFC49}">
      <dgm:prSet/>
      <dgm:spPr/>
      <dgm:t>
        <a:bodyPr/>
        <a:lstStyle/>
        <a:p>
          <a:endParaRPr lang="es-ES"/>
        </a:p>
      </dgm:t>
    </dgm:pt>
    <dgm:pt modelId="{DB16B00E-B8E6-4639-AD59-191575FC4115}">
      <dgm:prSet phldrT="[Texto]" custT="1"/>
      <dgm:spPr/>
      <dgm:t>
        <a:bodyPr/>
        <a:lstStyle/>
        <a:p>
          <a:r>
            <a:rPr lang="es-ES" sz="2400" dirty="0" smtClean="0"/>
            <a:t>El uso extensivo de combustibles fósiles</a:t>
          </a:r>
          <a:endParaRPr lang="es-ES" sz="2400" dirty="0"/>
        </a:p>
      </dgm:t>
    </dgm:pt>
    <dgm:pt modelId="{802D9563-E5DE-45B7-AD72-E11EE1D33873}" type="sibTrans" cxnId="{E605454E-1449-4B31-B397-81B285E01255}">
      <dgm:prSet/>
      <dgm:spPr/>
      <dgm:t>
        <a:bodyPr/>
        <a:lstStyle/>
        <a:p>
          <a:endParaRPr lang="es-ES"/>
        </a:p>
      </dgm:t>
    </dgm:pt>
    <dgm:pt modelId="{E27BF524-4D91-4487-AFF6-0F04DCD0E327}" type="parTrans" cxnId="{E605454E-1449-4B31-B397-81B285E01255}">
      <dgm:prSet/>
      <dgm:spPr/>
      <dgm:t>
        <a:bodyPr/>
        <a:lstStyle/>
        <a:p>
          <a:endParaRPr lang="es-ES"/>
        </a:p>
      </dgm:t>
    </dgm:pt>
    <dgm:pt modelId="{E0EFA4CD-9111-4F6C-81A7-B9A4E67AB77C}" type="pres">
      <dgm:prSet presAssocID="{3C06111F-BA6D-4D13-9E8D-E6531EA7F91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C8B2645-9D00-4DEE-B5FE-A3E8D8677B5B}" type="pres">
      <dgm:prSet presAssocID="{DB16B00E-B8E6-4639-AD59-191575FC4115}" presName="centerShape" presStyleLbl="node0" presStyleIdx="0" presStyleCnt="1" custScaleX="131041" custScaleY="127074" custLinFactNeighborX="1755"/>
      <dgm:spPr/>
      <dgm:t>
        <a:bodyPr/>
        <a:lstStyle/>
        <a:p>
          <a:endParaRPr lang="es-ES"/>
        </a:p>
      </dgm:t>
    </dgm:pt>
    <dgm:pt modelId="{FA10ECAB-08DF-47D0-86BE-65E65BA14015}" type="pres">
      <dgm:prSet presAssocID="{5FC80266-6A18-4DD8-BA48-E5AC09DA00F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85DB1D-9507-4D46-B78B-54F923CF75F6}" type="pres">
      <dgm:prSet presAssocID="{5FC80266-6A18-4DD8-BA48-E5AC09DA00FF}" presName="dummy" presStyleCnt="0"/>
      <dgm:spPr/>
    </dgm:pt>
    <dgm:pt modelId="{AE6A011D-CA09-435C-9EE3-385D13021EF3}" type="pres">
      <dgm:prSet presAssocID="{5E5BBE31-0381-49ED-9F39-B08571731A1E}" presName="sibTrans" presStyleLbl="sibTrans2D1" presStyleIdx="0" presStyleCnt="3"/>
      <dgm:spPr/>
      <dgm:t>
        <a:bodyPr/>
        <a:lstStyle/>
        <a:p>
          <a:endParaRPr lang="es-ES"/>
        </a:p>
      </dgm:t>
    </dgm:pt>
    <dgm:pt modelId="{2A93CCD1-357F-4ED8-9B63-705855419272}" type="pres">
      <dgm:prSet presAssocID="{2BC79F2B-598A-42F2-BEDA-0B35C02866D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C891D7-B864-411F-8B20-6E8DA059EA37}" type="pres">
      <dgm:prSet presAssocID="{2BC79F2B-598A-42F2-BEDA-0B35C02866DB}" presName="dummy" presStyleCnt="0"/>
      <dgm:spPr/>
    </dgm:pt>
    <dgm:pt modelId="{749718A6-EEAC-477C-959E-FE5B8BFA61A7}" type="pres">
      <dgm:prSet presAssocID="{B824FB7C-B117-40EF-B59B-8F48806B3B18}" presName="sibTrans" presStyleLbl="sibTrans2D1" presStyleIdx="1" presStyleCnt="3"/>
      <dgm:spPr/>
      <dgm:t>
        <a:bodyPr/>
        <a:lstStyle/>
        <a:p>
          <a:endParaRPr lang="es-ES"/>
        </a:p>
      </dgm:t>
    </dgm:pt>
    <dgm:pt modelId="{C4B7F87C-418B-4D36-8127-26EBDE151108}" type="pres">
      <dgm:prSet presAssocID="{F0EDE343-A6E9-48C2-9A72-75E96AD153CA}" presName="node" presStyleLbl="node1" presStyleIdx="2" presStyleCnt="3" custScaleX="116074" custScaleY="1096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F7CE94-C7F8-46DB-AE34-6AC3EC23FADE}" type="pres">
      <dgm:prSet presAssocID="{F0EDE343-A6E9-48C2-9A72-75E96AD153CA}" presName="dummy" presStyleCnt="0"/>
      <dgm:spPr/>
    </dgm:pt>
    <dgm:pt modelId="{A26A529B-8398-4DC7-9146-6A8FF3DCDF2E}" type="pres">
      <dgm:prSet presAssocID="{8E2A4926-CB3F-467E-95D2-BBBBD2B3EBEF}" presName="sibTrans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135F6393-B3DF-415F-900A-F0EB31ECDE11}" type="presOf" srcId="{F0EDE343-A6E9-48C2-9A72-75E96AD153CA}" destId="{C4B7F87C-418B-4D36-8127-26EBDE151108}" srcOrd="0" destOrd="0" presId="urn:microsoft.com/office/officeart/2005/8/layout/radial6"/>
    <dgm:cxn modelId="{7988B614-390B-410B-8FF7-44D33B4177C3}" type="presOf" srcId="{5FC80266-6A18-4DD8-BA48-E5AC09DA00FF}" destId="{FA10ECAB-08DF-47D0-86BE-65E65BA14015}" srcOrd="0" destOrd="0" presId="urn:microsoft.com/office/officeart/2005/8/layout/radial6"/>
    <dgm:cxn modelId="{DCAD468B-8027-48B8-9A14-038C005F5C80}" srcId="{DB16B00E-B8E6-4639-AD59-191575FC4115}" destId="{2BC79F2B-598A-42F2-BEDA-0B35C02866DB}" srcOrd="1" destOrd="0" parTransId="{F43C4688-AF97-48AC-A64E-BC75C6625B9E}" sibTransId="{B824FB7C-B117-40EF-B59B-8F48806B3B18}"/>
    <dgm:cxn modelId="{53EEB074-3C91-484D-A82B-8C0598C6B29C}" type="presOf" srcId="{8E2A4926-CB3F-467E-95D2-BBBBD2B3EBEF}" destId="{A26A529B-8398-4DC7-9146-6A8FF3DCDF2E}" srcOrd="0" destOrd="0" presId="urn:microsoft.com/office/officeart/2005/8/layout/radial6"/>
    <dgm:cxn modelId="{6B8A1562-3294-4DA4-BECB-0E04EA1BBE0F}" type="presOf" srcId="{3C06111F-BA6D-4D13-9E8D-E6531EA7F91E}" destId="{E0EFA4CD-9111-4F6C-81A7-B9A4E67AB77C}" srcOrd="0" destOrd="0" presId="urn:microsoft.com/office/officeart/2005/8/layout/radial6"/>
    <dgm:cxn modelId="{E605454E-1449-4B31-B397-81B285E01255}" srcId="{3C06111F-BA6D-4D13-9E8D-E6531EA7F91E}" destId="{DB16B00E-B8E6-4639-AD59-191575FC4115}" srcOrd="0" destOrd="0" parTransId="{E27BF524-4D91-4487-AFF6-0F04DCD0E327}" sibTransId="{802D9563-E5DE-45B7-AD72-E11EE1D33873}"/>
    <dgm:cxn modelId="{2CAB86FC-4004-4082-BC82-4E4BF3AFFC49}" srcId="{DB16B00E-B8E6-4639-AD59-191575FC4115}" destId="{5FC80266-6A18-4DD8-BA48-E5AC09DA00FF}" srcOrd="0" destOrd="0" parTransId="{42DC1C4C-C56D-4236-80C4-C9DC52C1AA62}" sibTransId="{5E5BBE31-0381-49ED-9F39-B08571731A1E}"/>
    <dgm:cxn modelId="{E390214D-8DBA-47E6-94B8-EC7A1BA68A36}" type="presOf" srcId="{B824FB7C-B117-40EF-B59B-8F48806B3B18}" destId="{749718A6-EEAC-477C-959E-FE5B8BFA61A7}" srcOrd="0" destOrd="0" presId="urn:microsoft.com/office/officeart/2005/8/layout/radial6"/>
    <dgm:cxn modelId="{15952BC8-1E4A-4D08-B31D-703F2E794006}" type="presOf" srcId="{DB16B00E-B8E6-4639-AD59-191575FC4115}" destId="{BC8B2645-9D00-4DEE-B5FE-A3E8D8677B5B}" srcOrd="0" destOrd="0" presId="urn:microsoft.com/office/officeart/2005/8/layout/radial6"/>
    <dgm:cxn modelId="{9673E5C0-60AB-411F-9595-8EC55DD3CA5E}" type="presOf" srcId="{2BC79F2B-598A-42F2-BEDA-0B35C02866DB}" destId="{2A93CCD1-357F-4ED8-9B63-705855419272}" srcOrd="0" destOrd="0" presId="urn:microsoft.com/office/officeart/2005/8/layout/radial6"/>
    <dgm:cxn modelId="{08C7A99B-0E72-4BD5-9038-A9395CDCECC4}" srcId="{DB16B00E-B8E6-4639-AD59-191575FC4115}" destId="{F0EDE343-A6E9-48C2-9A72-75E96AD153CA}" srcOrd="2" destOrd="0" parTransId="{3A75F778-6C70-46BC-BDB2-E7E7E1A9D45C}" sibTransId="{8E2A4926-CB3F-467E-95D2-BBBBD2B3EBEF}"/>
    <dgm:cxn modelId="{21EA614F-B8CF-49E6-8E0C-211898DC8552}" type="presOf" srcId="{5E5BBE31-0381-49ED-9F39-B08571731A1E}" destId="{AE6A011D-CA09-435C-9EE3-385D13021EF3}" srcOrd="0" destOrd="0" presId="urn:microsoft.com/office/officeart/2005/8/layout/radial6"/>
    <dgm:cxn modelId="{521E251F-79FE-4081-B3D5-80E7325F6263}" type="presParOf" srcId="{E0EFA4CD-9111-4F6C-81A7-B9A4E67AB77C}" destId="{BC8B2645-9D00-4DEE-B5FE-A3E8D8677B5B}" srcOrd="0" destOrd="0" presId="urn:microsoft.com/office/officeart/2005/8/layout/radial6"/>
    <dgm:cxn modelId="{7AB15608-F23C-4324-8F03-1E86B16FCE51}" type="presParOf" srcId="{E0EFA4CD-9111-4F6C-81A7-B9A4E67AB77C}" destId="{FA10ECAB-08DF-47D0-86BE-65E65BA14015}" srcOrd="1" destOrd="0" presId="urn:microsoft.com/office/officeart/2005/8/layout/radial6"/>
    <dgm:cxn modelId="{16CD5663-D47E-4D67-8BCB-B574AB6EE213}" type="presParOf" srcId="{E0EFA4CD-9111-4F6C-81A7-B9A4E67AB77C}" destId="{8185DB1D-9507-4D46-B78B-54F923CF75F6}" srcOrd="2" destOrd="0" presId="urn:microsoft.com/office/officeart/2005/8/layout/radial6"/>
    <dgm:cxn modelId="{0FB67A81-04E3-4490-B266-D6A65D332F23}" type="presParOf" srcId="{E0EFA4CD-9111-4F6C-81A7-B9A4E67AB77C}" destId="{AE6A011D-CA09-435C-9EE3-385D13021EF3}" srcOrd="3" destOrd="0" presId="urn:microsoft.com/office/officeart/2005/8/layout/radial6"/>
    <dgm:cxn modelId="{262FA79A-55A5-4968-9552-E9703BCEF0CC}" type="presParOf" srcId="{E0EFA4CD-9111-4F6C-81A7-B9A4E67AB77C}" destId="{2A93CCD1-357F-4ED8-9B63-705855419272}" srcOrd="4" destOrd="0" presId="urn:microsoft.com/office/officeart/2005/8/layout/radial6"/>
    <dgm:cxn modelId="{907F5188-B0F6-4988-A374-09746DA87AD7}" type="presParOf" srcId="{E0EFA4CD-9111-4F6C-81A7-B9A4E67AB77C}" destId="{54C891D7-B864-411F-8B20-6E8DA059EA37}" srcOrd="5" destOrd="0" presId="urn:microsoft.com/office/officeart/2005/8/layout/radial6"/>
    <dgm:cxn modelId="{DF6E3543-BDFD-4337-A736-1E25553377FA}" type="presParOf" srcId="{E0EFA4CD-9111-4F6C-81A7-B9A4E67AB77C}" destId="{749718A6-EEAC-477C-959E-FE5B8BFA61A7}" srcOrd="6" destOrd="0" presId="urn:microsoft.com/office/officeart/2005/8/layout/radial6"/>
    <dgm:cxn modelId="{C2085C4B-3479-4D8B-88F9-D1284F862716}" type="presParOf" srcId="{E0EFA4CD-9111-4F6C-81A7-B9A4E67AB77C}" destId="{C4B7F87C-418B-4D36-8127-26EBDE151108}" srcOrd="7" destOrd="0" presId="urn:microsoft.com/office/officeart/2005/8/layout/radial6"/>
    <dgm:cxn modelId="{83A87B0C-0574-44B0-8B10-8C492F0F19DE}" type="presParOf" srcId="{E0EFA4CD-9111-4F6C-81A7-B9A4E67AB77C}" destId="{5EF7CE94-C7F8-46DB-AE34-6AC3EC23FADE}" srcOrd="8" destOrd="0" presId="urn:microsoft.com/office/officeart/2005/8/layout/radial6"/>
    <dgm:cxn modelId="{CBD22F7E-C58D-4B97-9986-850017D11F61}" type="presParOf" srcId="{E0EFA4CD-9111-4F6C-81A7-B9A4E67AB77C}" destId="{A26A529B-8398-4DC7-9146-6A8FF3DCDF2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3415C5-B5D7-4545-B481-C15E7720A796}" type="doc">
      <dgm:prSet loTypeId="urn:microsoft.com/office/officeart/2005/8/layout/hList6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FE24170E-D0F6-4CDB-AF8F-91BE87DE0168}">
      <dgm:prSet phldrT="[Texto]"/>
      <dgm:spPr/>
      <dgm:t>
        <a:bodyPr/>
        <a:lstStyle/>
        <a:p>
          <a:pPr algn="just"/>
          <a:r>
            <a:rPr lang="es-ES" dirty="0" smtClean="0"/>
            <a:t>El porcentaje de aceite de las semillas de piñón, indican que este cultivo es una buena alternativa para los ambiente secos de Loja. </a:t>
          </a:r>
          <a:endParaRPr lang="es-ES" dirty="0"/>
        </a:p>
      </dgm:t>
    </dgm:pt>
    <dgm:pt modelId="{BF53483E-2C35-4001-A9B5-F831D387FF38}" type="parTrans" cxnId="{AE3771DF-F2AC-4249-A703-26E26E65066F}">
      <dgm:prSet/>
      <dgm:spPr/>
      <dgm:t>
        <a:bodyPr/>
        <a:lstStyle/>
        <a:p>
          <a:endParaRPr lang="es-ES"/>
        </a:p>
      </dgm:t>
    </dgm:pt>
    <dgm:pt modelId="{74F5A014-F1E3-418C-BF48-C3CC48ECAE41}" type="sibTrans" cxnId="{AE3771DF-F2AC-4249-A703-26E26E65066F}">
      <dgm:prSet/>
      <dgm:spPr/>
      <dgm:t>
        <a:bodyPr/>
        <a:lstStyle/>
        <a:p>
          <a:endParaRPr lang="es-ES"/>
        </a:p>
      </dgm:t>
    </dgm:pt>
    <dgm:pt modelId="{B3B2C5C5-DD68-4A5D-A37E-E4C1F4642F13}">
      <dgm:prSet phldrT="[Texto]"/>
      <dgm:spPr/>
      <dgm:t>
        <a:bodyPr/>
        <a:lstStyle/>
        <a:p>
          <a:pPr algn="just"/>
          <a:r>
            <a:rPr lang="es-ES" dirty="0" smtClean="0"/>
            <a:t>Los arreglos agroforestales utilizando piñón permiten la obtención de un rubro adicional.</a:t>
          </a:r>
          <a:endParaRPr lang="es-ES" dirty="0"/>
        </a:p>
      </dgm:t>
    </dgm:pt>
    <dgm:pt modelId="{FE32E4D7-7E3A-4C73-8CB1-A60FFB968487}" type="parTrans" cxnId="{B7330393-CEA7-46F1-94FA-2291750AC30B}">
      <dgm:prSet/>
      <dgm:spPr/>
      <dgm:t>
        <a:bodyPr/>
        <a:lstStyle/>
        <a:p>
          <a:endParaRPr lang="es-ES"/>
        </a:p>
      </dgm:t>
    </dgm:pt>
    <dgm:pt modelId="{21218BA8-D38B-449B-9BFE-93784D741A5F}" type="sibTrans" cxnId="{B7330393-CEA7-46F1-94FA-2291750AC30B}">
      <dgm:prSet/>
      <dgm:spPr/>
      <dgm:t>
        <a:bodyPr/>
        <a:lstStyle/>
        <a:p>
          <a:endParaRPr lang="es-ES"/>
        </a:p>
      </dgm:t>
    </dgm:pt>
    <dgm:pt modelId="{8BEC1E3E-0D71-4C9A-950B-F4C86A5AF3D7}">
      <dgm:prSet phldrT="[Texto]"/>
      <dgm:spPr/>
      <dgm:t>
        <a:bodyPr/>
        <a:lstStyle/>
        <a:p>
          <a:pPr algn="just"/>
          <a:r>
            <a:rPr lang="es-ES" dirty="0" smtClean="0"/>
            <a:t>Los productores de la zona mostraron interés por los arreglos agroforestales en los diversos eventos de socialización realizados.</a:t>
          </a:r>
          <a:endParaRPr lang="es-ES" dirty="0"/>
        </a:p>
      </dgm:t>
    </dgm:pt>
    <dgm:pt modelId="{84BE968C-825A-4AB8-835C-DE74B6514920}" type="parTrans" cxnId="{CEB7A690-7E5A-4CEE-93EC-2F9B200C4EC5}">
      <dgm:prSet/>
      <dgm:spPr/>
      <dgm:t>
        <a:bodyPr/>
        <a:lstStyle/>
        <a:p>
          <a:endParaRPr lang="es-ES"/>
        </a:p>
      </dgm:t>
    </dgm:pt>
    <dgm:pt modelId="{AD24BD42-ADDD-42D4-8CAE-04FBF5E2715A}" type="sibTrans" cxnId="{CEB7A690-7E5A-4CEE-93EC-2F9B200C4EC5}">
      <dgm:prSet/>
      <dgm:spPr/>
      <dgm:t>
        <a:bodyPr/>
        <a:lstStyle/>
        <a:p>
          <a:endParaRPr lang="es-ES"/>
        </a:p>
      </dgm:t>
    </dgm:pt>
    <dgm:pt modelId="{C6DDB30A-4BB5-49BE-91D6-74FF50035B30}" type="pres">
      <dgm:prSet presAssocID="{C43415C5-B5D7-4545-B481-C15E7720A7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A37B62-3412-4D51-A069-A92F7F3D762C}" type="pres">
      <dgm:prSet presAssocID="{FE24170E-D0F6-4CDB-AF8F-91BE87DE016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0DC07F-E40B-4ED2-8965-0EFA680DAC04}" type="pres">
      <dgm:prSet presAssocID="{74F5A014-F1E3-418C-BF48-C3CC48ECAE41}" presName="sibTrans" presStyleCnt="0"/>
      <dgm:spPr/>
    </dgm:pt>
    <dgm:pt modelId="{6859B963-F1B4-44B5-BE67-4C9F0C870575}" type="pres">
      <dgm:prSet presAssocID="{B3B2C5C5-DD68-4A5D-A37E-E4C1F4642F1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20B31E-0E28-4100-8B7F-5E1F6B480B93}" type="pres">
      <dgm:prSet presAssocID="{21218BA8-D38B-449B-9BFE-93784D741A5F}" presName="sibTrans" presStyleCnt="0"/>
      <dgm:spPr/>
    </dgm:pt>
    <dgm:pt modelId="{E85D5494-CA2D-4094-94C4-E4D84D407291}" type="pres">
      <dgm:prSet presAssocID="{8BEC1E3E-0D71-4C9A-950B-F4C86A5AF3D7}" presName="node" presStyleLbl="node1" presStyleIdx="2" presStyleCnt="3" custLinFactNeighborX="513" custLinFactNeighborY="-12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414629-45D5-4CB4-9221-9F02B63A3961}" type="presOf" srcId="{FE24170E-D0F6-4CDB-AF8F-91BE87DE0168}" destId="{35A37B62-3412-4D51-A069-A92F7F3D762C}" srcOrd="0" destOrd="0" presId="urn:microsoft.com/office/officeart/2005/8/layout/hList6"/>
    <dgm:cxn modelId="{CEB7A690-7E5A-4CEE-93EC-2F9B200C4EC5}" srcId="{C43415C5-B5D7-4545-B481-C15E7720A796}" destId="{8BEC1E3E-0D71-4C9A-950B-F4C86A5AF3D7}" srcOrd="2" destOrd="0" parTransId="{84BE968C-825A-4AB8-835C-DE74B6514920}" sibTransId="{AD24BD42-ADDD-42D4-8CAE-04FBF5E2715A}"/>
    <dgm:cxn modelId="{45DA5564-986D-4781-AE92-8030E4AD6639}" type="presOf" srcId="{C43415C5-B5D7-4545-B481-C15E7720A796}" destId="{C6DDB30A-4BB5-49BE-91D6-74FF50035B30}" srcOrd="0" destOrd="0" presId="urn:microsoft.com/office/officeart/2005/8/layout/hList6"/>
    <dgm:cxn modelId="{EFE287E6-04A0-4436-9EAA-41FDEF95EA4C}" type="presOf" srcId="{8BEC1E3E-0D71-4C9A-950B-F4C86A5AF3D7}" destId="{E85D5494-CA2D-4094-94C4-E4D84D407291}" srcOrd="0" destOrd="0" presId="urn:microsoft.com/office/officeart/2005/8/layout/hList6"/>
    <dgm:cxn modelId="{688696CC-0CE1-43AF-9637-6B43867A9A7D}" type="presOf" srcId="{B3B2C5C5-DD68-4A5D-A37E-E4C1F4642F13}" destId="{6859B963-F1B4-44B5-BE67-4C9F0C870575}" srcOrd="0" destOrd="0" presId="urn:microsoft.com/office/officeart/2005/8/layout/hList6"/>
    <dgm:cxn modelId="{AE3771DF-F2AC-4249-A703-26E26E65066F}" srcId="{C43415C5-B5D7-4545-B481-C15E7720A796}" destId="{FE24170E-D0F6-4CDB-AF8F-91BE87DE0168}" srcOrd="0" destOrd="0" parTransId="{BF53483E-2C35-4001-A9B5-F831D387FF38}" sibTransId="{74F5A014-F1E3-418C-BF48-C3CC48ECAE41}"/>
    <dgm:cxn modelId="{B7330393-CEA7-46F1-94FA-2291750AC30B}" srcId="{C43415C5-B5D7-4545-B481-C15E7720A796}" destId="{B3B2C5C5-DD68-4A5D-A37E-E4C1F4642F13}" srcOrd="1" destOrd="0" parTransId="{FE32E4D7-7E3A-4C73-8CB1-A60FFB968487}" sibTransId="{21218BA8-D38B-449B-9BFE-93784D741A5F}"/>
    <dgm:cxn modelId="{9A4AF07B-7039-4684-B4D0-FDB27E539CB2}" type="presParOf" srcId="{C6DDB30A-4BB5-49BE-91D6-74FF50035B30}" destId="{35A37B62-3412-4D51-A069-A92F7F3D762C}" srcOrd="0" destOrd="0" presId="urn:microsoft.com/office/officeart/2005/8/layout/hList6"/>
    <dgm:cxn modelId="{1D46BEC2-E653-409E-9906-0D6D68E16CA6}" type="presParOf" srcId="{C6DDB30A-4BB5-49BE-91D6-74FF50035B30}" destId="{7E0DC07F-E40B-4ED2-8965-0EFA680DAC04}" srcOrd="1" destOrd="0" presId="urn:microsoft.com/office/officeart/2005/8/layout/hList6"/>
    <dgm:cxn modelId="{B690CE0A-0BFB-474F-994F-B2899A6E7D22}" type="presParOf" srcId="{C6DDB30A-4BB5-49BE-91D6-74FF50035B30}" destId="{6859B963-F1B4-44B5-BE67-4C9F0C870575}" srcOrd="2" destOrd="0" presId="urn:microsoft.com/office/officeart/2005/8/layout/hList6"/>
    <dgm:cxn modelId="{D2877BB0-3630-405E-B207-2306B68C3DE2}" type="presParOf" srcId="{C6DDB30A-4BB5-49BE-91D6-74FF50035B30}" destId="{4220B31E-0E28-4100-8B7F-5E1F6B480B93}" srcOrd="3" destOrd="0" presId="urn:microsoft.com/office/officeart/2005/8/layout/hList6"/>
    <dgm:cxn modelId="{49F92A19-951D-4860-8B55-920CE765B537}" type="presParOf" srcId="{C6DDB30A-4BB5-49BE-91D6-74FF50035B30}" destId="{E85D5494-CA2D-4094-94C4-E4D84D40729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43415C5-B5D7-4545-B481-C15E7720A796}" type="doc">
      <dgm:prSet loTypeId="urn:microsoft.com/office/officeart/2005/8/layout/process4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E24170E-D0F6-4CDB-AF8F-91BE87DE0168}">
      <dgm:prSet phldrT="[Texto]" custT="1"/>
      <dgm:spPr/>
      <dgm:t>
        <a:bodyPr/>
        <a:lstStyle/>
        <a:p>
          <a:pPr algn="just"/>
          <a:r>
            <a:rPr lang="es-ES" sz="2000" dirty="0" smtClean="0">
              <a:solidFill>
                <a:schemeClr val="tx1"/>
              </a:solidFill>
            </a:rPr>
            <a:t>Continuar con la investigación a fin de analizar los resultados del segundo año de establecido el piñón.</a:t>
          </a:r>
          <a:endParaRPr lang="es-ES" sz="2000" dirty="0">
            <a:solidFill>
              <a:schemeClr val="tx1"/>
            </a:solidFill>
          </a:endParaRPr>
        </a:p>
      </dgm:t>
    </dgm:pt>
    <dgm:pt modelId="{BF53483E-2C35-4001-A9B5-F831D387FF38}" type="parTrans" cxnId="{AE3771DF-F2AC-4249-A703-26E26E65066F}">
      <dgm:prSet/>
      <dgm:spPr/>
      <dgm:t>
        <a:bodyPr/>
        <a:lstStyle/>
        <a:p>
          <a:endParaRPr lang="es-ES" sz="2400">
            <a:solidFill>
              <a:schemeClr val="tx1"/>
            </a:solidFill>
          </a:endParaRPr>
        </a:p>
      </dgm:t>
    </dgm:pt>
    <dgm:pt modelId="{74F5A014-F1E3-418C-BF48-C3CC48ECAE41}" type="sibTrans" cxnId="{AE3771DF-F2AC-4249-A703-26E26E65066F}">
      <dgm:prSet/>
      <dgm:spPr/>
      <dgm:t>
        <a:bodyPr/>
        <a:lstStyle/>
        <a:p>
          <a:endParaRPr lang="es-ES" sz="2400">
            <a:solidFill>
              <a:schemeClr val="tx1"/>
            </a:solidFill>
          </a:endParaRPr>
        </a:p>
      </dgm:t>
    </dgm:pt>
    <dgm:pt modelId="{B3B2C5C5-DD68-4A5D-A37E-E4C1F4642F13}">
      <dgm:prSet phldrT="[Texto]" custT="1"/>
      <dgm:spPr/>
      <dgm:t>
        <a:bodyPr/>
        <a:lstStyle/>
        <a:p>
          <a:pPr algn="just"/>
          <a:r>
            <a:rPr lang="es-ES" sz="2000" dirty="0" smtClean="0">
              <a:solidFill>
                <a:schemeClr val="tx1"/>
              </a:solidFill>
            </a:rPr>
            <a:t>Continuar difundiendo las ventajas de los arreglos agroforestales basados en piñón para las zonas secas de Loja </a:t>
          </a:r>
          <a:endParaRPr lang="es-ES" sz="2000" dirty="0">
            <a:solidFill>
              <a:schemeClr val="tx1"/>
            </a:solidFill>
          </a:endParaRPr>
        </a:p>
      </dgm:t>
    </dgm:pt>
    <dgm:pt modelId="{FE32E4D7-7E3A-4C73-8CB1-A60FFB968487}" type="parTrans" cxnId="{B7330393-CEA7-46F1-94FA-2291750AC30B}">
      <dgm:prSet/>
      <dgm:spPr/>
      <dgm:t>
        <a:bodyPr/>
        <a:lstStyle/>
        <a:p>
          <a:endParaRPr lang="es-ES" sz="2400">
            <a:solidFill>
              <a:schemeClr val="tx1"/>
            </a:solidFill>
          </a:endParaRPr>
        </a:p>
      </dgm:t>
    </dgm:pt>
    <dgm:pt modelId="{21218BA8-D38B-449B-9BFE-93784D741A5F}" type="sibTrans" cxnId="{B7330393-CEA7-46F1-94FA-2291750AC30B}">
      <dgm:prSet/>
      <dgm:spPr/>
      <dgm:t>
        <a:bodyPr/>
        <a:lstStyle/>
        <a:p>
          <a:endParaRPr lang="es-ES" sz="2400">
            <a:solidFill>
              <a:schemeClr val="tx1"/>
            </a:solidFill>
          </a:endParaRPr>
        </a:p>
      </dgm:t>
    </dgm:pt>
    <dgm:pt modelId="{8BEC1E3E-0D71-4C9A-950B-F4C86A5AF3D7}">
      <dgm:prSet phldrT="[Texto]" custT="1"/>
      <dgm:spPr/>
      <dgm:t>
        <a:bodyPr/>
        <a:lstStyle/>
        <a:p>
          <a:pPr algn="just"/>
          <a:r>
            <a:rPr lang="es-ES" sz="2000" dirty="0" smtClean="0">
              <a:solidFill>
                <a:schemeClr val="tx1"/>
              </a:solidFill>
            </a:rPr>
            <a:t>Fomentar la organización para la comercialización del piñón, con el fin de lograr que los productores involucren este tipo de sistemas a sus sistemas a su forma tradicional de producción.  </a:t>
          </a:r>
          <a:endParaRPr lang="es-ES" sz="2000" dirty="0">
            <a:solidFill>
              <a:schemeClr val="tx1"/>
            </a:solidFill>
          </a:endParaRPr>
        </a:p>
      </dgm:t>
    </dgm:pt>
    <dgm:pt modelId="{84BE968C-825A-4AB8-835C-DE74B6514920}" type="parTrans" cxnId="{CEB7A690-7E5A-4CEE-93EC-2F9B200C4EC5}">
      <dgm:prSet/>
      <dgm:spPr/>
      <dgm:t>
        <a:bodyPr/>
        <a:lstStyle/>
        <a:p>
          <a:endParaRPr lang="es-ES" sz="2400">
            <a:solidFill>
              <a:schemeClr val="tx1"/>
            </a:solidFill>
          </a:endParaRPr>
        </a:p>
      </dgm:t>
    </dgm:pt>
    <dgm:pt modelId="{AD24BD42-ADDD-42D4-8CAE-04FBF5E2715A}" type="sibTrans" cxnId="{CEB7A690-7E5A-4CEE-93EC-2F9B200C4EC5}">
      <dgm:prSet/>
      <dgm:spPr/>
      <dgm:t>
        <a:bodyPr/>
        <a:lstStyle/>
        <a:p>
          <a:endParaRPr lang="es-ES" sz="2400">
            <a:solidFill>
              <a:schemeClr val="tx1"/>
            </a:solidFill>
          </a:endParaRPr>
        </a:p>
      </dgm:t>
    </dgm:pt>
    <dgm:pt modelId="{6A054994-B534-46BA-A5FD-905718C078CC}" type="pres">
      <dgm:prSet presAssocID="{C43415C5-B5D7-4545-B481-C15E7720A7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8EF0342-5085-4D33-BA12-2796DAA719A2}" type="pres">
      <dgm:prSet presAssocID="{8BEC1E3E-0D71-4C9A-950B-F4C86A5AF3D7}" presName="boxAndChildren" presStyleCnt="0"/>
      <dgm:spPr/>
    </dgm:pt>
    <dgm:pt modelId="{0BC18938-F419-4BFB-B906-633682EB7F79}" type="pres">
      <dgm:prSet presAssocID="{8BEC1E3E-0D71-4C9A-950B-F4C86A5AF3D7}" presName="parentTextBox" presStyleLbl="node1" presStyleIdx="0" presStyleCnt="3"/>
      <dgm:spPr/>
      <dgm:t>
        <a:bodyPr/>
        <a:lstStyle/>
        <a:p>
          <a:endParaRPr lang="es-ES"/>
        </a:p>
      </dgm:t>
    </dgm:pt>
    <dgm:pt modelId="{641DDF49-8277-47B6-88F8-4E5B1EED2609}" type="pres">
      <dgm:prSet presAssocID="{21218BA8-D38B-449B-9BFE-93784D741A5F}" presName="sp" presStyleCnt="0"/>
      <dgm:spPr/>
    </dgm:pt>
    <dgm:pt modelId="{256BA0E9-B813-43F2-B29A-63CCDFE5B106}" type="pres">
      <dgm:prSet presAssocID="{B3B2C5C5-DD68-4A5D-A37E-E4C1F4642F13}" presName="arrowAndChildren" presStyleCnt="0"/>
      <dgm:spPr/>
    </dgm:pt>
    <dgm:pt modelId="{C6398BAD-FF6E-43FD-A1D2-6C1B7420C769}" type="pres">
      <dgm:prSet presAssocID="{B3B2C5C5-DD68-4A5D-A37E-E4C1F4642F13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39471E72-B55C-4D79-91D0-01DD859614B7}" type="pres">
      <dgm:prSet presAssocID="{74F5A014-F1E3-418C-BF48-C3CC48ECAE41}" presName="sp" presStyleCnt="0"/>
      <dgm:spPr/>
    </dgm:pt>
    <dgm:pt modelId="{A8EFB124-4939-4C5A-AC20-D8251B9D22C7}" type="pres">
      <dgm:prSet presAssocID="{FE24170E-D0F6-4CDB-AF8F-91BE87DE0168}" presName="arrowAndChildren" presStyleCnt="0"/>
      <dgm:spPr/>
    </dgm:pt>
    <dgm:pt modelId="{831D9AF0-823E-424E-BF9F-EB10D44E2918}" type="pres">
      <dgm:prSet presAssocID="{FE24170E-D0F6-4CDB-AF8F-91BE87DE0168}" presName="parentTextArrow" presStyleLbl="node1" presStyleIdx="2" presStyleCnt="3"/>
      <dgm:spPr/>
      <dgm:t>
        <a:bodyPr/>
        <a:lstStyle/>
        <a:p>
          <a:endParaRPr lang="es-ES"/>
        </a:p>
      </dgm:t>
    </dgm:pt>
  </dgm:ptLst>
  <dgm:cxnLst>
    <dgm:cxn modelId="{CEB7A690-7E5A-4CEE-93EC-2F9B200C4EC5}" srcId="{C43415C5-B5D7-4545-B481-C15E7720A796}" destId="{8BEC1E3E-0D71-4C9A-950B-F4C86A5AF3D7}" srcOrd="2" destOrd="0" parTransId="{84BE968C-825A-4AB8-835C-DE74B6514920}" sibTransId="{AD24BD42-ADDD-42D4-8CAE-04FBF5E2715A}"/>
    <dgm:cxn modelId="{38D96ACD-30A8-42C7-AE0E-719BB01676E5}" type="presOf" srcId="{8BEC1E3E-0D71-4C9A-950B-F4C86A5AF3D7}" destId="{0BC18938-F419-4BFB-B906-633682EB7F79}" srcOrd="0" destOrd="0" presId="urn:microsoft.com/office/officeart/2005/8/layout/process4"/>
    <dgm:cxn modelId="{AA67E311-235E-4660-ADE6-6F8EF10B98E0}" type="presOf" srcId="{FE24170E-D0F6-4CDB-AF8F-91BE87DE0168}" destId="{831D9AF0-823E-424E-BF9F-EB10D44E2918}" srcOrd="0" destOrd="0" presId="urn:microsoft.com/office/officeart/2005/8/layout/process4"/>
    <dgm:cxn modelId="{AE3771DF-F2AC-4249-A703-26E26E65066F}" srcId="{C43415C5-B5D7-4545-B481-C15E7720A796}" destId="{FE24170E-D0F6-4CDB-AF8F-91BE87DE0168}" srcOrd="0" destOrd="0" parTransId="{BF53483E-2C35-4001-A9B5-F831D387FF38}" sibTransId="{74F5A014-F1E3-418C-BF48-C3CC48ECAE41}"/>
    <dgm:cxn modelId="{B7330393-CEA7-46F1-94FA-2291750AC30B}" srcId="{C43415C5-B5D7-4545-B481-C15E7720A796}" destId="{B3B2C5C5-DD68-4A5D-A37E-E4C1F4642F13}" srcOrd="1" destOrd="0" parTransId="{FE32E4D7-7E3A-4C73-8CB1-A60FFB968487}" sibTransId="{21218BA8-D38B-449B-9BFE-93784D741A5F}"/>
    <dgm:cxn modelId="{2AD387B2-11D0-41F4-814B-61143E7B2527}" type="presOf" srcId="{C43415C5-B5D7-4545-B481-C15E7720A796}" destId="{6A054994-B534-46BA-A5FD-905718C078CC}" srcOrd="0" destOrd="0" presId="urn:microsoft.com/office/officeart/2005/8/layout/process4"/>
    <dgm:cxn modelId="{DFF1CBD4-4D60-4947-B1F2-2C6FCE3DEB04}" type="presOf" srcId="{B3B2C5C5-DD68-4A5D-A37E-E4C1F4642F13}" destId="{C6398BAD-FF6E-43FD-A1D2-6C1B7420C769}" srcOrd="0" destOrd="0" presId="urn:microsoft.com/office/officeart/2005/8/layout/process4"/>
    <dgm:cxn modelId="{30274816-CF79-4871-9DA8-F0A82FF9C678}" type="presParOf" srcId="{6A054994-B534-46BA-A5FD-905718C078CC}" destId="{28EF0342-5085-4D33-BA12-2796DAA719A2}" srcOrd="0" destOrd="0" presId="urn:microsoft.com/office/officeart/2005/8/layout/process4"/>
    <dgm:cxn modelId="{7C22972D-B8A3-4ED9-9B9B-31CD9BB44863}" type="presParOf" srcId="{28EF0342-5085-4D33-BA12-2796DAA719A2}" destId="{0BC18938-F419-4BFB-B906-633682EB7F79}" srcOrd="0" destOrd="0" presId="urn:microsoft.com/office/officeart/2005/8/layout/process4"/>
    <dgm:cxn modelId="{4EA8BAA5-5270-446B-91A0-7B051A9965CA}" type="presParOf" srcId="{6A054994-B534-46BA-A5FD-905718C078CC}" destId="{641DDF49-8277-47B6-88F8-4E5B1EED2609}" srcOrd="1" destOrd="0" presId="urn:microsoft.com/office/officeart/2005/8/layout/process4"/>
    <dgm:cxn modelId="{0B39BCCF-CB38-4A14-BD41-86EFFAFA46EA}" type="presParOf" srcId="{6A054994-B534-46BA-A5FD-905718C078CC}" destId="{256BA0E9-B813-43F2-B29A-63CCDFE5B106}" srcOrd="2" destOrd="0" presId="urn:microsoft.com/office/officeart/2005/8/layout/process4"/>
    <dgm:cxn modelId="{9D6D3D1B-14B0-4E28-B1CC-32D781E0821A}" type="presParOf" srcId="{256BA0E9-B813-43F2-B29A-63CCDFE5B106}" destId="{C6398BAD-FF6E-43FD-A1D2-6C1B7420C769}" srcOrd="0" destOrd="0" presId="urn:microsoft.com/office/officeart/2005/8/layout/process4"/>
    <dgm:cxn modelId="{9C33180F-8D65-4BB4-A9C8-8C8BFFDE2F9A}" type="presParOf" srcId="{6A054994-B534-46BA-A5FD-905718C078CC}" destId="{39471E72-B55C-4D79-91D0-01DD859614B7}" srcOrd="3" destOrd="0" presId="urn:microsoft.com/office/officeart/2005/8/layout/process4"/>
    <dgm:cxn modelId="{94A7E66E-89AD-4EAA-B1F6-9271803A0014}" type="presParOf" srcId="{6A054994-B534-46BA-A5FD-905718C078CC}" destId="{A8EFB124-4939-4C5A-AC20-D8251B9D22C7}" srcOrd="4" destOrd="0" presId="urn:microsoft.com/office/officeart/2005/8/layout/process4"/>
    <dgm:cxn modelId="{23E0E2A1-EF30-495F-9B86-6754D4CB66BE}" type="presParOf" srcId="{A8EFB124-4939-4C5A-AC20-D8251B9D22C7}" destId="{831D9AF0-823E-424E-BF9F-EB10D44E291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A662EE-1415-4EBA-8A52-789BBBBC8CB9}" type="doc">
      <dgm:prSet loTypeId="urn:microsoft.com/office/officeart/2005/8/layout/radial3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643786C-C05A-4B46-B865-472BE4BEA393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sz="2400" b="1" dirty="0" smtClean="0">
              <a:solidFill>
                <a:srgbClr val="FF0000"/>
              </a:solidFill>
            </a:rPr>
            <a:t>Sostenibilidad </a:t>
          </a:r>
          <a:endParaRPr lang="es-ES" sz="2500" b="1" dirty="0">
            <a:solidFill>
              <a:srgbClr val="FF0000"/>
            </a:solidFill>
          </a:endParaRPr>
        </a:p>
      </dgm:t>
    </dgm:pt>
    <dgm:pt modelId="{55D1C80C-F2E9-4DDC-87E6-54F5362FD2B0}" type="parTrans" cxnId="{A0988843-B1A5-4FA6-8B13-E6A2CBB20215}">
      <dgm:prSet/>
      <dgm:spPr/>
      <dgm:t>
        <a:bodyPr/>
        <a:lstStyle/>
        <a:p>
          <a:endParaRPr lang="es-ES"/>
        </a:p>
      </dgm:t>
    </dgm:pt>
    <dgm:pt modelId="{A69041E7-C810-4B60-8551-606E68EA5546}" type="sibTrans" cxnId="{A0988843-B1A5-4FA6-8B13-E6A2CBB20215}">
      <dgm:prSet/>
      <dgm:spPr/>
      <dgm:t>
        <a:bodyPr/>
        <a:lstStyle/>
        <a:p>
          <a:endParaRPr lang="es-ES"/>
        </a:p>
      </dgm:t>
    </dgm:pt>
    <dgm:pt modelId="{62E3E557-E1CF-407B-8635-78F10B7C7C01}">
      <dgm:prSet phldrT="[Texto]" custT="1"/>
      <dgm:spPr/>
      <dgm:t>
        <a:bodyPr/>
        <a:lstStyle/>
        <a:p>
          <a:r>
            <a:rPr lang="es-ES" sz="2000" dirty="0" smtClean="0"/>
            <a:t>Productores  con problema de riego</a:t>
          </a:r>
          <a:endParaRPr lang="es-ES" sz="2000" dirty="0"/>
        </a:p>
      </dgm:t>
    </dgm:pt>
    <dgm:pt modelId="{7C00E1DA-5B49-4DB9-8CC0-8D77DF257D57}" type="parTrans" cxnId="{3914D4EA-7680-43AA-9BA1-4DA9AB6289BE}">
      <dgm:prSet/>
      <dgm:spPr/>
      <dgm:t>
        <a:bodyPr/>
        <a:lstStyle/>
        <a:p>
          <a:endParaRPr lang="es-ES"/>
        </a:p>
      </dgm:t>
    </dgm:pt>
    <dgm:pt modelId="{678D9468-688A-4240-A1F7-ABAAC4B246AB}" type="sibTrans" cxnId="{3914D4EA-7680-43AA-9BA1-4DA9AB6289BE}">
      <dgm:prSet/>
      <dgm:spPr/>
      <dgm:t>
        <a:bodyPr/>
        <a:lstStyle/>
        <a:p>
          <a:endParaRPr lang="es-ES"/>
        </a:p>
      </dgm:t>
    </dgm:pt>
    <dgm:pt modelId="{19B2DD6F-FDD9-4E8B-9C0B-A3F3D90BBD2E}">
      <dgm:prSet phldrT="[Texto]"/>
      <dgm:spPr/>
      <dgm:t>
        <a:bodyPr/>
        <a:lstStyle/>
        <a:p>
          <a:r>
            <a:rPr lang="es-ES" dirty="0" smtClean="0"/>
            <a:t>Incrementa los ingresos</a:t>
          </a:r>
          <a:endParaRPr lang="es-ES" dirty="0"/>
        </a:p>
      </dgm:t>
    </dgm:pt>
    <dgm:pt modelId="{7598833D-9AFA-4883-A797-BD1F75DCFABE}" type="parTrans" cxnId="{9903C2D5-B639-4CFD-AC4B-61A4E83B0D25}">
      <dgm:prSet/>
      <dgm:spPr/>
      <dgm:t>
        <a:bodyPr/>
        <a:lstStyle/>
        <a:p>
          <a:endParaRPr lang="es-ES"/>
        </a:p>
      </dgm:t>
    </dgm:pt>
    <dgm:pt modelId="{132D78F3-5156-4130-9927-B08BE40782B0}" type="sibTrans" cxnId="{9903C2D5-B639-4CFD-AC4B-61A4E83B0D25}">
      <dgm:prSet/>
      <dgm:spPr/>
      <dgm:t>
        <a:bodyPr/>
        <a:lstStyle/>
        <a:p>
          <a:endParaRPr lang="es-ES"/>
        </a:p>
      </dgm:t>
    </dgm:pt>
    <dgm:pt modelId="{417AA47B-43C8-41EC-811A-5D6F8F5CB902}">
      <dgm:prSet phldrT="[Texto]"/>
      <dgm:spPr/>
      <dgm:t>
        <a:bodyPr/>
        <a:lstStyle/>
        <a:p>
          <a:r>
            <a:rPr lang="es-ES" dirty="0" smtClean="0"/>
            <a:t>Especie que se defolia</a:t>
          </a:r>
          <a:endParaRPr lang="es-ES" dirty="0"/>
        </a:p>
      </dgm:t>
    </dgm:pt>
    <dgm:pt modelId="{D9D1BC2D-5C80-4188-A4C2-5E1BEEEFB33D}" type="parTrans" cxnId="{4A8709E0-9382-43E2-BBDB-DF12C15CDD2C}">
      <dgm:prSet/>
      <dgm:spPr/>
      <dgm:t>
        <a:bodyPr/>
        <a:lstStyle/>
        <a:p>
          <a:endParaRPr lang="es-ES"/>
        </a:p>
      </dgm:t>
    </dgm:pt>
    <dgm:pt modelId="{20249573-B781-4C7E-A7DE-C529A0794575}" type="sibTrans" cxnId="{4A8709E0-9382-43E2-BBDB-DF12C15CDD2C}">
      <dgm:prSet/>
      <dgm:spPr/>
      <dgm:t>
        <a:bodyPr/>
        <a:lstStyle/>
        <a:p>
          <a:endParaRPr lang="es-ES"/>
        </a:p>
      </dgm:t>
    </dgm:pt>
    <dgm:pt modelId="{7C80B4F6-ABF1-4717-85BB-8ECAE81C890F}">
      <dgm:prSet phldrT="[Texto]" custT="1"/>
      <dgm:spPr/>
      <dgm:t>
        <a:bodyPr/>
        <a:lstStyle/>
        <a:p>
          <a:r>
            <a:rPr lang="es-ES" sz="2000" dirty="0" smtClean="0"/>
            <a:t>No es comestible </a:t>
          </a:r>
          <a:endParaRPr lang="es-ES" sz="2000" dirty="0"/>
        </a:p>
      </dgm:t>
    </dgm:pt>
    <dgm:pt modelId="{3ADB3BDC-AE25-492F-AA3B-A5C9B6B9ABA4}" type="parTrans" cxnId="{4A9C79F9-5512-404F-ACB3-D914CE768B8B}">
      <dgm:prSet/>
      <dgm:spPr/>
      <dgm:t>
        <a:bodyPr/>
        <a:lstStyle/>
        <a:p>
          <a:endParaRPr lang="es-ES"/>
        </a:p>
      </dgm:t>
    </dgm:pt>
    <dgm:pt modelId="{51739188-6498-491B-B322-8C342EAF372F}" type="sibTrans" cxnId="{4A9C79F9-5512-404F-ACB3-D914CE768B8B}">
      <dgm:prSet/>
      <dgm:spPr/>
      <dgm:t>
        <a:bodyPr/>
        <a:lstStyle/>
        <a:p>
          <a:endParaRPr lang="es-ES"/>
        </a:p>
      </dgm:t>
    </dgm:pt>
    <dgm:pt modelId="{DDE84C72-D255-4945-AAD1-24835A297869}" type="pres">
      <dgm:prSet presAssocID="{64A662EE-1415-4EBA-8A52-789BBBBC8CB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B1B18A-40A1-4924-AC07-490F3A3EA1DF}" type="pres">
      <dgm:prSet presAssocID="{64A662EE-1415-4EBA-8A52-789BBBBC8CB9}" presName="radial" presStyleCnt="0">
        <dgm:presLayoutVars>
          <dgm:animLvl val="ctr"/>
        </dgm:presLayoutVars>
      </dgm:prSet>
      <dgm:spPr/>
    </dgm:pt>
    <dgm:pt modelId="{6B796EB2-1CD9-4E55-8BAB-2CFB81D79F99}" type="pres">
      <dgm:prSet presAssocID="{D643786C-C05A-4B46-B865-472BE4BEA393}" presName="centerShape" presStyleLbl="vennNode1" presStyleIdx="0" presStyleCnt="5"/>
      <dgm:spPr/>
      <dgm:t>
        <a:bodyPr/>
        <a:lstStyle/>
        <a:p>
          <a:endParaRPr lang="es-ES"/>
        </a:p>
      </dgm:t>
    </dgm:pt>
    <dgm:pt modelId="{4FF94159-4D30-47EA-9012-818AC768700D}" type="pres">
      <dgm:prSet presAssocID="{62E3E557-E1CF-407B-8635-78F10B7C7C01}" presName="node" presStyleLbl="vennNode1" presStyleIdx="1" presStyleCnt="5" custScaleX="142035" custScaleY="1109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F2FECC-C3A3-4C35-BD7A-569C5A520E94}" type="pres">
      <dgm:prSet presAssocID="{19B2DD6F-FDD9-4E8B-9C0B-A3F3D90BBD2E}" presName="node" presStyleLbl="vennNode1" presStyleIdx="2" presStyleCnt="5" custScaleX="154372" custRadScaleRad="1273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56FEBA-65BE-40D2-982F-C11E669F9736}" type="pres">
      <dgm:prSet presAssocID="{417AA47B-43C8-41EC-811A-5D6F8F5CB902}" presName="node" presStyleLbl="vennNode1" presStyleIdx="3" presStyleCnt="5" custScaleX="1420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96EE33-EF69-4F17-9648-4F74DA7692A5}" type="pres">
      <dgm:prSet presAssocID="{7C80B4F6-ABF1-4717-85BB-8ECAE81C890F}" presName="node" presStyleLbl="vennNode1" presStyleIdx="4" presStyleCnt="5" custScaleX="143760" custRadScaleRad="1273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62B206-0851-4BA2-9ECE-48A8F301DE5E}" type="presOf" srcId="{64A662EE-1415-4EBA-8A52-789BBBBC8CB9}" destId="{DDE84C72-D255-4945-AAD1-24835A297869}" srcOrd="0" destOrd="0" presId="urn:microsoft.com/office/officeart/2005/8/layout/radial3"/>
    <dgm:cxn modelId="{4F8FD059-3CCE-4D44-A1CE-6E2062E74E1D}" type="presOf" srcId="{19B2DD6F-FDD9-4E8B-9C0B-A3F3D90BBD2E}" destId="{80F2FECC-C3A3-4C35-BD7A-569C5A520E94}" srcOrd="0" destOrd="0" presId="urn:microsoft.com/office/officeart/2005/8/layout/radial3"/>
    <dgm:cxn modelId="{304A6CAF-70DC-4543-B6A2-08C01BB25885}" type="presOf" srcId="{D643786C-C05A-4B46-B865-472BE4BEA393}" destId="{6B796EB2-1CD9-4E55-8BAB-2CFB81D79F99}" srcOrd="0" destOrd="0" presId="urn:microsoft.com/office/officeart/2005/8/layout/radial3"/>
    <dgm:cxn modelId="{916E6EA7-327E-4C4B-B9A6-43F575648162}" type="presOf" srcId="{417AA47B-43C8-41EC-811A-5D6F8F5CB902}" destId="{1856FEBA-65BE-40D2-982F-C11E669F9736}" srcOrd="0" destOrd="0" presId="urn:microsoft.com/office/officeart/2005/8/layout/radial3"/>
    <dgm:cxn modelId="{4A8709E0-9382-43E2-BBDB-DF12C15CDD2C}" srcId="{D643786C-C05A-4B46-B865-472BE4BEA393}" destId="{417AA47B-43C8-41EC-811A-5D6F8F5CB902}" srcOrd="2" destOrd="0" parTransId="{D9D1BC2D-5C80-4188-A4C2-5E1BEEEFB33D}" sibTransId="{20249573-B781-4C7E-A7DE-C529A0794575}"/>
    <dgm:cxn modelId="{A0988843-B1A5-4FA6-8B13-E6A2CBB20215}" srcId="{64A662EE-1415-4EBA-8A52-789BBBBC8CB9}" destId="{D643786C-C05A-4B46-B865-472BE4BEA393}" srcOrd="0" destOrd="0" parTransId="{55D1C80C-F2E9-4DDC-87E6-54F5362FD2B0}" sibTransId="{A69041E7-C810-4B60-8551-606E68EA5546}"/>
    <dgm:cxn modelId="{65AC5D4D-001E-4A5C-9048-BAC5267E2136}" type="presOf" srcId="{7C80B4F6-ABF1-4717-85BB-8ECAE81C890F}" destId="{4A96EE33-EF69-4F17-9648-4F74DA7692A5}" srcOrd="0" destOrd="0" presId="urn:microsoft.com/office/officeart/2005/8/layout/radial3"/>
    <dgm:cxn modelId="{9903C2D5-B639-4CFD-AC4B-61A4E83B0D25}" srcId="{D643786C-C05A-4B46-B865-472BE4BEA393}" destId="{19B2DD6F-FDD9-4E8B-9C0B-A3F3D90BBD2E}" srcOrd="1" destOrd="0" parTransId="{7598833D-9AFA-4883-A797-BD1F75DCFABE}" sibTransId="{132D78F3-5156-4130-9927-B08BE40782B0}"/>
    <dgm:cxn modelId="{3914D4EA-7680-43AA-9BA1-4DA9AB6289BE}" srcId="{D643786C-C05A-4B46-B865-472BE4BEA393}" destId="{62E3E557-E1CF-407B-8635-78F10B7C7C01}" srcOrd="0" destOrd="0" parTransId="{7C00E1DA-5B49-4DB9-8CC0-8D77DF257D57}" sibTransId="{678D9468-688A-4240-A1F7-ABAAC4B246AB}"/>
    <dgm:cxn modelId="{1CCD2A7F-6BD2-4E50-B00B-CE684F662EA4}" type="presOf" srcId="{62E3E557-E1CF-407B-8635-78F10B7C7C01}" destId="{4FF94159-4D30-47EA-9012-818AC768700D}" srcOrd="0" destOrd="0" presId="urn:microsoft.com/office/officeart/2005/8/layout/radial3"/>
    <dgm:cxn modelId="{4A9C79F9-5512-404F-ACB3-D914CE768B8B}" srcId="{D643786C-C05A-4B46-B865-472BE4BEA393}" destId="{7C80B4F6-ABF1-4717-85BB-8ECAE81C890F}" srcOrd="3" destOrd="0" parTransId="{3ADB3BDC-AE25-492F-AA3B-A5C9B6B9ABA4}" sibTransId="{51739188-6498-491B-B322-8C342EAF372F}"/>
    <dgm:cxn modelId="{094BC7A0-D2A9-4665-97A2-A55DA8250761}" type="presParOf" srcId="{DDE84C72-D255-4945-AAD1-24835A297869}" destId="{52B1B18A-40A1-4924-AC07-490F3A3EA1DF}" srcOrd="0" destOrd="0" presId="urn:microsoft.com/office/officeart/2005/8/layout/radial3"/>
    <dgm:cxn modelId="{B04E1D3C-621C-4CE0-8B42-E770401EA426}" type="presParOf" srcId="{52B1B18A-40A1-4924-AC07-490F3A3EA1DF}" destId="{6B796EB2-1CD9-4E55-8BAB-2CFB81D79F99}" srcOrd="0" destOrd="0" presId="urn:microsoft.com/office/officeart/2005/8/layout/radial3"/>
    <dgm:cxn modelId="{27F73A17-437B-4E8E-B71B-48DAB597A7BA}" type="presParOf" srcId="{52B1B18A-40A1-4924-AC07-490F3A3EA1DF}" destId="{4FF94159-4D30-47EA-9012-818AC768700D}" srcOrd="1" destOrd="0" presId="urn:microsoft.com/office/officeart/2005/8/layout/radial3"/>
    <dgm:cxn modelId="{66A504A0-B2F6-40DD-8DA0-A4B05E4673AD}" type="presParOf" srcId="{52B1B18A-40A1-4924-AC07-490F3A3EA1DF}" destId="{80F2FECC-C3A3-4C35-BD7A-569C5A520E94}" srcOrd="2" destOrd="0" presId="urn:microsoft.com/office/officeart/2005/8/layout/radial3"/>
    <dgm:cxn modelId="{441345EE-D714-47F8-B29F-0BDA820CD873}" type="presParOf" srcId="{52B1B18A-40A1-4924-AC07-490F3A3EA1DF}" destId="{1856FEBA-65BE-40D2-982F-C11E669F9736}" srcOrd="3" destOrd="0" presId="urn:microsoft.com/office/officeart/2005/8/layout/radial3"/>
    <dgm:cxn modelId="{D33DF884-803F-4301-94BF-77278C2B5BCA}" type="presParOf" srcId="{52B1B18A-40A1-4924-AC07-490F3A3EA1DF}" destId="{4A96EE33-EF69-4F17-9648-4F74DA7692A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4D6E11-6DCF-4E70-8E60-DB43F0765398}" type="doc">
      <dgm:prSet loTypeId="urn:diagrams.loki3.com/TabbedArc+Icon" loCatId="relationship" qsTypeId="urn:microsoft.com/office/officeart/2005/8/quickstyle/3d2" qsCatId="3D" csTypeId="urn:microsoft.com/office/officeart/2005/8/colors/accent5_1" csCatId="accent5" phldr="1"/>
      <dgm:spPr/>
    </dgm:pt>
    <dgm:pt modelId="{80C7075A-68FE-4804-BA15-E254EA0118FB}">
      <dgm:prSet phldrT="[Texto]" custT="1"/>
      <dgm:spPr/>
      <dgm:t>
        <a:bodyPr/>
        <a:lstStyle/>
        <a:p>
          <a:r>
            <a:rPr lang="es-ES" sz="1800" smtClean="0"/>
            <a:t>Evaluar el comportamiento agronómico y productivo de los cultivos que constituyen los modelos agroforestales.</a:t>
          </a:r>
          <a:endParaRPr lang="es-ES" sz="1800" dirty="0"/>
        </a:p>
      </dgm:t>
    </dgm:pt>
    <dgm:pt modelId="{01CB23C2-3846-4F2A-96CA-98C99EB55412}" type="parTrans" cxnId="{6D2D6B07-F509-4C05-A863-60DDEE4EE985}">
      <dgm:prSet/>
      <dgm:spPr/>
      <dgm:t>
        <a:bodyPr/>
        <a:lstStyle/>
        <a:p>
          <a:endParaRPr lang="es-ES"/>
        </a:p>
      </dgm:t>
    </dgm:pt>
    <dgm:pt modelId="{FD424542-7CEB-4CE5-9116-494860BB2358}" type="sibTrans" cxnId="{6D2D6B07-F509-4C05-A863-60DDEE4EE985}">
      <dgm:prSet/>
      <dgm:spPr/>
      <dgm:t>
        <a:bodyPr/>
        <a:lstStyle/>
        <a:p>
          <a:endParaRPr lang="es-ES"/>
        </a:p>
      </dgm:t>
    </dgm:pt>
    <dgm:pt modelId="{B3FA5968-DA6D-469C-818B-398596E04EB3}">
      <dgm:prSet phldrT="[Texto]"/>
      <dgm:spPr/>
      <dgm:t>
        <a:bodyPr/>
        <a:lstStyle/>
        <a:p>
          <a:pPr algn="just"/>
          <a:r>
            <a:rPr lang="es-ES" smtClean="0"/>
            <a:t>Establecer la viabilidad económica de los diferentes modelos agroforestales implementados, a través de la comparación de egresos versus ingresos.</a:t>
          </a:r>
          <a:endParaRPr lang="es-ES" dirty="0"/>
        </a:p>
      </dgm:t>
    </dgm:pt>
    <dgm:pt modelId="{A90D885A-C2DB-4776-9BCB-288D29091795}" type="parTrans" cxnId="{FB52C9C2-9EF2-4E81-BA98-8735413023AA}">
      <dgm:prSet/>
      <dgm:spPr/>
      <dgm:t>
        <a:bodyPr/>
        <a:lstStyle/>
        <a:p>
          <a:endParaRPr lang="es-ES"/>
        </a:p>
      </dgm:t>
    </dgm:pt>
    <dgm:pt modelId="{B0229279-D2FF-45C5-9F1A-532882F18DD7}" type="sibTrans" cxnId="{FB52C9C2-9EF2-4E81-BA98-8735413023AA}">
      <dgm:prSet/>
      <dgm:spPr/>
      <dgm:t>
        <a:bodyPr/>
        <a:lstStyle/>
        <a:p>
          <a:endParaRPr lang="es-ES"/>
        </a:p>
      </dgm:t>
    </dgm:pt>
    <dgm:pt modelId="{396DE1A3-6DD7-496A-8583-FBBE93D54403}">
      <dgm:prSet phldrT="[Texto]" custT="1"/>
      <dgm:spPr/>
      <dgm:t>
        <a:bodyPr/>
        <a:lstStyle/>
        <a:p>
          <a:r>
            <a:rPr lang="es-ES" sz="1800" smtClean="0"/>
            <a:t>Determinar la producción de aceite de piñón en los diferentes modelos agroforestales.</a:t>
          </a:r>
          <a:endParaRPr lang="es-ES" sz="1800" dirty="0"/>
        </a:p>
      </dgm:t>
    </dgm:pt>
    <dgm:pt modelId="{F1449663-4F0F-4FCD-A7C2-03A8182B70A0}" type="parTrans" cxnId="{D838C641-7115-48AA-9C09-3DA2D486E7E2}">
      <dgm:prSet/>
      <dgm:spPr/>
      <dgm:t>
        <a:bodyPr/>
        <a:lstStyle/>
        <a:p>
          <a:endParaRPr lang="es-ES"/>
        </a:p>
      </dgm:t>
    </dgm:pt>
    <dgm:pt modelId="{E7EE5B11-7154-44AF-B6E4-D04F9D3FB2CC}" type="sibTrans" cxnId="{D838C641-7115-48AA-9C09-3DA2D486E7E2}">
      <dgm:prSet/>
      <dgm:spPr/>
      <dgm:t>
        <a:bodyPr/>
        <a:lstStyle/>
        <a:p>
          <a:endParaRPr lang="es-ES"/>
        </a:p>
      </dgm:t>
    </dgm:pt>
    <dgm:pt modelId="{7D2E9B28-06C3-4039-8394-0F72D1421878}" type="pres">
      <dgm:prSet presAssocID="{744D6E11-6DCF-4E70-8E60-DB43F0765398}" presName="Name0" presStyleCnt="0">
        <dgm:presLayoutVars>
          <dgm:dir/>
          <dgm:resizeHandles val="exact"/>
        </dgm:presLayoutVars>
      </dgm:prSet>
      <dgm:spPr/>
    </dgm:pt>
    <dgm:pt modelId="{2974FB2D-5642-4575-B00E-2104B1F0017B}" type="pres">
      <dgm:prSet presAssocID="{80C7075A-68FE-4804-BA15-E254EA0118FB}" presName="twoplus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02A851-E1D1-4EE4-80FA-622BE49ECF99}" type="pres">
      <dgm:prSet presAssocID="{B3FA5968-DA6D-469C-818B-398596E04EB3}" presName="twoplus" presStyleLbl="node1" presStyleIdx="1" presStyleCnt="3" custScaleY="1331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13B366-B2E6-4D7A-A253-9741CD7C2F93}" type="pres">
      <dgm:prSet presAssocID="{396DE1A3-6DD7-496A-8583-FBBE93D54403}" presName="twoplu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0BE6B33-6432-4303-9A48-71A0A3EC164E}" type="presOf" srcId="{744D6E11-6DCF-4E70-8E60-DB43F0765398}" destId="{7D2E9B28-06C3-4039-8394-0F72D1421878}" srcOrd="0" destOrd="0" presId="urn:diagrams.loki3.com/TabbedArc+Icon"/>
    <dgm:cxn modelId="{D838C641-7115-48AA-9C09-3DA2D486E7E2}" srcId="{744D6E11-6DCF-4E70-8E60-DB43F0765398}" destId="{396DE1A3-6DD7-496A-8583-FBBE93D54403}" srcOrd="2" destOrd="0" parTransId="{F1449663-4F0F-4FCD-A7C2-03A8182B70A0}" sibTransId="{E7EE5B11-7154-44AF-B6E4-D04F9D3FB2CC}"/>
    <dgm:cxn modelId="{1AD73075-EA01-4844-986F-54E01EFB4F3D}" type="presOf" srcId="{80C7075A-68FE-4804-BA15-E254EA0118FB}" destId="{2974FB2D-5642-4575-B00E-2104B1F0017B}" srcOrd="0" destOrd="0" presId="urn:diagrams.loki3.com/TabbedArc+Icon"/>
    <dgm:cxn modelId="{6D2D6B07-F509-4C05-A863-60DDEE4EE985}" srcId="{744D6E11-6DCF-4E70-8E60-DB43F0765398}" destId="{80C7075A-68FE-4804-BA15-E254EA0118FB}" srcOrd="0" destOrd="0" parTransId="{01CB23C2-3846-4F2A-96CA-98C99EB55412}" sibTransId="{FD424542-7CEB-4CE5-9116-494860BB2358}"/>
    <dgm:cxn modelId="{FB52C9C2-9EF2-4E81-BA98-8735413023AA}" srcId="{744D6E11-6DCF-4E70-8E60-DB43F0765398}" destId="{B3FA5968-DA6D-469C-818B-398596E04EB3}" srcOrd="1" destOrd="0" parTransId="{A90D885A-C2DB-4776-9BCB-288D29091795}" sibTransId="{B0229279-D2FF-45C5-9F1A-532882F18DD7}"/>
    <dgm:cxn modelId="{4823590C-3C74-4026-872A-5CD6E97ECD92}" type="presOf" srcId="{396DE1A3-6DD7-496A-8583-FBBE93D54403}" destId="{3613B366-B2E6-4D7A-A253-9741CD7C2F93}" srcOrd="0" destOrd="0" presId="urn:diagrams.loki3.com/TabbedArc+Icon"/>
    <dgm:cxn modelId="{B6D477C6-7B85-4F18-A847-B4BD3B0737F5}" type="presOf" srcId="{B3FA5968-DA6D-469C-818B-398596E04EB3}" destId="{FF02A851-E1D1-4EE4-80FA-622BE49ECF99}" srcOrd="0" destOrd="0" presId="urn:diagrams.loki3.com/TabbedArc+Icon"/>
    <dgm:cxn modelId="{6F34A8A7-8212-4DA6-8E08-1E7C4D891CAE}" type="presParOf" srcId="{7D2E9B28-06C3-4039-8394-0F72D1421878}" destId="{2974FB2D-5642-4575-B00E-2104B1F0017B}" srcOrd="0" destOrd="0" presId="urn:diagrams.loki3.com/TabbedArc+Icon"/>
    <dgm:cxn modelId="{ADF3C435-8F4D-44DC-AB62-FBF9F07B8954}" type="presParOf" srcId="{7D2E9B28-06C3-4039-8394-0F72D1421878}" destId="{FF02A851-E1D1-4EE4-80FA-622BE49ECF99}" srcOrd="1" destOrd="0" presId="urn:diagrams.loki3.com/TabbedArc+Icon"/>
    <dgm:cxn modelId="{2CE64EFD-A0C6-4A8E-A5E6-46BE9898B04F}" type="presParOf" srcId="{7D2E9B28-06C3-4039-8394-0F72D1421878}" destId="{3613B366-B2E6-4D7A-A253-9741CD7C2F93}" srcOrd="2" destOrd="0" presId="urn:diagrams.loki3.com/TabbedArc+Icon"/>
  </dgm:cxnLst>
  <dgm:bg/>
  <dgm:whole>
    <a:ln>
      <a:noFill/>
      <a:prstDash val="dash"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43CB34-5AD6-4C34-B95F-B97062A484EB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4B37C8B-E5C0-4E81-B09E-B8F7076F8860}">
      <dgm:prSet phldrT="[Texto]"/>
      <dgm:spPr/>
      <dgm:t>
        <a:bodyPr/>
        <a:lstStyle/>
        <a:p>
          <a:pPr marL="0" indent="0">
            <a:tabLst/>
          </a:pPr>
          <a:r>
            <a:rPr lang="es-ES" dirty="0" smtClean="0"/>
            <a:t>Resistente a la sequia </a:t>
          </a:r>
          <a:endParaRPr lang="es-ES" dirty="0"/>
        </a:p>
      </dgm:t>
    </dgm:pt>
    <dgm:pt modelId="{258798CD-08A2-495A-9998-1EE3295727A3}" type="parTrans" cxnId="{90018CF7-4599-43E0-A349-0FC12B01BAD3}">
      <dgm:prSet/>
      <dgm:spPr/>
      <dgm:t>
        <a:bodyPr/>
        <a:lstStyle/>
        <a:p>
          <a:endParaRPr lang="es-ES"/>
        </a:p>
      </dgm:t>
    </dgm:pt>
    <dgm:pt modelId="{6493D2D6-8711-4D2F-87AE-D431F20CA7B4}" type="sibTrans" cxnId="{90018CF7-4599-43E0-A349-0FC12B01BAD3}">
      <dgm:prSet/>
      <dgm:spPr/>
      <dgm:t>
        <a:bodyPr/>
        <a:lstStyle/>
        <a:p>
          <a:endParaRPr lang="es-ES"/>
        </a:p>
      </dgm:t>
    </dgm:pt>
    <dgm:pt modelId="{3E301BC2-12B4-4155-A1F8-4FF58E4C2531}">
      <dgm:prSet phldrT="[Texto]"/>
      <dgm:spPr/>
      <dgm:t>
        <a:bodyPr/>
        <a:lstStyle/>
        <a:p>
          <a:r>
            <a:rPr lang="es-ES" dirty="0" smtClean="0"/>
            <a:t>Semilla, partes vegetativas</a:t>
          </a:r>
          <a:endParaRPr lang="es-ES" dirty="0"/>
        </a:p>
      </dgm:t>
    </dgm:pt>
    <dgm:pt modelId="{B0D09AB2-B227-4127-9943-1291B91FDC84}" type="parTrans" cxnId="{D916D525-E144-4596-AE05-03AB802A41DC}">
      <dgm:prSet/>
      <dgm:spPr/>
      <dgm:t>
        <a:bodyPr/>
        <a:lstStyle/>
        <a:p>
          <a:endParaRPr lang="es-ES"/>
        </a:p>
      </dgm:t>
    </dgm:pt>
    <dgm:pt modelId="{F4224028-84C6-4628-AAFE-7807A08F5206}" type="sibTrans" cxnId="{D916D525-E144-4596-AE05-03AB802A41DC}">
      <dgm:prSet/>
      <dgm:spPr/>
      <dgm:t>
        <a:bodyPr/>
        <a:lstStyle/>
        <a:p>
          <a:endParaRPr lang="es-ES"/>
        </a:p>
      </dgm:t>
    </dgm:pt>
    <dgm:pt modelId="{C7499CA3-0944-412F-8BBA-53FAC9DA2E62}">
      <dgm:prSet phldrT="[Texto]"/>
      <dgm:spPr/>
      <dgm:t>
        <a:bodyPr/>
        <a:lstStyle/>
        <a:p>
          <a:r>
            <a:rPr lang="es-ES" dirty="0" smtClean="0"/>
            <a:t>Cualquier época del año</a:t>
          </a:r>
          <a:endParaRPr lang="es-ES" dirty="0"/>
        </a:p>
      </dgm:t>
    </dgm:pt>
    <dgm:pt modelId="{6FB5FCDA-FAEA-4D9B-A7EB-36D633AEEF57}" type="parTrans" cxnId="{0010C140-A127-45C7-AC4D-778FFAC53977}">
      <dgm:prSet/>
      <dgm:spPr/>
      <dgm:t>
        <a:bodyPr/>
        <a:lstStyle/>
        <a:p>
          <a:endParaRPr lang="es-ES"/>
        </a:p>
      </dgm:t>
    </dgm:pt>
    <dgm:pt modelId="{5597A869-0F1F-46FA-870F-F5672164AE03}" type="sibTrans" cxnId="{0010C140-A127-45C7-AC4D-778FFAC53977}">
      <dgm:prSet/>
      <dgm:spPr/>
      <dgm:t>
        <a:bodyPr/>
        <a:lstStyle/>
        <a:p>
          <a:endParaRPr lang="es-ES"/>
        </a:p>
      </dgm:t>
    </dgm:pt>
    <dgm:pt modelId="{C64CE234-A080-476F-AE5E-7F0BC9C71F88}" type="pres">
      <dgm:prSet presAssocID="{0943CB34-5AD6-4C34-B95F-B97062A484E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81DBE931-20A6-477F-92E3-2195D9FE2D03}" type="pres">
      <dgm:prSet presAssocID="{0943CB34-5AD6-4C34-B95F-B97062A484EB}" presName="Name1" presStyleCnt="0"/>
      <dgm:spPr/>
    </dgm:pt>
    <dgm:pt modelId="{5D473DF5-EFF0-46B6-ABEA-7152BDE922C3}" type="pres">
      <dgm:prSet presAssocID="{0943CB34-5AD6-4C34-B95F-B97062A484EB}" presName="cycle" presStyleCnt="0"/>
      <dgm:spPr/>
    </dgm:pt>
    <dgm:pt modelId="{B7488AE1-60FB-432C-BBC1-CE4B6F73F63D}" type="pres">
      <dgm:prSet presAssocID="{0943CB34-5AD6-4C34-B95F-B97062A484EB}" presName="srcNode" presStyleLbl="node1" presStyleIdx="0" presStyleCnt="3"/>
      <dgm:spPr/>
    </dgm:pt>
    <dgm:pt modelId="{F04A13A1-3E49-415D-AE19-F1F4B4B8142D}" type="pres">
      <dgm:prSet presAssocID="{0943CB34-5AD6-4C34-B95F-B97062A484EB}" presName="conn" presStyleLbl="parChTrans1D2" presStyleIdx="0" presStyleCnt="1"/>
      <dgm:spPr/>
      <dgm:t>
        <a:bodyPr/>
        <a:lstStyle/>
        <a:p>
          <a:endParaRPr lang="es-ES"/>
        </a:p>
      </dgm:t>
    </dgm:pt>
    <dgm:pt modelId="{A4EA752D-08B4-49A3-9B27-10A95C9B4263}" type="pres">
      <dgm:prSet presAssocID="{0943CB34-5AD6-4C34-B95F-B97062A484EB}" presName="extraNode" presStyleLbl="node1" presStyleIdx="0" presStyleCnt="3"/>
      <dgm:spPr/>
    </dgm:pt>
    <dgm:pt modelId="{F6001E2D-9CDF-47B6-ABBB-865D102AECE0}" type="pres">
      <dgm:prSet presAssocID="{0943CB34-5AD6-4C34-B95F-B97062A484EB}" presName="dstNode" presStyleLbl="node1" presStyleIdx="0" presStyleCnt="3"/>
      <dgm:spPr/>
    </dgm:pt>
    <dgm:pt modelId="{F72E51A1-6EA5-4545-B89A-8976353681C5}" type="pres">
      <dgm:prSet presAssocID="{C4B37C8B-E5C0-4E81-B09E-B8F7076F8860}" presName="text_1" presStyleLbl="node1" presStyleIdx="0" presStyleCnt="3" custScaleX="818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9270B7-09B5-4CD9-B68C-8F21D4B6F5E2}" type="pres">
      <dgm:prSet presAssocID="{C4B37C8B-E5C0-4E81-B09E-B8F7076F8860}" presName="accent_1" presStyleCnt="0"/>
      <dgm:spPr/>
    </dgm:pt>
    <dgm:pt modelId="{DE9331B0-10CD-44C2-B71B-1038031BED28}" type="pres">
      <dgm:prSet presAssocID="{C4B37C8B-E5C0-4E81-B09E-B8F7076F8860}" presName="accentRepeatNode" presStyleLbl="solidFgAcc1" presStyleIdx="0" presStyleCnt="3" custScaleX="165797" custLinFactNeighborX="-29803" custLinFactNeighborY="8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943C47-9D6D-4BCA-B66F-7369C7719CE4}" type="pres">
      <dgm:prSet presAssocID="{3E301BC2-12B4-4155-A1F8-4FF58E4C2531}" presName="text_2" presStyleLbl="node1" presStyleIdx="1" presStyleCnt="3" custScaleX="91724" custLinFactNeighborX="-445" custLinFactNeighborY="11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F8446B-F4F3-4C2E-ACC3-E953398903CA}" type="pres">
      <dgm:prSet presAssocID="{3E301BC2-12B4-4155-A1F8-4FF58E4C2531}" presName="accent_2" presStyleCnt="0"/>
      <dgm:spPr/>
    </dgm:pt>
    <dgm:pt modelId="{98C135AC-04F2-444A-90DF-C97A0634A7C0}" type="pres">
      <dgm:prSet presAssocID="{3E301BC2-12B4-4155-A1F8-4FF58E4C2531}" presName="accentRepeatNode" presStyleLbl="solidFgAcc1" presStyleIdx="1" presStyleCnt="3" custScaleX="149806" custLinFactNeighborX="-24084" custLinFactNeighborY="91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4A1A299-67E4-4F73-B8D6-07BE4C60ED0A}" type="pres">
      <dgm:prSet presAssocID="{C7499CA3-0944-412F-8BBA-53FAC9DA2E62}" presName="text_3" presStyleLbl="node1" presStyleIdx="2" presStyleCnt="3" custScaleX="91795" custLinFactNeighborX="12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FC44D5-7E0D-4B3C-A102-71B620B9BB40}" type="pres">
      <dgm:prSet presAssocID="{C7499CA3-0944-412F-8BBA-53FAC9DA2E62}" presName="accent_3" presStyleCnt="0"/>
      <dgm:spPr/>
    </dgm:pt>
    <dgm:pt modelId="{494A4139-E247-4E85-B86D-6A7035AB2C3E}" type="pres">
      <dgm:prSet presAssocID="{C7499CA3-0944-412F-8BBA-53FAC9DA2E62}" presName="accentRepeatNode" presStyleLbl="solidFgAcc1" presStyleIdx="2" presStyleCnt="3" custScaleX="14393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010C140-A127-45C7-AC4D-778FFAC53977}" srcId="{0943CB34-5AD6-4C34-B95F-B97062A484EB}" destId="{C7499CA3-0944-412F-8BBA-53FAC9DA2E62}" srcOrd="2" destOrd="0" parTransId="{6FB5FCDA-FAEA-4D9B-A7EB-36D633AEEF57}" sibTransId="{5597A869-0F1F-46FA-870F-F5672164AE03}"/>
    <dgm:cxn modelId="{BD0649AD-EA19-479D-B444-53D4F349A3C0}" type="presOf" srcId="{6493D2D6-8711-4D2F-87AE-D431F20CA7B4}" destId="{F04A13A1-3E49-415D-AE19-F1F4B4B8142D}" srcOrd="0" destOrd="0" presId="urn:microsoft.com/office/officeart/2008/layout/VerticalCurvedList"/>
    <dgm:cxn modelId="{930411A6-C57A-41B9-8FEF-099AA3D8492F}" type="presOf" srcId="{C7499CA3-0944-412F-8BBA-53FAC9DA2E62}" destId="{E4A1A299-67E4-4F73-B8D6-07BE4C60ED0A}" srcOrd="0" destOrd="0" presId="urn:microsoft.com/office/officeart/2008/layout/VerticalCurvedList"/>
    <dgm:cxn modelId="{90018CF7-4599-43E0-A349-0FC12B01BAD3}" srcId="{0943CB34-5AD6-4C34-B95F-B97062A484EB}" destId="{C4B37C8B-E5C0-4E81-B09E-B8F7076F8860}" srcOrd="0" destOrd="0" parTransId="{258798CD-08A2-495A-9998-1EE3295727A3}" sibTransId="{6493D2D6-8711-4D2F-87AE-D431F20CA7B4}"/>
    <dgm:cxn modelId="{D916D525-E144-4596-AE05-03AB802A41DC}" srcId="{0943CB34-5AD6-4C34-B95F-B97062A484EB}" destId="{3E301BC2-12B4-4155-A1F8-4FF58E4C2531}" srcOrd="1" destOrd="0" parTransId="{B0D09AB2-B227-4127-9943-1291B91FDC84}" sibTransId="{F4224028-84C6-4628-AAFE-7807A08F5206}"/>
    <dgm:cxn modelId="{B44722DC-CFCC-484E-839C-D602BFFEBB67}" type="presOf" srcId="{3E301BC2-12B4-4155-A1F8-4FF58E4C2531}" destId="{DA943C47-9D6D-4BCA-B66F-7369C7719CE4}" srcOrd="0" destOrd="0" presId="urn:microsoft.com/office/officeart/2008/layout/VerticalCurvedList"/>
    <dgm:cxn modelId="{1BFFBC77-2EE5-4EB2-8957-35F8FA45E165}" type="presOf" srcId="{0943CB34-5AD6-4C34-B95F-B97062A484EB}" destId="{C64CE234-A080-476F-AE5E-7F0BC9C71F88}" srcOrd="0" destOrd="0" presId="urn:microsoft.com/office/officeart/2008/layout/VerticalCurvedList"/>
    <dgm:cxn modelId="{1F7091AB-7C8E-4575-9CAD-D6E06BB1B094}" type="presOf" srcId="{C4B37C8B-E5C0-4E81-B09E-B8F7076F8860}" destId="{F72E51A1-6EA5-4545-B89A-8976353681C5}" srcOrd="0" destOrd="0" presId="urn:microsoft.com/office/officeart/2008/layout/VerticalCurvedList"/>
    <dgm:cxn modelId="{66A62B8F-54A7-420E-B103-A1F03C0ACB0C}" type="presParOf" srcId="{C64CE234-A080-476F-AE5E-7F0BC9C71F88}" destId="{81DBE931-20A6-477F-92E3-2195D9FE2D03}" srcOrd="0" destOrd="0" presId="urn:microsoft.com/office/officeart/2008/layout/VerticalCurvedList"/>
    <dgm:cxn modelId="{88F19DCB-4542-4A0A-8C96-087D5FB7FC3A}" type="presParOf" srcId="{81DBE931-20A6-477F-92E3-2195D9FE2D03}" destId="{5D473DF5-EFF0-46B6-ABEA-7152BDE922C3}" srcOrd="0" destOrd="0" presId="urn:microsoft.com/office/officeart/2008/layout/VerticalCurvedList"/>
    <dgm:cxn modelId="{3F9EF8B1-A0A5-4436-8666-DB1FA2954CC4}" type="presParOf" srcId="{5D473DF5-EFF0-46B6-ABEA-7152BDE922C3}" destId="{B7488AE1-60FB-432C-BBC1-CE4B6F73F63D}" srcOrd="0" destOrd="0" presId="urn:microsoft.com/office/officeart/2008/layout/VerticalCurvedList"/>
    <dgm:cxn modelId="{049735B3-7233-4839-A788-A8B49F1DEF40}" type="presParOf" srcId="{5D473DF5-EFF0-46B6-ABEA-7152BDE922C3}" destId="{F04A13A1-3E49-415D-AE19-F1F4B4B8142D}" srcOrd="1" destOrd="0" presId="urn:microsoft.com/office/officeart/2008/layout/VerticalCurvedList"/>
    <dgm:cxn modelId="{8BC4AFF1-91AD-4FC0-B101-5DBFD1374263}" type="presParOf" srcId="{5D473DF5-EFF0-46B6-ABEA-7152BDE922C3}" destId="{A4EA752D-08B4-49A3-9B27-10A95C9B4263}" srcOrd="2" destOrd="0" presId="urn:microsoft.com/office/officeart/2008/layout/VerticalCurvedList"/>
    <dgm:cxn modelId="{5D9ABD58-A855-46CE-AA9F-68AD7E34CBD2}" type="presParOf" srcId="{5D473DF5-EFF0-46B6-ABEA-7152BDE922C3}" destId="{F6001E2D-9CDF-47B6-ABBB-865D102AECE0}" srcOrd="3" destOrd="0" presId="urn:microsoft.com/office/officeart/2008/layout/VerticalCurvedList"/>
    <dgm:cxn modelId="{3D0BAABF-6263-469C-88EC-3F19763F811E}" type="presParOf" srcId="{81DBE931-20A6-477F-92E3-2195D9FE2D03}" destId="{F72E51A1-6EA5-4545-B89A-8976353681C5}" srcOrd="1" destOrd="0" presId="urn:microsoft.com/office/officeart/2008/layout/VerticalCurvedList"/>
    <dgm:cxn modelId="{887307C2-B5DF-4C19-B4F7-39840742F310}" type="presParOf" srcId="{81DBE931-20A6-477F-92E3-2195D9FE2D03}" destId="{4E9270B7-09B5-4CD9-B68C-8F21D4B6F5E2}" srcOrd="2" destOrd="0" presId="urn:microsoft.com/office/officeart/2008/layout/VerticalCurvedList"/>
    <dgm:cxn modelId="{E8E4FA4D-2D26-4ACB-B3EB-6AE70718551C}" type="presParOf" srcId="{4E9270B7-09B5-4CD9-B68C-8F21D4B6F5E2}" destId="{DE9331B0-10CD-44C2-B71B-1038031BED28}" srcOrd="0" destOrd="0" presId="urn:microsoft.com/office/officeart/2008/layout/VerticalCurvedList"/>
    <dgm:cxn modelId="{AAA1F476-B50D-459B-AA15-19D976E8E8D1}" type="presParOf" srcId="{81DBE931-20A6-477F-92E3-2195D9FE2D03}" destId="{DA943C47-9D6D-4BCA-B66F-7369C7719CE4}" srcOrd="3" destOrd="0" presId="urn:microsoft.com/office/officeart/2008/layout/VerticalCurvedList"/>
    <dgm:cxn modelId="{E7913D10-28B6-44EB-9D41-1932363647C3}" type="presParOf" srcId="{81DBE931-20A6-477F-92E3-2195D9FE2D03}" destId="{B5F8446B-F4F3-4C2E-ACC3-E953398903CA}" srcOrd="4" destOrd="0" presId="urn:microsoft.com/office/officeart/2008/layout/VerticalCurvedList"/>
    <dgm:cxn modelId="{B9669233-58A9-4326-B2F0-4B07A5278670}" type="presParOf" srcId="{B5F8446B-F4F3-4C2E-ACC3-E953398903CA}" destId="{98C135AC-04F2-444A-90DF-C97A0634A7C0}" srcOrd="0" destOrd="0" presId="urn:microsoft.com/office/officeart/2008/layout/VerticalCurvedList"/>
    <dgm:cxn modelId="{7BFA9ECE-C837-4FEF-B27D-921061FEB4F0}" type="presParOf" srcId="{81DBE931-20A6-477F-92E3-2195D9FE2D03}" destId="{E4A1A299-67E4-4F73-B8D6-07BE4C60ED0A}" srcOrd="5" destOrd="0" presId="urn:microsoft.com/office/officeart/2008/layout/VerticalCurvedList"/>
    <dgm:cxn modelId="{B2580B2F-BC66-48E0-9DF4-33D5A27B7314}" type="presParOf" srcId="{81DBE931-20A6-477F-92E3-2195D9FE2D03}" destId="{AAFC44D5-7E0D-4B3C-A102-71B620B9BB40}" srcOrd="6" destOrd="0" presId="urn:microsoft.com/office/officeart/2008/layout/VerticalCurvedList"/>
    <dgm:cxn modelId="{07F43295-394B-4CDF-8B0C-90465768ACCA}" type="presParOf" srcId="{AAFC44D5-7E0D-4B3C-A102-71B620B9BB40}" destId="{494A4139-E247-4E85-B86D-6A7035AB2C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43CB34-5AD6-4C34-B95F-B97062A484EB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4B37C8B-E5C0-4E81-B09E-B8F7076F8860}">
      <dgm:prSet phldrT="[Texto]"/>
      <dgm:spPr/>
      <dgm:t>
        <a:bodyPr/>
        <a:lstStyle/>
        <a:p>
          <a:pPr marL="0" indent="0">
            <a:tabLst/>
          </a:pPr>
          <a:r>
            <a:rPr lang="es-ES" dirty="0" smtClean="0"/>
            <a:t>100-5000 kg/ha </a:t>
          </a:r>
          <a:endParaRPr lang="es-ES" dirty="0"/>
        </a:p>
      </dgm:t>
    </dgm:pt>
    <dgm:pt modelId="{258798CD-08A2-495A-9998-1EE3295727A3}" type="parTrans" cxnId="{90018CF7-4599-43E0-A349-0FC12B01BAD3}">
      <dgm:prSet/>
      <dgm:spPr/>
      <dgm:t>
        <a:bodyPr/>
        <a:lstStyle/>
        <a:p>
          <a:endParaRPr lang="es-ES"/>
        </a:p>
      </dgm:t>
    </dgm:pt>
    <dgm:pt modelId="{6493D2D6-8711-4D2F-87AE-D431F20CA7B4}" type="sibTrans" cxnId="{90018CF7-4599-43E0-A349-0FC12B01BAD3}">
      <dgm:prSet/>
      <dgm:spPr/>
      <dgm:t>
        <a:bodyPr/>
        <a:lstStyle/>
        <a:p>
          <a:endParaRPr lang="es-ES"/>
        </a:p>
      </dgm:t>
    </dgm:pt>
    <dgm:pt modelId="{3E301BC2-12B4-4155-A1F8-4FF58E4C2531}">
      <dgm:prSet phldrT="[Texto]"/>
      <dgm:spPr/>
      <dgm:t>
        <a:bodyPr/>
        <a:lstStyle/>
        <a:p>
          <a:r>
            <a:rPr lang="es-ES" dirty="0" smtClean="0"/>
            <a:t>850-1275</a:t>
          </a:r>
          <a:r>
            <a:rPr lang="es-ES" baseline="0" dirty="0" smtClean="0"/>
            <a:t> kg/ha</a:t>
          </a:r>
          <a:endParaRPr lang="es-ES" dirty="0"/>
        </a:p>
      </dgm:t>
    </dgm:pt>
    <dgm:pt modelId="{B0D09AB2-B227-4127-9943-1291B91FDC84}" type="parTrans" cxnId="{D916D525-E144-4596-AE05-03AB802A41DC}">
      <dgm:prSet/>
      <dgm:spPr/>
      <dgm:t>
        <a:bodyPr/>
        <a:lstStyle/>
        <a:p>
          <a:endParaRPr lang="es-ES"/>
        </a:p>
      </dgm:t>
    </dgm:pt>
    <dgm:pt modelId="{F4224028-84C6-4628-AAFE-7807A08F5206}" type="sibTrans" cxnId="{D916D525-E144-4596-AE05-03AB802A41DC}">
      <dgm:prSet/>
      <dgm:spPr/>
      <dgm:t>
        <a:bodyPr/>
        <a:lstStyle/>
        <a:p>
          <a:endParaRPr lang="es-ES"/>
        </a:p>
      </dgm:t>
    </dgm:pt>
    <dgm:pt modelId="{C7499CA3-0944-412F-8BBA-53FAC9DA2E62}">
      <dgm:prSet phldrT="[Texto]"/>
      <dgm:spPr/>
      <dgm:t>
        <a:bodyPr/>
        <a:lstStyle/>
        <a:p>
          <a:r>
            <a:rPr lang="es-ES" dirty="0" smtClean="0"/>
            <a:t>60 % proteína </a:t>
          </a:r>
          <a:endParaRPr lang="es-ES" dirty="0"/>
        </a:p>
      </dgm:t>
    </dgm:pt>
    <dgm:pt modelId="{6FB5FCDA-FAEA-4D9B-A7EB-36D633AEEF57}" type="parTrans" cxnId="{0010C140-A127-45C7-AC4D-778FFAC53977}">
      <dgm:prSet/>
      <dgm:spPr/>
      <dgm:t>
        <a:bodyPr/>
        <a:lstStyle/>
        <a:p>
          <a:endParaRPr lang="es-ES"/>
        </a:p>
      </dgm:t>
    </dgm:pt>
    <dgm:pt modelId="{5597A869-0F1F-46FA-870F-F5672164AE03}" type="sibTrans" cxnId="{0010C140-A127-45C7-AC4D-778FFAC53977}">
      <dgm:prSet/>
      <dgm:spPr/>
      <dgm:t>
        <a:bodyPr/>
        <a:lstStyle/>
        <a:p>
          <a:endParaRPr lang="es-ES"/>
        </a:p>
      </dgm:t>
    </dgm:pt>
    <dgm:pt modelId="{C64CE234-A080-476F-AE5E-7F0BC9C71F88}" type="pres">
      <dgm:prSet presAssocID="{0943CB34-5AD6-4C34-B95F-B97062A484E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81DBE931-20A6-477F-92E3-2195D9FE2D03}" type="pres">
      <dgm:prSet presAssocID="{0943CB34-5AD6-4C34-B95F-B97062A484EB}" presName="Name1" presStyleCnt="0"/>
      <dgm:spPr/>
    </dgm:pt>
    <dgm:pt modelId="{5D473DF5-EFF0-46B6-ABEA-7152BDE922C3}" type="pres">
      <dgm:prSet presAssocID="{0943CB34-5AD6-4C34-B95F-B97062A484EB}" presName="cycle" presStyleCnt="0"/>
      <dgm:spPr/>
    </dgm:pt>
    <dgm:pt modelId="{B7488AE1-60FB-432C-BBC1-CE4B6F73F63D}" type="pres">
      <dgm:prSet presAssocID="{0943CB34-5AD6-4C34-B95F-B97062A484EB}" presName="srcNode" presStyleLbl="node1" presStyleIdx="0" presStyleCnt="3"/>
      <dgm:spPr/>
    </dgm:pt>
    <dgm:pt modelId="{F04A13A1-3E49-415D-AE19-F1F4B4B8142D}" type="pres">
      <dgm:prSet presAssocID="{0943CB34-5AD6-4C34-B95F-B97062A484EB}" presName="conn" presStyleLbl="parChTrans1D2" presStyleIdx="0" presStyleCnt="1"/>
      <dgm:spPr/>
      <dgm:t>
        <a:bodyPr/>
        <a:lstStyle/>
        <a:p>
          <a:endParaRPr lang="es-ES"/>
        </a:p>
      </dgm:t>
    </dgm:pt>
    <dgm:pt modelId="{A4EA752D-08B4-49A3-9B27-10A95C9B4263}" type="pres">
      <dgm:prSet presAssocID="{0943CB34-5AD6-4C34-B95F-B97062A484EB}" presName="extraNode" presStyleLbl="node1" presStyleIdx="0" presStyleCnt="3"/>
      <dgm:spPr/>
    </dgm:pt>
    <dgm:pt modelId="{F6001E2D-9CDF-47B6-ABBB-865D102AECE0}" type="pres">
      <dgm:prSet presAssocID="{0943CB34-5AD6-4C34-B95F-B97062A484EB}" presName="dstNode" presStyleLbl="node1" presStyleIdx="0" presStyleCnt="3"/>
      <dgm:spPr/>
    </dgm:pt>
    <dgm:pt modelId="{F72E51A1-6EA5-4545-B89A-8976353681C5}" type="pres">
      <dgm:prSet presAssocID="{C4B37C8B-E5C0-4E81-B09E-B8F7076F8860}" presName="text_1" presStyleLbl="node1" presStyleIdx="0" presStyleCnt="3" custScaleX="61601" custLinFactNeighborX="-16048" custLinFactNeighborY="-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9270B7-09B5-4CD9-B68C-8F21D4B6F5E2}" type="pres">
      <dgm:prSet presAssocID="{C4B37C8B-E5C0-4E81-B09E-B8F7076F8860}" presName="accent_1" presStyleCnt="0"/>
      <dgm:spPr/>
    </dgm:pt>
    <dgm:pt modelId="{DE9331B0-10CD-44C2-B71B-1038031BED28}" type="pres">
      <dgm:prSet presAssocID="{C4B37C8B-E5C0-4E81-B09E-B8F7076F8860}" presName="accentRepeatNode" presStyleLbl="solidFgAcc1" presStyleIdx="0" presStyleCnt="3" custScaleX="165797" custLinFactNeighborX="-29803" custLinFactNeighborY="8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943C47-9D6D-4BCA-B66F-7369C7719CE4}" type="pres">
      <dgm:prSet presAssocID="{3E301BC2-12B4-4155-A1F8-4FF58E4C2531}" presName="text_2" presStyleLbl="node1" presStyleIdx="1" presStyleCnt="3" custScaleX="65079" custLinFactNeighborX="-19263" custLinFactNeighborY="11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F8446B-F4F3-4C2E-ACC3-E953398903CA}" type="pres">
      <dgm:prSet presAssocID="{3E301BC2-12B4-4155-A1F8-4FF58E4C2531}" presName="accent_2" presStyleCnt="0"/>
      <dgm:spPr/>
    </dgm:pt>
    <dgm:pt modelId="{98C135AC-04F2-444A-90DF-C97A0634A7C0}" type="pres">
      <dgm:prSet presAssocID="{3E301BC2-12B4-4155-A1F8-4FF58E4C2531}" presName="accentRepeatNode" presStyleLbl="solidFgAcc1" presStyleIdx="1" presStyleCnt="3" custScaleX="149806" custLinFactNeighborX="-24084" custLinFactNeighborY="91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4A1A299-67E4-4F73-B8D6-07BE4C60ED0A}" type="pres">
      <dgm:prSet presAssocID="{C7499CA3-0944-412F-8BBA-53FAC9DA2E62}" presName="text_3" presStyleLbl="node1" presStyleIdx="2" presStyleCnt="3" custScaleX="91795" custLinFactNeighborX="12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FC44D5-7E0D-4B3C-A102-71B620B9BB40}" type="pres">
      <dgm:prSet presAssocID="{C7499CA3-0944-412F-8BBA-53FAC9DA2E62}" presName="accent_3" presStyleCnt="0"/>
      <dgm:spPr/>
    </dgm:pt>
    <dgm:pt modelId="{494A4139-E247-4E85-B86D-6A7035AB2C3E}" type="pres">
      <dgm:prSet presAssocID="{C7499CA3-0944-412F-8BBA-53FAC9DA2E62}" presName="accentRepeatNode" presStyleLbl="solidFgAcc1" presStyleIdx="2" presStyleCnt="3" custScaleX="14393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0010C140-A127-45C7-AC4D-778FFAC53977}" srcId="{0943CB34-5AD6-4C34-B95F-B97062A484EB}" destId="{C7499CA3-0944-412F-8BBA-53FAC9DA2E62}" srcOrd="2" destOrd="0" parTransId="{6FB5FCDA-FAEA-4D9B-A7EB-36D633AEEF57}" sibTransId="{5597A869-0F1F-46FA-870F-F5672164AE03}"/>
    <dgm:cxn modelId="{22D00B1F-409A-4A9C-B8E2-6F31995669DB}" type="presOf" srcId="{C4B37C8B-E5C0-4E81-B09E-B8F7076F8860}" destId="{F72E51A1-6EA5-4545-B89A-8976353681C5}" srcOrd="0" destOrd="0" presId="urn:microsoft.com/office/officeart/2008/layout/VerticalCurvedList"/>
    <dgm:cxn modelId="{9A178C3C-C0F0-4A39-951C-AEF9D7043FA0}" type="presOf" srcId="{0943CB34-5AD6-4C34-B95F-B97062A484EB}" destId="{C64CE234-A080-476F-AE5E-7F0BC9C71F88}" srcOrd="0" destOrd="0" presId="urn:microsoft.com/office/officeart/2008/layout/VerticalCurvedList"/>
    <dgm:cxn modelId="{F3EEFAB3-1CF3-4936-A461-D92E679217F9}" type="presOf" srcId="{6493D2D6-8711-4D2F-87AE-D431F20CA7B4}" destId="{F04A13A1-3E49-415D-AE19-F1F4B4B8142D}" srcOrd="0" destOrd="0" presId="urn:microsoft.com/office/officeart/2008/layout/VerticalCurvedList"/>
    <dgm:cxn modelId="{90018CF7-4599-43E0-A349-0FC12B01BAD3}" srcId="{0943CB34-5AD6-4C34-B95F-B97062A484EB}" destId="{C4B37C8B-E5C0-4E81-B09E-B8F7076F8860}" srcOrd="0" destOrd="0" parTransId="{258798CD-08A2-495A-9998-1EE3295727A3}" sibTransId="{6493D2D6-8711-4D2F-87AE-D431F20CA7B4}"/>
    <dgm:cxn modelId="{4EDF764F-82B5-4DBF-8811-52C35EA239E8}" type="presOf" srcId="{C7499CA3-0944-412F-8BBA-53FAC9DA2E62}" destId="{E4A1A299-67E4-4F73-B8D6-07BE4C60ED0A}" srcOrd="0" destOrd="0" presId="urn:microsoft.com/office/officeart/2008/layout/VerticalCurvedList"/>
    <dgm:cxn modelId="{D916D525-E144-4596-AE05-03AB802A41DC}" srcId="{0943CB34-5AD6-4C34-B95F-B97062A484EB}" destId="{3E301BC2-12B4-4155-A1F8-4FF58E4C2531}" srcOrd="1" destOrd="0" parTransId="{B0D09AB2-B227-4127-9943-1291B91FDC84}" sibTransId="{F4224028-84C6-4628-AAFE-7807A08F5206}"/>
    <dgm:cxn modelId="{AC679409-3DF9-471F-B0C3-DD1DE7FC383A}" type="presOf" srcId="{3E301BC2-12B4-4155-A1F8-4FF58E4C2531}" destId="{DA943C47-9D6D-4BCA-B66F-7369C7719CE4}" srcOrd="0" destOrd="0" presId="urn:microsoft.com/office/officeart/2008/layout/VerticalCurvedList"/>
    <dgm:cxn modelId="{B70630B4-0F3D-445E-BDF4-7B5A48F64A71}" type="presParOf" srcId="{C64CE234-A080-476F-AE5E-7F0BC9C71F88}" destId="{81DBE931-20A6-477F-92E3-2195D9FE2D03}" srcOrd="0" destOrd="0" presId="urn:microsoft.com/office/officeart/2008/layout/VerticalCurvedList"/>
    <dgm:cxn modelId="{8454745C-B76F-479B-82BE-BFFF291871D6}" type="presParOf" srcId="{81DBE931-20A6-477F-92E3-2195D9FE2D03}" destId="{5D473DF5-EFF0-46B6-ABEA-7152BDE922C3}" srcOrd="0" destOrd="0" presId="urn:microsoft.com/office/officeart/2008/layout/VerticalCurvedList"/>
    <dgm:cxn modelId="{74418CDB-32E4-48DE-BFB9-86A97BBE55C2}" type="presParOf" srcId="{5D473DF5-EFF0-46B6-ABEA-7152BDE922C3}" destId="{B7488AE1-60FB-432C-BBC1-CE4B6F73F63D}" srcOrd="0" destOrd="0" presId="urn:microsoft.com/office/officeart/2008/layout/VerticalCurvedList"/>
    <dgm:cxn modelId="{9495438F-D01E-4FC3-A905-7BF24581BE0A}" type="presParOf" srcId="{5D473DF5-EFF0-46B6-ABEA-7152BDE922C3}" destId="{F04A13A1-3E49-415D-AE19-F1F4B4B8142D}" srcOrd="1" destOrd="0" presId="urn:microsoft.com/office/officeart/2008/layout/VerticalCurvedList"/>
    <dgm:cxn modelId="{B99E24BA-A46B-436B-A9DE-E33D0DE67E92}" type="presParOf" srcId="{5D473DF5-EFF0-46B6-ABEA-7152BDE922C3}" destId="{A4EA752D-08B4-49A3-9B27-10A95C9B4263}" srcOrd="2" destOrd="0" presId="urn:microsoft.com/office/officeart/2008/layout/VerticalCurvedList"/>
    <dgm:cxn modelId="{91DC1081-A09C-44CB-89F3-ABD3B4380F21}" type="presParOf" srcId="{5D473DF5-EFF0-46B6-ABEA-7152BDE922C3}" destId="{F6001E2D-9CDF-47B6-ABBB-865D102AECE0}" srcOrd="3" destOrd="0" presId="urn:microsoft.com/office/officeart/2008/layout/VerticalCurvedList"/>
    <dgm:cxn modelId="{9C750CCE-24BA-4778-B0CE-C9BBD4113C59}" type="presParOf" srcId="{81DBE931-20A6-477F-92E3-2195D9FE2D03}" destId="{F72E51A1-6EA5-4545-B89A-8976353681C5}" srcOrd="1" destOrd="0" presId="urn:microsoft.com/office/officeart/2008/layout/VerticalCurvedList"/>
    <dgm:cxn modelId="{B68F03D4-2082-44C1-9D78-69C78BB92F4A}" type="presParOf" srcId="{81DBE931-20A6-477F-92E3-2195D9FE2D03}" destId="{4E9270B7-09B5-4CD9-B68C-8F21D4B6F5E2}" srcOrd="2" destOrd="0" presId="urn:microsoft.com/office/officeart/2008/layout/VerticalCurvedList"/>
    <dgm:cxn modelId="{90A90AC4-1791-4C57-9BFB-56F1D2F21428}" type="presParOf" srcId="{4E9270B7-09B5-4CD9-B68C-8F21D4B6F5E2}" destId="{DE9331B0-10CD-44C2-B71B-1038031BED28}" srcOrd="0" destOrd="0" presId="urn:microsoft.com/office/officeart/2008/layout/VerticalCurvedList"/>
    <dgm:cxn modelId="{98E55393-EEA6-4FC0-B2B9-42FB44721472}" type="presParOf" srcId="{81DBE931-20A6-477F-92E3-2195D9FE2D03}" destId="{DA943C47-9D6D-4BCA-B66F-7369C7719CE4}" srcOrd="3" destOrd="0" presId="urn:microsoft.com/office/officeart/2008/layout/VerticalCurvedList"/>
    <dgm:cxn modelId="{1E8CCBB4-B8D9-4F6A-A1AA-5F9D28A031C5}" type="presParOf" srcId="{81DBE931-20A6-477F-92E3-2195D9FE2D03}" destId="{B5F8446B-F4F3-4C2E-ACC3-E953398903CA}" srcOrd="4" destOrd="0" presId="urn:microsoft.com/office/officeart/2008/layout/VerticalCurvedList"/>
    <dgm:cxn modelId="{E61A614D-8471-46D9-B8C3-19357F3BD819}" type="presParOf" srcId="{B5F8446B-F4F3-4C2E-ACC3-E953398903CA}" destId="{98C135AC-04F2-444A-90DF-C97A0634A7C0}" srcOrd="0" destOrd="0" presId="urn:microsoft.com/office/officeart/2008/layout/VerticalCurvedList"/>
    <dgm:cxn modelId="{5A757FAB-EE50-4800-BF77-51066F15E401}" type="presParOf" srcId="{81DBE931-20A6-477F-92E3-2195D9FE2D03}" destId="{E4A1A299-67E4-4F73-B8D6-07BE4C60ED0A}" srcOrd="5" destOrd="0" presId="urn:microsoft.com/office/officeart/2008/layout/VerticalCurvedList"/>
    <dgm:cxn modelId="{63870D25-51CD-4D85-B5CD-D062959C252E}" type="presParOf" srcId="{81DBE931-20A6-477F-92E3-2195D9FE2D03}" destId="{AAFC44D5-7E0D-4B3C-A102-71B620B9BB40}" srcOrd="6" destOrd="0" presId="urn:microsoft.com/office/officeart/2008/layout/VerticalCurvedList"/>
    <dgm:cxn modelId="{F3FFA93F-CEC9-4F23-9697-0055CF053E58}" type="presParOf" srcId="{AAFC44D5-7E0D-4B3C-A102-71B620B9BB40}" destId="{494A4139-E247-4E85-B86D-6A7035AB2C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F716E5-97E1-435B-8295-00D0F8E46D04}" type="doc">
      <dgm:prSet loTypeId="urn:microsoft.com/office/officeart/2005/8/layout/radial5" loCatId="cycle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5225ABC-BE5F-4115-B97F-5FF2EC9349E8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7D15A977-5588-4012-BCAE-8A5BE626460D}" type="parTrans" cxnId="{19AB65AD-880E-4BC6-9449-DA9099F274FA}">
      <dgm:prSet/>
      <dgm:spPr/>
      <dgm:t>
        <a:bodyPr/>
        <a:lstStyle/>
        <a:p>
          <a:endParaRPr lang="es-ES"/>
        </a:p>
      </dgm:t>
    </dgm:pt>
    <dgm:pt modelId="{CECCEC0D-3203-49FB-97DF-BF032FC99921}" type="sibTrans" cxnId="{19AB65AD-880E-4BC6-9449-DA9099F274FA}">
      <dgm:prSet/>
      <dgm:spPr/>
      <dgm:t>
        <a:bodyPr/>
        <a:lstStyle/>
        <a:p>
          <a:endParaRPr lang="es-ES"/>
        </a:p>
      </dgm:t>
    </dgm:pt>
    <dgm:pt modelId="{67470820-9A08-4130-B541-1B83816F74FB}">
      <dgm:prSet phldrT="[Texto]"/>
      <dgm:spPr/>
      <dgm:t>
        <a:bodyPr/>
        <a:lstStyle/>
        <a:p>
          <a:r>
            <a:rPr lang="es-ES" b="1" dirty="0" smtClean="0"/>
            <a:t>Altura de planta</a:t>
          </a:r>
          <a:endParaRPr lang="es-ES" dirty="0"/>
        </a:p>
      </dgm:t>
    </dgm:pt>
    <dgm:pt modelId="{C7E0188E-991F-4FCD-9204-C4E821EEBCCA}" type="parTrans" cxnId="{3377161D-2A9D-4F35-9D3A-575AB97A9978}">
      <dgm:prSet/>
      <dgm:spPr/>
      <dgm:t>
        <a:bodyPr/>
        <a:lstStyle/>
        <a:p>
          <a:endParaRPr lang="es-ES"/>
        </a:p>
      </dgm:t>
    </dgm:pt>
    <dgm:pt modelId="{345EF2ED-7B8D-4E09-B984-F973E6A77F38}" type="sibTrans" cxnId="{3377161D-2A9D-4F35-9D3A-575AB97A9978}">
      <dgm:prSet/>
      <dgm:spPr/>
      <dgm:t>
        <a:bodyPr/>
        <a:lstStyle/>
        <a:p>
          <a:endParaRPr lang="es-ES"/>
        </a:p>
      </dgm:t>
    </dgm:pt>
    <dgm:pt modelId="{3A7F21C9-811D-4E05-93C5-FCC344C71FC6}">
      <dgm:prSet phldrT="[Texto]"/>
      <dgm:spPr/>
      <dgm:t>
        <a:bodyPr/>
        <a:lstStyle/>
        <a:p>
          <a:r>
            <a:rPr lang="es-ES" b="1" dirty="0" smtClean="0"/>
            <a:t>Diámetro del tallo</a:t>
          </a:r>
          <a:endParaRPr lang="es-ES" dirty="0"/>
        </a:p>
      </dgm:t>
    </dgm:pt>
    <dgm:pt modelId="{5D4A761E-5930-4BFD-8EE9-1E82BDAFC151}" type="parTrans" cxnId="{0892C27C-908D-433D-B4F4-229B70495F3F}">
      <dgm:prSet/>
      <dgm:spPr/>
      <dgm:t>
        <a:bodyPr/>
        <a:lstStyle/>
        <a:p>
          <a:endParaRPr lang="es-ES"/>
        </a:p>
      </dgm:t>
    </dgm:pt>
    <dgm:pt modelId="{E9D163B6-60AA-474A-B069-48EFE7BB6F0C}" type="sibTrans" cxnId="{0892C27C-908D-433D-B4F4-229B70495F3F}">
      <dgm:prSet/>
      <dgm:spPr/>
      <dgm:t>
        <a:bodyPr/>
        <a:lstStyle/>
        <a:p>
          <a:endParaRPr lang="es-ES"/>
        </a:p>
      </dgm:t>
    </dgm:pt>
    <dgm:pt modelId="{53383F84-9BBD-4219-B2BE-385F9F35F2B8}">
      <dgm:prSet phldrT="[Texto]"/>
      <dgm:spPr/>
      <dgm:t>
        <a:bodyPr/>
        <a:lstStyle/>
        <a:p>
          <a:r>
            <a:rPr lang="es-ES" b="1" dirty="0" smtClean="0"/>
            <a:t>Número de frutos por planta</a:t>
          </a:r>
          <a:endParaRPr lang="es-ES" dirty="0"/>
        </a:p>
      </dgm:t>
    </dgm:pt>
    <dgm:pt modelId="{1A0597C6-77B5-49C4-9183-6E0EE6C78640}" type="parTrans" cxnId="{7E193D6B-D26F-4E2A-9135-85FF904F3B02}">
      <dgm:prSet/>
      <dgm:spPr/>
      <dgm:t>
        <a:bodyPr/>
        <a:lstStyle/>
        <a:p>
          <a:endParaRPr lang="es-ES"/>
        </a:p>
      </dgm:t>
    </dgm:pt>
    <dgm:pt modelId="{BAE20BA2-74A2-4F9D-A267-B822FBE1161F}" type="sibTrans" cxnId="{7E193D6B-D26F-4E2A-9135-85FF904F3B02}">
      <dgm:prSet/>
      <dgm:spPr/>
      <dgm:t>
        <a:bodyPr/>
        <a:lstStyle/>
        <a:p>
          <a:endParaRPr lang="es-ES"/>
        </a:p>
      </dgm:t>
    </dgm:pt>
    <dgm:pt modelId="{7A7E897F-E4F8-4BC2-8342-B01AFDC75737}">
      <dgm:prSet phldrT="[Texto]"/>
      <dgm:spPr/>
      <dgm:t>
        <a:bodyPr/>
        <a:lstStyle/>
        <a:p>
          <a:r>
            <a:rPr lang="es-ES" b="1" dirty="0" smtClean="0"/>
            <a:t>Número de semillas por fruto</a:t>
          </a:r>
          <a:endParaRPr lang="es-ES" dirty="0"/>
        </a:p>
      </dgm:t>
    </dgm:pt>
    <dgm:pt modelId="{F06AADA9-72A8-4AD7-8DD8-4A3D7D6E441B}" type="parTrans" cxnId="{5B323700-9DD1-4140-B3D1-5F6E9DD7D617}">
      <dgm:prSet/>
      <dgm:spPr/>
      <dgm:t>
        <a:bodyPr/>
        <a:lstStyle/>
        <a:p>
          <a:endParaRPr lang="es-ES"/>
        </a:p>
      </dgm:t>
    </dgm:pt>
    <dgm:pt modelId="{8A2553D5-DB44-4DC0-A466-948600FC42B0}" type="sibTrans" cxnId="{5B323700-9DD1-4140-B3D1-5F6E9DD7D617}">
      <dgm:prSet/>
      <dgm:spPr/>
      <dgm:t>
        <a:bodyPr/>
        <a:lstStyle/>
        <a:p>
          <a:endParaRPr lang="es-ES"/>
        </a:p>
      </dgm:t>
    </dgm:pt>
    <dgm:pt modelId="{01506EB1-AE88-4A73-9F14-B12A16CCEB3C}">
      <dgm:prSet/>
      <dgm:spPr/>
      <dgm:t>
        <a:bodyPr/>
        <a:lstStyle/>
        <a:p>
          <a:r>
            <a:rPr lang="es-ES" b="1" dirty="0" smtClean="0"/>
            <a:t>Peso de 100 semillas</a:t>
          </a:r>
          <a:endParaRPr lang="es-ES" dirty="0"/>
        </a:p>
      </dgm:t>
    </dgm:pt>
    <dgm:pt modelId="{7D110360-122E-44AF-8D11-97890C5D1B34}" type="parTrans" cxnId="{ABB8148B-4F53-4B0C-8D13-1474A44BF891}">
      <dgm:prSet/>
      <dgm:spPr/>
      <dgm:t>
        <a:bodyPr/>
        <a:lstStyle/>
        <a:p>
          <a:endParaRPr lang="es-ES"/>
        </a:p>
      </dgm:t>
    </dgm:pt>
    <dgm:pt modelId="{06EBC67C-9250-41FD-A113-DD0027AF5F86}" type="sibTrans" cxnId="{ABB8148B-4F53-4B0C-8D13-1474A44BF891}">
      <dgm:prSet/>
      <dgm:spPr/>
      <dgm:t>
        <a:bodyPr/>
        <a:lstStyle/>
        <a:p>
          <a:endParaRPr lang="es-ES"/>
        </a:p>
      </dgm:t>
    </dgm:pt>
    <dgm:pt modelId="{CD8F4E42-0D8C-4067-9310-DE9F7AA61532}">
      <dgm:prSet/>
      <dgm:spPr/>
      <dgm:t>
        <a:bodyPr/>
        <a:lstStyle/>
        <a:p>
          <a:r>
            <a:rPr lang="es-ES" b="1" dirty="0" smtClean="0"/>
            <a:t>Rendimiento de semilla</a:t>
          </a:r>
          <a:endParaRPr lang="es-ES" dirty="0"/>
        </a:p>
      </dgm:t>
    </dgm:pt>
    <dgm:pt modelId="{BA992A78-C9A8-4939-BC20-E9A84B4BEFEE}" type="parTrans" cxnId="{83D30633-E194-4C32-8A60-5BD063AF363C}">
      <dgm:prSet/>
      <dgm:spPr/>
      <dgm:t>
        <a:bodyPr/>
        <a:lstStyle/>
        <a:p>
          <a:endParaRPr lang="es-ES"/>
        </a:p>
      </dgm:t>
    </dgm:pt>
    <dgm:pt modelId="{D23B4DA7-7F8A-476F-9E6C-4B2A185125D9}" type="sibTrans" cxnId="{83D30633-E194-4C32-8A60-5BD063AF363C}">
      <dgm:prSet/>
      <dgm:spPr/>
      <dgm:t>
        <a:bodyPr/>
        <a:lstStyle/>
        <a:p>
          <a:endParaRPr lang="es-ES"/>
        </a:p>
      </dgm:t>
    </dgm:pt>
    <dgm:pt modelId="{38688B01-ABC3-4673-BD03-4D61F6EEF887}">
      <dgm:prSet/>
      <dgm:spPr/>
      <dgm:t>
        <a:bodyPr/>
        <a:lstStyle/>
        <a:p>
          <a:r>
            <a:rPr lang="es-ES" b="1" dirty="0" smtClean="0"/>
            <a:t>Rendimiento de aceite</a:t>
          </a:r>
          <a:endParaRPr lang="es-ES" dirty="0"/>
        </a:p>
      </dgm:t>
    </dgm:pt>
    <dgm:pt modelId="{143D5B3B-4C2B-46EE-AA50-C01ACBC73700}" type="parTrans" cxnId="{D1276E8B-1B59-46C2-98ED-BF6279BD3694}">
      <dgm:prSet/>
      <dgm:spPr/>
      <dgm:t>
        <a:bodyPr/>
        <a:lstStyle/>
        <a:p>
          <a:endParaRPr lang="es-ES"/>
        </a:p>
      </dgm:t>
    </dgm:pt>
    <dgm:pt modelId="{AECD4B71-C228-4919-BC97-CFC87DBA1BB6}" type="sibTrans" cxnId="{D1276E8B-1B59-46C2-98ED-BF6279BD3694}">
      <dgm:prSet/>
      <dgm:spPr/>
      <dgm:t>
        <a:bodyPr/>
        <a:lstStyle/>
        <a:p>
          <a:endParaRPr lang="es-ES"/>
        </a:p>
      </dgm:t>
    </dgm:pt>
    <dgm:pt modelId="{76CB102A-6A6E-40B8-BA8C-E2D2DBD9F327}" type="pres">
      <dgm:prSet presAssocID="{85F716E5-97E1-435B-8295-00D0F8E46D0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2EFAC12-05C4-4A68-A090-A384659DE3EF}" type="pres">
      <dgm:prSet presAssocID="{95225ABC-BE5F-4115-B97F-5FF2EC9349E8}" presName="centerShape" presStyleLbl="node0" presStyleIdx="0" presStyleCnt="1" custScaleX="139555" custScaleY="151202"/>
      <dgm:spPr/>
      <dgm:t>
        <a:bodyPr/>
        <a:lstStyle/>
        <a:p>
          <a:endParaRPr lang="es-ES"/>
        </a:p>
      </dgm:t>
    </dgm:pt>
    <dgm:pt modelId="{BA64F7A3-DF32-4CCA-9430-7F8386BDED29}" type="pres">
      <dgm:prSet presAssocID="{C7E0188E-991F-4FCD-9204-C4E821EEBCCA}" presName="parTrans" presStyleLbl="sibTrans2D1" presStyleIdx="0" presStyleCnt="7"/>
      <dgm:spPr/>
      <dgm:t>
        <a:bodyPr/>
        <a:lstStyle/>
        <a:p>
          <a:endParaRPr lang="es-ES"/>
        </a:p>
      </dgm:t>
    </dgm:pt>
    <dgm:pt modelId="{B5C0C43E-DC51-4609-A104-9CF294A50B6A}" type="pres">
      <dgm:prSet presAssocID="{C7E0188E-991F-4FCD-9204-C4E821EEBCCA}" presName="connectorText" presStyleLbl="sibTrans2D1" presStyleIdx="0" presStyleCnt="7"/>
      <dgm:spPr/>
      <dgm:t>
        <a:bodyPr/>
        <a:lstStyle/>
        <a:p>
          <a:endParaRPr lang="es-ES"/>
        </a:p>
      </dgm:t>
    </dgm:pt>
    <dgm:pt modelId="{6259FB1C-C21C-4D5B-B3C1-76760F19510B}" type="pres">
      <dgm:prSet presAssocID="{67470820-9A08-4130-B541-1B83816F74F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40BA8-7C34-4399-8CD1-C994BEA2DB8B}" type="pres">
      <dgm:prSet presAssocID="{5D4A761E-5930-4BFD-8EE9-1E82BDAFC151}" presName="parTrans" presStyleLbl="sibTrans2D1" presStyleIdx="1" presStyleCnt="7"/>
      <dgm:spPr/>
      <dgm:t>
        <a:bodyPr/>
        <a:lstStyle/>
        <a:p>
          <a:endParaRPr lang="es-ES"/>
        </a:p>
      </dgm:t>
    </dgm:pt>
    <dgm:pt modelId="{C4BB5A48-DD37-4374-8F65-F86A764A27B2}" type="pres">
      <dgm:prSet presAssocID="{5D4A761E-5930-4BFD-8EE9-1E82BDAFC151}" presName="connectorText" presStyleLbl="sibTrans2D1" presStyleIdx="1" presStyleCnt="7"/>
      <dgm:spPr/>
      <dgm:t>
        <a:bodyPr/>
        <a:lstStyle/>
        <a:p>
          <a:endParaRPr lang="es-ES"/>
        </a:p>
      </dgm:t>
    </dgm:pt>
    <dgm:pt modelId="{C2364832-CA06-4EE6-B985-AA6176882EA8}" type="pres">
      <dgm:prSet presAssocID="{3A7F21C9-811D-4E05-93C5-FCC344C71FC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E72071-AA7A-40EC-A440-58E4E8AF713A}" type="pres">
      <dgm:prSet presAssocID="{1A0597C6-77B5-49C4-9183-6E0EE6C78640}" presName="parTrans" presStyleLbl="sibTrans2D1" presStyleIdx="2" presStyleCnt="7"/>
      <dgm:spPr/>
      <dgm:t>
        <a:bodyPr/>
        <a:lstStyle/>
        <a:p>
          <a:endParaRPr lang="es-ES"/>
        </a:p>
      </dgm:t>
    </dgm:pt>
    <dgm:pt modelId="{D50CEECC-EE9C-4B81-A65B-D2B78ACE683F}" type="pres">
      <dgm:prSet presAssocID="{1A0597C6-77B5-49C4-9183-6E0EE6C78640}" presName="connectorText" presStyleLbl="sibTrans2D1" presStyleIdx="2" presStyleCnt="7"/>
      <dgm:spPr/>
      <dgm:t>
        <a:bodyPr/>
        <a:lstStyle/>
        <a:p>
          <a:endParaRPr lang="es-ES"/>
        </a:p>
      </dgm:t>
    </dgm:pt>
    <dgm:pt modelId="{15F0454C-2ACE-479C-A73C-1F486D4300F6}" type="pres">
      <dgm:prSet presAssocID="{53383F84-9BBD-4219-B2BE-385F9F35F2B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79D24D-48BA-402F-A107-4D7E5D432CEF}" type="pres">
      <dgm:prSet presAssocID="{F06AADA9-72A8-4AD7-8DD8-4A3D7D6E441B}" presName="parTrans" presStyleLbl="sibTrans2D1" presStyleIdx="3" presStyleCnt="7"/>
      <dgm:spPr/>
      <dgm:t>
        <a:bodyPr/>
        <a:lstStyle/>
        <a:p>
          <a:endParaRPr lang="es-ES"/>
        </a:p>
      </dgm:t>
    </dgm:pt>
    <dgm:pt modelId="{AFAE35F2-3C45-4383-A3F4-E2020AA5E000}" type="pres">
      <dgm:prSet presAssocID="{F06AADA9-72A8-4AD7-8DD8-4A3D7D6E441B}" presName="connectorText" presStyleLbl="sibTrans2D1" presStyleIdx="3" presStyleCnt="7"/>
      <dgm:spPr/>
      <dgm:t>
        <a:bodyPr/>
        <a:lstStyle/>
        <a:p>
          <a:endParaRPr lang="es-ES"/>
        </a:p>
      </dgm:t>
    </dgm:pt>
    <dgm:pt modelId="{62C6B099-E8CE-4CB0-899C-BA5A292948AE}" type="pres">
      <dgm:prSet presAssocID="{7A7E897F-E4F8-4BC2-8342-B01AFDC7573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8B1E41-C773-41D7-9F00-E3A4E6813FBF}" type="pres">
      <dgm:prSet presAssocID="{7D110360-122E-44AF-8D11-97890C5D1B34}" presName="parTrans" presStyleLbl="sibTrans2D1" presStyleIdx="4" presStyleCnt="7"/>
      <dgm:spPr/>
      <dgm:t>
        <a:bodyPr/>
        <a:lstStyle/>
        <a:p>
          <a:endParaRPr lang="es-ES"/>
        </a:p>
      </dgm:t>
    </dgm:pt>
    <dgm:pt modelId="{C991C734-8C77-4354-88B7-446778119542}" type="pres">
      <dgm:prSet presAssocID="{7D110360-122E-44AF-8D11-97890C5D1B34}" presName="connectorText" presStyleLbl="sibTrans2D1" presStyleIdx="4" presStyleCnt="7"/>
      <dgm:spPr/>
      <dgm:t>
        <a:bodyPr/>
        <a:lstStyle/>
        <a:p>
          <a:endParaRPr lang="es-ES"/>
        </a:p>
      </dgm:t>
    </dgm:pt>
    <dgm:pt modelId="{8A3119FE-7911-49A6-825D-0BDCB7439BBF}" type="pres">
      <dgm:prSet presAssocID="{01506EB1-AE88-4A73-9F14-B12A16CCEB3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01B277-D46D-4E4E-B39F-61C0117B1A8F}" type="pres">
      <dgm:prSet presAssocID="{BA992A78-C9A8-4939-BC20-E9A84B4BEFEE}" presName="parTrans" presStyleLbl="sibTrans2D1" presStyleIdx="5" presStyleCnt="7"/>
      <dgm:spPr/>
      <dgm:t>
        <a:bodyPr/>
        <a:lstStyle/>
        <a:p>
          <a:endParaRPr lang="es-ES"/>
        </a:p>
      </dgm:t>
    </dgm:pt>
    <dgm:pt modelId="{2311D722-F191-448A-BCBB-267F80C5593A}" type="pres">
      <dgm:prSet presAssocID="{BA992A78-C9A8-4939-BC20-E9A84B4BEFEE}" presName="connectorText" presStyleLbl="sibTrans2D1" presStyleIdx="5" presStyleCnt="7"/>
      <dgm:spPr/>
      <dgm:t>
        <a:bodyPr/>
        <a:lstStyle/>
        <a:p>
          <a:endParaRPr lang="es-ES"/>
        </a:p>
      </dgm:t>
    </dgm:pt>
    <dgm:pt modelId="{4E73CEC1-E116-4E23-AFBF-0916A3DCB548}" type="pres">
      <dgm:prSet presAssocID="{CD8F4E42-0D8C-4067-9310-DE9F7AA6153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50EDF8-0B74-4E31-AAAF-5AAF6C07EB60}" type="pres">
      <dgm:prSet presAssocID="{143D5B3B-4C2B-46EE-AA50-C01ACBC73700}" presName="parTrans" presStyleLbl="sibTrans2D1" presStyleIdx="6" presStyleCnt="7"/>
      <dgm:spPr/>
      <dgm:t>
        <a:bodyPr/>
        <a:lstStyle/>
        <a:p>
          <a:endParaRPr lang="es-ES"/>
        </a:p>
      </dgm:t>
    </dgm:pt>
    <dgm:pt modelId="{EC3453FF-7776-446F-858A-DC55026ED082}" type="pres">
      <dgm:prSet presAssocID="{143D5B3B-4C2B-46EE-AA50-C01ACBC73700}" presName="connectorText" presStyleLbl="sibTrans2D1" presStyleIdx="6" presStyleCnt="7"/>
      <dgm:spPr/>
      <dgm:t>
        <a:bodyPr/>
        <a:lstStyle/>
        <a:p>
          <a:endParaRPr lang="es-ES"/>
        </a:p>
      </dgm:t>
    </dgm:pt>
    <dgm:pt modelId="{DA627654-F738-4D63-AA72-89D01EEA920A}" type="pres">
      <dgm:prSet presAssocID="{38688B01-ABC3-4673-BD03-4D61F6EEF88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43795DA-6A1B-439F-A2F1-63AB7E2EC627}" type="presOf" srcId="{CD8F4E42-0D8C-4067-9310-DE9F7AA61532}" destId="{4E73CEC1-E116-4E23-AFBF-0916A3DCB548}" srcOrd="0" destOrd="0" presId="urn:microsoft.com/office/officeart/2005/8/layout/radial5"/>
    <dgm:cxn modelId="{CCC3179E-7D50-4559-B5F5-83286AC82C0B}" type="presOf" srcId="{1A0597C6-77B5-49C4-9183-6E0EE6C78640}" destId="{06E72071-AA7A-40EC-A440-58E4E8AF713A}" srcOrd="0" destOrd="0" presId="urn:microsoft.com/office/officeart/2005/8/layout/radial5"/>
    <dgm:cxn modelId="{B40D4153-611B-445A-94AB-75C5B5E279EC}" type="presOf" srcId="{C7E0188E-991F-4FCD-9204-C4E821EEBCCA}" destId="{BA64F7A3-DF32-4CCA-9430-7F8386BDED29}" srcOrd="0" destOrd="0" presId="urn:microsoft.com/office/officeart/2005/8/layout/radial5"/>
    <dgm:cxn modelId="{ACE0C27C-0A11-4398-977C-DBC24BFF6A2D}" type="presOf" srcId="{7D110360-122E-44AF-8D11-97890C5D1B34}" destId="{C991C734-8C77-4354-88B7-446778119542}" srcOrd="1" destOrd="0" presId="urn:microsoft.com/office/officeart/2005/8/layout/radial5"/>
    <dgm:cxn modelId="{AFE9D757-EA5C-44DC-BFD2-F63EEC67B291}" type="presOf" srcId="{5D4A761E-5930-4BFD-8EE9-1E82BDAFC151}" destId="{92340BA8-7C34-4399-8CD1-C994BEA2DB8B}" srcOrd="0" destOrd="0" presId="urn:microsoft.com/office/officeart/2005/8/layout/radial5"/>
    <dgm:cxn modelId="{BE69FE7D-A07D-44F0-B81D-8F7AE5CB6EA1}" type="presOf" srcId="{F06AADA9-72A8-4AD7-8DD8-4A3D7D6E441B}" destId="{AFAE35F2-3C45-4383-A3F4-E2020AA5E000}" srcOrd="1" destOrd="0" presId="urn:microsoft.com/office/officeart/2005/8/layout/radial5"/>
    <dgm:cxn modelId="{19AB65AD-880E-4BC6-9449-DA9099F274FA}" srcId="{85F716E5-97E1-435B-8295-00D0F8E46D04}" destId="{95225ABC-BE5F-4115-B97F-5FF2EC9349E8}" srcOrd="0" destOrd="0" parTransId="{7D15A977-5588-4012-BCAE-8A5BE626460D}" sibTransId="{CECCEC0D-3203-49FB-97DF-BF032FC99921}"/>
    <dgm:cxn modelId="{83D30633-E194-4C32-8A60-5BD063AF363C}" srcId="{95225ABC-BE5F-4115-B97F-5FF2EC9349E8}" destId="{CD8F4E42-0D8C-4067-9310-DE9F7AA61532}" srcOrd="5" destOrd="0" parTransId="{BA992A78-C9A8-4939-BC20-E9A84B4BEFEE}" sibTransId="{D23B4DA7-7F8A-476F-9E6C-4B2A185125D9}"/>
    <dgm:cxn modelId="{EF8F8493-DE84-4D54-A92C-0A4F23FE918C}" type="presOf" srcId="{1A0597C6-77B5-49C4-9183-6E0EE6C78640}" destId="{D50CEECC-EE9C-4B81-A65B-D2B78ACE683F}" srcOrd="1" destOrd="0" presId="urn:microsoft.com/office/officeart/2005/8/layout/radial5"/>
    <dgm:cxn modelId="{44065CC8-CE38-4AAA-B14E-1AA60847394D}" type="presOf" srcId="{3A7F21C9-811D-4E05-93C5-FCC344C71FC6}" destId="{C2364832-CA06-4EE6-B985-AA6176882EA8}" srcOrd="0" destOrd="0" presId="urn:microsoft.com/office/officeart/2005/8/layout/radial5"/>
    <dgm:cxn modelId="{3377161D-2A9D-4F35-9D3A-575AB97A9978}" srcId="{95225ABC-BE5F-4115-B97F-5FF2EC9349E8}" destId="{67470820-9A08-4130-B541-1B83816F74FB}" srcOrd="0" destOrd="0" parTransId="{C7E0188E-991F-4FCD-9204-C4E821EEBCCA}" sibTransId="{345EF2ED-7B8D-4E09-B984-F973E6A77F38}"/>
    <dgm:cxn modelId="{0857B600-0006-4704-B994-37B3F5286838}" type="presOf" srcId="{38688B01-ABC3-4673-BD03-4D61F6EEF887}" destId="{DA627654-F738-4D63-AA72-89D01EEA920A}" srcOrd="0" destOrd="0" presId="urn:microsoft.com/office/officeart/2005/8/layout/radial5"/>
    <dgm:cxn modelId="{7E193D6B-D26F-4E2A-9135-85FF904F3B02}" srcId="{95225ABC-BE5F-4115-B97F-5FF2EC9349E8}" destId="{53383F84-9BBD-4219-B2BE-385F9F35F2B8}" srcOrd="2" destOrd="0" parTransId="{1A0597C6-77B5-49C4-9183-6E0EE6C78640}" sibTransId="{BAE20BA2-74A2-4F9D-A267-B822FBE1161F}"/>
    <dgm:cxn modelId="{3B9FC5A0-9EDE-43E7-9D9D-7870FD9E7CCB}" type="presOf" srcId="{143D5B3B-4C2B-46EE-AA50-C01ACBC73700}" destId="{AB50EDF8-0B74-4E31-AAAF-5AAF6C07EB60}" srcOrd="0" destOrd="0" presId="urn:microsoft.com/office/officeart/2005/8/layout/radial5"/>
    <dgm:cxn modelId="{ABB8148B-4F53-4B0C-8D13-1474A44BF891}" srcId="{95225ABC-BE5F-4115-B97F-5FF2EC9349E8}" destId="{01506EB1-AE88-4A73-9F14-B12A16CCEB3C}" srcOrd="4" destOrd="0" parTransId="{7D110360-122E-44AF-8D11-97890C5D1B34}" sibTransId="{06EBC67C-9250-41FD-A113-DD0027AF5F86}"/>
    <dgm:cxn modelId="{1F8B4EDC-DF6A-473D-B280-5F6D14643252}" type="presOf" srcId="{BA992A78-C9A8-4939-BC20-E9A84B4BEFEE}" destId="{2311D722-F191-448A-BCBB-267F80C5593A}" srcOrd="1" destOrd="0" presId="urn:microsoft.com/office/officeart/2005/8/layout/radial5"/>
    <dgm:cxn modelId="{0DA3E51A-9F0F-42E5-AE78-FED21C5179C4}" type="presOf" srcId="{85F716E5-97E1-435B-8295-00D0F8E46D04}" destId="{76CB102A-6A6E-40B8-BA8C-E2D2DBD9F327}" srcOrd="0" destOrd="0" presId="urn:microsoft.com/office/officeart/2005/8/layout/radial5"/>
    <dgm:cxn modelId="{530F8073-0A4D-4112-A51F-D150ABF881B8}" type="presOf" srcId="{C7E0188E-991F-4FCD-9204-C4E821EEBCCA}" destId="{B5C0C43E-DC51-4609-A104-9CF294A50B6A}" srcOrd="1" destOrd="0" presId="urn:microsoft.com/office/officeart/2005/8/layout/radial5"/>
    <dgm:cxn modelId="{B5A31FDF-826C-4030-8055-BE0F45389298}" type="presOf" srcId="{BA992A78-C9A8-4939-BC20-E9A84B4BEFEE}" destId="{B901B277-D46D-4E4E-B39F-61C0117B1A8F}" srcOrd="0" destOrd="0" presId="urn:microsoft.com/office/officeart/2005/8/layout/radial5"/>
    <dgm:cxn modelId="{C229E653-52C3-41A9-9D9E-ABB50B141D78}" type="presOf" srcId="{F06AADA9-72A8-4AD7-8DD8-4A3D7D6E441B}" destId="{AE79D24D-48BA-402F-A107-4D7E5D432CEF}" srcOrd="0" destOrd="0" presId="urn:microsoft.com/office/officeart/2005/8/layout/radial5"/>
    <dgm:cxn modelId="{43458335-091C-4A9D-96B5-98823D2D328E}" type="presOf" srcId="{7A7E897F-E4F8-4BC2-8342-B01AFDC75737}" destId="{62C6B099-E8CE-4CB0-899C-BA5A292948AE}" srcOrd="0" destOrd="0" presId="urn:microsoft.com/office/officeart/2005/8/layout/radial5"/>
    <dgm:cxn modelId="{5B323700-9DD1-4140-B3D1-5F6E9DD7D617}" srcId="{95225ABC-BE5F-4115-B97F-5FF2EC9349E8}" destId="{7A7E897F-E4F8-4BC2-8342-B01AFDC75737}" srcOrd="3" destOrd="0" parTransId="{F06AADA9-72A8-4AD7-8DD8-4A3D7D6E441B}" sibTransId="{8A2553D5-DB44-4DC0-A466-948600FC42B0}"/>
    <dgm:cxn modelId="{9BE2CF5C-622A-43FB-A146-96B64BDC27FD}" type="presOf" srcId="{53383F84-9BBD-4219-B2BE-385F9F35F2B8}" destId="{15F0454C-2ACE-479C-A73C-1F486D4300F6}" srcOrd="0" destOrd="0" presId="urn:microsoft.com/office/officeart/2005/8/layout/radial5"/>
    <dgm:cxn modelId="{9D393B66-141B-46C1-9FF9-B5CF1D73B34F}" type="presOf" srcId="{7D110360-122E-44AF-8D11-97890C5D1B34}" destId="{C38B1E41-C773-41D7-9F00-E3A4E6813FBF}" srcOrd="0" destOrd="0" presId="urn:microsoft.com/office/officeart/2005/8/layout/radial5"/>
    <dgm:cxn modelId="{0FD96DF5-2BB2-46EC-8A51-D512137E1576}" type="presOf" srcId="{95225ABC-BE5F-4115-B97F-5FF2EC9349E8}" destId="{B2EFAC12-05C4-4A68-A090-A384659DE3EF}" srcOrd="0" destOrd="0" presId="urn:microsoft.com/office/officeart/2005/8/layout/radial5"/>
    <dgm:cxn modelId="{23EAB845-D4F5-400E-A65F-20519F3CB773}" type="presOf" srcId="{67470820-9A08-4130-B541-1B83816F74FB}" destId="{6259FB1C-C21C-4D5B-B3C1-76760F19510B}" srcOrd="0" destOrd="0" presId="urn:microsoft.com/office/officeart/2005/8/layout/radial5"/>
    <dgm:cxn modelId="{0892C27C-908D-433D-B4F4-229B70495F3F}" srcId="{95225ABC-BE5F-4115-B97F-5FF2EC9349E8}" destId="{3A7F21C9-811D-4E05-93C5-FCC344C71FC6}" srcOrd="1" destOrd="0" parTransId="{5D4A761E-5930-4BFD-8EE9-1E82BDAFC151}" sibTransId="{E9D163B6-60AA-474A-B069-48EFE7BB6F0C}"/>
    <dgm:cxn modelId="{C45308B1-5701-48A5-8F0A-D4B6E8C1795E}" type="presOf" srcId="{01506EB1-AE88-4A73-9F14-B12A16CCEB3C}" destId="{8A3119FE-7911-49A6-825D-0BDCB7439BBF}" srcOrd="0" destOrd="0" presId="urn:microsoft.com/office/officeart/2005/8/layout/radial5"/>
    <dgm:cxn modelId="{D1276E8B-1B59-46C2-98ED-BF6279BD3694}" srcId="{95225ABC-BE5F-4115-B97F-5FF2EC9349E8}" destId="{38688B01-ABC3-4673-BD03-4D61F6EEF887}" srcOrd="6" destOrd="0" parTransId="{143D5B3B-4C2B-46EE-AA50-C01ACBC73700}" sibTransId="{AECD4B71-C228-4919-BC97-CFC87DBA1BB6}"/>
    <dgm:cxn modelId="{65298438-55FA-4AD8-8A17-2A6E744CEEDE}" type="presOf" srcId="{5D4A761E-5930-4BFD-8EE9-1E82BDAFC151}" destId="{C4BB5A48-DD37-4374-8F65-F86A764A27B2}" srcOrd="1" destOrd="0" presId="urn:microsoft.com/office/officeart/2005/8/layout/radial5"/>
    <dgm:cxn modelId="{B1A52E28-A1B9-4365-A9B3-4D6CB23C69D5}" type="presOf" srcId="{143D5B3B-4C2B-46EE-AA50-C01ACBC73700}" destId="{EC3453FF-7776-446F-858A-DC55026ED082}" srcOrd="1" destOrd="0" presId="urn:microsoft.com/office/officeart/2005/8/layout/radial5"/>
    <dgm:cxn modelId="{E3B3CBBF-9C69-4D72-AF90-5CE23652865C}" type="presParOf" srcId="{76CB102A-6A6E-40B8-BA8C-E2D2DBD9F327}" destId="{B2EFAC12-05C4-4A68-A090-A384659DE3EF}" srcOrd="0" destOrd="0" presId="urn:microsoft.com/office/officeart/2005/8/layout/radial5"/>
    <dgm:cxn modelId="{8D6B001F-F564-46C2-B3D1-8BFE5541DBDC}" type="presParOf" srcId="{76CB102A-6A6E-40B8-BA8C-E2D2DBD9F327}" destId="{BA64F7A3-DF32-4CCA-9430-7F8386BDED29}" srcOrd="1" destOrd="0" presId="urn:microsoft.com/office/officeart/2005/8/layout/radial5"/>
    <dgm:cxn modelId="{83702D83-7EB5-4B83-BA2C-421AAAF5BFF1}" type="presParOf" srcId="{BA64F7A3-DF32-4CCA-9430-7F8386BDED29}" destId="{B5C0C43E-DC51-4609-A104-9CF294A50B6A}" srcOrd="0" destOrd="0" presId="urn:microsoft.com/office/officeart/2005/8/layout/radial5"/>
    <dgm:cxn modelId="{74827E60-16B9-4D1D-970C-2C265F0A9E1B}" type="presParOf" srcId="{76CB102A-6A6E-40B8-BA8C-E2D2DBD9F327}" destId="{6259FB1C-C21C-4D5B-B3C1-76760F19510B}" srcOrd="2" destOrd="0" presId="urn:microsoft.com/office/officeart/2005/8/layout/radial5"/>
    <dgm:cxn modelId="{FBC0E94E-D1E1-4CF6-817A-5BDA888B0EE6}" type="presParOf" srcId="{76CB102A-6A6E-40B8-BA8C-E2D2DBD9F327}" destId="{92340BA8-7C34-4399-8CD1-C994BEA2DB8B}" srcOrd="3" destOrd="0" presId="urn:microsoft.com/office/officeart/2005/8/layout/radial5"/>
    <dgm:cxn modelId="{50C5CF95-BF5F-48A0-8CFB-AD123A2FFA14}" type="presParOf" srcId="{92340BA8-7C34-4399-8CD1-C994BEA2DB8B}" destId="{C4BB5A48-DD37-4374-8F65-F86A764A27B2}" srcOrd="0" destOrd="0" presId="urn:microsoft.com/office/officeart/2005/8/layout/radial5"/>
    <dgm:cxn modelId="{E8B204DF-FD40-46E8-BEC8-316452FE22F5}" type="presParOf" srcId="{76CB102A-6A6E-40B8-BA8C-E2D2DBD9F327}" destId="{C2364832-CA06-4EE6-B985-AA6176882EA8}" srcOrd="4" destOrd="0" presId="urn:microsoft.com/office/officeart/2005/8/layout/radial5"/>
    <dgm:cxn modelId="{5B238CBE-C9DF-405A-8C02-FAEFDF5B8AFE}" type="presParOf" srcId="{76CB102A-6A6E-40B8-BA8C-E2D2DBD9F327}" destId="{06E72071-AA7A-40EC-A440-58E4E8AF713A}" srcOrd="5" destOrd="0" presId="urn:microsoft.com/office/officeart/2005/8/layout/radial5"/>
    <dgm:cxn modelId="{5665BA01-6E04-41B1-9284-B86034B429F3}" type="presParOf" srcId="{06E72071-AA7A-40EC-A440-58E4E8AF713A}" destId="{D50CEECC-EE9C-4B81-A65B-D2B78ACE683F}" srcOrd="0" destOrd="0" presId="urn:microsoft.com/office/officeart/2005/8/layout/radial5"/>
    <dgm:cxn modelId="{E13AF3D8-3B55-4963-A163-63758F094B84}" type="presParOf" srcId="{76CB102A-6A6E-40B8-BA8C-E2D2DBD9F327}" destId="{15F0454C-2ACE-479C-A73C-1F486D4300F6}" srcOrd="6" destOrd="0" presId="urn:microsoft.com/office/officeart/2005/8/layout/radial5"/>
    <dgm:cxn modelId="{B746DCD5-18F8-4910-BCD7-31641F055DBD}" type="presParOf" srcId="{76CB102A-6A6E-40B8-BA8C-E2D2DBD9F327}" destId="{AE79D24D-48BA-402F-A107-4D7E5D432CEF}" srcOrd="7" destOrd="0" presId="urn:microsoft.com/office/officeart/2005/8/layout/radial5"/>
    <dgm:cxn modelId="{1EDFEB6E-5339-4E09-84EC-B542A7ADC394}" type="presParOf" srcId="{AE79D24D-48BA-402F-A107-4D7E5D432CEF}" destId="{AFAE35F2-3C45-4383-A3F4-E2020AA5E000}" srcOrd="0" destOrd="0" presId="urn:microsoft.com/office/officeart/2005/8/layout/radial5"/>
    <dgm:cxn modelId="{7D11B0B6-F927-452D-B8A2-30F1492C525A}" type="presParOf" srcId="{76CB102A-6A6E-40B8-BA8C-E2D2DBD9F327}" destId="{62C6B099-E8CE-4CB0-899C-BA5A292948AE}" srcOrd="8" destOrd="0" presId="urn:microsoft.com/office/officeart/2005/8/layout/radial5"/>
    <dgm:cxn modelId="{02A561C5-02C3-47A5-B029-E64BCCC4D3CD}" type="presParOf" srcId="{76CB102A-6A6E-40B8-BA8C-E2D2DBD9F327}" destId="{C38B1E41-C773-41D7-9F00-E3A4E6813FBF}" srcOrd="9" destOrd="0" presId="urn:microsoft.com/office/officeart/2005/8/layout/radial5"/>
    <dgm:cxn modelId="{2632F1E8-F164-4F47-B8A8-9BE70E420DF7}" type="presParOf" srcId="{C38B1E41-C773-41D7-9F00-E3A4E6813FBF}" destId="{C991C734-8C77-4354-88B7-446778119542}" srcOrd="0" destOrd="0" presId="urn:microsoft.com/office/officeart/2005/8/layout/radial5"/>
    <dgm:cxn modelId="{1B0BC28E-45BA-4828-9FDC-F4D55D9AA193}" type="presParOf" srcId="{76CB102A-6A6E-40B8-BA8C-E2D2DBD9F327}" destId="{8A3119FE-7911-49A6-825D-0BDCB7439BBF}" srcOrd="10" destOrd="0" presId="urn:microsoft.com/office/officeart/2005/8/layout/radial5"/>
    <dgm:cxn modelId="{C947E7CB-AB08-4180-A4B2-14F57C365A02}" type="presParOf" srcId="{76CB102A-6A6E-40B8-BA8C-E2D2DBD9F327}" destId="{B901B277-D46D-4E4E-B39F-61C0117B1A8F}" srcOrd="11" destOrd="0" presId="urn:microsoft.com/office/officeart/2005/8/layout/radial5"/>
    <dgm:cxn modelId="{91CAC9D7-5D4B-4DE6-A96E-89BB4C0CE392}" type="presParOf" srcId="{B901B277-D46D-4E4E-B39F-61C0117B1A8F}" destId="{2311D722-F191-448A-BCBB-267F80C5593A}" srcOrd="0" destOrd="0" presId="urn:microsoft.com/office/officeart/2005/8/layout/radial5"/>
    <dgm:cxn modelId="{0A03E910-B85F-41FC-8A3D-745CE37F3CE8}" type="presParOf" srcId="{76CB102A-6A6E-40B8-BA8C-E2D2DBD9F327}" destId="{4E73CEC1-E116-4E23-AFBF-0916A3DCB548}" srcOrd="12" destOrd="0" presId="urn:microsoft.com/office/officeart/2005/8/layout/radial5"/>
    <dgm:cxn modelId="{8D9E4978-CDF6-44DC-AC4C-57096E9DA4DF}" type="presParOf" srcId="{76CB102A-6A6E-40B8-BA8C-E2D2DBD9F327}" destId="{AB50EDF8-0B74-4E31-AAAF-5AAF6C07EB60}" srcOrd="13" destOrd="0" presId="urn:microsoft.com/office/officeart/2005/8/layout/radial5"/>
    <dgm:cxn modelId="{40C0F642-577A-4699-A1D6-389C6FADB1F2}" type="presParOf" srcId="{AB50EDF8-0B74-4E31-AAAF-5AAF6C07EB60}" destId="{EC3453FF-7776-446F-858A-DC55026ED082}" srcOrd="0" destOrd="0" presId="urn:microsoft.com/office/officeart/2005/8/layout/radial5"/>
    <dgm:cxn modelId="{1A17549E-A7BD-412F-A917-085335FE4DC6}" type="presParOf" srcId="{76CB102A-6A6E-40B8-BA8C-E2D2DBD9F327}" destId="{DA627654-F738-4D63-AA72-89D01EEA920A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F716E5-97E1-435B-8295-00D0F8E46D04}" type="doc">
      <dgm:prSet loTypeId="urn:microsoft.com/office/officeart/2005/8/layout/radial5" loCatId="cycle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5225ABC-BE5F-4115-B97F-5FF2EC9349E8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7D15A977-5588-4012-BCAE-8A5BE626460D}" type="parTrans" cxnId="{19AB65AD-880E-4BC6-9449-DA9099F274FA}">
      <dgm:prSet/>
      <dgm:spPr/>
      <dgm:t>
        <a:bodyPr/>
        <a:lstStyle/>
        <a:p>
          <a:endParaRPr lang="es-ES"/>
        </a:p>
      </dgm:t>
    </dgm:pt>
    <dgm:pt modelId="{CECCEC0D-3203-49FB-97DF-BF032FC99921}" type="sibTrans" cxnId="{19AB65AD-880E-4BC6-9449-DA9099F274FA}">
      <dgm:prSet/>
      <dgm:spPr/>
      <dgm:t>
        <a:bodyPr/>
        <a:lstStyle/>
        <a:p>
          <a:endParaRPr lang="es-ES"/>
        </a:p>
      </dgm:t>
    </dgm:pt>
    <dgm:pt modelId="{67470820-9A08-4130-B541-1B83816F74FB}">
      <dgm:prSet phldrT="[Texto]"/>
      <dgm:spPr/>
      <dgm:t>
        <a:bodyPr/>
        <a:lstStyle/>
        <a:p>
          <a:r>
            <a:rPr lang="es-ES" b="1" dirty="0" smtClean="0"/>
            <a:t>Porcentaje de germinación</a:t>
          </a:r>
          <a:endParaRPr lang="es-ES" dirty="0"/>
        </a:p>
      </dgm:t>
    </dgm:pt>
    <dgm:pt modelId="{C7E0188E-991F-4FCD-9204-C4E821EEBCCA}" type="parTrans" cxnId="{3377161D-2A9D-4F35-9D3A-575AB97A9978}">
      <dgm:prSet/>
      <dgm:spPr/>
      <dgm:t>
        <a:bodyPr/>
        <a:lstStyle/>
        <a:p>
          <a:endParaRPr lang="es-ES"/>
        </a:p>
      </dgm:t>
    </dgm:pt>
    <dgm:pt modelId="{345EF2ED-7B8D-4E09-B984-F973E6A77F38}" type="sibTrans" cxnId="{3377161D-2A9D-4F35-9D3A-575AB97A9978}">
      <dgm:prSet/>
      <dgm:spPr/>
      <dgm:t>
        <a:bodyPr/>
        <a:lstStyle/>
        <a:p>
          <a:endParaRPr lang="es-ES"/>
        </a:p>
      </dgm:t>
    </dgm:pt>
    <dgm:pt modelId="{3A7F21C9-811D-4E05-93C5-FCC344C71FC6}">
      <dgm:prSet phldrT="[Texto]"/>
      <dgm:spPr/>
      <dgm:t>
        <a:bodyPr/>
        <a:lstStyle/>
        <a:p>
          <a:r>
            <a:rPr lang="es-ES" b="1" dirty="0" smtClean="0"/>
            <a:t>Días a la floración</a:t>
          </a:r>
          <a:endParaRPr lang="es-ES" dirty="0"/>
        </a:p>
      </dgm:t>
    </dgm:pt>
    <dgm:pt modelId="{5D4A761E-5930-4BFD-8EE9-1E82BDAFC151}" type="parTrans" cxnId="{0892C27C-908D-433D-B4F4-229B70495F3F}">
      <dgm:prSet/>
      <dgm:spPr/>
      <dgm:t>
        <a:bodyPr/>
        <a:lstStyle/>
        <a:p>
          <a:endParaRPr lang="es-ES"/>
        </a:p>
      </dgm:t>
    </dgm:pt>
    <dgm:pt modelId="{E9D163B6-60AA-474A-B069-48EFE7BB6F0C}" type="sibTrans" cxnId="{0892C27C-908D-433D-B4F4-229B70495F3F}">
      <dgm:prSet/>
      <dgm:spPr/>
      <dgm:t>
        <a:bodyPr/>
        <a:lstStyle/>
        <a:p>
          <a:endParaRPr lang="es-ES"/>
        </a:p>
      </dgm:t>
    </dgm:pt>
    <dgm:pt modelId="{53383F84-9BBD-4219-B2BE-385F9F35F2B8}">
      <dgm:prSet phldrT="[Texto]"/>
      <dgm:spPr/>
      <dgm:t>
        <a:bodyPr/>
        <a:lstStyle/>
        <a:p>
          <a:r>
            <a:rPr lang="es-ES" b="1" dirty="0" smtClean="0"/>
            <a:t>Altura de la planta</a:t>
          </a:r>
          <a:endParaRPr lang="es-ES" dirty="0"/>
        </a:p>
      </dgm:t>
    </dgm:pt>
    <dgm:pt modelId="{1A0597C6-77B5-49C4-9183-6E0EE6C78640}" type="parTrans" cxnId="{7E193D6B-D26F-4E2A-9135-85FF904F3B02}">
      <dgm:prSet/>
      <dgm:spPr/>
      <dgm:t>
        <a:bodyPr/>
        <a:lstStyle/>
        <a:p>
          <a:endParaRPr lang="es-ES"/>
        </a:p>
      </dgm:t>
    </dgm:pt>
    <dgm:pt modelId="{BAE20BA2-74A2-4F9D-A267-B822FBE1161F}" type="sibTrans" cxnId="{7E193D6B-D26F-4E2A-9135-85FF904F3B02}">
      <dgm:prSet/>
      <dgm:spPr/>
      <dgm:t>
        <a:bodyPr/>
        <a:lstStyle/>
        <a:p>
          <a:endParaRPr lang="es-ES"/>
        </a:p>
      </dgm:t>
    </dgm:pt>
    <dgm:pt modelId="{7A7E897F-E4F8-4BC2-8342-B01AFDC75737}">
      <dgm:prSet phldrT="[Texto]"/>
      <dgm:spPr/>
      <dgm:t>
        <a:bodyPr/>
        <a:lstStyle/>
        <a:p>
          <a:r>
            <a:rPr lang="es-ES" b="1" dirty="0" smtClean="0"/>
            <a:t>Diámetro del tallo</a:t>
          </a:r>
          <a:endParaRPr lang="es-ES" dirty="0"/>
        </a:p>
      </dgm:t>
    </dgm:pt>
    <dgm:pt modelId="{F06AADA9-72A8-4AD7-8DD8-4A3D7D6E441B}" type="parTrans" cxnId="{5B323700-9DD1-4140-B3D1-5F6E9DD7D617}">
      <dgm:prSet/>
      <dgm:spPr/>
      <dgm:t>
        <a:bodyPr/>
        <a:lstStyle/>
        <a:p>
          <a:endParaRPr lang="es-ES"/>
        </a:p>
      </dgm:t>
    </dgm:pt>
    <dgm:pt modelId="{8A2553D5-DB44-4DC0-A466-948600FC42B0}" type="sibTrans" cxnId="{5B323700-9DD1-4140-B3D1-5F6E9DD7D617}">
      <dgm:prSet/>
      <dgm:spPr/>
      <dgm:t>
        <a:bodyPr/>
        <a:lstStyle/>
        <a:p>
          <a:endParaRPr lang="es-ES"/>
        </a:p>
      </dgm:t>
    </dgm:pt>
    <dgm:pt modelId="{01506EB1-AE88-4A73-9F14-B12A16CCEB3C}">
      <dgm:prSet/>
      <dgm:spPr/>
      <dgm:t>
        <a:bodyPr/>
        <a:lstStyle/>
        <a:p>
          <a:r>
            <a:rPr lang="es-ES" b="1" dirty="0" smtClean="0"/>
            <a:t>Número de mazorcas por planta</a:t>
          </a:r>
          <a:endParaRPr lang="es-ES" dirty="0"/>
        </a:p>
      </dgm:t>
    </dgm:pt>
    <dgm:pt modelId="{7D110360-122E-44AF-8D11-97890C5D1B34}" type="parTrans" cxnId="{ABB8148B-4F53-4B0C-8D13-1474A44BF891}">
      <dgm:prSet/>
      <dgm:spPr/>
      <dgm:t>
        <a:bodyPr/>
        <a:lstStyle/>
        <a:p>
          <a:endParaRPr lang="es-ES"/>
        </a:p>
      </dgm:t>
    </dgm:pt>
    <dgm:pt modelId="{06EBC67C-9250-41FD-A113-DD0027AF5F86}" type="sibTrans" cxnId="{ABB8148B-4F53-4B0C-8D13-1474A44BF891}">
      <dgm:prSet/>
      <dgm:spPr/>
      <dgm:t>
        <a:bodyPr/>
        <a:lstStyle/>
        <a:p>
          <a:endParaRPr lang="es-ES"/>
        </a:p>
      </dgm:t>
    </dgm:pt>
    <dgm:pt modelId="{CD8F4E42-0D8C-4067-9310-DE9F7AA61532}">
      <dgm:prSet/>
      <dgm:spPr/>
      <dgm:t>
        <a:bodyPr/>
        <a:lstStyle/>
        <a:p>
          <a:r>
            <a:rPr lang="es-ES" b="1" dirty="0" smtClean="0"/>
            <a:t>Rendimiento</a:t>
          </a:r>
          <a:endParaRPr lang="es-ES" dirty="0"/>
        </a:p>
      </dgm:t>
    </dgm:pt>
    <dgm:pt modelId="{BA992A78-C9A8-4939-BC20-E9A84B4BEFEE}" type="parTrans" cxnId="{83D30633-E194-4C32-8A60-5BD063AF363C}">
      <dgm:prSet/>
      <dgm:spPr/>
      <dgm:t>
        <a:bodyPr/>
        <a:lstStyle/>
        <a:p>
          <a:endParaRPr lang="es-ES"/>
        </a:p>
      </dgm:t>
    </dgm:pt>
    <dgm:pt modelId="{D23B4DA7-7F8A-476F-9E6C-4B2A185125D9}" type="sibTrans" cxnId="{83D30633-E194-4C32-8A60-5BD063AF363C}">
      <dgm:prSet/>
      <dgm:spPr/>
      <dgm:t>
        <a:bodyPr/>
        <a:lstStyle/>
        <a:p>
          <a:endParaRPr lang="es-ES"/>
        </a:p>
      </dgm:t>
    </dgm:pt>
    <dgm:pt modelId="{76CB102A-6A6E-40B8-BA8C-E2D2DBD9F327}" type="pres">
      <dgm:prSet presAssocID="{85F716E5-97E1-435B-8295-00D0F8E46D0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2EFAC12-05C4-4A68-A090-A384659DE3EF}" type="pres">
      <dgm:prSet presAssocID="{95225ABC-BE5F-4115-B97F-5FF2EC9349E8}" presName="centerShape" presStyleLbl="node0" presStyleIdx="0" presStyleCnt="1" custScaleX="139555" custScaleY="151202"/>
      <dgm:spPr/>
      <dgm:t>
        <a:bodyPr/>
        <a:lstStyle/>
        <a:p>
          <a:endParaRPr lang="es-ES"/>
        </a:p>
      </dgm:t>
    </dgm:pt>
    <dgm:pt modelId="{BA64F7A3-DF32-4CCA-9430-7F8386BDED29}" type="pres">
      <dgm:prSet presAssocID="{C7E0188E-991F-4FCD-9204-C4E821EEBCCA}" presName="parTrans" presStyleLbl="sibTrans2D1" presStyleIdx="0" presStyleCnt="6"/>
      <dgm:spPr/>
      <dgm:t>
        <a:bodyPr/>
        <a:lstStyle/>
        <a:p>
          <a:endParaRPr lang="es-ES"/>
        </a:p>
      </dgm:t>
    </dgm:pt>
    <dgm:pt modelId="{B5C0C43E-DC51-4609-A104-9CF294A50B6A}" type="pres">
      <dgm:prSet presAssocID="{C7E0188E-991F-4FCD-9204-C4E821EEBCCA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6259FB1C-C21C-4D5B-B3C1-76760F19510B}" type="pres">
      <dgm:prSet presAssocID="{67470820-9A08-4130-B541-1B83816F74F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40BA8-7C34-4399-8CD1-C994BEA2DB8B}" type="pres">
      <dgm:prSet presAssocID="{5D4A761E-5930-4BFD-8EE9-1E82BDAFC151}" presName="parTrans" presStyleLbl="sibTrans2D1" presStyleIdx="1" presStyleCnt="6"/>
      <dgm:spPr/>
      <dgm:t>
        <a:bodyPr/>
        <a:lstStyle/>
        <a:p>
          <a:endParaRPr lang="es-ES"/>
        </a:p>
      </dgm:t>
    </dgm:pt>
    <dgm:pt modelId="{C4BB5A48-DD37-4374-8F65-F86A764A27B2}" type="pres">
      <dgm:prSet presAssocID="{5D4A761E-5930-4BFD-8EE9-1E82BDAFC151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C2364832-CA06-4EE6-B985-AA6176882EA8}" type="pres">
      <dgm:prSet presAssocID="{3A7F21C9-811D-4E05-93C5-FCC344C71FC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E72071-AA7A-40EC-A440-58E4E8AF713A}" type="pres">
      <dgm:prSet presAssocID="{1A0597C6-77B5-49C4-9183-6E0EE6C78640}" presName="parTrans" presStyleLbl="sibTrans2D1" presStyleIdx="2" presStyleCnt="6"/>
      <dgm:spPr/>
      <dgm:t>
        <a:bodyPr/>
        <a:lstStyle/>
        <a:p>
          <a:endParaRPr lang="es-ES"/>
        </a:p>
      </dgm:t>
    </dgm:pt>
    <dgm:pt modelId="{D50CEECC-EE9C-4B81-A65B-D2B78ACE683F}" type="pres">
      <dgm:prSet presAssocID="{1A0597C6-77B5-49C4-9183-6E0EE6C78640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15F0454C-2ACE-479C-A73C-1F486D4300F6}" type="pres">
      <dgm:prSet presAssocID="{53383F84-9BBD-4219-B2BE-385F9F35F2B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79D24D-48BA-402F-A107-4D7E5D432CEF}" type="pres">
      <dgm:prSet presAssocID="{F06AADA9-72A8-4AD7-8DD8-4A3D7D6E441B}" presName="parTrans" presStyleLbl="sibTrans2D1" presStyleIdx="3" presStyleCnt="6"/>
      <dgm:spPr/>
      <dgm:t>
        <a:bodyPr/>
        <a:lstStyle/>
        <a:p>
          <a:endParaRPr lang="es-ES"/>
        </a:p>
      </dgm:t>
    </dgm:pt>
    <dgm:pt modelId="{AFAE35F2-3C45-4383-A3F4-E2020AA5E000}" type="pres">
      <dgm:prSet presAssocID="{F06AADA9-72A8-4AD7-8DD8-4A3D7D6E441B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62C6B099-E8CE-4CB0-899C-BA5A292948AE}" type="pres">
      <dgm:prSet presAssocID="{7A7E897F-E4F8-4BC2-8342-B01AFDC7573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8B1E41-C773-41D7-9F00-E3A4E6813FBF}" type="pres">
      <dgm:prSet presAssocID="{7D110360-122E-44AF-8D11-97890C5D1B34}" presName="parTrans" presStyleLbl="sibTrans2D1" presStyleIdx="4" presStyleCnt="6"/>
      <dgm:spPr/>
      <dgm:t>
        <a:bodyPr/>
        <a:lstStyle/>
        <a:p>
          <a:endParaRPr lang="es-ES"/>
        </a:p>
      </dgm:t>
    </dgm:pt>
    <dgm:pt modelId="{C991C734-8C77-4354-88B7-446778119542}" type="pres">
      <dgm:prSet presAssocID="{7D110360-122E-44AF-8D11-97890C5D1B34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8A3119FE-7911-49A6-825D-0BDCB7439BBF}" type="pres">
      <dgm:prSet presAssocID="{01506EB1-AE88-4A73-9F14-B12A16CCEB3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01B277-D46D-4E4E-B39F-61C0117B1A8F}" type="pres">
      <dgm:prSet presAssocID="{BA992A78-C9A8-4939-BC20-E9A84B4BEFEE}" presName="parTrans" presStyleLbl="sibTrans2D1" presStyleIdx="5" presStyleCnt="6"/>
      <dgm:spPr/>
      <dgm:t>
        <a:bodyPr/>
        <a:lstStyle/>
        <a:p>
          <a:endParaRPr lang="es-ES"/>
        </a:p>
      </dgm:t>
    </dgm:pt>
    <dgm:pt modelId="{2311D722-F191-448A-BCBB-267F80C5593A}" type="pres">
      <dgm:prSet presAssocID="{BA992A78-C9A8-4939-BC20-E9A84B4BEFEE}" presName="connectorText" presStyleLbl="sibTrans2D1" presStyleIdx="5" presStyleCnt="6"/>
      <dgm:spPr/>
      <dgm:t>
        <a:bodyPr/>
        <a:lstStyle/>
        <a:p>
          <a:endParaRPr lang="es-ES"/>
        </a:p>
      </dgm:t>
    </dgm:pt>
    <dgm:pt modelId="{4E73CEC1-E116-4E23-AFBF-0916A3DCB548}" type="pres">
      <dgm:prSet presAssocID="{CD8F4E42-0D8C-4067-9310-DE9F7AA6153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1EE69D-1152-4FE9-AE9A-9156221052A4}" type="presOf" srcId="{F06AADA9-72A8-4AD7-8DD8-4A3D7D6E441B}" destId="{AFAE35F2-3C45-4383-A3F4-E2020AA5E000}" srcOrd="1" destOrd="0" presId="urn:microsoft.com/office/officeart/2005/8/layout/radial5"/>
    <dgm:cxn modelId="{19F7D5C7-B87D-476B-8507-3BA4DD8118A4}" type="presOf" srcId="{F06AADA9-72A8-4AD7-8DD8-4A3D7D6E441B}" destId="{AE79D24D-48BA-402F-A107-4D7E5D432CEF}" srcOrd="0" destOrd="0" presId="urn:microsoft.com/office/officeart/2005/8/layout/radial5"/>
    <dgm:cxn modelId="{858D8654-5A91-4C24-B1C0-7F8C840F87F5}" type="presOf" srcId="{CD8F4E42-0D8C-4067-9310-DE9F7AA61532}" destId="{4E73CEC1-E116-4E23-AFBF-0916A3DCB548}" srcOrd="0" destOrd="0" presId="urn:microsoft.com/office/officeart/2005/8/layout/radial5"/>
    <dgm:cxn modelId="{83D30633-E194-4C32-8A60-5BD063AF363C}" srcId="{95225ABC-BE5F-4115-B97F-5FF2EC9349E8}" destId="{CD8F4E42-0D8C-4067-9310-DE9F7AA61532}" srcOrd="5" destOrd="0" parTransId="{BA992A78-C9A8-4939-BC20-E9A84B4BEFEE}" sibTransId="{D23B4DA7-7F8A-476F-9E6C-4B2A185125D9}"/>
    <dgm:cxn modelId="{3F08B1A6-7D7B-4D7C-9B4D-71D9701092B9}" type="presOf" srcId="{C7E0188E-991F-4FCD-9204-C4E821EEBCCA}" destId="{BA64F7A3-DF32-4CCA-9430-7F8386BDED29}" srcOrd="0" destOrd="0" presId="urn:microsoft.com/office/officeart/2005/8/layout/radial5"/>
    <dgm:cxn modelId="{ABB8148B-4F53-4B0C-8D13-1474A44BF891}" srcId="{95225ABC-BE5F-4115-B97F-5FF2EC9349E8}" destId="{01506EB1-AE88-4A73-9F14-B12A16CCEB3C}" srcOrd="4" destOrd="0" parTransId="{7D110360-122E-44AF-8D11-97890C5D1B34}" sibTransId="{06EBC67C-9250-41FD-A113-DD0027AF5F86}"/>
    <dgm:cxn modelId="{5B369498-778D-4659-8305-C1DC5DEFDD93}" type="presOf" srcId="{01506EB1-AE88-4A73-9F14-B12A16CCEB3C}" destId="{8A3119FE-7911-49A6-825D-0BDCB7439BBF}" srcOrd="0" destOrd="0" presId="urn:microsoft.com/office/officeart/2005/8/layout/radial5"/>
    <dgm:cxn modelId="{6AA1E245-7D47-4A82-8E83-7565F24BD0DD}" type="presOf" srcId="{BA992A78-C9A8-4939-BC20-E9A84B4BEFEE}" destId="{2311D722-F191-448A-BCBB-267F80C5593A}" srcOrd="1" destOrd="0" presId="urn:microsoft.com/office/officeart/2005/8/layout/radial5"/>
    <dgm:cxn modelId="{027EBFE3-6623-4B13-934E-77E618D9C57F}" type="presOf" srcId="{1A0597C6-77B5-49C4-9183-6E0EE6C78640}" destId="{06E72071-AA7A-40EC-A440-58E4E8AF713A}" srcOrd="0" destOrd="0" presId="urn:microsoft.com/office/officeart/2005/8/layout/radial5"/>
    <dgm:cxn modelId="{24C28C72-7FA5-4B47-97B5-EA04DE570A64}" type="presOf" srcId="{BA992A78-C9A8-4939-BC20-E9A84B4BEFEE}" destId="{B901B277-D46D-4E4E-B39F-61C0117B1A8F}" srcOrd="0" destOrd="0" presId="urn:microsoft.com/office/officeart/2005/8/layout/radial5"/>
    <dgm:cxn modelId="{02F3EA4D-2D81-4BF1-AD2F-8EECD3881C22}" type="presOf" srcId="{7A7E897F-E4F8-4BC2-8342-B01AFDC75737}" destId="{62C6B099-E8CE-4CB0-899C-BA5A292948AE}" srcOrd="0" destOrd="0" presId="urn:microsoft.com/office/officeart/2005/8/layout/radial5"/>
    <dgm:cxn modelId="{0D002403-C025-4D66-84AE-904510400076}" type="presOf" srcId="{3A7F21C9-811D-4E05-93C5-FCC344C71FC6}" destId="{C2364832-CA06-4EE6-B985-AA6176882EA8}" srcOrd="0" destOrd="0" presId="urn:microsoft.com/office/officeart/2005/8/layout/radial5"/>
    <dgm:cxn modelId="{3377161D-2A9D-4F35-9D3A-575AB97A9978}" srcId="{95225ABC-BE5F-4115-B97F-5FF2EC9349E8}" destId="{67470820-9A08-4130-B541-1B83816F74FB}" srcOrd="0" destOrd="0" parTransId="{C7E0188E-991F-4FCD-9204-C4E821EEBCCA}" sibTransId="{345EF2ED-7B8D-4E09-B984-F973E6A77F38}"/>
    <dgm:cxn modelId="{19AB65AD-880E-4BC6-9449-DA9099F274FA}" srcId="{85F716E5-97E1-435B-8295-00D0F8E46D04}" destId="{95225ABC-BE5F-4115-B97F-5FF2EC9349E8}" srcOrd="0" destOrd="0" parTransId="{7D15A977-5588-4012-BCAE-8A5BE626460D}" sibTransId="{CECCEC0D-3203-49FB-97DF-BF032FC99921}"/>
    <dgm:cxn modelId="{48CE10A3-B0D7-430C-8727-FD6E751AEDCE}" type="presOf" srcId="{5D4A761E-5930-4BFD-8EE9-1E82BDAFC151}" destId="{92340BA8-7C34-4399-8CD1-C994BEA2DB8B}" srcOrd="0" destOrd="0" presId="urn:microsoft.com/office/officeart/2005/8/layout/radial5"/>
    <dgm:cxn modelId="{5B323700-9DD1-4140-B3D1-5F6E9DD7D617}" srcId="{95225ABC-BE5F-4115-B97F-5FF2EC9349E8}" destId="{7A7E897F-E4F8-4BC2-8342-B01AFDC75737}" srcOrd="3" destOrd="0" parTransId="{F06AADA9-72A8-4AD7-8DD8-4A3D7D6E441B}" sibTransId="{8A2553D5-DB44-4DC0-A466-948600FC42B0}"/>
    <dgm:cxn modelId="{2921AE11-1A28-45E2-B451-0D99CCF5E5AB}" type="presOf" srcId="{7D110360-122E-44AF-8D11-97890C5D1B34}" destId="{C991C734-8C77-4354-88B7-446778119542}" srcOrd="1" destOrd="0" presId="urn:microsoft.com/office/officeart/2005/8/layout/radial5"/>
    <dgm:cxn modelId="{2B7E975F-23DF-4468-8855-491C353758D5}" type="presOf" srcId="{85F716E5-97E1-435B-8295-00D0F8E46D04}" destId="{76CB102A-6A6E-40B8-BA8C-E2D2DBD9F327}" srcOrd="0" destOrd="0" presId="urn:microsoft.com/office/officeart/2005/8/layout/radial5"/>
    <dgm:cxn modelId="{B27BEF38-2BC7-43AC-B1BF-4675365AC465}" type="presOf" srcId="{53383F84-9BBD-4219-B2BE-385F9F35F2B8}" destId="{15F0454C-2ACE-479C-A73C-1F486D4300F6}" srcOrd="0" destOrd="0" presId="urn:microsoft.com/office/officeart/2005/8/layout/radial5"/>
    <dgm:cxn modelId="{795DA6B6-FC6D-41F9-954E-D1353348BD49}" type="presOf" srcId="{C7E0188E-991F-4FCD-9204-C4E821EEBCCA}" destId="{B5C0C43E-DC51-4609-A104-9CF294A50B6A}" srcOrd="1" destOrd="0" presId="urn:microsoft.com/office/officeart/2005/8/layout/radial5"/>
    <dgm:cxn modelId="{934A9AD8-430D-4CD9-BC37-26376116643A}" type="presOf" srcId="{7D110360-122E-44AF-8D11-97890C5D1B34}" destId="{C38B1E41-C773-41D7-9F00-E3A4E6813FBF}" srcOrd="0" destOrd="0" presId="urn:microsoft.com/office/officeart/2005/8/layout/radial5"/>
    <dgm:cxn modelId="{7E048687-24E2-4494-8250-82FFE00E9455}" type="presOf" srcId="{67470820-9A08-4130-B541-1B83816F74FB}" destId="{6259FB1C-C21C-4D5B-B3C1-76760F19510B}" srcOrd="0" destOrd="0" presId="urn:microsoft.com/office/officeart/2005/8/layout/radial5"/>
    <dgm:cxn modelId="{9D629F34-7BF1-41DB-93BE-9937A317BEAB}" type="presOf" srcId="{5D4A761E-5930-4BFD-8EE9-1E82BDAFC151}" destId="{C4BB5A48-DD37-4374-8F65-F86A764A27B2}" srcOrd="1" destOrd="0" presId="urn:microsoft.com/office/officeart/2005/8/layout/radial5"/>
    <dgm:cxn modelId="{F64263A6-E9CC-4E9B-A8FA-EFA1FD943425}" type="presOf" srcId="{1A0597C6-77B5-49C4-9183-6E0EE6C78640}" destId="{D50CEECC-EE9C-4B81-A65B-D2B78ACE683F}" srcOrd="1" destOrd="0" presId="urn:microsoft.com/office/officeart/2005/8/layout/radial5"/>
    <dgm:cxn modelId="{B3F9C2AB-A049-4D1F-8393-A1D7679F42D8}" type="presOf" srcId="{95225ABC-BE5F-4115-B97F-5FF2EC9349E8}" destId="{B2EFAC12-05C4-4A68-A090-A384659DE3EF}" srcOrd="0" destOrd="0" presId="urn:microsoft.com/office/officeart/2005/8/layout/radial5"/>
    <dgm:cxn modelId="{7E193D6B-D26F-4E2A-9135-85FF904F3B02}" srcId="{95225ABC-BE5F-4115-B97F-5FF2EC9349E8}" destId="{53383F84-9BBD-4219-B2BE-385F9F35F2B8}" srcOrd="2" destOrd="0" parTransId="{1A0597C6-77B5-49C4-9183-6E0EE6C78640}" sibTransId="{BAE20BA2-74A2-4F9D-A267-B822FBE1161F}"/>
    <dgm:cxn modelId="{0892C27C-908D-433D-B4F4-229B70495F3F}" srcId="{95225ABC-BE5F-4115-B97F-5FF2EC9349E8}" destId="{3A7F21C9-811D-4E05-93C5-FCC344C71FC6}" srcOrd="1" destOrd="0" parTransId="{5D4A761E-5930-4BFD-8EE9-1E82BDAFC151}" sibTransId="{E9D163B6-60AA-474A-B069-48EFE7BB6F0C}"/>
    <dgm:cxn modelId="{036E8B05-8039-414F-8014-D0631A7F355A}" type="presParOf" srcId="{76CB102A-6A6E-40B8-BA8C-E2D2DBD9F327}" destId="{B2EFAC12-05C4-4A68-A090-A384659DE3EF}" srcOrd="0" destOrd="0" presId="urn:microsoft.com/office/officeart/2005/8/layout/radial5"/>
    <dgm:cxn modelId="{6D2BBA2B-7B16-4115-9EB0-EF1DD3ED1896}" type="presParOf" srcId="{76CB102A-6A6E-40B8-BA8C-E2D2DBD9F327}" destId="{BA64F7A3-DF32-4CCA-9430-7F8386BDED29}" srcOrd="1" destOrd="0" presId="urn:microsoft.com/office/officeart/2005/8/layout/radial5"/>
    <dgm:cxn modelId="{B18B9C64-CD6C-4B8F-81B6-D09334720070}" type="presParOf" srcId="{BA64F7A3-DF32-4CCA-9430-7F8386BDED29}" destId="{B5C0C43E-DC51-4609-A104-9CF294A50B6A}" srcOrd="0" destOrd="0" presId="urn:microsoft.com/office/officeart/2005/8/layout/radial5"/>
    <dgm:cxn modelId="{5540A66D-D98F-45B7-A06A-F3470C0964DD}" type="presParOf" srcId="{76CB102A-6A6E-40B8-BA8C-E2D2DBD9F327}" destId="{6259FB1C-C21C-4D5B-B3C1-76760F19510B}" srcOrd="2" destOrd="0" presId="urn:microsoft.com/office/officeart/2005/8/layout/radial5"/>
    <dgm:cxn modelId="{DFE6292B-99F0-4C16-91F9-A85A1AA1AD69}" type="presParOf" srcId="{76CB102A-6A6E-40B8-BA8C-E2D2DBD9F327}" destId="{92340BA8-7C34-4399-8CD1-C994BEA2DB8B}" srcOrd="3" destOrd="0" presId="urn:microsoft.com/office/officeart/2005/8/layout/radial5"/>
    <dgm:cxn modelId="{C1EBD3B4-BEB0-461F-87D6-1FA52A646558}" type="presParOf" srcId="{92340BA8-7C34-4399-8CD1-C994BEA2DB8B}" destId="{C4BB5A48-DD37-4374-8F65-F86A764A27B2}" srcOrd="0" destOrd="0" presId="urn:microsoft.com/office/officeart/2005/8/layout/radial5"/>
    <dgm:cxn modelId="{0CD59CEB-0F61-4827-BDB0-7541D400DCF1}" type="presParOf" srcId="{76CB102A-6A6E-40B8-BA8C-E2D2DBD9F327}" destId="{C2364832-CA06-4EE6-B985-AA6176882EA8}" srcOrd="4" destOrd="0" presId="urn:microsoft.com/office/officeart/2005/8/layout/radial5"/>
    <dgm:cxn modelId="{36EAB86E-08C7-49F4-B1F9-1EA3BE82D7A9}" type="presParOf" srcId="{76CB102A-6A6E-40B8-BA8C-E2D2DBD9F327}" destId="{06E72071-AA7A-40EC-A440-58E4E8AF713A}" srcOrd="5" destOrd="0" presId="urn:microsoft.com/office/officeart/2005/8/layout/radial5"/>
    <dgm:cxn modelId="{3FA7FC86-EF86-4F4D-B239-C20985382645}" type="presParOf" srcId="{06E72071-AA7A-40EC-A440-58E4E8AF713A}" destId="{D50CEECC-EE9C-4B81-A65B-D2B78ACE683F}" srcOrd="0" destOrd="0" presId="urn:microsoft.com/office/officeart/2005/8/layout/radial5"/>
    <dgm:cxn modelId="{4ABD999E-54A6-4655-9998-A4E3B3B0A84F}" type="presParOf" srcId="{76CB102A-6A6E-40B8-BA8C-E2D2DBD9F327}" destId="{15F0454C-2ACE-479C-A73C-1F486D4300F6}" srcOrd="6" destOrd="0" presId="urn:microsoft.com/office/officeart/2005/8/layout/radial5"/>
    <dgm:cxn modelId="{464F165B-B605-4F58-A8DC-9FD158A5F4CD}" type="presParOf" srcId="{76CB102A-6A6E-40B8-BA8C-E2D2DBD9F327}" destId="{AE79D24D-48BA-402F-A107-4D7E5D432CEF}" srcOrd="7" destOrd="0" presId="urn:microsoft.com/office/officeart/2005/8/layout/radial5"/>
    <dgm:cxn modelId="{D81AF5CA-F824-4501-8F6B-D79A9AE8D73E}" type="presParOf" srcId="{AE79D24D-48BA-402F-A107-4D7E5D432CEF}" destId="{AFAE35F2-3C45-4383-A3F4-E2020AA5E000}" srcOrd="0" destOrd="0" presId="urn:microsoft.com/office/officeart/2005/8/layout/radial5"/>
    <dgm:cxn modelId="{02CC5E8D-8BEF-4526-898B-2CDDD728B990}" type="presParOf" srcId="{76CB102A-6A6E-40B8-BA8C-E2D2DBD9F327}" destId="{62C6B099-E8CE-4CB0-899C-BA5A292948AE}" srcOrd="8" destOrd="0" presId="urn:microsoft.com/office/officeart/2005/8/layout/radial5"/>
    <dgm:cxn modelId="{CC734502-FCAC-49D0-A9DB-A4ACD774ABA8}" type="presParOf" srcId="{76CB102A-6A6E-40B8-BA8C-E2D2DBD9F327}" destId="{C38B1E41-C773-41D7-9F00-E3A4E6813FBF}" srcOrd="9" destOrd="0" presId="urn:microsoft.com/office/officeart/2005/8/layout/radial5"/>
    <dgm:cxn modelId="{C8C0E1F5-4B38-42CF-8646-AC68FBCDDE4C}" type="presParOf" srcId="{C38B1E41-C773-41D7-9F00-E3A4E6813FBF}" destId="{C991C734-8C77-4354-88B7-446778119542}" srcOrd="0" destOrd="0" presId="urn:microsoft.com/office/officeart/2005/8/layout/radial5"/>
    <dgm:cxn modelId="{96D57CB9-4619-46DE-B160-91190CE22D8C}" type="presParOf" srcId="{76CB102A-6A6E-40B8-BA8C-E2D2DBD9F327}" destId="{8A3119FE-7911-49A6-825D-0BDCB7439BBF}" srcOrd="10" destOrd="0" presId="urn:microsoft.com/office/officeart/2005/8/layout/radial5"/>
    <dgm:cxn modelId="{B86D7F32-D1AB-4975-8C17-B0C0B31E9EDF}" type="presParOf" srcId="{76CB102A-6A6E-40B8-BA8C-E2D2DBD9F327}" destId="{B901B277-D46D-4E4E-B39F-61C0117B1A8F}" srcOrd="11" destOrd="0" presId="urn:microsoft.com/office/officeart/2005/8/layout/radial5"/>
    <dgm:cxn modelId="{5BDAC925-725F-4BB4-A818-A228477FDA4E}" type="presParOf" srcId="{B901B277-D46D-4E4E-B39F-61C0117B1A8F}" destId="{2311D722-F191-448A-BCBB-267F80C5593A}" srcOrd="0" destOrd="0" presId="urn:microsoft.com/office/officeart/2005/8/layout/radial5"/>
    <dgm:cxn modelId="{46211622-D92A-45B9-B8DE-0EB91190546C}" type="presParOf" srcId="{76CB102A-6A6E-40B8-BA8C-E2D2DBD9F327}" destId="{4E73CEC1-E116-4E23-AFBF-0916A3DCB54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F716E5-97E1-435B-8295-00D0F8E46D04}" type="doc">
      <dgm:prSet loTypeId="urn:microsoft.com/office/officeart/2005/8/layout/radial5" loCatId="cycle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5225ABC-BE5F-4115-B97F-5FF2EC9349E8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7D15A977-5588-4012-BCAE-8A5BE626460D}" type="parTrans" cxnId="{19AB65AD-880E-4BC6-9449-DA9099F274FA}">
      <dgm:prSet/>
      <dgm:spPr/>
      <dgm:t>
        <a:bodyPr/>
        <a:lstStyle/>
        <a:p>
          <a:endParaRPr lang="es-ES"/>
        </a:p>
      </dgm:t>
    </dgm:pt>
    <dgm:pt modelId="{CECCEC0D-3203-49FB-97DF-BF032FC99921}" type="sibTrans" cxnId="{19AB65AD-880E-4BC6-9449-DA9099F274FA}">
      <dgm:prSet/>
      <dgm:spPr/>
      <dgm:t>
        <a:bodyPr/>
        <a:lstStyle/>
        <a:p>
          <a:endParaRPr lang="es-ES"/>
        </a:p>
      </dgm:t>
    </dgm:pt>
    <dgm:pt modelId="{67470820-9A08-4130-B541-1B83816F74FB}">
      <dgm:prSet phldrT="[Texto]"/>
      <dgm:spPr/>
      <dgm:t>
        <a:bodyPr/>
        <a:lstStyle/>
        <a:p>
          <a:r>
            <a:rPr lang="es-ES" b="1" dirty="0" smtClean="0"/>
            <a:t>Porcentaje de germinación</a:t>
          </a:r>
          <a:endParaRPr lang="es-ES" dirty="0"/>
        </a:p>
      </dgm:t>
    </dgm:pt>
    <dgm:pt modelId="{C7E0188E-991F-4FCD-9204-C4E821EEBCCA}" type="parTrans" cxnId="{3377161D-2A9D-4F35-9D3A-575AB97A9978}">
      <dgm:prSet/>
      <dgm:spPr/>
      <dgm:t>
        <a:bodyPr/>
        <a:lstStyle/>
        <a:p>
          <a:endParaRPr lang="es-ES"/>
        </a:p>
      </dgm:t>
    </dgm:pt>
    <dgm:pt modelId="{345EF2ED-7B8D-4E09-B984-F973E6A77F38}" type="sibTrans" cxnId="{3377161D-2A9D-4F35-9D3A-575AB97A9978}">
      <dgm:prSet/>
      <dgm:spPr/>
      <dgm:t>
        <a:bodyPr/>
        <a:lstStyle/>
        <a:p>
          <a:endParaRPr lang="es-ES"/>
        </a:p>
      </dgm:t>
    </dgm:pt>
    <dgm:pt modelId="{3A7F21C9-811D-4E05-93C5-FCC344C71FC6}">
      <dgm:prSet phldrT="[Texto]"/>
      <dgm:spPr/>
      <dgm:t>
        <a:bodyPr/>
        <a:lstStyle/>
        <a:p>
          <a:r>
            <a:rPr lang="es-ES" b="1" dirty="0" smtClean="0"/>
            <a:t>Días a la floración</a:t>
          </a:r>
          <a:endParaRPr lang="es-ES" dirty="0"/>
        </a:p>
      </dgm:t>
    </dgm:pt>
    <dgm:pt modelId="{5D4A761E-5930-4BFD-8EE9-1E82BDAFC151}" type="parTrans" cxnId="{0892C27C-908D-433D-B4F4-229B70495F3F}">
      <dgm:prSet/>
      <dgm:spPr/>
      <dgm:t>
        <a:bodyPr/>
        <a:lstStyle/>
        <a:p>
          <a:endParaRPr lang="es-ES"/>
        </a:p>
      </dgm:t>
    </dgm:pt>
    <dgm:pt modelId="{E9D163B6-60AA-474A-B069-48EFE7BB6F0C}" type="sibTrans" cxnId="{0892C27C-908D-433D-B4F4-229B70495F3F}">
      <dgm:prSet/>
      <dgm:spPr/>
      <dgm:t>
        <a:bodyPr/>
        <a:lstStyle/>
        <a:p>
          <a:endParaRPr lang="es-ES"/>
        </a:p>
      </dgm:t>
    </dgm:pt>
    <dgm:pt modelId="{53383F84-9BBD-4219-B2BE-385F9F35F2B8}">
      <dgm:prSet phldrT="[Texto]"/>
      <dgm:spPr/>
      <dgm:t>
        <a:bodyPr/>
        <a:lstStyle/>
        <a:p>
          <a:r>
            <a:rPr lang="es-ES" b="1" dirty="0" smtClean="0"/>
            <a:t>Número de legumbres por planta</a:t>
          </a:r>
          <a:endParaRPr lang="es-ES" dirty="0"/>
        </a:p>
      </dgm:t>
    </dgm:pt>
    <dgm:pt modelId="{1A0597C6-77B5-49C4-9183-6E0EE6C78640}" type="parTrans" cxnId="{7E193D6B-D26F-4E2A-9135-85FF904F3B02}">
      <dgm:prSet/>
      <dgm:spPr/>
      <dgm:t>
        <a:bodyPr/>
        <a:lstStyle/>
        <a:p>
          <a:endParaRPr lang="es-ES"/>
        </a:p>
      </dgm:t>
    </dgm:pt>
    <dgm:pt modelId="{BAE20BA2-74A2-4F9D-A267-B822FBE1161F}" type="sibTrans" cxnId="{7E193D6B-D26F-4E2A-9135-85FF904F3B02}">
      <dgm:prSet/>
      <dgm:spPr/>
      <dgm:t>
        <a:bodyPr/>
        <a:lstStyle/>
        <a:p>
          <a:endParaRPr lang="es-ES"/>
        </a:p>
      </dgm:t>
    </dgm:pt>
    <dgm:pt modelId="{7A7E897F-E4F8-4BC2-8342-B01AFDC75737}">
      <dgm:prSet phldrT="[Texto]"/>
      <dgm:spPr/>
      <dgm:t>
        <a:bodyPr/>
        <a:lstStyle/>
        <a:p>
          <a:r>
            <a:rPr lang="es-ES" b="1" dirty="0" smtClean="0"/>
            <a:t>Porcentaje de legumbres comerciales</a:t>
          </a:r>
          <a:endParaRPr lang="es-ES" dirty="0"/>
        </a:p>
      </dgm:t>
    </dgm:pt>
    <dgm:pt modelId="{F06AADA9-72A8-4AD7-8DD8-4A3D7D6E441B}" type="parTrans" cxnId="{5B323700-9DD1-4140-B3D1-5F6E9DD7D617}">
      <dgm:prSet/>
      <dgm:spPr/>
      <dgm:t>
        <a:bodyPr/>
        <a:lstStyle/>
        <a:p>
          <a:endParaRPr lang="es-ES"/>
        </a:p>
      </dgm:t>
    </dgm:pt>
    <dgm:pt modelId="{8A2553D5-DB44-4DC0-A466-948600FC42B0}" type="sibTrans" cxnId="{5B323700-9DD1-4140-B3D1-5F6E9DD7D617}">
      <dgm:prSet/>
      <dgm:spPr/>
      <dgm:t>
        <a:bodyPr/>
        <a:lstStyle/>
        <a:p>
          <a:endParaRPr lang="es-ES"/>
        </a:p>
      </dgm:t>
    </dgm:pt>
    <dgm:pt modelId="{01506EB1-AE88-4A73-9F14-B12A16CCEB3C}">
      <dgm:prSet/>
      <dgm:spPr/>
      <dgm:t>
        <a:bodyPr/>
        <a:lstStyle/>
        <a:p>
          <a:r>
            <a:rPr lang="es-ES" b="1" dirty="0" smtClean="0"/>
            <a:t>Rendimiento</a:t>
          </a:r>
          <a:endParaRPr lang="es-ES" dirty="0"/>
        </a:p>
      </dgm:t>
    </dgm:pt>
    <dgm:pt modelId="{7D110360-122E-44AF-8D11-97890C5D1B34}" type="parTrans" cxnId="{ABB8148B-4F53-4B0C-8D13-1474A44BF891}">
      <dgm:prSet/>
      <dgm:spPr/>
      <dgm:t>
        <a:bodyPr/>
        <a:lstStyle/>
        <a:p>
          <a:endParaRPr lang="es-ES"/>
        </a:p>
      </dgm:t>
    </dgm:pt>
    <dgm:pt modelId="{06EBC67C-9250-41FD-A113-DD0027AF5F86}" type="sibTrans" cxnId="{ABB8148B-4F53-4B0C-8D13-1474A44BF891}">
      <dgm:prSet/>
      <dgm:spPr/>
      <dgm:t>
        <a:bodyPr/>
        <a:lstStyle/>
        <a:p>
          <a:endParaRPr lang="es-ES"/>
        </a:p>
      </dgm:t>
    </dgm:pt>
    <dgm:pt modelId="{76CB102A-6A6E-40B8-BA8C-E2D2DBD9F327}" type="pres">
      <dgm:prSet presAssocID="{85F716E5-97E1-435B-8295-00D0F8E46D0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2EFAC12-05C4-4A68-A090-A384659DE3EF}" type="pres">
      <dgm:prSet presAssocID="{95225ABC-BE5F-4115-B97F-5FF2EC9349E8}" presName="centerShape" presStyleLbl="node0" presStyleIdx="0" presStyleCnt="1" custScaleX="139555" custScaleY="151202"/>
      <dgm:spPr/>
      <dgm:t>
        <a:bodyPr/>
        <a:lstStyle/>
        <a:p>
          <a:endParaRPr lang="es-ES"/>
        </a:p>
      </dgm:t>
    </dgm:pt>
    <dgm:pt modelId="{BA64F7A3-DF32-4CCA-9430-7F8386BDED29}" type="pres">
      <dgm:prSet presAssocID="{C7E0188E-991F-4FCD-9204-C4E821EEBCCA}" presName="parTrans" presStyleLbl="sibTrans2D1" presStyleIdx="0" presStyleCnt="5"/>
      <dgm:spPr/>
      <dgm:t>
        <a:bodyPr/>
        <a:lstStyle/>
        <a:p>
          <a:endParaRPr lang="es-ES"/>
        </a:p>
      </dgm:t>
    </dgm:pt>
    <dgm:pt modelId="{B5C0C43E-DC51-4609-A104-9CF294A50B6A}" type="pres">
      <dgm:prSet presAssocID="{C7E0188E-991F-4FCD-9204-C4E821EEBCCA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6259FB1C-C21C-4D5B-B3C1-76760F19510B}" type="pres">
      <dgm:prSet presAssocID="{67470820-9A08-4130-B541-1B83816F74F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40BA8-7C34-4399-8CD1-C994BEA2DB8B}" type="pres">
      <dgm:prSet presAssocID="{5D4A761E-5930-4BFD-8EE9-1E82BDAFC151}" presName="parTrans" presStyleLbl="sibTrans2D1" presStyleIdx="1" presStyleCnt="5"/>
      <dgm:spPr/>
      <dgm:t>
        <a:bodyPr/>
        <a:lstStyle/>
        <a:p>
          <a:endParaRPr lang="es-ES"/>
        </a:p>
      </dgm:t>
    </dgm:pt>
    <dgm:pt modelId="{C4BB5A48-DD37-4374-8F65-F86A764A27B2}" type="pres">
      <dgm:prSet presAssocID="{5D4A761E-5930-4BFD-8EE9-1E82BDAFC151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C2364832-CA06-4EE6-B985-AA6176882EA8}" type="pres">
      <dgm:prSet presAssocID="{3A7F21C9-811D-4E05-93C5-FCC344C71F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E72071-AA7A-40EC-A440-58E4E8AF713A}" type="pres">
      <dgm:prSet presAssocID="{1A0597C6-77B5-49C4-9183-6E0EE6C78640}" presName="parTrans" presStyleLbl="sibTrans2D1" presStyleIdx="2" presStyleCnt="5"/>
      <dgm:spPr/>
      <dgm:t>
        <a:bodyPr/>
        <a:lstStyle/>
        <a:p>
          <a:endParaRPr lang="es-ES"/>
        </a:p>
      </dgm:t>
    </dgm:pt>
    <dgm:pt modelId="{D50CEECC-EE9C-4B81-A65B-D2B78ACE683F}" type="pres">
      <dgm:prSet presAssocID="{1A0597C6-77B5-49C4-9183-6E0EE6C78640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15F0454C-2ACE-479C-A73C-1F486D4300F6}" type="pres">
      <dgm:prSet presAssocID="{53383F84-9BBD-4219-B2BE-385F9F35F2B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79D24D-48BA-402F-A107-4D7E5D432CEF}" type="pres">
      <dgm:prSet presAssocID="{F06AADA9-72A8-4AD7-8DD8-4A3D7D6E441B}" presName="parTrans" presStyleLbl="sibTrans2D1" presStyleIdx="3" presStyleCnt="5"/>
      <dgm:spPr/>
      <dgm:t>
        <a:bodyPr/>
        <a:lstStyle/>
        <a:p>
          <a:endParaRPr lang="es-ES"/>
        </a:p>
      </dgm:t>
    </dgm:pt>
    <dgm:pt modelId="{AFAE35F2-3C45-4383-A3F4-E2020AA5E000}" type="pres">
      <dgm:prSet presAssocID="{F06AADA9-72A8-4AD7-8DD8-4A3D7D6E441B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62C6B099-E8CE-4CB0-899C-BA5A292948AE}" type="pres">
      <dgm:prSet presAssocID="{7A7E897F-E4F8-4BC2-8342-B01AFDC7573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8B1E41-C773-41D7-9F00-E3A4E6813FBF}" type="pres">
      <dgm:prSet presAssocID="{7D110360-122E-44AF-8D11-97890C5D1B34}" presName="parTrans" presStyleLbl="sibTrans2D1" presStyleIdx="4" presStyleCnt="5"/>
      <dgm:spPr/>
      <dgm:t>
        <a:bodyPr/>
        <a:lstStyle/>
        <a:p>
          <a:endParaRPr lang="es-ES"/>
        </a:p>
      </dgm:t>
    </dgm:pt>
    <dgm:pt modelId="{C991C734-8C77-4354-88B7-446778119542}" type="pres">
      <dgm:prSet presAssocID="{7D110360-122E-44AF-8D11-97890C5D1B34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8A3119FE-7911-49A6-825D-0BDCB7439BBF}" type="pres">
      <dgm:prSet presAssocID="{01506EB1-AE88-4A73-9F14-B12A16CCEB3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41F7604-C98E-4AAE-A13D-D1F64FE141D6}" type="presOf" srcId="{85F716E5-97E1-435B-8295-00D0F8E46D04}" destId="{76CB102A-6A6E-40B8-BA8C-E2D2DBD9F327}" srcOrd="0" destOrd="0" presId="urn:microsoft.com/office/officeart/2005/8/layout/radial5"/>
    <dgm:cxn modelId="{013606BF-BC58-460A-BF05-E5567BFA2CA6}" type="presOf" srcId="{C7E0188E-991F-4FCD-9204-C4E821EEBCCA}" destId="{B5C0C43E-DC51-4609-A104-9CF294A50B6A}" srcOrd="1" destOrd="0" presId="urn:microsoft.com/office/officeart/2005/8/layout/radial5"/>
    <dgm:cxn modelId="{2BD40DD3-FC8E-4E7F-8A7D-D7740B1AD58C}" type="presOf" srcId="{7D110360-122E-44AF-8D11-97890C5D1B34}" destId="{C38B1E41-C773-41D7-9F00-E3A4E6813FBF}" srcOrd="0" destOrd="0" presId="urn:microsoft.com/office/officeart/2005/8/layout/radial5"/>
    <dgm:cxn modelId="{604170AE-A4B8-4201-8BD8-1ED9EF39F41C}" type="presOf" srcId="{67470820-9A08-4130-B541-1B83816F74FB}" destId="{6259FB1C-C21C-4D5B-B3C1-76760F19510B}" srcOrd="0" destOrd="0" presId="urn:microsoft.com/office/officeart/2005/8/layout/radial5"/>
    <dgm:cxn modelId="{83581662-978A-4384-BCF3-CCD47E9FF5C9}" type="presOf" srcId="{01506EB1-AE88-4A73-9F14-B12A16CCEB3C}" destId="{8A3119FE-7911-49A6-825D-0BDCB7439BBF}" srcOrd="0" destOrd="0" presId="urn:microsoft.com/office/officeart/2005/8/layout/radial5"/>
    <dgm:cxn modelId="{442308D0-9F5B-4CC3-B14F-276C4D5D03C3}" type="presOf" srcId="{1A0597C6-77B5-49C4-9183-6E0EE6C78640}" destId="{D50CEECC-EE9C-4B81-A65B-D2B78ACE683F}" srcOrd="1" destOrd="0" presId="urn:microsoft.com/office/officeart/2005/8/layout/radial5"/>
    <dgm:cxn modelId="{5B323700-9DD1-4140-B3D1-5F6E9DD7D617}" srcId="{95225ABC-BE5F-4115-B97F-5FF2EC9349E8}" destId="{7A7E897F-E4F8-4BC2-8342-B01AFDC75737}" srcOrd="3" destOrd="0" parTransId="{F06AADA9-72A8-4AD7-8DD8-4A3D7D6E441B}" sibTransId="{8A2553D5-DB44-4DC0-A466-948600FC42B0}"/>
    <dgm:cxn modelId="{3377161D-2A9D-4F35-9D3A-575AB97A9978}" srcId="{95225ABC-BE5F-4115-B97F-5FF2EC9349E8}" destId="{67470820-9A08-4130-B541-1B83816F74FB}" srcOrd="0" destOrd="0" parTransId="{C7E0188E-991F-4FCD-9204-C4E821EEBCCA}" sibTransId="{345EF2ED-7B8D-4E09-B984-F973E6A77F38}"/>
    <dgm:cxn modelId="{A6802B37-443C-40AF-BE0B-6AF660242EAF}" type="presOf" srcId="{5D4A761E-5930-4BFD-8EE9-1E82BDAFC151}" destId="{C4BB5A48-DD37-4374-8F65-F86A764A27B2}" srcOrd="1" destOrd="0" presId="urn:microsoft.com/office/officeart/2005/8/layout/radial5"/>
    <dgm:cxn modelId="{AC05D321-40E2-440E-BE51-946B7AF8E0B2}" type="presOf" srcId="{3A7F21C9-811D-4E05-93C5-FCC344C71FC6}" destId="{C2364832-CA06-4EE6-B985-AA6176882EA8}" srcOrd="0" destOrd="0" presId="urn:microsoft.com/office/officeart/2005/8/layout/radial5"/>
    <dgm:cxn modelId="{C2D03BD7-A976-45D0-A870-EC6C6A1FEB26}" type="presOf" srcId="{7D110360-122E-44AF-8D11-97890C5D1B34}" destId="{C991C734-8C77-4354-88B7-446778119542}" srcOrd="1" destOrd="0" presId="urn:microsoft.com/office/officeart/2005/8/layout/radial5"/>
    <dgm:cxn modelId="{7E193D6B-D26F-4E2A-9135-85FF904F3B02}" srcId="{95225ABC-BE5F-4115-B97F-5FF2EC9349E8}" destId="{53383F84-9BBD-4219-B2BE-385F9F35F2B8}" srcOrd="2" destOrd="0" parTransId="{1A0597C6-77B5-49C4-9183-6E0EE6C78640}" sibTransId="{BAE20BA2-74A2-4F9D-A267-B822FBE1161F}"/>
    <dgm:cxn modelId="{610DD460-C8D0-4568-BD65-A21045ED0CA8}" type="presOf" srcId="{95225ABC-BE5F-4115-B97F-5FF2EC9349E8}" destId="{B2EFAC12-05C4-4A68-A090-A384659DE3EF}" srcOrd="0" destOrd="0" presId="urn:microsoft.com/office/officeart/2005/8/layout/radial5"/>
    <dgm:cxn modelId="{19AB65AD-880E-4BC6-9449-DA9099F274FA}" srcId="{85F716E5-97E1-435B-8295-00D0F8E46D04}" destId="{95225ABC-BE5F-4115-B97F-5FF2EC9349E8}" srcOrd="0" destOrd="0" parTransId="{7D15A977-5588-4012-BCAE-8A5BE626460D}" sibTransId="{CECCEC0D-3203-49FB-97DF-BF032FC99921}"/>
    <dgm:cxn modelId="{DA1F3015-A10A-4F28-A182-8739EE6AD0E9}" type="presOf" srcId="{F06AADA9-72A8-4AD7-8DD8-4A3D7D6E441B}" destId="{AE79D24D-48BA-402F-A107-4D7E5D432CEF}" srcOrd="0" destOrd="0" presId="urn:microsoft.com/office/officeart/2005/8/layout/radial5"/>
    <dgm:cxn modelId="{ABB8148B-4F53-4B0C-8D13-1474A44BF891}" srcId="{95225ABC-BE5F-4115-B97F-5FF2EC9349E8}" destId="{01506EB1-AE88-4A73-9F14-B12A16CCEB3C}" srcOrd="4" destOrd="0" parTransId="{7D110360-122E-44AF-8D11-97890C5D1B34}" sibTransId="{06EBC67C-9250-41FD-A113-DD0027AF5F86}"/>
    <dgm:cxn modelId="{688CCC44-9DD3-437E-AF99-1C3AA43B5160}" type="presOf" srcId="{53383F84-9BBD-4219-B2BE-385F9F35F2B8}" destId="{15F0454C-2ACE-479C-A73C-1F486D4300F6}" srcOrd="0" destOrd="0" presId="urn:microsoft.com/office/officeart/2005/8/layout/radial5"/>
    <dgm:cxn modelId="{866A521F-BB53-42CF-BF0D-0CA06FD19A36}" type="presOf" srcId="{F06AADA9-72A8-4AD7-8DD8-4A3D7D6E441B}" destId="{AFAE35F2-3C45-4383-A3F4-E2020AA5E000}" srcOrd="1" destOrd="0" presId="urn:microsoft.com/office/officeart/2005/8/layout/radial5"/>
    <dgm:cxn modelId="{DE2F46D9-CF98-4B81-85A3-D61A26658EA9}" type="presOf" srcId="{C7E0188E-991F-4FCD-9204-C4E821EEBCCA}" destId="{BA64F7A3-DF32-4CCA-9430-7F8386BDED29}" srcOrd="0" destOrd="0" presId="urn:microsoft.com/office/officeart/2005/8/layout/radial5"/>
    <dgm:cxn modelId="{33154C00-45E4-471F-8784-F46124E07263}" type="presOf" srcId="{7A7E897F-E4F8-4BC2-8342-B01AFDC75737}" destId="{62C6B099-E8CE-4CB0-899C-BA5A292948AE}" srcOrd="0" destOrd="0" presId="urn:microsoft.com/office/officeart/2005/8/layout/radial5"/>
    <dgm:cxn modelId="{BBD66C25-9261-44E2-BEE0-1218C843B52B}" type="presOf" srcId="{5D4A761E-5930-4BFD-8EE9-1E82BDAFC151}" destId="{92340BA8-7C34-4399-8CD1-C994BEA2DB8B}" srcOrd="0" destOrd="0" presId="urn:microsoft.com/office/officeart/2005/8/layout/radial5"/>
    <dgm:cxn modelId="{C6B7C1F7-5D81-4AC7-9125-75B540839D0B}" type="presOf" srcId="{1A0597C6-77B5-49C4-9183-6E0EE6C78640}" destId="{06E72071-AA7A-40EC-A440-58E4E8AF713A}" srcOrd="0" destOrd="0" presId="urn:microsoft.com/office/officeart/2005/8/layout/radial5"/>
    <dgm:cxn modelId="{0892C27C-908D-433D-B4F4-229B70495F3F}" srcId="{95225ABC-BE5F-4115-B97F-5FF2EC9349E8}" destId="{3A7F21C9-811D-4E05-93C5-FCC344C71FC6}" srcOrd="1" destOrd="0" parTransId="{5D4A761E-5930-4BFD-8EE9-1E82BDAFC151}" sibTransId="{E9D163B6-60AA-474A-B069-48EFE7BB6F0C}"/>
    <dgm:cxn modelId="{CCA874E3-39DC-4868-89F2-B0D2D35C4069}" type="presParOf" srcId="{76CB102A-6A6E-40B8-BA8C-E2D2DBD9F327}" destId="{B2EFAC12-05C4-4A68-A090-A384659DE3EF}" srcOrd="0" destOrd="0" presId="urn:microsoft.com/office/officeart/2005/8/layout/radial5"/>
    <dgm:cxn modelId="{179D3F99-3480-4FDE-82C3-454A24414EB0}" type="presParOf" srcId="{76CB102A-6A6E-40B8-BA8C-E2D2DBD9F327}" destId="{BA64F7A3-DF32-4CCA-9430-7F8386BDED29}" srcOrd="1" destOrd="0" presId="urn:microsoft.com/office/officeart/2005/8/layout/radial5"/>
    <dgm:cxn modelId="{1B2B97B4-C0E4-49E1-B640-57A1F7C54947}" type="presParOf" srcId="{BA64F7A3-DF32-4CCA-9430-7F8386BDED29}" destId="{B5C0C43E-DC51-4609-A104-9CF294A50B6A}" srcOrd="0" destOrd="0" presId="urn:microsoft.com/office/officeart/2005/8/layout/radial5"/>
    <dgm:cxn modelId="{E44E040E-C9B9-4CD0-BAB2-91A5BCBDB506}" type="presParOf" srcId="{76CB102A-6A6E-40B8-BA8C-E2D2DBD9F327}" destId="{6259FB1C-C21C-4D5B-B3C1-76760F19510B}" srcOrd="2" destOrd="0" presId="urn:microsoft.com/office/officeart/2005/8/layout/radial5"/>
    <dgm:cxn modelId="{BBE7B43E-9B71-437B-B622-3BD19B4C633A}" type="presParOf" srcId="{76CB102A-6A6E-40B8-BA8C-E2D2DBD9F327}" destId="{92340BA8-7C34-4399-8CD1-C994BEA2DB8B}" srcOrd="3" destOrd="0" presId="urn:microsoft.com/office/officeart/2005/8/layout/radial5"/>
    <dgm:cxn modelId="{D7085203-4A56-4C35-9D6A-DDB2BA885833}" type="presParOf" srcId="{92340BA8-7C34-4399-8CD1-C994BEA2DB8B}" destId="{C4BB5A48-DD37-4374-8F65-F86A764A27B2}" srcOrd="0" destOrd="0" presId="urn:microsoft.com/office/officeart/2005/8/layout/radial5"/>
    <dgm:cxn modelId="{C8EB185B-1570-4B60-81CB-F4A22EB8F87A}" type="presParOf" srcId="{76CB102A-6A6E-40B8-BA8C-E2D2DBD9F327}" destId="{C2364832-CA06-4EE6-B985-AA6176882EA8}" srcOrd="4" destOrd="0" presId="urn:microsoft.com/office/officeart/2005/8/layout/radial5"/>
    <dgm:cxn modelId="{7EF7487A-E973-417F-A0EA-4A6E30E40E40}" type="presParOf" srcId="{76CB102A-6A6E-40B8-BA8C-E2D2DBD9F327}" destId="{06E72071-AA7A-40EC-A440-58E4E8AF713A}" srcOrd="5" destOrd="0" presId="urn:microsoft.com/office/officeart/2005/8/layout/radial5"/>
    <dgm:cxn modelId="{805BA7B5-6C39-4912-9FDB-5F8E494BF927}" type="presParOf" srcId="{06E72071-AA7A-40EC-A440-58E4E8AF713A}" destId="{D50CEECC-EE9C-4B81-A65B-D2B78ACE683F}" srcOrd="0" destOrd="0" presId="urn:microsoft.com/office/officeart/2005/8/layout/radial5"/>
    <dgm:cxn modelId="{1E0DB37A-68A7-4CB9-96F8-49E7774534B9}" type="presParOf" srcId="{76CB102A-6A6E-40B8-BA8C-E2D2DBD9F327}" destId="{15F0454C-2ACE-479C-A73C-1F486D4300F6}" srcOrd="6" destOrd="0" presId="urn:microsoft.com/office/officeart/2005/8/layout/radial5"/>
    <dgm:cxn modelId="{C269A20B-8D9C-478C-89BB-5BA11E345E3E}" type="presParOf" srcId="{76CB102A-6A6E-40B8-BA8C-E2D2DBD9F327}" destId="{AE79D24D-48BA-402F-A107-4D7E5D432CEF}" srcOrd="7" destOrd="0" presId="urn:microsoft.com/office/officeart/2005/8/layout/radial5"/>
    <dgm:cxn modelId="{975422CD-AE5D-46FB-A06F-07D3390C6270}" type="presParOf" srcId="{AE79D24D-48BA-402F-A107-4D7E5D432CEF}" destId="{AFAE35F2-3C45-4383-A3F4-E2020AA5E000}" srcOrd="0" destOrd="0" presId="urn:microsoft.com/office/officeart/2005/8/layout/radial5"/>
    <dgm:cxn modelId="{CD0B1D2A-AD2C-4DAF-A951-397C35EB58C7}" type="presParOf" srcId="{76CB102A-6A6E-40B8-BA8C-E2D2DBD9F327}" destId="{62C6B099-E8CE-4CB0-899C-BA5A292948AE}" srcOrd="8" destOrd="0" presId="urn:microsoft.com/office/officeart/2005/8/layout/radial5"/>
    <dgm:cxn modelId="{4284C43B-2C15-4394-9D17-321F0E1BAD8A}" type="presParOf" srcId="{76CB102A-6A6E-40B8-BA8C-E2D2DBD9F327}" destId="{C38B1E41-C773-41D7-9F00-E3A4E6813FBF}" srcOrd="9" destOrd="0" presId="urn:microsoft.com/office/officeart/2005/8/layout/radial5"/>
    <dgm:cxn modelId="{D4ECDB5C-5BB0-4552-8DFB-60AEB67F261B}" type="presParOf" srcId="{C38B1E41-C773-41D7-9F00-E3A4E6813FBF}" destId="{C991C734-8C77-4354-88B7-446778119542}" srcOrd="0" destOrd="0" presId="urn:microsoft.com/office/officeart/2005/8/layout/radial5"/>
    <dgm:cxn modelId="{984A564D-87A9-4DF5-B952-D9AF0D36F359}" type="presParOf" srcId="{76CB102A-6A6E-40B8-BA8C-E2D2DBD9F327}" destId="{8A3119FE-7911-49A6-825D-0BDCB7439BBF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43415C5-B5D7-4545-B481-C15E7720A796}" type="doc">
      <dgm:prSet loTypeId="urn:microsoft.com/office/officeart/2005/8/layout/hList6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FE24170E-D0F6-4CDB-AF8F-91BE87DE0168}">
      <dgm:prSet phldrT="[Texto]"/>
      <dgm:spPr/>
      <dgm:t>
        <a:bodyPr/>
        <a:lstStyle/>
        <a:p>
          <a:pPr algn="just"/>
          <a:r>
            <a:rPr lang="es-ES" dirty="0" smtClean="0"/>
            <a:t>En el cultivo de piñón, para las variables altura de planta, número de frutos por planta, rendimiento de semilla y aceite, se encontró diferencias significativas entre tratamientos al nivel de 5% de probabilidad.</a:t>
          </a:r>
          <a:endParaRPr lang="es-ES" dirty="0"/>
        </a:p>
      </dgm:t>
    </dgm:pt>
    <dgm:pt modelId="{BF53483E-2C35-4001-A9B5-F831D387FF38}" type="parTrans" cxnId="{AE3771DF-F2AC-4249-A703-26E26E65066F}">
      <dgm:prSet/>
      <dgm:spPr/>
      <dgm:t>
        <a:bodyPr/>
        <a:lstStyle/>
        <a:p>
          <a:endParaRPr lang="es-ES"/>
        </a:p>
      </dgm:t>
    </dgm:pt>
    <dgm:pt modelId="{74F5A014-F1E3-418C-BF48-C3CC48ECAE41}" type="sibTrans" cxnId="{AE3771DF-F2AC-4249-A703-26E26E65066F}">
      <dgm:prSet/>
      <dgm:spPr/>
      <dgm:t>
        <a:bodyPr/>
        <a:lstStyle/>
        <a:p>
          <a:endParaRPr lang="es-ES"/>
        </a:p>
      </dgm:t>
    </dgm:pt>
    <dgm:pt modelId="{B3B2C5C5-DD68-4A5D-A37E-E4C1F4642F13}">
      <dgm:prSet phldrT="[Texto]"/>
      <dgm:spPr/>
      <dgm:t>
        <a:bodyPr/>
        <a:lstStyle/>
        <a:p>
          <a:pPr algn="just"/>
          <a:r>
            <a:rPr lang="es-ES" dirty="0" smtClean="0"/>
            <a:t>En los cultivos de maíz y maní, no se encontró diferencias significativas entre tratamientos para las variables analizadas. </a:t>
          </a:r>
          <a:endParaRPr lang="es-ES" dirty="0"/>
        </a:p>
      </dgm:t>
    </dgm:pt>
    <dgm:pt modelId="{FE32E4D7-7E3A-4C73-8CB1-A60FFB968487}" type="parTrans" cxnId="{B7330393-CEA7-46F1-94FA-2291750AC30B}">
      <dgm:prSet/>
      <dgm:spPr/>
      <dgm:t>
        <a:bodyPr/>
        <a:lstStyle/>
        <a:p>
          <a:endParaRPr lang="es-ES"/>
        </a:p>
      </dgm:t>
    </dgm:pt>
    <dgm:pt modelId="{21218BA8-D38B-449B-9BFE-93784D741A5F}" type="sibTrans" cxnId="{B7330393-CEA7-46F1-94FA-2291750AC30B}">
      <dgm:prSet/>
      <dgm:spPr/>
      <dgm:t>
        <a:bodyPr/>
        <a:lstStyle/>
        <a:p>
          <a:endParaRPr lang="es-ES"/>
        </a:p>
      </dgm:t>
    </dgm:pt>
    <dgm:pt modelId="{8BEC1E3E-0D71-4C9A-950B-F4C86A5AF3D7}">
      <dgm:prSet phldrT="[Texto]"/>
      <dgm:spPr/>
      <dgm:t>
        <a:bodyPr/>
        <a:lstStyle/>
        <a:p>
          <a:pPr algn="just"/>
          <a:r>
            <a:rPr lang="es-ES" dirty="0" smtClean="0"/>
            <a:t>El análisis marginal determinó que el tratamiento 3 (piñón 8*3m, asociado con maíz y maní), obtuvo la mejor tasa de retorno marginal durante el primer año de establecido el cultivo de piñón.</a:t>
          </a:r>
          <a:endParaRPr lang="es-ES" dirty="0"/>
        </a:p>
      </dgm:t>
    </dgm:pt>
    <dgm:pt modelId="{84BE968C-825A-4AB8-835C-DE74B6514920}" type="parTrans" cxnId="{CEB7A690-7E5A-4CEE-93EC-2F9B200C4EC5}">
      <dgm:prSet/>
      <dgm:spPr/>
      <dgm:t>
        <a:bodyPr/>
        <a:lstStyle/>
        <a:p>
          <a:endParaRPr lang="es-ES"/>
        </a:p>
      </dgm:t>
    </dgm:pt>
    <dgm:pt modelId="{AD24BD42-ADDD-42D4-8CAE-04FBF5E2715A}" type="sibTrans" cxnId="{CEB7A690-7E5A-4CEE-93EC-2F9B200C4EC5}">
      <dgm:prSet/>
      <dgm:spPr/>
      <dgm:t>
        <a:bodyPr/>
        <a:lstStyle/>
        <a:p>
          <a:endParaRPr lang="es-ES"/>
        </a:p>
      </dgm:t>
    </dgm:pt>
    <dgm:pt modelId="{C6DDB30A-4BB5-49BE-91D6-74FF50035B30}" type="pres">
      <dgm:prSet presAssocID="{C43415C5-B5D7-4545-B481-C15E7720A7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5A37B62-3412-4D51-A069-A92F7F3D762C}" type="pres">
      <dgm:prSet presAssocID="{FE24170E-D0F6-4CDB-AF8F-91BE87DE016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0DC07F-E40B-4ED2-8965-0EFA680DAC04}" type="pres">
      <dgm:prSet presAssocID="{74F5A014-F1E3-418C-BF48-C3CC48ECAE41}" presName="sibTrans" presStyleCnt="0"/>
      <dgm:spPr/>
    </dgm:pt>
    <dgm:pt modelId="{6859B963-F1B4-44B5-BE67-4C9F0C870575}" type="pres">
      <dgm:prSet presAssocID="{B3B2C5C5-DD68-4A5D-A37E-E4C1F4642F1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20B31E-0E28-4100-8B7F-5E1F6B480B93}" type="pres">
      <dgm:prSet presAssocID="{21218BA8-D38B-449B-9BFE-93784D741A5F}" presName="sibTrans" presStyleCnt="0"/>
      <dgm:spPr/>
    </dgm:pt>
    <dgm:pt modelId="{E85D5494-CA2D-4094-94C4-E4D84D407291}" type="pres">
      <dgm:prSet presAssocID="{8BEC1E3E-0D71-4C9A-950B-F4C86A5AF3D7}" presName="node" presStyleLbl="node1" presStyleIdx="2" presStyleCnt="3" custLinFactNeighborX="513" custLinFactNeighborY="-12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EB7A690-7E5A-4CEE-93EC-2F9B200C4EC5}" srcId="{C43415C5-B5D7-4545-B481-C15E7720A796}" destId="{8BEC1E3E-0D71-4C9A-950B-F4C86A5AF3D7}" srcOrd="2" destOrd="0" parTransId="{84BE968C-825A-4AB8-835C-DE74B6514920}" sibTransId="{AD24BD42-ADDD-42D4-8CAE-04FBF5E2715A}"/>
    <dgm:cxn modelId="{C63D8ACF-DA0A-4FE6-A0CC-74ADB38B848E}" type="presOf" srcId="{8BEC1E3E-0D71-4C9A-950B-F4C86A5AF3D7}" destId="{E85D5494-CA2D-4094-94C4-E4D84D407291}" srcOrd="0" destOrd="0" presId="urn:microsoft.com/office/officeart/2005/8/layout/hList6"/>
    <dgm:cxn modelId="{AE3771DF-F2AC-4249-A703-26E26E65066F}" srcId="{C43415C5-B5D7-4545-B481-C15E7720A796}" destId="{FE24170E-D0F6-4CDB-AF8F-91BE87DE0168}" srcOrd="0" destOrd="0" parTransId="{BF53483E-2C35-4001-A9B5-F831D387FF38}" sibTransId="{74F5A014-F1E3-418C-BF48-C3CC48ECAE41}"/>
    <dgm:cxn modelId="{52593D1B-80B5-49B1-BEA0-D25723F76962}" type="presOf" srcId="{B3B2C5C5-DD68-4A5D-A37E-E4C1F4642F13}" destId="{6859B963-F1B4-44B5-BE67-4C9F0C870575}" srcOrd="0" destOrd="0" presId="urn:microsoft.com/office/officeart/2005/8/layout/hList6"/>
    <dgm:cxn modelId="{B7330393-CEA7-46F1-94FA-2291750AC30B}" srcId="{C43415C5-B5D7-4545-B481-C15E7720A796}" destId="{B3B2C5C5-DD68-4A5D-A37E-E4C1F4642F13}" srcOrd="1" destOrd="0" parTransId="{FE32E4D7-7E3A-4C73-8CB1-A60FFB968487}" sibTransId="{21218BA8-D38B-449B-9BFE-93784D741A5F}"/>
    <dgm:cxn modelId="{E18B4BFD-8C50-489A-81CC-B05794737FA0}" type="presOf" srcId="{FE24170E-D0F6-4CDB-AF8F-91BE87DE0168}" destId="{35A37B62-3412-4D51-A069-A92F7F3D762C}" srcOrd="0" destOrd="0" presId="urn:microsoft.com/office/officeart/2005/8/layout/hList6"/>
    <dgm:cxn modelId="{672FDC61-58CA-42DC-987E-E5BD35416479}" type="presOf" srcId="{C43415C5-B5D7-4545-B481-C15E7720A796}" destId="{C6DDB30A-4BB5-49BE-91D6-74FF50035B30}" srcOrd="0" destOrd="0" presId="urn:microsoft.com/office/officeart/2005/8/layout/hList6"/>
    <dgm:cxn modelId="{B452490B-3FF6-45B2-BBCF-B6AD11019FD3}" type="presParOf" srcId="{C6DDB30A-4BB5-49BE-91D6-74FF50035B30}" destId="{35A37B62-3412-4D51-A069-A92F7F3D762C}" srcOrd="0" destOrd="0" presId="urn:microsoft.com/office/officeart/2005/8/layout/hList6"/>
    <dgm:cxn modelId="{9C518006-5CB5-472C-8FBB-C18819A8B7CC}" type="presParOf" srcId="{C6DDB30A-4BB5-49BE-91D6-74FF50035B30}" destId="{7E0DC07F-E40B-4ED2-8965-0EFA680DAC04}" srcOrd="1" destOrd="0" presId="urn:microsoft.com/office/officeart/2005/8/layout/hList6"/>
    <dgm:cxn modelId="{83AE1066-F790-45B5-8AEF-E9FB0E709274}" type="presParOf" srcId="{C6DDB30A-4BB5-49BE-91D6-74FF50035B30}" destId="{6859B963-F1B4-44B5-BE67-4C9F0C870575}" srcOrd="2" destOrd="0" presId="urn:microsoft.com/office/officeart/2005/8/layout/hList6"/>
    <dgm:cxn modelId="{A033A524-CECD-4E1C-83CD-C20CD4FDA00E}" type="presParOf" srcId="{C6DDB30A-4BB5-49BE-91D6-74FF50035B30}" destId="{4220B31E-0E28-4100-8B7F-5E1F6B480B93}" srcOrd="3" destOrd="0" presId="urn:microsoft.com/office/officeart/2005/8/layout/hList6"/>
    <dgm:cxn modelId="{E107FE54-310B-42F9-9995-7C2E0D5B39D3}" type="presParOf" srcId="{C6DDB30A-4BB5-49BE-91D6-74FF50035B30}" destId="{E85D5494-CA2D-4094-94C4-E4D84D40729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A529B-8398-4DC7-9146-6A8FF3DCDF2E}">
      <dsp:nvSpPr>
        <dsp:cNvPr id="0" name=""/>
        <dsp:cNvSpPr/>
      </dsp:nvSpPr>
      <dsp:spPr>
        <a:xfrm>
          <a:off x="1745635" y="628187"/>
          <a:ext cx="4200960" cy="4200960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9718A6-EEAC-477C-959E-FE5B8BFA61A7}">
      <dsp:nvSpPr>
        <dsp:cNvPr id="0" name=""/>
        <dsp:cNvSpPr/>
      </dsp:nvSpPr>
      <dsp:spPr>
        <a:xfrm>
          <a:off x="1745635" y="628187"/>
          <a:ext cx="4200960" cy="4200960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6A011D-CA09-435C-9EE3-385D13021EF3}">
      <dsp:nvSpPr>
        <dsp:cNvPr id="0" name=""/>
        <dsp:cNvSpPr/>
      </dsp:nvSpPr>
      <dsp:spPr>
        <a:xfrm>
          <a:off x="1745635" y="628187"/>
          <a:ext cx="4200960" cy="4200960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8B2645-9D00-4DEE-B5FE-A3E8D8677B5B}">
      <dsp:nvSpPr>
        <dsp:cNvPr id="0" name=""/>
        <dsp:cNvSpPr/>
      </dsp:nvSpPr>
      <dsp:spPr>
        <a:xfrm>
          <a:off x="2651686" y="1500560"/>
          <a:ext cx="2532892" cy="245621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El uso extensivo de combustibles fósiles</a:t>
          </a:r>
          <a:endParaRPr lang="es-ES" sz="2400" kern="1200" dirty="0"/>
        </a:p>
      </dsp:txBody>
      <dsp:txXfrm>
        <a:off x="3022619" y="1860264"/>
        <a:ext cx="1791026" cy="1736806"/>
      </dsp:txXfrm>
    </dsp:sp>
    <dsp:sp modelId="{FA10ECAB-08DF-47D0-86BE-65E65BA14015}">
      <dsp:nvSpPr>
        <dsp:cNvPr id="0" name=""/>
        <dsp:cNvSpPr/>
      </dsp:nvSpPr>
      <dsp:spPr>
        <a:xfrm>
          <a:off x="3169600" y="381"/>
          <a:ext cx="1353030" cy="135303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 dirty="0"/>
        </a:p>
      </dsp:txBody>
      <dsp:txXfrm>
        <a:off x="3367747" y="198528"/>
        <a:ext cx="956736" cy="956736"/>
      </dsp:txXfrm>
    </dsp:sp>
    <dsp:sp modelId="{2A93CCD1-357F-4ED8-9B63-705855419272}">
      <dsp:nvSpPr>
        <dsp:cNvPr id="0" name=""/>
        <dsp:cNvSpPr/>
      </dsp:nvSpPr>
      <dsp:spPr>
        <a:xfrm>
          <a:off x="4946486" y="3078038"/>
          <a:ext cx="1353030" cy="135303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 dirty="0"/>
        </a:p>
      </dsp:txBody>
      <dsp:txXfrm>
        <a:off x="5144633" y="3276185"/>
        <a:ext cx="956736" cy="956736"/>
      </dsp:txXfrm>
    </dsp:sp>
    <dsp:sp modelId="{C4B7F87C-418B-4D36-8127-26EBDE151108}">
      <dsp:nvSpPr>
        <dsp:cNvPr id="0" name=""/>
        <dsp:cNvSpPr/>
      </dsp:nvSpPr>
      <dsp:spPr>
        <a:xfrm>
          <a:off x="1283971" y="3012727"/>
          <a:ext cx="1570516" cy="14836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>
        <a:off x="1513968" y="3230003"/>
        <a:ext cx="1110522" cy="10491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TabbedArc+Icon">
  <dgm:title val="Arco de fichas"/>
  <dgm:desc val="Se usa para mostrar un conjunto de elementos relacionados dispuestos en arco sobre un área común. Mejor con pequeñas cantidades de texto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EB865-FD75-4099-8071-599FC19AF9C3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7F9B0-627F-4391-A42D-BEDDC4D51D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93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7F9B0-627F-4391-A42D-BEDDC4D51D7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71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6821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95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66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532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40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9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3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89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48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83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632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6C5C3-7155-4B8D-B608-88D1C40239F1}" type="datetimeFigureOut">
              <a:rPr lang="es-ES" smtClean="0"/>
              <a:t>18/08/2015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B3BA-CEFD-4A82-895C-2F0BCE6215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9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8.png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.png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microsoft.com/office/2007/relationships/diagramDrawing" Target="../diagrams/drawing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8.png"/><Relationship Id="rId9" Type="http://schemas.microsoft.com/office/2007/relationships/diagramDrawing" Target="../diagrams/drawing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8.png"/><Relationship Id="rId9" Type="http://schemas.microsoft.com/office/2007/relationships/diagramDrawing" Target="../diagrams/drawin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31.jpe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5.png"/><Relationship Id="rId7" Type="http://schemas.openxmlformats.org/officeDocument/2006/relationships/slide" Target="slide2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8.xml"/><Relationship Id="rId4" Type="http://schemas.openxmlformats.org/officeDocument/2006/relationships/image" Target="../media/image8.pn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23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slide" Target="slide23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slide" Target="slide23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slide" Target="slide23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slide" Target="slide2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slide" Target="slide4.xml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8.png"/><Relationship Id="rId9" Type="http://schemas.microsoft.com/office/2007/relationships/diagramDrawing" Target="../diagrams/drawing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8.png"/><Relationship Id="rId9" Type="http://schemas.microsoft.com/office/2007/relationships/diagramDrawing" Target="../diagrams/drawing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8.png"/><Relationship Id="rId9" Type="http://schemas.microsoft.com/office/2007/relationships/diagramDrawing" Target="../diagrams/drawin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8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8" name="Picture 4" descr="C:\Users\Jhoel\Pictures\EXPO TESIS-JPG\CARAT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57"/>
            <a:ext cx="9144000" cy="68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2147756" y="1693619"/>
            <a:ext cx="6744724" cy="1951404"/>
          </a:xfrm>
          <a:custGeom>
            <a:avLst/>
            <a:gdLst>
              <a:gd name="connsiteX0" fmla="*/ 0 w 6624736"/>
              <a:gd name="connsiteY0" fmla="*/ 0 h 1800200"/>
              <a:gd name="connsiteX1" fmla="*/ 6624736 w 6624736"/>
              <a:gd name="connsiteY1" fmla="*/ 0 h 1800200"/>
              <a:gd name="connsiteX2" fmla="*/ 6624736 w 6624736"/>
              <a:gd name="connsiteY2" fmla="*/ 1800200 h 1800200"/>
              <a:gd name="connsiteX3" fmla="*/ 0 w 6624736"/>
              <a:gd name="connsiteY3" fmla="*/ 1800200 h 1800200"/>
              <a:gd name="connsiteX4" fmla="*/ 0 w 6624736"/>
              <a:gd name="connsiteY4" fmla="*/ 0 h 1800200"/>
              <a:gd name="connsiteX0" fmla="*/ 150126 w 6624736"/>
              <a:gd name="connsiteY0" fmla="*/ 81886 h 1800200"/>
              <a:gd name="connsiteX1" fmla="*/ 6624736 w 6624736"/>
              <a:gd name="connsiteY1" fmla="*/ 0 h 1800200"/>
              <a:gd name="connsiteX2" fmla="*/ 6624736 w 6624736"/>
              <a:gd name="connsiteY2" fmla="*/ 1800200 h 1800200"/>
              <a:gd name="connsiteX3" fmla="*/ 0 w 6624736"/>
              <a:gd name="connsiteY3" fmla="*/ 1800200 h 1800200"/>
              <a:gd name="connsiteX4" fmla="*/ 150126 w 6624736"/>
              <a:gd name="connsiteY4" fmla="*/ 81886 h 1800200"/>
              <a:gd name="connsiteX0" fmla="*/ 232013 w 6624736"/>
              <a:gd name="connsiteY0" fmla="*/ 136477 h 1800200"/>
              <a:gd name="connsiteX1" fmla="*/ 6624736 w 6624736"/>
              <a:gd name="connsiteY1" fmla="*/ 0 h 1800200"/>
              <a:gd name="connsiteX2" fmla="*/ 6624736 w 6624736"/>
              <a:gd name="connsiteY2" fmla="*/ 1800200 h 1800200"/>
              <a:gd name="connsiteX3" fmla="*/ 0 w 6624736"/>
              <a:gd name="connsiteY3" fmla="*/ 1800200 h 1800200"/>
              <a:gd name="connsiteX4" fmla="*/ 232013 w 6624736"/>
              <a:gd name="connsiteY4" fmla="*/ 136477 h 1800200"/>
              <a:gd name="connsiteX0" fmla="*/ 232013 w 6624736"/>
              <a:gd name="connsiteY0" fmla="*/ 136477 h 1800200"/>
              <a:gd name="connsiteX1" fmla="*/ 1990357 w 6624736"/>
              <a:gd name="connsiteY1" fmla="*/ 188692 h 1800200"/>
              <a:gd name="connsiteX2" fmla="*/ 6624736 w 6624736"/>
              <a:gd name="connsiteY2" fmla="*/ 0 h 1800200"/>
              <a:gd name="connsiteX3" fmla="*/ 6624736 w 6624736"/>
              <a:gd name="connsiteY3" fmla="*/ 1800200 h 1800200"/>
              <a:gd name="connsiteX4" fmla="*/ 0 w 6624736"/>
              <a:gd name="connsiteY4" fmla="*/ 1800200 h 1800200"/>
              <a:gd name="connsiteX5" fmla="*/ 232013 w 6624736"/>
              <a:gd name="connsiteY5" fmla="*/ 136477 h 1800200"/>
              <a:gd name="connsiteX0" fmla="*/ 232013 w 6624736"/>
              <a:gd name="connsiteY0" fmla="*/ 139392 h 1803115"/>
              <a:gd name="connsiteX1" fmla="*/ 1990357 w 6624736"/>
              <a:gd name="connsiteY1" fmla="*/ 191607 h 1803115"/>
              <a:gd name="connsiteX2" fmla="*/ 6624736 w 6624736"/>
              <a:gd name="connsiteY2" fmla="*/ 2915 h 1803115"/>
              <a:gd name="connsiteX3" fmla="*/ 6624736 w 6624736"/>
              <a:gd name="connsiteY3" fmla="*/ 1803115 h 1803115"/>
              <a:gd name="connsiteX4" fmla="*/ 0 w 6624736"/>
              <a:gd name="connsiteY4" fmla="*/ 1803115 h 1803115"/>
              <a:gd name="connsiteX5" fmla="*/ 232013 w 6624736"/>
              <a:gd name="connsiteY5" fmla="*/ 139392 h 1803115"/>
              <a:gd name="connsiteX0" fmla="*/ 232013 w 6624736"/>
              <a:gd name="connsiteY0" fmla="*/ 287681 h 1951404"/>
              <a:gd name="connsiteX1" fmla="*/ 1990357 w 6624736"/>
              <a:gd name="connsiteY1" fmla="*/ 339896 h 1951404"/>
              <a:gd name="connsiteX2" fmla="*/ 2809223 w 6624736"/>
              <a:gd name="connsiteY2" fmla="*/ 107885 h 1951404"/>
              <a:gd name="connsiteX3" fmla="*/ 6624736 w 6624736"/>
              <a:gd name="connsiteY3" fmla="*/ 151204 h 1951404"/>
              <a:gd name="connsiteX4" fmla="*/ 6624736 w 6624736"/>
              <a:gd name="connsiteY4" fmla="*/ 1951404 h 1951404"/>
              <a:gd name="connsiteX5" fmla="*/ 0 w 6624736"/>
              <a:gd name="connsiteY5" fmla="*/ 1951404 h 1951404"/>
              <a:gd name="connsiteX6" fmla="*/ 232013 w 6624736"/>
              <a:gd name="connsiteY6" fmla="*/ 287681 h 1951404"/>
              <a:gd name="connsiteX0" fmla="*/ 232013 w 6624736"/>
              <a:gd name="connsiteY0" fmla="*/ 287681 h 1951404"/>
              <a:gd name="connsiteX1" fmla="*/ 1990357 w 6624736"/>
              <a:gd name="connsiteY1" fmla="*/ 339896 h 1951404"/>
              <a:gd name="connsiteX2" fmla="*/ 2809223 w 6624736"/>
              <a:gd name="connsiteY2" fmla="*/ 107885 h 1951404"/>
              <a:gd name="connsiteX3" fmla="*/ 6624736 w 6624736"/>
              <a:gd name="connsiteY3" fmla="*/ 151204 h 1951404"/>
              <a:gd name="connsiteX4" fmla="*/ 6624736 w 6624736"/>
              <a:gd name="connsiteY4" fmla="*/ 1951404 h 1951404"/>
              <a:gd name="connsiteX5" fmla="*/ 0 w 6624736"/>
              <a:gd name="connsiteY5" fmla="*/ 1951404 h 1951404"/>
              <a:gd name="connsiteX6" fmla="*/ 232013 w 6624736"/>
              <a:gd name="connsiteY6" fmla="*/ 287681 h 1951404"/>
              <a:gd name="connsiteX0" fmla="*/ 232013 w 6624736"/>
              <a:gd name="connsiteY0" fmla="*/ 287681 h 1951404"/>
              <a:gd name="connsiteX1" fmla="*/ 1990357 w 6624736"/>
              <a:gd name="connsiteY1" fmla="*/ 339896 h 1951404"/>
              <a:gd name="connsiteX2" fmla="*/ 2195074 w 6624736"/>
              <a:gd name="connsiteY2" fmla="*/ 244363 h 1951404"/>
              <a:gd name="connsiteX3" fmla="*/ 2809223 w 6624736"/>
              <a:gd name="connsiteY3" fmla="*/ 107885 h 1951404"/>
              <a:gd name="connsiteX4" fmla="*/ 6624736 w 6624736"/>
              <a:gd name="connsiteY4" fmla="*/ 151204 h 1951404"/>
              <a:gd name="connsiteX5" fmla="*/ 6624736 w 6624736"/>
              <a:gd name="connsiteY5" fmla="*/ 1951404 h 1951404"/>
              <a:gd name="connsiteX6" fmla="*/ 0 w 6624736"/>
              <a:gd name="connsiteY6" fmla="*/ 1951404 h 1951404"/>
              <a:gd name="connsiteX7" fmla="*/ 232013 w 6624736"/>
              <a:gd name="connsiteY7" fmla="*/ 287681 h 1951404"/>
              <a:gd name="connsiteX0" fmla="*/ 232013 w 6624736"/>
              <a:gd name="connsiteY0" fmla="*/ 287681 h 1951404"/>
              <a:gd name="connsiteX1" fmla="*/ 2031300 w 6624736"/>
              <a:gd name="connsiteY1" fmla="*/ 408134 h 1951404"/>
              <a:gd name="connsiteX2" fmla="*/ 2195074 w 6624736"/>
              <a:gd name="connsiteY2" fmla="*/ 244363 h 1951404"/>
              <a:gd name="connsiteX3" fmla="*/ 2809223 w 6624736"/>
              <a:gd name="connsiteY3" fmla="*/ 107885 h 1951404"/>
              <a:gd name="connsiteX4" fmla="*/ 6624736 w 6624736"/>
              <a:gd name="connsiteY4" fmla="*/ 151204 h 1951404"/>
              <a:gd name="connsiteX5" fmla="*/ 6624736 w 6624736"/>
              <a:gd name="connsiteY5" fmla="*/ 1951404 h 1951404"/>
              <a:gd name="connsiteX6" fmla="*/ 0 w 6624736"/>
              <a:gd name="connsiteY6" fmla="*/ 1951404 h 1951404"/>
              <a:gd name="connsiteX7" fmla="*/ 232013 w 6624736"/>
              <a:gd name="connsiteY7" fmla="*/ 287681 h 1951404"/>
              <a:gd name="connsiteX0" fmla="*/ 286983 w 6679706"/>
              <a:gd name="connsiteY0" fmla="*/ 287681 h 1951404"/>
              <a:gd name="connsiteX1" fmla="*/ 2086270 w 6679706"/>
              <a:gd name="connsiteY1" fmla="*/ 408134 h 1951404"/>
              <a:gd name="connsiteX2" fmla="*/ 2250044 w 6679706"/>
              <a:gd name="connsiteY2" fmla="*/ 244363 h 1951404"/>
              <a:gd name="connsiteX3" fmla="*/ 2864193 w 6679706"/>
              <a:gd name="connsiteY3" fmla="*/ 107885 h 1951404"/>
              <a:gd name="connsiteX4" fmla="*/ 6679706 w 6679706"/>
              <a:gd name="connsiteY4" fmla="*/ 151204 h 1951404"/>
              <a:gd name="connsiteX5" fmla="*/ 6679706 w 6679706"/>
              <a:gd name="connsiteY5" fmla="*/ 1951404 h 1951404"/>
              <a:gd name="connsiteX6" fmla="*/ 54970 w 6679706"/>
              <a:gd name="connsiteY6" fmla="*/ 1951404 h 1951404"/>
              <a:gd name="connsiteX7" fmla="*/ 11811 w 6679706"/>
              <a:gd name="connsiteY7" fmla="*/ 831217 h 1951404"/>
              <a:gd name="connsiteX8" fmla="*/ 286983 w 6679706"/>
              <a:gd name="connsiteY8" fmla="*/ 287681 h 1951404"/>
              <a:gd name="connsiteX0" fmla="*/ 352001 w 6744724"/>
              <a:gd name="connsiteY0" fmla="*/ 287681 h 1951404"/>
              <a:gd name="connsiteX1" fmla="*/ 2151288 w 6744724"/>
              <a:gd name="connsiteY1" fmla="*/ 408134 h 1951404"/>
              <a:gd name="connsiteX2" fmla="*/ 2315062 w 6744724"/>
              <a:gd name="connsiteY2" fmla="*/ 244363 h 1951404"/>
              <a:gd name="connsiteX3" fmla="*/ 2929211 w 6744724"/>
              <a:gd name="connsiteY3" fmla="*/ 107885 h 1951404"/>
              <a:gd name="connsiteX4" fmla="*/ 6744724 w 6744724"/>
              <a:gd name="connsiteY4" fmla="*/ 151204 h 1951404"/>
              <a:gd name="connsiteX5" fmla="*/ 6744724 w 6744724"/>
              <a:gd name="connsiteY5" fmla="*/ 1951404 h 1951404"/>
              <a:gd name="connsiteX6" fmla="*/ 119988 w 6744724"/>
              <a:gd name="connsiteY6" fmla="*/ 1951404 h 1951404"/>
              <a:gd name="connsiteX7" fmla="*/ 8590 w 6744724"/>
              <a:gd name="connsiteY7" fmla="*/ 872160 h 1951404"/>
              <a:gd name="connsiteX8" fmla="*/ 352001 w 6744724"/>
              <a:gd name="connsiteY8" fmla="*/ 287681 h 1951404"/>
              <a:gd name="connsiteX0" fmla="*/ 352001 w 6744724"/>
              <a:gd name="connsiteY0" fmla="*/ 287681 h 1951404"/>
              <a:gd name="connsiteX1" fmla="*/ 2151288 w 6744724"/>
              <a:gd name="connsiteY1" fmla="*/ 408134 h 1951404"/>
              <a:gd name="connsiteX2" fmla="*/ 2315062 w 6744724"/>
              <a:gd name="connsiteY2" fmla="*/ 244363 h 1951404"/>
              <a:gd name="connsiteX3" fmla="*/ 2929211 w 6744724"/>
              <a:gd name="connsiteY3" fmla="*/ 107885 h 1951404"/>
              <a:gd name="connsiteX4" fmla="*/ 6744724 w 6744724"/>
              <a:gd name="connsiteY4" fmla="*/ 151204 h 1951404"/>
              <a:gd name="connsiteX5" fmla="*/ 6545868 w 6744724"/>
              <a:gd name="connsiteY5" fmla="*/ 1254297 h 1951404"/>
              <a:gd name="connsiteX6" fmla="*/ 6744724 w 6744724"/>
              <a:gd name="connsiteY6" fmla="*/ 1951404 h 1951404"/>
              <a:gd name="connsiteX7" fmla="*/ 119988 w 6744724"/>
              <a:gd name="connsiteY7" fmla="*/ 1951404 h 1951404"/>
              <a:gd name="connsiteX8" fmla="*/ 8590 w 6744724"/>
              <a:gd name="connsiteY8" fmla="*/ 872160 h 1951404"/>
              <a:gd name="connsiteX9" fmla="*/ 352001 w 6744724"/>
              <a:gd name="connsiteY9" fmla="*/ 287681 h 1951404"/>
              <a:gd name="connsiteX0" fmla="*/ 352001 w 6744724"/>
              <a:gd name="connsiteY0" fmla="*/ 287681 h 1951404"/>
              <a:gd name="connsiteX1" fmla="*/ 2151288 w 6744724"/>
              <a:gd name="connsiteY1" fmla="*/ 408134 h 1951404"/>
              <a:gd name="connsiteX2" fmla="*/ 2315062 w 6744724"/>
              <a:gd name="connsiteY2" fmla="*/ 244363 h 1951404"/>
              <a:gd name="connsiteX3" fmla="*/ 2929211 w 6744724"/>
              <a:gd name="connsiteY3" fmla="*/ 107885 h 1951404"/>
              <a:gd name="connsiteX4" fmla="*/ 6744724 w 6744724"/>
              <a:gd name="connsiteY4" fmla="*/ 151204 h 1951404"/>
              <a:gd name="connsiteX5" fmla="*/ 6545868 w 6744724"/>
              <a:gd name="connsiteY5" fmla="*/ 1254297 h 1951404"/>
              <a:gd name="connsiteX6" fmla="*/ 6744724 w 6744724"/>
              <a:gd name="connsiteY6" fmla="*/ 1951404 h 1951404"/>
              <a:gd name="connsiteX7" fmla="*/ 119988 w 6744724"/>
              <a:gd name="connsiteY7" fmla="*/ 1951404 h 1951404"/>
              <a:gd name="connsiteX8" fmla="*/ 8590 w 6744724"/>
              <a:gd name="connsiteY8" fmla="*/ 872160 h 1951404"/>
              <a:gd name="connsiteX9" fmla="*/ 352001 w 6744724"/>
              <a:gd name="connsiteY9" fmla="*/ 287681 h 1951404"/>
              <a:gd name="connsiteX0" fmla="*/ 420239 w 6744724"/>
              <a:gd name="connsiteY0" fmla="*/ 342272 h 1951404"/>
              <a:gd name="connsiteX1" fmla="*/ 2151288 w 6744724"/>
              <a:gd name="connsiteY1" fmla="*/ 408134 h 1951404"/>
              <a:gd name="connsiteX2" fmla="*/ 2315062 w 6744724"/>
              <a:gd name="connsiteY2" fmla="*/ 244363 h 1951404"/>
              <a:gd name="connsiteX3" fmla="*/ 2929211 w 6744724"/>
              <a:gd name="connsiteY3" fmla="*/ 107885 h 1951404"/>
              <a:gd name="connsiteX4" fmla="*/ 6744724 w 6744724"/>
              <a:gd name="connsiteY4" fmla="*/ 151204 h 1951404"/>
              <a:gd name="connsiteX5" fmla="*/ 6545868 w 6744724"/>
              <a:gd name="connsiteY5" fmla="*/ 1254297 h 1951404"/>
              <a:gd name="connsiteX6" fmla="*/ 6744724 w 6744724"/>
              <a:gd name="connsiteY6" fmla="*/ 1951404 h 1951404"/>
              <a:gd name="connsiteX7" fmla="*/ 119988 w 6744724"/>
              <a:gd name="connsiteY7" fmla="*/ 1951404 h 1951404"/>
              <a:gd name="connsiteX8" fmla="*/ 8590 w 6744724"/>
              <a:gd name="connsiteY8" fmla="*/ 872160 h 1951404"/>
              <a:gd name="connsiteX9" fmla="*/ 420239 w 6744724"/>
              <a:gd name="connsiteY9" fmla="*/ 342272 h 1951404"/>
              <a:gd name="connsiteX0" fmla="*/ 488478 w 6744724"/>
              <a:gd name="connsiteY0" fmla="*/ 355920 h 1951404"/>
              <a:gd name="connsiteX1" fmla="*/ 2151288 w 6744724"/>
              <a:gd name="connsiteY1" fmla="*/ 408134 h 1951404"/>
              <a:gd name="connsiteX2" fmla="*/ 2315062 w 6744724"/>
              <a:gd name="connsiteY2" fmla="*/ 244363 h 1951404"/>
              <a:gd name="connsiteX3" fmla="*/ 2929211 w 6744724"/>
              <a:gd name="connsiteY3" fmla="*/ 107885 h 1951404"/>
              <a:gd name="connsiteX4" fmla="*/ 6744724 w 6744724"/>
              <a:gd name="connsiteY4" fmla="*/ 151204 h 1951404"/>
              <a:gd name="connsiteX5" fmla="*/ 6545868 w 6744724"/>
              <a:gd name="connsiteY5" fmla="*/ 1254297 h 1951404"/>
              <a:gd name="connsiteX6" fmla="*/ 6744724 w 6744724"/>
              <a:gd name="connsiteY6" fmla="*/ 1951404 h 1951404"/>
              <a:gd name="connsiteX7" fmla="*/ 119988 w 6744724"/>
              <a:gd name="connsiteY7" fmla="*/ 1951404 h 1951404"/>
              <a:gd name="connsiteX8" fmla="*/ 8590 w 6744724"/>
              <a:gd name="connsiteY8" fmla="*/ 872160 h 1951404"/>
              <a:gd name="connsiteX9" fmla="*/ 488478 w 6744724"/>
              <a:gd name="connsiteY9" fmla="*/ 355920 h 195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44724" h="1951404">
                <a:moveTo>
                  <a:pt x="488478" y="355920"/>
                </a:moveTo>
                <a:cubicBezTo>
                  <a:pt x="1051847" y="350579"/>
                  <a:pt x="1587919" y="413475"/>
                  <a:pt x="2151288" y="408134"/>
                </a:cubicBezTo>
                <a:cubicBezTo>
                  <a:pt x="2480739" y="410013"/>
                  <a:pt x="2178584" y="283031"/>
                  <a:pt x="2315062" y="244363"/>
                </a:cubicBezTo>
                <a:cubicBezTo>
                  <a:pt x="2451540" y="205695"/>
                  <a:pt x="2193209" y="132510"/>
                  <a:pt x="2929211" y="107885"/>
                </a:cubicBezTo>
                <a:cubicBezTo>
                  <a:pt x="3701607" y="76436"/>
                  <a:pt x="6124728" y="-142401"/>
                  <a:pt x="6744724" y="151204"/>
                </a:cubicBezTo>
                <a:cubicBezTo>
                  <a:pt x="6742128" y="518902"/>
                  <a:pt x="6684941" y="832008"/>
                  <a:pt x="6545868" y="1254297"/>
                </a:cubicBezTo>
                <a:lnTo>
                  <a:pt x="6744724" y="1951404"/>
                </a:lnTo>
                <a:lnTo>
                  <a:pt x="119988" y="1951404"/>
                </a:lnTo>
                <a:cubicBezTo>
                  <a:pt x="173840" y="1582558"/>
                  <a:pt x="-45262" y="1241006"/>
                  <a:pt x="8590" y="872160"/>
                </a:cubicBezTo>
                <a:lnTo>
                  <a:pt x="488478" y="355920"/>
                </a:lnTo>
                <a:close/>
              </a:path>
            </a:pathLst>
          </a:custGeom>
          <a:solidFill>
            <a:srgbClr val="E5E3D1"/>
          </a:solidFill>
          <a:ln>
            <a:solidFill>
              <a:srgbClr val="E5E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/>
          <a:stretch/>
        </p:blipFill>
        <p:spPr bwMode="auto">
          <a:xfrm>
            <a:off x="3770914" y="2104078"/>
            <a:ext cx="3498408" cy="133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Jhoel\Pictures\DE TODO\para triptico\escudo isas i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79" y="841168"/>
            <a:ext cx="1224136" cy="126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" r="73564"/>
          <a:stretch/>
        </p:blipFill>
        <p:spPr bwMode="auto">
          <a:xfrm>
            <a:off x="5220072" y="846307"/>
            <a:ext cx="1269242" cy="133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5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-67892" y="764704"/>
            <a:ext cx="67281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48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REVISIÓN DE LITERATURA</a:t>
            </a:r>
            <a:endParaRPr lang="es-ES" sz="48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529763"/>
              </p:ext>
            </p:extLst>
          </p:nvPr>
        </p:nvGraphicFramePr>
        <p:xfrm>
          <a:off x="948268" y="1999381"/>
          <a:ext cx="773853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6 Rectángulo"/>
          <p:cNvSpPr/>
          <p:nvPr/>
        </p:nvSpPr>
        <p:spPr>
          <a:xfrm rot="16200000">
            <a:off x="-573143" y="3811056"/>
            <a:ext cx="2119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PIÑÓN</a:t>
            </a:r>
            <a:endParaRPr lang="es-E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36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-67892" y="764704"/>
            <a:ext cx="67281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48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REVISIÓN DE LITERATURA</a:t>
            </a:r>
            <a:endParaRPr lang="es-ES" sz="48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863550"/>
              </p:ext>
            </p:extLst>
          </p:nvPr>
        </p:nvGraphicFramePr>
        <p:xfrm>
          <a:off x="948268" y="1999381"/>
          <a:ext cx="6790199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6 Rectángulo"/>
          <p:cNvSpPr/>
          <p:nvPr/>
        </p:nvSpPr>
        <p:spPr>
          <a:xfrm rot="16200000">
            <a:off x="-573143" y="3811056"/>
            <a:ext cx="2119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PIÑÓN</a:t>
            </a:r>
            <a:endParaRPr lang="es-E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4 Terminador"/>
          <p:cNvSpPr/>
          <p:nvPr/>
        </p:nvSpPr>
        <p:spPr>
          <a:xfrm>
            <a:off x="6573376" y="2132856"/>
            <a:ext cx="1901115" cy="576064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2000 aceite</a:t>
            </a:r>
            <a:endParaRPr lang="es-ES" dirty="0"/>
          </a:p>
        </p:txBody>
      </p:sp>
      <p:sp>
        <p:nvSpPr>
          <p:cNvPr id="15" name="14 Terminador"/>
          <p:cNvSpPr/>
          <p:nvPr/>
        </p:nvSpPr>
        <p:spPr>
          <a:xfrm>
            <a:off x="6573190" y="3068960"/>
            <a:ext cx="1901115" cy="576064"/>
          </a:xfrm>
          <a:prstGeom prst="flowChartTermina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1000 pasta</a:t>
            </a:r>
            <a:endParaRPr lang="es-ES" dirty="0"/>
          </a:p>
        </p:txBody>
      </p:sp>
      <p:sp>
        <p:nvSpPr>
          <p:cNvPr id="17" name="16 Terminador"/>
          <p:cNvSpPr/>
          <p:nvPr/>
        </p:nvSpPr>
        <p:spPr>
          <a:xfrm>
            <a:off x="6300192" y="3984689"/>
            <a:ext cx="2447112" cy="576064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Distintas zonas de precipitación</a:t>
            </a:r>
            <a:endParaRPr lang="es-ES" dirty="0"/>
          </a:p>
        </p:txBody>
      </p:sp>
      <p:sp>
        <p:nvSpPr>
          <p:cNvPr id="12" name="11 Flecha curvada hacia la derecha"/>
          <p:cNvSpPr/>
          <p:nvPr/>
        </p:nvSpPr>
        <p:spPr>
          <a:xfrm rot="16874191">
            <a:off x="6037078" y="3242124"/>
            <a:ext cx="403204" cy="77652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17 Flecha curvada hacia la derecha"/>
          <p:cNvSpPr/>
          <p:nvPr/>
        </p:nvSpPr>
        <p:spPr>
          <a:xfrm rot="4725809" flipV="1">
            <a:off x="6037077" y="1773872"/>
            <a:ext cx="403204" cy="77652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764704"/>
            <a:ext cx="461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6" y="1844824"/>
            <a:ext cx="1872208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Ubicación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5555" r="3653" b="4711"/>
          <a:stretch/>
        </p:blipFill>
        <p:spPr bwMode="auto">
          <a:xfrm>
            <a:off x="1907704" y="2422566"/>
            <a:ext cx="7246961" cy="4462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151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764704"/>
            <a:ext cx="461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7" y="1844824"/>
            <a:ext cx="2376000" cy="504056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Tratamientos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4" name="663 Grupo"/>
          <p:cNvGrpSpPr/>
          <p:nvPr/>
        </p:nvGrpSpPr>
        <p:grpSpPr>
          <a:xfrm>
            <a:off x="2552403" y="1926010"/>
            <a:ext cx="5115941" cy="5031382"/>
            <a:chOff x="0" y="40211"/>
            <a:chExt cx="3846830" cy="3843011"/>
          </a:xfrm>
        </p:grpSpPr>
        <p:grpSp>
          <p:nvGrpSpPr>
            <p:cNvPr id="18" name="6 Grupo"/>
            <p:cNvGrpSpPr/>
            <p:nvPr/>
          </p:nvGrpSpPr>
          <p:grpSpPr>
            <a:xfrm>
              <a:off x="0" y="40211"/>
              <a:ext cx="3846830" cy="3843011"/>
              <a:chOff x="0" y="135464"/>
              <a:chExt cx="3847243" cy="3843011"/>
            </a:xfrm>
          </p:grpSpPr>
          <p:grpSp>
            <p:nvGrpSpPr>
              <p:cNvPr id="22" name="7 Grupo"/>
              <p:cNvGrpSpPr/>
              <p:nvPr/>
            </p:nvGrpSpPr>
            <p:grpSpPr>
              <a:xfrm>
                <a:off x="161925" y="333375"/>
                <a:ext cx="3009900" cy="0"/>
                <a:chOff x="0" y="0"/>
                <a:chExt cx="3009900" cy="0"/>
              </a:xfrm>
            </p:grpSpPr>
            <p:cxnSp>
              <p:nvCxnSpPr>
                <p:cNvPr id="101" name="8 Conector recto"/>
                <p:cNvCxnSpPr/>
                <p:nvPr/>
              </p:nvCxnSpPr>
              <p:spPr>
                <a:xfrm>
                  <a:off x="0" y="0"/>
                  <a:ext cx="6192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9 Conector recto"/>
                <p:cNvCxnSpPr/>
                <p:nvPr/>
              </p:nvCxnSpPr>
              <p:spPr>
                <a:xfrm>
                  <a:off x="800100" y="0"/>
                  <a:ext cx="6192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10 Conector recto"/>
                <p:cNvCxnSpPr/>
                <p:nvPr/>
              </p:nvCxnSpPr>
              <p:spPr>
                <a:xfrm>
                  <a:off x="1590675" y="0"/>
                  <a:ext cx="6191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11 Conector recto"/>
                <p:cNvCxnSpPr/>
                <p:nvPr/>
              </p:nvCxnSpPr>
              <p:spPr>
                <a:xfrm>
                  <a:off x="2390775" y="0"/>
                  <a:ext cx="6191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12 Grupo"/>
              <p:cNvGrpSpPr/>
              <p:nvPr/>
            </p:nvGrpSpPr>
            <p:grpSpPr>
              <a:xfrm>
                <a:off x="0" y="135464"/>
                <a:ext cx="3847243" cy="3843011"/>
                <a:chOff x="0" y="135464"/>
                <a:chExt cx="3847243" cy="3843011"/>
              </a:xfrm>
            </p:grpSpPr>
            <p:grpSp>
              <p:nvGrpSpPr>
                <p:cNvPr id="24" name="13 Grupo"/>
                <p:cNvGrpSpPr/>
                <p:nvPr/>
              </p:nvGrpSpPr>
              <p:grpSpPr>
                <a:xfrm>
                  <a:off x="190500" y="135464"/>
                  <a:ext cx="3000375" cy="247651"/>
                  <a:chOff x="0" y="135464"/>
                  <a:chExt cx="3000375" cy="247651"/>
                </a:xfrm>
              </p:grpSpPr>
              <p:sp>
                <p:nvSpPr>
                  <p:cNvPr id="97" name="14 Cuadro de texto"/>
                  <p:cNvSpPr txBox="1"/>
                  <p:nvPr/>
                </p:nvSpPr>
                <p:spPr>
                  <a:xfrm>
                    <a:off x="0" y="135464"/>
                    <a:ext cx="600075" cy="247651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0"/>
                      </a:spcAft>
                    </a:pPr>
                    <a:r>
                      <a:rPr lang="es-ES" sz="600">
                        <a:effectLst/>
                        <a:latin typeface="Times New Roman"/>
                        <a:ea typeface="Calibri"/>
                        <a:cs typeface="Times New Roman"/>
                      </a:rPr>
                      <a:t>BLOQUE I</a:t>
                    </a:r>
                    <a:endParaRPr lang="es-ES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98" name="15 Cuadro de texto"/>
                  <p:cNvSpPr txBox="1"/>
                  <p:nvPr/>
                </p:nvSpPr>
                <p:spPr>
                  <a:xfrm>
                    <a:off x="781050" y="135464"/>
                    <a:ext cx="600075" cy="247651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s-ES" sz="600">
                        <a:effectLst/>
                        <a:latin typeface="Times New Roman"/>
                        <a:ea typeface="Calibri"/>
                        <a:cs typeface="Times New Roman"/>
                      </a:rPr>
                      <a:t>BLOQUE II</a:t>
                    </a:r>
                    <a:endParaRPr lang="es-ES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99" name="17 Cuadro de texto"/>
                  <p:cNvSpPr txBox="1"/>
                  <p:nvPr/>
                </p:nvSpPr>
                <p:spPr>
                  <a:xfrm>
                    <a:off x="1552575" y="135464"/>
                    <a:ext cx="644525" cy="24765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s-ES" sz="600">
                        <a:effectLst/>
                        <a:latin typeface="Times New Roman"/>
                        <a:ea typeface="Calibri"/>
                        <a:cs typeface="Times New Roman"/>
                      </a:rPr>
                      <a:t>BLOQUE III</a:t>
                    </a:r>
                    <a:endParaRPr lang="es-ES" sz="1100">
                      <a:effectLst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00" name="19 Cuadro de texto"/>
                  <p:cNvSpPr txBox="1"/>
                  <p:nvPr/>
                </p:nvSpPr>
                <p:spPr>
                  <a:xfrm>
                    <a:off x="2333625" y="135464"/>
                    <a:ext cx="666750" cy="247651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s-ES" sz="600">
                        <a:effectLst/>
                        <a:latin typeface="Times New Roman"/>
                        <a:ea typeface="Calibri"/>
                        <a:cs typeface="Times New Roman"/>
                      </a:rPr>
                      <a:t>BLOQUE IV</a:t>
                    </a:r>
                    <a:endParaRPr lang="es-ES" sz="1100">
                      <a:effectLst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25" name="21 Grupo"/>
                <p:cNvGrpSpPr/>
                <p:nvPr/>
              </p:nvGrpSpPr>
              <p:grpSpPr>
                <a:xfrm>
                  <a:off x="0" y="142875"/>
                  <a:ext cx="3847243" cy="3835600"/>
                  <a:chOff x="0" y="0"/>
                  <a:chExt cx="3847243" cy="3835600"/>
                </a:xfrm>
              </p:grpSpPr>
              <p:grpSp>
                <p:nvGrpSpPr>
                  <p:cNvPr id="26" name="22 Grupo"/>
                  <p:cNvGrpSpPr/>
                  <p:nvPr/>
                </p:nvGrpSpPr>
                <p:grpSpPr>
                  <a:xfrm>
                    <a:off x="0" y="382954"/>
                    <a:ext cx="3333575" cy="2970266"/>
                    <a:chOff x="0" y="0"/>
                    <a:chExt cx="3333575" cy="2970266"/>
                  </a:xfrm>
                </p:grpSpPr>
                <p:grpSp>
                  <p:nvGrpSpPr>
                    <p:cNvPr id="49" name="23 Grupo"/>
                    <p:cNvGrpSpPr/>
                    <p:nvPr/>
                  </p:nvGrpSpPr>
                  <p:grpSpPr>
                    <a:xfrm>
                      <a:off x="163901" y="8626"/>
                      <a:ext cx="2997835" cy="2961640"/>
                      <a:chOff x="0" y="0"/>
                      <a:chExt cx="4636337" cy="6028176"/>
                    </a:xfrm>
                  </p:grpSpPr>
                  <p:grpSp>
                    <p:nvGrpSpPr>
                      <p:cNvPr id="66" name="24 Grupo"/>
                      <p:cNvGrpSpPr/>
                      <p:nvPr/>
                    </p:nvGrpSpPr>
                    <p:grpSpPr>
                      <a:xfrm>
                        <a:off x="0" y="0"/>
                        <a:ext cx="4636337" cy="1514929"/>
                        <a:chOff x="0" y="0"/>
                        <a:chExt cx="4636337" cy="1514929"/>
                      </a:xfrm>
                    </p:grpSpPr>
                    <p:sp>
                      <p:nvSpPr>
                        <p:cNvPr id="89" name="26 Rectángulo"/>
                        <p:cNvSpPr/>
                        <p:nvPr/>
                      </p:nvSpPr>
                      <p:spPr>
                        <a:xfrm>
                          <a:off x="0" y="0"/>
                          <a:ext cx="959235" cy="607272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7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r>
                            <a:rPr lang="es-ES" sz="800" baseline="-25000">
                              <a:effectLst/>
                              <a:ea typeface="Calibri"/>
                              <a:cs typeface="Times New Roman"/>
                            </a:rPr>
                            <a:t>D</a:t>
                          </a:r>
                          <a:r>
                            <a:rPr lang="es-ES" sz="500" baseline="-25000">
                              <a:effectLst/>
                              <a:ea typeface="Calibri"/>
                              <a:cs typeface="Times New Roman"/>
                            </a:rPr>
                            <a:t>F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90" name="28 Rectángulo"/>
                        <p:cNvSpPr/>
                        <p:nvPr/>
                      </p:nvSpPr>
                      <p:spPr>
                        <a:xfrm>
                          <a:off x="1227909" y="0"/>
                          <a:ext cx="959143" cy="606991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91" name="30 Rectángulo"/>
                        <p:cNvSpPr/>
                        <p:nvPr/>
                      </p:nvSpPr>
                      <p:spPr>
                        <a:xfrm>
                          <a:off x="2449286" y="0"/>
                          <a:ext cx="959143" cy="606991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5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92" name="512 Rectángulo"/>
                        <p:cNvSpPr/>
                        <p:nvPr/>
                      </p:nvSpPr>
                      <p:spPr>
                        <a:xfrm>
                          <a:off x="3677194" y="0"/>
                          <a:ext cx="959143" cy="606991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7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93" name="513 Rectángulo"/>
                        <p:cNvSpPr/>
                        <p:nvPr/>
                      </p:nvSpPr>
                      <p:spPr>
                        <a:xfrm>
                          <a:off x="0" y="907869"/>
                          <a:ext cx="958850" cy="60706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94" name="514 Rectángulo"/>
                        <p:cNvSpPr/>
                        <p:nvPr/>
                      </p:nvSpPr>
                      <p:spPr>
                        <a:xfrm>
                          <a:off x="1227909" y="907869"/>
                          <a:ext cx="958850" cy="60642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95" name="515 Rectángulo"/>
                        <p:cNvSpPr/>
                        <p:nvPr/>
                      </p:nvSpPr>
                      <p:spPr>
                        <a:xfrm>
                          <a:off x="2449286" y="907869"/>
                          <a:ext cx="958850" cy="60642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6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96" name="516 Rectángulo"/>
                        <p:cNvSpPr/>
                        <p:nvPr/>
                      </p:nvSpPr>
                      <p:spPr>
                        <a:xfrm>
                          <a:off x="3677194" y="907869"/>
                          <a:ext cx="958850" cy="60642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</p:grpSp>
                  <p:grpSp>
                    <p:nvGrpSpPr>
                      <p:cNvPr id="67" name="517 Grupo"/>
                      <p:cNvGrpSpPr/>
                      <p:nvPr/>
                    </p:nvGrpSpPr>
                    <p:grpSpPr>
                      <a:xfrm>
                        <a:off x="0" y="1809206"/>
                        <a:ext cx="4636133" cy="1514475"/>
                        <a:chOff x="0" y="0"/>
                        <a:chExt cx="4636337" cy="1514929"/>
                      </a:xfrm>
                    </p:grpSpPr>
                    <p:sp>
                      <p:nvSpPr>
                        <p:cNvPr id="81" name="518 Rectángulo"/>
                        <p:cNvSpPr/>
                        <p:nvPr/>
                      </p:nvSpPr>
                      <p:spPr>
                        <a:xfrm>
                          <a:off x="0" y="0"/>
                          <a:ext cx="959235" cy="607272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82" name="519 Rectángulo"/>
                        <p:cNvSpPr/>
                        <p:nvPr/>
                      </p:nvSpPr>
                      <p:spPr>
                        <a:xfrm>
                          <a:off x="1227909" y="0"/>
                          <a:ext cx="959143" cy="606991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83" name="520 Rectángulo"/>
                        <p:cNvSpPr/>
                        <p:nvPr/>
                      </p:nvSpPr>
                      <p:spPr>
                        <a:xfrm>
                          <a:off x="2449286" y="0"/>
                          <a:ext cx="959143" cy="606991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84" name="521 Rectángulo"/>
                        <p:cNvSpPr/>
                        <p:nvPr/>
                      </p:nvSpPr>
                      <p:spPr>
                        <a:xfrm>
                          <a:off x="3677194" y="0"/>
                          <a:ext cx="959143" cy="606991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85" name="522 Rectángulo"/>
                        <p:cNvSpPr/>
                        <p:nvPr/>
                      </p:nvSpPr>
                      <p:spPr>
                        <a:xfrm>
                          <a:off x="0" y="907869"/>
                          <a:ext cx="958850" cy="60706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86" name="523 Rectángulo"/>
                        <p:cNvSpPr/>
                        <p:nvPr/>
                      </p:nvSpPr>
                      <p:spPr>
                        <a:xfrm>
                          <a:off x="1227909" y="907869"/>
                          <a:ext cx="958850" cy="60642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7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87" name="524 Rectángulo"/>
                        <p:cNvSpPr/>
                        <p:nvPr/>
                      </p:nvSpPr>
                      <p:spPr>
                        <a:xfrm>
                          <a:off x="2449286" y="907869"/>
                          <a:ext cx="958850" cy="60642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88" name="525 Rectángulo"/>
                        <p:cNvSpPr/>
                        <p:nvPr/>
                      </p:nvSpPr>
                      <p:spPr>
                        <a:xfrm>
                          <a:off x="3677194" y="907869"/>
                          <a:ext cx="958850" cy="60642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6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</p:grpSp>
                  <p:grpSp>
                    <p:nvGrpSpPr>
                      <p:cNvPr id="68" name="526 Grupo"/>
                      <p:cNvGrpSpPr/>
                      <p:nvPr/>
                    </p:nvGrpSpPr>
                    <p:grpSpPr>
                      <a:xfrm>
                        <a:off x="0" y="3624943"/>
                        <a:ext cx="4636133" cy="1514475"/>
                        <a:chOff x="0" y="0"/>
                        <a:chExt cx="4636337" cy="1514929"/>
                      </a:xfrm>
                    </p:grpSpPr>
                    <p:sp>
                      <p:nvSpPr>
                        <p:cNvPr id="73" name="527 Rectángulo"/>
                        <p:cNvSpPr/>
                        <p:nvPr/>
                      </p:nvSpPr>
                      <p:spPr>
                        <a:xfrm>
                          <a:off x="0" y="0"/>
                          <a:ext cx="959235" cy="607272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6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74" name="528 Rectángulo"/>
                        <p:cNvSpPr/>
                        <p:nvPr/>
                      </p:nvSpPr>
                      <p:spPr>
                        <a:xfrm>
                          <a:off x="1227909" y="0"/>
                          <a:ext cx="959143" cy="606991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75" name="529 Rectángulo"/>
                        <p:cNvSpPr/>
                        <p:nvPr/>
                      </p:nvSpPr>
                      <p:spPr>
                        <a:xfrm>
                          <a:off x="2449286" y="0"/>
                          <a:ext cx="959143" cy="606991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76" name="536 Rectángulo"/>
                        <p:cNvSpPr/>
                        <p:nvPr/>
                      </p:nvSpPr>
                      <p:spPr>
                        <a:xfrm>
                          <a:off x="3677194" y="0"/>
                          <a:ext cx="959143" cy="606991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77" name="537 Rectángulo"/>
                        <p:cNvSpPr/>
                        <p:nvPr/>
                      </p:nvSpPr>
                      <p:spPr>
                        <a:xfrm>
                          <a:off x="0" y="907869"/>
                          <a:ext cx="958850" cy="60706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78" name="538 Rectángulo"/>
                        <p:cNvSpPr/>
                        <p:nvPr/>
                      </p:nvSpPr>
                      <p:spPr>
                        <a:xfrm>
                          <a:off x="1227909" y="907869"/>
                          <a:ext cx="958850" cy="60642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5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79" name="539 Rectángulo"/>
                        <p:cNvSpPr/>
                        <p:nvPr/>
                      </p:nvSpPr>
                      <p:spPr>
                        <a:xfrm>
                          <a:off x="2449286" y="907869"/>
                          <a:ext cx="958850" cy="60642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3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  <p:sp>
                      <p:nvSpPr>
                        <p:cNvPr id="80" name="540 Rectángulo"/>
                        <p:cNvSpPr/>
                        <p:nvPr/>
                      </p:nvSpPr>
                      <p:spPr>
                        <a:xfrm>
                          <a:off x="3677194" y="907869"/>
                          <a:ext cx="958850" cy="60642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T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2</a:t>
                          </a:r>
                          <a:r>
                            <a:rPr lang="es-ES" sz="1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R</a:t>
                          </a:r>
                          <a:r>
                            <a:rPr lang="es-ES" sz="1000" baseline="-25000">
                              <a:solidFill>
                                <a:srgbClr val="000000"/>
                              </a:solidFill>
                              <a:effectLst/>
                              <a:ea typeface="Calibri"/>
                              <a:cs typeface="Times New Roman"/>
                            </a:rPr>
                            <a:t>4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1100">
                              <a:effectLst/>
                              <a:ea typeface="Calibri"/>
                              <a:cs typeface="Times New Roman"/>
                            </a:rPr>
                            <a:t> </a:t>
                          </a:r>
                        </a:p>
                      </p:txBody>
                    </p:sp>
                  </p:grpSp>
                  <p:sp>
                    <p:nvSpPr>
                      <p:cNvPr id="69" name="541 Rectángulo"/>
                      <p:cNvSpPr/>
                      <p:nvPr/>
                    </p:nvSpPr>
                    <p:spPr>
                      <a:xfrm>
                        <a:off x="0" y="5421086"/>
                        <a:ext cx="959193" cy="60709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S" sz="1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T</a:t>
                        </a:r>
                        <a:r>
                          <a:rPr lang="es-ES" sz="1000" baseline="-25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5</a:t>
                        </a:r>
                        <a:r>
                          <a:rPr lang="es-ES" sz="1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R</a:t>
                        </a:r>
                        <a:r>
                          <a:rPr lang="es-ES" sz="1000" baseline="-25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1</a:t>
                        </a:r>
                        <a:endParaRPr lang="es-ES" sz="1100">
                          <a:effectLst/>
                          <a:ea typeface="Calibri"/>
                          <a:cs typeface="Times New Roman"/>
                        </a:endParaRPr>
                      </a:p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s-ES" sz="1100">
                            <a:effectLst/>
                            <a:ea typeface="Calibri"/>
                            <a:cs typeface="Times New Roman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70" name="542 Rectángulo"/>
                      <p:cNvSpPr/>
                      <p:nvPr/>
                    </p:nvSpPr>
                    <p:spPr>
                      <a:xfrm>
                        <a:off x="1227909" y="5421086"/>
                        <a:ext cx="959101" cy="60680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S" sz="1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T</a:t>
                        </a:r>
                        <a:r>
                          <a:rPr lang="es-ES" sz="1000" baseline="-25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6</a:t>
                        </a:r>
                        <a:r>
                          <a:rPr lang="es-ES" sz="1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R</a:t>
                        </a:r>
                        <a:r>
                          <a:rPr lang="es-ES" sz="1000" baseline="-25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2</a:t>
                        </a:r>
                        <a:endParaRPr lang="es-ES" sz="1100">
                          <a:effectLst/>
                          <a:ea typeface="Calibri"/>
                          <a:cs typeface="Times New Roman"/>
                        </a:endParaRPr>
                      </a:p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s-ES" sz="1100">
                            <a:effectLst/>
                            <a:ea typeface="Calibri"/>
                            <a:cs typeface="Times New Roman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71" name="64 Rectángulo"/>
                      <p:cNvSpPr/>
                      <p:nvPr/>
                    </p:nvSpPr>
                    <p:spPr>
                      <a:xfrm>
                        <a:off x="2449286" y="5421086"/>
                        <a:ext cx="959101" cy="60680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S" sz="1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T</a:t>
                        </a:r>
                        <a:r>
                          <a:rPr lang="es-ES" sz="1000" baseline="-25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7</a:t>
                        </a:r>
                        <a:r>
                          <a:rPr lang="es-ES" sz="1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R</a:t>
                        </a:r>
                        <a:r>
                          <a:rPr lang="es-ES" sz="1000" baseline="-25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3</a:t>
                        </a:r>
                        <a:endParaRPr lang="es-ES" sz="1100">
                          <a:effectLst/>
                          <a:ea typeface="Calibri"/>
                          <a:cs typeface="Times New Roman"/>
                        </a:endParaRPr>
                      </a:p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s-ES" sz="1100">
                            <a:effectLst/>
                            <a:ea typeface="Calibri"/>
                            <a:cs typeface="Times New Roman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72" name="65 Rectángulo"/>
                      <p:cNvSpPr/>
                      <p:nvPr/>
                    </p:nvSpPr>
                    <p:spPr>
                      <a:xfrm>
                        <a:off x="3677194" y="5421086"/>
                        <a:ext cx="959101" cy="60680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0"/>
                          </a:spcAft>
                        </a:pPr>
                        <a:r>
                          <a:rPr lang="es-ES" sz="1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T</a:t>
                        </a:r>
                        <a:r>
                          <a:rPr lang="es-ES" sz="1000" baseline="-25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5</a:t>
                        </a:r>
                        <a:r>
                          <a:rPr lang="es-ES" sz="1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R</a:t>
                        </a:r>
                        <a:r>
                          <a:rPr lang="es-ES" sz="1000" baseline="-25000">
                            <a:solidFill>
                              <a:srgbClr val="000000"/>
                            </a:solidFill>
                            <a:effectLst/>
                            <a:ea typeface="Calibri"/>
                            <a:cs typeface="Times New Roman"/>
                          </a:rPr>
                          <a:t>4</a:t>
                        </a:r>
                        <a:endParaRPr lang="es-ES" sz="1100">
                          <a:effectLst/>
                          <a:ea typeface="Calibri"/>
                          <a:cs typeface="Times New Roman"/>
                        </a:endParaRPr>
                      </a:p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s-ES" sz="1100">
                            <a:effectLst/>
                            <a:ea typeface="Calibri"/>
                            <a:cs typeface="Times New Roman"/>
                          </a:rPr>
                          <a:t> </a:t>
                        </a:r>
                      </a:p>
                    </p:txBody>
                  </p:sp>
                </p:grpSp>
                <p:grpSp>
                  <p:nvGrpSpPr>
                    <p:cNvPr id="50" name="66 Grupo"/>
                    <p:cNvGrpSpPr/>
                    <p:nvPr/>
                  </p:nvGrpSpPr>
                  <p:grpSpPr>
                    <a:xfrm>
                      <a:off x="0" y="0"/>
                      <a:ext cx="3779" cy="2958523"/>
                      <a:chOff x="0" y="0"/>
                      <a:chExt cx="3779" cy="2958523"/>
                    </a:xfrm>
                  </p:grpSpPr>
                  <p:cxnSp>
                    <p:nvCxnSpPr>
                      <p:cNvPr id="59" name="67 Conector recto"/>
                      <p:cNvCxnSpPr/>
                      <p:nvPr/>
                    </p:nvCxnSpPr>
                    <p:spPr>
                      <a:xfrm>
                        <a:off x="3779" y="0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68 Conector recto"/>
                      <p:cNvCxnSpPr/>
                      <p:nvPr/>
                    </p:nvCxnSpPr>
                    <p:spPr>
                      <a:xfrm>
                        <a:off x="3779" y="445865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" name="69 Conector recto"/>
                      <p:cNvCxnSpPr/>
                      <p:nvPr/>
                    </p:nvCxnSpPr>
                    <p:spPr>
                      <a:xfrm>
                        <a:off x="3779" y="891729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" name="70 Conector recto"/>
                      <p:cNvCxnSpPr/>
                      <p:nvPr/>
                    </p:nvCxnSpPr>
                    <p:spPr>
                      <a:xfrm>
                        <a:off x="3779" y="1326258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" name="71 Conector recto"/>
                      <p:cNvCxnSpPr/>
                      <p:nvPr/>
                    </p:nvCxnSpPr>
                    <p:spPr>
                      <a:xfrm>
                        <a:off x="0" y="1772123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72 Conector recto"/>
                      <p:cNvCxnSpPr/>
                      <p:nvPr/>
                    </p:nvCxnSpPr>
                    <p:spPr>
                      <a:xfrm>
                        <a:off x="3779" y="2214209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73 Conector recto"/>
                      <p:cNvCxnSpPr/>
                      <p:nvPr/>
                    </p:nvCxnSpPr>
                    <p:spPr>
                      <a:xfrm>
                        <a:off x="0" y="2660073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1" name="74 Grupo"/>
                    <p:cNvGrpSpPr/>
                    <p:nvPr/>
                  </p:nvGrpSpPr>
                  <p:grpSpPr>
                    <a:xfrm>
                      <a:off x="3329796" y="0"/>
                      <a:ext cx="3779" cy="2958463"/>
                      <a:chOff x="0" y="0"/>
                      <a:chExt cx="3779" cy="2958523"/>
                    </a:xfrm>
                  </p:grpSpPr>
                  <p:cxnSp>
                    <p:nvCxnSpPr>
                      <p:cNvPr id="52" name="94 Conector recto"/>
                      <p:cNvCxnSpPr/>
                      <p:nvPr/>
                    </p:nvCxnSpPr>
                    <p:spPr>
                      <a:xfrm>
                        <a:off x="0" y="0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553 Conector recto"/>
                      <p:cNvCxnSpPr/>
                      <p:nvPr/>
                    </p:nvCxnSpPr>
                    <p:spPr>
                      <a:xfrm>
                        <a:off x="3779" y="445864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554 Conector recto"/>
                      <p:cNvCxnSpPr/>
                      <p:nvPr/>
                    </p:nvCxnSpPr>
                    <p:spPr>
                      <a:xfrm>
                        <a:off x="0" y="891729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555 Conector recto"/>
                      <p:cNvCxnSpPr/>
                      <p:nvPr/>
                    </p:nvCxnSpPr>
                    <p:spPr>
                      <a:xfrm>
                        <a:off x="3779" y="1326258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556 Conector recto"/>
                      <p:cNvCxnSpPr/>
                      <p:nvPr/>
                    </p:nvCxnSpPr>
                    <p:spPr>
                      <a:xfrm>
                        <a:off x="0" y="1772122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" name="557 Conector recto"/>
                      <p:cNvCxnSpPr/>
                      <p:nvPr/>
                    </p:nvCxnSpPr>
                    <p:spPr>
                      <a:xfrm>
                        <a:off x="0" y="2214208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558 Conector recto"/>
                      <p:cNvCxnSpPr/>
                      <p:nvPr/>
                    </p:nvCxnSpPr>
                    <p:spPr>
                      <a:xfrm>
                        <a:off x="0" y="2660073"/>
                        <a:ext cx="0" cy="29845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" name="559 Grupo"/>
                  <p:cNvGrpSpPr/>
                  <p:nvPr/>
                </p:nvGrpSpPr>
                <p:grpSpPr>
                  <a:xfrm>
                    <a:off x="3907" y="0"/>
                    <a:ext cx="3843336" cy="3835600"/>
                    <a:chOff x="0" y="0"/>
                    <a:chExt cx="3843336" cy="3835600"/>
                  </a:xfrm>
                </p:grpSpPr>
                <p:grpSp>
                  <p:nvGrpSpPr>
                    <p:cNvPr id="28" name="560 Grupo"/>
                    <p:cNvGrpSpPr/>
                    <p:nvPr/>
                  </p:nvGrpSpPr>
                  <p:grpSpPr>
                    <a:xfrm>
                      <a:off x="0" y="3309816"/>
                      <a:ext cx="3332480" cy="525784"/>
                      <a:chOff x="0" y="0"/>
                      <a:chExt cx="3332480" cy="525784"/>
                    </a:xfrm>
                  </p:grpSpPr>
                  <p:cxnSp>
                    <p:nvCxnSpPr>
                      <p:cNvPr id="41" name="561 Conector recto de flecha"/>
                      <p:cNvCxnSpPr/>
                      <p:nvPr/>
                    </p:nvCxnSpPr>
                    <p:spPr>
                      <a:xfrm>
                        <a:off x="0" y="395898"/>
                        <a:ext cx="3332480" cy="0"/>
                      </a:xfrm>
                      <a:prstGeom prst="straightConnector1">
                        <a:avLst/>
                      </a:prstGeom>
                      <a:ln>
                        <a:solidFill>
                          <a:srgbClr val="FF0000"/>
                        </a:solidFill>
                        <a:headEnd type="arrow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562 Conector recto"/>
                      <p:cNvCxnSpPr/>
                      <p:nvPr/>
                    </p:nvCxnSpPr>
                    <p:spPr>
                      <a:xfrm>
                        <a:off x="0" y="93784"/>
                        <a:ext cx="0" cy="432000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563 Conector recto"/>
                      <p:cNvCxnSpPr/>
                      <p:nvPr/>
                    </p:nvCxnSpPr>
                    <p:spPr>
                      <a:xfrm>
                        <a:off x="3329354" y="93784"/>
                        <a:ext cx="0" cy="432000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" name="564 Cuadro de texto"/>
                      <p:cNvSpPr txBox="1"/>
                      <p:nvPr/>
                    </p:nvSpPr>
                    <p:spPr>
                      <a:xfrm>
                        <a:off x="1398954" y="231775"/>
                        <a:ext cx="516255" cy="20574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s-ES" sz="800">
                            <a:solidFill>
                              <a:srgbClr val="FF0000"/>
                            </a:solidFill>
                            <a:effectLst/>
                            <a:latin typeface="Times New Roman"/>
                            <a:ea typeface="Calibri"/>
                            <a:cs typeface="Times New Roman"/>
                          </a:rPr>
                          <a:t>63 m</a:t>
                        </a:r>
                        <a:endParaRPr lang="es-ES" sz="1100">
                          <a:effectLst/>
                          <a:ea typeface="Calibri"/>
                          <a:cs typeface="Times New Roman"/>
                        </a:endParaRPr>
                      </a:p>
                    </p:txBody>
                  </p:sp>
                  <p:cxnSp>
                    <p:nvCxnSpPr>
                      <p:cNvPr id="45" name="565 Conector recto"/>
                      <p:cNvCxnSpPr/>
                      <p:nvPr/>
                    </p:nvCxnSpPr>
                    <p:spPr>
                      <a:xfrm>
                        <a:off x="164123" y="31261"/>
                        <a:ext cx="0" cy="216000"/>
                      </a:xfrm>
                      <a:prstGeom prst="line">
                        <a:avLst/>
                      </a:prstGeom>
                      <a:ln w="31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566 Conector recto"/>
                      <p:cNvCxnSpPr/>
                      <p:nvPr/>
                    </p:nvCxnSpPr>
                    <p:spPr>
                      <a:xfrm>
                        <a:off x="777631" y="39077"/>
                        <a:ext cx="0" cy="216000"/>
                      </a:xfrm>
                      <a:prstGeom prst="line">
                        <a:avLst/>
                      </a:prstGeom>
                      <a:ln w="31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567 Conector recto de flecha"/>
                      <p:cNvCxnSpPr/>
                      <p:nvPr/>
                    </p:nvCxnSpPr>
                    <p:spPr>
                      <a:xfrm>
                        <a:off x="160216" y="152400"/>
                        <a:ext cx="620634" cy="0"/>
                      </a:xfrm>
                      <a:prstGeom prst="straightConnector1">
                        <a:avLst/>
                      </a:prstGeom>
                      <a:ln w="3175">
                        <a:solidFill>
                          <a:srgbClr val="FF0000"/>
                        </a:solidFill>
                        <a:headEnd type="arrow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8" name="568 Cuadro de texto"/>
                      <p:cNvSpPr txBox="1"/>
                      <p:nvPr/>
                    </p:nvSpPr>
                    <p:spPr>
                      <a:xfrm>
                        <a:off x="211016" y="0"/>
                        <a:ext cx="516255" cy="20574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s-ES" sz="800">
                            <a:solidFill>
                              <a:srgbClr val="FF0000"/>
                            </a:solidFill>
                            <a:effectLst/>
                            <a:latin typeface="Times New Roman"/>
                            <a:ea typeface="Calibri"/>
                            <a:cs typeface="Times New Roman"/>
                          </a:rPr>
                          <a:t>12 m</a:t>
                        </a:r>
                        <a:endParaRPr lang="es-ES" sz="1100">
                          <a:effectLst/>
                          <a:ea typeface="Calibri"/>
                          <a:cs typeface="Times New Roman"/>
                        </a:endParaRPr>
                      </a:p>
                    </p:txBody>
                  </p:sp>
                </p:grpSp>
                <p:grpSp>
                  <p:nvGrpSpPr>
                    <p:cNvPr id="29" name="569 Grupo"/>
                    <p:cNvGrpSpPr/>
                    <p:nvPr/>
                  </p:nvGrpSpPr>
                  <p:grpSpPr>
                    <a:xfrm>
                      <a:off x="3329354" y="0"/>
                      <a:ext cx="513982" cy="3498870"/>
                      <a:chOff x="0" y="0"/>
                      <a:chExt cx="513982" cy="3498870"/>
                    </a:xfrm>
                  </p:grpSpPr>
                  <p:grpSp>
                    <p:nvGrpSpPr>
                      <p:cNvPr id="30" name="570 Grupo"/>
                      <p:cNvGrpSpPr/>
                      <p:nvPr/>
                    </p:nvGrpSpPr>
                    <p:grpSpPr>
                      <a:xfrm>
                        <a:off x="0" y="194237"/>
                        <a:ext cx="513982" cy="3304633"/>
                        <a:chOff x="0" y="0"/>
                        <a:chExt cx="513982" cy="3304633"/>
                      </a:xfrm>
                    </p:grpSpPr>
                    <p:cxnSp>
                      <p:nvCxnSpPr>
                        <p:cNvPr id="33" name="571 Conector recto"/>
                        <p:cNvCxnSpPr/>
                        <p:nvPr/>
                      </p:nvCxnSpPr>
                      <p:spPr>
                        <a:xfrm rot="16200000" flipV="1">
                          <a:off x="298134" y="3078336"/>
                          <a:ext cx="0" cy="431697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" name="572 Conector recto de flecha"/>
                        <p:cNvCxnSpPr/>
                        <p:nvPr/>
                      </p:nvCxnSpPr>
                      <p:spPr>
                        <a:xfrm flipH="1" flipV="1">
                          <a:off x="384103" y="22520"/>
                          <a:ext cx="0" cy="3282113"/>
                        </a:xfrm>
                        <a:prstGeom prst="straightConnector1">
                          <a:avLst/>
                        </a:prstGeom>
                        <a:ln>
                          <a:solidFill>
                            <a:srgbClr val="FF0000"/>
                          </a:solidFill>
                          <a:headEnd type="arrow"/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" name="573 Conector recto"/>
                        <p:cNvCxnSpPr/>
                        <p:nvPr/>
                      </p:nvCxnSpPr>
                      <p:spPr>
                        <a:xfrm rot="16200000" flipV="1">
                          <a:off x="294226" y="-215849"/>
                          <a:ext cx="0" cy="431697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6" name="574 Cuadro de texto"/>
                        <p:cNvSpPr txBox="1"/>
                        <p:nvPr/>
                      </p:nvSpPr>
                      <p:spPr>
                        <a:xfrm rot="5400000">
                          <a:off x="42179" y="1485951"/>
                          <a:ext cx="574087" cy="205691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  <a:effectLst/>
                      </p:spPr>
                      <p:style>
                        <a:lnRef idx="0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80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80 m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</p:txBody>
                    </p:sp>
                    <p:cxnSp>
                      <p:nvCxnSpPr>
                        <p:cNvPr id="37" name="575 Conector recto"/>
                        <p:cNvCxnSpPr/>
                        <p:nvPr/>
                      </p:nvCxnSpPr>
                      <p:spPr>
                        <a:xfrm flipV="1">
                          <a:off x="87118" y="491443"/>
                          <a:ext cx="216000" cy="0"/>
                        </a:xfrm>
                        <a:prstGeom prst="line">
                          <a:avLst/>
                        </a:prstGeom>
                        <a:ln w="3175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" name="320 Conector recto de flecha"/>
                        <p:cNvCxnSpPr/>
                        <p:nvPr/>
                      </p:nvCxnSpPr>
                      <p:spPr>
                        <a:xfrm flipV="1">
                          <a:off x="212165" y="186643"/>
                          <a:ext cx="0" cy="287655"/>
                        </a:xfrm>
                        <a:prstGeom prst="straightConnector1">
                          <a:avLst/>
                        </a:prstGeom>
                        <a:ln w="3175">
                          <a:solidFill>
                            <a:srgbClr val="FF0000"/>
                          </a:solidFill>
                          <a:headEnd type="arrow"/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9" name="321 Cuadro de texto"/>
                        <p:cNvSpPr txBox="1"/>
                        <p:nvPr/>
                      </p:nvSpPr>
                      <p:spPr>
                        <a:xfrm rot="5400000">
                          <a:off x="-184467" y="231582"/>
                          <a:ext cx="574040" cy="205105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  <a:effectLst/>
                      </p:spPr>
                      <p:style>
                        <a:lnRef idx="0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S" sz="80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8 m</a:t>
                          </a:r>
                          <a:endParaRPr lang="es-ES" sz="1100">
                            <a:effectLst/>
                            <a:ea typeface="Calibri"/>
                            <a:cs typeface="Times New Roman"/>
                          </a:endParaRPr>
                        </a:p>
                      </p:txBody>
                    </p:sp>
                    <p:cxnSp>
                      <p:nvCxnSpPr>
                        <p:cNvPr id="40" name="322 Conector recto"/>
                        <p:cNvCxnSpPr/>
                        <p:nvPr/>
                      </p:nvCxnSpPr>
                      <p:spPr>
                        <a:xfrm flipV="1">
                          <a:off x="79303" y="186643"/>
                          <a:ext cx="215900" cy="0"/>
                        </a:xfrm>
                        <a:prstGeom prst="line">
                          <a:avLst/>
                        </a:prstGeom>
                        <a:ln w="3175">
                          <a:solidFill>
                            <a:srgbClr val="FF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31" name="323 Conector recto de flecha"/>
                      <p:cNvCxnSpPr/>
                      <p:nvPr/>
                    </p:nvCxnSpPr>
                    <p:spPr>
                      <a:xfrm flipV="1">
                        <a:off x="211016" y="194237"/>
                        <a:ext cx="0" cy="186638"/>
                      </a:xfrm>
                      <a:prstGeom prst="straightConnector1">
                        <a:avLst/>
                      </a:prstGeom>
                      <a:ln w="3175">
                        <a:solidFill>
                          <a:srgbClr val="FF0000"/>
                        </a:solidFill>
                        <a:headEnd type="arrow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" name="324 Cuadro de texto"/>
                      <p:cNvSpPr txBox="1"/>
                      <p:nvPr/>
                    </p:nvSpPr>
                    <p:spPr>
                      <a:xfrm rot="5400000">
                        <a:off x="-181708" y="184468"/>
                        <a:ext cx="573405" cy="204470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lnSpc>
                            <a:spcPct val="115000"/>
                          </a:lnSpc>
                          <a:spcAft>
                            <a:spcPts val="1000"/>
                          </a:spcAft>
                        </a:pPr>
                        <a:r>
                          <a:rPr lang="es-ES" sz="800">
                            <a:solidFill>
                              <a:srgbClr val="FF0000"/>
                            </a:solidFill>
                            <a:effectLst/>
                            <a:latin typeface="Times New Roman"/>
                            <a:ea typeface="Calibri"/>
                            <a:cs typeface="Times New Roman"/>
                          </a:rPr>
                          <a:t>3 m</a:t>
                        </a:r>
                        <a:endParaRPr lang="es-ES" sz="1100">
                          <a:effectLst/>
                          <a:ea typeface="Calibri"/>
                          <a:cs typeface="Times New Roman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19" name="659 Conector recto"/>
            <p:cNvCxnSpPr/>
            <p:nvPr/>
          </p:nvCxnSpPr>
          <p:spPr>
            <a:xfrm>
              <a:off x="955343" y="3022979"/>
              <a:ext cx="6191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661 Conector recto"/>
            <p:cNvCxnSpPr/>
            <p:nvPr/>
          </p:nvCxnSpPr>
          <p:spPr>
            <a:xfrm>
              <a:off x="1740089" y="3022979"/>
              <a:ext cx="6191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662 Conector recto"/>
            <p:cNvCxnSpPr/>
            <p:nvPr/>
          </p:nvCxnSpPr>
          <p:spPr>
            <a:xfrm>
              <a:off x="2545307" y="3022979"/>
              <a:ext cx="6191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465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173 Sol"/>
          <p:cNvSpPr/>
          <p:nvPr/>
        </p:nvSpPr>
        <p:spPr>
          <a:xfrm rot="5400000">
            <a:off x="4074605" y="-6660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0" name="174 Sol"/>
          <p:cNvSpPr/>
          <p:nvPr/>
        </p:nvSpPr>
        <p:spPr>
          <a:xfrm rot="5400000">
            <a:off x="4074605" y="486802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1" name="175 Sol"/>
          <p:cNvSpPr/>
          <p:nvPr/>
        </p:nvSpPr>
        <p:spPr>
          <a:xfrm rot="5400000">
            <a:off x="4074605" y="1050759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2" name="176 Sol"/>
          <p:cNvSpPr/>
          <p:nvPr/>
        </p:nvSpPr>
        <p:spPr>
          <a:xfrm rot="5400000">
            <a:off x="4074605" y="1544222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3" name="177 Sol"/>
          <p:cNvSpPr/>
          <p:nvPr/>
        </p:nvSpPr>
        <p:spPr>
          <a:xfrm rot="5400000">
            <a:off x="4074605" y="2002437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4" name="178 Sol"/>
          <p:cNvSpPr/>
          <p:nvPr/>
        </p:nvSpPr>
        <p:spPr>
          <a:xfrm rot="5400000">
            <a:off x="4074605" y="2531147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5" name="179 Sol"/>
          <p:cNvSpPr/>
          <p:nvPr/>
        </p:nvSpPr>
        <p:spPr>
          <a:xfrm rot="5400000">
            <a:off x="4074605" y="3095104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6" name="180 Sol"/>
          <p:cNvSpPr/>
          <p:nvPr/>
        </p:nvSpPr>
        <p:spPr>
          <a:xfrm rot="5400000">
            <a:off x="4074605" y="3588566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7" name="181 Sol"/>
          <p:cNvSpPr/>
          <p:nvPr/>
        </p:nvSpPr>
        <p:spPr>
          <a:xfrm rot="5400000">
            <a:off x="4074605" y="4152524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8" name="182 Sol"/>
          <p:cNvSpPr/>
          <p:nvPr/>
        </p:nvSpPr>
        <p:spPr>
          <a:xfrm rot="5400000">
            <a:off x="4074605" y="4681233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9" name="183 Sol"/>
          <p:cNvSpPr/>
          <p:nvPr/>
        </p:nvSpPr>
        <p:spPr>
          <a:xfrm rot="5400000">
            <a:off x="4074605" y="5245191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70" name="184 Sol"/>
          <p:cNvSpPr/>
          <p:nvPr/>
        </p:nvSpPr>
        <p:spPr>
          <a:xfrm rot="5400000">
            <a:off x="4074605" y="5738653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71" name="185 Sol"/>
          <p:cNvSpPr/>
          <p:nvPr/>
        </p:nvSpPr>
        <p:spPr>
          <a:xfrm rot="5400000">
            <a:off x="4074605" y="6302610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6" name="188 Sol"/>
          <p:cNvSpPr/>
          <p:nvPr/>
        </p:nvSpPr>
        <p:spPr>
          <a:xfrm rot="5400000">
            <a:off x="8836313" y="15898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7" name="189 Sol"/>
          <p:cNvSpPr/>
          <p:nvPr/>
        </p:nvSpPr>
        <p:spPr>
          <a:xfrm rot="5400000">
            <a:off x="8836313" y="509360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8" name="190 Sol"/>
          <p:cNvSpPr/>
          <p:nvPr/>
        </p:nvSpPr>
        <p:spPr>
          <a:xfrm rot="5400000">
            <a:off x="8836313" y="1073317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9" name="191 Sol"/>
          <p:cNvSpPr/>
          <p:nvPr/>
        </p:nvSpPr>
        <p:spPr>
          <a:xfrm rot="5400000">
            <a:off x="8836313" y="1566780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0" name="192 Sol"/>
          <p:cNvSpPr/>
          <p:nvPr/>
        </p:nvSpPr>
        <p:spPr>
          <a:xfrm rot="5400000">
            <a:off x="8836313" y="2024995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1" name="193 Sol"/>
          <p:cNvSpPr/>
          <p:nvPr/>
        </p:nvSpPr>
        <p:spPr>
          <a:xfrm rot="5400000">
            <a:off x="8836313" y="2553705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2" name="194 Sol"/>
          <p:cNvSpPr/>
          <p:nvPr/>
        </p:nvSpPr>
        <p:spPr>
          <a:xfrm rot="5400000">
            <a:off x="8836313" y="3117662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3" name="195 Sol"/>
          <p:cNvSpPr/>
          <p:nvPr/>
        </p:nvSpPr>
        <p:spPr>
          <a:xfrm rot="5400000">
            <a:off x="8836313" y="3611124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4" name="196 Sol"/>
          <p:cNvSpPr/>
          <p:nvPr/>
        </p:nvSpPr>
        <p:spPr>
          <a:xfrm rot="5400000">
            <a:off x="8836313" y="4175082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5" name="197 Sol"/>
          <p:cNvSpPr/>
          <p:nvPr/>
        </p:nvSpPr>
        <p:spPr>
          <a:xfrm rot="5400000">
            <a:off x="8836313" y="4703791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6" name="198 Sol"/>
          <p:cNvSpPr/>
          <p:nvPr/>
        </p:nvSpPr>
        <p:spPr>
          <a:xfrm rot="5400000">
            <a:off x="8836313" y="5267749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7" name="199 Sol"/>
          <p:cNvSpPr/>
          <p:nvPr/>
        </p:nvSpPr>
        <p:spPr>
          <a:xfrm rot="5400000">
            <a:off x="8836313" y="5761211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8" name="200 Sol"/>
          <p:cNvSpPr/>
          <p:nvPr/>
        </p:nvSpPr>
        <p:spPr>
          <a:xfrm rot="5400000">
            <a:off x="8836313" y="6325168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grpSp>
        <p:nvGrpSpPr>
          <p:cNvPr id="172" name="171 Grupo"/>
          <p:cNvGrpSpPr/>
          <p:nvPr/>
        </p:nvGrpSpPr>
        <p:grpSpPr>
          <a:xfrm>
            <a:off x="4629201" y="157909"/>
            <a:ext cx="3932555" cy="6381174"/>
            <a:chOff x="2542845" y="157909"/>
            <a:chExt cx="3932555" cy="6381174"/>
          </a:xfrm>
        </p:grpSpPr>
        <p:cxnSp>
          <p:nvCxnSpPr>
            <p:cNvPr id="131" name="201 Conector recto"/>
            <p:cNvCxnSpPr/>
            <p:nvPr/>
          </p:nvCxnSpPr>
          <p:spPr>
            <a:xfrm rot="5400000">
              <a:off x="3296092" y="3359775"/>
              <a:ext cx="6358616" cy="0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202 Conector recto"/>
            <p:cNvCxnSpPr/>
            <p:nvPr/>
          </p:nvCxnSpPr>
          <p:spPr>
            <a:xfrm rot="5400000">
              <a:off x="1400885" y="3359775"/>
              <a:ext cx="6358616" cy="0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203 Conector recto"/>
            <p:cNvCxnSpPr/>
            <p:nvPr/>
          </p:nvCxnSpPr>
          <p:spPr>
            <a:xfrm rot="5400000">
              <a:off x="-636463" y="3359775"/>
              <a:ext cx="6358616" cy="0"/>
            </a:xfrm>
            <a:prstGeom prst="line">
              <a:avLst/>
            </a:prstGeom>
            <a:ln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215 Grupo"/>
            <p:cNvGrpSpPr/>
            <p:nvPr/>
          </p:nvGrpSpPr>
          <p:grpSpPr>
            <a:xfrm rot="5400000">
              <a:off x="2419559" y="2792345"/>
              <a:ext cx="6358616" cy="1089744"/>
              <a:chOff x="0" y="0"/>
              <a:chExt cx="1718310" cy="280416"/>
            </a:xfrm>
          </p:grpSpPr>
          <p:cxnSp>
            <p:nvCxnSpPr>
              <p:cNvPr id="141" name="204 Conector recto"/>
              <p:cNvCxnSpPr/>
              <p:nvPr/>
            </p:nvCxnSpPr>
            <p:spPr>
              <a:xfrm>
                <a:off x="0" y="0"/>
                <a:ext cx="1718310" cy="0"/>
              </a:xfrm>
              <a:prstGeom prst="line">
                <a:avLst/>
              </a:prstGeom>
              <a:ln>
                <a:solidFill>
                  <a:srgbClr val="00FFCC"/>
                </a:solidFill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205 Conector recto"/>
              <p:cNvCxnSpPr/>
              <p:nvPr/>
            </p:nvCxnSpPr>
            <p:spPr>
              <a:xfrm>
                <a:off x="0" y="67056"/>
                <a:ext cx="1718310" cy="0"/>
              </a:xfrm>
              <a:prstGeom prst="line">
                <a:avLst/>
              </a:prstGeom>
              <a:ln>
                <a:solidFill>
                  <a:srgbClr val="00FFCC"/>
                </a:solidFill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206 Conector recto"/>
              <p:cNvCxnSpPr/>
              <p:nvPr/>
            </p:nvCxnSpPr>
            <p:spPr>
              <a:xfrm>
                <a:off x="0" y="146304"/>
                <a:ext cx="1718310" cy="0"/>
              </a:xfrm>
              <a:prstGeom prst="line">
                <a:avLst/>
              </a:prstGeom>
              <a:ln>
                <a:solidFill>
                  <a:srgbClr val="00FFCC"/>
                </a:solidFill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207 Conector recto"/>
              <p:cNvCxnSpPr/>
              <p:nvPr/>
            </p:nvCxnSpPr>
            <p:spPr>
              <a:xfrm>
                <a:off x="0" y="213360"/>
                <a:ext cx="1718310" cy="0"/>
              </a:xfrm>
              <a:prstGeom prst="line">
                <a:avLst/>
              </a:prstGeom>
              <a:ln>
                <a:solidFill>
                  <a:srgbClr val="00FFCC"/>
                </a:solidFill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209 Conector recto"/>
              <p:cNvCxnSpPr/>
              <p:nvPr/>
            </p:nvCxnSpPr>
            <p:spPr>
              <a:xfrm>
                <a:off x="0" y="280416"/>
                <a:ext cx="1718310" cy="0"/>
              </a:xfrm>
              <a:prstGeom prst="line">
                <a:avLst/>
              </a:prstGeom>
              <a:ln>
                <a:solidFill>
                  <a:srgbClr val="00FFCC"/>
                </a:solidFill>
                <a:prstDash val="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5" name="216 Grupo"/>
          <p:cNvGrpSpPr/>
          <p:nvPr/>
        </p:nvGrpSpPr>
        <p:grpSpPr>
          <a:xfrm rot="5400000">
            <a:off x="2399373" y="2769787"/>
            <a:ext cx="6358616" cy="1089744"/>
            <a:chOff x="0" y="0"/>
            <a:chExt cx="1718310" cy="280416"/>
          </a:xfrm>
        </p:grpSpPr>
        <p:cxnSp>
          <p:nvCxnSpPr>
            <p:cNvPr id="136" name="217 Conector recto"/>
            <p:cNvCxnSpPr/>
            <p:nvPr/>
          </p:nvCxnSpPr>
          <p:spPr>
            <a:xfrm>
              <a:off x="0" y="0"/>
              <a:ext cx="1718310" cy="0"/>
            </a:xfrm>
            <a:prstGeom prst="line">
              <a:avLst/>
            </a:prstGeom>
            <a:ln>
              <a:solidFill>
                <a:srgbClr val="00FFCC"/>
              </a:solidFill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218 Conector recto"/>
            <p:cNvCxnSpPr/>
            <p:nvPr/>
          </p:nvCxnSpPr>
          <p:spPr>
            <a:xfrm>
              <a:off x="0" y="67056"/>
              <a:ext cx="1718310" cy="0"/>
            </a:xfrm>
            <a:prstGeom prst="line">
              <a:avLst/>
            </a:prstGeom>
            <a:ln>
              <a:solidFill>
                <a:srgbClr val="00FFCC"/>
              </a:solidFill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219 Conector recto"/>
            <p:cNvCxnSpPr/>
            <p:nvPr/>
          </p:nvCxnSpPr>
          <p:spPr>
            <a:xfrm>
              <a:off x="0" y="146304"/>
              <a:ext cx="1718310" cy="0"/>
            </a:xfrm>
            <a:prstGeom prst="line">
              <a:avLst/>
            </a:prstGeom>
            <a:ln>
              <a:solidFill>
                <a:srgbClr val="00FFCC"/>
              </a:solidFill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220 Conector recto"/>
            <p:cNvCxnSpPr/>
            <p:nvPr/>
          </p:nvCxnSpPr>
          <p:spPr>
            <a:xfrm>
              <a:off x="0" y="213360"/>
              <a:ext cx="1718310" cy="0"/>
            </a:xfrm>
            <a:prstGeom prst="line">
              <a:avLst/>
            </a:prstGeom>
            <a:ln>
              <a:solidFill>
                <a:srgbClr val="00FFCC"/>
              </a:solidFill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221 Conector recto"/>
            <p:cNvCxnSpPr/>
            <p:nvPr/>
          </p:nvCxnSpPr>
          <p:spPr>
            <a:xfrm>
              <a:off x="0" y="280416"/>
              <a:ext cx="1718310" cy="0"/>
            </a:xfrm>
            <a:prstGeom prst="line">
              <a:avLst/>
            </a:prstGeom>
            <a:ln>
              <a:solidFill>
                <a:srgbClr val="00FFCC"/>
              </a:solidFill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1"/>
          <a:stretch/>
        </p:blipFill>
        <p:spPr bwMode="auto">
          <a:xfrm>
            <a:off x="179512" y="2365802"/>
            <a:ext cx="3600400" cy="185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Terminador"/>
          <p:cNvSpPr/>
          <p:nvPr/>
        </p:nvSpPr>
        <p:spPr>
          <a:xfrm>
            <a:off x="155343" y="374200"/>
            <a:ext cx="2880320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Tratamientos 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36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7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5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3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9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59" grpId="1" animBg="1"/>
      <p:bldP spid="160" grpId="0" animBg="1"/>
      <p:bldP spid="160" grpId="1" animBg="1"/>
      <p:bldP spid="160" grpId="2" animBg="1"/>
      <p:bldP spid="161" grpId="0" animBg="1"/>
      <p:bldP spid="161" grpId="1" animBg="1"/>
      <p:bldP spid="162" grpId="0" animBg="1"/>
      <p:bldP spid="162" grpId="1" animBg="1"/>
      <p:bldP spid="162" grpId="2" animBg="1"/>
      <p:bldP spid="162" grpId="3" animBg="1"/>
      <p:bldP spid="162" grpId="4" animBg="1"/>
      <p:bldP spid="163" grpId="0" animBg="1"/>
      <p:bldP spid="163" grpId="1" animBg="1"/>
      <p:bldP spid="164" grpId="0" animBg="1"/>
      <p:bldP spid="164" grpId="1" animBg="1"/>
      <p:bldP spid="164" grpId="2" animBg="1"/>
      <p:bldP spid="165" grpId="0" animBg="1"/>
      <p:bldP spid="165" grpId="1" animBg="1"/>
      <p:bldP spid="165" grpId="2" animBg="1"/>
      <p:bldP spid="165" grpId="3" animBg="1"/>
      <p:bldP spid="166" grpId="0" animBg="1"/>
      <p:bldP spid="166" grpId="1" animBg="1"/>
      <p:bldP spid="166" grpId="2" animBg="1"/>
      <p:bldP spid="167" grpId="0" animBg="1"/>
      <p:bldP spid="167" grpId="1" animBg="1"/>
      <p:bldP spid="168" grpId="0" animBg="1"/>
      <p:bldP spid="168" grpId="1" animBg="1"/>
      <p:bldP spid="168" grpId="2" animBg="1"/>
      <p:bldP spid="168" grpId="3" animBg="1"/>
      <p:bldP spid="168" grpId="4" animBg="1"/>
      <p:bldP spid="169" grpId="0" animBg="1"/>
      <p:bldP spid="169" grpId="1" animBg="1"/>
      <p:bldP spid="170" grpId="0" animBg="1"/>
      <p:bldP spid="170" grpId="1" animBg="1"/>
      <p:bldP spid="170" grpId="2" animBg="1"/>
      <p:bldP spid="171" grpId="0" animBg="1"/>
      <p:bldP spid="171" grpId="1" animBg="1"/>
      <p:bldP spid="146" grpId="0" animBg="1"/>
      <p:bldP spid="146" grpId="1" animBg="1"/>
      <p:bldP spid="147" grpId="0" animBg="1"/>
      <p:bldP spid="147" grpId="1" animBg="1"/>
      <p:bldP spid="147" grpId="2" animBg="1"/>
      <p:bldP spid="148" grpId="0" animBg="1"/>
      <p:bldP spid="148" grpId="1" animBg="1"/>
      <p:bldP spid="149" grpId="0" animBg="1"/>
      <p:bldP spid="149" grpId="1" animBg="1"/>
      <p:bldP spid="149" grpId="2" animBg="1"/>
      <p:bldP spid="149" grpId="3" animBg="1"/>
      <p:bldP spid="149" grpId="4" animBg="1"/>
      <p:bldP spid="150" grpId="0" animBg="1"/>
      <p:bldP spid="150" grpId="1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2" grpId="3" animBg="1"/>
      <p:bldP spid="153" grpId="0" animBg="1"/>
      <p:bldP spid="153" grpId="1" animBg="1"/>
      <p:bldP spid="153" grpId="2" animBg="1"/>
      <p:bldP spid="154" grpId="0" animBg="1"/>
      <p:bldP spid="154" grpId="1" animBg="1"/>
      <p:bldP spid="155" grpId="0" animBg="1"/>
      <p:bldP spid="155" grpId="1" animBg="1"/>
      <p:bldP spid="155" grpId="2" animBg="1"/>
      <p:bldP spid="155" grpId="3" animBg="1"/>
      <p:bldP spid="155" grpId="4" animBg="1"/>
      <p:bldP spid="156" grpId="0" animBg="1"/>
      <p:bldP spid="156" grpId="1" animBg="1"/>
      <p:bldP spid="157" grpId="0" animBg="1"/>
      <p:bldP spid="157" grpId="1" animBg="1"/>
      <p:bldP spid="157" grpId="2" animBg="1"/>
      <p:bldP spid="158" grpId="0" animBg="1"/>
      <p:bldP spid="15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173 Sol"/>
          <p:cNvSpPr/>
          <p:nvPr/>
        </p:nvSpPr>
        <p:spPr>
          <a:xfrm rot="5400000">
            <a:off x="3930589" y="-6660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0" name="174 Sol"/>
          <p:cNvSpPr/>
          <p:nvPr/>
        </p:nvSpPr>
        <p:spPr>
          <a:xfrm rot="5400000">
            <a:off x="3930589" y="486802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1" name="175 Sol"/>
          <p:cNvSpPr/>
          <p:nvPr/>
        </p:nvSpPr>
        <p:spPr>
          <a:xfrm rot="5400000">
            <a:off x="3930589" y="1050759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2" name="176 Sol"/>
          <p:cNvSpPr/>
          <p:nvPr/>
        </p:nvSpPr>
        <p:spPr>
          <a:xfrm rot="5400000">
            <a:off x="3930589" y="1544222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3" name="177 Sol"/>
          <p:cNvSpPr/>
          <p:nvPr/>
        </p:nvSpPr>
        <p:spPr>
          <a:xfrm rot="5400000">
            <a:off x="3930589" y="2002437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4" name="178 Sol"/>
          <p:cNvSpPr/>
          <p:nvPr/>
        </p:nvSpPr>
        <p:spPr>
          <a:xfrm rot="5400000">
            <a:off x="3930589" y="2531147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5" name="179 Sol"/>
          <p:cNvSpPr/>
          <p:nvPr/>
        </p:nvSpPr>
        <p:spPr>
          <a:xfrm rot="5400000">
            <a:off x="3930589" y="3095104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6" name="180 Sol"/>
          <p:cNvSpPr/>
          <p:nvPr/>
        </p:nvSpPr>
        <p:spPr>
          <a:xfrm rot="5400000">
            <a:off x="3930589" y="3588566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7" name="181 Sol"/>
          <p:cNvSpPr/>
          <p:nvPr/>
        </p:nvSpPr>
        <p:spPr>
          <a:xfrm rot="5400000">
            <a:off x="3930589" y="4152524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8" name="182 Sol"/>
          <p:cNvSpPr/>
          <p:nvPr/>
        </p:nvSpPr>
        <p:spPr>
          <a:xfrm rot="5400000">
            <a:off x="3930589" y="4681233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69" name="183 Sol"/>
          <p:cNvSpPr/>
          <p:nvPr/>
        </p:nvSpPr>
        <p:spPr>
          <a:xfrm rot="5400000">
            <a:off x="3930589" y="5245191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70" name="184 Sol"/>
          <p:cNvSpPr/>
          <p:nvPr/>
        </p:nvSpPr>
        <p:spPr>
          <a:xfrm rot="5400000">
            <a:off x="3930589" y="5738653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71" name="185 Sol"/>
          <p:cNvSpPr/>
          <p:nvPr/>
        </p:nvSpPr>
        <p:spPr>
          <a:xfrm rot="5400000">
            <a:off x="3930589" y="6302610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6" name="188 Sol"/>
          <p:cNvSpPr/>
          <p:nvPr/>
        </p:nvSpPr>
        <p:spPr>
          <a:xfrm rot="5400000">
            <a:off x="8692297" y="15898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7" name="189 Sol"/>
          <p:cNvSpPr/>
          <p:nvPr/>
        </p:nvSpPr>
        <p:spPr>
          <a:xfrm rot="5400000">
            <a:off x="8692297" y="509360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8" name="190 Sol"/>
          <p:cNvSpPr/>
          <p:nvPr/>
        </p:nvSpPr>
        <p:spPr>
          <a:xfrm rot="5400000">
            <a:off x="8692297" y="1073317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9" name="191 Sol"/>
          <p:cNvSpPr/>
          <p:nvPr/>
        </p:nvSpPr>
        <p:spPr>
          <a:xfrm rot="5400000">
            <a:off x="8692297" y="1566780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0" name="192 Sol"/>
          <p:cNvSpPr/>
          <p:nvPr/>
        </p:nvSpPr>
        <p:spPr>
          <a:xfrm rot="5400000">
            <a:off x="8692297" y="2024995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1" name="193 Sol"/>
          <p:cNvSpPr/>
          <p:nvPr/>
        </p:nvSpPr>
        <p:spPr>
          <a:xfrm rot="5400000">
            <a:off x="8692297" y="2553705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2" name="194 Sol"/>
          <p:cNvSpPr/>
          <p:nvPr/>
        </p:nvSpPr>
        <p:spPr>
          <a:xfrm rot="5400000">
            <a:off x="8692297" y="3117662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3" name="195 Sol"/>
          <p:cNvSpPr/>
          <p:nvPr/>
        </p:nvSpPr>
        <p:spPr>
          <a:xfrm rot="5400000">
            <a:off x="8692297" y="3611124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4" name="196 Sol"/>
          <p:cNvSpPr/>
          <p:nvPr/>
        </p:nvSpPr>
        <p:spPr>
          <a:xfrm rot="5400000">
            <a:off x="8692297" y="4175082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5" name="197 Sol"/>
          <p:cNvSpPr/>
          <p:nvPr/>
        </p:nvSpPr>
        <p:spPr>
          <a:xfrm rot="5400000">
            <a:off x="8692297" y="4703791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6" name="198 Sol"/>
          <p:cNvSpPr/>
          <p:nvPr/>
        </p:nvSpPr>
        <p:spPr>
          <a:xfrm rot="5400000">
            <a:off x="8692297" y="5267749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7" name="199 Sol"/>
          <p:cNvSpPr/>
          <p:nvPr/>
        </p:nvSpPr>
        <p:spPr>
          <a:xfrm rot="5400000">
            <a:off x="8692297" y="5761211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58" name="200 Sol"/>
          <p:cNvSpPr/>
          <p:nvPr/>
        </p:nvSpPr>
        <p:spPr>
          <a:xfrm rot="5400000">
            <a:off x="8692297" y="6325168"/>
            <a:ext cx="265530" cy="278852"/>
          </a:xfrm>
          <a:prstGeom prst="sun">
            <a:avLst/>
          </a:prstGeom>
          <a:solidFill>
            <a:srgbClr val="0EC424"/>
          </a:solidFill>
          <a:ln w="3175">
            <a:solidFill>
              <a:srgbClr val="0EC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3"/>
          <a:stretch/>
        </p:blipFill>
        <p:spPr bwMode="auto">
          <a:xfrm>
            <a:off x="22615" y="2335650"/>
            <a:ext cx="3603625" cy="246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r="22611"/>
          <a:stretch/>
        </p:blipFill>
        <p:spPr bwMode="auto">
          <a:xfrm>
            <a:off x="3595300" y="-68453"/>
            <a:ext cx="5681556" cy="692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39 Terminador"/>
          <p:cNvSpPr/>
          <p:nvPr/>
        </p:nvSpPr>
        <p:spPr>
          <a:xfrm>
            <a:off x="35496" y="298260"/>
            <a:ext cx="2520280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Tratamientos 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53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6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9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5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8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160" grpId="1" animBg="1"/>
      <p:bldP spid="160" grpId="2" animBg="1"/>
      <p:bldP spid="161" grpId="0" animBg="1"/>
      <p:bldP spid="161" grpId="1" animBg="1"/>
      <p:bldP spid="162" grpId="0" animBg="1"/>
      <p:bldP spid="162" grpId="1" animBg="1"/>
      <p:bldP spid="162" grpId="2" animBg="1"/>
      <p:bldP spid="162" grpId="3" animBg="1"/>
      <p:bldP spid="163" grpId="0" animBg="1"/>
      <p:bldP spid="163" grpId="1" animBg="1"/>
      <p:bldP spid="164" grpId="0" animBg="1"/>
      <p:bldP spid="164" grpId="1" animBg="1"/>
      <p:bldP spid="164" grpId="2" animBg="1"/>
      <p:bldP spid="165" grpId="0" animBg="1"/>
      <p:bldP spid="165" grpId="1" animBg="1"/>
      <p:bldP spid="165" grpId="2" animBg="1"/>
      <p:bldP spid="166" grpId="0" animBg="1"/>
      <p:bldP spid="166" grpId="1" animBg="1"/>
      <p:bldP spid="166" grpId="2" animBg="1"/>
      <p:bldP spid="167" grpId="0" animBg="1"/>
      <p:bldP spid="167" grpId="1" animBg="1"/>
      <p:bldP spid="168" grpId="0" animBg="1"/>
      <p:bldP spid="168" grpId="1" animBg="1"/>
      <p:bldP spid="168" grpId="2" animBg="1"/>
      <p:bldP spid="168" grpId="3" animBg="1"/>
      <p:bldP spid="169" grpId="0" animBg="1"/>
      <p:bldP spid="169" grpId="1" animBg="1"/>
      <p:bldP spid="170" grpId="0" animBg="1"/>
      <p:bldP spid="170" grpId="1" animBg="1"/>
      <p:bldP spid="170" grpId="2" animBg="1"/>
      <p:bldP spid="171" grpId="0" animBg="1"/>
      <p:bldP spid="146" grpId="0" animBg="1"/>
      <p:bldP spid="147" grpId="0" animBg="1"/>
      <p:bldP spid="147" grpId="1" animBg="1"/>
      <p:bldP spid="147" grpId="2" animBg="1"/>
      <p:bldP spid="148" grpId="0" animBg="1"/>
      <p:bldP spid="148" grpId="1" animBg="1"/>
      <p:bldP spid="149" grpId="0" animBg="1"/>
      <p:bldP spid="149" grpId="1" animBg="1"/>
      <p:bldP spid="149" grpId="2" animBg="1"/>
      <p:bldP spid="149" grpId="3" animBg="1"/>
      <p:bldP spid="150" grpId="0" animBg="1"/>
      <p:bldP spid="150" grpId="1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5" grpId="0" animBg="1"/>
      <p:bldP spid="155" grpId="1" animBg="1"/>
      <p:bldP spid="155" grpId="2" animBg="1"/>
      <p:bldP spid="155" grpId="3" animBg="1"/>
      <p:bldP spid="156" grpId="0" animBg="1"/>
      <p:bldP spid="156" grpId="1" animBg="1"/>
      <p:bldP spid="157" grpId="0" animBg="1"/>
      <p:bldP spid="157" grpId="1" animBg="1"/>
      <p:bldP spid="157" grpId="2" animBg="1"/>
      <p:bldP spid="1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764704"/>
            <a:ext cx="461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6" y="1844824"/>
            <a:ext cx="3456384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Variables evaluadas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792743943"/>
              </p:ext>
            </p:extLst>
          </p:nvPr>
        </p:nvGraphicFramePr>
        <p:xfrm>
          <a:off x="2051720" y="1772816"/>
          <a:ext cx="7272808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3933056"/>
            <a:ext cx="24511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7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764704"/>
            <a:ext cx="461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6" y="1844824"/>
            <a:ext cx="3456384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Variables evaluadas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971921564"/>
              </p:ext>
            </p:extLst>
          </p:nvPr>
        </p:nvGraphicFramePr>
        <p:xfrm>
          <a:off x="2051720" y="1772816"/>
          <a:ext cx="7272808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200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764704"/>
            <a:ext cx="461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463198047"/>
              </p:ext>
            </p:extLst>
          </p:nvPr>
        </p:nvGraphicFramePr>
        <p:xfrm>
          <a:off x="2051720" y="1772816"/>
          <a:ext cx="7272808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13 Terminador"/>
          <p:cNvSpPr/>
          <p:nvPr/>
        </p:nvSpPr>
        <p:spPr>
          <a:xfrm>
            <a:off x="35496" y="1844824"/>
            <a:ext cx="3456384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Variables evaluadas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6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764704"/>
            <a:ext cx="461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6" y="1844824"/>
            <a:ext cx="4499992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Manejo del experimento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323528" y="2914931"/>
            <a:ext cx="2166669" cy="1289076"/>
            <a:chOff x="2523" y="968707"/>
            <a:chExt cx="2166669" cy="1289076"/>
          </a:xfrm>
        </p:grpSpPr>
        <p:sp>
          <p:nvSpPr>
            <p:cNvPr id="26" name="25 Rectángulo redondeado"/>
            <p:cNvSpPr/>
            <p:nvPr/>
          </p:nvSpPr>
          <p:spPr>
            <a:xfrm>
              <a:off x="2523" y="968707"/>
              <a:ext cx="2166669" cy="128907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27" name="26 Rectángulo"/>
            <p:cNvSpPr/>
            <p:nvPr/>
          </p:nvSpPr>
          <p:spPr>
            <a:xfrm>
              <a:off x="2523" y="968707"/>
              <a:ext cx="2166669" cy="8593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kern="1200" dirty="0" smtClean="0">
                  <a:solidFill>
                    <a:schemeClr val="tx1"/>
                  </a:solidFill>
                </a:rPr>
                <a:t>Preparación del terreno</a:t>
              </a:r>
              <a:endParaRPr lang="es-ES" sz="2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17 Rectángulo redondeado"/>
          <p:cNvSpPr/>
          <p:nvPr/>
        </p:nvSpPr>
        <p:spPr>
          <a:xfrm>
            <a:off x="767304" y="3774316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 redondeado"/>
          <p:cNvSpPr/>
          <p:nvPr/>
        </p:nvSpPr>
        <p:spPr>
          <a:xfrm>
            <a:off x="6414480" y="3774316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27 Rectángulo redondeado"/>
          <p:cNvSpPr/>
          <p:nvPr/>
        </p:nvSpPr>
        <p:spPr>
          <a:xfrm>
            <a:off x="3514990" y="3774316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18 Grupo"/>
          <p:cNvGrpSpPr/>
          <p:nvPr/>
        </p:nvGrpSpPr>
        <p:grpSpPr>
          <a:xfrm>
            <a:off x="2818657" y="3074904"/>
            <a:ext cx="696333" cy="539438"/>
            <a:chOff x="2497652" y="1128680"/>
            <a:chExt cx="696333" cy="539438"/>
          </a:xfrm>
        </p:grpSpPr>
        <p:sp>
          <p:nvSpPr>
            <p:cNvPr id="25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24" name="23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grpSp>
        <p:nvGrpSpPr>
          <p:cNvPr id="30" name="29 Grupo"/>
          <p:cNvGrpSpPr/>
          <p:nvPr/>
        </p:nvGrpSpPr>
        <p:grpSpPr>
          <a:xfrm>
            <a:off x="4628514" y="3074904"/>
            <a:ext cx="696333" cy="539438"/>
            <a:chOff x="2497652" y="1128680"/>
            <a:chExt cx="696333" cy="539438"/>
          </a:xfrm>
        </p:grpSpPr>
        <p:sp>
          <p:nvSpPr>
            <p:cNvPr id="31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32" name="31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grpSp>
        <p:nvGrpSpPr>
          <p:cNvPr id="33" name="32 Grupo"/>
          <p:cNvGrpSpPr/>
          <p:nvPr/>
        </p:nvGrpSpPr>
        <p:grpSpPr>
          <a:xfrm>
            <a:off x="7390300" y="3074904"/>
            <a:ext cx="696333" cy="539438"/>
            <a:chOff x="2497652" y="1128680"/>
            <a:chExt cx="696333" cy="539438"/>
          </a:xfrm>
        </p:grpSpPr>
        <p:sp>
          <p:nvSpPr>
            <p:cNvPr id="34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35" name="34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</p:spTree>
    <p:extLst>
      <p:ext uri="{BB962C8B-B14F-4D97-AF65-F5344CB8AC3E}">
        <p14:creationId xmlns:p14="http://schemas.microsoft.com/office/powerpoint/2010/main" val="42821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11560" y="2196147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FFFF00"/>
                </a:solidFill>
                <a:latin typeface="Adobe Hebrew" pitchFamily="18" charset="-79"/>
                <a:cs typeface="Adobe Hebrew" pitchFamily="18" charset="-79"/>
              </a:rPr>
              <a:t>“Valoración agronómica de un sistema agroforestal, utilizando  piñón (</a:t>
            </a:r>
            <a:r>
              <a:rPr lang="es-ES" sz="4000" b="1" i="1" dirty="0">
                <a:solidFill>
                  <a:srgbClr val="FFFF00"/>
                </a:solidFill>
                <a:latin typeface="Adobe Hebrew" pitchFamily="18" charset="-79"/>
                <a:cs typeface="Adobe Hebrew" pitchFamily="18" charset="-79"/>
              </a:rPr>
              <a:t>Jatropha curcas L.) </a:t>
            </a:r>
            <a:r>
              <a:rPr lang="es-ES" sz="4000" b="1" dirty="0">
                <a:solidFill>
                  <a:srgbClr val="FFFF00"/>
                </a:solidFill>
                <a:latin typeface="Adobe Hebrew" pitchFamily="18" charset="-79"/>
                <a:cs typeface="Adobe Hebrew" pitchFamily="18" charset="-79"/>
              </a:rPr>
              <a:t>y cultivos de ciclo corto: maíz (</a:t>
            </a:r>
            <a:r>
              <a:rPr lang="es-ES" sz="4000" b="1" i="1" dirty="0">
                <a:solidFill>
                  <a:srgbClr val="FFFF00"/>
                </a:solidFill>
                <a:latin typeface="Adobe Hebrew" pitchFamily="18" charset="-79"/>
                <a:cs typeface="Adobe Hebrew" pitchFamily="18" charset="-79"/>
              </a:rPr>
              <a:t>Zea mays L.</a:t>
            </a:r>
            <a:r>
              <a:rPr lang="es-ES" sz="4000" b="1" dirty="0">
                <a:solidFill>
                  <a:srgbClr val="FFFF00"/>
                </a:solidFill>
                <a:latin typeface="Adobe Hebrew" pitchFamily="18" charset="-79"/>
                <a:cs typeface="Adobe Hebrew" pitchFamily="18" charset="-79"/>
              </a:rPr>
              <a:t>) y maní (</a:t>
            </a:r>
            <a:r>
              <a:rPr lang="es-ES" sz="4000" b="1" i="1" dirty="0">
                <a:solidFill>
                  <a:srgbClr val="FFFF00"/>
                </a:solidFill>
                <a:latin typeface="Adobe Hebrew" pitchFamily="18" charset="-79"/>
                <a:cs typeface="Adobe Hebrew" pitchFamily="18" charset="-79"/>
              </a:rPr>
              <a:t>Arachis hypogaea L.</a:t>
            </a:r>
            <a:r>
              <a:rPr lang="es-ES" sz="4000" b="1" dirty="0">
                <a:solidFill>
                  <a:srgbClr val="FFFF00"/>
                </a:solidFill>
                <a:latin typeface="Adobe Hebrew" pitchFamily="18" charset="-79"/>
                <a:cs typeface="Adobe Hebrew" pitchFamily="18" charset="-79"/>
              </a:rPr>
              <a:t>); durante el primer año de establecimiento, en el cantón Paltas provincia de Loja”</a:t>
            </a:r>
            <a:endParaRPr lang="es-ES" sz="4000" dirty="0"/>
          </a:p>
        </p:txBody>
      </p:sp>
      <p:sp>
        <p:nvSpPr>
          <p:cNvPr id="8" name="7 Rectángulo"/>
          <p:cNvSpPr/>
          <p:nvPr/>
        </p:nvSpPr>
        <p:spPr>
          <a:xfrm>
            <a:off x="638856" y="2196147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atin typeface="Adobe Hebrew" pitchFamily="18" charset="-79"/>
                <a:cs typeface="Adobe Hebrew" pitchFamily="18" charset="-79"/>
              </a:rPr>
              <a:t>“Valoración agronómica de un sistema agroforestal, utilizando  piñón (</a:t>
            </a:r>
            <a:r>
              <a:rPr lang="es-ES" sz="4000" b="1" i="1" dirty="0">
                <a:latin typeface="Adobe Hebrew" pitchFamily="18" charset="-79"/>
                <a:cs typeface="Adobe Hebrew" pitchFamily="18" charset="-79"/>
              </a:rPr>
              <a:t>Jatropha curcas L.) </a:t>
            </a:r>
            <a:r>
              <a:rPr lang="es-ES" sz="4000" b="1" dirty="0">
                <a:latin typeface="Adobe Hebrew" pitchFamily="18" charset="-79"/>
                <a:cs typeface="Adobe Hebrew" pitchFamily="18" charset="-79"/>
              </a:rPr>
              <a:t>y cultivos de ciclo corto: maíz (</a:t>
            </a:r>
            <a:r>
              <a:rPr lang="es-ES" sz="4000" b="1" i="1" dirty="0">
                <a:latin typeface="Adobe Hebrew" pitchFamily="18" charset="-79"/>
                <a:cs typeface="Adobe Hebrew" pitchFamily="18" charset="-79"/>
              </a:rPr>
              <a:t>Zea mays L.</a:t>
            </a:r>
            <a:r>
              <a:rPr lang="es-ES" sz="4000" b="1" dirty="0">
                <a:latin typeface="Adobe Hebrew" pitchFamily="18" charset="-79"/>
                <a:cs typeface="Adobe Hebrew" pitchFamily="18" charset="-79"/>
              </a:rPr>
              <a:t>) y maní (</a:t>
            </a:r>
            <a:r>
              <a:rPr lang="es-ES" sz="4000" b="1" i="1" dirty="0">
                <a:latin typeface="Adobe Hebrew" pitchFamily="18" charset="-79"/>
                <a:cs typeface="Adobe Hebrew" pitchFamily="18" charset="-79"/>
              </a:rPr>
              <a:t>Arachis hypogaea L.</a:t>
            </a:r>
            <a:r>
              <a:rPr lang="es-ES" sz="4000" b="1" dirty="0">
                <a:latin typeface="Adobe Hebrew" pitchFamily="18" charset="-79"/>
                <a:cs typeface="Adobe Hebrew" pitchFamily="18" charset="-79"/>
              </a:rPr>
              <a:t>); durante el primer año de establecimiento, en el cantón Paltas provincia de Loja”</a:t>
            </a:r>
            <a:endParaRPr lang="es-ES" sz="4000" dirty="0"/>
          </a:p>
        </p:txBody>
      </p:sp>
      <p:pic>
        <p:nvPicPr>
          <p:cNvPr id="9" name="Picture 3" descr="C:\Users\Jhoel\Pictures\DE TODO\para triptico\PIÑON CON HOJ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" y="-194948"/>
            <a:ext cx="9251878" cy="167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Jhoel\Pictures\XARA 3D\proyecto de tesis.gif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391368"/>
            <a:ext cx="6628493" cy="36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28 Grupo"/>
          <p:cNvGrpSpPr/>
          <p:nvPr/>
        </p:nvGrpSpPr>
        <p:grpSpPr>
          <a:xfrm>
            <a:off x="3629467" y="2924944"/>
            <a:ext cx="2166669" cy="1289076"/>
            <a:chOff x="2523" y="968707"/>
            <a:chExt cx="2166669" cy="1289076"/>
          </a:xfrm>
        </p:grpSpPr>
        <p:sp>
          <p:nvSpPr>
            <p:cNvPr id="36" name="35 Rectángulo redondeado"/>
            <p:cNvSpPr/>
            <p:nvPr/>
          </p:nvSpPr>
          <p:spPr>
            <a:xfrm>
              <a:off x="2523" y="968707"/>
              <a:ext cx="2166669" cy="128907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37" name="36 Rectángulo"/>
            <p:cNvSpPr/>
            <p:nvPr/>
          </p:nvSpPr>
          <p:spPr>
            <a:xfrm>
              <a:off x="2523" y="968707"/>
              <a:ext cx="2166669" cy="8593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dirty="0" smtClean="0">
                  <a:solidFill>
                    <a:schemeClr val="tx1"/>
                  </a:solidFill>
                </a:rPr>
                <a:t>Siembra de cultivos </a:t>
              </a:r>
              <a:endParaRPr lang="es-ES" sz="2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764704"/>
            <a:ext cx="461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6" y="1844824"/>
            <a:ext cx="4499992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Manejo del experimento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323528" y="2914931"/>
            <a:ext cx="2166669" cy="1289076"/>
            <a:chOff x="2523" y="968707"/>
            <a:chExt cx="2166669" cy="1289076"/>
          </a:xfrm>
        </p:grpSpPr>
        <p:sp>
          <p:nvSpPr>
            <p:cNvPr id="26" name="25 Rectángulo redondeado"/>
            <p:cNvSpPr/>
            <p:nvPr/>
          </p:nvSpPr>
          <p:spPr>
            <a:xfrm>
              <a:off x="2523" y="968707"/>
              <a:ext cx="2166669" cy="128907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27" name="26 Rectángulo"/>
            <p:cNvSpPr/>
            <p:nvPr/>
          </p:nvSpPr>
          <p:spPr>
            <a:xfrm>
              <a:off x="2523" y="968707"/>
              <a:ext cx="2166669" cy="8593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dirty="0" smtClean="0">
                  <a:solidFill>
                    <a:schemeClr val="tx1"/>
                  </a:solidFill>
                </a:rPr>
                <a:t>Trasplante de piñón </a:t>
              </a:r>
              <a:endParaRPr lang="es-ES" sz="2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17 Rectángulo redondeado"/>
          <p:cNvSpPr/>
          <p:nvPr/>
        </p:nvSpPr>
        <p:spPr>
          <a:xfrm>
            <a:off x="767304" y="3774316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 redondeado"/>
          <p:cNvSpPr/>
          <p:nvPr/>
        </p:nvSpPr>
        <p:spPr>
          <a:xfrm>
            <a:off x="6650663" y="5043076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27 Rectángulo redondeado"/>
          <p:cNvSpPr/>
          <p:nvPr/>
        </p:nvSpPr>
        <p:spPr>
          <a:xfrm>
            <a:off x="3991151" y="3738731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18 Grupo"/>
          <p:cNvGrpSpPr/>
          <p:nvPr/>
        </p:nvGrpSpPr>
        <p:grpSpPr>
          <a:xfrm>
            <a:off x="2818657" y="3074904"/>
            <a:ext cx="696333" cy="539438"/>
            <a:chOff x="2497652" y="1128680"/>
            <a:chExt cx="696333" cy="539438"/>
          </a:xfrm>
        </p:grpSpPr>
        <p:sp>
          <p:nvSpPr>
            <p:cNvPr id="25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24" name="23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grpSp>
        <p:nvGrpSpPr>
          <p:cNvPr id="33" name="32 Grupo"/>
          <p:cNvGrpSpPr/>
          <p:nvPr/>
        </p:nvGrpSpPr>
        <p:grpSpPr>
          <a:xfrm rot="2694069">
            <a:off x="7029450" y="4172160"/>
            <a:ext cx="696333" cy="539438"/>
            <a:chOff x="2497652" y="1128680"/>
            <a:chExt cx="696333" cy="539438"/>
          </a:xfrm>
        </p:grpSpPr>
        <p:sp>
          <p:nvSpPr>
            <p:cNvPr id="34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35" name="34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</p:spTree>
    <p:extLst>
      <p:ext uri="{BB962C8B-B14F-4D97-AF65-F5344CB8AC3E}">
        <p14:creationId xmlns:p14="http://schemas.microsoft.com/office/powerpoint/2010/main" val="40357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28 Grupo"/>
          <p:cNvGrpSpPr/>
          <p:nvPr/>
        </p:nvGrpSpPr>
        <p:grpSpPr>
          <a:xfrm>
            <a:off x="3629467" y="2924944"/>
            <a:ext cx="2166669" cy="1289076"/>
            <a:chOff x="2523" y="968707"/>
            <a:chExt cx="2166669" cy="1289076"/>
          </a:xfrm>
        </p:grpSpPr>
        <p:sp>
          <p:nvSpPr>
            <p:cNvPr id="36" name="35 Rectángulo redondeado"/>
            <p:cNvSpPr/>
            <p:nvPr/>
          </p:nvSpPr>
          <p:spPr>
            <a:xfrm>
              <a:off x="2523" y="968707"/>
              <a:ext cx="2166669" cy="128907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37" name="36 Rectángulo"/>
            <p:cNvSpPr/>
            <p:nvPr/>
          </p:nvSpPr>
          <p:spPr>
            <a:xfrm>
              <a:off x="2523" y="968707"/>
              <a:ext cx="2166669" cy="8593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dirty="0" smtClean="0">
                  <a:solidFill>
                    <a:schemeClr val="tx1"/>
                  </a:solidFill>
                </a:rPr>
                <a:t>Control de malezas</a:t>
              </a:r>
              <a:endParaRPr lang="es-ES" sz="22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764704"/>
            <a:ext cx="461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6" y="1844824"/>
            <a:ext cx="4499992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Manejo del experimento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323528" y="2914931"/>
            <a:ext cx="2166669" cy="1289076"/>
            <a:chOff x="2523" y="968707"/>
            <a:chExt cx="2166669" cy="1289076"/>
          </a:xfrm>
        </p:grpSpPr>
        <p:sp>
          <p:nvSpPr>
            <p:cNvPr id="26" name="25 Rectángulo redondeado"/>
            <p:cNvSpPr/>
            <p:nvPr/>
          </p:nvSpPr>
          <p:spPr>
            <a:xfrm>
              <a:off x="2523" y="968707"/>
              <a:ext cx="2166669" cy="128907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27" name="26 Rectángulo"/>
            <p:cNvSpPr/>
            <p:nvPr/>
          </p:nvSpPr>
          <p:spPr>
            <a:xfrm>
              <a:off x="2523" y="968707"/>
              <a:ext cx="2166669" cy="8593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dirty="0" smtClean="0">
                  <a:solidFill>
                    <a:schemeClr val="tx1"/>
                  </a:solidFill>
                </a:rPr>
                <a:t>Riego</a:t>
              </a:r>
              <a:endParaRPr lang="es-ES" sz="2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17 Rectángulo redondeado"/>
          <p:cNvSpPr/>
          <p:nvPr/>
        </p:nvSpPr>
        <p:spPr>
          <a:xfrm>
            <a:off x="767304" y="3774316"/>
            <a:ext cx="2747686" cy="2030948"/>
          </a:xfrm>
          <a:prstGeom prst="roundRect">
            <a:avLst>
              <a:gd name="adj" fmla="val 10000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 redondeado"/>
          <p:cNvSpPr/>
          <p:nvPr/>
        </p:nvSpPr>
        <p:spPr>
          <a:xfrm>
            <a:off x="6650663" y="5043076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27 Rectángulo redondeado"/>
          <p:cNvSpPr/>
          <p:nvPr/>
        </p:nvSpPr>
        <p:spPr>
          <a:xfrm>
            <a:off x="3991151" y="3738730"/>
            <a:ext cx="2856198" cy="2066533"/>
          </a:xfrm>
          <a:prstGeom prst="roundRect">
            <a:avLst>
              <a:gd name="adj" fmla="val 10000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18 Grupo"/>
          <p:cNvGrpSpPr/>
          <p:nvPr/>
        </p:nvGrpSpPr>
        <p:grpSpPr>
          <a:xfrm>
            <a:off x="2818657" y="3074904"/>
            <a:ext cx="696333" cy="539438"/>
            <a:chOff x="2497652" y="1128680"/>
            <a:chExt cx="696333" cy="539438"/>
          </a:xfrm>
        </p:grpSpPr>
        <p:sp>
          <p:nvSpPr>
            <p:cNvPr id="25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24" name="23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grpSp>
        <p:nvGrpSpPr>
          <p:cNvPr id="33" name="32 Grupo"/>
          <p:cNvGrpSpPr/>
          <p:nvPr/>
        </p:nvGrpSpPr>
        <p:grpSpPr>
          <a:xfrm rot="2694069">
            <a:off x="7029450" y="4172160"/>
            <a:ext cx="696333" cy="539438"/>
            <a:chOff x="2497652" y="1128680"/>
            <a:chExt cx="696333" cy="539438"/>
          </a:xfrm>
        </p:grpSpPr>
        <p:sp>
          <p:nvSpPr>
            <p:cNvPr id="34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35" name="34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</p:spTree>
    <p:extLst>
      <p:ext uri="{BB962C8B-B14F-4D97-AF65-F5344CB8AC3E}">
        <p14:creationId xmlns:p14="http://schemas.microsoft.com/office/powerpoint/2010/main" val="26181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043608" y="764704"/>
            <a:ext cx="461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METODOLOGÍA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6" y="1844824"/>
            <a:ext cx="4499992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Manejo del experimento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323528" y="2914931"/>
            <a:ext cx="2166669" cy="1289076"/>
            <a:chOff x="2523" y="968707"/>
            <a:chExt cx="2166669" cy="1289076"/>
          </a:xfrm>
        </p:grpSpPr>
        <p:sp>
          <p:nvSpPr>
            <p:cNvPr id="26" name="25 Rectángulo redondeado"/>
            <p:cNvSpPr/>
            <p:nvPr/>
          </p:nvSpPr>
          <p:spPr>
            <a:xfrm>
              <a:off x="2523" y="968707"/>
              <a:ext cx="2166669" cy="128907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27" name="26 Rectángulo"/>
            <p:cNvSpPr/>
            <p:nvPr/>
          </p:nvSpPr>
          <p:spPr>
            <a:xfrm>
              <a:off x="2523" y="968707"/>
              <a:ext cx="2166669" cy="8593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kern="1200" dirty="0" smtClean="0">
                  <a:solidFill>
                    <a:schemeClr val="tx1"/>
                  </a:solidFill>
                </a:rPr>
                <a:t>Cosecha</a:t>
              </a:r>
              <a:endParaRPr lang="es-ES" sz="2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17 Rectángulo redondeado"/>
          <p:cNvSpPr/>
          <p:nvPr/>
        </p:nvSpPr>
        <p:spPr>
          <a:xfrm>
            <a:off x="767304" y="3774316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 redondeado"/>
          <p:cNvSpPr/>
          <p:nvPr/>
        </p:nvSpPr>
        <p:spPr>
          <a:xfrm rot="5400000">
            <a:off x="6414480" y="4095774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27 Rectángulo redondeado"/>
          <p:cNvSpPr/>
          <p:nvPr/>
        </p:nvSpPr>
        <p:spPr>
          <a:xfrm>
            <a:off x="3770343" y="3774316"/>
            <a:ext cx="2457841" cy="1814924"/>
          </a:xfrm>
          <a:prstGeom prst="roundRect">
            <a:avLst>
              <a:gd name="adj" fmla="val 10000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18 Grupo"/>
          <p:cNvGrpSpPr/>
          <p:nvPr/>
        </p:nvGrpSpPr>
        <p:grpSpPr>
          <a:xfrm>
            <a:off x="2818657" y="3074904"/>
            <a:ext cx="696333" cy="539438"/>
            <a:chOff x="2497652" y="1128680"/>
            <a:chExt cx="696333" cy="539438"/>
          </a:xfrm>
        </p:grpSpPr>
        <p:sp>
          <p:nvSpPr>
            <p:cNvPr id="25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24" name="23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grpSp>
        <p:nvGrpSpPr>
          <p:cNvPr id="30" name="29 Grupo"/>
          <p:cNvGrpSpPr/>
          <p:nvPr/>
        </p:nvGrpSpPr>
        <p:grpSpPr>
          <a:xfrm>
            <a:off x="4628514" y="3074904"/>
            <a:ext cx="696333" cy="539438"/>
            <a:chOff x="2497652" y="1128680"/>
            <a:chExt cx="696333" cy="539438"/>
          </a:xfrm>
        </p:grpSpPr>
        <p:sp>
          <p:nvSpPr>
            <p:cNvPr id="31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32" name="31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grpSp>
        <p:nvGrpSpPr>
          <p:cNvPr id="33" name="32 Grupo"/>
          <p:cNvGrpSpPr/>
          <p:nvPr/>
        </p:nvGrpSpPr>
        <p:grpSpPr>
          <a:xfrm>
            <a:off x="7390300" y="3074904"/>
            <a:ext cx="696333" cy="539438"/>
            <a:chOff x="2497652" y="1128680"/>
            <a:chExt cx="696333" cy="539438"/>
          </a:xfrm>
        </p:grpSpPr>
        <p:sp>
          <p:nvSpPr>
            <p:cNvPr id="34" name="Flecha derecha 7"/>
            <p:cNvSpPr/>
            <p:nvPr/>
          </p:nvSpPr>
          <p:spPr>
            <a:xfrm>
              <a:off x="2497652" y="1236568"/>
              <a:ext cx="534502" cy="3236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800" kern="1200"/>
            </a:p>
          </p:txBody>
        </p:sp>
        <p:sp>
          <p:nvSpPr>
            <p:cNvPr id="35" name="34 Flecha derecha"/>
            <p:cNvSpPr/>
            <p:nvPr/>
          </p:nvSpPr>
          <p:spPr>
            <a:xfrm>
              <a:off x="2497652" y="1128680"/>
              <a:ext cx="696333" cy="53943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</p:spTree>
    <p:extLst>
      <p:ext uri="{BB962C8B-B14F-4D97-AF65-F5344CB8AC3E}">
        <p14:creationId xmlns:p14="http://schemas.microsoft.com/office/powerpoint/2010/main" val="112332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6" y="1844824"/>
            <a:ext cx="1245484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Piñón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28269"/>
              </p:ext>
            </p:extLst>
          </p:nvPr>
        </p:nvGraphicFramePr>
        <p:xfrm>
          <a:off x="1280980" y="1916832"/>
          <a:ext cx="7826508" cy="4941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6844"/>
                <a:gridCol w="792088"/>
                <a:gridCol w="864096"/>
                <a:gridCol w="936104"/>
                <a:gridCol w="576064"/>
                <a:gridCol w="1008112"/>
                <a:gridCol w="943931"/>
                <a:gridCol w="999269"/>
              </a:tblGrid>
              <a:tr h="469622">
                <a:tc gridSpan="8">
                  <a:txBody>
                    <a:bodyPr/>
                    <a:lstStyle/>
                    <a:p>
                      <a:pPr marL="539750" indent="-5397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Cuadro </a:t>
                      </a:r>
                      <a:r>
                        <a:rPr lang="es-ES" sz="1200" dirty="0" smtClean="0">
                          <a:effectLst/>
                        </a:rPr>
                        <a:t>1. </a:t>
                      </a:r>
                      <a:r>
                        <a:rPr lang="es-ES" sz="1200" dirty="0">
                          <a:effectLst/>
                        </a:rPr>
                        <a:t>Análisis de varianza de las variables altura, diámetro del tallo, número de frutos por planta, número de semillas por fruto, peso de 100 semillas, rendimiento de semilla, rendimiento de aceite 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84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Tratamiento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Altura planta (m)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Diámetro de tallo (cm)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Número de frutos por planta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Semilla/fruto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Peso de 100 semillas (g)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Rendimiento semilla (kg/ha)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hlinkClick r:id="rId5" action="ppaction://hlinksldjump"/>
                        </a:rPr>
                        <a:t>Rendimiento de aceite (kg/ha</a:t>
                      </a:r>
                      <a:r>
                        <a:rPr lang="es-ES" sz="1200" baseline="30000" dirty="0" smtClean="0">
                          <a:effectLst/>
                          <a:hlinkClick r:id="rId5" action="ppaction://hlinksldjump"/>
                        </a:rPr>
                        <a:t>-1</a:t>
                      </a:r>
                      <a:r>
                        <a:rPr lang="es-ES" sz="1200" dirty="0" smtClean="0">
                          <a:effectLst/>
                          <a:hlinkClick r:id="rId5" action="ppaction://hlinksldjump"/>
                        </a:rPr>
                        <a:t>)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530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8*3m</a:t>
                      </a:r>
                      <a:r>
                        <a:rPr lang="es-ES" sz="1200" dirty="0" smtClean="0">
                          <a:effectLst/>
                        </a:rPr>
                        <a:t>+cultivos)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smtClean="0">
                          <a:effectLst/>
                        </a:rPr>
                        <a:t>1,41 ab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4,01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91,39  ab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2,68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72,80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114,07  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40,50  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6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8*2m</a:t>
                      </a:r>
                      <a:r>
                        <a:rPr lang="es-ES" sz="1200" dirty="0" smtClean="0">
                          <a:effectLst/>
                        </a:rPr>
                        <a:t>+cultivos)</a:t>
                      </a:r>
                      <a:endParaRPr lang="es-ES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1,32 ab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3,97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hlinkClick r:id="rId6" action="ppaction://hlinksldjump"/>
                        </a:rPr>
                        <a:t>113,53 b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2,70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66,63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207,42  ab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71,56  ab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6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8*1m</a:t>
                      </a:r>
                      <a:r>
                        <a:rPr lang="es-ES" sz="1200" dirty="0" smtClean="0">
                          <a:effectLst/>
                        </a:rPr>
                        <a:t>+cultivos)</a:t>
                      </a:r>
                      <a:endParaRPr lang="es-ES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1,27 ab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3,97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77,96  ab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2,70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69,18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hlinkClick r:id="rId7" action="ppaction://hlinksldjump"/>
                        </a:rPr>
                        <a:t>289,07  b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hlinkClick r:id="rId8" action="ppaction://hlinksldjump"/>
                        </a:rPr>
                        <a:t>115,92  b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</a:tr>
              <a:tr h="310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8*1m</a:t>
                      </a:r>
                      <a:r>
                        <a:rPr lang="es-ES" sz="1200" dirty="0" smtClean="0">
                          <a:effectLst/>
                        </a:rPr>
                        <a:t>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1,25 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3,75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51,04  a 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2,63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68,03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191,41  ab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69,10  ab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116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s-ES" sz="1200" dirty="0" smtClean="0">
                          <a:effectLst/>
                        </a:rPr>
                        <a:t>   (piñón </a:t>
                      </a:r>
                      <a:r>
                        <a:rPr lang="es-ES" sz="1200" b="1" dirty="0" smtClean="0">
                          <a:solidFill>
                            <a:srgbClr val="FFFF00"/>
                          </a:solidFill>
                          <a:effectLst/>
                        </a:rPr>
                        <a:t>8*2m</a:t>
                      </a:r>
                      <a:r>
                        <a:rPr lang="es-ES" sz="1200" dirty="0" smtClean="0">
                          <a:effectLst/>
                        </a:rPr>
                        <a:t>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1,27  ab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3,88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62,32 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2,78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68,60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119,83  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40,63  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65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s-ES" sz="1200" dirty="0" smtClean="0">
                          <a:effectLst/>
                        </a:rPr>
                        <a:t> 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8*3m</a:t>
                      </a:r>
                      <a:r>
                        <a:rPr lang="es-ES" sz="1200" dirty="0" smtClean="0">
                          <a:effectLst/>
                        </a:rPr>
                        <a:t>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hlinkClick r:id="rId9" action="ppaction://hlinksldjump"/>
                        </a:rPr>
                        <a:t>1,42</a:t>
                      </a:r>
                      <a:r>
                        <a:rPr lang="es-ES" sz="1400" dirty="0">
                          <a:effectLst/>
                        </a:rPr>
                        <a:t>  b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4,00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84,84  ab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2,83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68,83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105,87  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36,95  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6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1,32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3,93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80,18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2,72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69,01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171,28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62,44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96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Cv (%)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5,46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5,24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26,64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5,09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7,85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30,82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32,87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29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Tukey 5%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*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n.s.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*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n.s.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effectLst/>
                        </a:rPr>
                        <a:t>n.s.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*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*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7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>
            <a:hlinkClick r:id="rId5" action="ppaction://hlinksldjump"/>
          </p:cNvPr>
          <p:cNvSpPr/>
          <p:nvPr/>
        </p:nvSpPr>
        <p:spPr>
          <a:xfrm>
            <a:off x="35496" y="1844824"/>
            <a:ext cx="2952328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Altura de planta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3 Grupo"/>
          <p:cNvGrpSpPr>
            <a:grpSpLocks/>
          </p:cNvGrpSpPr>
          <p:nvPr/>
        </p:nvGrpSpPr>
        <p:grpSpPr>
          <a:xfrm>
            <a:off x="3492301" y="2056110"/>
            <a:ext cx="4802935" cy="4801890"/>
            <a:chOff x="46645" y="0"/>
            <a:chExt cx="3111225" cy="3267041"/>
          </a:xfrm>
        </p:grpSpPr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28" y="0"/>
              <a:ext cx="3083442" cy="2870790"/>
            </a:xfrm>
            <a:prstGeom prst="rect">
              <a:avLst/>
            </a:prstGeom>
            <a:noFill/>
          </p:spPr>
        </p:pic>
        <p:sp>
          <p:nvSpPr>
            <p:cNvPr id="19" name="130 Cuadro de texto"/>
            <p:cNvSpPr txBox="1"/>
            <p:nvPr/>
          </p:nvSpPr>
          <p:spPr>
            <a:xfrm>
              <a:off x="46645" y="2870790"/>
              <a:ext cx="3111225" cy="39625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R="44450" algn="just">
                <a:lnSpc>
                  <a:spcPct val="115000"/>
                </a:lnSpc>
                <a:spcAft>
                  <a:spcPts val="0"/>
                </a:spcAft>
              </a:pPr>
              <a:r>
                <a:rPr lang="es-ES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Figura </a:t>
              </a:r>
              <a:r>
                <a:rPr lang="es-ES" sz="1400" dirty="0" smtClean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1. </a:t>
              </a:r>
              <a:r>
                <a:rPr lang="es-ES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	Prueba de significancia para la variable altura de planta.</a:t>
              </a:r>
              <a:endParaRPr lang="es-ES" sz="1400" dirty="0">
                <a:solidFill>
                  <a:schemeClr val="bg1"/>
                </a:solidFill>
                <a:effectLst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14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>
            <a:hlinkClick r:id="rId5" action="ppaction://hlinksldjump"/>
          </p:cNvPr>
          <p:cNvSpPr/>
          <p:nvPr/>
        </p:nvSpPr>
        <p:spPr>
          <a:xfrm>
            <a:off x="35495" y="1844824"/>
            <a:ext cx="3294619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# de frutos/ planta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0" name="134 Grupo"/>
          <p:cNvGrpSpPr>
            <a:grpSpLocks/>
          </p:cNvGrpSpPr>
          <p:nvPr/>
        </p:nvGrpSpPr>
        <p:grpSpPr>
          <a:xfrm>
            <a:off x="3578043" y="1988840"/>
            <a:ext cx="5004911" cy="4680521"/>
            <a:chOff x="76200" y="-239570"/>
            <a:chExt cx="3076576" cy="3460450"/>
          </a:xfrm>
        </p:grpSpPr>
        <p:sp>
          <p:nvSpPr>
            <p:cNvPr id="21" name="3 Cuadro de texto"/>
            <p:cNvSpPr txBox="1"/>
            <p:nvPr/>
          </p:nvSpPr>
          <p:spPr>
            <a:xfrm>
              <a:off x="76200" y="2771774"/>
              <a:ext cx="3076576" cy="44910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S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Figura </a:t>
              </a:r>
              <a:r>
                <a:rPr lang="es-ES" sz="1400" dirty="0" smtClean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2. </a:t>
              </a:r>
              <a:r>
                <a:rPr lang="es-ES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	Prueba de significancia para la variable número de frutos por planta</a:t>
              </a:r>
              <a:r>
                <a:rPr lang="es-ES" sz="1100" dirty="0">
                  <a:effectLst/>
                  <a:latin typeface="Times New Roman"/>
                  <a:ea typeface="Calibri"/>
                  <a:cs typeface="Times New Roman"/>
                </a:rPr>
                <a:t>.</a:t>
              </a:r>
              <a:endParaRPr lang="es-ES" sz="1100" dirty="0">
                <a:effectLst/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S" sz="1100" dirty="0"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es-ES" sz="1100" dirty="0">
                <a:effectLst/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S" sz="1100" dirty="0"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es-ES" sz="1100" dirty="0">
                <a:effectLst/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S" sz="1100" dirty="0"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es-ES" sz="1100" dirty="0">
                <a:effectLst/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s-ES" sz="1100" dirty="0"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es-ES" sz="1100" dirty="0">
                <a:effectLst/>
                <a:ea typeface="Calibri"/>
                <a:cs typeface="Times New Roman"/>
              </a:endParaRPr>
            </a:p>
          </p:txBody>
        </p:sp>
        <p:pic>
          <p:nvPicPr>
            <p:cNvPr id="22" name="21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57" t="30599" r="36496" b="34365"/>
            <a:stretch/>
          </p:blipFill>
          <p:spPr bwMode="auto">
            <a:xfrm>
              <a:off x="76200" y="-239570"/>
              <a:ext cx="3076576" cy="3011344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46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>
            <a:hlinkClick r:id="rId5" action="ppaction://hlinksldjump"/>
          </p:cNvPr>
          <p:cNvSpPr/>
          <p:nvPr/>
        </p:nvSpPr>
        <p:spPr>
          <a:xfrm>
            <a:off x="35494" y="1844824"/>
            <a:ext cx="3643875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Rendimiento/semilla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137 Grupo"/>
          <p:cNvGrpSpPr>
            <a:grpSpLocks/>
          </p:cNvGrpSpPr>
          <p:nvPr/>
        </p:nvGrpSpPr>
        <p:grpSpPr>
          <a:xfrm>
            <a:off x="4011293" y="1844824"/>
            <a:ext cx="4731470" cy="5013176"/>
            <a:chOff x="85725" y="83812"/>
            <a:chExt cx="3057526" cy="3126275"/>
          </a:xfrm>
        </p:grpSpPr>
        <p:sp>
          <p:nvSpPr>
            <p:cNvPr id="18" name="138 Cuadro de texto"/>
            <p:cNvSpPr txBox="1"/>
            <p:nvPr/>
          </p:nvSpPr>
          <p:spPr>
            <a:xfrm>
              <a:off x="85726" y="2819401"/>
              <a:ext cx="3057525" cy="390686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630555" indent="-630555" algn="just">
                <a:lnSpc>
                  <a:spcPct val="115000"/>
                </a:lnSpc>
                <a:spcAft>
                  <a:spcPts val="0"/>
                </a:spcAft>
              </a:pPr>
              <a:r>
                <a:rPr lang="es-ES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Figura </a:t>
              </a:r>
              <a:r>
                <a:rPr lang="es-ES" sz="1400" dirty="0" smtClean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3. </a:t>
              </a:r>
              <a:r>
                <a:rPr lang="es-ES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Prueba de significancia para la variable rendimiento de semilla.</a:t>
              </a:r>
              <a:endParaRPr lang="es-ES" sz="1400" dirty="0">
                <a:solidFill>
                  <a:schemeClr val="bg1"/>
                </a:solidFill>
                <a:effectLst/>
                <a:ea typeface="Calibri"/>
                <a:cs typeface="Times New Roman"/>
              </a:endParaRPr>
            </a:p>
          </p:txBody>
        </p:sp>
        <p:pic>
          <p:nvPicPr>
            <p:cNvPr id="19" name="18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60" t="30284" r="36694" b="34680"/>
            <a:stretch/>
          </p:blipFill>
          <p:spPr bwMode="auto">
            <a:xfrm>
              <a:off x="85725" y="83812"/>
              <a:ext cx="3057525" cy="2783213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70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>
            <a:hlinkClick r:id="rId5" action="ppaction://hlinksldjump"/>
          </p:cNvPr>
          <p:cNvSpPr/>
          <p:nvPr/>
        </p:nvSpPr>
        <p:spPr>
          <a:xfrm>
            <a:off x="35495" y="1844824"/>
            <a:ext cx="3456386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Rendimiento/aceite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20" name="140 Grupo"/>
          <p:cNvGrpSpPr>
            <a:grpSpLocks/>
          </p:cNvGrpSpPr>
          <p:nvPr/>
        </p:nvGrpSpPr>
        <p:grpSpPr>
          <a:xfrm>
            <a:off x="3833614" y="2070887"/>
            <a:ext cx="5112110" cy="4814497"/>
            <a:chOff x="85725" y="0"/>
            <a:chExt cx="3057525" cy="3246608"/>
          </a:xfrm>
        </p:grpSpPr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" y="0"/>
              <a:ext cx="3057525" cy="2800350"/>
            </a:xfrm>
            <a:prstGeom prst="rect">
              <a:avLst/>
            </a:prstGeom>
            <a:noFill/>
          </p:spPr>
        </p:pic>
        <p:sp>
          <p:nvSpPr>
            <p:cNvPr id="22" name="142 Cuadro de texto"/>
            <p:cNvSpPr txBox="1"/>
            <p:nvPr/>
          </p:nvSpPr>
          <p:spPr>
            <a:xfrm>
              <a:off x="85725" y="2771251"/>
              <a:ext cx="3057525" cy="4753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630555" indent="-630555" algn="just">
                <a:lnSpc>
                  <a:spcPct val="115000"/>
                </a:lnSpc>
                <a:spcAft>
                  <a:spcPts val="0"/>
                </a:spcAft>
              </a:pPr>
              <a:r>
                <a:rPr lang="es-ES" sz="1400" dirty="0">
                  <a:solidFill>
                    <a:schemeClr val="bg1"/>
                  </a:solidFill>
                  <a:effectLst/>
                  <a:latin typeface="Times New Roman"/>
                  <a:ea typeface="Calibri"/>
                  <a:cs typeface="Times New Roman"/>
                </a:rPr>
                <a:t>Figura 6. Prueba de significancia para la variable rendimiento de aceite.</a:t>
              </a:r>
              <a:endParaRPr lang="es-ES" sz="1400" dirty="0">
                <a:solidFill>
                  <a:schemeClr val="bg1"/>
                </a:solidFill>
                <a:effectLst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2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5" t="14889" r="40896" b="4478"/>
          <a:stretch/>
        </p:blipFill>
        <p:spPr bwMode="auto">
          <a:xfrm rot="5400000">
            <a:off x="1945117" y="-340879"/>
            <a:ext cx="5229201" cy="91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8864" r="65043" b="4478"/>
          <a:stretch/>
        </p:blipFill>
        <p:spPr bwMode="auto">
          <a:xfrm rot="5400000">
            <a:off x="3685594" y="-3685588"/>
            <a:ext cx="1772814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Terminador"/>
          <p:cNvSpPr/>
          <p:nvPr/>
        </p:nvSpPr>
        <p:spPr>
          <a:xfrm>
            <a:off x="3203848" y="6497960"/>
            <a:ext cx="648072" cy="360040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Terminador"/>
          <p:cNvSpPr/>
          <p:nvPr/>
        </p:nvSpPr>
        <p:spPr>
          <a:xfrm>
            <a:off x="2240448" y="5085184"/>
            <a:ext cx="648072" cy="360040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6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>
            <a:hlinkClick r:id="rId5" action="ppaction://hlinksldjump"/>
          </p:cNvPr>
          <p:cNvSpPr/>
          <p:nvPr/>
        </p:nvSpPr>
        <p:spPr>
          <a:xfrm>
            <a:off x="35494" y="1844824"/>
            <a:ext cx="5400602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Rendimiento semilla y aceite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28" y="2492896"/>
            <a:ext cx="6014744" cy="375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6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937245">
            <a:off x="812436" y="1293145"/>
            <a:ext cx="1696877" cy="325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188851" y="764704"/>
            <a:ext cx="4751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INTRODUCCIÓN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533956891"/>
              </p:ext>
            </p:extLst>
          </p:nvPr>
        </p:nvGraphicFramePr>
        <p:xfrm>
          <a:off x="971600" y="1928440"/>
          <a:ext cx="7583488" cy="510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6 Flecha izquierda"/>
          <p:cNvSpPr/>
          <p:nvPr/>
        </p:nvSpPr>
        <p:spPr>
          <a:xfrm rot="1862410" flipV="1">
            <a:off x="2355691" y="3037754"/>
            <a:ext cx="1598326" cy="1064273"/>
          </a:xfrm>
          <a:prstGeom prst="leftArrow">
            <a:avLst>
              <a:gd name="adj1" fmla="val 26309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0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2" y="5150521"/>
            <a:ext cx="2063217" cy="144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7452320" y="5230941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Crecimiento socioeconómico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380312" y="5951021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Consumo </a:t>
            </a:r>
            <a:r>
              <a:rPr lang="es-ES" dirty="0" err="1" smtClean="0">
                <a:solidFill>
                  <a:schemeClr val="bg1"/>
                </a:solidFill>
              </a:rPr>
              <a:t>percápita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4" name="13 Flecha curvada hacia la derecha"/>
          <p:cNvSpPr/>
          <p:nvPr/>
        </p:nvSpPr>
        <p:spPr>
          <a:xfrm rot="16935115">
            <a:off x="7151385" y="6110216"/>
            <a:ext cx="460056" cy="7527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19 Flecha curvada hacia la derecha"/>
          <p:cNvSpPr/>
          <p:nvPr/>
        </p:nvSpPr>
        <p:spPr>
          <a:xfrm rot="6135904" flipV="1">
            <a:off x="7280149" y="4624952"/>
            <a:ext cx="460056" cy="7527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4102" name="Picture 6" descr="C:\Users\Jhoel\Pictures\DE TODO\222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9" b="-1"/>
          <a:stretch/>
        </p:blipFill>
        <p:spPr bwMode="auto">
          <a:xfrm rot="5400000">
            <a:off x="7109884" y="1586864"/>
            <a:ext cx="1348482" cy="19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Jhoel\Pictures\DE TODO\222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" b="52625"/>
          <a:stretch/>
        </p:blipFill>
        <p:spPr bwMode="auto">
          <a:xfrm rot="5400000">
            <a:off x="7570783" y="2798428"/>
            <a:ext cx="1348482" cy="172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4139952" y="1916832"/>
            <a:ext cx="1394132" cy="136815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s-ES" sz="1600" dirty="0">
                <a:solidFill>
                  <a:schemeClr val="tx1"/>
                </a:solidFill>
              </a:rPr>
              <a:t>Diversificar las fuentes de </a:t>
            </a:r>
            <a:r>
              <a:rPr lang="es-ES" sz="1600" dirty="0" smtClean="0">
                <a:solidFill>
                  <a:schemeClr val="tx1"/>
                </a:solidFill>
              </a:rPr>
              <a:t>energía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2283977" y="4943850"/>
            <a:ext cx="1554295" cy="1529108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s-ES" sz="1600" dirty="0">
                <a:solidFill>
                  <a:schemeClr val="tx1"/>
                </a:solidFill>
              </a:rPr>
              <a:t>Contribuyen aumentar</a:t>
            </a:r>
          </a:p>
        </p:txBody>
      </p:sp>
      <p:sp>
        <p:nvSpPr>
          <p:cNvPr id="26" name="25 Elipse"/>
          <p:cNvSpPr/>
          <p:nvPr/>
        </p:nvSpPr>
        <p:spPr>
          <a:xfrm>
            <a:off x="5927088" y="4941168"/>
            <a:ext cx="1583090" cy="144016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Seguirá </a:t>
            </a:r>
            <a:r>
              <a:rPr lang="es-ES" sz="1600" dirty="0" smtClean="0">
                <a:solidFill>
                  <a:schemeClr val="tx1"/>
                </a:solidFill>
              </a:rPr>
              <a:t>Aumentando </a:t>
            </a:r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16" name="Picture 2" descr="C:\Users\Jhoel\Pictures\DE TODO\foco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60" y="1814638"/>
            <a:ext cx="1752261" cy="25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63" y="2132856"/>
            <a:ext cx="2180341" cy="211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93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 animBg="1"/>
      <p:bldP spid="13" grpId="0"/>
      <p:bldP spid="18" grpId="0"/>
      <p:bldP spid="14" grpId="0" animBg="1"/>
      <p:bldP spid="20" grpId="0" animBg="1"/>
      <p:bldP spid="6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5" y="1844824"/>
            <a:ext cx="1224137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Maíz 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175149"/>
              </p:ext>
            </p:extLst>
          </p:nvPr>
        </p:nvGraphicFramePr>
        <p:xfrm>
          <a:off x="1280980" y="1988840"/>
          <a:ext cx="7683509" cy="4869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852"/>
                <a:gridCol w="1080120"/>
                <a:gridCol w="936104"/>
                <a:gridCol w="864096"/>
                <a:gridCol w="966555"/>
                <a:gridCol w="977661"/>
                <a:gridCol w="1080121"/>
              </a:tblGrid>
              <a:tr h="811527">
                <a:tc gridSpan="7">
                  <a:txBody>
                    <a:bodyPr/>
                    <a:lstStyle/>
                    <a:p>
                      <a:pPr marL="651510" indent="-651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Cuadro </a:t>
                      </a:r>
                      <a:r>
                        <a:rPr lang="es-ES" sz="1400" dirty="0" smtClean="0">
                          <a:effectLst/>
                        </a:rPr>
                        <a:t>2. </a:t>
                      </a:r>
                      <a:r>
                        <a:rPr lang="es-ES" sz="1400" dirty="0">
                          <a:effectLst/>
                        </a:rPr>
                        <a:t>Análisis de varianza de las variables porcentaje de germinación, días a la floración, altura de planta, diámetro del tallo, número de mazorcas por planta y rendimiento.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82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Tratamiento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 Germinación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Días a la floración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Altura de planta/m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Diámetro del tallo/cm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Mazorcas/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Planta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Rendimiento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08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8*3m</a:t>
                      </a:r>
                      <a:r>
                        <a:rPr lang="es-ES" sz="1200" dirty="0" smtClean="0">
                          <a:effectLst/>
                        </a:rPr>
                        <a:t>+cultivos)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87,37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57,50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1,56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3,56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1,38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1828,11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08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8*2m</a:t>
                      </a:r>
                      <a:r>
                        <a:rPr lang="es-ES" sz="1200" dirty="0" smtClean="0">
                          <a:effectLst/>
                        </a:rPr>
                        <a:t>+cultivos)</a:t>
                      </a:r>
                      <a:endParaRPr lang="es-ES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88,67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58,00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1,56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3,55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1,40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1484,77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08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8*1m</a:t>
                      </a:r>
                      <a:r>
                        <a:rPr lang="es-ES" sz="1200" dirty="0" smtClean="0">
                          <a:effectLst/>
                        </a:rPr>
                        <a:t>+cultivos)</a:t>
                      </a:r>
                      <a:endParaRPr lang="es-ES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86,84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58,50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1,53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3,39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1,28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1567,84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08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  <a:effectLst/>
                        </a:rPr>
                        <a:t>7 </a:t>
                      </a: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</a:rPr>
                        <a:t>(Testigo cultivos solos)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93,44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56,00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1,65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3,87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1,18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2023,84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FFCC"/>
                    </a:solidFill>
                  </a:tcPr>
                </a:tc>
              </a:tr>
              <a:tr h="450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X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89,08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57,50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1,58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3,59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1,31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1726,17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7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C.v.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4,27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2,69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5,56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9,68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10,99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20,77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4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Tukey 5%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n.s.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n.s.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n.s.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n.s.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n.s.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n.s.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2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5" y="1844824"/>
            <a:ext cx="1224137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Maní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269850"/>
              </p:ext>
            </p:extLst>
          </p:nvPr>
        </p:nvGraphicFramePr>
        <p:xfrm>
          <a:off x="1259633" y="1987964"/>
          <a:ext cx="7768415" cy="4733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199"/>
                <a:gridCol w="936105"/>
                <a:gridCol w="1008112"/>
                <a:gridCol w="1190775"/>
                <a:gridCol w="1667261"/>
                <a:gridCol w="1165963"/>
              </a:tblGrid>
              <a:tr h="1148617">
                <a:tc gridSpan="6">
                  <a:txBody>
                    <a:bodyPr/>
                    <a:lstStyle/>
                    <a:p>
                      <a:pPr marL="651510" indent="-6515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Cuadro 4: Análisis de varianza de las variables porcentaje de germinación, días a la floración, número de legumbres por planta, porcentaje de legumbres comerciales  y rendimiento.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124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Tratamiento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% Germinación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Días a la floración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# legumbres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Planta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% de legumbres comerciales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Rendimiento </a:t>
                      </a:r>
                      <a:r>
                        <a:rPr lang="es-ES" sz="1600" dirty="0" smtClean="0">
                          <a:effectLst/>
                        </a:rPr>
                        <a:t>kg/ha</a:t>
                      </a:r>
                      <a:r>
                        <a:rPr lang="es-ES" sz="1600" baseline="30000" dirty="0" smtClean="0">
                          <a:effectLst/>
                        </a:rPr>
                        <a:t>-1</a:t>
                      </a:r>
                    </a:p>
                  </a:txBody>
                  <a:tcPr marL="68580" marR="68580" marT="0" marB="0" anchor="ctr"/>
                </a:tc>
              </a:tr>
              <a:tr h="367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8*3m</a:t>
                      </a:r>
                      <a:r>
                        <a:rPr lang="es-ES" sz="1200" dirty="0" smtClean="0">
                          <a:effectLst/>
                        </a:rPr>
                        <a:t>+cultivos)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97,32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35,50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24,45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96,64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2015,74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FFCC"/>
                    </a:solidFill>
                  </a:tcPr>
                </a:tc>
              </a:tr>
              <a:tr h="367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8*2m</a:t>
                      </a:r>
                      <a:r>
                        <a:rPr lang="es-ES" sz="1200" dirty="0" smtClean="0">
                          <a:effectLst/>
                        </a:rPr>
                        <a:t>+cultivos)</a:t>
                      </a:r>
                      <a:endParaRPr lang="es-ES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97,67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35,25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22,35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96,63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1819,15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7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s-ES" sz="1200" dirty="0" smtClean="0">
                          <a:effectLst/>
                        </a:rPr>
                        <a:t> (piñón </a:t>
                      </a:r>
                      <a:r>
                        <a:rPr lang="es-ES" sz="1200" dirty="0" smtClean="0">
                          <a:solidFill>
                            <a:srgbClr val="FFFF00"/>
                          </a:solidFill>
                          <a:effectLst/>
                        </a:rPr>
                        <a:t>8*1m</a:t>
                      </a:r>
                      <a:r>
                        <a:rPr lang="es-ES" sz="1200" dirty="0" smtClean="0">
                          <a:effectLst/>
                        </a:rPr>
                        <a:t>+cultivos)</a:t>
                      </a:r>
                      <a:endParaRPr lang="es-ES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97,18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35,50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22,02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96,08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1738,62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75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  <a:effectLst/>
                        </a:rPr>
                        <a:t>7 </a:t>
                      </a:r>
                      <a:r>
                        <a:rPr lang="es-ES" sz="1200" dirty="0" smtClean="0">
                          <a:solidFill>
                            <a:schemeClr val="bg1"/>
                          </a:solidFill>
                          <a:effectLst/>
                        </a:rPr>
                        <a:t>(Testigo cultivos solos)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98,42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34,75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26,41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96,27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1766,50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7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X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97,65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35,25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23,81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96,41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1835,00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7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C.v.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1,54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2,41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13,14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0,78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22,66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7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Tukey 5%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n.s.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n.s.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n.s.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n.s.</a:t>
                      </a:r>
                      <a:endParaRPr lang="es-E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n.s</a:t>
                      </a:r>
                      <a:r>
                        <a:rPr lang="es-ES" sz="1600" dirty="0" err="1" smtClean="0">
                          <a:effectLst/>
                        </a:rPr>
                        <a:t>.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07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12" y="1769207"/>
            <a:ext cx="7200000" cy="508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5" y="1844824"/>
            <a:ext cx="2304257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Socialización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5" y="1844824"/>
            <a:ext cx="2304257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Socialización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r="19839" b="57661"/>
          <a:stretch/>
        </p:blipFill>
        <p:spPr bwMode="auto">
          <a:xfrm>
            <a:off x="1029345" y="2492896"/>
            <a:ext cx="782805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5" y="1844824"/>
            <a:ext cx="2304257" cy="504056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Socialización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13 Imagen"/>
          <p:cNvPicPr/>
          <p:nvPr/>
        </p:nvPicPr>
        <p:blipFill rotWithShape="1">
          <a:blip r:embed="rId5" cstate="print"/>
          <a:srcRect l="19755" t="9450" r="9776" b="10391"/>
          <a:stretch/>
        </p:blipFill>
        <p:spPr bwMode="auto">
          <a:xfrm>
            <a:off x="-36512" y="2492896"/>
            <a:ext cx="4581525" cy="3710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7" name="101 Grupo"/>
          <p:cNvGrpSpPr>
            <a:grpSpLocks/>
          </p:cNvGrpSpPr>
          <p:nvPr/>
        </p:nvGrpSpPr>
        <p:grpSpPr bwMode="auto">
          <a:xfrm>
            <a:off x="4572000" y="2492895"/>
            <a:ext cx="4581613" cy="3960000"/>
            <a:chOff x="637" y="0"/>
            <a:chExt cx="52206" cy="39730"/>
          </a:xfrm>
        </p:grpSpPr>
        <p:sp>
          <p:nvSpPr>
            <p:cNvPr id="18" name="98 Cuadro de texto"/>
            <p:cNvSpPr txBox="1">
              <a:spLocks noChangeArrowheads="1"/>
            </p:cNvSpPr>
            <p:nvPr/>
          </p:nvSpPr>
          <p:spPr bwMode="auto">
            <a:xfrm>
              <a:off x="1399" y="37184"/>
              <a:ext cx="40297" cy="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ES" sz="1100"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es-ES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3" t="9450" r="9979" b="10065"/>
            <a:stretch>
              <a:fillRect/>
            </a:stretch>
          </p:blipFill>
          <p:spPr bwMode="auto">
            <a:xfrm>
              <a:off x="637" y="0"/>
              <a:ext cx="52206" cy="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09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5" y="1844824"/>
            <a:ext cx="2304257" cy="504056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Socialización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" name="19 Imagen"/>
          <p:cNvPicPr/>
          <p:nvPr/>
        </p:nvPicPr>
        <p:blipFill rotWithShape="1">
          <a:blip r:embed="rId5" cstate="print"/>
          <a:srcRect l="20366" t="9124" r="9573" b="10717"/>
          <a:stretch/>
        </p:blipFill>
        <p:spPr bwMode="auto">
          <a:xfrm>
            <a:off x="0" y="2564904"/>
            <a:ext cx="4514850" cy="3732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1" name="106 Grupo"/>
          <p:cNvGrpSpPr>
            <a:grpSpLocks/>
          </p:cNvGrpSpPr>
          <p:nvPr/>
        </p:nvGrpSpPr>
        <p:grpSpPr bwMode="auto">
          <a:xfrm>
            <a:off x="4593273" y="2578990"/>
            <a:ext cx="4514215" cy="3874346"/>
            <a:chOff x="0" y="0"/>
            <a:chExt cx="52558" cy="42808"/>
          </a:xfrm>
        </p:grpSpPr>
        <p:sp>
          <p:nvSpPr>
            <p:cNvPr id="22" name="105 Cuadro de texto"/>
            <p:cNvSpPr txBox="1">
              <a:spLocks noChangeArrowheads="1"/>
            </p:cNvSpPr>
            <p:nvPr/>
          </p:nvSpPr>
          <p:spPr bwMode="auto">
            <a:xfrm>
              <a:off x="212" y="40293"/>
              <a:ext cx="44219" cy="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ES" sz="1100"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es-ES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grpSp>
          <p:nvGrpSpPr>
            <p:cNvPr id="23" name="102 Grupo"/>
            <p:cNvGrpSpPr>
              <a:grpSpLocks/>
            </p:cNvGrpSpPr>
            <p:nvPr/>
          </p:nvGrpSpPr>
          <p:grpSpPr bwMode="auto">
            <a:xfrm>
              <a:off x="0" y="0"/>
              <a:ext cx="52558" cy="40957"/>
              <a:chOff x="0" y="0"/>
              <a:chExt cx="57150" cy="40957"/>
            </a:xfrm>
          </p:grpSpPr>
          <p:pic>
            <p:nvPicPr>
              <p:cNvPr id="24" name="23 Image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63" t="9775" r="9776" b="10065"/>
              <a:stretch>
                <a:fillRect/>
              </a:stretch>
            </p:blipFill>
            <p:spPr bwMode="auto">
              <a:xfrm>
                <a:off x="0" y="0"/>
                <a:ext cx="57150" cy="40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24 Imagen" descr="2012-11-30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95" y="14478"/>
                <a:ext cx="15658" cy="10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418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386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RESULTADOS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14 Terminador"/>
          <p:cNvSpPr/>
          <p:nvPr/>
        </p:nvSpPr>
        <p:spPr>
          <a:xfrm>
            <a:off x="35495" y="1844824"/>
            <a:ext cx="2304257" cy="504056"/>
          </a:xfrm>
          <a:prstGeom prst="flowChartTermina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Socialización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0" r="26949"/>
          <a:stretch/>
        </p:blipFill>
        <p:spPr bwMode="auto">
          <a:xfrm>
            <a:off x="4189863" y="1844825"/>
            <a:ext cx="3792380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9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466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CONCLUSIONES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900146034"/>
              </p:ext>
            </p:extLst>
          </p:nvPr>
        </p:nvGraphicFramePr>
        <p:xfrm>
          <a:off x="155574" y="2245320"/>
          <a:ext cx="873690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163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280980" y="764704"/>
            <a:ext cx="466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CONCLUSIONES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954162902"/>
              </p:ext>
            </p:extLst>
          </p:nvPr>
        </p:nvGraphicFramePr>
        <p:xfrm>
          <a:off x="155574" y="2245320"/>
          <a:ext cx="873690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983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179512" y="764704"/>
            <a:ext cx="6099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RECOMENDACIONES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375414478"/>
              </p:ext>
            </p:extLst>
          </p:nvPr>
        </p:nvGraphicFramePr>
        <p:xfrm>
          <a:off x="155574" y="1844824"/>
          <a:ext cx="8736905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057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 descr="C:\Users\Jhoel\Pictures\DE TODO\bomb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218"/>
            <a:ext cx="7700693" cy="502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53" y="4293096"/>
            <a:ext cx="4040047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9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grpSp>
        <p:nvGrpSpPr>
          <p:cNvPr id="4" name="3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5" name="4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6" name="5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1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179512" y="764704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 rot="20006234">
            <a:off x="351025" y="3913598"/>
            <a:ext cx="8182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GRACIAS POR SU ATENCIÓN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2" descr="C:\Users\Jhoel\Pictures\XARA 3D\PIÑON ........E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10" y="-1668737"/>
            <a:ext cx="7425306" cy="59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188851" y="764704"/>
            <a:ext cx="4751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INTRODUCCIÓN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r="8094"/>
          <a:stretch/>
        </p:blipFill>
        <p:spPr bwMode="auto">
          <a:xfrm>
            <a:off x="155575" y="3720962"/>
            <a:ext cx="261622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Jhoel\Pictures\DE TODO\cultiv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4360134" cy="26297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hoel\Pictures\DE TODO\dedo sol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68" y="2187359"/>
            <a:ext cx="1987947" cy="13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Terminador"/>
          <p:cNvSpPr/>
          <p:nvPr/>
        </p:nvSpPr>
        <p:spPr>
          <a:xfrm>
            <a:off x="5436096" y="1942583"/>
            <a:ext cx="2058826" cy="1337729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C</a:t>
            </a:r>
            <a:r>
              <a:rPr lang="es-ES" dirty="0" smtClean="0"/>
              <a:t>omprometiendo </a:t>
            </a:r>
            <a:r>
              <a:rPr lang="es-ES" dirty="0"/>
              <a:t>la seguridad </a:t>
            </a:r>
            <a:r>
              <a:rPr lang="es-ES" dirty="0" smtClean="0"/>
              <a:t>alimentaria</a:t>
            </a:r>
            <a:endParaRPr lang="es-ES" dirty="0"/>
          </a:p>
        </p:txBody>
      </p:sp>
      <p:sp>
        <p:nvSpPr>
          <p:cNvPr id="14" name="13 Terminador"/>
          <p:cNvSpPr/>
          <p:nvPr/>
        </p:nvSpPr>
        <p:spPr>
          <a:xfrm>
            <a:off x="5592868" y="5565786"/>
            <a:ext cx="1915826" cy="1292214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</a:t>
            </a:r>
            <a:r>
              <a:rPr lang="es-ES" dirty="0" smtClean="0"/>
              <a:t>xpandiendo </a:t>
            </a:r>
            <a:r>
              <a:rPr lang="es-ES" dirty="0"/>
              <a:t>zonas de cultivo hacia áreas de mayor fragilidad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63" y="2431435"/>
            <a:ext cx="1191768" cy="8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63" y="3544349"/>
            <a:ext cx="1199030" cy="76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097" y="4527829"/>
            <a:ext cx="1147234" cy="85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63" y="5565786"/>
            <a:ext cx="1238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37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188851" y="764704"/>
            <a:ext cx="4751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INTRODUCCIÓN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Terminador"/>
          <p:cNvSpPr/>
          <p:nvPr/>
        </p:nvSpPr>
        <p:spPr>
          <a:xfrm>
            <a:off x="3131840" y="3824075"/>
            <a:ext cx="1584176" cy="936104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Soberanía y seguridad alimentaria</a:t>
            </a:r>
            <a:endParaRPr lang="es-E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6"/>
          <a:stretch/>
        </p:blipFill>
        <p:spPr bwMode="auto">
          <a:xfrm>
            <a:off x="4716016" y="3157727"/>
            <a:ext cx="2973426" cy="226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r="32965"/>
          <a:stretch/>
        </p:blipFill>
        <p:spPr bwMode="auto">
          <a:xfrm>
            <a:off x="7738467" y="3316348"/>
            <a:ext cx="1353944" cy="195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5" y="3030964"/>
            <a:ext cx="2959723" cy="252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9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66" y="3113716"/>
            <a:ext cx="3515883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64858"/>
            <a:ext cx="3279830" cy="437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188851" y="764704"/>
            <a:ext cx="4751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INTRODUCCIÓN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2" name="Picture 2" descr="C:\Users\Jhoel\Pictures\DE TODO\loja_map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45879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Terminador"/>
          <p:cNvSpPr/>
          <p:nvPr/>
        </p:nvSpPr>
        <p:spPr>
          <a:xfrm>
            <a:off x="4860032" y="3717032"/>
            <a:ext cx="1296144" cy="360040"/>
          </a:xfrm>
          <a:prstGeom prst="flowChartTermina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Terminador"/>
          <p:cNvSpPr/>
          <p:nvPr/>
        </p:nvSpPr>
        <p:spPr>
          <a:xfrm>
            <a:off x="4414883" y="4252152"/>
            <a:ext cx="921909" cy="360040"/>
          </a:xfrm>
          <a:prstGeom prst="flowChartTerminator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Terminador"/>
          <p:cNvSpPr/>
          <p:nvPr/>
        </p:nvSpPr>
        <p:spPr>
          <a:xfrm>
            <a:off x="1835696" y="5157192"/>
            <a:ext cx="1008112" cy="360040"/>
          </a:xfrm>
          <a:prstGeom prst="flowChartTermina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Terminador"/>
          <p:cNvSpPr/>
          <p:nvPr/>
        </p:nvSpPr>
        <p:spPr>
          <a:xfrm>
            <a:off x="3190747" y="5445224"/>
            <a:ext cx="1021213" cy="360040"/>
          </a:xfrm>
          <a:prstGeom prst="flowChartTermina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98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188851" y="764704"/>
            <a:ext cx="4751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INTRODUCCIÓN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521376149"/>
              </p:ext>
            </p:extLst>
          </p:nvPr>
        </p:nvGraphicFramePr>
        <p:xfrm>
          <a:off x="1259632" y="1844824"/>
          <a:ext cx="7200800" cy="4752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860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36512" y="-53833"/>
            <a:ext cx="9217024" cy="1898657"/>
            <a:chOff x="-36512" y="-53833"/>
            <a:chExt cx="9217024" cy="1898657"/>
          </a:xfrm>
        </p:grpSpPr>
        <p:sp>
          <p:nvSpPr>
            <p:cNvPr id="4" name="3 Rectángulo"/>
            <p:cNvSpPr/>
            <p:nvPr/>
          </p:nvSpPr>
          <p:spPr>
            <a:xfrm>
              <a:off x="1835696" y="921494"/>
              <a:ext cx="52129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1" algn="ctr"/>
              <a:r>
                <a:rPr lang="es-ES" sz="5400" b="1" dirty="0" smtClean="0">
                  <a:ln w="1143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INTRODUCCIÓN</a:t>
              </a:r>
              <a:endParaRPr lang="es-ES" sz="5400" b="1" cap="none" spc="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" name="1 Rectángulo"/>
            <p:cNvSpPr/>
            <p:nvPr/>
          </p:nvSpPr>
          <p:spPr>
            <a:xfrm>
              <a:off x="1259632" y="-16880"/>
              <a:ext cx="7920880" cy="128564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050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5" b="16986"/>
            <a:stretch/>
          </p:blipFill>
          <p:spPr bwMode="auto">
            <a:xfrm>
              <a:off x="-36512" y="808987"/>
              <a:ext cx="9144000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1" t="35085" r="45498" b="16986"/>
            <a:stretch/>
          </p:blipFill>
          <p:spPr bwMode="auto">
            <a:xfrm>
              <a:off x="4514187" y="808987"/>
              <a:ext cx="4666325" cy="96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-1" y="-53833"/>
              <a:ext cx="6660233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“Valoración agronómica de un sistema agroforestal, utilizando  piñón (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Jatropha curcas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.)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y cultivos de ciclo corto: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maíz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Zea mays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 y maní (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Arachis hypogaea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L</a:t>
              </a:r>
              <a:r>
                <a:rPr lang="es-ES" sz="1400" b="1" i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.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);                                                                durante el </a:t>
              </a:r>
              <a:r>
                <a:rPr lang="es-ES" sz="1400" b="1" dirty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primer año de </a:t>
              </a:r>
              <a:r>
                <a:rPr lang="es-ES" sz="1400" b="1" dirty="0" smtClean="0">
                  <a:solidFill>
                    <a:sysClr val="windowText" lastClr="000000"/>
                  </a:solidFill>
                  <a:latin typeface="Adobe Hebrew" pitchFamily="18" charset="-79"/>
                  <a:cs typeface="Adobe Hebrew" pitchFamily="18" charset="-79"/>
                </a:rPr>
                <a:t>establecimiento, en el cantón Paltas provincia de Loja”</a:t>
              </a:r>
              <a:endParaRPr lang="es-ES" sz="1400" dirty="0">
                <a:solidFill>
                  <a:sysClr val="windowText" lastClr="000000"/>
                </a:solidFill>
                <a:latin typeface="Adobe Hebrew" pitchFamily="18" charset="-79"/>
                <a:cs typeface="Adobe Hebrew" pitchFamily="18" charset="-79"/>
              </a:endParaRPr>
            </a:p>
          </p:txBody>
        </p:sp>
        <p:pic>
          <p:nvPicPr>
            <p:cNvPr id="9" name="Picture 2" descr="C:\Users\Jhoel\Pictures\DE TODO\para triptico\PIÑON CON HOJA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4" r="59362" b="16987"/>
            <a:stretch/>
          </p:blipFill>
          <p:spPr bwMode="auto">
            <a:xfrm>
              <a:off x="-36512" y="553412"/>
              <a:ext cx="3715882" cy="121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Jhoel\Pictures\DE TODO\para triptico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0460"/>
            <a:ext cx="28765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Resultado de imagen para combustibles fos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3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033038"/>
              </p:ext>
            </p:extLst>
          </p:nvPr>
        </p:nvGraphicFramePr>
        <p:xfrm>
          <a:off x="179512" y="2564904"/>
          <a:ext cx="8686800" cy="4090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13 Rectángulo redondeado"/>
          <p:cNvSpPr/>
          <p:nvPr/>
        </p:nvSpPr>
        <p:spPr>
          <a:xfrm>
            <a:off x="1008812" y="1930723"/>
            <a:ext cx="7091580" cy="1209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Evaluar un sistema agroforestal, utilizando  piñón (</a:t>
            </a:r>
            <a:r>
              <a:rPr lang="es-ES" i="1" dirty="0">
                <a:solidFill>
                  <a:schemeClr val="bg1"/>
                </a:solidFill>
              </a:rPr>
              <a:t>Jatropha curcas </a:t>
            </a:r>
            <a:r>
              <a:rPr lang="es-ES" dirty="0" smtClean="0">
                <a:solidFill>
                  <a:schemeClr val="bg1"/>
                </a:solidFill>
              </a:rPr>
              <a:t>L.</a:t>
            </a:r>
            <a:r>
              <a:rPr lang="es-ES" i="1" dirty="0" smtClean="0">
                <a:solidFill>
                  <a:schemeClr val="bg1"/>
                </a:solidFill>
              </a:rPr>
              <a:t>) </a:t>
            </a:r>
            <a:r>
              <a:rPr lang="es-ES" dirty="0">
                <a:solidFill>
                  <a:schemeClr val="bg1"/>
                </a:solidFill>
              </a:rPr>
              <a:t>y cultivos de ciclo corto: maíz (</a:t>
            </a:r>
            <a:r>
              <a:rPr lang="es-ES" i="1" dirty="0">
                <a:solidFill>
                  <a:schemeClr val="bg1"/>
                </a:solidFill>
              </a:rPr>
              <a:t>Zea mays </a:t>
            </a:r>
            <a:r>
              <a:rPr lang="es-ES" dirty="0" smtClean="0">
                <a:solidFill>
                  <a:schemeClr val="bg1"/>
                </a:solidFill>
              </a:rPr>
              <a:t>L.) </a:t>
            </a:r>
            <a:r>
              <a:rPr lang="es-ES" dirty="0">
                <a:solidFill>
                  <a:schemeClr val="bg1"/>
                </a:solidFill>
              </a:rPr>
              <a:t>y maní (</a:t>
            </a:r>
            <a:r>
              <a:rPr lang="es-ES" i="1" dirty="0">
                <a:solidFill>
                  <a:schemeClr val="bg1"/>
                </a:solidFill>
              </a:rPr>
              <a:t>Arachis </a:t>
            </a:r>
            <a:r>
              <a:rPr lang="es-ES" i="1" dirty="0" smtClean="0">
                <a:solidFill>
                  <a:schemeClr val="bg1"/>
                </a:solidFill>
              </a:rPr>
              <a:t>hypogaea </a:t>
            </a:r>
            <a:r>
              <a:rPr lang="es-ES" dirty="0" smtClean="0">
                <a:solidFill>
                  <a:schemeClr val="bg1"/>
                </a:solidFill>
              </a:rPr>
              <a:t>L.); </a:t>
            </a:r>
            <a:r>
              <a:rPr lang="es-ES" dirty="0">
                <a:solidFill>
                  <a:schemeClr val="bg1"/>
                </a:solidFill>
              </a:rPr>
              <a:t>durante el primer año de establecimiento, en el cantón Paltas provincia de Loja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822217" y="764704"/>
            <a:ext cx="3325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/>
            <a:r>
              <a:rPr lang="es-ES" sz="54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OBJETIVOS</a:t>
            </a:r>
            <a:endParaRPr lang="es-ES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38454</TotalTime>
  <Words>2907</Words>
  <Application>Microsoft Office PowerPoint</Application>
  <PresentationFormat>Presentación en pantalla (4:3)</PresentationFormat>
  <Paragraphs>481</Paragraphs>
  <Slides>40</Slides>
  <Notes>33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Jhoel</dc:creator>
  <cp:lastModifiedBy>BIBLIOTECA</cp:lastModifiedBy>
  <cp:revision>138</cp:revision>
  <dcterms:created xsi:type="dcterms:W3CDTF">2012-12-10T18:59:12Z</dcterms:created>
  <dcterms:modified xsi:type="dcterms:W3CDTF">2015-08-18T14:35:55Z</dcterms:modified>
</cp:coreProperties>
</file>