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0" r:id="rId10"/>
    <p:sldId id="267" r:id="rId11"/>
    <p:sldId id="291" r:id="rId12"/>
    <p:sldId id="297" r:id="rId13"/>
    <p:sldId id="269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77" r:id="rId22"/>
    <p:sldId id="280" r:id="rId23"/>
    <p:sldId id="282" r:id="rId24"/>
    <p:sldId id="28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F97D0"/>
    <a:srgbClr val="B3B3EB"/>
    <a:srgbClr val="6AC675"/>
    <a:srgbClr val="FF33CC"/>
    <a:srgbClr val="3399FF"/>
    <a:srgbClr val="FFCC66"/>
    <a:srgbClr val="FF7C80"/>
    <a:srgbClr val="FF0066"/>
    <a:srgbClr val="EB8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  <c:spPr>
        <a:solidFill>
          <a:schemeClr val="dk1">
            <a:tint val="20000"/>
          </a:schemeClr>
        </a:solidFill>
        <a:ln w="12700" cap="rnd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8"/>
          <c:dPt>
            <c:idx val="0"/>
            <c:bubble3D val="0"/>
            <c:spPr>
              <a:solidFill>
                <a:schemeClr val="accent2"/>
              </a:solidFill>
              <a:ln w="12700" cap="rnd" cmpd="sng" algn="ctr">
                <a:solidFill>
                  <a:schemeClr val="accent2"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2">
                    <a:shade val="50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12700" cap="rnd" cmpd="sng" algn="ctr">
                <a:solidFill>
                  <a:schemeClr val="accent4"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4">
                    <a:shade val="50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12700" cap="rnd" cmpd="sng" algn="ctr">
                <a:solidFill>
                  <a:schemeClr val="accent6"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6">
                    <a:shade val="50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2700" cap="rnd" cmpd="sng" algn="ctr">
                <a:solidFill>
                  <a:schemeClr val="accent2">
                    <a:lumMod val="6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2">
                    <a:lumMod val="60000"/>
                    <a:shade val="50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2700" cap="rnd" cmpd="sng" algn="ctr">
                <a:solidFill>
                  <a:schemeClr val="accent4">
                    <a:lumMod val="6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4">
                    <a:lumMod val="60000"/>
                    <a:shade val="50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2700" cap="rnd" cmpd="sng" algn="ctr">
                <a:solidFill>
                  <a:schemeClr val="accent6">
                    <a:lumMod val="6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6">
                    <a:lumMod val="60000"/>
                    <a:shade val="50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2700" cap="rnd" cmpd="sng" algn="ctr">
                <a:solidFill>
                  <a:schemeClr val="accent2">
                    <a:lumMod val="80000"/>
                    <a:lumOff val="2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2">
                    <a:lumMod val="80000"/>
                    <a:lumOff val="20000"/>
                    <a:shade val="50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2700" cap="rnd" cmpd="sng" algn="ctr">
                <a:solidFill>
                  <a:schemeClr val="accent4">
                    <a:lumMod val="80000"/>
                    <a:lumOff val="2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4">
                    <a:lumMod val="80000"/>
                    <a:lumOff val="20000"/>
                    <a:shade val="50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2700" cap="rnd" cmpd="sng" algn="ctr">
                <a:solidFill>
                  <a:schemeClr val="accent6">
                    <a:lumMod val="80000"/>
                    <a:lumOff val="2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6">
                    <a:lumMod val="80000"/>
                    <a:lumOff val="20000"/>
                    <a:shade val="50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2700" cap="rnd" cmpd="sng" algn="ctr">
                <a:solidFill>
                  <a:schemeClr val="accent2">
                    <a:lumMod val="80000"/>
                    <a:shade val="50000"/>
                  </a:schemeClr>
                </a:solidFill>
                <a:prstDash val="solid"/>
                <a:round/>
              </a:ln>
              <a:effectLst/>
              <a:sp3d contourW="12700">
                <a:contourClr>
                  <a:schemeClr val="accent2">
                    <a:lumMod val="80000"/>
                    <a:shade val="50000"/>
                  </a:schemeClr>
                </a:contourClr>
              </a:sp3d>
            </c:spPr>
          </c:dPt>
          <c:dLbls>
            <c:dLbl>
              <c:idx val="5"/>
              <c:layout>
                <c:manualLayout>
                  <c:x val="1.2725823673912775E-2"/>
                  <c:y val="-7.10282921780620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s-CO" sz="1200" b="0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dk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Sheet1!$A$1:$J$1</c:f>
              <c:strCache>
                <c:ptCount val="10"/>
                <c:pt idx="0">
                  <c:v>TRANSPORTE TERRESTRE</c:v>
                </c:pt>
                <c:pt idx="1">
                  <c:v>LOGISTICA DE TRANSPORTE DE PERSONAL</c:v>
                </c:pt>
                <c:pt idx="2">
                  <c:v>ESTADIOS</c:v>
                </c:pt>
                <c:pt idx="3">
                  <c:v>ALCANTARILLAS</c:v>
                </c:pt>
                <c:pt idx="4">
                  <c:v>LOCACIONES PETROLERAS</c:v>
                </c:pt>
                <c:pt idx="5">
                  <c:v>PROTECCION MARGEN DE RIOS</c:v>
                </c:pt>
                <c:pt idx="6">
                  <c:v>PISCINAS DE TRATAMIENTOS</c:v>
                </c:pt>
                <c:pt idx="7">
                  <c:v>MANTENIMIENTO VIAL</c:v>
                </c:pt>
                <c:pt idx="8">
                  <c:v>CONSTRUCCIÓN DE VIAS</c:v>
                </c:pt>
                <c:pt idx="9">
                  <c:v>CONSTRUCCIÓN CIVIL</c:v>
                </c:pt>
              </c:strCache>
            </c:strRef>
          </c:cat>
          <c:val>
            <c:numRef>
              <c:f>Sheet1!$A$2:$J$2</c:f>
              <c:numCache>
                <c:formatCode>General</c:formatCode>
                <c:ptCount val="10"/>
                <c:pt idx="0">
                  <c:v>190000</c:v>
                </c:pt>
                <c:pt idx="1">
                  <c:v>600000</c:v>
                </c:pt>
                <c:pt idx="2">
                  <c:v>180000</c:v>
                </c:pt>
                <c:pt idx="3">
                  <c:v>90000</c:v>
                </c:pt>
                <c:pt idx="4">
                  <c:v>2059000</c:v>
                </c:pt>
                <c:pt idx="5">
                  <c:v>1300000</c:v>
                </c:pt>
                <c:pt idx="6">
                  <c:v>150000</c:v>
                </c:pt>
                <c:pt idx="7">
                  <c:v>2193932.4</c:v>
                </c:pt>
                <c:pt idx="8">
                  <c:v>2500000</c:v>
                </c:pt>
                <c:pt idx="9">
                  <c:v>800000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57150" cap="rnd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BB49F-29F9-4664-AAE7-7717FD36B90C}" type="doc">
      <dgm:prSet loTypeId="urn:microsoft.com/office/officeart/2005/8/layout/vList4#5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79FA17F-F7B4-4FB5-8B8D-AC2923D122B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300" b="1" dirty="0" smtClean="0">
              <a:ln w="10541" cmpd="sng">
                <a:prstDash val="solid"/>
              </a:ln>
              <a:solidFill>
                <a:schemeClr val="tx1"/>
              </a:solidFill>
            </a:rPr>
            <a:t>Honradez</a:t>
          </a:r>
        </a:p>
      </dgm:t>
    </dgm:pt>
    <dgm:pt modelId="{321AC441-56E6-4CED-9DE4-34853820EF92}" type="parTrans" cxnId="{ACDB8B85-9E4A-4825-B0B4-5B65E167D9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A2ECDE-CC65-4AFE-A951-268CB363697A}" type="sibTrans" cxnId="{ACDB8B85-9E4A-4825-B0B4-5B65E167D9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74698C-511C-42B9-93BA-A16D2E7B0D4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ln w="10541" cmpd="sng">
                <a:prstDash val="solid"/>
              </a:ln>
              <a:solidFill>
                <a:schemeClr val="tx1"/>
              </a:solidFill>
            </a:rPr>
            <a:t>Integridad</a:t>
          </a:r>
          <a:endParaRPr lang="es-ES" b="1" dirty="0">
            <a:solidFill>
              <a:schemeClr val="tx1"/>
            </a:solidFill>
          </a:endParaRPr>
        </a:p>
      </dgm:t>
    </dgm:pt>
    <dgm:pt modelId="{C908CE40-A90A-4E1E-98E6-1AD6ABEFDC12}" type="parTrans" cxnId="{D75272DB-ABFE-4171-AB4C-7F6022B2F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BC4485-934F-4AEA-9C69-10AD62FDD5E2}" type="sibTrans" cxnId="{D75272DB-ABFE-4171-AB4C-7F6022B2F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BC6308-AE87-4E65-B064-E3B8F2D9FA0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ln w="10541" cmpd="sng">
                <a:prstDash val="solid"/>
              </a:ln>
              <a:solidFill>
                <a:schemeClr val="tx1"/>
              </a:solidFill>
            </a:rPr>
            <a:t>Responsabilidad</a:t>
          </a:r>
          <a:endParaRPr lang="es-ES" b="1" dirty="0">
            <a:solidFill>
              <a:schemeClr val="tx1"/>
            </a:solidFill>
          </a:endParaRPr>
        </a:p>
      </dgm:t>
    </dgm:pt>
    <dgm:pt modelId="{4571A873-8329-4B52-AFC8-ECEAE9D6D085}" type="parTrans" cxnId="{828DF120-F4D4-4245-8D5E-DC0C171F8E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7EA561-CB43-4651-A33F-4776AE4EADD2}" type="sibTrans" cxnId="{828DF120-F4D4-4245-8D5E-DC0C171F8E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D0DF4F-0AC1-4BB0-AA95-4788EB4D4F8F}" type="pres">
      <dgm:prSet presAssocID="{409BB49F-29F9-4664-AAE7-7717FD36B9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94B49C-8FC9-44B7-94F8-DA36A586666B}" type="pres">
      <dgm:prSet presAssocID="{879FA17F-F7B4-4FB5-8B8D-AC2923D122B5}" presName="comp" presStyleCnt="0"/>
      <dgm:spPr/>
      <dgm:t>
        <a:bodyPr/>
        <a:lstStyle/>
        <a:p>
          <a:endParaRPr lang="es-ES"/>
        </a:p>
      </dgm:t>
    </dgm:pt>
    <dgm:pt modelId="{EC72A6E9-F08C-487B-8AC8-6B249FB87187}" type="pres">
      <dgm:prSet presAssocID="{879FA17F-F7B4-4FB5-8B8D-AC2923D122B5}" presName="box" presStyleLbl="node1" presStyleIdx="0" presStyleCnt="3" custScaleY="121597" custLinFactNeighborX="34316" custLinFactNeighborY="-1817"/>
      <dgm:spPr>
        <a:prstGeom prst="snip1Rect">
          <a:avLst/>
        </a:prstGeom>
      </dgm:spPr>
      <dgm:t>
        <a:bodyPr/>
        <a:lstStyle/>
        <a:p>
          <a:endParaRPr lang="es-ES"/>
        </a:p>
      </dgm:t>
    </dgm:pt>
    <dgm:pt modelId="{34B48710-8909-4C9C-B58A-7A1FB7995F96}" type="pres">
      <dgm:prSet presAssocID="{879FA17F-F7B4-4FB5-8B8D-AC2923D122B5}" presName="img" presStyleLbl="fgImgPlace1" presStyleIdx="0" presStyleCnt="3" custLinFactNeighborX="872" custLinFactNeighborY="1086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S"/>
        </a:p>
      </dgm:t>
    </dgm:pt>
    <dgm:pt modelId="{6B20DB25-0194-4E12-A30D-3403FFC48C2B}" type="pres">
      <dgm:prSet presAssocID="{879FA17F-F7B4-4FB5-8B8D-AC2923D122B5}" presName="text" presStyleLbl="node1" presStyleIdx="0" presStyleCnt="3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ES"/>
        </a:p>
      </dgm:t>
    </dgm:pt>
    <dgm:pt modelId="{8565450A-5B47-4888-9C15-118C7FF9C66F}" type="pres">
      <dgm:prSet presAssocID="{A9A2ECDE-CC65-4AFE-A951-268CB363697A}" presName="spacer" presStyleCnt="0"/>
      <dgm:spPr/>
      <dgm:t>
        <a:bodyPr/>
        <a:lstStyle/>
        <a:p>
          <a:endParaRPr lang="es-ES"/>
        </a:p>
      </dgm:t>
    </dgm:pt>
    <dgm:pt modelId="{6B4F00C6-CC0B-4AEC-8ADE-0F1CAB3A53DF}" type="pres">
      <dgm:prSet presAssocID="{E074698C-511C-42B9-93BA-A16D2E7B0D47}" presName="comp" presStyleCnt="0"/>
      <dgm:spPr/>
      <dgm:t>
        <a:bodyPr/>
        <a:lstStyle/>
        <a:p>
          <a:endParaRPr lang="es-ES"/>
        </a:p>
      </dgm:t>
    </dgm:pt>
    <dgm:pt modelId="{89F7AF24-A644-4BE9-84F9-DF1716781167}" type="pres">
      <dgm:prSet presAssocID="{E074698C-511C-42B9-93BA-A16D2E7B0D47}" presName="box" presStyleLbl="node1" presStyleIdx="1" presStyleCnt="3" custScaleY="98860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1F222E6-AFC8-428E-8FB7-9D3DE5D5F3C9}" type="pres">
      <dgm:prSet presAssocID="{E074698C-511C-42B9-93BA-A16D2E7B0D47}" presName="img" presStyleLbl="fgImgPlace1" presStyleIdx="1" presStyleCnt="3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1544F2C-93CB-4B4B-8777-D4CE53156894}" type="pres">
      <dgm:prSet presAssocID="{E074698C-511C-42B9-93BA-A16D2E7B0D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7CB29-2C62-4B4F-9A65-4E543A390F4D}" type="pres">
      <dgm:prSet presAssocID="{6CBC4485-934F-4AEA-9C69-10AD62FDD5E2}" presName="spacer" presStyleCnt="0"/>
      <dgm:spPr/>
      <dgm:t>
        <a:bodyPr/>
        <a:lstStyle/>
        <a:p>
          <a:endParaRPr lang="es-ES"/>
        </a:p>
      </dgm:t>
    </dgm:pt>
    <dgm:pt modelId="{756B29F8-260A-4152-87F8-D0C78ED19E02}" type="pres">
      <dgm:prSet presAssocID="{EABC6308-AE87-4E65-B064-E3B8F2D9FA04}" presName="comp" presStyleCnt="0"/>
      <dgm:spPr/>
      <dgm:t>
        <a:bodyPr/>
        <a:lstStyle/>
        <a:p>
          <a:endParaRPr lang="es-ES"/>
        </a:p>
      </dgm:t>
    </dgm:pt>
    <dgm:pt modelId="{4F6C1D87-62B7-45D7-B67C-09BC0FBFF219}" type="pres">
      <dgm:prSet presAssocID="{EABC6308-AE87-4E65-B064-E3B8F2D9FA04}" presName="box" presStyleLbl="node1" presStyleIdx="2" presStyleCnt="3" custScaleY="111167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ECA3967-8D8D-4B63-8BB9-9162C58B746A}" type="pres">
      <dgm:prSet presAssocID="{EABC6308-AE87-4E65-B064-E3B8F2D9FA04}" presName="img" presStyleLbl="fgImgPlace1" presStyleIdx="2" presStyleCnt="3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B9365CF-6D89-47FB-97B5-193339896360}" type="pres">
      <dgm:prSet presAssocID="{EABC6308-AE87-4E65-B064-E3B8F2D9FA04}" presName="text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ACDB8B85-9E4A-4825-B0B4-5B65E167D9D5}" srcId="{409BB49F-29F9-4664-AAE7-7717FD36B90C}" destId="{879FA17F-F7B4-4FB5-8B8D-AC2923D122B5}" srcOrd="0" destOrd="0" parTransId="{321AC441-56E6-4CED-9DE4-34853820EF92}" sibTransId="{A9A2ECDE-CC65-4AFE-A951-268CB363697A}"/>
    <dgm:cxn modelId="{D791C243-4BC2-45A0-8A09-8999355964EC}" type="presOf" srcId="{E074698C-511C-42B9-93BA-A16D2E7B0D47}" destId="{D1544F2C-93CB-4B4B-8777-D4CE53156894}" srcOrd="1" destOrd="0" presId="urn:microsoft.com/office/officeart/2005/8/layout/vList4#5"/>
    <dgm:cxn modelId="{D8177066-4604-4570-BAB7-2789D0F83F15}" type="presOf" srcId="{EABC6308-AE87-4E65-B064-E3B8F2D9FA04}" destId="{5B9365CF-6D89-47FB-97B5-193339896360}" srcOrd="1" destOrd="0" presId="urn:microsoft.com/office/officeart/2005/8/layout/vList4#5"/>
    <dgm:cxn modelId="{EC81E85A-D7BA-4B6E-A9B6-24347489A438}" type="presOf" srcId="{EABC6308-AE87-4E65-B064-E3B8F2D9FA04}" destId="{4F6C1D87-62B7-45D7-B67C-09BC0FBFF219}" srcOrd="0" destOrd="0" presId="urn:microsoft.com/office/officeart/2005/8/layout/vList4#5"/>
    <dgm:cxn modelId="{D75272DB-ABFE-4171-AB4C-7F6022B2F883}" srcId="{409BB49F-29F9-4664-AAE7-7717FD36B90C}" destId="{E074698C-511C-42B9-93BA-A16D2E7B0D47}" srcOrd="1" destOrd="0" parTransId="{C908CE40-A90A-4E1E-98E6-1AD6ABEFDC12}" sibTransId="{6CBC4485-934F-4AEA-9C69-10AD62FDD5E2}"/>
    <dgm:cxn modelId="{828DF120-F4D4-4245-8D5E-DC0C171F8E11}" srcId="{409BB49F-29F9-4664-AAE7-7717FD36B90C}" destId="{EABC6308-AE87-4E65-B064-E3B8F2D9FA04}" srcOrd="2" destOrd="0" parTransId="{4571A873-8329-4B52-AFC8-ECEAE9D6D085}" sibTransId="{307EA561-CB43-4651-A33F-4776AE4EADD2}"/>
    <dgm:cxn modelId="{EEEBA97B-79C7-4658-B6CC-B7F5906847A4}" type="presOf" srcId="{E074698C-511C-42B9-93BA-A16D2E7B0D47}" destId="{89F7AF24-A644-4BE9-84F9-DF1716781167}" srcOrd="0" destOrd="0" presId="urn:microsoft.com/office/officeart/2005/8/layout/vList4#5"/>
    <dgm:cxn modelId="{9FE2CA79-5862-4179-98F0-3253CAEF8F76}" type="presOf" srcId="{879FA17F-F7B4-4FB5-8B8D-AC2923D122B5}" destId="{6B20DB25-0194-4E12-A30D-3403FFC48C2B}" srcOrd="1" destOrd="0" presId="urn:microsoft.com/office/officeart/2005/8/layout/vList4#5"/>
    <dgm:cxn modelId="{FCBB9308-B1FE-4E45-BCC9-5DF24505BBE3}" type="presOf" srcId="{879FA17F-F7B4-4FB5-8B8D-AC2923D122B5}" destId="{EC72A6E9-F08C-487B-8AC8-6B249FB87187}" srcOrd="0" destOrd="0" presId="urn:microsoft.com/office/officeart/2005/8/layout/vList4#5"/>
    <dgm:cxn modelId="{574585FE-EC9A-4495-8D94-99EF53754729}" type="presOf" srcId="{409BB49F-29F9-4664-AAE7-7717FD36B90C}" destId="{E7D0DF4F-0AC1-4BB0-AA95-4788EB4D4F8F}" srcOrd="0" destOrd="0" presId="urn:microsoft.com/office/officeart/2005/8/layout/vList4#5"/>
    <dgm:cxn modelId="{596E82CE-764E-499E-A7DF-8FDA9D176648}" type="presParOf" srcId="{E7D0DF4F-0AC1-4BB0-AA95-4788EB4D4F8F}" destId="{6694B49C-8FC9-44B7-94F8-DA36A586666B}" srcOrd="0" destOrd="0" presId="urn:microsoft.com/office/officeart/2005/8/layout/vList4#5"/>
    <dgm:cxn modelId="{3785969B-84EF-4131-BABC-743595C1CC79}" type="presParOf" srcId="{6694B49C-8FC9-44B7-94F8-DA36A586666B}" destId="{EC72A6E9-F08C-487B-8AC8-6B249FB87187}" srcOrd="0" destOrd="0" presId="urn:microsoft.com/office/officeart/2005/8/layout/vList4#5"/>
    <dgm:cxn modelId="{93D281B8-5C91-41D7-A6C1-86FCEA9EF5DE}" type="presParOf" srcId="{6694B49C-8FC9-44B7-94F8-DA36A586666B}" destId="{34B48710-8909-4C9C-B58A-7A1FB7995F96}" srcOrd="1" destOrd="0" presId="urn:microsoft.com/office/officeart/2005/8/layout/vList4#5"/>
    <dgm:cxn modelId="{8D3728CE-0253-46C9-8F8F-F94DC37A547D}" type="presParOf" srcId="{6694B49C-8FC9-44B7-94F8-DA36A586666B}" destId="{6B20DB25-0194-4E12-A30D-3403FFC48C2B}" srcOrd="2" destOrd="0" presId="urn:microsoft.com/office/officeart/2005/8/layout/vList4#5"/>
    <dgm:cxn modelId="{1B54D5CC-A181-4BDD-977F-2CA9D3E82719}" type="presParOf" srcId="{E7D0DF4F-0AC1-4BB0-AA95-4788EB4D4F8F}" destId="{8565450A-5B47-4888-9C15-118C7FF9C66F}" srcOrd="1" destOrd="0" presId="urn:microsoft.com/office/officeart/2005/8/layout/vList4#5"/>
    <dgm:cxn modelId="{A8A43837-49DB-4AD9-A7AE-6FB0D604E87B}" type="presParOf" srcId="{E7D0DF4F-0AC1-4BB0-AA95-4788EB4D4F8F}" destId="{6B4F00C6-CC0B-4AEC-8ADE-0F1CAB3A53DF}" srcOrd="2" destOrd="0" presId="urn:microsoft.com/office/officeart/2005/8/layout/vList4#5"/>
    <dgm:cxn modelId="{E0D0DA2A-4B8A-426E-8AAB-6E3124E32B98}" type="presParOf" srcId="{6B4F00C6-CC0B-4AEC-8ADE-0F1CAB3A53DF}" destId="{89F7AF24-A644-4BE9-84F9-DF1716781167}" srcOrd="0" destOrd="0" presId="urn:microsoft.com/office/officeart/2005/8/layout/vList4#5"/>
    <dgm:cxn modelId="{E34D480C-5443-4809-ABC6-5B3BEB83D25D}" type="presParOf" srcId="{6B4F00C6-CC0B-4AEC-8ADE-0F1CAB3A53DF}" destId="{21F222E6-AFC8-428E-8FB7-9D3DE5D5F3C9}" srcOrd="1" destOrd="0" presId="urn:microsoft.com/office/officeart/2005/8/layout/vList4#5"/>
    <dgm:cxn modelId="{4F91F8F2-3C54-424B-AC12-719E7B01B82F}" type="presParOf" srcId="{6B4F00C6-CC0B-4AEC-8ADE-0F1CAB3A53DF}" destId="{D1544F2C-93CB-4B4B-8777-D4CE53156894}" srcOrd="2" destOrd="0" presId="urn:microsoft.com/office/officeart/2005/8/layout/vList4#5"/>
    <dgm:cxn modelId="{83693BD6-BD72-43F5-B7FB-9FFC54F02127}" type="presParOf" srcId="{E7D0DF4F-0AC1-4BB0-AA95-4788EB4D4F8F}" destId="{1DB7CB29-2C62-4B4F-9A65-4E543A390F4D}" srcOrd="3" destOrd="0" presId="urn:microsoft.com/office/officeart/2005/8/layout/vList4#5"/>
    <dgm:cxn modelId="{0D6341A7-F94B-4546-B2AE-4108391B39F7}" type="presParOf" srcId="{E7D0DF4F-0AC1-4BB0-AA95-4788EB4D4F8F}" destId="{756B29F8-260A-4152-87F8-D0C78ED19E02}" srcOrd="4" destOrd="0" presId="urn:microsoft.com/office/officeart/2005/8/layout/vList4#5"/>
    <dgm:cxn modelId="{119E185D-1281-4ECB-9AC0-919E7628C969}" type="presParOf" srcId="{756B29F8-260A-4152-87F8-D0C78ED19E02}" destId="{4F6C1D87-62B7-45D7-B67C-09BC0FBFF219}" srcOrd="0" destOrd="0" presId="urn:microsoft.com/office/officeart/2005/8/layout/vList4#5"/>
    <dgm:cxn modelId="{926126F9-B447-4928-8D93-9F2C2665E01D}" type="presParOf" srcId="{756B29F8-260A-4152-87F8-D0C78ED19E02}" destId="{4ECA3967-8D8D-4B63-8BB9-9162C58B746A}" srcOrd="1" destOrd="0" presId="urn:microsoft.com/office/officeart/2005/8/layout/vList4#5"/>
    <dgm:cxn modelId="{F98C34C6-F3D9-4815-8A33-323AA0D983A2}" type="presParOf" srcId="{756B29F8-260A-4152-87F8-D0C78ED19E02}" destId="{5B9365CF-6D89-47FB-97B5-193339896360}" srcOrd="2" destOrd="0" presId="urn:microsoft.com/office/officeart/2005/8/layout/vList4#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BF640B-550C-4001-8D84-EDD8BEE827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4019C4-FD6F-45C1-9333-109104A530B5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u="sng" dirty="0" smtClean="0">
              <a:solidFill>
                <a:schemeClr val="tx1"/>
              </a:solidFill>
            </a:rPr>
            <a:t>Sistema de procesamiento en línea</a:t>
          </a:r>
          <a:endParaRPr lang="es-ES" dirty="0">
            <a:solidFill>
              <a:schemeClr val="tx1"/>
            </a:solidFill>
          </a:endParaRPr>
        </a:p>
      </dgm:t>
    </dgm:pt>
    <dgm:pt modelId="{4F37046A-5FFF-4C22-8A98-B235381757D0}" type="parTrans" cxnId="{367D2008-A0D2-4134-A9A6-FBACC658D0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479C66-6096-4CBF-991A-139875E79618}" type="sibTrans" cxnId="{367D2008-A0D2-4134-A9A6-FBACC658D0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93ECC-E2DD-4029-B29C-8CAAA47A21F4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u="sng" dirty="0" smtClean="0">
              <a:solidFill>
                <a:schemeClr val="tx1"/>
              </a:solidFill>
            </a:rPr>
            <a:t>Manual de funcionamiento del sistema</a:t>
          </a:r>
          <a:endParaRPr lang="es-ES" dirty="0">
            <a:solidFill>
              <a:schemeClr val="tx1"/>
            </a:solidFill>
          </a:endParaRPr>
        </a:p>
      </dgm:t>
    </dgm:pt>
    <dgm:pt modelId="{58185D4B-B8FD-4AD2-A366-3FEA803F16D1}" type="parTrans" cxnId="{2CDBFC9F-22A7-4CC2-A7CF-92197E8476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95F43F-5EFA-4E07-A66E-B7E5C645A509}" type="sibTrans" cxnId="{2CDBFC9F-22A7-4CC2-A7CF-92197E8476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27ED65-2222-477B-9DCD-B76BDF8E712A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u="sng" dirty="0" smtClean="0">
              <a:solidFill>
                <a:schemeClr val="tx1"/>
              </a:solidFill>
            </a:rPr>
            <a:t>Control de Seguridad de datos</a:t>
          </a:r>
          <a:endParaRPr lang="es-ES" dirty="0">
            <a:solidFill>
              <a:schemeClr val="tx1"/>
            </a:solidFill>
          </a:endParaRPr>
        </a:p>
      </dgm:t>
    </dgm:pt>
    <dgm:pt modelId="{5AA41F85-0166-4949-8A34-6BFF75777D44}" type="parTrans" cxnId="{19986183-CCD3-4104-97B9-07E189002D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0C11E3-D797-426F-8A62-14222F89CB08}" type="sibTrans" cxnId="{19986183-CCD3-4104-97B9-07E189002D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5863330-E0AE-4C71-88D9-7BA45B19CFF2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u="sng" smtClean="0">
              <a:solidFill>
                <a:schemeClr val="tx1"/>
              </a:solidFill>
            </a:rPr>
            <a:t>Seguridad física de los equipos</a:t>
          </a:r>
          <a:endParaRPr lang="es-ES">
            <a:solidFill>
              <a:schemeClr val="tx1"/>
            </a:solidFill>
          </a:endParaRPr>
        </a:p>
      </dgm:t>
    </dgm:pt>
    <dgm:pt modelId="{7CBF88BC-0051-452F-9241-0F5F8BB8FADE}" type="parTrans" cxnId="{5366209B-BC4C-486C-8790-BEA71A4AC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BB7819-8FD7-4210-B919-EDA3C429EDB4}" type="sibTrans" cxnId="{5366209B-BC4C-486C-8790-BEA71A4AC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5C3BEE-248E-4F92-9E57-B0E036483E0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u="sng" smtClean="0">
              <a:solidFill>
                <a:schemeClr val="tx1"/>
              </a:solidFill>
            </a:rPr>
            <a:t>Entrenamiento al personal</a:t>
          </a:r>
          <a:endParaRPr lang="es-ES">
            <a:solidFill>
              <a:schemeClr val="tx1"/>
            </a:solidFill>
          </a:endParaRPr>
        </a:p>
      </dgm:t>
    </dgm:pt>
    <dgm:pt modelId="{6A517B01-C12C-40AB-A7B2-B46285A94C4D}" type="parTrans" cxnId="{79F513D9-C2D1-457C-B581-68533ED2A3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F59988-F8A8-44C2-8847-D828C30927F6}" type="sibTrans" cxnId="{79F513D9-C2D1-457C-B581-68533ED2A3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68033F-CB6D-4D9B-B85B-4AC760BB7797}" type="pres">
      <dgm:prSet presAssocID="{53BF640B-550C-4001-8D84-EDD8BEE827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708A04-38E1-4B26-8AC6-D766ACDE296C}" type="pres">
      <dgm:prSet presAssocID="{1C4019C4-FD6F-45C1-9333-109104A530B5}" presName="linNode" presStyleCnt="0"/>
      <dgm:spPr/>
    </dgm:pt>
    <dgm:pt modelId="{C8FFDCAF-017C-4D9D-A4F1-E0EF6F3A0E70}" type="pres">
      <dgm:prSet presAssocID="{1C4019C4-FD6F-45C1-9333-109104A530B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752595-E1A3-40E5-9A26-4BD4CE379C1B}" type="pres">
      <dgm:prSet presAssocID="{2A479C66-6096-4CBF-991A-139875E79618}" presName="sp" presStyleCnt="0"/>
      <dgm:spPr/>
    </dgm:pt>
    <dgm:pt modelId="{E9708730-CCC2-4C4F-BA16-D6D9C9CB0193}" type="pres">
      <dgm:prSet presAssocID="{DF393ECC-E2DD-4029-B29C-8CAAA47A21F4}" presName="linNode" presStyleCnt="0"/>
      <dgm:spPr/>
    </dgm:pt>
    <dgm:pt modelId="{66731A66-A157-499F-A64B-12253DC5797E}" type="pres">
      <dgm:prSet presAssocID="{DF393ECC-E2DD-4029-B29C-8CAAA47A21F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1F4FFD-4C33-4D6B-BE77-0D10ABECA059}" type="pres">
      <dgm:prSet presAssocID="{CF95F43F-5EFA-4E07-A66E-B7E5C645A509}" presName="sp" presStyleCnt="0"/>
      <dgm:spPr/>
    </dgm:pt>
    <dgm:pt modelId="{1552767C-46E3-4875-9488-3FCC233A3CDB}" type="pres">
      <dgm:prSet presAssocID="{1127ED65-2222-477B-9DCD-B76BDF8E712A}" presName="linNode" presStyleCnt="0"/>
      <dgm:spPr/>
    </dgm:pt>
    <dgm:pt modelId="{26308554-F8F5-490E-87EB-CC24029B0A82}" type="pres">
      <dgm:prSet presAssocID="{1127ED65-2222-477B-9DCD-B76BDF8E712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D3CAFD-0ACB-4AAA-9F02-16538E29D142}" type="pres">
      <dgm:prSet presAssocID="{F80C11E3-D797-426F-8A62-14222F89CB08}" presName="sp" presStyleCnt="0"/>
      <dgm:spPr/>
    </dgm:pt>
    <dgm:pt modelId="{4193795E-45F2-4B66-9EC3-CC8ED6A78AB2}" type="pres">
      <dgm:prSet presAssocID="{55863330-E0AE-4C71-88D9-7BA45B19CFF2}" presName="linNode" presStyleCnt="0"/>
      <dgm:spPr/>
    </dgm:pt>
    <dgm:pt modelId="{5CFF27D8-C5E0-4468-897C-E40D2C6C696A}" type="pres">
      <dgm:prSet presAssocID="{55863330-E0AE-4C71-88D9-7BA45B19CFF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0A3827-391C-4E86-A32D-01FBDAD0A4A7}" type="pres">
      <dgm:prSet presAssocID="{D7BB7819-8FD7-4210-B919-EDA3C429EDB4}" presName="sp" presStyleCnt="0"/>
      <dgm:spPr/>
    </dgm:pt>
    <dgm:pt modelId="{65D64A3D-28A9-450A-8E4A-4EA7F1D63440}" type="pres">
      <dgm:prSet presAssocID="{4C5C3BEE-248E-4F92-9E57-B0E036483E0A}" presName="linNode" presStyleCnt="0"/>
      <dgm:spPr/>
    </dgm:pt>
    <dgm:pt modelId="{03B070A3-C73A-496E-A18F-B1ED8E006EA0}" type="pres">
      <dgm:prSet presAssocID="{4C5C3BEE-248E-4F92-9E57-B0E036483E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DBFC9F-22A7-4CC2-A7CF-92197E8476D5}" srcId="{53BF640B-550C-4001-8D84-EDD8BEE827C8}" destId="{DF393ECC-E2DD-4029-B29C-8CAAA47A21F4}" srcOrd="1" destOrd="0" parTransId="{58185D4B-B8FD-4AD2-A366-3FEA803F16D1}" sibTransId="{CF95F43F-5EFA-4E07-A66E-B7E5C645A509}"/>
    <dgm:cxn modelId="{18E7EB21-E879-4B46-A74E-67C9980ABB5F}" type="presOf" srcId="{53BF640B-550C-4001-8D84-EDD8BEE827C8}" destId="{7868033F-CB6D-4D9B-B85B-4AC760BB7797}" srcOrd="0" destOrd="0" presId="urn:microsoft.com/office/officeart/2005/8/layout/vList5"/>
    <dgm:cxn modelId="{79F513D9-C2D1-457C-B581-68533ED2A3E6}" srcId="{53BF640B-550C-4001-8D84-EDD8BEE827C8}" destId="{4C5C3BEE-248E-4F92-9E57-B0E036483E0A}" srcOrd="4" destOrd="0" parTransId="{6A517B01-C12C-40AB-A7B2-B46285A94C4D}" sibTransId="{A1F59988-F8A8-44C2-8847-D828C30927F6}"/>
    <dgm:cxn modelId="{99B78732-11A2-4C24-A01C-F46DECE7F48A}" type="presOf" srcId="{4C5C3BEE-248E-4F92-9E57-B0E036483E0A}" destId="{03B070A3-C73A-496E-A18F-B1ED8E006EA0}" srcOrd="0" destOrd="0" presId="urn:microsoft.com/office/officeart/2005/8/layout/vList5"/>
    <dgm:cxn modelId="{F9915682-61A1-4D13-825F-1DF393AA2777}" type="presOf" srcId="{1C4019C4-FD6F-45C1-9333-109104A530B5}" destId="{C8FFDCAF-017C-4D9D-A4F1-E0EF6F3A0E70}" srcOrd="0" destOrd="0" presId="urn:microsoft.com/office/officeart/2005/8/layout/vList5"/>
    <dgm:cxn modelId="{5DB5E760-0CB4-4F66-9DA3-1012CBD562F1}" type="presOf" srcId="{55863330-E0AE-4C71-88D9-7BA45B19CFF2}" destId="{5CFF27D8-C5E0-4468-897C-E40D2C6C696A}" srcOrd="0" destOrd="0" presId="urn:microsoft.com/office/officeart/2005/8/layout/vList5"/>
    <dgm:cxn modelId="{367D2008-A0D2-4134-A9A6-FBACC658D0BC}" srcId="{53BF640B-550C-4001-8D84-EDD8BEE827C8}" destId="{1C4019C4-FD6F-45C1-9333-109104A530B5}" srcOrd="0" destOrd="0" parTransId="{4F37046A-5FFF-4C22-8A98-B235381757D0}" sibTransId="{2A479C66-6096-4CBF-991A-139875E79618}"/>
    <dgm:cxn modelId="{808E0ECF-5DAE-4729-B090-58FC9E1A60C8}" type="presOf" srcId="{1127ED65-2222-477B-9DCD-B76BDF8E712A}" destId="{26308554-F8F5-490E-87EB-CC24029B0A82}" srcOrd="0" destOrd="0" presId="urn:microsoft.com/office/officeart/2005/8/layout/vList5"/>
    <dgm:cxn modelId="{5366209B-BC4C-486C-8790-BEA71A4AC47E}" srcId="{53BF640B-550C-4001-8D84-EDD8BEE827C8}" destId="{55863330-E0AE-4C71-88D9-7BA45B19CFF2}" srcOrd="3" destOrd="0" parTransId="{7CBF88BC-0051-452F-9241-0F5F8BB8FADE}" sibTransId="{D7BB7819-8FD7-4210-B919-EDA3C429EDB4}"/>
    <dgm:cxn modelId="{F2D69CD6-6C5A-4622-AA29-CFDEA0D9D953}" type="presOf" srcId="{DF393ECC-E2DD-4029-B29C-8CAAA47A21F4}" destId="{66731A66-A157-499F-A64B-12253DC5797E}" srcOrd="0" destOrd="0" presId="urn:microsoft.com/office/officeart/2005/8/layout/vList5"/>
    <dgm:cxn modelId="{19986183-CCD3-4104-97B9-07E189002D9F}" srcId="{53BF640B-550C-4001-8D84-EDD8BEE827C8}" destId="{1127ED65-2222-477B-9DCD-B76BDF8E712A}" srcOrd="2" destOrd="0" parTransId="{5AA41F85-0166-4949-8A34-6BFF75777D44}" sibTransId="{F80C11E3-D797-426F-8A62-14222F89CB08}"/>
    <dgm:cxn modelId="{BFF95085-BD10-42AE-8200-84AD68849333}" type="presParOf" srcId="{7868033F-CB6D-4D9B-B85B-4AC760BB7797}" destId="{61708A04-38E1-4B26-8AC6-D766ACDE296C}" srcOrd="0" destOrd="0" presId="urn:microsoft.com/office/officeart/2005/8/layout/vList5"/>
    <dgm:cxn modelId="{C3BFE354-9196-4CBC-BB22-56E014FAD829}" type="presParOf" srcId="{61708A04-38E1-4B26-8AC6-D766ACDE296C}" destId="{C8FFDCAF-017C-4D9D-A4F1-E0EF6F3A0E70}" srcOrd="0" destOrd="0" presId="urn:microsoft.com/office/officeart/2005/8/layout/vList5"/>
    <dgm:cxn modelId="{5C88DC85-675B-4BFD-A028-037B5766C166}" type="presParOf" srcId="{7868033F-CB6D-4D9B-B85B-4AC760BB7797}" destId="{E3752595-E1A3-40E5-9A26-4BD4CE379C1B}" srcOrd="1" destOrd="0" presId="urn:microsoft.com/office/officeart/2005/8/layout/vList5"/>
    <dgm:cxn modelId="{802FF085-1ABA-4F1C-A02F-DE3A8146EC07}" type="presParOf" srcId="{7868033F-CB6D-4D9B-B85B-4AC760BB7797}" destId="{E9708730-CCC2-4C4F-BA16-D6D9C9CB0193}" srcOrd="2" destOrd="0" presId="urn:microsoft.com/office/officeart/2005/8/layout/vList5"/>
    <dgm:cxn modelId="{4C8922C0-AFD1-4561-9C00-F15AEE8EE957}" type="presParOf" srcId="{E9708730-CCC2-4C4F-BA16-D6D9C9CB0193}" destId="{66731A66-A157-499F-A64B-12253DC5797E}" srcOrd="0" destOrd="0" presId="urn:microsoft.com/office/officeart/2005/8/layout/vList5"/>
    <dgm:cxn modelId="{9647B997-5849-43D9-82C0-638FC2F6C67A}" type="presParOf" srcId="{7868033F-CB6D-4D9B-B85B-4AC760BB7797}" destId="{7B1F4FFD-4C33-4D6B-BE77-0D10ABECA059}" srcOrd="3" destOrd="0" presId="urn:microsoft.com/office/officeart/2005/8/layout/vList5"/>
    <dgm:cxn modelId="{59CD8EB8-A2D4-4CEE-9B26-ACE9E21E02E2}" type="presParOf" srcId="{7868033F-CB6D-4D9B-B85B-4AC760BB7797}" destId="{1552767C-46E3-4875-9488-3FCC233A3CDB}" srcOrd="4" destOrd="0" presId="urn:microsoft.com/office/officeart/2005/8/layout/vList5"/>
    <dgm:cxn modelId="{75CF0FEA-E011-47CB-942F-AB15183CECCE}" type="presParOf" srcId="{1552767C-46E3-4875-9488-3FCC233A3CDB}" destId="{26308554-F8F5-490E-87EB-CC24029B0A82}" srcOrd="0" destOrd="0" presId="urn:microsoft.com/office/officeart/2005/8/layout/vList5"/>
    <dgm:cxn modelId="{20FA40A5-71B6-486B-A33A-F7C3B8B9E89F}" type="presParOf" srcId="{7868033F-CB6D-4D9B-B85B-4AC760BB7797}" destId="{F3D3CAFD-0ACB-4AAA-9F02-16538E29D142}" srcOrd="5" destOrd="0" presId="urn:microsoft.com/office/officeart/2005/8/layout/vList5"/>
    <dgm:cxn modelId="{714EF384-403D-4A00-9A12-904CDD843DCA}" type="presParOf" srcId="{7868033F-CB6D-4D9B-B85B-4AC760BB7797}" destId="{4193795E-45F2-4B66-9EC3-CC8ED6A78AB2}" srcOrd="6" destOrd="0" presId="urn:microsoft.com/office/officeart/2005/8/layout/vList5"/>
    <dgm:cxn modelId="{06D92B6B-ABFD-426E-9B31-45AAC5240C60}" type="presParOf" srcId="{4193795E-45F2-4B66-9EC3-CC8ED6A78AB2}" destId="{5CFF27D8-C5E0-4468-897C-E40D2C6C696A}" srcOrd="0" destOrd="0" presId="urn:microsoft.com/office/officeart/2005/8/layout/vList5"/>
    <dgm:cxn modelId="{828EE127-1E1B-4DA0-A67A-E3442384889B}" type="presParOf" srcId="{7868033F-CB6D-4D9B-B85B-4AC760BB7797}" destId="{320A3827-391C-4E86-A32D-01FBDAD0A4A7}" srcOrd="7" destOrd="0" presId="urn:microsoft.com/office/officeart/2005/8/layout/vList5"/>
    <dgm:cxn modelId="{227BEE5F-A3F3-402A-8503-B0EA7B135F24}" type="presParOf" srcId="{7868033F-CB6D-4D9B-B85B-4AC760BB7797}" destId="{65D64A3D-28A9-450A-8E4A-4EA7F1D63440}" srcOrd="8" destOrd="0" presId="urn:microsoft.com/office/officeart/2005/8/layout/vList5"/>
    <dgm:cxn modelId="{9351162E-2893-46DF-91E4-CA4C9A8239CC}" type="presParOf" srcId="{65D64A3D-28A9-450A-8E4A-4EA7F1D63440}" destId="{03B070A3-C73A-496E-A18F-B1ED8E006E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BB49F-29F9-4664-AAE7-7717FD36B90C}" type="doc">
      <dgm:prSet loTypeId="urn:microsoft.com/office/officeart/2005/8/layout/vList4#5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79FA17F-F7B4-4FB5-8B8D-AC2923D122B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300" b="1" dirty="0" smtClean="0">
              <a:ln w="10541" cmpd="sng">
                <a:prstDash val="solid"/>
              </a:ln>
              <a:solidFill>
                <a:schemeClr val="tx1"/>
              </a:solidFill>
            </a:rPr>
            <a:t>Calidad en el servicio </a:t>
          </a:r>
        </a:p>
      </dgm:t>
    </dgm:pt>
    <dgm:pt modelId="{321AC441-56E6-4CED-9DE4-34853820EF92}" type="parTrans" cxnId="{ACDB8B85-9E4A-4825-B0B4-5B65E167D9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A2ECDE-CC65-4AFE-A951-268CB363697A}" type="sibTrans" cxnId="{ACDB8B85-9E4A-4825-B0B4-5B65E167D9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74698C-511C-42B9-93BA-A16D2E7B0D4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300" b="1" dirty="0" smtClean="0">
              <a:ln w="10541" cmpd="sng">
                <a:prstDash val="solid"/>
              </a:ln>
              <a:solidFill>
                <a:schemeClr val="tx1"/>
              </a:solidFill>
            </a:rPr>
            <a:t>Responsabilidad social Empresarial</a:t>
          </a:r>
          <a:endParaRPr lang="es-ES" sz="2300" b="1" dirty="0" smtClean="0">
            <a:ln w="10541" cmpd="sng">
              <a:prstDash val="solid"/>
            </a:ln>
            <a:solidFill>
              <a:schemeClr val="tx1"/>
            </a:solidFill>
          </a:endParaRPr>
        </a:p>
      </dgm:t>
    </dgm:pt>
    <dgm:pt modelId="{C908CE40-A90A-4E1E-98E6-1AD6ABEFDC12}" type="parTrans" cxnId="{D75272DB-ABFE-4171-AB4C-7F6022B2F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BC4485-934F-4AEA-9C69-10AD62FDD5E2}" type="sibTrans" cxnId="{D75272DB-ABFE-4171-AB4C-7F6022B2F8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BC6308-AE87-4E65-B064-E3B8F2D9FA0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300" b="1" dirty="0" smtClean="0">
              <a:ln w="10541" cmpd="sng">
                <a:prstDash val="solid"/>
              </a:ln>
              <a:solidFill>
                <a:schemeClr val="tx1"/>
              </a:solidFill>
            </a:rPr>
            <a:t>Trabajo en equipo</a:t>
          </a:r>
        </a:p>
      </dgm:t>
    </dgm:pt>
    <dgm:pt modelId="{4571A873-8329-4B52-AFC8-ECEAE9D6D085}" type="parTrans" cxnId="{828DF120-F4D4-4245-8D5E-DC0C171F8E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07EA561-CB43-4651-A33F-4776AE4EADD2}" type="sibTrans" cxnId="{828DF120-F4D4-4245-8D5E-DC0C171F8E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D0DF4F-0AC1-4BB0-AA95-4788EB4D4F8F}" type="pres">
      <dgm:prSet presAssocID="{409BB49F-29F9-4664-AAE7-7717FD36B9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94B49C-8FC9-44B7-94F8-DA36A586666B}" type="pres">
      <dgm:prSet presAssocID="{879FA17F-F7B4-4FB5-8B8D-AC2923D122B5}" presName="comp" presStyleCnt="0"/>
      <dgm:spPr/>
      <dgm:t>
        <a:bodyPr/>
        <a:lstStyle/>
        <a:p>
          <a:endParaRPr lang="es-ES"/>
        </a:p>
      </dgm:t>
    </dgm:pt>
    <dgm:pt modelId="{EC72A6E9-F08C-487B-8AC8-6B249FB87187}" type="pres">
      <dgm:prSet presAssocID="{879FA17F-F7B4-4FB5-8B8D-AC2923D122B5}" presName="box" presStyleLbl="node1" presStyleIdx="0" presStyleCnt="3" custScaleY="121597" custLinFactNeighborY="1574"/>
      <dgm:spPr>
        <a:prstGeom prst="snip1Rect">
          <a:avLst/>
        </a:prstGeom>
      </dgm:spPr>
      <dgm:t>
        <a:bodyPr/>
        <a:lstStyle/>
        <a:p>
          <a:endParaRPr lang="es-ES"/>
        </a:p>
      </dgm:t>
    </dgm:pt>
    <dgm:pt modelId="{34B48710-8909-4C9C-B58A-7A1FB7995F96}" type="pres">
      <dgm:prSet presAssocID="{879FA17F-F7B4-4FB5-8B8D-AC2923D122B5}" presName="img" presStyleLbl="fgImgPlace1" presStyleIdx="0" presStyleCnt="3" custLinFactNeighborX="872" custLinFactNeighborY="3358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B20DB25-0194-4E12-A30D-3403FFC48C2B}" type="pres">
      <dgm:prSet presAssocID="{879FA17F-F7B4-4FB5-8B8D-AC2923D122B5}" presName="text" presStyleLbl="node1" presStyleIdx="0" presStyleCnt="3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es-ES"/>
        </a:p>
      </dgm:t>
    </dgm:pt>
    <dgm:pt modelId="{8565450A-5B47-4888-9C15-118C7FF9C66F}" type="pres">
      <dgm:prSet presAssocID="{A9A2ECDE-CC65-4AFE-A951-268CB363697A}" presName="spacer" presStyleCnt="0"/>
      <dgm:spPr/>
      <dgm:t>
        <a:bodyPr/>
        <a:lstStyle/>
        <a:p>
          <a:endParaRPr lang="es-ES"/>
        </a:p>
      </dgm:t>
    </dgm:pt>
    <dgm:pt modelId="{6B4F00C6-CC0B-4AEC-8ADE-0F1CAB3A53DF}" type="pres">
      <dgm:prSet presAssocID="{E074698C-511C-42B9-93BA-A16D2E7B0D47}" presName="comp" presStyleCnt="0"/>
      <dgm:spPr/>
      <dgm:t>
        <a:bodyPr/>
        <a:lstStyle/>
        <a:p>
          <a:endParaRPr lang="es-ES"/>
        </a:p>
      </dgm:t>
    </dgm:pt>
    <dgm:pt modelId="{89F7AF24-A644-4BE9-84F9-DF1716781167}" type="pres">
      <dgm:prSet presAssocID="{E074698C-511C-42B9-93BA-A16D2E7B0D47}" presName="box" presStyleLbl="node1" presStyleIdx="1" presStyleCnt="3" custScaleY="98860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1F222E6-AFC8-428E-8FB7-9D3DE5D5F3C9}" type="pres">
      <dgm:prSet presAssocID="{E074698C-511C-42B9-93BA-A16D2E7B0D47}" presName="img" presStyleLbl="fgImgPlace1" presStyleIdx="1" presStyleCnt="3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1544F2C-93CB-4B4B-8777-D4CE53156894}" type="pres">
      <dgm:prSet presAssocID="{E074698C-511C-42B9-93BA-A16D2E7B0D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7CB29-2C62-4B4F-9A65-4E543A390F4D}" type="pres">
      <dgm:prSet presAssocID="{6CBC4485-934F-4AEA-9C69-10AD62FDD5E2}" presName="spacer" presStyleCnt="0"/>
      <dgm:spPr/>
      <dgm:t>
        <a:bodyPr/>
        <a:lstStyle/>
        <a:p>
          <a:endParaRPr lang="es-ES"/>
        </a:p>
      </dgm:t>
    </dgm:pt>
    <dgm:pt modelId="{756B29F8-260A-4152-87F8-D0C78ED19E02}" type="pres">
      <dgm:prSet presAssocID="{EABC6308-AE87-4E65-B064-E3B8F2D9FA04}" presName="comp" presStyleCnt="0"/>
      <dgm:spPr/>
      <dgm:t>
        <a:bodyPr/>
        <a:lstStyle/>
        <a:p>
          <a:endParaRPr lang="es-ES"/>
        </a:p>
      </dgm:t>
    </dgm:pt>
    <dgm:pt modelId="{4F6C1D87-62B7-45D7-B67C-09BC0FBFF219}" type="pres">
      <dgm:prSet presAssocID="{EABC6308-AE87-4E65-B064-E3B8F2D9FA04}" presName="box" presStyleLbl="node1" presStyleIdx="2" presStyleCnt="3" custScaleY="111167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ECA3967-8D8D-4B63-8BB9-9162C58B746A}" type="pres">
      <dgm:prSet presAssocID="{EABC6308-AE87-4E65-B064-E3B8F2D9FA04}" presName="img" presStyleLbl="fgImgPlace1" presStyleIdx="2" presStyleCnt="3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B9365CF-6D89-47FB-97B5-193339896360}" type="pres">
      <dgm:prSet presAssocID="{EABC6308-AE87-4E65-B064-E3B8F2D9FA04}" presName="text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ACDB8B85-9E4A-4825-B0B4-5B65E167D9D5}" srcId="{409BB49F-29F9-4664-AAE7-7717FD36B90C}" destId="{879FA17F-F7B4-4FB5-8B8D-AC2923D122B5}" srcOrd="0" destOrd="0" parTransId="{321AC441-56E6-4CED-9DE4-34853820EF92}" sibTransId="{A9A2ECDE-CC65-4AFE-A951-268CB363697A}"/>
    <dgm:cxn modelId="{510F916D-E243-4CC5-B186-4A51CFBB9647}" type="presOf" srcId="{E074698C-511C-42B9-93BA-A16D2E7B0D47}" destId="{D1544F2C-93CB-4B4B-8777-D4CE53156894}" srcOrd="1" destOrd="0" presId="urn:microsoft.com/office/officeart/2005/8/layout/vList4#5"/>
    <dgm:cxn modelId="{461E3CB9-FB5C-4EED-9978-3034A60A3B17}" type="presOf" srcId="{EABC6308-AE87-4E65-B064-E3B8F2D9FA04}" destId="{4F6C1D87-62B7-45D7-B67C-09BC0FBFF219}" srcOrd="0" destOrd="0" presId="urn:microsoft.com/office/officeart/2005/8/layout/vList4#5"/>
    <dgm:cxn modelId="{98E21BD4-3306-4263-BF81-B2A936779283}" type="presOf" srcId="{879FA17F-F7B4-4FB5-8B8D-AC2923D122B5}" destId="{6B20DB25-0194-4E12-A30D-3403FFC48C2B}" srcOrd="1" destOrd="0" presId="urn:microsoft.com/office/officeart/2005/8/layout/vList4#5"/>
    <dgm:cxn modelId="{D75272DB-ABFE-4171-AB4C-7F6022B2F883}" srcId="{409BB49F-29F9-4664-AAE7-7717FD36B90C}" destId="{E074698C-511C-42B9-93BA-A16D2E7B0D47}" srcOrd="1" destOrd="0" parTransId="{C908CE40-A90A-4E1E-98E6-1AD6ABEFDC12}" sibTransId="{6CBC4485-934F-4AEA-9C69-10AD62FDD5E2}"/>
    <dgm:cxn modelId="{828DF120-F4D4-4245-8D5E-DC0C171F8E11}" srcId="{409BB49F-29F9-4664-AAE7-7717FD36B90C}" destId="{EABC6308-AE87-4E65-B064-E3B8F2D9FA04}" srcOrd="2" destOrd="0" parTransId="{4571A873-8329-4B52-AFC8-ECEAE9D6D085}" sibTransId="{307EA561-CB43-4651-A33F-4776AE4EADD2}"/>
    <dgm:cxn modelId="{AE3A4E38-4F57-4D44-A0B7-F8C4346A417C}" type="presOf" srcId="{879FA17F-F7B4-4FB5-8B8D-AC2923D122B5}" destId="{EC72A6E9-F08C-487B-8AC8-6B249FB87187}" srcOrd="0" destOrd="0" presId="urn:microsoft.com/office/officeart/2005/8/layout/vList4#5"/>
    <dgm:cxn modelId="{3DC10E4C-3AA3-4E5D-892F-FFE4951F1CA7}" type="presOf" srcId="{409BB49F-29F9-4664-AAE7-7717FD36B90C}" destId="{E7D0DF4F-0AC1-4BB0-AA95-4788EB4D4F8F}" srcOrd="0" destOrd="0" presId="urn:microsoft.com/office/officeart/2005/8/layout/vList4#5"/>
    <dgm:cxn modelId="{D1B78AAD-E6F6-43A3-8BE9-82C4EE7EB3D8}" type="presOf" srcId="{EABC6308-AE87-4E65-B064-E3B8F2D9FA04}" destId="{5B9365CF-6D89-47FB-97B5-193339896360}" srcOrd="1" destOrd="0" presId="urn:microsoft.com/office/officeart/2005/8/layout/vList4#5"/>
    <dgm:cxn modelId="{20E1FF1C-953B-4F17-A1F1-DDDFF236B386}" type="presOf" srcId="{E074698C-511C-42B9-93BA-A16D2E7B0D47}" destId="{89F7AF24-A644-4BE9-84F9-DF1716781167}" srcOrd="0" destOrd="0" presId="urn:microsoft.com/office/officeart/2005/8/layout/vList4#5"/>
    <dgm:cxn modelId="{176EF22C-3925-4500-A06B-4D3FBD31D4B9}" type="presParOf" srcId="{E7D0DF4F-0AC1-4BB0-AA95-4788EB4D4F8F}" destId="{6694B49C-8FC9-44B7-94F8-DA36A586666B}" srcOrd="0" destOrd="0" presId="urn:microsoft.com/office/officeart/2005/8/layout/vList4#5"/>
    <dgm:cxn modelId="{901A5580-7004-4C06-A595-E1619AD4378D}" type="presParOf" srcId="{6694B49C-8FC9-44B7-94F8-DA36A586666B}" destId="{EC72A6E9-F08C-487B-8AC8-6B249FB87187}" srcOrd="0" destOrd="0" presId="urn:microsoft.com/office/officeart/2005/8/layout/vList4#5"/>
    <dgm:cxn modelId="{29CE9A4E-A238-405B-9340-B6C8682B2352}" type="presParOf" srcId="{6694B49C-8FC9-44B7-94F8-DA36A586666B}" destId="{34B48710-8909-4C9C-B58A-7A1FB7995F96}" srcOrd="1" destOrd="0" presId="urn:microsoft.com/office/officeart/2005/8/layout/vList4#5"/>
    <dgm:cxn modelId="{A2169DF7-6DE0-4191-889A-DAFE159432D6}" type="presParOf" srcId="{6694B49C-8FC9-44B7-94F8-DA36A586666B}" destId="{6B20DB25-0194-4E12-A30D-3403FFC48C2B}" srcOrd="2" destOrd="0" presId="urn:microsoft.com/office/officeart/2005/8/layout/vList4#5"/>
    <dgm:cxn modelId="{28EF52D5-B22D-4B72-A7B8-0BEF0783555C}" type="presParOf" srcId="{E7D0DF4F-0AC1-4BB0-AA95-4788EB4D4F8F}" destId="{8565450A-5B47-4888-9C15-118C7FF9C66F}" srcOrd="1" destOrd="0" presId="urn:microsoft.com/office/officeart/2005/8/layout/vList4#5"/>
    <dgm:cxn modelId="{065D71EB-78F4-464A-ADC1-98DF1324912F}" type="presParOf" srcId="{E7D0DF4F-0AC1-4BB0-AA95-4788EB4D4F8F}" destId="{6B4F00C6-CC0B-4AEC-8ADE-0F1CAB3A53DF}" srcOrd="2" destOrd="0" presId="urn:microsoft.com/office/officeart/2005/8/layout/vList4#5"/>
    <dgm:cxn modelId="{D6A8F4E7-BA2D-4399-A96B-7F7BDFEFE7D7}" type="presParOf" srcId="{6B4F00C6-CC0B-4AEC-8ADE-0F1CAB3A53DF}" destId="{89F7AF24-A644-4BE9-84F9-DF1716781167}" srcOrd="0" destOrd="0" presId="urn:microsoft.com/office/officeart/2005/8/layout/vList4#5"/>
    <dgm:cxn modelId="{56BAECFB-41EE-491C-87AE-7B14C75934F6}" type="presParOf" srcId="{6B4F00C6-CC0B-4AEC-8ADE-0F1CAB3A53DF}" destId="{21F222E6-AFC8-428E-8FB7-9D3DE5D5F3C9}" srcOrd="1" destOrd="0" presId="urn:microsoft.com/office/officeart/2005/8/layout/vList4#5"/>
    <dgm:cxn modelId="{8A11D85E-0A35-40A4-A0B3-EC67291B6568}" type="presParOf" srcId="{6B4F00C6-CC0B-4AEC-8ADE-0F1CAB3A53DF}" destId="{D1544F2C-93CB-4B4B-8777-D4CE53156894}" srcOrd="2" destOrd="0" presId="urn:microsoft.com/office/officeart/2005/8/layout/vList4#5"/>
    <dgm:cxn modelId="{DA3620AF-AAC3-46FE-BE47-A8E3CE07129F}" type="presParOf" srcId="{E7D0DF4F-0AC1-4BB0-AA95-4788EB4D4F8F}" destId="{1DB7CB29-2C62-4B4F-9A65-4E543A390F4D}" srcOrd="3" destOrd="0" presId="urn:microsoft.com/office/officeart/2005/8/layout/vList4#5"/>
    <dgm:cxn modelId="{D3208869-673C-4451-9C09-079EA8A4D2D6}" type="presParOf" srcId="{E7D0DF4F-0AC1-4BB0-AA95-4788EB4D4F8F}" destId="{756B29F8-260A-4152-87F8-D0C78ED19E02}" srcOrd="4" destOrd="0" presId="urn:microsoft.com/office/officeart/2005/8/layout/vList4#5"/>
    <dgm:cxn modelId="{231FAEA8-5FDF-4493-A6AD-8B0BB84C3AFA}" type="presParOf" srcId="{756B29F8-260A-4152-87F8-D0C78ED19E02}" destId="{4F6C1D87-62B7-45D7-B67C-09BC0FBFF219}" srcOrd="0" destOrd="0" presId="urn:microsoft.com/office/officeart/2005/8/layout/vList4#5"/>
    <dgm:cxn modelId="{B7C8EA36-17B5-4925-97CE-A9D752673306}" type="presParOf" srcId="{756B29F8-260A-4152-87F8-D0C78ED19E02}" destId="{4ECA3967-8D8D-4B63-8BB9-9162C58B746A}" srcOrd="1" destOrd="0" presId="urn:microsoft.com/office/officeart/2005/8/layout/vList4#5"/>
    <dgm:cxn modelId="{A862988D-69BC-4CEA-A02E-F3545149BBDC}" type="presParOf" srcId="{756B29F8-260A-4152-87F8-D0C78ED19E02}" destId="{5B9365CF-6D89-47FB-97B5-193339896360}" srcOrd="2" destOrd="0" presId="urn:microsoft.com/office/officeart/2005/8/layout/vList4#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FD0A2-5086-47D7-9C5E-F72A60045C8B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A19E6CBD-E407-4CD2-8769-81F14B543A85}">
      <dgm:prSet phldrT="[Texto]"/>
      <dgm:spPr>
        <a:ln>
          <a:noFill/>
        </a:ln>
      </dgm:spPr>
      <dgm:t>
        <a:bodyPr/>
        <a:lstStyle/>
        <a:p>
          <a:pPr algn="ctr"/>
          <a:r>
            <a:rPr lang="es-ES" b="1" dirty="0"/>
            <a:t>1. </a:t>
          </a:r>
          <a:r>
            <a:rPr lang="es-ES" b="1" dirty="0" smtClean="0"/>
            <a:t>Origen</a:t>
          </a:r>
          <a:endParaRPr lang="es-ES" dirty="0"/>
        </a:p>
      </dgm:t>
    </dgm:pt>
    <dgm:pt modelId="{00DAA0F6-C7FB-4FDE-ACEB-EFF079D9E7B7}" type="parTrans" cxnId="{65B73775-28F8-4ED5-984B-21B3C38B84B8}">
      <dgm:prSet/>
      <dgm:spPr/>
      <dgm:t>
        <a:bodyPr/>
        <a:lstStyle/>
        <a:p>
          <a:endParaRPr lang="es-ES"/>
        </a:p>
      </dgm:t>
    </dgm:pt>
    <dgm:pt modelId="{19C4F67C-6F45-4142-91C2-9BAF6120E536}" type="sibTrans" cxnId="{65B73775-28F8-4ED5-984B-21B3C38B84B8}">
      <dgm:prSet/>
      <dgm:spPr/>
      <dgm:t>
        <a:bodyPr/>
        <a:lstStyle/>
        <a:p>
          <a:endParaRPr lang="es-ES"/>
        </a:p>
      </dgm:t>
    </dgm:pt>
    <dgm:pt modelId="{79C5833C-65F7-4659-9B92-2875D121E57C}">
      <dgm:prSet phldrT="[Texto]"/>
      <dgm:spPr>
        <a:solidFill>
          <a:srgbClr val="B3B3EB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/>
            <a:t>Septiembre de 2004, frente a una serie de escándalos empresariales.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0EA82-0937-44F8-9B2C-7EE39EDB1B28}" type="parTrans" cxnId="{20543B68-78EA-4558-B5AA-AA56024C3E7F}">
      <dgm:prSet/>
      <dgm:spPr/>
      <dgm:t>
        <a:bodyPr/>
        <a:lstStyle/>
        <a:p>
          <a:endParaRPr lang="es-ES"/>
        </a:p>
      </dgm:t>
    </dgm:pt>
    <dgm:pt modelId="{036F6D9D-3711-425E-B18D-5378812DD359}" type="sibTrans" cxnId="{20543B68-78EA-4558-B5AA-AA56024C3E7F}">
      <dgm:prSet/>
      <dgm:spPr/>
      <dgm:t>
        <a:bodyPr/>
        <a:lstStyle/>
        <a:p>
          <a:endParaRPr lang="es-ES"/>
        </a:p>
      </dgm:t>
    </dgm:pt>
    <dgm:pt modelId="{85276D63-A273-485F-9778-7987A28DB020}">
      <dgm:prSet phldrT="[Texto]"/>
      <dgm:spPr>
        <a:solidFill>
          <a:srgbClr val="CF97D0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S" dirty="0" smtClean="0"/>
            <a:t>EL Comité de Organizaciones Patrocinadoras de Tradeway Commission, publicó el Enterprice Risk Management – Integrated Framework, llamado Coso II.</a:t>
          </a:r>
          <a:endParaRPr lang="es-ES" dirty="0"/>
        </a:p>
      </dgm:t>
    </dgm:pt>
    <dgm:pt modelId="{F37A5755-8609-4263-9D5E-901BDD3F7ADF}" type="parTrans" cxnId="{FAEC31C7-B1B3-4AF2-9F53-7B300EF6CF53}">
      <dgm:prSet/>
      <dgm:spPr/>
      <dgm:t>
        <a:bodyPr/>
        <a:lstStyle/>
        <a:p>
          <a:endParaRPr lang="es-ES"/>
        </a:p>
      </dgm:t>
    </dgm:pt>
    <dgm:pt modelId="{513E1705-DB26-45EF-935D-5125B552C930}" type="sibTrans" cxnId="{FAEC31C7-B1B3-4AF2-9F53-7B300EF6CF53}">
      <dgm:prSet/>
      <dgm:spPr/>
      <dgm:t>
        <a:bodyPr/>
        <a:lstStyle/>
        <a:p>
          <a:endParaRPr lang="es-ES"/>
        </a:p>
      </dgm:t>
    </dgm:pt>
    <dgm:pt modelId="{6C0DE4A2-0988-43AD-884B-E2A38B40B3F4}">
      <dgm:prSet phldrT="[Texto]"/>
      <dgm:spPr>
        <a:solidFill>
          <a:srgbClr val="FFCC66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S" dirty="0" smtClean="0"/>
            <a:t>El cual amplía el concepto de control interno, e incorpora la identificación, evaluación y gestión del riesgo integrado.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1D830-BDF7-49DD-9638-EBA9A381F702}" type="parTrans" cxnId="{9F5C271D-0853-48D6-8466-7800387EEE00}">
      <dgm:prSet/>
      <dgm:spPr/>
      <dgm:t>
        <a:bodyPr/>
        <a:lstStyle/>
        <a:p>
          <a:endParaRPr lang="es-ES"/>
        </a:p>
      </dgm:t>
    </dgm:pt>
    <dgm:pt modelId="{B50DED82-D82A-4506-ABB9-53784E652A40}" type="sibTrans" cxnId="{9F5C271D-0853-48D6-8466-7800387EEE00}">
      <dgm:prSet/>
      <dgm:spPr/>
      <dgm:t>
        <a:bodyPr/>
        <a:lstStyle/>
        <a:p>
          <a:endParaRPr lang="es-ES"/>
        </a:p>
      </dgm:t>
    </dgm:pt>
    <dgm:pt modelId="{19898D60-F1B9-45C4-8A94-8C06ACE3C120}">
      <dgm:prSet phldrT="[Texto]"/>
      <dgm:spPr>
        <a:solidFill>
          <a:srgbClr val="99CC00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S" dirty="0" smtClean="0"/>
            <a:t>No sustituye el marco de control. Sirve para mejorar las prácticas de Control o encaminarse hacia la implementación de procesos referentes a la gestión del riesgo. 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C9C78-ED88-4179-ADF8-7A815A0B2935}" type="parTrans" cxnId="{80706AAA-A930-4C57-9299-0FF230FDE096}">
      <dgm:prSet/>
      <dgm:spPr/>
      <dgm:t>
        <a:bodyPr/>
        <a:lstStyle/>
        <a:p>
          <a:endParaRPr lang="es-ES"/>
        </a:p>
      </dgm:t>
    </dgm:pt>
    <dgm:pt modelId="{D4C6B2F3-969E-4CBD-8835-AE9CF1A9A3B3}" type="sibTrans" cxnId="{80706AAA-A930-4C57-9299-0FF230FDE096}">
      <dgm:prSet/>
      <dgm:spPr/>
      <dgm:t>
        <a:bodyPr/>
        <a:lstStyle/>
        <a:p>
          <a:endParaRPr lang="es-ES"/>
        </a:p>
      </dgm:t>
    </dgm:pt>
    <dgm:pt modelId="{8D8C2F8B-1DB1-43D0-8EA4-470E5C87E182}" type="pres">
      <dgm:prSet presAssocID="{D04FD0A2-5086-47D7-9C5E-F72A60045C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A6A1705-6E54-4ADA-9AE8-9B271BE2C8CC}" type="pres">
      <dgm:prSet presAssocID="{A19E6CBD-E407-4CD2-8769-81F14B543A85}" presName="thickLine" presStyleLbl="alignNode1" presStyleIdx="0" presStyleCnt="1"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C62C1B22-3B21-4DD7-8F1C-C33EAD4E5D84}" type="pres">
      <dgm:prSet presAssocID="{A19E6CBD-E407-4CD2-8769-81F14B543A85}" presName="horz1" presStyleCnt="0"/>
      <dgm:spPr/>
      <dgm:t>
        <a:bodyPr/>
        <a:lstStyle/>
        <a:p>
          <a:endParaRPr lang="es-ES"/>
        </a:p>
      </dgm:t>
    </dgm:pt>
    <dgm:pt modelId="{C632ECE2-0428-40E7-8196-3FEBA533C4BC}" type="pres">
      <dgm:prSet presAssocID="{A19E6CBD-E407-4CD2-8769-81F14B543A85}" presName="tx1" presStyleLbl="revTx" presStyleIdx="0" presStyleCnt="5" custLinFactNeighborY="-313"/>
      <dgm:spPr/>
      <dgm:t>
        <a:bodyPr/>
        <a:lstStyle/>
        <a:p>
          <a:endParaRPr lang="es-ES"/>
        </a:p>
      </dgm:t>
    </dgm:pt>
    <dgm:pt modelId="{1A7F2FD3-AB58-489D-A085-02D1686C74F6}" type="pres">
      <dgm:prSet presAssocID="{A19E6CBD-E407-4CD2-8769-81F14B543A85}" presName="vert1" presStyleCnt="0"/>
      <dgm:spPr/>
      <dgm:t>
        <a:bodyPr/>
        <a:lstStyle/>
        <a:p>
          <a:endParaRPr lang="es-ES"/>
        </a:p>
      </dgm:t>
    </dgm:pt>
    <dgm:pt modelId="{54062BC7-FDE4-4E96-984B-CAF3071E3CEE}" type="pres">
      <dgm:prSet presAssocID="{79C5833C-65F7-4659-9B92-2875D121E57C}" presName="vertSpace2a" presStyleCnt="0"/>
      <dgm:spPr/>
      <dgm:t>
        <a:bodyPr/>
        <a:lstStyle/>
        <a:p>
          <a:endParaRPr lang="es-ES"/>
        </a:p>
      </dgm:t>
    </dgm:pt>
    <dgm:pt modelId="{FEB1B32F-B041-42C9-83F0-F53CBCBBB2FE}" type="pres">
      <dgm:prSet presAssocID="{79C5833C-65F7-4659-9B92-2875D121E57C}" presName="horz2" presStyleCnt="0"/>
      <dgm:spPr/>
      <dgm:t>
        <a:bodyPr/>
        <a:lstStyle/>
        <a:p>
          <a:endParaRPr lang="es-ES"/>
        </a:p>
      </dgm:t>
    </dgm:pt>
    <dgm:pt modelId="{281319DA-E259-424A-8078-B232D5A07F16}" type="pres">
      <dgm:prSet presAssocID="{79C5833C-65F7-4659-9B92-2875D121E57C}" presName="horzSpace2" presStyleCnt="0"/>
      <dgm:spPr/>
      <dgm:t>
        <a:bodyPr/>
        <a:lstStyle/>
        <a:p>
          <a:endParaRPr lang="es-ES"/>
        </a:p>
      </dgm:t>
    </dgm:pt>
    <dgm:pt modelId="{1A02D190-AAB6-40F1-AB66-9791E560A1C9}" type="pres">
      <dgm:prSet presAssocID="{79C5833C-65F7-4659-9B92-2875D121E57C}" presName="tx2" presStyleLbl="revTx" presStyleIdx="1" presStyleCnt="5"/>
      <dgm:spPr/>
      <dgm:t>
        <a:bodyPr/>
        <a:lstStyle/>
        <a:p>
          <a:endParaRPr lang="es-ES"/>
        </a:p>
      </dgm:t>
    </dgm:pt>
    <dgm:pt modelId="{13313AB2-BBD0-4CA7-986B-CFF18C9EFE2F}" type="pres">
      <dgm:prSet presAssocID="{79C5833C-65F7-4659-9B92-2875D121E57C}" presName="vert2" presStyleCnt="0"/>
      <dgm:spPr/>
      <dgm:t>
        <a:bodyPr/>
        <a:lstStyle/>
        <a:p>
          <a:endParaRPr lang="es-ES"/>
        </a:p>
      </dgm:t>
    </dgm:pt>
    <dgm:pt modelId="{5561B994-14DE-4A3F-81EF-74B6E931022F}" type="pres">
      <dgm:prSet presAssocID="{79C5833C-65F7-4659-9B92-2875D121E57C}" presName="thinLine2b" presStyleLbl="callout" presStyleIdx="0" presStyleCnt="4"/>
      <dgm:spPr/>
      <dgm:t>
        <a:bodyPr/>
        <a:lstStyle/>
        <a:p>
          <a:endParaRPr lang="es-ES"/>
        </a:p>
      </dgm:t>
    </dgm:pt>
    <dgm:pt modelId="{E2D657D7-C9F0-42AD-9864-D94C77405F52}" type="pres">
      <dgm:prSet presAssocID="{79C5833C-65F7-4659-9B92-2875D121E57C}" presName="vertSpace2b" presStyleCnt="0"/>
      <dgm:spPr/>
      <dgm:t>
        <a:bodyPr/>
        <a:lstStyle/>
        <a:p>
          <a:endParaRPr lang="es-ES"/>
        </a:p>
      </dgm:t>
    </dgm:pt>
    <dgm:pt modelId="{1438ED18-7598-4C55-9D84-9658947F2089}" type="pres">
      <dgm:prSet presAssocID="{85276D63-A273-485F-9778-7987A28DB020}" presName="horz2" presStyleCnt="0"/>
      <dgm:spPr/>
      <dgm:t>
        <a:bodyPr/>
        <a:lstStyle/>
        <a:p>
          <a:endParaRPr lang="es-ES"/>
        </a:p>
      </dgm:t>
    </dgm:pt>
    <dgm:pt modelId="{27BBC8A8-6EC4-49FF-B23A-76E6D82C0B53}" type="pres">
      <dgm:prSet presAssocID="{85276D63-A273-485F-9778-7987A28DB020}" presName="horzSpace2" presStyleCnt="0"/>
      <dgm:spPr/>
      <dgm:t>
        <a:bodyPr/>
        <a:lstStyle/>
        <a:p>
          <a:endParaRPr lang="es-ES"/>
        </a:p>
      </dgm:t>
    </dgm:pt>
    <dgm:pt modelId="{775D6A05-1AC6-4BE3-83D9-F83963814199}" type="pres">
      <dgm:prSet presAssocID="{85276D63-A273-485F-9778-7987A28DB020}" presName="tx2" presStyleLbl="revTx" presStyleIdx="2" presStyleCnt="5"/>
      <dgm:spPr/>
      <dgm:t>
        <a:bodyPr/>
        <a:lstStyle/>
        <a:p>
          <a:endParaRPr lang="es-ES"/>
        </a:p>
      </dgm:t>
    </dgm:pt>
    <dgm:pt modelId="{8AA0D2F5-05AF-43C5-9576-639CD7FB3F10}" type="pres">
      <dgm:prSet presAssocID="{85276D63-A273-485F-9778-7987A28DB020}" presName="vert2" presStyleCnt="0"/>
      <dgm:spPr/>
      <dgm:t>
        <a:bodyPr/>
        <a:lstStyle/>
        <a:p>
          <a:endParaRPr lang="es-ES"/>
        </a:p>
      </dgm:t>
    </dgm:pt>
    <dgm:pt modelId="{2E3DAE83-6956-4BAF-BAC6-39D85AA0CEDF}" type="pres">
      <dgm:prSet presAssocID="{85276D63-A273-485F-9778-7987A28DB020}" presName="thinLine2b" presStyleLbl="callout" presStyleIdx="1" presStyleCnt="4"/>
      <dgm:spPr/>
      <dgm:t>
        <a:bodyPr/>
        <a:lstStyle/>
        <a:p>
          <a:endParaRPr lang="es-ES"/>
        </a:p>
      </dgm:t>
    </dgm:pt>
    <dgm:pt modelId="{70EF8276-1113-4D4D-A2BB-3613964DD605}" type="pres">
      <dgm:prSet presAssocID="{85276D63-A273-485F-9778-7987A28DB020}" presName="vertSpace2b" presStyleCnt="0"/>
      <dgm:spPr/>
      <dgm:t>
        <a:bodyPr/>
        <a:lstStyle/>
        <a:p>
          <a:endParaRPr lang="es-ES"/>
        </a:p>
      </dgm:t>
    </dgm:pt>
    <dgm:pt modelId="{B0E285BB-A1A0-4CBD-B6E4-03BC4EDFA16E}" type="pres">
      <dgm:prSet presAssocID="{6C0DE4A2-0988-43AD-884B-E2A38B40B3F4}" presName="horz2" presStyleCnt="0"/>
      <dgm:spPr/>
      <dgm:t>
        <a:bodyPr/>
        <a:lstStyle/>
        <a:p>
          <a:endParaRPr lang="es-ES"/>
        </a:p>
      </dgm:t>
    </dgm:pt>
    <dgm:pt modelId="{0602BCC4-54C9-4F12-B8D0-9925ABD1811A}" type="pres">
      <dgm:prSet presAssocID="{6C0DE4A2-0988-43AD-884B-E2A38B40B3F4}" presName="horzSpace2" presStyleCnt="0"/>
      <dgm:spPr/>
      <dgm:t>
        <a:bodyPr/>
        <a:lstStyle/>
        <a:p>
          <a:endParaRPr lang="es-ES"/>
        </a:p>
      </dgm:t>
    </dgm:pt>
    <dgm:pt modelId="{8F7F89C7-8E00-4869-92AE-A27F36E9E3B5}" type="pres">
      <dgm:prSet presAssocID="{6C0DE4A2-0988-43AD-884B-E2A38B40B3F4}" presName="tx2" presStyleLbl="revTx" presStyleIdx="3" presStyleCnt="5"/>
      <dgm:spPr/>
      <dgm:t>
        <a:bodyPr/>
        <a:lstStyle/>
        <a:p>
          <a:endParaRPr lang="es-ES"/>
        </a:p>
      </dgm:t>
    </dgm:pt>
    <dgm:pt modelId="{6D09A486-45AC-4A34-8238-A280E259017F}" type="pres">
      <dgm:prSet presAssocID="{6C0DE4A2-0988-43AD-884B-E2A38B40B3F4}" presName="vert2" presStyleCnt="0"/>
      <dgm:spPr/>
      <dgm:t>
        <a:bodyPr/>
        <a:lstStyle/>
        <a:p>
          <a:endParaRPr lang="es-ES"/>
        </a:p>
      </dgm:t>
    </dgm:pt>
    <dgm:pt modelId="{26E63225-EEEC-4904-A3D5-A5BF96E5A187}" type="pres">
      <dgm:prSet presAssocID="{6C0DE4A2-0988-43AD-884B-E2A38B40B3F4}" presName="thinLine2b" presStyleLbl="callout" presStyleIdx="2" presStyleCnt="4"/>
      <dgm:spPr/>
      <dgm:t>
        <a:bodyPr/>
        <a:lstStyle/>
        <a:p>
          <a:endParaRPr lang="es-ES"/>
        </a:p>
      </dgm:t>
    </dgm:pt>
    <dgm:pt modelId="{C45EBFA6-D738-4DCB-8A6E-6B846BBE8AEB}" type="pres">
      <dgm:prSet presAssocID="{6C0DE4A2-0988-43AD-884B-E2A38B40B3F4}" presName="vertSpace2b" presStyleCnt="0"/>
      <dgm:spPr/>
      <dgm:t>
        <a:bodyPr/>
        <a:lstStyle/>
        <a:p>
          <a:endParaRPr lang="es-ES"/>
        </a:p>
      </dgm:t>
    </dgm:pt>
    <dgm:pt modelId="{B3BF9BB9-9719-4FBD-BB98-C9FF6DCC4785}" type="pres">
      <dgm:prSet presAssocID="{19898D60-F1B9-45C4-8A94-8C06ACE3C120}" presName="horz2" presStyleCnt="0"/>
      <dgm:spPr/>
    </dgm:pt>
    <dgm:pt modelId="{13BE1340-7979-411B-9108-437D63E5BEAB}" type="pres">
      <dgm:prSet presAssocID="{19898D60-F1B9-45C4-8A94-8C06ACE3C120}" presName="horzSpace2" presStyleCnt="0"/>
      <dgm:spPr/>
    </dgm:pt>
    <dgm:pt modelId="{BAFB84A5-C699-466C-81ED-D2D11158A519}" type="pres">
      <dgm:prSet presAssocID="{19898D60-F1B9-45C4-8A94-8C06ACE3C120}" presName="tx2" presStyleLbl="revTx" presStyleIdx="4" presStyleCnt="5"/>
      <dgm:spPr/>
      <dgm:t>
        <a:bodyPr/>
        <a:lstStyle/>
        <a:p>
          <a:endParaRPr lang="es-ES"/>
        </a:p>
      </dgm:t>
    </dgm:pt>
    <dgm:pt modelId="{25A95C80-25C3-4C5D-9F8E-441CECA28820}" type="pres">
      <dgm:prSet presAssocID="{19898D60-F1B9-45C4-8A94-8C06ACE3C120}" presName="vert2" presStyleCnt="0"/>
      <dgm:spPr/>
    </dgm:pt>
    <dgm:pt modelId="{6EA2C6B2-8017-47B0-A930-5F62BED6141F}" type="pres">
      <dgm:prSet presAssocID="{19898D60-F1B9-45C4-8A94-8C06ACE3C120}" presName="thinLine2b" presStyleLbl="callout" presStyleIdx="3" presStyleCnt="4"/>
      <dgm:spPr/>
    </dgm:pt>
    <dgm:pt modelId="{7FE3B218-E997-43C4-951A-CFC9F251C33B}" type="pres">
      <dgm:prSet presAssocID="{19898D60-F1B9-45C4-8A94-8C06ACE3C120}" presName="vertSpace2b" presStyleCnt="0"/>
      <dgm:spPr/>
    </dgm:pt>
  </dgm:ptLst>
  <dgm:cxnLst>
    <dgm:cxn modelId="{1E54C861-06C3-4259-B87F-922B6BDA4533}" type="presOf" srcId="{A19E6CBD-E407-4CD2-8769-81F14B543A85}" destId="{C632ECE2-0428-40E7-8196-3FEBA533C4BC}" srcOrd="0" destOrd="0" presId="urn:microsoft.com/office/officeart/2008/layout/LinedList"/>
    <dgm:cxn modelId="{19D13FEB-51DF-4D18-A233-7CA79ED0EF87}" type="presOf" srcId="{D04FD0A2-5086-47D7-9C5E-F72A60045C8B}" destId="{8D8C2F8B-1DB1-43D0-8EA4-470E5C87E182}" srcOrd="0" destOrd="0" presId="urn:microsoft.com/office/officeart/2008/layout/LinedList"/>
    <dgm:cxn modelId="{65B73775-28F8-4ED5-984B-21B3C38B84B8}" srcId="{D04FD0A2-5086-47D7-9C5E-F72A60045C8B}" destId="{A19E6CBD-E407-4CD2-8769-81F14B543A85}" srcOrd="0" destOrd="0" parTransId="{00DAA0F6-C7FB-4FDE-ACEB-EFF079D9E7B7}" sibTransId="{19C4F67C-6F45-4142-91C2-9BAF6120E536}"/>
    <dgm:cxn modelId="{20543B68-78EA-4558-B5AA-AA56024C3E7F}" srcId="{A19E6CBD-E407-4CD2-8769-81F14B543A85}" destId="{79C5833C-65F7-4659-9B92-2875D121E57C}" srcOrd="0" destOrd="0" parTransId="{24A0EA82-0937-44F8-9B2C-7EE39EDB1B28}" sibTransId="{036F6D9D-3711-425E-B18D-5378812DD359}"/>
    <dgm:cxn modelId="{80706AAA-A930-4C57-9299-0FF230FDE096}" srcId="{A19E6CBD-E407-4CD2-8769-81F14B543A85}" destId="{19898D60-F1B9-45C4-8A94-8C06ACE3C120}" srcOrd="3" destOrd="0" parTransId="{285C9C78-ED88-4179-ADF8-7A815A0B2935}" sibTransId="{D4C6B2F3-969E-4CBD-8835-AE9CF1A9A3B3}"/>
    <dgm:cxn modelId="{FAEC31C7-B1B3-4AF2-9F53-7B300EF6CF53}" srcId="{A19E6CBD-E407-4CD2-8769-81F14B543A85}" destId="{85276D63-A273-485F-9778-7987A28DB020}" srcOrd="1" destOrd="0" parTransId="{F37A5755-8609-4263-9D5E-901BDD3F7ADF}" sibTransId="{513E1705-DB26-45EF-935D-5125B552C930}"/>
    <dgm:cxn modelId="{FFD4449E-D26F-416B-9789-6AE8E2F12555}" type="presOf" srcId="{79C5833C-65F7-4659-9B92-2875D121E57C}" destId="{1A02D190-AAB6-40F1-AB66-9791E560A1C9}" srcOrd="0" destOrd="0" presId="urn:microsoft.com/office/officeart/2008/layout/LinedList"/>
    <dgm:cxn modelId="{9F5C271D-0853-48D6-8466-7800387EEE00}" srcId="{A19E6CBD-E407-4CD2-8769-81F14B543A85}" destId="{6C0DE4A2-0988-43AD-884B-E2A38B40B3F4}" srcOrd="2" destOrd="0" parTransId="{2E91D830-BDF7-49DD-9638-EBA9A381F702}" sibTransId="{B50DED82-D82A-4506-ABB9-53784E652A40}"/>
    <dgm:cxn modelId="{83278980-45AB-4FEE-9C75-B876FECC00FA}" type="presOf" srcId="{85276D63-A273-485F-9778-7987A28DB020}" destId="{775D6A05-1AC6-4BE3-83D9-F83963814199}" srcOrd="0" destOrd="0" presId="urn:microsoft.com/office/officeart/2008/layout/LinedList"/>
    <dgm:cxn modelId="{DB7CEFB7-9255-43D8-BA72-58B2F7066A0E}" type="presOf" srcId="{19898D60-F1B9-45C4-8A94-8C06ACE3C120}" destId="{BAFB84A5-C699-466C-81ED-D2D11158A519}" srcOrd="0" destOrd="0" presId="urn:microsoft.com/office/officeart/2008/layout/LinedList"/>
    <dgm:cxn modelId="{5DFF7E91-0124-4650-B348-E36BEDD6EEF8}" type="presOf" srcId="{6C0DE4A2-0988-43AD-884B-E2A38B40B3F4}" destId="{8F7F89C7-8E00-4869-92AE-A27F36E9E3B5}" srcOrd="0" destOrd="0" presId="urn:microsoft.com/office/officeart/2008/layout/LinedList"/>
    <dgm:cxn modelId="{9C482DA2-C790-4B3C-B479-63FB95E6FD62}" type="presParOf" srcId="{8D8C2F8B-1DB1-43D0-8EA4-470E5C87E182}" destId="{CA6A1705-6E54-4ADA-9AE8-9B271BE2C8CC}" srcOrd="0" destOrd="0" presId="urn:microsoft.com/office/officeart/2008/layout/LinedList"/>
    <dgm:cxn modelId="{47D8CA85-7093-4669-A40A-7A3ECE01A014}" type="presParOf" srcId="{8D8C2F8B-1DB1-43D0-8EA4-470E5C87E182}" destId="{C62C1B22-3B21-4DD7-8F1C-C33EAD4E5D84}" srcOrd="1" destOrd="0" presId="urn:microsoft.com/office/officeart/2008/layout/LinedList"/>
    <dgm:cxn modelId="{0E60EADE-4DA7-4DB4-88CF-35E3D4A769E6}" type="presParOf" srcId="{C62C1B22-3B21-4DD7-8F1C-C33EAD4E5D84}" destId="{C632ECE2-0428-40E7-8196-3FEBA533C4BC}" srcOrd="0" destOrd="0" presId="urn:microsoft.com/office/officeart/2008/layout/LinedList"/>
    <dgm:cxn modelId="{08D97770-2EC0-4835-B558-2AD2AE1BAD03}" type="presParOf" srcId="{C62C1B22-3B21-4DD7-8F1C-C33EAD4E5D84}" destId="{1A7F2FD3-AB58-489D-A085-02D1686C74F6}" srcOrd="1" destOrd="0" presId="urn:microsoft.com/office/officeart/2008/layout/LinedList"/>
    <dgm:cxn modelId="{378F4354-F2BB-43B1-82AF-6B308A31B8B2}" type="presParOf" srcId="{1A7F2FD3-AB58-489D-A085-02D1686C74F6}" destId="{54062BC7-FDE4-4E96-984B-CAF3071E3CEE}" srcOrd="0" destOrd="0" presId="urn:microsoft.com/office/officeart/2008/layout/LinedList"/>
    <dgm:cxn modelId="{CA20AFF0-51CE-4577-BC03-022835A1E39E}" type="presParOf" srcId="{1A7F2FD3-AB58-489D-A085-02D1686C74F6}" destId="{FEB1B32F-B041-42C9-83F0-F53CBCBBB2FE}" srcOrd="1" destOrd="0" presId="urn:microsoft.com/office/officeart/2008/layout/LinedList"/>
    <dgm:cxn modelId="{D56E1EAE-445E-4A83-A35B-2A88C02DB923}" type="presParOf" srcId="{FEB1B32F-B041-42C9-83F0-F53CBCBBB2FE}" destId="{281319DA-E259-424A-8078-B232D5A07F16}" srcOrd="0" destOrd="0" presId="urn:microsoft.com/office/officeart/2008/layout/LinedList"/>
    <dgm:cxn modelId="{21D2FD61-B7DD-4B4A-BC2D-A63AABBA091B}" type="presParOf" srcId="{FEB1B32F-B041-42C9-83F0-F53CBCBBB2FE}" destId="{1A02D190-AAB6-40F1-AB66-9791E560A1C9}" srcOrd="1" destOrd="0" presId="urn:microsoft.com/office/officeart/2008/layout/LinedList"/>
    <dgm:cxn modelId="{88A6E5F9-C0D2-4A20-A2CF-1E215514AA91}" type="presParOf" srcId="{FEB1B32F-B041-42C9-83F0-F53CBCBBB2FE}" destId="{13313AB2-BBD0-4CA7-986B-CFF18C9EFE2F}" srcOrd="2" destOrd="0" presId="urn:microsoft.com/office/officeart/2008/layout/LinedList"/>
    <dgm:cxn modelId="{54E23D89-15C7-4996-8E14-F686D2DF6F59}" type="presParOf" srcId="{1A7F2FD3-AB58-489D-A085-02D1686C74F6}" destId="{5561B994-14DE-4A3F-81EF-74B6E931022F}" srcOrd="2" destOrd="0" presId="urn:microsoft.com/office/officeart/2008/layout/LinedList"/>
    <dgm:cxn modelId="{47E052CB-EC0B-4CC0-A307-87ED1815998A}" type="presParOf" srcId="{1A7F2FD3-AB58-489D-A085-02D1686C74F6}" destId="{E2D657D7-C9F0-42AD-9864-D94C77405F52}" srcOrd="3" destOrd="0" presId="urn:microsoft.com/office/officeart/2008/layout/LinedList"/>
    <dgm:cxn modelId="{1DC42BBC-FFC7-438F-BF40-F9AA0F8AE0EA}" type="presParOf" srcId="{1A7F2FD3-AB58-489D-A085-02D1686C74F6}" destId="{1438ED18-7598-4C55-9D84-9658947F2089}" srcOrd="4" destOrd="0" presId="urn:microsoft.com/office/officeart/2008/layout/LinedList"/>
    <dgm:cxn modelId="{13C95DEF-9B94-4D48-A1DF-1F1BB4036920}" type="presParOf" srcId="{1438ED18-7598-4C55-9D84-9658947F2089}" destId="{27BBC8A8-6EC4-49FF-B23A-76E6D82C0B53}" srcOrd="0" destOrd="0" presId="urn:microsoft.com/office/officeart/2008/layout/LinedList"/>
    <dgm:cxn modelId="{4558A665-89CE-42FF-886E-EAC804888400}" type="presParOf" srcId="{1438ED18-7598-4C55-9D84-9658947F2089}" destId="{775D6A05-1AC6-4BE3-83D9-F83963814199}" srcOrd="1" destOrd="0" presId="urn:microsoft.com/office/officeart/2008/layout/LinedList"/>
    <dgm:cxn modelId="{20DFB039-3032-493C-8EC2-4B3E3FF77E5D}" type="presParOf" srcId="{1438ED18-7598-4C55-9D84-9658947F2089}" destId="{8AA0D2F5-05AF-43C5-9576-639CD7FB3F10}" srcOrd="2" destOrd="0" presId="urn:microsoft.com/office/officeart/2008/layout/LinedList"/>
    <dgm:cxn modelId="{B18DB699-36CA-4477-BFB1-11279AE2EE6B}" type="presParOf" srcId="{1A7F2FD3-AB58-489D-A085-02D1686C74F6}" destId="{2E3DAE83-6956-4BAF-BAC6-39D85AA0CEDF}" srcOrd="5" destOrd="0" presId="urn:microsoft.com/office/officeart/2008/layout/LinedList"/>
    <dgm:cxn modelId="{E2FDF904-1501-41D6-A094-C550F1D5A4B3}" type="presParOf" srcId="{1A7F2FD3-AB58-489D-A085-02D1686C74F6}" destId="{70EF8276-1113-4D4D-A2BB-3613964DD605}" srcOrd="6" destOrd="0" presId="urn:microsoft.com/office/officeart/2008/layout/LinedList"/>
    <dgm:cxn modelId="{82F6C1FD-B718-4B47-898E-12A2B8D42F67}" type="presParOf" srcId="{1A7F2FD3-AB58-489D-A085-02D1686C74F6}" destId="{B0E285BB-A1A0-4CBD-B6E4-03BC4EDFA16E}" srcOrd="7" destOrd="0" presId="urn:microsoft.com/office/officeart/2008/layout/LinedList"/>
    <dgm:cxn modelId="{95ADE1C2-D03D-48B2-BF75-586E4C06BD0A}" type="presParOf" srcId="{B0E285BB-A1A0-4CBD-B6E4-03BC4EDFA16E}" destId="{0602BCC4-54C9-4F12-B8D0-9925ABD1811A}" srcOrd="0" destOrd="0" presId="urn:microsoft.com/office/officeart/2008/layout/LinedList"/>
    <dgm:cxn modelId="{FF04D46B-31C0-40B2-8C7D-39F48E3F0343}" type="presParOf" srcId="{B0E285BB-A1A0-4CBD-B6E4-03BC4EDFA16E}" destId="{8F7F89C7-8E00-4869-92AE-A27F36E9E3B5}" srcOrd="1" destOrd="0" presId="urn:microsoft.com/office/officeart/2008/layout/LinedList"/>
    <dgm:cxn modelId="{532EFAED-AF49-46EB-B287-53A6E7398CB1}" type="presParOf" srcId="{B0E285BB-A1A0-4CBD-B6E4-03BC4EDFA16E}" destId="{6D09A486-45AC-4A34-8238-A280E259017F}" srcOrd="2" destOrd="0" presId="urn:microsoft.com/office/officeart/2008/layout/LinedList"/>
    <dgm:cxn modelId="{94E8AE49-EC1C-4770-B4D9-5E29EA89B86C}" type="presParOf" srcId="{1A7F2FD3-AB58-489D-A085-02D1686C74F6}" destId="{26E63225-EEEC-4904-A3D5-A5BF96E5A187}" srcOrd="8" destOrd="0" presId="urn:microsoft.com/office/officeart/2008/layout/LinedList"/>
    <dgm:cxn modelId="{182EC988-9451-4AB9-8ADA-E2103CDB26FD}" type="presParOf" srcId="{1A7F2FD3-AB58-489D-A085-02D1686C74F6}" destId="{C45EBFA6-D738-4DCB-8A6E-6B846BBE8AEB}" srcOrd="9" destOrd="0" presId="urn:microsoft.com/office/officeart/2008/layout/LinedList"/>
    <dgm:cxn modelId="{1EC1E7CB-6864-4DE5-898F-D8D3F780CE40}" type="presParOf" srcId="{1A7F2FD3-AB58-489D-A085-02D1686C74F6}" destId="{B3BF9BB9-9719-4FBD-BB98-C9FF6DCC4785}" srcOrd="10" destOrd="0" presId="urn:microsoft.com/office/officeart/2008/layout/LinedList"/>
    <dgm:cxn modelId="{2F3437D8-09A5-46F4-AD92-FA769AEF3E12}" type="presParOf" srcId="{B3BF9BB9-9719-4FBD-BB98-C9FF6DCC4785}" destId="{13BE1340-7979-411B-9108-437D63E5BEAB}" srcOrd="0" destOrd="0" presId="urn:microsoft.com/office/officeart/2008/layout/LinedList"/>
    <dgm:cxn modelId="{34590D6E-803D-4A9E-951D-C58625643E97}" type="presParOf" srcId="{B3BF9BB9-9719-4FBD-BB98-C9FF6DCC4785}" destId="{BAFB84A5-C699-466C-81ED-D2D11158A519}" srcOrd="1" destOrd="0" presId="urn:microsoft.com/office/officeart/2008/layout/LinedList"/>
    <dgm:cxn modelId="{DAE0F4F5-98C6-4CF4-88DC-58C9FB6A633F}" type="presParOf" srcId="{B3BF9BB9-9719-4FBD-BB98-C9FF6DCC4785}" destId="{25A95C80-25C3-4C5D-9F8E-441CECA28820}" srcOrd="2" destOrd="0" presId="urn:microsoft.com/office/officeart/2008/layout/LinedList"/>
    <dgm:cxn modelId="{50BFAC5E-2EED-4977-B324-821A9718A2EB}" type="presParOf" srcId="{1A7F2FD3-AB58-489D-A085-02D1686C74F6}" destId="{6EA2C6B2-8017-47B0-A930-5F62BED6141F}" srcOrd="11" destOrd="0" presId="urn:microsoft.com/office/officeart/2008/layout/LinedList"/>
    <dgm:cxn modelId="{BEECF4DB-9F53-4CF3-8513-378CBCAF1457}" type="presParOf" srcId="{1A7F2FD3-AB58-489D-A085-02D1686C74F6}" destId="{7FE3B218-E997-43C4-951A-CFC9F251C33B}" srcOrd="12" destOrd="0" presId="urn:microsoft.com/office/officeart/2008/layout/LinedList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CA6089-B777-49C8-B03F-88DD798E5F7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7D64E4B-15C7-47A6-A06A-6F737A30A82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Es un proceso realizado por la alta dirección.</a:t>
          </a:r>
          <a:endParaRPr lang="es-ES" sz="1800" dirty="0">
            <a:solidFill>
              <a:schemeClr val="tx1"/>
            </a:solidFill>
          </a:endParaRPr>
        </a:p>
      </dgm:t>
    </dgm:pt>
    <dgm:pt modelId="{9954BC94-E28C-4EE0-8BDE-E5F8EA431269}" type="parTrans" cxnId="{29B0F785-C4B4-4763-A292-D4A762B114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3B6CDD-24AD-4F08-8955-39A525CE1B69}" type="sibTrans" cxnId="{29B0F785-C4B4-4763-A292-D4A762B114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34699-B419-482A-99D1-6FE410F8F514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 el establecimiento de la estrategia, diseñado para identificar eventos potenciales que pueden afectarla, </a:t>
          </a:r>
          <a:endParaRPr lang="es-ES" sz="1600" dirty="0">
            <a:solidFill>
              <a:schemeClr val="tx1"/>
            </a:solidFill>
          </a:endParaRPr>
        </a:p>
      </dgm:t>
    </dgm:pt>
    <dgm:pt modelId="{6AFA6C7B-9C89-4B70-AA1F-75F01DFFB8C1}" type="parTrans" cxnId="{E50F7613-E038-4775-97F8-C824A262C27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0AECF1-A6E8-44B8-9DEB-08FD9BBE1D7B}" type="sibTrans" cxnId="{E50F7613-E038-4775-97F8-C824A262C27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680406-547D-4229-82AA-510D18167661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administrar los riesgos de acuerdo a su apetito,</a:t>
          </a:r>
          <a:endParaRPr lang="es-ES" sz="2000" dirty="0">
            <a:solidFill>
              <a:schemeClr val="tx1"/>
            </a:solidFill>
          </a:endParaRPr>
        </a:p>
      </dgm:t>
    </dgm:pt>
    <dgm:pt modelId="{15962E7E-EF48-408A-BDE5-3000A2FCEF4F}" type="parTrans" cxnId="{C4604B26-9FCA-4FE2-B6CB-E33010FDEB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F495A2-FAFD-42B5-B5B7-43F557059D16}" type="sibTrans" cxnId="{C4604B26-9FCA-4FE2-B6CB-E33010FDEB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64C370-B1D5-41FA-ABF1-F24BF2EF9C8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proporcionar una seguridad razonable.</a:t>
          </a:r>
          <a:endParaRPr lang="es-ES" sz="1600" dirty="0">
            <a:solidFill>
              <a:schemeClr val="tx1"/>
            </a:solidFill>
          </a:endParaRPr>
        </a:p>
      </dgm:t>
    </dgm:pt>
    <dgm:pt modelId="{524B2F73-50DE-4760-A88D-9E57C025D5E4}" type="parTrans" cxnId="{D52D9590-307A-4376-921E-FE0B0EA58A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6817FB-09DA-4EAE-8344-F1763A2617DA}" type="sibTrans" cxnId="{D52D9590-307A-4376-921E-FE0B0EA58A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F46B7C-E092-4AC0-AECA-F8DED20F2E5B}" type="pres">
      <dgm:prSet presAssocID="{3CCA6089-B777-49C8-B03F-88DD798E5F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547621-81FC-4B2F-9853-B0EBB1FCE6CE}" type="pres">
      <dgm:prSet presAssocID="{D7D64E4B-15C7-47A6-A06A-6F737A30A8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FC638-2EEB-414A-B565-8FF75D755829}" type="pres">
      <dgm:prSet presAssocID="{1D3B6CDD-24AD-4F08-8955-39A525CE1B6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54ECE7EF-4C83-456E-B707-7449775AD71F}" type="pres">
      <dgm:prSet presAssocID="{1D3B6CDD-24AD-4F08-8955-39A525CE1B69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2A23B5F-8BFE-4DA3-8D7B-336193B22E70}" type="pres">
      <dgm:prSet presAssocID="{F4734699-B419-482A-99D1-6FE410F8F5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D38335-7F67-4FB0-8B81-635312DE13A8}" type="pres">
      <dgm:prSet presAssocID="{8B0AECF1-A6E8-44B8-9DEB-08FD9BBE1D7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1637EF4-41BE-423D-92FB-3F2CE7EAF541}" type="pres">
      <dgm:prSet presAssocID="{8B0AECF1-A6E8-44B8-9DEB-08FD9BBE1D7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7BCBAF5-CBF3-4012-92E5-EDB9C897C769}" type="pres">
      <dgm:prSet presAssocID="{F3680406-547D-4229-82AA-510D181676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7E896-B27F-48CF-9567-9BCD66F62F79}" type="pres">
      <dgm:prSet presAssocID="{EBF495A2-FAFD-42B5-B5B7-43F557059D1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F905E05A-625A-43EA-8337-0875A76A69E8}" type="pres">
      <dgm:prSet presAssocID="{EBF495A2-FAFD-42B5-B5B7-43F557059D1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05F7FC0E-D340-49FF-BA2F-48A39D2DE6FB}" type="pres">
      <dgm:prSet presAssocID="{0164C370-B1D5-41FA-ABF1-F24BF2EF9C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2B228-D3DA-47CF-8CE1-69118891A756}" type="presOf" srcId="{0164C370-B1D5-41FA-ABF1-F24BF2EF9C81}" destId="{05F7FC0E-D340-49FF-BA2F-48A39D2DE6FB}" srcOrd="0" destOrd="0" presId="urn:microsoft.com/office/officeart/2005/8/layout/process5"/>
    <dgm:cxn modelId="{9BA1832D-CF48-4B05-8348-B9F4B6CECD98}" type="presOf" srcId="{3CCA6089-B777-49C8-B03F-88DD798E5F7D}" destId="{31F46B7C-E092-4AC0-AECA-F8DED20F2E5B}" srcOrd="0" destOrd="0" presId="urn:microsoft.com/office/officeart/2005/8/layout/process5"/>
    <dgm:cxn modelId="{7E32FE4D-0CD8-4609-887E-BD12862A5691}" type="presOf" srcId="{1D3B6CDD-24AD-4F08-8955-39A525CE1B69}" destId="{54ECE7EF-4C83-456E-B707-7449775AD71F}" srcOrd="1" destOrd="0" presId="urn:microsoft.com/office/officeart/2005/8/layout/process5"/>
    <dgm:cxn modelId="{451C3A61-F448-40FE-A56A-B5A11521EFED}" type="presOf" srcId="{8B0AECF1-A6E8-44B8-9DEB-08FD9BBE1D7B}" destId="{47D38335-7F67-4FB0-8B81-635312DE13A8}" srcOrd="0" destOrd="0" presId="urn:microsoft.com/office/officeart/2005/8/layout/process5"/>
    <dgm:cxn modelId="{29B0F785-C4B4-4763-A292-D4A762B114E1}" srcId="{3CCA6089-B777-49C8-B03F-88DD798E5F7D}" destId="{D7D64E4B-15C7-47A6-A06A-6F737A30A82F}" srcOrd="0" destOrd="0" parTransId="{9954BC94-E28C-4EE0-8BDE-E5F8EA431269}" sibTransId="{1D3B6CDD-24AD-4F08-8955-39A525CE1B69}"/>
    <dgm:cxn modelId="{B3722857-CDB4-4BE4-ABF6-8C3ADFF922C4}" type="presOf" srcId="{D7D64E4B-15C7-47A6-A06A-6F737A30A82F}" destId="{59547621-81FC-4B2F-9853-B0EBB1FCE6CE}" srcOrd="0" destOrd="0" presId="urn:microsoft.com/office/officeart/2005/8/layout/process5"/>
    <dgm:cxn modelId="{BFBC83F6-37C1-4473-9A81-50C69E13CC6E}" type="presOf" srcId="{EBF495A2-FAFD-42B5-B5B7-43F557059D16}" destId="{F905E05A-625A-43EA-8337-0875A76A69E8}" srcOrd="1" destOrd="0" presId="urn:microsoft.com/office/officeart/2005/8/layout/process5"/>
    <dgm:cxn modelId="{DFDC88D5-7CB4-409B-95D0-1960A34F49A8}" type="presOf" srcId="{8B0AECF1-A6E8-44B8-9DEB-08FD9BBE1D7B}" destId="{41637EF4-41BE-423D-92FB-3F2CE7EAF541}" srcOrd="1" destOrd="0" presId="urn:microsoft.com/office/officeart/2005/8/layout/process5"/>
    <dgm:cxn modelId="{E50F7613-E038-4775-97F8-C824A262C275}" srcId="{3CCA6089-B777-49C8-B03F-88DD798E5F7D}" destId="{F4734699-B419-482A-99D1-6FE410F8F514}" srcOrd="1" destOrd="0" parTransId="{6AFA6C7B-9C89-4B70-AA1F-75F01DFFB8C1}" sibTransId="{8B0AECF1-A6E8-44B8-9DEB-08FD9BBE1D7B}"/>
    <dgm:cxn modelId="{874D4074-7CD3-4B0F-973B-461D9B8117BB}" type="presOf" srcId="{F3680406-547D-4229-82AA-510D18167661}" destId="{87BCBAF5-CBF3-4012-92E5-EDB9C897C769}" srcOrd="0" destOrd="0" presId="urn:microsoft.com/office/officeart/2005/8/layout/process5"/>
    <dgm:cxn modelId="{E246F44A-E04A-4C64-BB13-12BB925221B4}" type="presOf" srcId="{F4734699-B419-482A-99D1-6FE410F8F514}" destId="{D2A23B5F-8BFE-4DA3-8D7B-336193B22E70}" srcOrd="0" destOrd="0" presId="urn:microsoft.com/office/officeart/2005/8/layout/process5"/>
    <dgm:cxn modelId="{C4604B26-9FCA-4FE2-B6CB-E33010FDEB1C}" srcId="{3CCA6089-B777-49C8-B03F-88DD798E5F7D}" destId="{F3680406-547D-4229-82AA-510D18167661}" srcOrd="2" destOrd="0" parTransId="{15962E7E-EF48-408A-BDE5-3000A2FCEF4F}" sibTransId="{EBF495A2-FAFD-42B5-B5B7-43F557059D16}"/>
    <dgm:cxn modelId="{B480B19E-DC80-4781-9F74-0256C4CBB5CB}" type="presOf" srcId="{1D3B6CDD-24AD-4F08-8955-39A525CE1B69}" destId="{432FC638-2EEB-414A-B565-8FF75D755829}" srcOrd="0" destOrd="0" presId="urn:microsoft.com/office/officeart/2005/8/layout/process5"/>
    <dgm:cxn modelId="{C84BFDD3-4381-49E6-A396-371510AB16E2}" type="presOf" srcId="{EBF495A2-FAFD-42B5-B5B7-43F557059D16}" destId="{CE27E896-B27F-48CF-9567-9BCD66F62F79}" srcOrd="0" destOrd="0" presId="urn:microsoft.com/office/officeart/2005/8/layout/process5"/>
    <dgm:cxn modelId="{D52D9590-307A-4376-921E-FE0B0EA58A30}" srcId="{3CCA6089-B777-49C8-B03F-88DD798E5F7D}" destId="{0164C370-B1D5-41FA-ABF1-F24BF2EF9C81}" srcOrd="3" destOrd="0" parTransId="{524B2F73-50DE-4760-A88D-9E57C025D5E4}" sibTransId="{676817FB-09DA-4EAE-8344-F1763A2617DA}"/>
    <dgm:cxn modelId="{E4C1D25E-4C15-48FD-9C07-6D4F9469ACC0}" type="presParOf" srcId="{31F46B7C-E092-4AC0-AECA-F8DED20F2E5B}" destId="{59547621-81FC-4B2F-9853-B0EBB1FCE6CE}" srcOrd="0" destOrd="0" presId="urn:microsoft.com/office/officeart/2005/8/layout/process5"/>
    <dgm:cxn modelId="{2AB50BAA-5221-4FFE-A3B5-1559B8AF1256}" type="presParOf" srcId="{31F46B7C-E092-4AC0-AECA-F8DED20F2E5B}" destId="{432FC638-2EEB-414A-B565-8FF75D755829}" srcOrd="1" destOrd="0" presId="urn:microsoft.com/office/officeart/2005/8/layout/process5"/>
    <dgm:cxn modelId="{EDF399EB-B47D-4715-B33C-3DF973D4F2B6}" type="presParOf" srcId="{432FC638-2EEB-414A-B565-8FF75D755829}" destId="{54ECE7EF-4C83-456E-B707-7449775AD71F}" srcOrd="0" destOrd="0" presId="urn:microsoft.com/office/officeart/2005/8/layout/process5"/>
    <dgm:cxn modelId="{31F94771-4C36-4559-9B1E-9F10BA671A78}" type="presParOf" srcId="{31F46B7C-E092-4AC0-AECA-F8DED20F2E5B}" destId="{D2A23B5F-8BFE-4DA3-8D7B-336193B22E70}" srcOrd="2" destOrd="0" presId="urn:microsoft.com/office/officeart/2005/8/layout/process5"/>
    <dgm:cxn modelId="{072BED32-A86E-4308-8C85-FBF97A4DE2C2}" type="presParOf" srcId="{31F46B7C-E092-4AC0-AECA-F8DED20F2E5B}" destId="{47D38335-7F67-4FB0-8B81-635312DE13A8}" srcOrd="3" destOrd="0" presId="urn:microsoft.com/office/officeart/2005/8/layout/process5"/>
    <dgm:cxn modelId="{911E42CB-FD6A-4FC6-B6E6-717FCF2C289E}" type="presParOf" srcId="{47D38335-7F67-4FB0-8B81-635312DE13A8}" destId="{41637EF4-41BE-423D-92FB-3F2CE7EAF541}" srcOrd="0" destOrd="0" presId="urn:microsoft.com/office/officeart/2005/8/layout/process5"/>
    <dgm:cxn modelId="{6D6A0BC5-842A-46DE-ADF2-BC6603DBCCF9}" type="presParOf" srcId="{31F46B7C-E092-4AC0-AECA-F8DED20F2E5B}" destId="{87BCBAF5-CBF3-4012-92E5-EDB9C897C769}" srcOrd="4" destOrd="0" presId="urn:microsoft.com/office/officeart/2005/8/layout/process5"/>
    <dgm:cxn modelId="{F26625FF-1860-4408-BF66-B8171E77BB49}" type="presParOf" srcId="{31F46B7C-E092-4AC0-AECA-F8DED20F2E5B}" destId="{CE27E896-B27F-48CF-9567-9BCD66F62F79}" srcOrd="5" destOrd="0" presId="urn:microsoft.com/office/officeart/2005/8/layout/process5"/>
    <dgm:cxn modelId="{5CA271E5-9B59-448F-A1CD-F16E1FBE109A}" type="presParOf" srcId="{CE27E896-B27F-48CF-9567-9BCD66F62F79}" destId="{F905E05A-625A-43EA-8337-0875A76A69E8}" srcOrd="0" destOrd="0" presId="urn:microsoft.com/office/officeart/2005/8/layout/process5"/>
    <dgm:cxn modelId="{6E6727D8-D1D8-4C8C-972F-5B82CC8622F4}" type="presParOf" srcId="{31F46B7C-E092-4AC0-AECA-F8DED20F2E5B}" destId="{05F7FC0E-D340-49FF-BA2F-48A39D2DE6F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04D0C-48B7-4978-B68F-B0D372EC11F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41F4F9F-70CD-4318-B1B2-6858DE162F2B}">
      <dgm:prSet phldrT="[Texto]"/>
      <dgm:spPr>
        <a:solidFill>
          <a:srgbClr val="CF97D0"/>
        </a:solidFill>
      </dgm:spPr>
      <dgm:t>
        <a:bodyPr/>
        <a:lstStyle/>
        <a:p>
          <a:r>
            <a:rPr lang="es-ES" dirty="0" smtClean="0"/>
            <a:t>COMPONENTES</a:t>
          </a:r>
          <a:endParaRPr lang="es-ES" dirty="0"/>
        </a:p>
      </dgm:t>
    </dgm:pt>
    <dgm:pt modelId="{C6C005B1-ECF4-4681-A86E-44DE3A70B958}" type="parTrans" cxnId="{7184419D-0389-43C0-8C31-53A6BEFDD2D6}">
      <dgm:prSet/>
      <dgm:spPr/>
      <dgm:t>
        <a:bodyPr/>
        <a:lstStyle/>
        <a:p>
          <a:endParaRPr lang="es-ES"/>
        </a:p>
      </dgm:t>
    </dgm:pt>
    <dgm:pt modelId="{4CCEA812-635B-4109-A669-FE27C94F88D4}" type="sibTrans" cxnId="{7184419D-0389-43C0-8C31-53A6BEFDD2D6}">
      <dgm:prSet/>
      <dgm:spPr/>
      <dgm:t>
        <a:bodyPr/>
        <a:lstStyle/>
        <a:p>
          <a:endParaRPr lang="es-ES"/>
        </a:p>
      </dgm:t>
    </dgm:pt>
    <dgm:pt modelId="{827D4372-9757-4513-A62E-1D6D2BAAF1C9}">
      <dgm:prSet phldrT="[Texto]"/>
      <dgm:spPr>
        <a:solidFill>
          <a:srgbClr val="B3B3EB"/>
        </a:solidFill>
      </dgm:spPr>
      <dgm:t>
        <a:bodyPr/>
        <a:lstStyle/>
        <a:p>
          <a:r>
            <a:rPr lang="es-ES" dirty="0" smtClean="0"/>
            <a:t>Ambiente de Control</a:t>
          </a:r>
          <a:endParaRPr lang="es-ES" dirty="0"/>
        </a:p>
      </dgm:t>
    </dgm:pt>
    <dgm:pt modelId="{9B8CA7EA-F23F-479B-B3C3-52C86879C39B}" type="parTrans" cxnId="{C84118B6-F400-4236-B1AB-7979F48E346C}">
      <dgm:prSet/>
      <dgm:spPr/>
      <dgm:t>
        <a:bodyPr/>
        <a:lstStyle/>
        <a:p>
          <a:endParaRPr lang="es-ES"/>
        </a:p>
      </dgm:t>
    </dgm:pt>
    <dgm:pt modelId="{33D7D7D2-45FF-48C2-9665-8B18ECB38CF5}" type="sibTrans" cxnId="{C84118B6-F400-4236-B1AB-7979F48E346C}">
      <dgm:prSet/>
      <dgm:spPr/>
      <dgm:t>
        <a:bodyPr/>
        <a:lstStyle/>
        <a:p>
          <a:endParaRPr lang="es-ES"/>
        </a:p>
      </dgm:t>
    </dgm:pt>
    <dgm:pt modelId="{07211515-4932-4C8C-86E5-1FF3E6AA9587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/>
            <a:t>Establecimiento de Objetivos</a:t>
          </a:r>
          <a:endParaRPr lang="es-ES" dirty="0"/>
        </a:p>
      </dgm:t>
    </dgm:pt>
    <dgm:pt modelId="{ACFA4F95-D0A4-402A-8DF8-C976653EA790}" type="parTrans" cxnId="{78825164-870A-4EB7-91B5-F66BEAEBCC4A}">
      <dgm:prSet/>
      <dgm:spPr/>
      <dgm:t>
        <a:bodyPr/>
        <a:lstStyle/>
        <a:p>
          <a:endParaRPr lang="es-ES"/>
        </a:p>
      </dgm:t>
    </dgm:pt>
    <dgm:pt modelId="{031797FC-E313-4FEA-A52B-47CD19A0727C}" type="sibTrans" cxnId="{78825164-870A-4EB7-91B5-F66BEAEBCC4A}">
      <dgm:prSet/>
      <dgm:spPr/>
      <dgm:t>
        <a:bodyPr/>
        <a:lstStyle/>
        <a:p>
          <a:endParaRPr lang="es-ES"/>
        </a:p>
      </dgm:t>
    </dgm:pt>
    <dgm:pt modelId="{62E3C57B-CF8F-467E-B1CB-7CF5E605D833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/>
            <a:t>Identificación de Eventos</a:t>
          </a:r>
          <a:endParaRPr lang="es-ES" dirty="0"/>
        </a:p>
      </dgm:t>
    </dgm:pt>
    <dgm:pt modelId="{1FC3B732-64E9-465F-B1EB-12B1B22F6888}" type="parTrans" cxnId="{AFC9291A-60E1-4516-AC55-811EA7A43A80}">
      <dgm:prSet/>
      <dgm:spPr/>
      <dgm:t>
        <a:bodyPr/>
        <a:lstStyle/>
        <a:p>
          <a:endParaRPr lang="es-ES"/>
        </a:p>
      </dgm:t>
    </dgm:pt>
    <dgm:pt modelId="{D3E5ACB4-660C-4DCE-B0B4-C5798C1B4801}" type="sibTrans" cxnId="{AFC9291A-60E1-4516-AC55-811EA7A43A80}">
      <dgm:prSet/>
      <dgm:spPr/>
      <dgm:t>
        <a:bodyPr/>
        <a:lstStyle/>
        <a:p>
          <a:endParaRPr lang="es-ES"/>
        </a:p>
      </dgm:t>
    </dgm:pt>
    <dgm:pt modelId="{B254C812-C7D8-4DA6-B8CB-C0FB030B07E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Supervisión </a:t>
          </a:r>
          <a:endParaRPr lang="es-ES" dirty="0"/>
        </a:p>
      </dgm:t>
    </dgm:pt>
    <dgm:pt modelId="{605B920B-30EE-4857-846D-4571876456DB}" type="parTrans" cxnId="{FDDA5917-FE1A-477C-BD0F-C6C3C0624726}">
      <dgm:prSet/>
      <dgm:spPr/>
      <dgm:t>
        <a:bodyPr/>
        <a:lstStyle/>
        <a:p>
          <a:endParaRPr lang="es-ES"/>
        </a:p>
      </dgm:t>
    </dgm:pt>
    <dgm:pt modelId="{B7313FE4-A1FD-4F75-8BB4-D88759228419}" type="sibTrans" cxnId="{FDDA5917-FE1A-477C-BD0F-C6C3C0624726}">
      <dgm:prSet/>
      <dgm:spPr/>
      <dgm:t>
        <a:bodyPr/>
        <a:lstStyle/>
        <a:p>
          <a:endParaRPr lang="es-ES"/>
        </a:p>
      </dgm:t>
    </dgm:pt>
    <dgm:pt modelId="{215D044C-F37A-4C53-A249-E0ADD21F65AF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/>
            <a:t>Evaluación de Riesgos</a:t>
          </a:r>
          <a:endParaRPr lang="es-ES" dirty="0"/>
        </a:p>
      </dgm:t>
    </dgm:pt>
    <dgm:pt modelId="{1BCB7BCC-1016-4913-B394-F647EEFE7793}" type="parTrans" cxnId="{C3987AF8-BD76-484E-B9AF-2100F93E3C0C}">
      <dgm:prSet/>
      <dgm:spPr/>
      <dgm:t>
        <a:bodyPr/>
        <a:lstStyle/>
        <a:p>
          <a:endParaRPr lang="es-ES"/>
        </a:p>
      </dgm:t>
    </dgm:pt>
    <dgm:pt modelId="{A3DC7F93-C3E4-4C1B-A8A4-B2E9EE339518}" type="sibTrans" cxnId="{C3987AF8-BD76-484E-B9AF-2100F93E3C0C}">
      <dgm:prSet/>
      <dgm:spPr/>
      <dgm:t>
        <a:bodyPr/>
        <a:lstStyle/>
        <a:p>
          <a:endParaRPr lang="es-ES"/>
        </a:p>
      </dgm:t>
    </dgm:pt>
    <dgm:pt modelId="{35775300-F04B-4897-BE5F-400A110349CB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Respuesta al Riesgo</a:t>
          </a:r>
          <a:endParaRPr lang="es-ES" dirty="0"/>
        </a:p>
      </dgm:t>
    </dgm:pt>
    <dgm:pt modelId="{AE7CC538-09B6-4260-8993-811D566CB52B}" type="parTrans" cxnId="{999067C2-9C1E-411F-B001-D47A51E2D4D8}">
      <dgm:prSet/>
      <dgm:spPr/>
      <dgm:t>
        <a:bodyPr/>
        <a:lstStyle/>
        <a:p>
          <a:endParaRPr lang="es-ES"/>
        </a:p>
      </dgm:t>
    </dgm:pt>
    <dgm:pt modelId="{5FEDF75C-DB13-4267-9A5F-39FBE30F82C3}" type="sibTrans" cxnId="{999067C2-9C1E-411F-B001-D47A51E2D4D8}">
      <dgm:prSet/>
      <dgm:spPr/>
      <dgm:t>
        <a:bodyPr/>
        <a:lstStyle/>
        <a:p>
          <a:endParaRPr lang="es-ES"/>
        </a:p>
      </dgm:t>
    </dgm:pt>
    <dgm:pt modelId="{1607A2F8-5B12-4880-BCD7-DAA209C35F33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Actividades de Control</a:t>
          </a:r>
          <a:endParaRPr lang="es-ES" dirty="0"/>
        </a:p>
      </dgm:t>
    </dgm:pt>
    <dgm:pt modelId="{601D6C71-D8DD-45C2-93D2-4210B81057EF}" type="parTrans" cxnId="{64196B63-A8ED-424F-B10B-99543D550EE0}">
      <dgm:prSet/>
      <dgm:spPr/>
      <dgm:t>
        <a:bodyPr/>
        <a:lstStyle/>
        <a:p>
          <a:endParaRPr lang="es-ES"/>
        </a:p>
      </dgm:t>
    </dgm:pt>
    <dgm:pt modelId="{C6DBAB38-9D52-4B33-A986-6509D6A287B5}" type="sibTrans" cxnId="{64196B63-A8ED-424F-B10B-99543D550EE0}">
      <dgm:prSet/>
      <dgm:spPr/>
      <dgm:t>
        <a:bodyPr/>
        <a:lstStyle/>
        <a:p>
          <a:endParaRPr lang="es-ES"/>
        </a:p>
      </dgm:t>
    </dgm:pt>
    <dgm:pt modelId="{6B44A75E-9449-4818-9EB7-0460C0C37D07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dirty="0" smtClean="0"/>
            <a:t>Información y Comunicación</a:t>
          </a:r>
          <a:endParaRPr lang="es-ES" dirty="0"/>
        </a:p>
      </dgm:t>
    </dgm:pt>
    <dgm:pt modelId="{30904CEB-42A5-4258-9761-179AC86B5552}" type="parTrans" cxnId="{84528EE2-95D8-4B4E-972F-01813D810721}">
      <dgm:prSet/>
      <dgm:spPr/>
      <dgm:t>
        <a:bodyPr/>
        <a:lstStyle/>
        <a:p>
          <a:endParaRPr lang="es-ES"/>
        </a:p>
      </dgm:t>
    </dgm:pt>
    <dgm:pt modelId="{5355DD50-2D17-4C0A-9CDC-2DDB5B5A72AC}" type="sibTrans" cxnId="{84528EE2-95D8-4B4E-972F-01813D810721}">
      <dgm:prSet/>
      <dgm:spPr/>
      <dgm:t>
        <a:bodyPr/>
        <a:lstStyle/>
        <a:p>
          <a:endParaRPr lang="es-ES"/>
        </a:p>
      </dgm:t>
    </dgm:pt>
    <dgm:pt modelId="{467B86CF-C332-44E1-BAAA-4D10F13BE8BA}">
      <dgm:prSet phldrT="[Texto]"/>
      <dgm:spPr>
        <a:ln>
          <a:solidFill>
            <a:srgbClr val="3399FF"/>
          </a:solidFill>
        </a:ln>
      </dgm:spPr>
      <dgm:t>
        <a:bodyPr/>
        <a:lstStyle/>
        <a:p>
          <a:r>
            <a:rPr lang="es-ES" dirty="0" smtClean="0"/>
            <a:t>Establece una filosofía de gestión de riesgos. </a:t>
          </a:r>
          <a:endParaRPr lang="es-ES" dirty="0"/>
        </a:p>
      </dgm:t>
    </dgm:pt>
    <dgm:pt modelId="{CD973FFB-BCE1-444D-A88B-C9FD0CD6991E}" type="parTrans" cxnId="{8AAC04D0-604F-4FEC-9E05-4AED46F945D0}">
      <dgm:prSet/>
      <dgm:spPr/>
      <dgm:t>
        <a:bodyPr/>
        <a:lstStyle/>
        <a:p>
          <a:endParaRPr lang="es-ES"/>
        </a:p>
      </dgm:t>
    </dgm:pt>
    <dgm:pt modelId="{85723108-D637-4921-AE8F-B4C3E6F4D9E9}" type="sibTrans" cxnId="{8AAC04D0-604F-4FEC-9E05-4AED46F945D0}">
      <dgm:prSet/>
      <dgm:spPr/>
      <dgm:t>
        <a:bodyPr/>
        <a:lstStyle/>
        <a:p>
          <a:endParaRPr lang="es-ES"/>
        </a:p>
      </dgm:t>
    </dgm:pt>
    <dgm:pt modelId="{3EE629E3-EF8D-4432-B2CB-3CDAC2FB1A8F}">
      <dgm:prSet phldrT="[Texto]"/>
      <dgm:spPr>
        <a:ln>
          <a:solidFill>
            <a:srgbClr val="FFC000"/>
          </a:solidFill>
        </a:ln>
      </dgm:spPr>
      <dgm:t>
        <a:bodyPr/>
        <a:lstStyle/>
        <a:p>
          <a:r>
            <a:rPr lang="es-ES" dirty="0" smtClean="0"/>
            <a:t>Se considera la estrategia de riesgos en la formulación de objetivos. </a:t>
          </a:r>
          <a:endParaRPr lang="es-ES" dirty="0"/>
        </a:p>
      </dgm:t>
    </dgm:pt>
    <dgm:pt modelId="{01C375A0-D519-4873-A9EC-FAF875A5AF97}" type="parTrans" cxnId="{A391164F-81CC-4EDC-BF1F-B521B076AFBA}">
      <dgm:prSet/>
      <dgm:spPr/>
      <dgm:t>
        <a:bodyPr/>
        <a:lstStyle/>
        <a:p>
          <a:endParaRPr lang="es-ES"/>
        </a:p>
      </dgm:t>
    </dgm:pt>
    <dgm:pt modelId="{4812CFA2-AFB8-462C-A158-41432F336045}" type="sibTrans" cxnId="{A391164F-81CC-4EDC-BF1F-B521B076AFBA}">
      <dgm:prSet/>
      <dgm:spPr/>
      <dgm:t>
        <a:bodyPr/>
        <a:lstStyle/>
        <a:p>
          <a:endParaRPr lang="es-ES"/>
        </a:p>
      </dgm:t>
    </dgm:pt>
    <dgm:pt modelId="{C3731BFB-15CF-40C8-8CB1-E1F0CB3619B4}">
      <dgm:prSet phldrT="[Texto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Distinguir entre Riesgos y Oportunidades.</a:t>
          </a:r>
          <a:endParaRPr lang="es-ES" dirty="0"/>
        </a:p>
      </dgm:t>
    </dgm:pt>
    <dgm:pt modelId="{B122C9AC-CEE5-4102-B20E-FA8FD5ED1EB7}" type="parTrans" cxnId="{99B7ABEB-DC4A-42D3-8857-1EB143213276}">
      <dgm:prSet/>
      <dgm:spPr/>
      <dgm:t>
        <a:bodyPr/>
        <a:lstStyle/>
        <a:p>
          <a:endParaRPr lang="es-ES"/>
        </a:p>
      </dgm:t>
    </dgm:pt>
    <dgm:pt modelId="{D306C77D-FCB6-407A-A844-E44B2E489C3E}" type="sibTrans" cxnId="{99B7ABEB-DC4A-42D3-8857-1EB143213276}">
      <dgm:prSet/>
      <dgm:spPr/>
      <dgm:t>
        <a:bodyPr/>
        <a:lstStyle/>
        <a:p>
          <a:endParaRPr lang="es-ES"/>
        </a:p>
      </dgm:t>
    </dgm:pt>
    <dgm:pt modelId="{68C6C3BA-0424-4A58-8F33-F9DF08634006}">
      <dgm:prSet phldrT="[Texto]"/>
      <dgm:spPr>
        <a:ln>
          <a:solidFill>
            <a:srgbClr val="6AC675"/>
          </a:solidFill>
        </a:ln>
      </dgm:spPr>
      <dgm:t>
        <a:bodyPr/>
        <a:lstStyle/>
        <a:p>
          <a:r>
            <a:rPr lang="es-ES" dirty="0" smtClean="0"/>
            <a:t>Probabilidad e impacto del riesgo.</a:t>
          </a:r>
          <a:endParaRPr lang="es-ES" dirty="0"/>
        </a:p>
      </dgm:t>
    </dgm:pt>
    <dgm:pt modelId="{268A384C-E676-48FE-B553-83D13591D105}" type="parTrans" cxnId="{F8E8CFD3-5C79-4374-8691-15F64BA00150}">
      <dgm:prSet/>
      <dgm:spPr/>
      <dgm:t>
        <a:bodyPr/>
        <a:lstStyle/>
        <a:p>
          <a:endParaRPr lang="es-ES"/>
        </a:p>
      </dgm:t>
    </dgm:pt>
    <dgm:pt modelId="{C9AA5012-9BA3-49AF-905A-420FBDC0CD1D}" type="sibTrans" cxnId="{F8E8CFD3-5C79-4374-8691-15F64BA00150}">
      <dgm:prSet/>
      <dgm:spPr/>
      <dgm:t>
        <a:bodyPr/>
        <a:lstStyle/>
        <a:p>
          <a:endParaRPr lang="es-ES"/>
        </a:p>
      </dgm:t>
    </dgm:pt>
    <dgm:pt modelId="{C00660EA-C58C-4B64-BBC8-56E58266DA56}">
      <dgm:prSet phldrT="[Texto]"/>
      <dgm:spPr>
        <a:ln>
          <a:solidFill>
            <a:srgbClr val="FF33CC"/>
          </a:solidFill>
        </a:ln>
      </dgm:spPr>
      <dgm:t>
        <a:bodyPr/>
        <a:lstStyle/>
        <a:p>
          <a:r>
            <a:rPr lang="es-ES" dirty="0" smtClean="0"/>
            <a:t>Identificar y evaluar posibles respuestas al riesgo.</a:t>
          </a:r>
          <a:endParaRPr lang="es-ES" dirty="0"/>
        </a:p>
      </dgm:t>
    </dgm:pt>
    <dgm:pt modelId="{10094545-DDEE-4D47-BC7A-AD43EAB9B14A}" type="parTrans" cxnId="{5BFF0C0A-F22C-48E5-B0E9-23DF69996D39}">
      <dgm:prSet/>
      <dgm:spPr/>
      <dgm:t>
        <a:bodyPr/>
        <a:lstStyle/>
        <a:p>
          <a:endParaRPr lang="es-ES"/>
        </a:p>
      </dgm:t>
    </dgm:pt>
    <dgm:pt modelId="{6F8396B0-E811-474B-A4D5-0963059F50A0}" type="sibTrans" cxnId="{5BFF0C0A-F22C-48E5-B0E9-23DF69996D39}">
      <dgm:prSet/>
      <dgm:spPr/>
      <dgm:t>
        <a:bodyPr/>
        <a:lstStyle/>
        <a:p>
          <a:endParaRPr lang="es-ES"/>
        </a:p>
      </dgm:t>
    </dgm:pt>
    <dgm:pt modelId="{FC978A0F-63DE-41E4-BF3B-8F458E9DDFE7}">
      <dgm:prSet phldrT="[Texto]"/>
      <dgm:spPr>
        <a:ln>
          <a:solidFill>
            <a:srgbClr val="6AC675"/>
          </a:solidFill>
        </a:ln>
      </dgm:spPr>
      <dgm:t>
        <a:bodyPr/>
        <a:lstStyle/>
        <a:p>
          <a:r>
            <a:rPr lang="es-ES" dirty="0" smtClean="0"/>
            <a:t>Políticas y procedimientos.</a:t>
          </a:r>
          <a:endParaRPr lang="es-ES" dirty="0"/>
        </a:p>
      </dgm:t>
    </dgm:pt>
    <dgm:pt modelId="{CEBF462A-22BE-495D-A248-AA0E41C648F3}" type="parTrans" cxnId="{8E45865B-82CA-47B6-88C9-990A9319F89E}">
      <dgm:prSet/>
      <dgm:spPr/>
      <dgm:t>
        <a:bodyPr/>
        <a:lstStyle/>
        <a:p>
          <a:endParaRPr lang="es-ES"/>
        </a:p>
      </dgm:t>
    </dgm:pt>
    <dgm:pt modelId="{515EC07A-E0CD-43E4-9F5B-B20FE373DBC2}" type="sibTrans" cxnId="{8E45865B-82CA-47B6-88C9-990A9319F89E}">
      <dgm:prSet/>
      <dgm:spPr/>
      <dgm:t>
        <a:bodyPr/>
        <a:lstStyle/>
        <a:p>
          <a:endParaRPr lang="es-ES"/>
        </a:p>
      </dgm:t>
    </dgm:pt>
    <dgm:pt modelId="{725FFA42-B865-4071-BBA1-1C62124F44D6}">
      <dgm:prSet phldrT="[Texto]"/>
      <dgm:spPr>
        <a:ln>
          <a:solidFill>
            <a:srgbClr val="B3B3EB"/>
          </a:solidFill>
        </a:ln>
      </dgm:spPr>
      <dgm:t>
        <a:bodyPr/>
        <a:lstStyle/>
        <a:p>
          <a:r>
            <a:rPr lang="es-ES" dirty="0" smtClean="0"/>
            <a:t>La información necesaria en los procesos de la entidad.</a:t>
          </a:r>
          <a:endParaRPr lang="es-ES" dirty="0"/>
        </a:p>
      </dgm:t>
    </dgm:pt>
    <dgm:pt modelId="{1E09EFF1-6BA0-443C-A7A5-2E75BDCC8DE2}" type="parTrans" cxnId="{0C11E71F-AECD-4780-BC70-242DB6B2133E}">
      <dgm:prSet/>
      <dgm:spPr/>
      <dgm:t>
        <a:bodyPr/>
        <a:lstStyle/>
        <a:p>
          <a:endParaRPr lang="es-ES"/>
        </a:p>
      </dgm:t>
    </dgm:pt>
    <dgm:pt modelId="{921E32EE-64B9-467D-8B42-8ADCE0252E73}" type="sibTrans" cxnId="{0C11E71F-AECD-4780-BC70-242DB6B2133E}">
      <dgm:prSet/>
      <dgm:spPr/>
      <dgm:t>
        <a:bodyPr/>
        <a:lstStyle/>
        <a:p>
          <a:endParaRPr lang="es-ES"/>
        </a:p>
      </dgm:t>
    </dgm:pt>
    <dgm:pt modelId="{FA1A7274-E4C4-4AD9-A935-88591B0DDAA6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Supervisar la efectividad de los componentes. </a:t>
          </a:r>
          <a:endParaRPr lang="es-ES" dirty="0"/>
        </a:p>
      </dgm:t>
    </dgm:pt>
    <dgm:pt modelId="{B52B8B58-4396-4A59-9D09-D46DEED5584E}" type="parTrans" cxnId="{E6AB38E2-4D80-4414-97A2-25858128B54A}">
      <dgm:prSet/>
      <dgm:spPr/>
      <dgm:t>
        <a:bodyPr/>
        <a:lstStyle/>
        <a:p>
          <a:endParaRPr lang="es-ES"/>
        </a:p>
      </dgm:t>
    </dgm:pt>
    <dgm:pt modelId="{276D684A-3384-4FC0-A2CC-2A506DA7D9C4}" type="sibTrans" cxnId="{E6AB38E2-4D80-4414-97A2-25858128B54A}">
      <dgm:prSet/>
      <dgm:spPr/>
      <dgm:t>
        <a:bodyPr/>
        <a:lstStyle/>
        <a:p>
          <a:endParaRPr lang="es-ES"/>
        </a:p>
      </dgm:t>
    </dgm:pt>
    <dgm:pt modelId="{0DDB7394-F087-4A5A-8C8E-FA8997575AE5}">
      <dgm:prSet phldrT="[Texto]" custT="1"/>
      <dgm:spPr>
        <a:ln>
          <a:solidFill>
            <a:srgbClr val="3399FF"/>
          </a:solidFill>
        </a:ln>
      </dgm:spPr>
      <dgm:t>
        <a:bodyPr/>
        <a:lstStyle/>
        <a:p>
          <a:pPr algn="l"/>
          <a:r>
            <a:rPr lang="es-ES" sz="1200" dirty="0" smtClean="0"/>
            <a:t>*Filosofía de la administración de riesgos</a:t>
          </a:r>
        </a:p>
        <a:p>
          <a:pPr algn="l"/>
          <a:r>
            <a:rPr lang="es-ES" sz="1200" dirty="0" smtClean="0"/>
            <a:t>*Apetito al riesgo</a:t>
          </a:r>
        </a:p>
        <a:p>
          <a:pPr algn="l"/>
          <a:r>
            <a:rPr lang="es-ES" sz="1200" dirty="0" smtClean="0"/>
            <a:t>*Integridad y valores éticos</a:t>
          </a:r>
        </a:p>
        <a:p>
          <a:pPr algn="l"/>
          <a:r>
            <a:rPr lang="es-ES" sz="1200" dirty="0" smtClean="0"/>
            <a:t>*Visión del Directorio</a:t>
          </a:r>
        </a:p>
      </dgm:t>
    </dgm:pt>
    <dgm:pt modelId="{EB80B390-D3A4-4D55-90B7-E1EF0E1CA730}" type="parTrans" cxnId="{473AB99C-20F7-4A2C-A062-FC085884267D}">
      <dgm:prSet/>
      <dgm:spPr/>
      <dgm:t>
        <a:bodyPr/>
        <a:lstStyle/>
        <a:p>
          <a:endParaRPr lang="es-ES"/>
        </a:p>
      </dgm:t>
    </dgm:pt>
    <dgm:pt modelId="{FC77FBD8-50E8-4879-B97F-C94858606DCC}" type="sibTrans" cxnId="{473AB99C-20F7-4A2C-A062-FC085884267D}">
      <dgm:prSet/>
      <dgm:spPr/>
      <dgm:t>
        <a:bodyPr/>
        <a:lstStyle/>
        <a:p>
          <a:endParaRPr lang="es-ES"/>
        </a:p>
      </dgm:t>
    </dgm:pt>
    <dgm:pt modelId="{B1152A48-49A8-40FD-AF66-B7CAB07BF60E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s-ES" sz="1200" u="none" dirty="0" smtClean="0"/>
            <a:t>*Objetivos estratégicos</a:t>
          </a:r>
        </a:p>
        <a:p>
          <a:pPr algn="l"/>
          <a:r>
            <a:rPr lang="es-ES" sz="1200" u="none" dirty="0" smtClean="0"/>
            <a:t>*Objetivos relacionados</a:t>
          </a:r>
        </a:p>
        <a:p>
          <a:pPr algn="l"/>
          <a:r>
            <a:rPr lang="es-ES" sz="1200" u="none" dirty="0" smtClean="0"/>
            <a:t>*Tolerancia al Riesgo</a:t>
          </a:r>
          <a:endParaRPr lang="es-ES" sz="1200" u="none" dirty="0"/>
        </a:p>
      </dgm:t>
    </dgm:pt>
    <dgm:pt modelId="{14C9A9D5-EB9F-4D72-B1E3-DFA318C7451F}" type="parTrans" cxnId="{3E4B6B25-0835-4D50-B39D-D4B4AB4EAB1B}">
      <dgm:prSet/>
      <dgm:spPr/>
      <dgm:t>
        <a:bodyPr/>
        <a:lstStyle/>
        <a:p>
          <a:endParaRPr lang="es-ES"/>
        </a:p>
      </dgm:t>
    </dgm:pt>
    <dgm:pt modelId="{A058A711-7C82-4BE2-8318-00EA2FC5AF7C}" type="sibTrans" cxnId="{3E4B6B25-0835-4D50-B39D-D4B4AB4EAB1B}">
      <dgm:prSet/>
      <dgm:spPr/>
      <dgm:t>
        <a:bodyPr/>
        <a:lstStyle/>
        <a:p>
          <a:endParaRPr lang="es-ES"/>
        </a:p>
      </dgm:t>
    </dgm:pt>
    <dgm:pt modelId="{CAC179D0-EB97-4085-BD85-94C534939232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1200" dirty="0" smtClean="0"/>
            <a:t>*Eventos</a:t>
          </a:r>
        </a:p>
        <a:p>
          <a:r>
            <a:rPr lang="es-ES" sz="1200" dirty="0" smtClean="0"/>
            <a:t>*Factores a considerar</a:t>
          </a:r>
        </a:p>
        <a:p>
          <a:r>
            <a:rPr lang="es-ES" sz="1200" dirty="0" smtClean="0"/>
            <a:t>*Técnicas de Identificación de eventos.</a:t>
          </a:r>
          <a:endParaRPr lang="es-ES" sz="1200" dirty="0"/>
        </a:p>
      </dgm:t>
    </dgm:pt>
    <dgm:pt modelId="{4BB67F06-4EEC-41B4-AC27-E9FC021EA4CB}" type="parTrans" cxnId="{BEBB85AD-C63C-4A54-AA67-A0848006797C}">
      <dgm:prSet/>
      <dgm:spPr/>
      <dgm:t>
        <a:bodyPr/>
        <a:lstStyle/>
        <a:p>
          <a:endParaRPr lang="es-ES"/>
        </a:p>
      </dgm:t>
    </dgm:pt>
    <dgm:pt modelId="{918C0553-1EC7-49A5-B650-8814DAC2A08F}" type="sibTrans" cxnId="{BEBB85AD-C63C-4A54-AA67-A0848006797C}">
      <dgm:prSet/>
      <dgm:spPr/>
      <dgm:t>
        <a:bodyPr/>
        <a:lstStyle/>
        <a:p>
          <a:endParaRPr lang="es-ES"/>
        </a:p>
      </dgm:t>
    </dgm:pt>
    <dgm:pt modelId="{7743858C-740C-4828-AB31-C65AB42B009E}">
      <dgm:prSet phldrT="[Texto]" custT="1"/>
      <dgm:spPr>
        <a:ln>
          <a:solidFill>
            <a:srgbClr val="6AC675"/>
          </a:solidFill>
        </a:ln>
      </dgm:spPr>
      <dgm:t>
        <a:bodyPr/>
        <a:lstStyle/>
        <a:p>
          <a:r>
            <a:rPr lang="es-ES" sz="1050" dirty="0" smtClean="0"/>
            <a:t>Se evalúan desde una doble perspectiva, inherente y residual.</a:t>
          </a:r>
          <a:endParaRPr lang="es-ES" sz="1050" dirty="0"/>
        </a:p>
      </dgm:t>
    </dgm:pt>
    <dgm:pt modelId="{9474668D-9AF5-46F6-91A5-7DABCEF1C46D}" type="parTrans" cxnId="{38C95DE8-92E6-4A8E-AA74-C335FBBC2B91}">
      <dgm:prSet/>
      <dgm:spPr/>
      <dgm:t>
        <a:bodyPr/>
        <a:lstStyle/>
        <a:p>
          <a:endParaRPr lang="es-ES"/>
        </a:p>
      </dgm:t>
    </dgm:pt>
    <dgm:pt modelId="{C6C63CB0-1698-4FE4-9ACF-0A84AC8B314B}" type="sibTrans" cxnId="{38C95DE8-92E6-4A8E-AA74-C335FBBC2B91}">
      <dgm:prSet/>
      <dgm:spPr/>
      <dgm:t>
        <a:bodyPr/>
        <a:lstStyle/>
        <a:p>
          <a:endParaRPr lang="es-ES"/>
        </a:p>
      </dgm:t>
    </dgm:pt>
    <dgm:pt modelId="{B7CF7394-96AC-494F-8459-6F8B4A665196}">
      <dgm:prSet phldrT="[Texto]" custT="1"/>
      <dgm:spPr>
        <a:ln>
          <a:solidFill>
            <a:srgbClr val="FF33CC"/>
          </a:solidFill>
        </a:ln>
      </dgm:spPr>
      <dgm:t>
        <a:bodyPr/>
        <a:lstStyle/>
        <a:p>
          <a:pPr algn="l"/>
          <a:r>
            <a:rPr lang="es-ES" sz="1000" dirty="0" smtClean="0"/>
            <a:t>*Evitar, </a:t>
          </a:r>
        </a:p>
        <a:p>
          <a:pPr algn="l"/>
          <a:r>
            <a:rPr lang="es-ES" sz="1000" dirty="0" smtClean="0"/>
            <a:t>*Aceptar, </a:t>
          </a:r>
        </a:p>
        <a:p>
          <a:pPr algn="l"/>
          <a:r>
            <a:rPr lang="es-ES" sz="1000" dirty="0" smtClean="0"/>
            <a:t>*Reducir  </a:t>
          </a:r>
        </a:p>
        <a:p>
          <a:pPr algn="l"/>
          <a:r>
            <a:rPr lang="es-ES" sz="1000" dirty="0" smtClean="0"/>
            <a:t>*Compartir los riesgos</a:t>
          </a:r>
          <a:endParaRPr lang="es-ES" sz="1000" dirty="0"/>
        </a:p>
      </dgm:t>
    </dgm:pt>
    <dgm:pt modelId="{35783332-CAA1-4B4F-921D-94E4BBB2B5F9}" type="parTrans" cxnId="{6049786C-77D3-4D6F-935C-961E410DF5A9}">
      <dgm:prSet/>
      <dgm:spPr/>
      <dgm:t>
        <a:bodyPr/>
        <a:lstStyle/>
        <a:p>
          <a:endParaRPr lang="es-ES"/>
        </a:p>
      </dgm:t>
    </dgm:pt>
    <dgm:pt modelId="{2D5A00B4-CDB9-4831-8720-6C2AF1AB7874}" type="sibTrans" cxnId="{6049786C-77D3-4D6F-935C-961E410DF5A9}">
      <dgm:prSet/>
      <dgm:spPr/>
      <dgm:t>
        <a:bodyPr/>
        <a:lstStyle/>
        <a:p>
          <a:endParaRPr lang="es-ES"/>
        </a:p>
      </dgm:t>
    </dgm:pt>
    <dgm:pt modelId="{AF141705-0151-4E0E-ADFA-2C172A5FB89C}">
      <dgm:prSet phldrT="[Texto]" custT="1"/>
      <dgm:spPr>
        <a:ln>
          <a:solidFill>
            <a:srgbClr val="6AC675"/>
          </a:solidFill>
        </a:ln>
      </dgm:spPr>
      <dgm:t>
        <a:bodyPr/>
        <a:lstStyle/>
        <a:p>
          <a:r>
            <a:rPr lang="es-ES" sz="1050" u="none" dirty="0" smtClean="0"/>
            <a:t>Tipos de Actividades de Control</a:t>
          </a:r>
        </a:p>
        <a:p>
          <a:endParaRPr lang="es-ES" sz="1000" dirty="0"/>
        </a:p>
      </dgm:t>
    </dgm:pt>
    <dgm:pt modelId="{FE90814C-EFD8-4663-A775-1BB2A71DDFB3}" type="parTrans" cxnId="{4BC76D4A-DE8F-45F8-9E99-1910795803A1}">
      <dgm:prSet/>
      <dgm:spPr/>
      <dgm:t>
        <a:bodyPr/>
        <a:lstStyle/>
        <a:p>
          <a:endParaRPr lang="es-ES"/>
        </a:p>
      </dgm:t>
    </dgm:pt>
    <dgm:pt modelId="{F48E6015-63B4-402E-B3DE-35D3A796BB86}" type="sibTrans" cxnId="{4BC76D4A-DE8F-45F8-9E99-1910795803A1}">
      <dgm:prSet/>
      <dgm:spPr/>
      <dgm:t>
        <a:bodyPr/>
        <a:lstStyle/>
        <a:p>
          <a:endParaRPr lang="es-ES"/>
        </a:p>
      </dgm:t>
    </dgm:pt>
    <dgm:pt modelId="{013AFF1C-ECB2-491E-BAF6-9F21B92F21F4}">
      <dgm:prSet phldrT="[Texto]"/>
      <dgm:spPr>
        <a:ln>
          <a:solidFill>
            <a:srgbClr val="B3B3EB"/>
          </a:solidFill>
        </a:ln>
      </dgm:spPr>
      <dgm:t>
        <a:bodyPr/>
        <a:lstStyle/>
        <a:p>
          <a:pPr algn="l"/>
          <a:r>
            <a:rPr lang="es-ES" dirty="0" smtClean="0"/>
            <a:t>*Contenido apropiado </a:t>
          </a:r>
        </a:p>
        <a:p>
          <a:pPr algn="l"/>
          <a:r>
            <a:rPr lang="es-ES" dirty="0" smtClean="0"/>
            <a:t>*Información oportuna </a:t>
          </a:r>
        </a:p>
        <a:p>
          <a:pPr algn="l"/>
          <a:r>
            <a:rPr lang="es-ES" dirty="0" smtClean="0"/>
            <a:t>*Información actual </a:t>
          </a:r>
        </a:p>
        <a:p>
          <a:pPr algn="l"/>
          <a:r>
            <a:rPr lang="es-ES" dirty="0" smtClean="0"/>
            <a:t>*Información exacta </a:t>
          </a:r>
        </a:p>
        <a:p>
          <a:pPr algn="l"/>
          <a:r>
            <a:rPr lang="es-ES" dirty="0" smtClean="0"/>
            <a:t>*Información accesible </a:t>
          </a:r>
          <a:endParaRPr lang="es-ES" dirty="0"/>
        </a:p>
      </dgm:t>
    </dgm:pt>
    <dgm:pt modelId="{E8DFDAA3-346C-4608-B63B-54F650D56942}" type="parTrans" cxnId="{B1D2777E-5FD5-4705-9B2D-D7902882BA1D}">
      <dgm:prSet/>
      <dgm:spPr/>
      <dgm:t>
        <a:bodyPr/>
        <a:lstStyle/>
        <a:p>
          <a:endParaRPr lang="es-ES"/>
        </a:p>
      </dgm:t>
    </dgm:pt>
    <dgm:pt modelId="{94885828-0E18-414B-8E3C-055CB8A430B3}" type="sibTrans" cxnId="{B1D2777E-5FD5-4705-9B2D-D7902882BA1D}">
      <dgm:prSet/>
      <dgm:spPr/>
      <dgm:t>
        <a:bodyPr/>
        <a:lstStyle/>
        <a:p>
          <a:endParaRPr lang="es-ES"/>
        </a:p>
      </dgm:t>
    </dgm:pt>
    <dgm:pt modelId="{71011720-01E4-48C3-8A5C-00460202F33F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*De actividades continuas </a:t>
          </a:r>
        </a:p>
        <a:p>
          <a:r>
            <a:rPr lang="es-ES" dirty="0" smtClean="0"/>
            <a:t>*Por evaluaciones separadas</a:t>
          </a:r>
          <a:endParaRPr lang="es-ES" dirty="0"/>
        </a:p>
      </dgm:t>
    </dgm:pt>
    <dgm:pt modelId="{AA9ED0F6-DDEF-4BAB-8114-2886E82A3FFA}" type="parTrans" cxnId="{CC7B0FFD-C141-4F50-8940-389D0506C6DA}">
      <dgm:prSet/>
      <dgm:spPr/>
      <dgm:t>
        <a:bodyPr/>
        <a:lstStyle/>
        <a:p>
          <a:endParaRPr lang="es-ES"/>
        </a:p>
      </dgm:t>
    </dgm:pt>
    <dgm:pt modelId="{4ABBB888-3172-40CC-986D-C78BECD92F71}" type="sibTrans" cxnId="{CC7B0FFD-C141-4F50-8940-389D0506C6DA}">
      <dgm:prSet/>
      <dgm:spPr/>
      <dgm:t>
        <a:bodyPr/>
        <a:lstStyle/>
        <a:p>
          <a:endParaRPr lang="es-ES"/>
        </a:p>
      </dgm:t>
    </dgm:pt>
    <dgm:pt modelId="{667E84FA-4991-4C83-9B41-EAA1C89CB7FC}" type="pres">
      <dgm:prSet presAssocID="{2FB04D0C-48B7-4978-B68F-B0D372EC11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7E25E0-1BB7-46E0-BC36-3C2027E69076}" type="pres">
      <dgm:prSet presAssocID="{F41F4F9F-70CD-4318-B1B2-6858DE162F2B}" presName="hierRoot1" presStyleCnt="0">
        <dgm:presLayoutVars>
          <dgm:hierBranch val="init"/>
        </dgm:presLayoutVars>
      </dgm:prSet>
      <dgm:spPr/>
    </dgm:pt>
    <dgm:pt modelId="{B0A59523-7F56-425F-A87E-0541D8DFF7A9}" type="pres">
      <dgm:prSet presAssocID="{F41F4F9F-70CD-4318-B1B2-6858DE162F2B}" presName="rootComposite1" presStyleCnt="0"/>
      <dgm:spPr/>
    </dgm:pt>
    <dgm:pt modelId="{73892760-8173-4A1A-844C-114025C15EF2}" type="pres">
      <dgm:prSet presAssocID="{F41F4F9F-70CD-4318-B1B2-6858DE162F2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5E0DA2-F02B-4F77-A338-D6324E94C5E4}" type="pres">
      <dgm:prSet presAssocID="{F41F4F9F-70CD-4318-B1B2-6858DE162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6B1D884-2C23-43A4-9EA5-29B98AE556AE}" type="pres">
      <dgm:prSet presAssocID="{F41F4F9F-70CD-4318-B1B2-6858DE162F2B}" presName="hierChild2" presStyleCnt="0"/>
      <dgm:spPr/>
    </dgm:pt>
    <dgm:pt modelId="{30CB7CEA-0C96-4512-9776-2623B5D56FD3}" type="pres">
      <dgm:prSet presAssocID="{9B8CA7EA-F23F-479B-B3C3-52C86879C39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8DEF0B1-59D3-406A-84F2-4EB4CA28FE7A}" type="pres">
      <dgm:prSet presAssocID="{827D4372-9757-4513-A62E-1D6D2BAAF1C9}" presName="hierRoot2" presStyleCnt="0">
        <dgm:presLayoutVars>
          <dgm:hierBranch val="init"/>
        </dgm:presLayoutVars>
      </dgm:prSet>
      <dgm:spPr/>
    </dgm:pt>
    <dgm:pt modelId="{59B0CD77-BA71-4E15-9FB0-1E4557994689}" type="pres">
      <dgm:prSet presAssocID="{827D4372-9757-4513-A62E-1D6D2BAAF1C9}" presName="rootComposite" presStyleCnt="0"/>
      <dgm:spPr/>
    </dgm:pt>
    <dgm:pt modelId="{F21A9940-12B8-42FF-91C4-1117AA13775E}" type="pres">
      <dgm:prSet presAssocID="{827D4372-9757-4513-A62E-1D6D2BAAF1C9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34B68-8C69-4C9C-883C-DE3AC997DF78}" type="pres">
      <dgm:prSet presAssocID="{827D4372-9757-4513-A62E-1D6D2BAAF1C9}" presName="rootConnector" presStyleLbl="node2" presStyleIdx="0" presStyleCnt="8"/>
      <dgm:spPr/>
      <dgm:t>
        <a:bodyPr/>
        <a:lstStyle/>
        <a:p>
          <a:endParaRPr lang="es-ES"/>
        </a:p>
      </dgm:t>
    </dgm:pt>
    <dgm:pt modelId="{2D97920C-5CFC-4EE2-988B-62D6E260133E}" type="pres">
      <dgm:prSet presAssocID="{827D4372-9757-4513-A62E-1D6D2BAAF1C9}" presName="hierChild4" presStyleCnt="0"/>
      <dgm:spPr/>
    </dgm:pt>
    <dgm:pt modelId="{0006C6BC-7B08-48A7-9E82-5FFE30412CD1}" type="pres">
      <dgm:prSet presAssocID="{CD973FFB-BCE1-444D-A88B-C9FD0CD6991E}" presName="Name37" presStyleLbl="parChTrans1D3" presStyleIdx="0" presStyleCnt="16"/>
      <dgm:spPr/>
      <dgm:t>
        <a:bodyPr/>
        <a:lstStyle/>
        <a:p>
          <a:endParaRPr lang="es-ES"/>
        </a:p>
      </dgm:t>
    </dgm:pt>
    <dgm:pt modelId="{E4F5391F-C5DD-4197-8B57-AE1C2E42A020}" type="pres">
      <dgm:prSet presAssocID="{467B86CF-C332-44E1-BAAA-4D10F13BE8BA}" presName="hierRoot2" presStyleCnt="0">
        <dgm:presLayoutVars>
          <dgm:hierBranch val="init"/>
        </dgm:presLayoutVars>
      </dgm:prSet>
      <dgm:spPr/>
    </dgm:pt>
    <dgm:pt modelId="{D48B0BA9-4992-443A-909F-DF1900CE6CAF}" type="pres">
      <dgm:prSet presAssocID="{467B86CF-C332-44E1-BAAA-4D10F13BE8BA}" presName="rootComposite" presStyleCnt="0"/>
      <dgm:spPr/>
    </dgm:pt>
    <dgm:pt modelId="{AA7E1BD6-94A8-4044-AE7C-80AF46D8671A}" type="pres">
      <dgm:prSet presAssocID="{467B86CF-C332-44E1-BAAA-4D10F13BE8BA}" presName="rootText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02EE7F-A818-4347-BBCF-0F170008AD69}" type="pres">
      <dgm:prSet presAssocID="{467B86CF-C332-44E1-BAAA-4D10F13BE8BA}" presName="rootConnector" presStyleLbl="node3" presStyleIdx="0" presStyleCnt="16"/>
      <dgm:spPr/>
      <dgm:t>
        <a:bodyPr/>
        <a:lstStyle/>
        <a:p>
          <a:endParaRPr lang="es-ES"/>
        </a:p>
      </dgm:t>
    </dgm:pt>
    <dgm:pt modelId="{96E6BEB6-9E05-48E2-B103-36AF13D5ECA9}" type="pres">
      <dgm:prSet presAssocID="{467B86CF-C332-44E1-BAAA-4D10F13BE8BA}" presName="hierChild4" presStyleCnt="0"/>
      <dgm:spPr/>
    </dgm:pt>
    <dgm:pt modelId="{B772C599-0AE6-46FB-9DE7-839998A706A9}" type="pres">
      <dgm:prSet presAssocID="{467B86CF-C332-44E1-BAAA-4D10F13BE8BA}" presName="hierChild5" presStyleCnt="0"/>
      <dgm:spPr/>
    </dgm:pt>
    <dgm:pt modelId="{8DE3FB9F-56C7-45CF-A6DF-52740A6C812C}" type="pres">
      <dgm:prSet presAssocID="{EB80B390-D3A4-4D55-90B7-E1EF0E1CA730}" presName="Name37" presStyleLbl="parChTrans1D3" presStyleIdx="1" presStyleCnt="16"/>
      <dgm:spPr/>
      <dgm:t>
        <a:bodyPr/>
        <a:lstStyle/>
        <a:p>
          <a:endParaRPr lang="es-ES"/>
        </a:p>
      </dgm:t>
    </dgm:pt>
    <dgm:pt modelId="{8F56269F-6C8C-441B-AA7E-F479A0439791}" type="pres">
      <dgm:prSet presAssocID="{0DDB7394-F087-4A5A-8C8E-FA8997575AE5}" presName="hierRoot2" presStyleCnt="0">
        <dgm:presLayoutVars>
          <dgm:hierBranch val="init"/>
        </dgm:presLayoutVars>
      </dgm:prSet>
      <dgm:spPr/>
    </dgm:pt>
    <dgm:pt modelId="{A0ABF145-FA4A-4B90-9AD5-E5BAD770973F}" type="pres">
      <dgm:prSet presAssocID="{0DDB7394-F087-4A5A-8C8E-FA8997575AE5}" presName="rootComposite" presStyleCnt="0"/>
      <dgm:spPr/>
    </dgm:pt>
    <dgm:pt modelId="{41AF1E67-A612-46E7-97A1-B320E51440D7}" type="pres">
      <dgm:prSet presAssocID="{0DDB7394-F087-4A5A-8C8E-FA8997575AE5}" presName="rootText" presStyleLbl="node3" presStyleIdx="1" presStyleCnt="16" custScaleY="2684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C784AE-C5C2-4E57-ACDE-C43836CB846C}" type="pres">
      <dgm:prSet presAssocID="{0DDB7394-F087-4A5A-8C8E-FA8997575AE5}" presName="rootConnector" presStyleLbl="node3" presStyleIdx="1" presStyleCnt="16"/>
      <dgm:spPr/>
      <dgm:t>
        <a:bodyPr/>
        <a:lstStyle/>
        <a:p>
          <a:endParaRPr lang="es-ES"/>
        </a:p>
      </dgm:t>
    </dgm:pt>
    <dgm:pt modelId="{994E4D6D-7E36-49EB-990A-64175E5CC9C5}" type="pres">
      <dgm:prSet presAssocID="{0DDB7394-F087-4A5A-8C8E-FA8997575AE5}" presName="hierChild4" presStyleCnt="0"/>
      <dgm:spPr/>
    </dgm:pt>
    <dgm:pt modelId="{B452DFA1-AEFE-4869-9EF6-B057A8D4BFD8}" type="pres">
      <dgm:prSet presAssocID="{0DDB7394-F087-4A5A-8C8E-FA8997575AE5}" presName="hierChild5" presStyleCnt="0"/>
      <dgm:spPr/>
    </dgm:pt>
    <dgm:pt modelId="{D0D7869C-53E3-4264-9F0A-CB035ED83E66}" type="pres">
      <dgm:prSet presAssocID="{827D4372-9757-4513-A62E-1D6D2BAAF1C9}" presName="hierChild5" presStyleCnt="0"/>
      <dgm:spPr/>
    </dgm:pt>
    <dgm:pt modelId="{4E1DB29E-AF8E-402B-9E92-C32CCAB5B8E7}" type="pres">
      <dgm:prSet presAssocID="{ACFA4F95-D0A4-402A-8DF8-C976653EA790}" presName="Name37" presStyleLbl="parChTrans1D2" presStyleIdx="1" presStyleCnt="8"/>
      <dgm:spPr/>
      <dgm:t>
        <a:bodyPr/>
        <a:lstStyle/>
        <a:p>
          <a:endParaRPr lang="es-ES"/>
        </a:p>
      </dgm:t>
    </dgm:pt>
    <dgm:pt modelId="{B0828EC4-EC81-4C39-8DC4-8C92387E6E28}" type="pres">
      <dgm:prSet presAssocID="{07211515-4932-4C8C-86E5-1FF3E6AA9587}" presName="hierRoot2" presStyleCnt="0">
        <dgm:presLayoutVars>
          <dgm:hierBranch val="init"/>
        </dgm:presLayoutVars>
      </dgm:prSet>
      <dgm:spPr/>
    </dgm:pt>
    <dgm:pt modelId="{55450143-7CE9-4D9A-AEC2-BEDE203A500D}" type="pres">
      <dgm:prSet presAssocID="{07211515-4932-4C8C-86E5-1FF3E6AA9587}" presName="rootComposite" presStyleCnt="0"/>
      <dgm:spPr/>
    </dgm:pt>
    <dgm:pt modelId="{D290EF85-4288-4403-916C-486CF8D388E5}" type="pres">
      <dgm:prSet presAssocID="{07211515-4932-4C8C-86E5-1FF3E6AA9587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08B141-3A4B-4016-945B-5A8384FC1CAB}" type="pres">
      <dgm:prSet presAssocID="{07211515-4932-4C8C-86E5-1FF3E6AA9587}" presName="rootConnector" presStyleLbl="node2" presStyleIdx="1" presStyleCnt="8"/>
      <dgm:spPr/>
      <dgm:t>
        <a:bodyPr/>
        <a:lstStyle/>
        <a:p>
          <a:endParaRPr lang="es-ES"/>
        </a:p>
      </dgm:t>
    </dgm:pt>
    <dgm:pt modelId="{5766EC82-6198-4D85-8AF0-D4E87E773E64}" type="pres">
      <dgm:prSet presAssocID="{07211515-4932-4C8C-86E5-1FF3E6AA9587}" presName="hierChild4" presStyleCnt="0"/>
      <dgm:spPr/>
    </dgm:pt>
    <dgm:pt modelId="{3009B3FA-EFE8-4584-A8A1-2F8F11040668}" type="pres">
      <dgm:prSet presAssocID="{01C375A0-D519-4873-A9EC-FAF875A5AF97}" presName="Name37" presStyleLbl="parChTrans1D3" presStyleIdx="2" presStyleCnt="16"/>
      <dgm:spPr/>
      <dgm:t>
        <a:bodyPr/>
        <a:lstStyle/>
        <a:p>
          <a:endParaRPr lang="es-ES"/>
        </a:p>
      </dgm:t>
    </dgm:pt>
    <dgm:pt modelId="{B2E31CF4-CBD7-4AA5-91E5-720FA2903A30}" type="pres">
      <dgm:prSet presAssocID="{3EE629E3-EF8D-4432-B2CB-3CDAC2FB1A8F}" presName="hierRoot2" presStyleCnt="0">
        <dgm:presLayoutVars>
          <dgm:hierBranch val="init"/>
        </dgm:presLayoutVars>
      </dgm:prSet>
      <dgm:spPr/>
    </dgm:pt>
    <dgm:pt modelId="{1671A78D-7482-45AC-9EDD-7110459F6702}" type="pres">
      <dgm:prSet presAssocID="{3EE629E3-EF8D-4432-B2CB-3CDAC2FB1A8F}" presName="rootComposite" presStyleCnt="0"/>
      <dgm:spPr/>
    </dgm:pt>
    <dgm:pt modelId="{33B40875-7917-4D6D-BFCF-7E591F60ABA6}" type="pres">
      <dgm:prSet presAssocID="{3EE629E3-EF8D-4432-B2CB-3CDAC2FB1A8F}" presName="rootText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23E27-C48F-4363-9C94-D8BD01ED6AF8}" type="pres">
      <dgm:prSet presAssocID="{3EE629E3-EF8D-4432-B2CB-3CDAC2FB1A8F}" presName="rootConnector" presStyleLbl="node3" presStyleIdx="2" presStyleCnt="16"/>
      <dgm:spPr/>
      <dgm:t>
        <a:bodyPr/>
        <a:lstStyle/>
        <a:p>
          <a:endParaRPr lang="es-ES"/>
        </a:p>
      </dgm:t>
    </dgm:pt>
    <dgm:pt modelId="{20FC087F-28DA-4F8D-90E5-C8886F69953E}" type="pres">
      <dgm:prSet presAssocID="{3EE629E3-EF8D-4432-B2CB-3CDAC2FB1A8F}" presName="hierChild4" presStyleCnt="0"/>
      <dgm:spPr/>
    </dgm:pt>
    <dgm:pt modelId="{A66BBD42-32D5-4EFC-8C70-58D7C512F3EF}" type="pres">
      <dgm:prSet presAssocID="{3EE629E3-EF8D-4432-B2CB-3CDAC2FB1A8F}" presName="hierChild5" presStyleCnt="0"/>
      <dgm:spPr/>
    </dgm:pt>
    <dgm:pt modelId="{B02789FB-11CE-43C9-92A0-CBEB26405740}" type="pres">
      <dgm:prSet presAssocID="{14C9A9D5-EB9F-4D72-B1E3-DFA318C7451F}" presName="Name37" presStyleLbl="parChTrans1D3" presStyleIdx="3" presStyleCnt="16"/>
      <dgm:spPr/>
      <dgm:t>
        <a:bodyPr/>
        <a:lstStyle/>
        <a:p>
          <a:endParaRPr lang="es-ES"/>
        </a:p>
      </dgm:t>
    </dgm:pt>
    <dgm:pt modelId="{5231E30B-8740-419B-804A-EA29939F4B70}" type="pres">
      <dgm:prSet presAssocID="{B1152A48-49A8-40FD-AF66-B7CAB07BF60E}" presName="hierRoot2" presStyleCnt="0">
        <dgm:presLayoutVars>
          <dgm:hierBranch val="init"/>
        </dgm:presLayoutVars>
      </dgm:prSet>
      <dgm:spPr/>
    </dgm:pt>
    <dgm:pt modelId="{2FB50EAA-13CE-4230-9ECC-0DE968C7BB34}" type="pres">
      <dgm:prSet presAssocID="{B1152A48-49A8-40FD-AF66-B7CAB07BF60E}" presName="rootComposite" presStyleCnt="0"/>
      <dgm:spPr/>
    </dgm:pt>
    <dgm:pt modelId="{2407B773-A11B-441E-99B6-3C8E778BB59A}" type="pres">
      <dgm:prSet presAssocID="{B1152A48-49A8-40FD-AF66-B7CAB07BF60E}" presName="rootText" presStyleLbl="node3" presStyleIdx="3" presStyleCnt="16" custScaleY="20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98F2E-AD98-4BC0-AFC1-EBDBD23D5255}" type="pres">
      <dgm:prSet presAssocID="{B1152A48-49A8-40FD-AF66-B7CAB07BF60E}" presName="rootConnector" presStyleLbl="node3" presStyleIdx="3" presStyleCnt="16"/>
      <dgm:spPr/>
      <dgm:t>
        <a:bodyPr/>
        <a:lstStyle/>
        <a:p>
          <a:endParaRPr lang="es-ES"/>
        </a:p>
      </dgm:t>
    </dgm:pt>
    <dgm:pt modelId="{0F49B6AC-EA06-4FA1-AE9E-73EFFD00DE42}" type="pres">
      <dgm:prSet presAssocID="{B1152A48-49A8-40FD-AF66-B7CAB07BF60E}" presName="hierChild4" presStyleCnt="0"/>
      <dgm:spPr/>
    </dgm:pt>
    <dgm:pt modelId="{CB09A947-3EBA-4388-8293-D7D69EEE85A7}" type="pres">
      <dgm:prSet presAssocID="{B1152A48-49A8-40FD-AF66-B7CAB07BF60E}" presName="hierChild5" presStyleCnt="0"/>
      <dgm:spPr/>
    </dgm:pt>
    <dgm:pt modelId="{7AF301D7-839E-4F58-A9E5-C2628DE73E04}" type="pres">
      <dgm:prSet presAssocID="{07211515-4932-4C8C-86E5-1FF3E6AA9587}" presName="hierChild5" presStyleCnt="0"/>
      <dgm:spPr/>
    </dgm:pt>
    <dgm:pt modelId="{A08B601B-DB94-4CC2-806B-BC2B98B76CDE}" type="pres">
      <dgm:prSet presAssocID="{1FC3B732-64E9-465F-B1EB-12B1B22F688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DC8B5138-9477-4AFB-AC10-16B801DA1535}" type="pres">
      <dgm:prSet presAssocID="{62E3C57B-CF8F-467E-B1CB-7CF5E605D833}" presName="hierRoot2" presStyleCnt="0">
        <dgm:presLayoutVars>
          <dgm:hierBranch val="init"/>
        </dgm:presLayoutVars>
      </dgm:prSet>
      <dgm:spPr/>
    </dgm:pt>
    <dgm:pt modelId="{A6984435-F253-4944-A48E-1ABF4FE765F3}" type="pres">
      <dgm:prSet presAssocID="{62E3C57B-CF8F-467E-B1CB-7CF5E605D833}" presName="rootComposite" presStyleCnt="0"/>
      <dgm:spPr/>
    </dgm:pt>
    <dgm:pt modelId="{6A9F1951-C8ED-4268-A896-3BB2FC26AEDF}" type="pres">
      <dgm:prSet presAssocID="{62E3C57B-CF8F-467E-B1CB-7CF5E605D833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240022-EE21-47B6-B9BC-AC2051D800C3}" type="pres">
      <dgm:prSet presAssocID="{62E3C57B-CF8F-467E-B1CB-7CF5E605D833}" presName="rootConnector" presStyleLbl="node2" presStyleIdx="2" presStyleCnt="8"/>
      <dgm:spPr/>
      <dgm:t>
        <a:bodyPr/>
        <a:lstStyle/>
        <a:p>
          <a:endParaRPr lang="es-ES"/>
        </a:p>
      </dgm:t>
    </dgm:pt>
    <dgm:pt modelId="{BCF20444-A39C-458A-B92B-ADFAA9119937}" type="pres">
      <dgm:prSet presAssocID="{62E3C57B-CF8F-467E-B1CB-7CF5E605D833}" presName="hierChild4" presStyleCnt="0"/>
      <dgm:spPr/>
    </dgm:pt>
    <dgm:pt modelId="{B8430E28-6D59-4D30-B662-F1C2D67706BD}" type="pres">
      <dgm:prSet presAssocID="{B122C9AC-CEE5-4102-B20E-FA8FD5ED1EB7}" presName="Name37" presStyleLbl="parChTrans1D3" presStyleIdx="4" presStyleCnt="16"/>
      <dgm:spPr/>
      <dgm:t>
        <a:bodyPr/>
        <a:lstStyle/>
        <a:p>
          <a:endParaRPr lang="es-ES"/>
        </a:p>
      </dgm:t>
    </dgm:pt>
    <dgm:pt modelId="{B5C2A375-0599-4740-B418-7A38F100F7C1}" type="pres">
      <dgm:prSet presAssocID="{C3731BFB-15CF-40C8-8CB1-E1F0CB3619B4}" presName="hierRoot2" presStyleCnt="0">
        <dgm:presLayoutVars>
          <dgm:hierBranch val="init"/>
        </dgm:presLayoutVars>
      </dgm:prSet>
      <dgm:spPr/>
    </dgm:pt>
    <dgm:pt modelId="{A6A5E87A-CF86-4687-A1FC-1D9F152D167A}" type="pres">
      <dgm:prSet presAssocID="{C3731BFB-15CF-40C8-8CB1-E1F0CB3619B4}" presName="rootComposite" presStyleCnt="0"/>
      <dgm:spPr/>
    </dgm:pt>
    <dgm:pt modelId="{4E886997-7689-47A2-94F3-7606612C9E88}" type="pres">
      <dgm:prSet presAssocID="{C3731BFB-15CF-40C8-8CB1-E1F0CB3619B4}" presName="rootText" presStyleLbl="node3" presStyleIdx="4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E016DF-766C-40BA-A852-9FAF6FFC02DB}" type="pres">
      <dgm:prSet presAssocID="{C3731BFB-15CF-40C8-8CB1-E1F0CB3619B4}" presName="rootConnector" presStyleLbl="node3" presStyleIdx="4" presStyleCnt="16"/>
      <dgm:spPr/>
      <dgm:t>
        <a:bodyPr/>
        <a:lstStyle/>
        <a:p>
          <a:endParaRPr lang="es-ES"/>
        </a:p>
      </dgm:t>
    </dgm:pt>
    <dgm:pt modelId="{B741BDE3-EC01-49E8-A69E-D3C8312007C4}" type="pres">
      <dgm:prSet presAssocID="{C3731BFB-15CF-40C8-8CB1-E1F0CB3619B4}" presName="hierChild4" presStyleCnt="0"/>
      <dgm:spPr/>
    </dgm:pt>
    <dgm:pt modelId="{3F80FD86-3963-430B-9080-70B4FD073CCF}" type="pres">
      <dgm:prSet presAssocID="{C3731BFB-15CF-40C8-8CB1-E1F0CB3619B4}" presName="hierChild5" presStyleCnt="0"/>
      <dgm:spPr/>
    </dgm:pt>
    <dgm:pt modelId="{C7F5DD3A-322E-45A4-9ED6-385A2E8FA683}" type="pres">
      <dgm:prSet presAssocID="{4BB67F06-4EEC-41B4-AC27-E9FC021EA4CB}" presName="Name37" presStyleLbl="parChTrans1D3" presStyleIdx="5" presStyleCnt="16"/>
      <dgm:spPr/>
      <dgm:t>
        <a:bodyPr/>
        <a:lstStyle/>
        <a:p>
          <a:endParaRPr lang="es-ES"/>
        </a:p>
      </dgm:t>
    </dgm:pt>
    <dgm:pt modelId="{D8427848-3948-4DAD-96AE-FFA1E4630E21}" type="pres">
      <dgm:prSet presAssocID="{CAC179D0-EB97-4085-BD85-94C534939232}" presName="hierRoot2" presStyleCnt="0">
        <dgm:presLayoutVars>
          <dgm:hierBranch val="init"/>
        </dgm:presLayoutVars>
      </dgm:prSet>
      <dgm:spPr/>
    </dgm:pt>
    <dgm:pt modelId="{25B208BE-6A0B-4C0F-9A8E-DDCB68939533}" type="pres">
      <dgm:prSet presAssocID="{CAC179D0-EB97-4085-BD85-94C534939232}" presName="rootComposite" presStyleCnt="0"/>
      <dgm:spPr/>
    </dgm:pt>
    <dgm:pt modelId="{4798037B-11E6-4961-97BD-72B252D82C65}" type="pres">
      <dgm:prSet presAssocID="{CAC179D0-EB97-4085-BD85-94C534939232}" presName="rootText" presStyleLbl="node3" presStyleIdx="5" presStyleCnt="16" custScaleY="2295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D07CC2-C688-4E0D-87CC-4CE5BCF870B0}" type="pres">
      <dgm:prSet presAssocID="{CAC179D0-EB97-4085-BD85-94C534939232}" presName="rootConnector" presStyleLbl="node3" presStyleIdx="5" presStyleCnt="16"/>
      <dgm:spPr/>
      <dgm:t>
        <a:bodyPr/>
        <a:lstStyle/>
        <a:p>
          <a:endParaRPr lang="es-ES"/>
        </a:p>
      </dgm:t>
    </dgm:pt>
    <dgm:pt modelId="{67A95DDC-5CE6-47D4-AC0E-472AA6645ED7}" type="pres">
      <dgm:prSet presAssocID="{CAC179D0-EB97-4085-BD85-94C534939232}" presName="hierChild4" presStyleCnt="0"/>
      <dgm:spPr/>
    </dgm:pt>
    <dgm:pt modelId="{297D230D-E8A8-4ED5-9CDC-FD13BEDC45BD}" type="pres">
      <dgm:prSet presAssocID="{CAC179D0-EB97-4085-BD85-94C534939232}" presName="hierChild5" presStyleCnt="0"/>
      <dgm:spPr/>
    </dgm:pt>
    <dgm:pt modelId="{12FD96C7-C966-4FFB-A762-AA5C877B763B}" type="pres">
      <dgm:prSet presAssocID="{62E3C57B-CF8F-467E-B1CB-7CF5E605D833}" presName="hierChild5" presStyleCnt="0"/>
      <dgm:spPr/>
    </dgm:pt>
    <dgm:pt modelId="{66E56D51-4945-42D2-864D-9EFA40E284E0}" type="pres">
      <dgm:prSet presAssocID="{1BCB7BCC-1016-4913-B394-F647EEFE7793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347CD35-4F8F-43D1-B01D-634DD00902DF}" type="pres">
      <dgm:prSet presAssocID="{215D044C-F37A-4C53-A249-E0ADD21F65AF}" presName="hierRoot2" presStyleCnt="0">
        <dgm:presLayoutVars>
          <dgm:hierBranch val="init"/>
        </dgm:presLayoutVars>
      </dgm:prSet>
      <dgm:spPr/>
    </dgm:pt>
    <dgm:pt modelId="{ADA0A136-373E-497E-A88B-7089594A3FEB}" type="pres">
      <dgm:prSet presAssocID="{215D044C-F37A-4C53-A249-E0ADD21F65AF}" presName="rootComposite" presStyleCnt="0"/>
      <dgm:spPr/>
    </dgm:pt>
    <dgm:pt modelId="{F8B81E3B-3CB5-45D5-8EC0-AB3E392F798D}" type="pres">
      <dgm:prSet presAssocID="{215D044C-F37A-4C53-A249-E0ADD21F65AF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0A2DF5-20C1-4F19-9B5A-7AC38A8FA264}" type="pres">
      <dgm:prSet presAssocID="{215D044C-F37A-4C53-A249-E0ADD21F65AF}" presName="rootConnector" presStyleLbl="node2" presStyleIdx="3" presStyleCnt="8"/>
      <dgm:spPr/>
      <dgm:t>
        <a:bodyPr/>
        <a:lstStyle/>
        <a:p>
          <a:endParaRPr lang="es-ES"/>
        </a:p>
      </dgm:t>
    </dgm:pt>
    <dgm:pt modelId="{D7C2242F-BD07-41D8-B994-D69B8AB0F5E9}" type="pres">
      <dgm:prSet presAssocID="{215D044C-F37A-4C53-A249-E0ADD21F65AF}" presName="hierChild4" presStyleCnt="0"/>
      <dgm:spPr/>
    </dgm:pt>
    <dgm:pt modelId="{ECD3AE7B-2993-4D78-A20B-4E7E3B26F81D}" type="pres">
      <dgm:prSet presAssocID="{268A384C-E676-48FE-B553-83D13591D105}" presName="Name37" presStyleLbl="parChTrans1D3" presStyleIdx="6" presStyleCnt="16"/>
      <dgm:spPr/>
      <dgm:t>
        <a:bodyPr/>
        <a:lstStyle/>
        <a:p>
          <a:endParaRPr lang="es-ES"/>
        </a:p>
      </dgm:t>
    </dgm:pt>
    <dgm:pt modelId="{C3F8B4D6-5D88-4275-9CA6-5EA9AEC1421B}" type="pres">
      <dgm:prSet presAssocID="{68C6C3BA-0424-4A58-8F33-F9DF08634006}" presName="hierRoot2" presStyleCnt="0">
        <dgm:presLayoutVars>
          <dgm:hierBranch val="init"/>
        </dgm:presLayoutVars>
      </dgm:prSet>
      <dgm:spPr/>
    </dgm:pt>
    <dgm:pt modelId="{3EBF2A03-9009-43D4-B1E3-98CD490CE9E2}" type="pres">
      <dgm:prSet presAssocID="{68C6C3BA-0424-4A58-8F33-F9DF08634006}" presName="rootComposite" presStyleCnt="0"/>
      <dgm:spPr/>
    </dgm:pt>
    <dgm:pt modelId="{C06BEA08-0EEF-4447-8609-7205675B3386}" type="pres">
      <dgm:prSet presAssocID="{68C6C3BA-0424-4A58-8F33-F9DF08634006}" presName="rootText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4F061-77E8-4B23-8135-4E7AC5008E99}" type="pres">
      <dgm:prSet presAssocID="{68C6C3BA-0424-4A58-8F33-F9DF08634006}" presName="rootConnector" presStyleLbl="node3" presStyleIdx="6" presStyleCnt="16"/>
      <dgm:spPr/>
      <dgm:t>
        <a:bodyPr/>
        <a:lstStyle/>
        <a:p>
          <a:endParaRPr lang="es-ES"/>
        </a:p>
      </dgm:t>
    </dgm:pt>
    <dgm:pt modelId="{525FB560-9085-4F9C-B02D-ECD993DB3765}" type="pres">
      <dgm:prSet presAssocID="{68C6C3BA-0424-4A58-8F33-F9DF08634006}" presName="hierChild4" presStyleCnt="0"/>
      <dgm:spPr/>
    </dgm:pt>
    <dgm:pt modelId="{1CBC6FA3-CF80-4698-A116-AF524F82BF44}" type="pres">
      <dgm:prSet presAssocID="{68C6C3BA-0424-4A58-8F33-F9DF08634006}" presName="hierChild5" presStyleCnt="0"/>
      <dgm:spPr/>
    </dgm:pt>
    <dgm:pt modelId="{8CBC7B06-C260-4C1C-A6F9-2DC8DABDE08D}" type="pres">
      <dgm:prSet presAssocID="{9474668D-9AF5-46F6-91A5-7DABCEF1C46D}" presName="Name37" presStyleLbl="parChTrans1D3" presStyleIdx="7" presStyleCnt="16"/>
      <dgm:spPr/>
      <dgm:t>
        <a:bodyPr/>
        <a:lstStyle/>
        <a:p>
          <a:endParaRPr lang="es-ES"/>
        </a:p>
      </dgm:t>
    </dgm:pt>
    <dgm:pt modelId="{8BE21C86-5D3B-4A40-A04A-068BACD0E7DC}" type="pres">
      <dgm:prSet presAssocID="{7743858C-740C-4828-AB31-C65AB42B009E}" presName="hierRoot2" presStyleCnt="0">
        <dgm:presLayoutVars>
          <dgm:hierBranch val="init"/>
        </dgm:presLayoutVars>
      </dgm:prSet>
      <dgm:spPr/>
    </dgm:pt>
    <dgm:pt modelId="{D2605822-8DBF-48F8-9330-DAF72070B194}" type="pres">
      <dgm:prSet presAssocID="{7743858C-740C-4828-AB31-C65AB42B009E}" presName="rootComposite" presStyleCnt="0"/>
      <dgm:spPr/>
    </dgm:pt>
    <dgm:pt modelId="{989A3347-DB75-41DE-9B6F-D696B615081B}" type="pres">
      <dgm:prSet presAssocID="{7743858C-740C-4828-AB31-C65AB42B009E}" presName="rootText" presStyleLbl="node3" presStyleIdx="7" presStyleCnt="16" custScaleY="17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A8B55C-4D2E-4048-9C9E-716362CB8469}" type="pres">
      <dgm:prSet presAssocID="{7743858C-740C-4828-AB31-C65AB42B009E}" presName="rootConnector" presStyleLbl="node3" presStyleIdx="7" presStyleCnt="16"/>
      <dgm:spPr/>
      <dgm:t>
        <a:bodyPr/>
        <a:lstStyle/>
        <a:p>
          <a:endParaRPr lang="es-ES"/>
        </a:p>
      </dgm:t>
    </dgm:pt>
    <dgm:pt modelId="{33A4FF78-0D46-4EC6-ABD8-BD29506B060E}" type="pres">
      <dgm:prSet presAssocID="{7743858C-740C-4828-AB31-C65AB42B009E}" presName="hierChild4" presStyleCnt="0"/>
      <dgm:spPr/>
    </dgm:pt>
    <dgm:pt modelId="{588C548E-C68A-4E58-8559-0B7006AEDA3E}" type="pres">
      <dgm:prSet presAssocID="{7743858C-740C-4828-AB31-C65AB42B009E}" presName="hierChild5" presStyleCnt="0"/>
      <dgm:spPr/>
    </dgm:pt>
    <dgm:pt modelId="{83C7DCDE-6DD3-466F-B083-AAC3B201CCD3}" type="pres">
      <dgm:prSet presAssocID="{215D044C-F37A-4C53-A249-E0ADD21F65AF}" presName="hierChild5" presStyleCnt="0"/>
      <dgm:spPr/>
    </dgm:pt>
    <dgm:pt modelId="{1F369E6C-4A4A-438D-AF1C-7A3A54188047}" type="pres">
      <dgm:prSet presAssocID="{AE7CC538-09B6-4260-8993-811D566CB52B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48C4CBD-1461-4373-B906-E73C519F403A}" type="pres">
      <dgm:prSet presAssocID="{35775300-F04B-4897-BE5F-400A110349CB}" presName="hierRoot2" presStyleCnt="0">
        <dgm:presLayoutVars>
          <dgm:hierBranch val="init"/>
        </dgm:presLayoutVars>
      </dgm:prSet>
      <dgm:spPr/>
    </dgm:pt>
    <dgm:pt modelId="{CAF98C02-7376-481A-95CE-AB6E51EE003B}" type="pres">
      <dgm:prSet presAssocID="{35775300-F04B-4897-BE5F-400A110349CB}" presName="rootComposite" presStyleCnt="0"/>
      <dgm:spPr/>
    </dgm:pt>
    <dgm:pt modelId="{C87859B2-C1E9-4D6B-9F4E-B800713A1DB3}" type="pres">
      <dgm:prSet presAssocID="{35775300-F04B-4897-BE5F-400A110349CB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8EB961-3A15-4CEA-8839-392CAB67EF94}" type="pres">
      <dgm:prSet presAssocID="{35775300-F04B-4897-BE5F-400A110349CB}" presName="rootConnector" presStyleLbl="node2" presStyleIdx="4" presStyleCnt="8"/>
      <dgm:spPr/>
      <dgm:t>
        <a:bodyPr/>
        <a:lstStyle/>
        <a:p>
          <a:endParaRPr lang="es-ES"/>
        </a:p>
      </dgm:t>
    </dgm:pt>
    <dgm:pt modelId="{EEF7BAD5-B3AD-45B1-8847-B97397747026}" type="pres">
      <dgm:prSet presAssocID="{35775300-F04B-4897-BE5F-400A110349CB}" presName="hierChild4" presStyleCnt="0"/>
      <dgm:spPr/>
    </dgm:pt>
    <dgm:pt modelId="{F86FFC95-93C8-4491-84D3-AC47C0B62F4B}" type="pres">
      <dgm:prSet presAssocID="{10094545-DDEE-4D47-BC7A-AD43EAB9B14A}" presName="Name37" presStyleLbl="parChTrans1D3" presStyleIdx="8" presStyleCnt="16"/>
      <dgm:spPr/>
      <dgm:t>
        <a:bodyPr/>
        <a:lstStyle/>
        <a:p>
          <a:endParaRPr lang="es-ES"/>
        </a:p>
      </dgm:t>
    </dgm:pt>
    <dgm:pt modelId="{AE3CE53A-C594-465A-90C5-1BE0CC8470B6}" type="pres">
      <dgm:prSet presAssocID="{C00660EA-C58C-4B64-BBC8-56E58266DA56}" presName="hierRoot2" presStyleCnt="0">
        <dgm:presLayoutVars>
          <dgm:hierBranch val="init"/>
        </dgm:presLayoutVars>
      </dgm:prSet>
      <dgm:spPr/>
    </dgm:pt>
    <dgm:pt modelId="{D6407679-48D3-4C95-9336-EEC2D2B33B39}" type="pres">
      <dgm:prSet presAssocID="{C00660EA-C58C-4B64-BBC8-56E58266DA56}" presName="rootComposite" presStyleCnt="0"/>
      <dgm:spPr/>
    </dgm:pt>
    <dgm:pt modelId="{0087855A-9DAF-4B9B-8989-F9EFB1B7ECD1}" type="pres">
      <dgm:prSet presAssocID="{C00660EA-C58C-4B64-BBC8-56E58266DA56}" presName="rootText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F917-5E30-49CB-B1A2-330A3E4068AB}" type="pres">
      <dgm:prSet presAssocID="{C00660EA-C58C-4B64-BBC8-56E58266DA56}" presName="rootConnector" presStyleLbl="node3" presStyleIdx="8" presStyleCnt="16"/>
      <dgm:spPr/>
      <dgm:t>
        <a:bodyPr/>
        <a:lstStyle/>
        <a:p>
          <a:endParaRPr lang="es-ES"/>
        </a:p>
      </dgm:t>
    </dgm:pt>
    <dgm:pt modelId="{1648E314-0ACD-4B0D-9F33-E445111F09F3}" type="pres">
      <dgm:prSet presAssocID="{C00660EA-C58C-4B64-BBC8-56E58266DA56}" presName="hierChild4" presStyleCnt="0"/>
      <dgm:spPr/>
    </dgm:pt>
    <dgm:pt modelId="{B445453B-AAAE-4AD3-B621-F949CF9E50DF}" type="pres">
      <dgm:prSet presAssocID="{C00660EA-C58C-4B64-BBC8-56E58266DA56}" presName="hierChild5" presStyleCnt="0"/>
      <dgm:spPr/>
    </dgm:pt>
    <dgm:pt modelId="{493A912E-9AF3-4FC6-BE5B-AAB48DF1920A}" type="pres">
      <dgm:prSet presAssocID="{35783332-CAA1-4B4F-921D-94E4BBB2B5F9}" presName="Name37" presStyleLbl="parChTrans1D3" presStyleIdx="9" presStyleCnt="16"/>
      <dgm:spPr/>
      <dgm:t>
        <a:bodyPr/>
        <a:lstStyle/>
        <a:p>
          <a:endParaRPr lang="es-ES"/>
        </a:p>
      </dgm:t>
    </dgm:pt>
    <dgm:pt modelId="{660E6206-A86C-4C13-BF5D-82ACDB43D2D1}" type="pres">
      <dgm:prSet presAssocID="{B7CF7394-96AC-494F-8459-6F8B4A665196}" presName="hierRoot2" presStyleCnt="0">
        <dgm:presLayoutVars>
          <dgm:hierBranch val="init"/>
        </dgm:presLayoutVars>
      </dgm:prSet>
      <dgm:spPr/>
    </dgm:pt>
    <dgm:pt modelId="{0F0DE147-3BBB-466E-AB8A-43AC332894C4}" type="pres">
      <dgm:prSet presAssocID="{B7CF7394-96AC-494F-8459-6F8B4A665196}" presName="rootComposite" presStyleCnt="0"/>
      <dgm:spPr/>
    </dgm:pt>
    <dgm:pt modelId="{70289A3F-BD8F-4342-BABB-6A6545FF0929}" type="pres">
      <dgm:prSet presAssocID="{B7CF7394-96AC-494F-8459-6F8B4A665196}" presName="rootText" presStyleLbl="node3" presStyleIdx="9" presStyleCnt="16" custScaleY="169067" custLinFactNeighborY="-6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1DFD3-DE4C-43AF-B06E-1BAB04705153}" type="pres">
      <dgm:prSet presAssocID="{B7CF7394-96AC-494F-8459-6F8B4A665196}" presName="rootConnector" presStyleLbl="node3" presStyleIdx="9" presStyleCnt="16"/>
      <dgm:spPr/>
      <dgm:t>
        <a:bodyPr/>
        <a:lstStyle/>
        <a:p>
          <a:endParaRPr lang="es-ES"/>
        </a:p>
      </dgm:t>
    </dgm:pt>
    <dgm:pt modelId="{7765AA32-A23B-46CA-B79E-8DC639DC0ACC}" type="pres">
      <dgm:prSet presAssocID="{B7CF7394-96AC-494F-8459-6F8B4A665196}" presName="hierChild4" presStyleCnt="0"/>
      <dgm:spPr/>
    </dgm:pt>
    <dgm:pt modelId="{2AE031EB-1783-4760-96D6-187A6E704C36}" type="pres">
      <dgm:prSet presAssocID="{B7CF7394-96AC-494F-8459-6F8B4A665196}" presName="hierChild5" presStyleCnt="0"/>
      <dgm:spPr/>
    </dgm:pt>
    <dgm:pt modelId="{C15D9BA4-C12C-4BEC-936B-3743DE9E0CE7}" type="pres">
      <dgm:prSet presAssocID="{35775300-F04B-4897-BE5F-400A110349CB}" presName="hierChild5" presStyleCnt="0"/>
      <dgm:spPr/>
    </dgm:pt>
    <dgm:pt modelId="{8661439E-BCEA-45EE-A68A-8E50B0ECC444}" type="pres">
      <dgm:prSet presAssocID="{601D6C71-D8DD-45C2-93D2-4210B81057EF}" presName="Name37" presStyleLbl="parChTrans1D2" presStyleIdx="5" presStyleCnt="8"/>
      <dgm:spPr/>
      <dgm:t>
        <a:bodyPr/>
        <a:lstStyle/>
        <a:p>
          <a:endParaRPr lang="es-ES"/>
        </a:p>
      </dgm:t>
    </dgm:pt>
    <dgm:pt modelId="{80F7DBD7-FBD1-4974-BFFD-D23F97079049}" type="pres">
      <dgm:prSet presAssocID="{1607A2F8-5B12-4880-BCD7-DAA209C35F33}" presName="hierRoot2" presStyleCnt="0">
        <dgm:presLayoutVars>
          <dgm:hierBranch val="init"/>
        </dgm:presLayoutVars>
      </dgm:prSet>
      <dgm:spPr/>
    </dgm:pt>
    <dgm:pt modelId="{CBB71F6E-0C69-444E-A3A0-4D8BDB0DDD91}" type="pres">
      <dgm:prSet presAssocID="{1607A2F8-5B12-4880-BCD7-DAA209C35F33}" presName="rootComposite" presStyleCnt="0"/>
      <dgm:spPr/>
    </dgm:pt>
    <dgm:pt modelId="{9310971E-D5C6-497A-8D2E-0F176C176424}" type="pres">
      <dgm:prSet presAssocID="{1607A2F8-5B12-4880-BCD7-DAA209C35F33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5563EB-206F-4EBC-A7F8-4CF4048F0565}" type="pres">
      <dgm:prSet presAssocID="{1607A2F8-5B12-4880-BCD7-DAA209C35F33}" presName="rootConnector" presStyleLbl="node2" presStyleIdx="5" presStyleCnt="8"/>
      <dgm:spPr/>
      <dgm:t>
        <a:bodyPr/>
        <a:lstStyle/>
        <a:p>
          <a:endParaRPr lang="es-ES"/>
        </a:p>
      </dgm:t>
    </dgm:pt>
    <dgm:pt modelId="{BD5B2FEC-C952-4807-B2FC-890E2BD88951}" type="pres">
      <dgm:prSet presAssocID="{1607A2F8-5B12-4880-BCD7-DAA209C35F33}" presName="hierChild4" presStyleCnt="0"/>
      <dgm:spPr/>
    </dgm:pt>
    <dgm:pt modelId="{DE0D4051-EF34-4401-8262-B81E8B96CE25}" type="pres">
      <dgm:prSet presAssocID="{CEBF462A-22BE-495D-A248-AA0E41C648F3}" presName="Name37" presStyleLbl="parChTrans1D3" presStyleIdx="10" presStyleCnt="16"/>
      <dgm:spPr/>
      <dgm:t>
        <a:bodyPr/>
        <a:lstStyle/>
        <a:p>
          <a:endParaRPr lang="es-ES"/>
        </a:p>
      </dgm:t>
    </dgm:pt>
    <dgm:pt modelId="{90C9594D-CA5B-45AA-B5FC-3CBDE00ADF01}" type="pres">
      <dgm:prSet presAssocID="{FC978A0F-63DE-41E4-BF3B-8F458E9DDFE7}" presName="hierRoot2" presStyleCnt="0">
        <dgm:presLayoutVars>
          <dgm:hierBranch val="init"/>
        </dgm:presLayoutVars>
      </dgm:prSet>
      <dgm:spPr/>
    </dgm:pt>
    <dgm:pt modelId="{FF95A01B-53F9-47F5-A54A-C4724154D614}" type="pres">
      <dgm:prSet presAssocID="{FC978A0F-63DE-41E4-BF3B-8F458E9DDFE7}" presName="rootComposite" presStyleCnt="0"/>
      <dgm:spPr/>
    </dgm:pt>
    <dgm:pt modelId="{00EC3CC6-97CB-43A1-8F2B-CEC8B08AEF46}" type="pres">
      <dgm:prSet presAssocID="{FC978A0F-63DE-41E4-BF3B-8F458E9DDFE7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A564F-0844-4D19-A4A7-7CA2DD547ED0}" type="pres">
      <dgm:prSet presAssocID="{FC978A0F-63DE-41E4-BF3B-8F458E9DDFE7}" presName="rootConnector" presStyleLbl="node3" presStyleIdx="10" presStyleCnt="16"/>
      <dgm:spPr/>
      <dgm:t>
        <a:bodyPr/>
        <a:lstStyle/>
        <a:p>
          <a:endParaRPr lang="es-ES"/>
        </a:p>
      </dgm:t>
    </dgm:pt>
    <dgm:pt modelId="{FA93047B-7933-4D4E-8AC7-893D9D6E1114}" type="pres">
      <dgm:prSet presAssocID="{FC978A0F-63DE-41E4-BF3B-8F458E9DDFE7}" presName="hierChild4" presStyleCnt="0"/>
      <dgm:spPr/>
    </dgm:pt>
    <dgm:pt modelId="{E53E86E9-F9EE-401C-8D65-F706F556637A}" type="pres">
      <dgm:prSet presAssocID="{FC978A0F-63DE-41E4-BF3B-8F458E9DDFE7}" presName="hierChild5" presStyleCnt="0"/>
      <dgm:spPr/>
    </dgm:pt>
    <dgm:pt modelId="{7A6D7E1B-C90C-462E-9D34-34E5E9FD85CB}" type="pres">
      <dgm:prSet presAssocID="{FE90814C-EFD8-4663-A775-1BB2A71DDFB3}" presName="Name37" presStyleLbl="parChTrans1D3" presStyleIdx="11" presStyleCnt="16"/>
      <dgm:spPr/>
      <dgm:t>
        <a:bodyPr/>
        <a:lstStyle/>
        <a:p>
          <a:endParaRPr lang="es-ES"/>
        </a:p>
      </dgm:t>
    </dgm:pt>
    <dgm:pt modelId="{E6930096-2032-47DE-B2DE-8C5C363B59A6}" type="pres">
      <dgm:prSet presAssocID="{AF141705-0151-4E0E-ADFA-2C172A5FB89C}" presName="hierRoot2" presStyleCnt="0">
        <dgm:presLayoutVars>
          <dgm:hierBranch val="init"/>
        </dgm:presLayoutVars>
      </dgm:prSet>
      <dgm:spPr/>
    </dgm:pt>
    <dgm:pt modelId="{95B64300-FF2D-45DC-AA68-C61B674F6457}" type="pres">
      <dgm:prSet presAssocID="{AF141705-0151-4E0E-ADFA-2C172A5FB89C}" presName="rootComposite" presStyleCnt="0"/>
      <dgm:spPr/>
    </dgm:pt>
    <dgm:pt modelId="{6E361FA1-4ED2-495A-9580-21460044DE3F}" type="pres">
      <dgm:prSet presAssocID="{AF141705-0151-4E0E-ADFA-2C172A5FB89C}" presName="rootText" presStyleLbl="node3" presStyleIdx="11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3690C6-D11E-41FF-A06B-C26A4E22B6FA}" type="pres">
      <dgm:prSet presAssocID="{AF141705-0151-4E0E-ADFA-2C172A5FB89C}" presName="rootConnector" presStyleLbl="node3" presStyleIdx="11" presStyleCnt="16"/>
      <dgm:spPr/>
      <dgm:t>
        <a:bodyPr/>
        <a:lstStyle/>
        <a:p>
          <a:endParaRPr lang="es-ES"/>
        </a:p>
      </dgm:t>
    </dgm:pt>
    <dgm:pt modelId="{ECBD9D86-068F-42D4-B17B-7A2B0EAB7843}" type="pres">
      <dgm:prSet presAssocID="{AF141705-0151-4E0E-ADFA-2C172A5FB89C}" presName="hierChild4" presStyleCnt="0"/>
      <dgm:spPr/>
    </dgm:pt>
    <dgm:pt modelId="{3CD81E18-FC88-4689-90D2-B76BFD160F53}" type="pres">
      <dgm:prSet presAssocID="{AF141705-0151-4E0E-ADFA-2C172A5FB89C}" presName="hierChild5" presStyleCnt="0"/>
      <dgm:spPr/>
    </dgm:pt>
    <dgm:pt modelId="{9D9D0AFF-A102-48AF-824A-2CB1183A8CD3}" type="pres">
      <dgm:prSet presAssocID="{1607A2F8-5B12-4880-BCD7-DAA209C35F33}" presName="hierChild5" presStyleCnt="0"/>
      <dgm:spPr/>
    </dgm:pt>
    <dgm:pt modelId="{ECDD586F-397E-418F-8437-240850E33397}" type="pres">
      <dgm:prSet presAssocID="{30904CEB-42A5-4258-9761-179AC86B5552}" presName="Name37" presStyleLbl="parChTrans1D2" presStyleIdx="6" presStyleCnt="8"/>
      <dgm:spPr/>
      <dgm:t>
        <a:bodyPr/>
        <a:lstStyle/>
        <a:p>
          <a:endParaRPr lang="es-ES"/>
        </a:p>
      </dgm:t>
    </dgm:pt>
    <dgm:pt modelId="{E9F6CA5C-E6BE-4EF1-8612-152B4817FBD8}" type="pres">
      <dgm:prSet presAssocID="{6B44A75E-9449-4818-9EB7-0460C0C37D07}" presName="hierRoot2" presStyleCnt="0">
        <dgm:presLayoutVars>
          <dgm:hierBranch val="init"/>
        </dgm:presLayoutVars>
      </dgm:prSet>
      <dgm:spPr/>
    </dgm:pt>
    <dgm:pt modelId="{A6312877-4B85-4801-A5F2-75F17389ABEB}" type="pres">
      <dgm:prSet presAssocID="{6B44A75E-9449-4818-9EB7-0460C0C37D07}" presName="rootComposite" presStyleCnt="0"/>
      <dgm:spPr/>
    </dgm:pt>
    <dgm:pt modelId="{DE6044DF-AD48-48E7-A08A-2DA0481A87D9}" type="pres">
      <dgm:prSet presAssocID="{6B44A75E-9449-4818-9EB7-0460C0C37D07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406BB-011E-4180-B6CE-160233D4D942}" type="pres">
      <dgm:prSet presAssocID="{6B44A75E-9449-4818-9EB7-0460C0C37D07}" presName="rootConnector" presStyleLbl="node2" presStyleIdx="6" presStyleCnt="8"/>
      <dgm:spPr/>
      <dgm:t>
        <a:bodyPr/>
        <a:lstStyle/>
        <a:p>
          <a:endParaRPr lang="es-ES"/>
        </a:p>
      </dgm:t>
    </dgm:pt>
    <dgm:pt modelId="{F508D94F-34E9-4B35-AE2B-166F8E699F0A}" type="pres">
      <dgm:prSet presAssocID="{6B44A75E-9449-4818-9EB7-0460C0C37D07}" presName="hierChild4" presStyleCnt="0"/>
      <dgm:spPr/>
    </dgm:pt>
    <dgm:pt modelId="{E317E4F0-7DF2-4B38-A2BB-14E093290FD3}" type="pres">
      <dgm:prSet presAssocID="{1E09EFF1-6BA0-443C-A7A5-2E75BDCC8DE2}" presName="Name37" presStyleLbl="parChTrans1D3" presStyleIdx="12" presStyleCnt="16"/>
      <dgm:spPr/>
      <dgm:t>
        <a:bodyPr/>
        <a:lstStyle/>
        <a:p>
          <a:endParaRPr lang="es-ES"/>
        </a:p>
      </dgm:t>
    </dgm:pt>
    <dgm:pt modelId="{816D6E30-BEE2-49F1-8502-5CA70C789605}" type="pres">
      <dgm:prSet presAssocID="{725FFA42-B865-4071-BBA1-1C62124F44D6}" presName="hierRoot2" presStyleCnt="0">
        <dgm:presLayoutVars>
          <dgm:hierBranch val="init"/>
        </dgm:presLayoutVars>
      </dgm:prSet>
      <dgm:spPr/>
    </dgm:pt>
    <dgm:pt modelId="{3732A37E-73FF-4890-BAE4-C71CEF3675A3}" type="pres">
      <dgm:prSet presAssocID="{725FFA42-B865-4071-BBA1-1C62124F44D6}" presName="rootComposite" presStyleCnt="0"/>
      <dgm:spPr/>
    </dgm:pt>
    <dgm:pt modelId="{6688474F-83AE-42C4-AB04-AF9CB2EDEFA6}" type="pres">
      <dgm:prSet presAssocID="{725FFA42-B865-4071-BBA1-1C62124F44D6}" presName="rootText" presStyleLbl="node3" presStyleIdx="12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AD4952-DD82-4BF9-8DD6-C02C3847E30A}" type="pres">
      <dgm:prSet presAssocID="{725FFA42-B865-4071-BBA1-1C62124F44D6}" presName="rootConnector" presStyleLbl="node3" presStyleIdx="12" presStyleCnt="16"/>
      <dgm:spPr/>
      <dgm:t>
        <a:bodyPr/>
        <a:lstStyle/>
        <a:p>
          <a:endParaRPr lang="es-ES"/>
        </a:p>
      </dgm:t>
    </dgm:pt>
    <dgm:pt modelId="{828C6A08-8727-4BF4-BFE3-3BEF22018D28}" type="pres">
      <dgm:prSet presAssocID="{725FFA42-B865-4071-BBA1-1C62124F44D6}" presName="hierChild4" presStyleCnt="0"/>
      <dgm:spPr/>
    </dgm:pt>
    <dgm:pt modelId="{38E8ABFA-A18E-4F7E-9CC2-1A22F953C522}" type="pres">
      <dgm:prSet presAssocID="{725FFA42-B865-4071-BBA1-1C62124F44D6}" presName="hierChild5" presStyleCnt="0"/>
      <dgm:spPr/>
    </dgm:pt>
    <dgm:pt modelId="{70EC8B4F-55A7-4840-8A96-92C5BC653984}" type="pres">
      <dgm:prSet presAssocID="{E8DFDAA3-346C-4608-B63B-54F650D56942}" presName="Name37" presStyleLbl="parChTrans1D3" presStyleIdx="13" presStyleCnt="16"/>
      <dgm:spPr/>
      <dgm:t>
        <a:bodyPr/>
        <a:lstStyle/>
        <a:p>
          <a:endParaRPr lang="es-ES"/>
        </a:p>
      </dgm:t>
    </dgm:pt>
    <dgm:pt modelId="{C400122F-4EF8-4025-ABE8-D23C0017493E}" type="pres">
      <dgm:prSet presAssocID="{013AFF1C-ECB2-491E-BAF6-9F21B92F21F4}" presName="hierRoot2" presStyleCnt="0">
        <dgm:presLayoutVars>
          <dgm:hierBranch val="init"/>
        </dgm:presLayoutVars>
      </dgm:prSet>
      <dgm:spPr/>
    </dgm:pt>
    <dgm:pt modelId="{07A82D9B-1BA9-4198-AEA7-EAC57F8C18D8}" type="pres">
      <dgm:prSet presAssocID="{013AFF1C-ECB2-491E-BAF6-9F21B92F21F4}" presName="rootComposite" presStyleCnt="0"/>
      <dgm:spPr/>
    </dgm:pt>
    <dgm:pt modelId="{C7429E26-83F0-4CE1-AA4D-637A6B311121}" type="pres">
      <dgm:prSet presAssocID="{013AFF1C-ECB2-491E-BAF6-9F21B92F21F4}" presName="rootText" presStyleLbl="node3" presStyleIdx="13" presStyleCnt="16" custScaleY="255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42691B-A7EF-4EA1-9CF5-177790E16612}" type="pres">
      <dgm:prSet presAssocID="{013AFF1C-ECB2-491E-BAF6-9F21B92F21F4}" presName="rootConnector" presStyleLbl="node3" presStyleIdx="13" presStyleCnt="16"/>
      <dgm:spPr/>
      <dgm:t>
        <a:bodyPr/>
        <a:lstStyle/>
        <a:p>
          <a:endParaRPr lang="es-ES"/>
        </a:p>
      </dgm:t>
    </dgm:pt>
    <dgm:pt modelId="{678F1864-BA77-49EC-A935-F5F6E4164843}" type="pres">
      <dgm:prSet presAssocID="{013AFF1C-ECB2-491E-BAF6-9F21B92F21F4}" presName="hierChild4" presStyleCnt="0"/>
      <dgm:spPr/>
    </dgm:pt>
    <dgm:pt modelId="{8D1F1661-6CD7-4F59-BA16-C1EB21E7E1F2}" type="pres">
      <dgm:prSet presAssocID="{013AFF1C-ECB2-491E-BAF6-9F21B92F21F4}" presName="hierChild5" presStyleCnt="0"/>
      <dgm:spPr/>
    </dgm:pt>
    <dgm:pt modelId="{252BC6E4-FD9D-4AFC-BCF6-B7EE05DF17E5}" type="pres">
      <dgm:prSet presAssocID="{6B44A75E-9449-4818-9EB7-0460C0C37D07}" presName="hierChild5" presStyleCnt="0"/>
      <dgm:spPr/>
    </dgm:pt>
    <dgm:pt modelId="{6B104AB9-6884-4566-A1E3-FFEE3E34ED59}" type="pres">
      <dgm:prSet presAssocID="{605B920B-30EE-4857-846D-4571876456DB}" presName="Name37" presStyleLbl="parChTrans1D2" presStyleIdx="7" presStyleCnt="8"/>
      <dgm:spPr/>
      <dgm:t>
        <a:bodyPr/>
        <a:lstStyle/>
        <a:p>
          <a:endParaRPr lang="es-ES"/>
        </a:p>
      </dgm:t>
    </dgm:pt>
    <dgm:pt modelId="{E3949544-BAD0-4048-B193-3DF461EBC3A8}" type="pres">
      <dgm:prSet presAssocID="{B254C812-C7D8-4DA6-B8CB-C0FB030B07E0}" presName="hierRoot2" presStyleCnt="0">
        <dgm:presLayoutVars>
          <dgm:hierBranch val="init"/>
        </dgm:presLayoutVars>
      </dgm:prSet>
      <dgm:spPr/>
    </dgm:pt>
    <dgm:pt modelId="{C6C65BE7-2C22-49AA-BDDC-6EA9A2CE2F64}" type="pres">
      <dgm:prSet presAssocID="{B254C812-C7D8-4DA6-B8CB-C0FB030B07E0}" presName="rootComposite" presStyleCnt="0"/>
      <dgm:spPr/>
    </dgm:pt>
    <dgm:pt modelId="{784D1E81-D3F8-45B1-A9A3-EC86A1E5B94B}" type="pres">
      <dgm:prSet presAssocID="{B254C812-C7D8-4DA6-B8CB-C0FB030B07E0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BEEC8C-450A-43B6-A74F-014CEE7D8F9F}" type="pres">
      <dgm:prSet presAssocID="{B254C812-C7D8-4DA6-B8CB-C0FB030B07E0}" presName="rootConnector" presStyleLbl="node2" presStyleIdx="7" presStyleCnt="8"/>
      <dgm:spPr/>
      <dgm:t>
        <a:bodyPr/>
        <a:lstStyle/>
        <a:p>
          <a:endParaRPr lang="es-ES"/>
        </a:p>
      </dgm:t>
    </dgm:pt>
    <dgm:pt modelId="{92748876-FC66-46DA-B6B8-6BA715DF3330}" type="pres">
      <dgm:prSet presAssocID="{B254C812-C7D8-4DA6-B8CB-C0FB030B07E0}" presName="hierChild4" presStyleCnt="0"/>
      <dgm:spPr/>
    </dgm:pt>
    <dgm:pt modelId="{E3FFE4E7-FDC3-43C4-8021-B8879E473468}" type="pres">
      <dgm:prSet presAssocID="{B52B8B58-4396-4A59-9D09-D46DEED5584E}" presName="Name37" presStyleLbl="parChTrans1D3" presStyleIdx="14" presStyleCnt="16"/>
      <dgm:spPr/>
      <dgm:t>
        <a:bodyPr/>
        <a:lstStyle/>
        <a:p>
          <a:endParaRPr lang="es-ES"/>
        </a:p>
      </dgm:t>
    </dgm:pt>
    <dgm:pt modelId="{C5635FA8-6F4F-4AAB-97D8-5FFFCE41A000}" type="pres">
      <dgm:prSet presAssocID="{FA1A7274-E4C4-4AD9-A935-88591B0DDAA6}" presName="hierRoot2" presStyleCnt="0">
        <dgm:presLayoutVars>
          <dgm:hierBranch val="init"/>
        </dgm:presLayoutVars>
      </dgm:prSet>
      <dgm:spPr/>
    </dgm:pt>
    <dgm:pt modelId="{0E95620B-6BCB-4A3C-8E99-B7615FE6B20C}" type="pres">
      <dgm:prSet presAssocID="{FA1A7274-E4C4-4AD9-A935-88591B0DDAA6}" presName="rootComposite" presStyleCnt="0"/>
      <dgm:spPr/>
    </dgm:pt>
    <dgm:pt modelId="{4B846D13-15F6-4A70-AEF5-C3C65BF747F9}" type="pres">
      <dgm:prSet presAssocID="{FA1A7274-E4C4-4AD9-A935-88591B0DDAA6}" presName="rootText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6A9FD-1A83-40E2-826D-08DCA47DC3A9}" type="pres">
      <dgm:prSet presAssocID="{FA1A7274-E4C4-4AD9-A935-88591B0DDAA6}" presName="rootConnector" presStyleLbl="node3" presStyleIdx="14" presStyleCnt="16"/>
      <dgm:spPr/>
      <dgm:t>
        <a:bodyPr/>
        <a:lstStyle/>
        <a:p>
          <a:endParaRPr lang="es-ES"/>
        </a:p>
      </dgm:t>
    </dgm:pt>
    <dgm:pt modelId="{623454FC-0ACF-427B-8BD1-4D91B1A0D1DF}" type="pres">
      <dgm:prSet presAssocID="{FA1A7274-E4C4-4AD9-A935-88591B0DDAA6}" presName="hierChild4" presStyleCnt="0"/>
      <dgm:spPr/>
    </dgm:pt>
    <dgm:pt modelId="{F4ABA4B0-DCA0-4AC6-B084-93A125B0469C}" type="pres">
      <dgm:prSet presAssocID="{FA1A7274-E4C4-4AD9-A935-88591B0DDAA6}" presName="hierChild5" presStyleCnt="0"/>
      <dgm:spPr/>
    </dgm:pt>
    <dgm:pt modelId="{B3C1A0E5-A4D1-4E59-A321-2A1A7B41448C}" type="pres">
      <dgm:prSet presAssocID="{AA9ED0F6-DDEF-4BAB-8114-2886E82A3FFA}" presName="Name37" presStyleLbl="parChTrans1D3" presStyleIdx="15" presStyleCnt="16"/>
      <dgm:spPr/>
      <dgm:t>
        <a:bodyPr/>
        <a:lstStyle/>
        <a:p>
          <a:endParaRPr lang="es-ES"/>
        </a:p>
      </dgm:t>
    </dgm:pt>
    <dgm:pt modelId="{E4FDF821-60AA-4388-A6DA-1D000FB800EF}" type="pres">
      <dgm:prSet presAssocID="{71011720-01E4-48C3-8A5C-00460202F33F}" presName="hierRoot2" presStyleCnt="0">
        <dgm:presLayoutVars>
          <dgm:hierBranch val="init"/>
        </dgm:presLayoutVars>
      </dgm:prSet>
      <dgm:spPr/>
    </dgm:pt>
    <dgm:pt modelId="{58667442-A704-419D-B020-27114FB35EFA}" type="pres">
      <dgm:prSet presAssocID="{71011720-01E4-48C3-8A5C-00460202F33F}" presName="rootComposite" presStyleCnt="0"/>
      <dgm:spPr/>
    </dgm:pt>
    <dgm:pt modelId="{ACD8DB3D-0BEA-4D01-9544-97839B4D667C}" type="pres">
      <dgm:prSet presAssocID="{71011720-01E4-48C3-8A5C-00460202F33F}" presName="rootText" presStyleLbl="node3" presStyleIdx="15" presStyleCnt="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16F8D-6AE1-4235-B441-5BF38D37D0D3}" type="pres">
      <dgm:prSet presAssocID="{71011720-01E4-48C3-8A5C-00460202F33F}" presName="rootConnector" presStyleLbl="node3" presStyleIdx="15" presStyleCnt="16"/>
      <dgm:spPr/>
      <dgm:t>
        <a:bodyPr/>
        <a:lstStyle/>
        <a:p>
          <a:endParaRPr lang="es-ES"/>
        </a:p>
      </dgm:t>
    </dgm:pt>
    <dgm:pt modelId="{09909D77-2145-421C-95DB-1978C4CC0C39}" type="pres">
      <dgm:prSet presAssocID="{71011720-01E4-48C3-8A5C-00460202F33F}" presName="hierChild4" presStyleCnt="0"/>
      <dgm:spPr/>
    </dgm:pt>
    <dgm:pt modelId="{97EB1C85-F3BD-4112-B5C8-75ECFBCDBACB}" type="pres">
      <dgm:prSet presAssocID="{71011720-01E4-48C3-8A5C-00460202F33F}" presName="hierChild5" presStyleCnt="0"/>
      <dgm:spPr/>
    </dgm:pt>
    <dgm:pt modelId="{847B2A30-93DF-4CAB-A88E-2E7E27D7CCCC}" type="pres">
      <dgm:prSet presAssocID="{B254C812-C7D8-4DA6-B8CB-C0FB030B07E0}" presName="hierChild5" presStyleCnt="0"/>
      <dgm:spPr/>
    </dgm:pt>
    <dgm:pt modelId="{1DD425E1-27B0-46AC-9ACE-75950C4F9BEF}" type="pres">
      <dgm:prSet presAssocID="{F41F4F9F-70CD-4318-B1B2-6858DE162F2B}" presName="hierChild3" presStyleCnt="0"/>
      <dgm:spPr/>
    </dgm:pt>
  </dgm:ptLst>
  <dgm:cxnLst>
    <dgm:cxn modelId="{DC33E0C1-F8A9-4148-97E7-80AE17D86B7E}" type="presOf" srcId="{FC978A0F-63DE-41E4-BF3B-8F458E9DDFE7}" destId="{71AA564F-0844-4D19-A4A7-7CA2DD547ED0}" srcOrd="1" destOrd="0" presId="urn:microsoft.com/office/officeart/2005/8/layout/orgChart1"/>
    <dgm:cxn modelId="{78825164-870A-4EB7-91B5-F66BEAEBCC4A}" srcId="{F41F4F9F-70CD-4318-B1B2-6858DE162F2B}" destId="{07211515-4932-4C8C-86E5-1FF3E6AA9587}" srcOrd="1" destOrd="0" parTransId="{ACFA4F95-D0A4-402A-8DF8-C976653EA790}" sibTransId="{031797FC-E313-4FEA-A52B-47CD19A0727C}"/>
    <dgm:cxn modelId="{99B7ABEB-DC4A-42D3-8857-1EB143213276}" srcId="{62E3C57B-CF8F-467E-B1CB-7CF5E605D833}" destId="{C3731BFB-15CF-40C8-8CB1-E1F0CB3619B4}" srcOrd="0" destOrd="0" parTransId="{B122C9AC-CEE5-4102-B20E-FA8FD5ED1EB7}" sibTransId="{D306C77D-FCB6-407A-A844-E44B2E489C3E}"/>
    <dgm:cxn modelId="{33144C70-20FE-48E8-8E79-FD75224171D4}" type="presOf" srcId="{FA1A7274-E4C4-4AD9-A935-88591B0DDAA6}" destId="{B9D6A9FD-1A83-40E2-826D-08DCA47DC3A9}" srcOrd="1" destOrd="0" presId="urn:microsoft.com/office/officeart/2005/8/layout/orgChart1"/>
    <dgm:cxn modelId="{473AB99C-20F7-4A2C-A062-FC085884267D}" srcId="{827D4372-9757-4513-A62E-1D6D2BAAF1C9}" destId="{0DDB7394-F087-4A5A-8C8E-FA8997575AE5}" srcOrd="1" destOrd="0" parTransId="{EB80B390-D3A4-4D55-90B7-E1EF0E1CA730}" sibTransId="{FC77FBD8-50E8-4879-B97F-C94858606DCC}"/>
    <dgm:cxn modelId="{ECB7E361-8B51-4975-8B55-DDB1904B58A5}" type="presOf" srcId="{1FC3B732-64E9-465F-B1EB-12B1B22F6888}" destId="{A08B601B-DB94-4CC2-806B-BC2B98B76CDE}" srcOrd="0" destOrd="0" presId="urn:microsoft.com/office/officeart/2005/8/layout/orgChart1"/>
    <dgm:cxn modelId="{4627D5B5-E0BB-4628-BEB0-B891AC048630}" type="presOf" srcId="{827D4372-9757-4513-A62E-1D6D2BAAF1C9}" destId="{58634B68-8C69-4C9C-883C-DE3AC997DF78}" srcOrd="1" destOrd="0" presId="urn:microsoft.com/office/officeart/2005/8/layout/orgChart1"/>
    <dgm:cxn modelId="{8CDACF1A-0231-4F22-9F53-0BAB086B5518}" type="presOf" srcId="{601D6C71-D8DD-45C2-93D2-4210B81057EF}" destId="{8661439E-BCEA-45EE-A68A-8E50B0ECC444}" srcOrd="0" destOrd="0" presId="urn:microsoft.com/office/officeart/2005/8/layout/orgChart1"/>
    <dgm:cxn modelId="{3E4B6B25-0835-4D50-B39D-D4B4AB4EAB1B}" srcId="{07211515-4932-4C8C-86E5-1FF3E6AA9587}" destId="{B1152A48-49A8-40FD-AF66-B7CAB07BF60E}" srcOrd="1" destOrd="0" parTransId="{14C9A9D5-EB9F-4D72-B1E3-DFA318C7451F}" sibTransId="{A058A711-7C82-4BE2-8318-00EA2FC5AF7C}"/>
    <dgm:cxn modelId="{0A0A5C8E-7FA0-4056-B98A-03C647761DBB}" type="presOf" srcId="{9B8CA7EA-F23F-479B-B3C3-52C86879C39B}" destId="{30CB7CEA-0C96-4512-9776-2623B5D56FD3}" srcOrd="0" destOrd="0" presId="urn:microsoft.com/office/officeart/2005/8/layout/orgChart1"/>
    <dgm:cxn modelId="{99747569-19F5-42AA-8D8E-D3AF31DCB8A4}" type="presOf" srcId="{07211515-4932-4C8C-86E5-1FF3E6AA9587}" destId="{D290EF85-4288-4403-916C-486CF8D388E5}" srcOrd="0" destOrd="0" presId="urn:microsoft.com/office/officeart/2005/8/layout/orgChart1"/>
    <dgm:cxn modelId="{2F9E04C0-07EB-4EBF-A184-89F4D89A5061}" type="presOf" srcId="{C00660EA-C58C-4B64-BBC8-56E58266DA56}" destId="{0087855A-9DAF-4B9B-8989-F9EFB1B7ECD1}" srcOrd="0" destOrd="0" presId="urn:microsoft.com/office/officeart/2005/8/layout/orgChart1"/>
    <dgm:cxn modelId="{FDDA5917-FE1A-477C-BD0F-C6C3C0624726}" srcId="{F41F4F9F-70CD-4318-B1B2-6858DE162F2B}" destId="{B254C812-C7D8-4DA6-B8CB-C0FB030B07E0}" srcOrd="7" destOrd="0" parTransId="{605B920B-30EE-4857-846D-4571876456DB}" sibTransId="{B7313FE4-A1FD-4F75-8BB4-D88759228419}"/>
    <dgm:cxn modelId="{999067C2-9C1E-411F-B001-D47A51E2D4D8}" srcId="{F41F4F9F-70CD-4318-B1B2-6858DE162F2B}" destId="{35775300-F04B-4897-BE5F-400A110349CB}" srcOrd="4" destOrd="0" parTransId="{AE7CC538-09B6-4260-8993-811D566CB52B}" sibTransId="{5FEDF75C-DB13-4267-9A5F-39FBE30F82C3}"/>
    <dgm:cxn modelId="{437F1D95-997C-4C49-8D3A-E1863F151038}" type="presOf" srcId="{3EE629E3-EF8D-4432-B2CB-3CDAC2FB1A8F}" destId="{C7223E27-C48F-4363-9C94-D8BD01ED6AF8}" srcOrd="1" destOrd="0" presId="urn:microsoft.com/office/officeart/2005/8/layout/orgChart1"/>
    <dgm:cxn modelId="{2DDFBDFE-4EE3-4178-A1CC-A0513F62C3F4}" type="presOf" srcId="{62E3C57B-CF8F-467E-B1CB-7CF5E605D833}" destId="{76240022-EE21-47B6-B9BC-AC2051D800C3}" srcOrd="1" destOrd="0" presId="urn:microsoft.com/office/officeart/2005/8/layout/orgChart1"/>
    <dgm:cxn modelId="{55E26A94-5B94-4142-9DFF-683776F046C4}" type="presOf" srcId="{F41F4F9F-70CD-4318-B1B2-6858DE162F2B}" destId="{73892760-8173-4A1A-844C-114025C15EF2}" srcOrd="0" destOrd="0" presId="urn:microsoft.com/office/officeart/2005/8/layout/orgChart1"/>
    <dgm:cxn modelId="{76AA8622-1697-4A1C-90E0-ECB125B987E3}" type="presOf" srcId="{35775300-F04B-4897-BE5F-400A110349CB}" destId="{C87859B2-C1E9-4D6B-9F4E-B800713A1DB3}" srcOrd="0" destOrd="0" presId="urn:microsoft.com/office/officeart/2005/8/layout/orgChart1"/>
    <dgm:cxn modelId="{9AFFCDD9-1F89-4EF9-8D99-7243CDEE11BA}" type="presOf" srcId="{215D044C-F37A-4C53-A249-E0ADD21F65AF}" destId="{670A2DF5-20C1-4F19-9B5A-7AC38A8FA264}" srcOrd="1" destOrd="0" presId="urn:microsoft.com/office/officeart/2005/8/layout/orgChart1"/>
    <dgm:cxn modelId="{36830C65-97D4-48C1-B3F6-F0D55583CB9E}" type="presOf" srcId="{14C9A9D5-EB9F-4D72-B1E3-DFA318C7451F}" destId="{B02789FB-11CE-43C9-92A0-CBEB26405740}" srcOrd="0" destOrd="0" presId="urn:microsoft.com/office/officeart/2005/8/layout/orgChart1"/>
    <dgm:cxn modelId="{5976EC0C-C961-46CC-BEAF-53D0C970AD6B}" type="presOf" srcId="{62E3C57B-CF8F-467E-B1CB-7CF5E605D833}" destId="{6A9F1951-C8ED-4268-A896-3BB2FC26AEDF}" srcOrd="0" destOrd="0" presId="urn:microsoft.com/office/officeart/2005/8/layout/orgChart1"/>
    <dgm:cxn modelId="{BEBB85AD-C63C-4A54-AA67-A0848006797C}" srcId="{62E3C57B-CF8F-467E-B1CB-7CF5E605D833}" destId="{CAC179D0-EB97-4085-BD85-94C534939232}" srcOrd="1" destOrd="0" parTransId="{4BB67F06-4EEC-41B4-AC27-E9FC021EA4CB}" sibTransId="{918C0553-1EC7-49A5-B650-8814DAC2A08F}"/>
    <dgm:cxn modelId="{20357E43-8897-49A7-B138-16AC9D1E5914}" type="presOf" srcId="{FC978A0F-63DE-41E4-BF3B-8F458E9DDFE7}" destId="{00EC3CC6-97CB-43A1-8F2B-CEC8B08AEF46}" srcOrd="0" destOrd="0" presId="urn:microsoft.com/office/officeart/2005/8/layout/orgChart1"/>
    <dgm:cxn modelId="{344279C5-DE39-4484-A9F0-E39A72C198B6}" type="presOf" srcId="{68C6C3BA-0424-4A58-8F33-F9DF08634006}" destId="{B0B4F061-77E8-4B23-8135-4E7AC5008E99}" srcOrd="1" destOrd="0" presId="urn:microsoft.com/office/officeart/2005/8/layout/orgChart1"/>
    <dgm:cxn modelId="{8EE14E40-61D5-4077-93F6-37AAD5A48D87}" type="presOf" srcId="{CAC179D0-EB97-4085-BD85-94C534939232}" destId="{F1D07CC2-C688-4E0D-87CC-4CE5BCF870B0}" srcOrd="1" destOrd="0" presId="urn:microsoft.com/office/officeart/2005/8/layout/orgChart1"/>
    <dgm:cxn modelId="{90F0FB4B-58AE-4005-9CB2-AB5F9F2969AA}" type="presOf" srcId="{725FFA42-B865-4071-BBA1-1C62124F44D6}" destId="{6688474F-83AE-42C4-AB04-AF9CB2EDEFA6}" srcOrd="0" destOrd="0" presId="urn:microsoft.com/office/officeart/2005/8/layout/orgChart1"/>
    <dgm:cxn modelId="{84528EE2-95D8-4B4E-972F-01813D810721}" srcId="{F41F4F9F-70CD-4318-B1B2-6858DE162F2B}" destId="{6B44A75E-9449-4818-9EB7-0460C0C37D07}" srcOrd="6" destOrd="0" parTransId="{30904CEB-42A5-4258-9761-179AC86B5552}" sibTransId="{5355DD50-2D17-4C0A-9CDC-2DDB5B5A72AC}"/>
    <dgm:cxn modelId="{544F454A-3149-499E-A670-97160AB4ECC7}" type="presOf" srcId="{C3731BFB-15CF-40C8-8CB1-E1F0CB3619B4}" destId="{C9E016DF-766C-40BA-A852-9FAF6FFC02DB}" srcOrd="1" destOrd="0" presId="urn:microsoft.com/office/officeart/2005/8/layout/orgChart1"/>
    <dgm:cxn modelId="{AFC9291A-60E1-4516-AC55-811EA7A43A80}" srcId="{F41F4F9F-70CD-4318-B1B2-6858DE162F2B}" destId="{62E3C57B-CF8F-467E-B1CB-7CF5E605D833}" srcOrd="2" destOrd="0" parTransId="{1FC3B732-64E9-465F-B1EB-12B1B22F6888}" sibTransId="{D3E5ACB4-660C-4DCE-B0B4-C5798C1B4801}"/>
    <dgm:cxn modelId="{C84118B6-F400-4236-B1AB-7979F48E346C}" srcId="{F41F4F9F-70CD-4318-B1B2-6858DE162F2B}" destId="{827D4372-9757-4513-A62E-1D6D2BAAF1C9}" srcOrd="0" destOrd="0" parTransId="{9B8CA7EA-F23F-479B-B3C3-52C86879C39B}" sibTransId="{33D7D7D2-45FF-48C2-9665-8B18ECB38CF5}"/>
    <dgm:cxn modelId="{CDAD4DC7-424F-49A0-B73C-B076D5D524C7}" type="presOf" srcId="{35783332-CAA1-4B4F-921D-94E4BBB2B5F9}" destId="{493A912E-9AF3-4FC6-BE5B-AAB48DF1920A}" srcOrd="0" destOrd="0" presId="urn:microsoft.com/office/officeart/2005/8/layout/orgChart1"/>
    <dgm:cxn modelId="{A8A4DFC3-FB23-402C-B140-E2EEE5B982F8}" type="presOf" srcId="{4BB67F06-4EEC-41B4-AC27-E9FC021EA4CB}" destId="{C7F5DD3A-322E-45A4-9ED6-385A2E8FA683}" srcOrd="0" destOrd="0" presId="urn:microsoft.com/office/officeart/2005/8/layout/orgChart1"/>
    <dgm:cxn modelId="{9705215B-8E7B-430F-9155-BA00A66E6B9F}" type="presOf" srcId="{9474668D-9AF5-46F6-91A5-7DABCEF1C46D}" destId="{8CBC7B06-C260-4C1C-A6F9-2DC8DABDE08D}" srcOrd="0" destOrd="0" presId="urn:microsoft.com/office/officeart/2005/8/layout/orgChart1"/>
    <dgm:cxn modelId="{A391164F-81CC-4EDC-BF1F-B521B076AFBA}" srcId="{07211515-4932-4C8C-86E5-1FF3E6AA9587}" destId="{3EE629E3-EF8D-4432-B2CB-3CDAC2FB1A8F}" srcOrd="0" destOrd="0" parTransId="{01C375A0-D519-4873-A9EC-FAF875A5AF97}" sibTransId="{4812CFA2-AFB8-462C-A158-41432F336045}"/>
    <dgm:cxn modelId="{14F9FE42-B7C8-44B2-9BC2-3A1D4BC21996}" type="presOf" srcId="{B1152A48-49A8-40FD-AF66-B7CAB07BF60E}" destId="{12798F2E-AD98-4BC0-AFC1-EBDBD23D5255}" srcOrd="1" destOrd="0" presId="urn:microsoft.com/office/officeart/2005/8/layout/orgChart1"/>
    <dgm:cxn modelId="{72039592-4D26-4D9D-BA1B-BD56F0FE1D0A}" type="presOf" srcId="{827D4372-9757-4513-A62E-1D6D2BAAF1C9}" destId="{F21A9940-12B8-42FF-91C4-1117AA13775E}" srcOrd="0" destOrd="0" presId="urn:microsoft.com/office/officeart/2005/8/layout/orgChart1"/>
    <dgm:cxn modelId="{20BE994B-3B43-4184-8B9C-C3CB7E1EB739}" type="presOf" srcId="{605B920B-30EE-4857-846D-4571876456DB}" destId="{6B104AB9-6884-4566-A1E3-FFEE3E34ED59}" srcOrd="0" destOrd="0" presId="urn:microsoft.com/office/officeart/2005/8/layout/orgChart1"/>
    <dgm:cxn modelId="{F8E8CFD3-5C79-4374-8691-15F64BA00150}" srcId="{215D044C-F37A-4C53-A249-E0ADD21F65AF}" destId="{68C6C3BA-0424-4A58-8F33-F9DF08634006}" srcOrd="0" destOrd="0" parTransId="{268A384C-E676-48FE-B553-83D13591D105}" sibTransId="{C9AA5012-9BA3-49AF-905A-420FBDC0CD1D}"/>
    <dgm:cxn modelId="{D120822D-21A6-4B4F-8075-147BDBCB4576}" type="presOf" srcId="{7743858C-740C-4828-AB31-C65AB42B009E}" destId="{989A3347-DB75-41DE-9B6F-D696B615081B}" srcOrd="0" destOrd="0" presId="urn:microsoft.com/office/officeart/2005/8/layout/orgChart1"/>
    <dgm:cxn modelId="{A010B23B-8298-4C49-BFEE-ECC0528D8758}" type="presOf" srcId="{C3731BFB-15CF-40C8-8CB1-E1F0CB3619B4}" destId="{4E886997-7689-47A2-94F3-7606612C9E88}" srcOrd="0" destOrd="0" presId="urn:microsoft.com/office/officeart/2005/8/layout/orgChart1"/>
    <dgm:cxn modelId="{5BFF0C0A-F22C-48E5-B0E9-23DF69996D39}" srcId="{35775300-F04B-4897-BE5F-400A110349CB}" destId="{C00660EA-C58C-4B64-BBC8-56E58266DA56}" srcOrd="0" destOrd="0" parTransId="{10094545-DDEE-4D47-BC7A-AD43EAB9B14A}" sibTransId="{6F8396B0-E811-474B-A4D5-0963059F50A0}"/>
    <dgm:cxn modelId="{64D9528D-AB9E-4A55-925E-FF9E4028FF0D}" type="presOf" srcId="{215D044C-F37A-4C53-A249-E0ADD21F65AF}" destId="{F8B81E3B-3CB5-45D5-8EC0-AB3E392F798D}" srcOrd="0" destOrd="0" presId="urn:microsoft.com/office/officeart/2005/8/layout/orgChart1"/>
    <dgm:cxn modelId="{9968BBC9-36D0-461A-B5D5-C184B89CEAF5}" type="presOf" srcId="{AA9ED0F6-DDEF-4BAB-8114-2886E82A3FFA}" destId="{B3C1A0E5-A4D1-4E59-A321-2A1A7B41448C}" srcOrd="0" destOrd="0" presId="urn:microsoft.com/office/officeart/2005/8/layout/orgChart1"/>
    <dgm:cxn modelId="{BC56DF34-B9B5-426F-AC46-682D9A3884DD}" type="presOf" srcId="{68C6C3BA-0424-4A58-8F33-F9DF08634006}" destId="{C06BEA08-0EEF-4447-8609-7205675B3386}" srcOrd="0" destOrd="0" presId="urn:microsoft.com/office/officeart/2005/8/layout/orgChart1"/>
    <dgm:cxn modelId="{5071713C-4C9A-4E5B-8EE5-FF1457B9CA38}" type="presOf" srcId="{AF141705-0151-4E0E-ADFA-2C172A5FB89C}" destId="{933690C6-D11E-41FF-A06B-C26A4E22B6FA}" srcOrd="1" destOrd="0" presId="urn:microsoft.com/office/officeart/2005/8/layout/orgChart1"/>
    <dgm:cxn modelId="{092EFDCB-D5D6-43E6-9FDB-C1936C64042B}" type="presOf" srcId="{AF141705-0151-4E0E-ADFA-2C172A5FB89C}" destId="{6E361FA1-4ED2-495A-9580-21460044DE3F}" srcOrd="0" destOrd="0" presId="urn:microsoft.com/office/officeart/2005/8/layout/orgChart1"/>
    <dgm:cxn modelId="{B91BDF63-582E-4075-B094-A125F2124F46}" type="presOf" srcId="{2FB04D0C-48B7-4978-B68F-B0D372EC11F3}" destId="{667E84FA-4991-4C83-9B41-EAA1C89CB7FC}" srcOrd="0" destOrd="0" presId="urn:microsoft.com/office/officeart/2005/8/layout/orgChart1"/>
    <dgm:cxn modelId="{EE432793-384A-4BE9-B103-CADE8E5D594C}" type="presOf" srcId="{1E09EFF1-6BA0-443C-A7A5-2E75BDCC8DE2}" destId="{E317E4F0-7DF2-4B38-A2BB-14E093290FD3}" srcOrd="0" destOrd="0" presId="urn:microsoft.com/office/officeart/2005/8/layout/orgChart1"/>
    <dgm:cxn modelId="{81DCAD48-FC86-445B-BBBF-61BF31F98EE6}" type="presOf" srcId="{B7CF7394-96AC-494F-8459-6F8B4A665196}" destId="{CF91DFD3-DE4C-43AF-B06E-1BAB04705153}" srcOrd="1" destOrd="0" presId="urn:microsoft.com/office/officeart/2005/8/layout/orgChart1"/>
    <dgm:cxn modelId="{F683B16D-6372-45BA-8D32-36DD513A7705}" type="presOf" srcId="{7743858C-740C-4828-AB31-C65AB42B009E}" destId="{80A8B55C-4D2E-4048-9C9E-716362CB8469}" srcOrd="1" destOrd="0" presId="urn:microsoft.com/office/officeart/2005/8/layout/orgChart1"/>
    <dgm:cxn modelId="{E851996C-9AAC-44BD-9926-A61BBFD96F61}" type="presOf" srcId="{268A384C-E676-48FE-B553-83D13591D105}" destId="{ECD3AE7B-2993-4D78-A20B-4E7E3B26F81D}" srcOrd="0" destOrd="0" presId="urn:microsoft.com/office/officeart/2005/8/layout/orgChart1"/>
    <dgm:cxn modelId="{AC91AE9E-0BD4-48C0-A0E4-77F9D282C84A}" type="presOf" srcId="{FA1A7274-E4C4-4AD9-A935-88591B0DDAA6}" destId="{4B846D13-15F6-4A70-AEF5-C3C65BF747F9}" srcOrd="0" destOrd="0" presId="urn:microsoft.com/office/officeart/2005/8/layout/orgChart1"/>
    <dgm:cxn modelId="{31AB3195-19C7-4646-BE01-953CCA30C880}" type="presOf" srcId="{EB80B390-D3A4-4D55-90B7-E1EF0E1CA730}" destId="{8DE3FB9F-56C7-45CF-A6DF-52740A6C812C}" srcOrd="0" destOrd="0" presId="urn:microsoft.com/office/officeart/2005/8/layout/orgChart1"/>
    <dgm:cxn modelId="{E229CE0D-487F-45C9-B1D0-2E26967D7B4A}" type="presOf" srcId="{013AFF1C-ECB2-491E-BAF6-9F21B92F21F4}" destId="{2742691B-A7EF-4EA1-9CF5-177790E16612}" srcOrd="1" destOrd="0" presId="urn:microsoft.com/office/officeart/2005/8/layout/orgChart1"/>
    <dgm:cxn modelId="{8AAC04D0-604F-4FEC-9E05-4AED46F945D0}" srcId="{827D4372-9757-4513-A62E-1D6D2BAAF1C9}" destId="{467B86CF-C332-44E1-BAAA-4D10F13BE8BA}" srcOrd="0" destOrd="0" parTransId="{CD973FFB-BCE1-444D-A88B-C9FD0CD6991E}" sibTransId="{85723108-D637-4921-AE8F-B4C3E6F4D9E9}"/>
    <dgm:cxn modelId="{22219C47-BED3-473C-B333-C89A3FAB5C6B}" type="presOf" srcId="{013AFF1C-ECB2-491E-BAF6-9F21B92F21F4}" destId="{C7429E26-83F0-4CE1-AA4D-637A6B311121}" srcOrd="0" destOrd="0" presId="urn:microsoft.com/office/officeart/2005/8/layout/orgChart1"/>
    <dgm:cxn modelId="{A158A288-DC25-412F-A472-5FB053F24D08}" type="presOf" srcId="{01C375A0-D519-4873-A9EC-FAF875A5AF97}" destId="{3009B3FA-EFE8-4584-A8A1-2F8F11040668}" srcOrd="0" destOrd="0" presId="urn:microsoft.com/office/officeart/2005/8/layout/orgChart1"/>
    <dgm:cxn modelId="{BDF8FA60-789F-49E9-9C98-A093412165DA}" type="presOf" srcId="{6B44A75E-9449-4818-9EB7-0460C0C37D07}" destId="{1D4406BB-011E-4180-B6CE-160233D4D942}" srcOrd="1" destOrd="0" presId="urn:microsoft.com/office/officeart/2005/8/layout/orgChart1"/>
    <dgm:cxn modelId="{EB164AA9-4262-4892-9A99-FF355F9AFF4D}" type="presOf" srcId="{B7CF7394-96AC-494F-8459-6F8B4A665196}" destId="{70289A3F-BD8F-4342-BABB-6A6545FF0929}" srcOrd="0" destOrd="0" presId="urn:microsoft.com/office/officeart/2005/8/layout/orgChart1"/>
    <dgm:cxn modelId="{17938182-3E71-45E5-806E-07CF4860A76E}" type="presOf" srcId="{B254C812-C7D8-4DA6-B8CB-C0FB030B07E0}" destId="{784D1E81-D3F8-45B1-A9A3-EC86A1E5B94B}" srcOrd="0" destOrd="0" presId="urn:microsoft.com/office/officeart/2005/8/layout/orgChart1"/>
    <dgm:cxn modelId="{11397C2C-AA80-4616-9DA4-DB880F8CEFB0}" type="presOf" srcId="{71011720-01E4-48C3-8A5C-00460202F33F}" destId="{79916F8D-6AE1-4235-B441-5BF38D37D0D3}" srcOrd="1" destOrd="0" presId="urn:microsoft.com/office/officeart/2005/8/layout/orgChart1"/>
    <dgm:cxn modelId="{AD84B063-7D4B-4D7C-9FAD-2BDC741FA45C}" type="presOf" srcId="{ACFA4F95-D0A4-402A-8DF8-C976653EA790}" destId="{4E1DB29E-AF8E-402B-9E92-C32CCAB5B8E7}" srcOrd="0" destOrd="0" presId="urn:microsoft.com/office/officeart/2005/8/layout/orgChart1"/>
    <dgm:cxn modelId="{DC56C7D5-326E-44AD-B54A-7E41DEF709AA}" type="presOf" srcId="{1607A2F8-5B12-4880-BCD7-DAA209C35F33}" destId="{DA5563EB-206F-4EBC-A7F8-4CF4048F0565}" srcOrd="1" destOrd="0" presId="urn:microsoft.com/office/officeart/2005/8/layout/orgChart1"/>
    <dgm:cxn modelId="{4ECD60E6-F088-489B-9E0D-87861A786B26}" type="presOf" srcId="{E8DFDAA3-346C-4608-B63B-54F650D56942}" destId="{70EC8B4F-55A7-4840-8A96-92C5BC653984}" srcOrd="0" destOrd="0" presId="urn:microsoft.com/office/officeart/2005/8/layout/orgChart1"/>
    <dgm:cxn modelId="{807E4C60-F34C-4C9C-889B-1880B7663F17}" type="presOf" srcId="{B254C812-C7D8-4DA6-B8CB-C0FB030B07E0}" destId="{F5BEEC8C-450A-43B6-A74F-014CEE7D8F9F}" srcOrd="1" destOrd="0" presId="urn:microsoft.com/office/officeart/2005/8/layout/orgChart1"/>
    <dgm:cxn modelId="{DAB36EF6-5E2C-4D67-8F82-66C88A095049}" type="presOf" srcId="{CAC179D0-EB97-4085-BD85-94C534939232}" destId="{4798037B-11E6-4961-97BD-72B252D82C65}" srcOrd="0" destOrd="0" presId="urn:microsoft.com/office/officeart/2005/8/layout/orgChart1"/>
    <dgm:cxn modelId="{FC565EBA-D443-4B80-BFEB-37D3AFA3B440}" type="presOf" srcId="{10094545-DDEE-4D47-BC7A-AD43EAB9B14A}" destId="{F86FFC95-93C8-4491-84D3-AC47C0B62F4B}" srcOrd="0" destOrd="0" presId="urn:microsoft.com/office/officeart/2005/8/layout/orgChart1"/>
    <dgm:cxn modelId="{B1D2777E-5FD5-4705-9B2D-D7902882BA1D}" srcId="{6B44A75E-9449-4818-9EB7-0460C0C37D07}" destId="{013AFF1C-ECB2-491E-BAF6-9F21B92F21F4}" srcOrd="1" destOrd="0" parTransId="{E8DFDAA3-346C-4608-B63B-54F650D56942}" sibTransId="{94885828-0E18-414B-8E3C-055CB8A430B3}"/>
    <dgm:cxn modelId="{7AFCF74B-3633-4BF2-9CD0-575AD71F6508}" type="presOf" srcId="{07211515-4932-4C8C-86E5-1FF3E6AA9587}" destId="{B508B141-3A4B-4016-945B-5A8384FC1CAB}" srcOrd="1" destOrd="0" presId="urn:microsoft.com/office/officeart/2005/8/layout/orgChart1"/>
    <dgm:cxn modelId="{8BB0A65E-C0F8-42C8-865C-F2A3198FCB7A}" type="presOf" srcId="{C00660EA-C58C-4B64-BBC8-56E58266DA56}" destId="{161DF917-5E30-49CB-B1A2-330A3E4068AB}" srcOrd="1" destOrd="0" presId="urn:microsoft.com/office/officeart/2005/8/layout/orgChart1"/>
    <dgm:cxn modelId="{592DFE85-0BA0-44BC-BC70-F6E8376885BD}" type="presOf" srcId="{B52B8B58-4396-4A59-9D09-D46DEED5584E}" destId="{E3FFE4E7-FDC3-43C4-8021-B8879E473468}" srcOrd="0" destOrd="0" presId="urn:microsoft.com/office/officeart/2005/8/layout/orgChart1"/>
    <dgm:cxn modelId="{555609A6-254B-440A-B57C-3EEB2C30ED2A}" type="presOf" srcId="{CD973FFB-BCE1-444D-A88B-C9FD0CD6991E}" destId="{0006C6BC-7B08-48A7-9E82-5FFE30412CD1}" srcOrd="0" destOrd="0" presId="urn:microsoft.com/office/officeart/2005/8/layout/orgChart1"/>
    <dgm:cxn modelId="{0C11E71F-AECD-4780-BC70-242DB6B2133E}" srcId="{6B44A75E-9449-4818-9EB7-0460C0C37D07}" destId="{725FFA42-B865-4071-BBA1-1C62124F44D6}" srcOrd="0" destOrd="0" parTransId="{1E09EFF1-6BA0-443C-A7A5-2E75BDCC8DE2}" sibTransId="{921E32EE-64B9-467D-8B42-8ADCE0252E73}"/>
    <dgm:cxn modelId="{4BC76D4A-DE8F-45F8-9E99-1910795803A1}" srcId="{1607A2F8-5B12-4880-BCD7-DAA209C35F33}" destId="{AF141705-0151-4E0E-ADFA-2C172A5FB89C}" srcOrd="1" destOrd="0" parTransId="{FE90814C-EFD8-4663-A775-1BB2A71DDFB3}" sibTransId="{F48E6015-63B4-402E-B3DE-35D3A796BB86}"/>
    <dgm:cxn modelId="{D22CDABA-B7E5-4067-A946-EA5C64647577}" type="presOf" srcId="{1BCB7BCC-1016-4913-B394-F647EEFE7793}" destId="{66E56D51-4945-42D2-864D-9EFA40E284E0}" srcOrd="0" destOrd="0" presId="urn:microsoft.com/office/officeart/2005/8/layout/orgChart1"/>
    <dgm:cxn modelId="{264BF5AC-3EA8-4880-9430-156690521CE8}" type="presOf" srcId="{AE7CC538-09B6-4260-8993-811D566CB52B}" destId="{1F369E6C-4A4A-438D-AF1C-7A3A54188047}" srcOrd="0" destOrd="0" presId="urn:microsoft.com/office/officeart/2005/8/layout/orgChart1"/>
    <dgm:cxn modelId="{33F8F2E5-C4BE-417F-A80A-9B00E1CFD292}" type="presOf" srcId="{B122C9AC-CEE5-4102-B20E-FA8FD5ED1EB7}" destId="{B8430E28-6D59-4D30-B662-F1C2D67706BD}" srcOrd="0" destOrd="0" presId="urn:microsoft.com/office/officeart/2005/8/layout/orgChart1"/>
    <dgm:cxn modelId="{170D3F5B-4790-41B2-BBEF-B3156F48D72D}" type="presOf" srcId="{71011720-01E4-48C3-8A5C-00460202F33F}" destId="{ACD8DB3D-0BEA-4D01-9544-97839B4D667C}" srcOrd="0" destOrd="0" presId="urn:microsoft.com/office/officeart/2005/8/layout/orgChart1"/>
    <dgm:cxn modelId="{542B7508-5229-47E9-A14D-944B52FA8805}" type="presOf" srcId="{30904CEB-42A5-4258-9761-179AC86B5552}" destId="{ECDD586F-397E-418F-8437-240850E33397}" srcOrd="0" destOrd="0" presId="urn:microsoft.com/office/officeart/2005/8/layout/orgChart1"/>
    <dgm:cxn modelId="{765C0F9A-45D8-431A-869D-2EA2E7962CC8}" type="presOf" srcId="{467B86CF-C332-44E1-BAAA-4D10F13BE8BA}" destId="{4F02EE7F-A818-4347-BBCF-0F170008AD69}" srcOrd="1" destOrd="0" presId="urn:microsoft.com/office/officeart/2005/8/layout/orgChart1"/>
    <dgm:cxn modelId="{45DB0215-C361-4405-B10D-F1B939D69E20}" type="presOf" srcId="{0DDB7394-F087-4A5A-8C8E-FA8997575AE5}" destId="{41AF1E67-A612-46E7-97A1-B320E51440D7}" srcOrd="0" destOrd="0" presId="urn:microsoft.com/office/officeart/2005/8/layout/orgChart1"/>
    <dgm:cxn modelId="{8E45865B-82CA-47B6-88C9-990A9319F89E}" srcId="{1607A2F8-5B12-4880-BCD7-DAA209C35F33}" destId="{FC978A0F-63DE-41E4-BF3B-8F458E9DDFE7}" srcOrd="0" destOrd="0" parTransId="{CEBF462A-22BE-495D-A248-AA0E41C648F3}" sibTransId="{515EC07A-E0CD-43E4-9F5B-B20FE373DBC2}"/>
    <dgm:cxn modelId="{1A9CCF89-8B8E-48B3-9FCE-229FC6DA9BAD}" type="presOf" srcId="{467B86CF-C332-44E1-BAAA-4D10F13BE8BA}" destId="{AA7E1BD6-94A8-4044-AE7C-80AF46D8671A}" srcOrd="0" destOrd="0" presId="urn:microsoft.com/office/officeart/2005/8/layout/orgChart1"/>
    <dgm:cxn modelId="{C3987AF8-BD76-484E-B9AF-2100F93E3C0C}" srcId="{F41F4F9F-70CD-4318-B1B2-6858DE162F2B}" destId="{215D044C-F37A-4C53-A249-E0ADD21F65AF}" srcOrd="3" destOrd="0" parTransId="{1BCB7BCC-1016-4913-B394-F647EEFE7793}" sibTransId="{A3DC7F93-C3E4-4C1B-A8A4-B2E9EE339518}"/>
    <dgm:cxn modelId="{F07D9524-E1B6-4BA4-ABD1-BE238320F693}" type="presOf" srcId="{6B44A75E-9449-4818-9EB7-0460C0C37D07}" destId="{DE6044DF-AD48-48E7-A08A-2DA0481A87D9}" srcOrd="0" destOrd="0" presId="urn:microsoft.com/office/officeart/2005/8/layout/orgChart1"/>
    <dgm:cxn modelId="{254A2D0E-0174-47E8-AA15-1565B050DB8F}" type="presOf" srcId="{35775300-F04B-4897-BE5F-400A110349CB}" destId="{558EB961-3A15-4CEA-8839-392CAB67EF94}" srcOrd="1" destOrd="0" presId="urn:microsoft.com/office/officeart/2005/8/layout/orgChart1"/>
    <dgm:cxn modelId="{CC7B0FFD-C141-4F50-8940-389D0506C6DA}" srcId="{B254C812-C7D8-4DA6-B8CB-C0FB030B07E0}" destId="{71011720-01E4-48C3-8A5C-00460202F33F}" srcOrd="1" destOrd="0" parTransId="{AA9ED0F6-DDEF-4BAB-8114-2886E82A3FFA}" sibTransId="{4ABBB888-3172-40CC-986D-C78BECD92F71}"/>
    <dgm:cxn modelId="{46CDD238-D748-408B-80C9-5640A020F14C}" type="presOf" srcId="{0DDB7394-F087-4A5A-8C8E-FA8997575AE5}" destId="{03C784AE-C5C2-4E57-ACDE-C43836CB846C}" srcOrd="1" destOrd="0" presId="urn:microsoft.com/office/officeart/2005/8/layout/orgChart1"/>
    <dgm:cxn modelId="{9A321C14-4195-4374-8701-3FBAFB3AB668}" type="presOf" srcId="{F41F4F9F-70CD-4318-B1B2-6858DE162F2B}" destId="{035E0DA2-F02B-4F77-A338-D6324E94C5E4}" srcOrd="1" destOrd="0" presId="urn:microsoft.com/office/officeart/2005/8/layout/orgChart1"/>
    <dgm:cxn modelId="{6A859D16-847D-4751-8CE5-DB93D1D39F72}" type="presOf" srcId="{3EE629E3-EF8D-4432-B2CB-3CDAC2FB1A8F}" destId="{33B40875-7917-4D6D-BFCF-7E591F60ABA6}" srcOrd="0" destOrd="0" presId="urn:microsoft.com/office/officeart/2005/8/layout/orgChart1"/>
    <dgm:cxn modelId="{38C95DE8-92E6-4A8E-AA74-C335FBBC2B91}" srcId="{215D044C-F37A-4C53-A249-E0ADD21F65AF}" destId="{7743858C-740C-4828-AB31-C65AB42B009E}" srcOrd="1" destOrd="0" parTransId="{9474668D-9AF5-46F6-91A5-7DABCEF1C46D}" sibTransId="{C6C63CB0-1698-4FE4-9ACF-0A84AC8B314B}"/>
    <dgm:cxn modelId="{64196B63-A8ED-424F-B10B-99543D550EE0}" srcId="{F41F4F9F-70CD-4318-B1B2-6858DE162F2B}" destId="{1607A2F8-5B12-4880-BCD7-DAA209C35F33}" srcOrd="5" destOrd="0" parTransId="{601D6C71-D8DD-45C2-93D2-4210B81057EF}" sibTransId="{C6DBAB38-9D52-4B33-A986-6509D6A287B5}"/>
    <dgm:cxn modelId="{7815F1E5-EED9-4EB1-AD47-C020552492BD}" type="presOf" srcId="{FE90814C-EFD8-4663-A775-1BB2A71DDFB3}" destId="{7A6D7E1B-C90C-462E-9D34-34E5E9FD85CB}" srcOrd="0" destOrd="0" presId="urn:microsoft.com/office/officeart/2005/8/layout/orgChart1"/>
    <dgm:cxn modelId="{4DC6A8D6-32EB-490A-9512-41FE8EAFED78}" type="presOf" srcId="{CEBF462A-22BE-495D-A248-AA0E41C648F3}" destId="{DE0D4051-EF34-4401-8262-B81E8B96CE25}" srcOrd="0" destOrd="0" presId="urn:microsoft.com/office/officeart/2005/8/layout/orgChart1"/>
    <dgm:cxn modelId="{6049786C-77D3-4D6F-935C-961E410DF5A9}" srcId="{35775300-F04B-4897-BE5F-400A110349CB}" destId="{B7CF7394-96AC-494F-8459-6F8B4A665196}" srcOrd="1" destOrd="0" parTransId="{35783332-CAA1-4B4F-921D-94E4BBB2B5F9}" sibTransId="{2D5A00B4-CDB9-4831-8720-6C2AF1AB7874}"/>
    <dgm:cxn modelId="{B8D1D73C-A179-47E9-900F-C2ED6FED6835}" type="presOf" srcId="{B1152A48-49A8-40FD-AF66-B7CAB07BF60E}" destId="{2407B773-A11B-441E-99B6-3C8E778BB59A}" srcOrd="0" destOrd="0" presId="urn:microsoft.com/office/officeart/2005/8/layout/orgChart1"/>
    <dgm:cxn modelId="{901A084F-D208-4938-878D-69DE0BFBFF2D}" type="presOf" srcId="{725FFA42-B865-4071-BBA1-1C62124F44D6}" destId="{46AD4952-DD82-4BF9-8DD6-C02C3847E30A}" srcOrd="1" destOrd="0" presId="urn:microsoft.com/office/officeart/2005/8/layout/orgChart1"/>
    <dgm:cxn modelId="{4657D51F-1C02-4B77-9246-C868E0C253C1}" type="presOf" srcId="{1607A2F8-5B12-4880-BCD7-DAA209C35F33}" destId="{9310971E-D5C6-497A-8D2E-0F176C176424}" srcOrd="0" destOrd="0" presId="urn:microsoft.com/office/officeart/2005/8/layout/orgChart1"/>
    <dgm:cxn modelId="{E6AB38E2-4D80-4414-97A2-25858128B54A}" srcId="{B254C812-C7D8-4DA6-B8CB-C0FB030B07E0}" destId="{FA1A7274-E4C4-4AD9-A935-88591B0DDAA6}" srcOrd="0" destOrd="0" parTransId="{B52B8B58-4396-4A59-9D09-D46DEED5584E}" sibTransId="{276D684A-3384-4FC0-A2CC-2A506DA7D9C4}"/>
    <dgm:cxn modelId="{7184419D-0389-43C0-8C31-53A6BEFDD2D6}" srcId="{2FB04D0C-48B7-4978-B68F-B0D372EC11F3}" destId="{F41F4F9F-70CD-4318-B1B2-6858DE162F2B}" srcOrd="0" destOrd="0" parTransId="{C6C005B1-ECF4-4681-A86E-44DE3A70B958}" sibTransId="{4CCEA812-635B-4109-A669-FE27C94F88D4}"/>
    <dgm:cxn modelId="{F8DC47F9-E88B-4125-B21E-D2000FE876AE}" type="presParOf" srcId="{667E84FA-4991-4C83-9B41-EAA1C89CB7FC}" destId="{5F7E25E0-1BB7-46E0-BC36-3C2027E69076}" srcOrd="0" destOrd="0" presId="urn:microsoft.com/office/officeart/2005/8/layout/orgChart1"/>
    <dgm:cxn modelId="{DFAB06E9-6A3F-4932-B707-C2E2C799BF6A}" type="presParOf" srcId="{5F7E25E0-1BB7-46E0-BC36-3C2027E69076}" destId="{B0A59523-7F56-425F-A87E-0541D8DFF7A9}" srcOrd="0" destOrd="0" presId="urn:microsoft.com/office/officeart/2005/8/layout/orgChart1"/>
    <dgm:cxn modelId="{465EEBFA-5A5E-40D2-9F42-689929F0AD05}" type="presParOf" srcId="{B0A59523-7F56-425F-A87E-0541D8DFF7A9}" destId="{73892760-8173-4A1A-844C-114025C15EF2}" srcOrd="0" destOrd="0" presId="urn:microsoft.com/office/officeart/2005/8/layout/orgChart1"/>
    <dgm:cxn modelId="{1D94E636-4D8E-4D62-A1AE-95B96AC2FD18}" type="presParOf" srcId="{B0A59523-7F56-425F-A87E-0541D8DFF7A9}" destId="{035E0DA2-F02B-4F77-A338-D6324E94C5E4}" srcOrd="1" destOrd="0" presId="urn:microsoft.com/office/officeart/2005/8/layout/orgChart1"/>
    <dgm:cxn modelId="{2DF8AD1E-FD6D-45C8-865B-A32894410764}" type="presParOf" srcId="{5F7E25E0-1BB7-46E0-BC36-3C2027E69076}" destId="{76B1D884-2C23-43A4-9EA5-29B98AE556AE}" srcOrd="1" destOrd="0" presId="urn:microsoft.com/office/officeart/2005/8/layout/orgChart1"/>
    <dgm:cxn modelId="{63819454-97DB-463B-9C59-C2B88EF84BDA}" type="presParOf" srcId="{76B1D884-2C23-43A4-9EA5-29B98AE556AE}" destId="{30CB7CEA-0C96-4512-9776-2623B5D56FD3}" srcOrd="0" destOrd="0" presId="urn:microsoft.com/office/officeart/2005/8/layout/orgChart1"/>
    <dgm:cxn modelId="{B1DE449D-BA71-4F7A-96AA-5A1B6BC36785}" type="presParOf" srcId="{76B1D884-2C23-43A4-9EA5-29B98AE556AE}" destId="{28DEF0B1-59D3-406A-84F2-4EB4CA28FE7A}" srcOrd="1" destOrd="0" presId="urn:microsoft.com/office/officeart/2005/8/layout/orgChart1"/>
    <dgm:cxn modelId="{18D2FA19-2734-4348-A1C2-C6471AFA6537}" type="presParOf" srcId="{28DEF0B1-59D3-406A-84F2-4EB4CA28FE7A}" destId="{59B0CD77-BA71-4E15-9FB0-1E4557994689}" srcOrd="0" destOrd="0" presId="urn:microsoft.com/office/officeart/2005/8/layout/orgChart1"/>
    <dgm:cxn modelId="{7F0A31A5-1848-41E8-8830-47BF11347747}" type="presParOf" srcId="{59B0CD77-BA71-4E15-9FB0-1E4557994689}" destId="{F21A9940-12B8-42FF-91C4-1117AA13775E}" srcOrd="0" destOrd="0" presId="urn:microsoft.com/office/officeart/2005/8/layout/orgChart1"/>
    <dgm:cxn modelId="{D474C4AB-6993-450F-8B52-F2A0019681D8}" type="presParOf" srcId="{59B0CD77-BA71-4E15-9FB0-1E4557994689}" destId="{58634B68-8C69-4C9C-883C-DE3AC997DF78}" srcOrd="1" destOrd="0" presId="urn:microsoft.com/office/officeart/2005/8/layout/orgChart1"/>
    <dgm:cxn modelId="{0AA72CC7-2656-4132-A462-3E2F535C4C04}" type="presParOf" srcId="{28DEF0B1-59D3-406A-84F2-4EB4CA28FE7A}" destId="{2D97920C-5CFC-4EE2-988B-62D6E260133E}" srcOrd="1" destOrd="0" presId="urn:microsoft.com/office/officeart/2005/8/layout/orgChart1"/>
    <dgm:cxn modelId="{91444DD5-B879-4743-A814-C6D7017B1290}" type="presParOf" srcId="{2D97920C-5CFC-4EE2-988B-62D6E260133E}" destId="{0006C6BC-7B08-48A7-9E82-5FFE30412CD1}" srcOrd="0" destOrd="0" presId="urn:microsoft.com/office/officeart/2005/8/layout/orgChart1"/>
    <dgm:cxn modelId="{43B15D63-4F3D-4794-B400-D00E2892FB93}" type="presParOf" srcId="{2D97920C-5CFC-4EE2-988B-62D6E260133E}" destId="{E4F5391F-C5DD-4197-8B57-AE1C2E42A020}" srcOrd="1" destOrd="0" presId="urn:microsoft.com/office/officeart/2005/8/layout/orgChart1"/>
    <dgm:cxn modelId="{1D8AFB30-45AD-4193-9EDA-4D09C4B0DF9D}" type="presParOf" srcId="{E4F5391F-C5DD-4197-8B57-AE1C2E42A020}" destId="{D48B0BA9-4992-443A-909F-DF1900CE6CAF}" srcOrd="0" destOrd="0" presId="urn:microsoft.com/office/officeart/2005/8/layout/orgChart1"/>
    <dgm:cxn modelId="{B4BC7F3F-ABCD-49B9-883C-1C8C8CAA72FA}" type="presParOf" srcId="{D48B0BA9-4992-443A-909F-DF1900CE6CAF}" destId="{AA7E1BD6-94A8-4044-AE7C-80AF46D8671A}" srcOrd="0" destOrd="0" presId="urn:microsoft.com/office/officeart/2005/8/layout/orgChart1"/>
    <dgm:cxn modelId="{D95A1271-5DA8-4BC2-9389-52EEE1541CA6}" type="presParOf" srcId="{D48B0BA9-4992-443A-909F-DF1900CE6CAF}" destId="{4F02EE7F-A818-4347-BBCF-0F170008AD69}" srcOrd="1" destOrd="0" presId="urn:microsoft.com/office/officeart/2005/8/layout/orgChart1"/>
    <dgm:cxn modelId="{AEFD53D9-D65D-46AF-8322-B1D3C61C3A5B}" type="presParOf" srcId="{E4F5391F-C5DD-4197-8B57-AE1C2E42A020}" destId="{96E6BEB6-9E05-48E2-B103-36AF13D5ECA9}" srcOrd="1" destOrd="0" presId="urn:microsoft.com/office/officeart/2005/8/layout/orgChart1"/>
    <dgm:cxn modelId="{60B09B9F-8479-40B7-B23D-7055A74727B5}" type="presParOf" srcId="{E4F5391F-C5DD-4197-8B57-AE1C2E42A020}" destId="{B772C599-0AE6-46FB-9DE7-839998A706A9}" srcOrd="2" destOrd="0" presId="urn:microsoft.com/office/officeart/2005/8/layout/orgChart1"/>
    <dgm:cxn modelId="{88EDCA72-5A8C-4D05-B72B-8D1EBB3AB628}" type="presParOf" srcId="{2D97920C-5CFC-4EE2-988B-62D6E260133E}" destId="{8DE3FB9F-56C7-45CF-A6DF-52740A6C812C}" srcOrd="2" destOrd="0" presId="urn:microsoft.com/office/officeart/2005/8/layout/orgChart1"/>
    <dgm:cxn modelId="{A4D93DAB-EAB0-4FB2-A447-1805B876A7CF}" type="presParOf" srcId="{2D97920C-5CFC-4EE2-988B-62D6E260133E}" destId="{8F56269F-6C8C-441B-AA7E-F479A0439791}" srcOrd="3" destOrd="0" presId="urn:microsoft.com/office/officeart/2005/8/layout/orgChart1"/>
    <dgm:cxn modelId="{6ED6DEA0-C48B-42CE-8124-3E305A72D8E4}" type="presParOf" srcId="{8F56269F-6C8C-441B-AA7E-F479A0439791}" destId="{A0ABF145-FA4A-4B90-9AD5-E5BAD770973F}" srcOrd="0" destOrd="0" presId="urn:microsoft.com/office/officeart/2005/8/layout/orgChart1"/>
    <dgm:cxn modelId="{B207274A-80D7-407C-ABD8-273F0A2C33A1}" type="presParOf" srcId="{A0ABF145-FA4A-4B90-9AD5-E5BAD770973F}" destId="{41AF1E67-A612-46E7-97A1-B320E51440D7}" srcOrd="0" destOrd="0" presId="urn:microsoft.com/office/officeart/2005/8/layout/orgChart1"/>
    <dgm:cxn modelId="{FFF63968-4138-4A81-846F-C6689C6BC522}" type="presParOf" srcId="{A0ABF145-FA4A-4B90-9AD5-E5BAD770973F}" destId="{03C784AE-C5C2-4E57-ACDE-C43836CB846C}" srcOrd="1" destOrd="0" presId="urn:microsoft.com/office/officeart/2005/8/layout/orgChart1"/>
    <dgm:cxn modelId="{CBE9DF6E-FB75-4A3C-B283-13C582AE8D2E}" type="presParOf" srcId="{8F56269F-6C8C-441B-AA7E-F479A0439791}" destId="{994E4D6D-7E36-49EB-990A-64175E5CC9C5}" srcOrd="1" destOrd="0" presId="urn:microsoft.com/office/officeart/2005/8/layout/orgChart1"/>
    <dgm:cxn modelId="{DCF7251F-FF19-464F-BAF5-C119A31FBAE5}" type="presParOf" srcId="{8F56269F-6C8C-441B-AA7E-F479A0439791}" destId="{B452DFA1-AEFE-4869-9EF6-B057A8D4BFD8}" srcOrd="2" destOrd="0" presId="urn:microsoft.com/office/officeart/2005/8/layout/orgChart1"/>
    <dgm:cxn modelId="{AAFA41EF-CDBD-4B78-B37B-3AF26C868757}" type="presParOf" srcId="{28DEF0B1-59D3-406A-84F2-4EB4CA28FE7A}" destId="{D0D7869C-53E3-4264-9F0A-CB035ED83E66}" srcOrd="2" destOrd="0" presId="urn:microsoft.com/office/officeart/2005/8/layout/orgChart1"/>
    <dgm:cxn modelId="{7C7DD8D4-5F40-4C6F-98A1-D3BDF44DFCA7}" type="presParOf" srcId="{76B1D884-2C23-43A4-9EA5-29B98AE556AE}" destId="{4E1DB29E-AF8E-402B-9E92-C32CCAB5B8E7}" srcOrd="2" destOrd="0" presId="urn:microsoft.com/office/officeart/2005/8/layout/orgChart1"/>
    <dgm:cxn modelId="{180BA47D-E4E8-45BF-853E-D68E2D67FFB7}" type="presParOf" srcId="{76B1D884-2C23-43A4-9EA5-29B98AE556AE}" destId="{B0828EC4-EC81-4C39-8DC4-8C92387E6E28}" srcOrd="3" destOrd="0" presId="urn:microsoft.com/office/officeart/2005/8/layout/orgChart1"/>
    <dgm:cxn modelId="{7AB92668-9C8C-4699-A7ED-8C071D683873}" type="presParOf" srcId="{B0828EC4-EC81-4C39-8DC4-8C92387E6E28}" destId="{55450143-7CE9-4D9A-AEC2-BEDE203A500D}" srcOrd="0" destOrd="0" presId="urn:microsoft.com/office/officeart/2005/8/layout/orgChart1"/>
    <dgm:cxn modelId="{DBEA9EAB-600F-4EDD-832B-6FB0C25CE318}" type="presParOf" srcId="{55450143-7CE9-4D9A-AEC2-BEDE203A500D}" destId="{D290EF85-4288-4403-916C-486CF8D388E5}" srcOrd="0" destOrd="0" presId="urn:microsoft.com/office/officeart/2005/8/layout/orgChart1"/>
    <dgm:cxn modelId="{FDF6B7B6-6C72-495C-BF21-E6027830C2E4}" type="presParOf" srcId="{55450143-7CE9-4D9A-AEC2-BEDE203A500D}" destId="{B508B141-3A4B-4016-945B-5A8384FC1CAB}" srcOrd="1" destOrd="0" presId="urn:microsoft.com/office/officeart/2005/8/layout/orgChart1"/>
    <dgm:cxn modelId="{1B6CA3FF-1F3A-44A0-BF82-6F7BE9FDDB10}" type="presParOf" srcId="{B0828EC4-EC81-4C39-8DC4-8C92387E6E28}" destId="{5766EC82-6198-4D85-8AF0-D4E87E773E64}" srcOrd="1" destOrd="0" presId="urn:microsoft.com/office/officeart/2005/8/layout/orgChart1"/>
    <dgm:cxn modelId="{ED835CDF-0DA2-41EA-B6C3-7E73D8A2AE04}" type="presParOf" srcId="{5766EC82-6198-4D85-8AF0-D4E87E773E64}" destId="{3009B3FA-EFE8-4584-A8A1-2F8F11040668}" srcOrd="0" destOrd="0" presId="urn:microsoft.com/office/officeart/2005/8/layout/orgChart1"/>
    <dgm:cxn modelId="{F84417D7-5E08-41F0-B49C-303D231D9FC6}" type="presParOf" srcId="{5766EC82-6198-4D85-8AF0-D4E87E773E64}" destId="{B2E31CF4-CBD7-4AA5-91E5-720FA2903A30}" srcOrd="1" destOrd="0" presId="urn:microsoft.com/office/officeart/2005/8/layout/orgChart1"/>
    <dgm:cxn modelId="{AE0E7191-8150-44C9-A031-9095538F3549}" type="presParOf" srcId="{B2E31CF4-CBD7-4AA5-91E5-720FA2903A30}" destId="{1671A78D-7482-45AC-9EDD-7110459F6702}" srcOrd="0" destOrd="0" presId="urn:microsoft.com/office/officeart/2005/8/layout/orgChart1"/>
    <dgm:cxn modelId="{514775F7-FB37-4C5A-A941-D6162DAB8C67}" type="presParOf" srcId="{1671A78D-7482-45AC-9EDD-7110459F6702}" destId="{33B40875-7917-4D6D-BFCF-7E591F60ABA6}" srcOrd="0" destOrd="0" presId="urn:microsoft.com/office/officeart/2005/8/layout/orgChart1"/>
    <dgm:cxn modelId="{A85428A6-763B-4F98-A3AE-EAD24B3F7E1B}" type="presParOf" srcId="{1671A78D-7482-45AC-9EDD-7110459F6702}" destId="{C7223E27-C48F-4363-9C94-D8BD01ED6AF8}" srcOrd="1" destOrd="0" presId="urn:microsoft.com/office/officeart/2005/8/layout/orgChart1"/>
    <dgm:cxn modelId="{5F6AC525-DDCA-4AF5-BE21-C88692E118DA}" type="presParOf" srcId="{B2E31CF4-CBD7-4AA5-91E5-720FA2903A30}" destId="{20FC087F-28DA-4F8D-90E5-C8886F69953E}" srcOrd="1" destOrd="0" presId="urn:microsoft.com/office/officeart/2005/8/layout/orgChart1"/>
    <dgm:cxn modelId="{576B4814-DA81-4A8B-AB9B-4BE5ADF81CD7}" type="presParOf" srcId="{B2E31CF4-CBD7-4AA5-91E5-720FA2903A30}" destId="{A66BBD42-32D5-4EFC-8C70-58D7C512F3EF}" srcOrd="2" destOrd="0" presId="urn:microsoft.com/office/officeart/2005/8/layout/orgChart1"/>
    <dgm:cxn modelId="{E8BAF4C5-D316-42FB-8955-500319A1996A}" type="presParOf" srcId="{5766EC82-6198-4D85-8AF0-D4E87E773E64}" destId="{B02789FB-11CE-43C9-92A0-CBEB26405740}" srcOrd="2" destOrd="0" presId="urn:microsoft.com/office/officeart/2005/8/layout/orgChart1"/>
    <dgm:cxn modelId="{A19E2EBC-C4E5-4276-ABA1-16A4222BAA05}" type="presParOf" srcId="{5766EC82-6198-4D85-8AF0-D4E87E773E64}" destId="{5231E30B-8740-419B-804A-EA29939F4B70}" srcOrd="3" destOrd="0" presId="urn:microsoft.com/office/officeart/2005/8/layout/orgChart1"/>
    <dgm:cxn modelId="{A52C54DA-9B41-49CF-AB8C-E9BF467596F5}" type="presParOf" srcId="{5231E30B-8740-419B-804A-EA29939F4B70}" destId="{2FB50EAA-13CE-4230-9ECC-0DE968C7BB34}" srcOrd="0" destOrd="0" presId="urn:microsoft.com/office/officeart/2005/8/layout/orgChart1"/>
    <dgm:cxn modelId="{E0F80C47-A4B7-4543-913B-0F68B85171C4}" type="presParOf" srcId="{2FB50EAA-13CE-4230-9ECC-0DE968C7BB34}" destId="{2407B773-A11B-441E-99B6-3C8E778BB59A}" srcOrd="0" destOrd="0" presId="urn:microsoft.com/office/officeart/2005/8/layout/orgChart1"/>
    <dgm:cxn modelId="{0439603F-5945-41C9-81C7-9370A32A6B4C}" type="presParOf" srcId="{2FB50EAA-13CE-4230-9ECC-0DE968C7BB34}" destId="{12798F2E-AD98-4BC0-AFC1-EBDBD23D5255}" srcOrd="1" destOrd="0" presId="urn:microsoft.com/office/officeart/2005/8/layout/orgChart1"/>
    <dgm:cxn modelId="{7146FD0B-5E76-4906-A79C-FDE9D961326F}" type="presParOf" srcId="{5231E30B-8740-419B-804A-EA29939F4B70}" destId="{0F49B6AC-EA06-4FA1-AE9E-73EFFD00DE42}" srcOrd="1" destOrd="0" presId="urn:microsoft.com/office/officeart/2005/8/layout/orgChart1"/>
    <dgm:cxn modelId="{7EE73B37-1E0F-48CE-9695-AB22DB744F56}" type="presParOf" srcId="{5231E30B-8740-419B-804A-EA29939F4B70}" destId="{CB09A947-3EBA-4388-8293-D7D69EEE85A7}" srcOrd="2" destOrd="0" presId="urn:microsoft.com/office/officeart/2005/8/layout/orgChart1"/>
    <dgm:cxn modelId="{91B22035-AD85-4B94-A7E1-ADBCCC3BB69B}" type="presParOf" srcId="{B0828EC4-EC81-4C39-8DC4-8C92387E6E28}" destId="{7AF301D7-839E-4F58-A9E5-C2628DE73E04}" srcOrd="2" destOrd="0" presId="urn:microsoft.com/office/officeart/2005/8/layout/orgChart1"/>
    <dgm:cxn modelId="{8065CD7D-BA1A-4127-B685-E66E8FAA4E4B}" type="presParOf" srcId="{76B1D884-2C23-43A4-9EA5-29B98AE556AE}" destId="{A08B601B-DB94-4CC2-806B-BC2B98B76CDE}" srcOrd="4" destOrd="0" presId="urn:microsoft.com/office/officeart/2005/8/layout/orgChart1"/>
    <dgm:cxn modelId="{C9DD7AA8-B8A7-4EC9-8CA4-5B0BEBF98DAD}" type="presParOf" srcId="{76B1D884-2C23-43A4-9EA5-29B98AE556AE}" destId="{DC8B5138-9477-4AFB-AC10-16B801DA1535}" srcOrd="5" destOrd="0" presId="urn:microsoft.com/office/officeart/2005/8/layout/orgChart1"/>
    <dgm:cxn modelId="{3437AC18-AAB4-4E3E-A32C-61587214EF2E}" type="presParOf" srcId="{DC8B5138-9477-4AFB-AC10-16B801DA1535}" destId="{A6984435-F253-4944-A48E-1ABF4FE765F3}" srcOrd="0" destOrd="0" presId="urn:microsoft.com/office/officeart/2005/8/layout/orgChart1"/>
    <dgm:cxn modelId="{0CCB0EAF-C976-41BC-9816-3B9FE972A683}" type="presParOf" srcId="{A6984435-F253-4944-A48E-1ABF4FE765F3}" destId="{6A9F1951-C8ED-4268-A896-3BB2FC26AEDF}" srcOrd="0" destOrd="0" presId="urn:microsoft.com/office/officeart/2005/8/layout/orgChart1"/>
    <dgm:cxn modelId="{DEA215DC-F554-44C3-862F-05224E004BEA}" type="presParOf" srcId="{A6984435-F253-4944-A48E-1ABF4FE765F3}" destId="{76240022-EE21-47B6-B9BC-AC2051D800C3}" srcOrd="1" destOrd="0" presId="urn:microsoft.com/office/officeart/2005/8/layout/orgChart1"/>
    <dgm:cxn modelId="{18C99E9F-E534-4599-B765-78E482BE9761}" type="presParOf" srcId="{DC8B5138-9477-4AFB-AC10-16B801DA1535}" destId="{BCF20444-A39C-458A-B92B-ADFAA9119937}" srcOrd="1" destOrd="0" presId="urn:microsoft.com/office/officeart/2005/8/layout/orgChart1"/>
    <dgm:cxn modelId="{CB3CE9F0-612D-4EA2-B9C7-BFFF01CC4FED}" type="presParOf" srcId="{BCF20444-A39C-458A-B92B-ADFAA9119937}" destId="{B8430E28-6D59-4D30-B662-F1C2D67706BD}" srcOrd="0" destOrd="0" presId="urn:microsoft.com/office/officeart/2005/8/layout/orgChart1"/>
    <dgm:cxn modelId="{68DFCD79-1231-46F5-9AF3-025F76567FD3}" type="presParOf" srcId="{BCF20444-A39C-458A-B92B-ADFAA9119937}" destId="{B5C2A375-0599-4740-B418-7A38F100F7C1}" srcOrd="1" destOrd="0" presId="urn:microsoft.com/office/officeart/2005/8/layout/orgChart1"/>
    <dgm:cxn modelId="{FB865090-1895-4B5B-B6DF-AE9F43A421B6}" type="presParOf" srcId="{B5C2A375-0599-4740-B418-7A38F100F7C1}" destId="{A6A5E87A-CF86-4687-A1FC-1D9F152D167A}" srcOrd="0" destOrd="0" presId="urn:microsoft.com/office/officeart/2005/8/layout/orgChart1"/>
    <dgm:cxn modelId="{4C19AFE2-F056-4235-9C9F-D209E7D8A623}" type="presParOf" srcId="{A6A5E87A-CF86-4687-A1FC-1D9F152D167A}" destId="{4E886997-7689-47A2-94F3-7606612C9E88}" srcOrd="0" destOrd="0" presId="urn:microsoft.com/office/officeart/2005/8/layout/orgChart1"/>
    <dgm:cxn modelId="{1D6BCCC7-D8AA-43BB-9D4F-020E91A10AF6}" type="presParOf" srcId="{A6A5E87A-CF86-4687-A1FC-1D9F152D167A}" destId="{C9E016DF-766C-40BA-A852-9FAF6FFC02DB}" srcOrd="1" destOrd="0" presId="urn:microsoft.com/office/officeart/2005/8/layout/orgChart1"/>
    <dgm:cxn modelId="{F89B0A92-351A-46A7-A6B5-B5715DAA4B28}" type="presParOf" srcId="{B5C2A375-0599-4740-B418-7A38F100F7C1}" destId="{B741BDE3-EC01-49E8-A69E-D3C8312007C4}" srcOrd="1" destOrd="0" presId="urn:microsoft.com/office/officeart/2005/8/layout/orgChart1"/>
    <dgm:cxn modelId="{9DC88AC3-123E-4D7E-B2DF-B7B5CFD7C9CC}" type="presParOf" srcId="{B5C2A375-0599-4740-B418-7A38F100F7C1}" destId="{3F80FD86-3963-430B-9080-70B4FD073CCF}" srcOrd="2" destOrd="0" presId="urn:microsoft.com/office/officeart/2005/8/layout/orgChart1"/>
    <dgm:cxn modelId="{5D6461BA-B8B4-4494-A4C8-BEA0557EEA58}" type="presParOf" srcId="{BCF20444-A39C-458A-B92B-ADFAA9119937}" destId="{C7F5DD3A-322E-45A4-9ED6-385A2E8FA683}" srcOrd="2" destOrd="0" presId="urn:microsoft.com/office/officeart/2005/8/layout/orgChart1"/>
    <dgm:cxn modelId="{2B60EBBB-1714-4D1B-81FC-519AB623EBB0}" type="presParOf" srcId="{BCF20444-A39C-458A-B92B-ADFAA9119937}" destId="{D8427848-3948-4DAD-96AE-FFA1E4630E21}" srcOrd="3" destOrd="0" presId="urn:microsoft.com/office/officeart/2005/8/layout/orgChart1"/>
    <dgm:cxn modelId="{36B556FC-3314-41F4-9FEC-AF3304828F6E}" type="presParOf" srcId="{D8427848-3948-4DAD-96AE-FFA1E4630E21}" destId="{25B208BE-6A0B-4C0F-9A8E-DDCB68939533}" srcOrd="0" destOrd="0" presId="urn:microsoft.com/office/officeart/2005/8/layout/orgChart1"/>
    <dgm:cxn modelId="{9F206D1A-1FEE-45E1-B7CF-99C55D949055}" type="presParOf" srcId="{25B208BE-6A0B-4C0F-9A8E-DDCB68939533}" destId="{4798037B-11E6-4961-97BD-72B252D82C65}" srcOrd="0" destOrd="0" presId="urn:microsoft.com/office/officeart/2005/8/layout/orgChart1"/>
    <dgm:cxn modelId="{D5FA3951-E09E-40B6-8EBC-4941D09BE886}" type="presParOf" srcId="{25B208BE-6A0B-4C0F-9A8E-DDCB68939533}" destId="{F1D07CC2-C688-4E0D-87CC-4CE5BCF870B0}" srcOrd="1" destOrd="0" presId="urn:microsoft.com/office/officeart/2005/8/layout/orgChart1"/>
    <dgm:cxn modelId="{DBA57B2A-C5FE-4511-B83B-1CC310BAFE76}" type="presParOf" srcId="{D8427848-3948-4DAD-96AE-FFA1E4630E21}" destId="{67A95DDC-5CE6-47D4-AC0E-472AA6645ED7}" srcOrd="1" destOrd="0" presId="urn:microsoft.com/office/officeart/2005/8/layout/orgChart1"/>
    <dgm:cxn modelId="{F3A3DB8F-9F94-4892-8192-9DBA4ABA320B}" type="presParOf" srcId="{D8427848-3948-4DAD-96AE-FFA1E4630E21}" destId="{297D230D-E8A8-4ED5-9CDC-FD13BEDC45BD}" srcOrd="2" destOrd="0" presId="urn:microsoft.com/office/officeart/2005/8/layout/orgChart1"/>
    <dgm:cxn modelId="{2DA1D367-3932-4220-97E1-5D61E7F65CD1}" type="presParOf" srcId="{DC8B5138-9477-4AFB-AC10-16B801DA1535}" destId="{12FD96C7-C966-4FFB-A762-AA5C877B763B}" srcOrd="2" destOrd="0" presId="urn:microsoft.com/office/officeart/2005/8/layout/orgChart1"/>
    <dgm:cxn modelId="{4AB41A70-2ED9-4125-8DD1-996F3E814436}" type="presParOf" srcId="{76B1D884-2C23-43A4-9EA5-29B98AE556AE}" destId="{66E56D51-4945-42D2-864D-9EFA40E284E0}" srcOrd="6" destOrd="0" presId="urn:microsoft.com/office/officeart/2005/8/layout/orgChart1"/>
    <dgm:cxn modelId="{077A0117-A03E-4B37-AB8C-D4E8F61485AB}" type="presParOf" srcId="{76B1D884-2C23-43A4-9EA5-29B98AE556AE}" destId="{A347CD35-4F8F-43D1-B01D-634DD00902DF}" srcOrd="7" destOrd="0" presId="urn:microsoft.com/office/officeart/2005/8/layout/orgChart1"/>
    <dgm:cxn modelId="{B3D22BB5-B324-48FA-9BC3-0EADF034B127}" type="presParOf" srcId="{A347CD35-4F8F-43D1-B01D-634DD00902DF}" destId="{ADA0A136-373E-497E-A88B-7089594A3FEB}" srcOrd="0" destOrd="0" presId="urn:microsoft.com/office/officeart/2005/8/layout/orgChart1"/>
    <dgm:cxn modelId="{BA8B703C-BC0C-4B86-8A93-C25FFF96F2EE}" type="presParOf" srcId="{ADA0A136-373E-497E-A88B-7089594A3FEB}" destId="{F8B81E3B-3CB5-45D5-8EC0-AB3E392F798D}" srcOrd="0" destOrd="0" presId="urn:microsoft.com/office/officeart/2005/8/layout/orgChart1"/>
    <dgm:cxn modelId="{326D63CE-E432-4B43-BE78-339D4BFB267A}" type="presParOf" srcId="{ADA0A136-373E-497E-A88B-7089594A3FEB}" destId="{670A2DF5-20C1-4F19-9B5A-7AC38A8FA264}" srcOrd="1" destOrd="0" presId="urn:microsoft.com/office/officeart/2005/8/layout/orgChart1"/>
    <dgm:cxn modelId="{44FD9EDF-20B2-477E-885F-D2E6075A4730}" type="presParOf" srcId="{A347CD35-4F8F-43D1-B01D-634DD00902DF}" destId="{D7C2242F-BD07-41D8-B994-D69B8AB0F5E9}" srcOrd="1" destOrd="0" presId="urn:microsoft.com/office/officeart/2005/8/layout/orgChart1"/>
    <dgm:cxn modelId="{3DCE7FC3-574B-46E1-8F44-F6AFAB6E40ED}" type="presParOf" srcId="{D7C2242F-BD07-41D8-B994-D69B8AB0F5E9}" destId="{ECD3AE7B-2993-4D78-A20B-4E7E3B26F81D}" srcOrd="0" destOrd="0" presId="urn:microsoft.com/office/officeart/2005/8/layout/orgChart1"/>
    <dgm:cxn modelId="{671DB154-2560-49F2-811D-A308B3383FAE}" type="presParOf" srcId="{D7C2242F-BD07-41D8-B994-D69B8AB0F5E9}" destId="{C3F8B4D6-5D88-4275-9CA6-5EA9AEC1421B}" srcOrd="1" destOrd="0" presId="urn:microsoft.com/office/officeart/2005/8/layout/orgChart1"/>
    <dgm:cxn modelId="{42ACB8BE-F3DA-4078-9635-E23116348BC7}" type="presParOf" srcId="{C3F8B4D6-5D88-4275-9CA6-5EA9AEC1421B}" destId="{3EBF2A03-9009-43D4-B1E3-98CD490CE9E2}" srcOrd="0" destOrd="0" presId="urn:microsoft.com/office/officeart/2005/8/layout/orgChart1"/>
    <dgm:cxn modelId="{B39FB153-5EDE-4D54-A8B9-E5F60A8E93E2}" type="presParOf" srcId="{3EBF2A03-9009-43D4-B1E3-98CD490CE9E2}" destId="{C06BEA08-0EEF-4447-8609-7205675B3386}" srcOrd="0" destOrd="0" presId="urn:microsoft.com/office/officeart/2005/8/layout/orgChart1"/>
    <dgm:cxn modelId="{25A35C1E-AD1F-4D3C-A6DD-EDD196682129}" type="presParOf" srcId="{3EBF2A03-9009-43D4-B1E3-98CD490CE9E2}" destId="{B0B4F061-77E8-4B23-8135-4E7AC5008E99}" srcOrd="1" destOrd="0" presId="urn:microsoft.com/office/officeart/2005/8/layout/orgChart1"/>
    <dgm:cxn modelId="{C1F72317-DB53-43D4-AD4E-743E703C977F}" type="presParOf" srcId="{C3F8B4D6-5D88-4275-9CA6-5EA9AEC1421B}" destId="{525FB560-9085-4F9C-B02D-ECD993DB3765}" srcOrd="1" destOrd="0" presId="urn:microsoft.com/office/officeart/2005/8/layout/orgChart1"/>
    <dgm:cxn modelId="{612A5DC8-CF59-488A-B6BC-1B30E50CE1A6}" type="presParOf" srcId="{C3F8B4D6-5D88-4275-9CA6-5EA9AEC1421B}" destId="{1CBC6FA3-CF80-4698-A116-AF524F82BF44}" srcOrd="2" destOrd="0" presId="urn:microsoft.com/office/officeart/2005/8/layout/orgChart1"/>
    <dgm:cxn modelId="{9DD0857B-C70C-444C-BA13-D27F1EAB6ACF}" type="presParOf" srcId="{D7C2242F-BD07-41D8-B994-D69B8AB0F5E9}" destId="{8CBC7B06-C260-4C1C-A6F9-2DC8DABDE08D}" srcOrd="2" destOrd="0" presId="urn:microsoft.com/office/officeart/2005/8/layout/orgChart1"/>
    <dgm:cxn modelId="{EB7B4AFD-87F1-4BB2-9EB5-37CF09764F0E}" type="presParOf" srcId="{D7C2242F-BD07-41D8-B994-D69B8AB0F5E9}" destId="{8BE21C86-5D3B-4A40-A04A-068BACD0E7DC}" srcOrd="3" destOrd="0" presId="urn:microsoft.com/office/officeart/2005/8/layout/orgChart1"/>
    <dgm:cxn modelId="{63E55BF4-8B75-482B-999A-D3BB83864BE1}" type="presParOf" srcId="{8BE21C86-5D3B-4A40-A04A-068BACD0E7DC}" destId="{D2605822-8DBF-48F8-9330-DAF72070B194}" srcOrd="0" destOrd="0" presId="urn:microsoft.com/office/officeart/2005/8/layout/orgChart1"/>
    <dgm:cxn modelId="{F136CACF-FA99-438C-83D2-384E0F719154}" type="presParOf" srcId="{D2605822-8DBF-48F8-9330-DAF72070B194}" destId="{989A3347-DB75-41DE-9B6F-D696B615081B}" srcOrd="0" destOrd="0" presId="urn:microsoft.com/office/officeart/2005/8/layout/orgChart1"/>
    <dgm:cxn modelId="{BC241E58-F051-4CEC-81CC-9509A4079BA0}" type="presParOf" srcId="{D2605822-8DBF-48F8-9330-DAF72070B194}" destId="{80A8B55C-4D2E-4048-9C9E-716362CB8469}" srcOrd="1" destOrd="0" presId="urn:microsoft.com/office/officeart/2005/8/layout/orgChart1"/>
    <dgm:cxn modelId="{3E50F110-62C2-4287-8EDE-C7483538111B}" type="presParOf" srcId="{8BE21C86-5D3B-4A40-A04A-068BACD0E7DC}" destId="{33A4FF78-0D46-4EC6-ABD8-BD29506B060E}" srcOrd="1" destOrd="0" presId="urn:microsoft.com/office/officeart/2005/8/layout/orgChart1"/>
    <dgm:cxn modelId="{8D770C2B-D6E4-4A76-B4DB-A0526454F615}" type="presParOf" srcId="{8BE21C86-5D3B-4A40-A04A-068BACD0E7DC}" destId="{588C548E-C68A-4E58-8559-0B7006AEDA3E}" srcOrd="2" destOrd="0" presId="urn:microsoft.com/office/officeart/2005/8/layout/orgChart1"/>
    <dgm:cxn modelId="{83EBEE3E-D5AE-419B-AC1A-31B9EF030E79}" type="presParOf" srcId="{A347CD35-4F8F-43D1-B01D-634DD00902DF}" destId="{83C7DCDE-6DD3-466F-B083-AAC3B201CCD3}" srcOrd="2" destOrd="0" presId="urn:microsoft.com/office/officeart/2005/8/layout/orgChart1"/>
    <dgm:cxn modelId="{EEDDFAB8-4209-4B45-B5BD-2D9F8D324DA6}" type="presParOf" srcId="{76B1D884-2C23-43A4-9EA5-29B98AE556AE}" destId="{1F369E6C-4A4A-438D-AF1C-7A3A54188047}" srcOrd="8" destOrd="0" presId="urn:microsoft.com/office/officeart/2005/8/layout/orgChart1"/>
    <dgm:cxn modelId="{05E0DBBF-16E0-452F-A4C7-CD3526DD8A41}" type="presParOf" srcId="{76B1D884-2C23-43A4-9EA5-29B98AE556AE}" destId="{748C4CBD-1461-4373-B906-E73C519F403A}" srcOrd="9" destOrd="0" presId="urn:microsoft.com/office/officeart/2005/8/layout/orgChart1"/>
    <dgm:cxn modelId="{617DCBDB-2550-4231-AC75-B543A7637C64}" type="presParOf" srcId="{748C4CBD-1461-4373-B906-E73C519F403A}" destId="{CAF98C02-7376-481A-95CE-AB6E51EE003B}" srcOrd="0" destOrd="0" presId="urn:microsoft.com/office/officeart/2005/8/layout/orgChart1"/>
    <dgm:cxn modelId="{2AD58460-A203-43A7-9EEA-1350C1882A52}" type="presParOf" srcId="{CAF98C02-7376-481A-95CE-AB6E51EE003B}" destId="{C87859B2-C1E9-4D6B-9F4E-B800713A1DB3}" srcOrd="0" destOrd="0" presId="urn:microsoft.com/office/officeart/2005/8/layout/orgChart1"/>
    <dgm:cxn modelId="{12DD3B29-5745-433B-87E1-2DB5DF802199}" type="presParOf" srcId="{CAF98C02-7376-481A-95CE-AB6E51EE003B}" destId="{558EB961-3A15-4CEA-8839-392CAB67EF94}" srcOrd="1" destOrd="0" presId="urn:microsoft.com/office/officeart/2005/8/layout/orgChart1"/>
    <dgm:cxn modelId="{93F05690-7E6C-4E95-9A89-D0EBF5E7A71E}" type="presParOf" srcId="{748C4CBD-1461-4373-B906-E73C519F403A}" destId="{EEF7BAD5-B3AD-45B1-8847-B97397747026}" srcOrd="1" destOrd="0" presId="urn:microsoft.com/office/officeart/2005/8/layout/orgChart1"/>
    <dgm:cxn modelId="{C9C06637-7887-415B-A0E7-89A31D4A5036}" type="presParOf" srcId="{EEF7BAD5-B3AD-45B1-8847-B97397747026}" destId="{F86FFC95-93C8-4491-84D3-AC47C0B62F4B}" srcOrd="0" destOrd="0" presId="urn:microsoft.com/office/officeart/2005/8/layout/orgChart1"/>
    <dgm:cxn modelId="{16CA1C6A-90ED-4DC0-B773-B9812D54F563}" type="presParOf" srcId="{EEF7BAD5-B3AD-45B1-8847-B97397747026}" destId="{AE3CE53A-C594-465A-90C5-1BE0CC8470B6}" srcOrd="1" destOrd="0" presId="urn:microsoft.com/office/officeart/2005/8/layout/orgChart1"/>
    <dgm:cxn modelId="{020E39CC-F09F-4213-8B86-514E9F209A62}" type="presParOf" srcId="{AE3CE53A-C594-465A-90C5-1BE0CC8470B6}" destId="{D6407679-48D3-4C95-9336-EEC2D2B33B39}" srcOrd="0" destOrd="0" presId="urn:microsoft.com/office/officeart/2005/8/layout/orgChart1"/>
    <dgm:cxn modelId="{B207F949-E2B5-4695-B97C-7DA2B8F3AFB2}" type="presParOf" srcId="{D6407679-48D3-4C95-9336-EEC2D2B33B39}" destId="{0087855A-9DAF-4B9B-8989-F9EFB1B7ECD1}" srcOrd="0" destOrd="0" presId="urn:microsoft.com/office/officeart/2005/8/layout/orgChart1"/>
    <dgm:cxn modelId="{512C1E4F-2EA6-4E9D-83E7-B9D8063526A0}" type="presParOf" srcId="{D6407679-48D3-4C95-9336-EEC2D2B33B39}" destId="{161DF917-5E30-49CB-B1A2-330A3E4068AB}" srcOrd="1" destOrd="0" presId="urn:microsoft.com/office/officeart/2005/8/layout/orgChart1"/>
    <dgm:cxn modelId="{339EE481-83AD-465B-A456-D025896126DE}" type="presParOf" srcId="{AE3CE53A-C594-465A-90C5-1BE0CC8470B6}" destId="{1648E314-0ACD-4B0D-9F33-E445111F09F3}" srcOrd="1" destOrd="0" presId="urn:microsoft.com/office/officeart/2005/8/layout/orgChart1"/>
    <dgm:cxn modelId="{B943F3A2-77EA-45A0-A277-178686C23C78}" type="presParOf" srcId="{AE3CE53A-C594-465A-90C5-1BE0CC8470B6}" destId="{B445453B-AAAE-4AD3-B621-F949CF9E50DF}" srcOrd="2" destOrd="0" presId="urn:microsoft.com/office/officeart/2005/8/layout/orgChart1"/>
    <dgm:cxn modelId="{8214A1BE-95F1-4E92-AE97-A48EA42D1175}" type="presParOf" srcId="{EEF7BAD5-B3AD-45B1-8847-B97397747026}" destId="{493A912E-9AF3-4FC6-BE5B-AAB48DF1920A}" srcOrd="2" destOrd="0" presId="urn:microsoft.com/office/officeart/2005/8/layout/orgChart1"/>
    <dgm:cxn modelId="{F8739781-1E96-4EAB-851F-EEE6B8CDA3F3}" type="presParOf" srcId="{EEF7BAD5-B3AD-45B1-8847-B97397747026}" destId="{660E6206-A86C-4C13-BF5D-82ACDB43D2D1}" srcOrd="3" destOrd="0" presId="urn:microsoft.com/office/officeart/2005/8/layout/orgChart1"/>
    <dgm:cxn modelId="{6D62CA46-18FD-4B9A-8888-C61BAE32962F}" type="presParOf" srcId="{660E6206-A86C-4C13-BF5D-82ACDB43D2D1}" destId="{0F0DE147-3BBB-466E-AB8A-43AC332894C4}" srcOrd="0" destOrd="0" presId="urn:microsoft.com/office/officeart/2005/8/layout/orgChart1"/>
    <dgm:cxn modelId="{E7EE1F6E-0F9B-48F1-905E-464078FB4025}" type="presParOf" srcId="{0F0DE147-3BBB-466E-AB8A-43AC332894C4}" destId="{70289A3F-BD8F-4342-BABB-6A6545FF0929}" srcOrd="0" destOrd="0" presId="urn:microsoft.com/office/officeart/2005/8/layout/orgChart1"/>
    <dgm:cxn modelId="{3582E438-C8CB-4A9A-8E3E-0B3DC0739757}" type="presParOf" srcId="{0F0DE147-3BBB-466E-AB8A-43AC332894C4}" destId="{CF91DFD3-DE4C-43AF-B06E-1BAB04705153}" srcOrd="1" destOrd="0" presId="urn:microsoft.com/office/officeart/2005/8/layout/orgChart1"/>
    <dgm:cxn modelId="{39A3BB1A-2D6E-4F61-AD85-BEFD14D886B2}" type="presParOf" srcId="{660E6206-A86C-4C13-BF5D-82ACDB43D2D1}" destId="{7765AA32-A23B-46CA-B79E-8DC639DC0ACC}" srcOrd="1" destOrd="0" presId="urn:microsoft.com/office/officeart/2005/8/layout/orgChart1"/>
    <dgm:cxn modelId="{C035577F-127A-48F1-856E-705964221F4D}" type="presParOf" srcId="{660E6206-A86C-4C13-BF5D-82ACDB43D2D1}" destId="{2AE031EB-1783-4760-96D6-187A6E704C36}" srcOrd="2" destOrd="0" presId="urn:microsoft.com/office/officeart/2005/8/layout/orgChart1"/>
    <dgm:cxn modelId="{02275C98-A5DA-48DC-AAC7-981D4ADEB506}" type="presParOf" srcId="{748C4CBD-1461-4373-B906-E73C519F403A}" destId="{C15D9BA4-C12C-4BEC-936B-3743DE9E0CE7}" srcOrd="2" destOrd="0" presId="urn:microsoft.com/office/officeart/2005/8/layout/orgChart1"/>
    <dgm:cxn modelId="{6F784D46-F5C9-4F51-9131-66415C442B0F}" type="presParOf" srcId="{76B1D884-2C23-43A4-9EA5-29B98AE556AE}" destId="{8661439E-BCEA-45EE-A68A-8E50B0ECC444}" srcOrd="10" destOrd="0" presId="urn:microsoft.com/office/officeart/2005/8/layout/orgChart1"/>
    <dgm:cxn modelId="{A7F0DAE5-04FF-4E26-852F-A0A4FF6C96C1}" type="presParOf" srcId="{76B1D884-2C23-43A4-9EA5-29B98AE556AE}" destId="{80F7DBD7-FBD1-4974-BFFD-D23F97079049}" srcOrd="11" destOrd="0" presId="urn:microsoft.com/office/officeart/2005/8/layout/orgChart1"/>
    <dgm:cxn modelId="{4CCA9D38-A61D-4FBA-B414-2C34F50BEC58}" type="presParOf" srcId="{80F7DBD7-FBD1-4974-BFFD-D23F97079049}" destId="{CBB71F6E-0C69-444E-A3A0-4D8BDB0DDD91}" srcOrd="0" destOrd="0" presId="urn:microsoft.com/office/officeart/2005/8/layout/orgChart1"/>
    <dgm:cxn modelId="{28D516D3-0799-4040-A149-5AD13B8188CE}" type="presParOf" srcId="{CBB71F6E-0C69-444E-A3A0-4D8BDB0DDD91}" destId="{9310971E-D5C6-497A-8D2E-0F176C176424}" srcOrd="0" destOrd="0" presId="urn:microsoft.com/office/officeart/2005/8/layout/orgChart1"/>
    <dgm:cxn modelId="{D45516C9-0D3A-4A1A-9CDD-3DC9C8644343}" type="presParOf" srcId="{CBB71F6E-0C69-444E-A3A0-4D8BDB0DDD91}" destId="{DA5563EB-206F-4EBC-A7F8-4CF4048F0565}" srcOrd="1" destOrd="0" presId="urn:microsoft.com/office/officeart/2005/8/layout/orgChart1"/>
    <dgm:cxn modelId="{B7FDC4FC-A1C8-43A2-9F3B-5CD8459DEAC3}" type="presParOf" srcId="{80F7DBD7-FBD1-4974-BFFD-D23F97079049}" destId="{BD5B2FEC-C952-4807-B2FC-890E2BD88951}" srcOrd="1" destOrd="0" presId="urn:microsoft.com/office/officeart/2005/8/layout/orgChart1"/>
    <dgm:cxn modelId="{B94BD2AE-D9D9-4719-9327-DD4B90662779}" type="presParOf" srcId="{BD5B2FEC-C952-4807-B2FC-890E2BD88951}" destId="{DE0D4051-EF34-4401-8262-B81E8B96CE25}" srcOrd="0" destOrd="0" presId="urn:microsoft.com/office/officeart/2005/8/layout/orgChart1"/>
    <dgm:cxn modelId="{2E496F22-6155-4CAF-81B0-DEAE7BCC07A2}" type="presParOf" srcId="{BD5B2FEC-C952-4807-B2FC-890E2BD88951}" destId="{90C9594D-CA5B-45AA-B5FC-3CBDE00ADF01}" srcOrd="1" destOrd="0" presId="urn:microsoft.com/office/officeart/2005/8/layout/orgChart1"/>
    <dgm:cxn modelId="{67BA83BA-0FE1-433A-BE36-160535DA5648}" type="presParOf" srcId="{90C9594D-CA5B-45AA-B5FC-3CBDE00ADF01}" destId="{FF95A01B-53F9-47F5-A54A-C4724154D614}" srcOrd="0" destOrd="0" presId="urn:microsoft.com/office/officeart/2005/8/layout/orgChart1"/>
    <dgm:cxn modelId="{3A489ACB-9027-42A4-B8E7-209B0519A663}" type="presParOf" srcId="{FF95A01B-53F9-47F5-A54A-C4724154D614}" destId="{00EC3CC6-97CB-43A1-8F2B-CEC8B08AEF46}" srcOrd="0" destOrd="0" presId="urn:microsoft.com/office/officeart/2005/8/layout/orgChart1"/>
    <dgm:cxn modelId="{224E8BE8-3B84-4CB7-8640-402CCBE81B2B}" type="presParOf" srcId="{FF95A01B-53F9-47F5-A54A-C4724154D614}" destId="{71AA564F-0844-4D19-A4A7-7CA2DD547ED0}" srcOrd="1" destOrd="0" presId="urn:microsoft.com/office/officeart/2005/8/layout/orgChart1"/>
    <dgm:cxn modelId="{C2941DFF-CD99-4646-B667-FD6D6F8C030F}" type="presParOf" srcId="{90C9594D-CA5B-45AA-B5FC-3CBDE00ADF01}" destId="{FA93047B-7933-4D4E-8AC7-893D9D6E1114}" srcOrd="1" destOrd="0" presId="urn:microsoft.com/office/officeart/2005/8/layout/orgChart1"/>
    <dgm:cxn modelId="{3212E229-23A1-46FB-9E42-5198431AFD69}" type="presParOf" srcId="{90C9594D-CA5B-45AA-B5FC-3CBDE00ADF01}" destId="{E53E86E9-F9EE-401C-8D65-F706F556637A}" srcOrd="2" destOrd="0" presId="urn:microsoft.com/office/officeart/2005/8/layout/orgChart1"/>
    <dgm:cxn modelId="{A65CBB68-5293-4C78-A3C5-37F61AD49069}" type="presParOf" srcId="{BD5B2FEC-C952-4807-B2FC-890E2BD88951}" destId="{7A6D7E1B-C90C-462E-9D34-34E5E9FD85CB}" srcOrd="2" destOrd="0" presId="urn:microsoft.com/office/officeart/2005/8/layout/orgChart1"/>
    <dgm:cxn modelId="{5418E8F3-F090-44D6-8D73-3350EE4AD74D}" type="presParOf" srcId="{BD5B2FEC-C952-4807-B2FC-890E2BD88951}" destId="{E6930096-2032-47DE-B2DE-8C5C363B59A6}" srcOrd="3" destOrd="0" presId="urn:microsoft.com/office/officeart/2005/8/layout/orgChart1"/>
    <dgm:cxn modelId="{44815C06-270F-4FAC-AD71-A5336085B322}" type="presParOf" srcId="{E6930096-2032-47DE-B2DE-8C5C363B59A6}" destId="{95B64300-FF2D-45DC-AA68-C61B674F6457}" srcOrd="0" destOrd="0" presId="urn:microsoft.com/office/officeart/2005/8/layout/orgChart1"/>
    <dgm:cxn modelId="{915406D7-200F-4237-BD85-720FAB04E45B}" type="presParOf" srcId="{95B64300-FF2D-45DC-AA68-C61B674F6457}" destId="{6E361FA1-4ED2-495A-9580-21460044DE3F}" srcOrd="0" destOrd="0" presId="urn:microsoft.com/office/officeart/2005/8/layout/orgChart1"/>
    <dgm:cxn modelId="{2F876A69-D539-40E5-B105-1D7B42DABA7D}" type="presParOf" srcId="{95B64300-FF2D-45DC-AA68-C61B674F6457}" destId="{933690C6-D11E-41FF-A06B-C26A4E22B6FA}" srcOrd="1" destOrd="0" presId="urn:microsoft.com/office/officeart/2005/8/layout/orgChart1"/>
    <dgm:cxn modelId="{50C28952-B4F6-49A8-AC77-90287E3DC769}" type="presParOf" srcId="{E6930096-2032-47DE-B2DE-8C5C363B59A6}" destId="{ECBD9D86-068F-42D4-B17B-7A2B0EAB7843}" srcOrd="1" destOrd="0" presId="urn:microsoft.com/office/officeart/2005/8/layout/orgChart1"/>
    <dgm:cxn modelId="{05DBCE68-1189-41F6-8BDD-AB405E4E9D53}" type="presParOf" srcId="{E6930096-2032-47DE-B2DE-8C5C363B59A6}" destId="{3CD81E18-FC88-4689-90D2-B76BFD160F53}" srcOrd="2" destOrd="0" presId="urn:microsoft.com/office/officeart/2005/8/layout/orgChart1"/>
    <dgm:cxn modelId="{52A40208-1B12-4A53-85D6-1CDF1DE9095F}" type="presParOf" srcId="{80F7DBD7-FBD1-4974-BFFD-D23F97079049}" destId="{9D9D0AFF-A102-48AF-824A-2CB1183A8CD3}" srcOrd="2" destOrd="0" presId="urn:microsoft.com/office/officeart/2005/8/layout/orgChart1"/>
    <dgm:cxn modelId="{29E363E9-86B5-4072-BFB9-7E242C53CCDA}" type="presParOf" srcId="{76B1D884-2C23-43A4-9EA5-29B98AE556AE}" destId="{ECDD586F-397E-418F-8437-240850E33397}" srcOrd="12" destOrd="0" presId="urn:microsoft.com/office/officeart/2005/8/layout/orgChart1"/>
    <dgm:cxn modelId="{CBC1EE6B-8752-45DD-8276-1FB267A29112}" type="presParOf" srcId="{76B1D884-2C23-43A4-9EA5-29B98AE556AE}" destId="{E9F6CA5C-E6BE-4EF1-8612-152B4817FBD8}" srcOrd="13" destOrd="0" presId="urn:microsoft.com/office/officeart/2005/8/layout/orgChart1"/>
    <dgm:cxn modelId="{5FF6EA09-F2DD-48A2-AAEA-3230EB5DFF1C}" type="presParOf" srcId="{E9F6CA5C-E6BE-4EF1-8612-152B4817FBD8}" destId="{A6312877-4B85-4801-A5F2-75F17389ABEB}" srcOrd="0" destOrd="0" presId="urn:microsoft.com/office/officeart/2005/8/layout/orgChart1"/>
    <dgm:cxn modelId="{74BFDB19-0A69-439A-88E1-3292BFBF9B6E}" type="presParOf" srcId="{A6312877-4B85-4801-A5F2-75F17389ABEB}" destId="{DE6044DF-AD48-48E7-A08A-2DA0481A87D9}" srcOrd="0" destOrd="0" presId="urn:microsoft.com/office/officeart/2005/8/layout/orgChart1"/>
    <dgm:cxn modelId="{F9BEAA07-79F3-4B76-9ABF-31E698BD4A34}" type="presParOf" srcId="{A6312877-4B85-4801-A5F2-75F17389ABEB}" destId="{1D4406BB-011E-4180-B6CE-160233D4D942}" srcOrd="1" destOrd="0" presId="urn:microsoft.com/office/officeart/2005/8/layout/orgChart1"/>
    <dgm:cxn modelId="{D1C0F4A6-BE8C-499E-AFD8-797B6E3562F5}" type="presParOf" srcId="{E9F6CA5C-E6BE-4EF1-8612-152B4817FBD8}" destId="{F508D94F-34E9-4B35-AE2B-166F8E699F0A}" srcOrd="1" destOrd="0" presId="urn:microsoft.com/office/officeart/2005/8/layout/orgChart1"/>
    <dgm:cxn modelId="{BE89EEA6-5B5A-491B-B4A4-2B47AE71304E}" type="presParOf" srcId="{F508D94F-34E9-4B35-AE2B-166F8E699F0A}" destId="{E317E4F0-7DF2-4B38-A2BB-14E093290FD3}" srcOrd="0" destOrd="0" presId="urn:microsoft.com/office/officeart/2005/8/layout/orgChart1"/>
    <dgm:cxn modelId="{845E517E-BF94-49C2-A756-EDFFD239010E}" type="presParOf" srcId="{F508D94F-34E9-4B35-AE2B-166F8E699F0A}" destId="{816D6E30-BEE2-49F1-8502-5CA70C789605}" srcOrd="1" destOrd="0" presId="urn:microsoft.com/office/officeart/2005/8/layout/orgChart1"/>
    <dgm:cxn modelId="{EBAB5DF7-7C35-4391-A756-C59A2053D62E}" type="presParOf" srcId="{816D6E30-BEE2-49F1-8502-5CA70C789605}" destId="{3732A37E-73FF-4890-BAE4-C71CEF3675A3}" srcOrd="0" destOrd="0" presId="urn:microsoft.com/office/officeart/2005/8/layout/orgChart1"/>
    <dgm:cxn modelId="{E0515964-D7A1-43BD-84B0-75945CC18A9A}" type="presParOf" srcId="{3732A37E-73FF-4890-BAE4-C71CEF3675A3}" destId="{6688474F-83AE-42C4-AB04-AF9CB2EDEFA6}" srcOrd="0" destOrd="0" presId="urn:microsoft.com/office/officeart/2005/8/layout/orgChart1"/>
    <dgm:cxn modelId="{8A3C9B72-616F-46F5-91F6-BF6D6344FC72}" type="presParOf" srcId="{3732A37E-73FF-4890-BAE4-C71CEF3675A3}" destId="{46AD4952-DD82-4BF9-8DD6-C02C3847E30A}" srcOrd="1" destOrd="0" presId="urn:microsoft.com/office/officeart/2005/8/layout/orgChart1"/>
    <dgm:cxn modelId="{02B58D2C-EEB0-42B4-B697-60143D5C7970}" type="presParOf" srcId="{816D6E30-BEE2-49F1-8502-5CA70C789605}" destId="{828C6A08-8727-4BF4-BFE3-3BEF22018D28}" srcOrd="1" destOrd="0" presId="urn:microsoft.com/office/officeart/2005/8/layout/orgChart1"/>
    <dgm:cxn modelId="{D82E1218-4391-4B56-A67E-2C9B4DB21370}" type="presParOf" srcId="{816D6E30-BEE2-49F1-8502-5CA70C789605}" destId="{38E8ABFA-A18E-4F7E-9CC2-1A22F953C522}" srcOrd="2" destOrd="0" presId="urn:microsoft.com/office/officeart/2005/8/layout/orgChart1"/>
    <dgm:cxn modelId="{21D2C2F8-95CF-4773-A802-2F05F40E7A4B}" type="presParOf" srcId="{F508D94F-34E9-4B35-AE2B-166F8E699F0A}" destId="{70EC8B4F-55A7-4840-8A96-92C5BC653984}" srcOrd="2" destOrd="0" presId="urn:microsoft.com/office/officeart/2005/8/layout/orgChart1"/>
    <dgm:cxn modelId="{969E3275-473C-455E-8992-79F6001FA65F}" type="presParOf" srcId="{F508D94F-34E9-4B35-AE2B-166F8E699F0A}" destId="{C400122F-4EF8-4025-ABE8-D23C0017493E}" srcOrd="3" destOrd="0" presId="urn:microsoft.com/office/officeart/2005/8/layout/orgChart1"/>
    <dgm:cxn modelId="{171D6F9B-5ADE-4539-9E7F-EC7282D28F69}" type="presParOf" srcId="{C400122F-4EF8-4025-ABE8-D23C0017493E}" destId="{07A82D9B-1BA9-4198-AEA7-EAC57F8C18D8}" srcOrd="0" destOrd="0" presId="urn:microsoft.com/office/officeart/2005/8/layout/orgChart1"/>
    <dgm:cxn modelId="{201BFB6E-3960-4758-B189-0F6AF585E214}" type="presParOf" srcId="{07A82D9B-1BA9-4198-AEA7-EAC57F8C18D8}" destId="{C7429E26-83F0-4CE1-AA4D-637A6B311121}" srcOrd="0" destOrd="0" presId="urn:microsoft.com/office/officeart/2005/8/layout/orgChart1"/>
    <dgm:cxn modelId="{F61F1A4F-58A6-4515-81B0-C483ECD7F026}" type="presParOf" srcId="{07A82D9B-1BA9-4198-AEA7-EAC57F8C18D8}" destId="{2742691B-A7EF-4EA1-9CF5-177790E16612}" srcOrd="1" destOrd="0" presId="urn:microsoft.com/office/officeart/2005/8/layout/orgChart1"/>
    <dgm:cxn modelId="{CAE6DDDC-26DA-499E-9D31-F18AEAFA6F1E}" type="presParOf" srcId="{C400122F-4EF8-4025-ABE8-D23C0017493E}" destId="{678F1864-BA77-49EC-A935-F5F6E4164843}" srcOrd="1" destOrd="0" presId="urn:microsoft.com/office/officeart/2005/8/layout/orgChart1"/>
    <dgm:cxn modelId="{1D885319-23A6-440E-B32A-E7B0628EF0A0}" type="presParOf" srcId="{C400122F-4EF8-4025-ABE8-D23C0017493E}" destId="{8D1F1661-6CD7-4F59-BA16-C1EB21E7E1F2}" srcOrd="2" destOrd="0" presId="urn:microsoft.com/office/officeart/2005/8/layout/orgChart1"/>
    <dgm:cxn modelId="{E362ADCB-7400-451E-B53F-410F93363F14}" type="presParOf" srcId="{E9F6CA5C-E6BE-4EF1-8612-152B4817FBD8}" destId="{252BC6E4-FD9D-4AFC-BCF6-B7EE05DF17E5}" srcOrd="2" destOrd="0" presId="urn:microsoft.com/office/officeart/2005/8/layout/orgChart1"/>
    <dgm:cxn modelId="{0C068033-EC75-475E-BB88-FA1E7E7D0DAE}" type="presParOf" srcId="{76B1D884-2C23-43A4-9EA5-29B98AE556AE}" destId="{6B104AB9-6884-4566-A1E3-FFEE3E34ED59}" srcOrd="14" destOrd="0" presId="urn:microsoft.com/office/officeart/2005/8/layout/orgChart1"/>
    <dgm:cxn modelId="{621A4BE8-7D79-4C84-850A-6B4C303669BD}" type="presParOf" srcId="{76B1D884-2C23-43A4-9EA5-29B98AE556AE}" destId="{E3949544-BAD0-4048-B193-3DF461EBC3A8}" srcOrd="15" destOrd="0" presId="urn:microsoft.com/office/officeart/2005/8/layout/orgChart1"/>
    <dgm:cxn modelId="{5EBB1AF4-3963-4286-8C51-0B5021D49354}" type="presParOf" srcId="{E3949544-BAD0-4048-B193-3DF461EBC3A8}" destId="{C6C65BE7-2C22-49AA-BDDC-6EA9A2CE2F64}" srcOrd="0" destOrd="0" presId="urn:microsoft.com/office/officeart/2005/8/layout/orgChart1"/>
    <dgm:cxn modelId="{DD354271-AA90-492D-89AB-6CBBAA51E02D}" type="presParOf" srcId="{C6C65BE7-2C22-49AA-BDDC-6EA9A2CE2F64}" destId="{784D1E81-D3F8-45B1-A9A3-EC86A1E5B94B}" srcOrd="0" destOrd="0" presId="urn:microsoft.com/office/officeart/2005/8/layout/orgChart1"/>
    <dgm:cxn modelId="{33C1EA8E-70A9-47D3-BEC4-731B243FDCDD}" type="presParOf" srcId="{C6C65BE7-2C22-49AA-BDDC-6EA9A2CE2F64}" destId="{F5BEEC8C-450A-43B6-A74F-014CEE7D8F9F}" srcOrd="1" destOrd="0" presId="urn:microsoft.com/office/officeart/2005/8/layout/orgChart1"/>
    <dgm:cxn modelId="{15EFD850-5243-453E-8EA5-9FF60397D7B4}" type="presParOf" srcId="{E3949544-BAD0-4048-B193-3DF461EBC3A8}" destId="{92748876-FC66-46DA-B6B8-6BA715DF3330}" srcOrd="1" destOrd="0" presId="urn:microsoft.com/office/officeart/2005/8/layout/orgChart1"/>
    <dgm:cxn modelId="{4F7D6458-D719-452A-96C5-6F90EF126A7A}" type="presParOf" srcId="{92748876-FC66-46DA-B6B8-6BA715DF3330}" destId="{E3FFE4E7-FDC3-43C4-8021-B8879E473468}" srcOrd="0" destOrd="0" presId="urn:microsoft.com/office/officeart/2005/8/layout/orgChart1"/>
    <dgm:cxn modelId="{FFAB78D5-5883-4279-B29C-286D59D8F761}" type="presParOf" srcId="{92748876-FC66-46DA-B6B8-6BA715DF3330}" destId="{C5635FA8-6F4F-4AAB-97D8-5FFFCE41A000}" srcOrd="1" destOrd="0" presId="urn:microsoft.com/office/officeart/2005/8/layout/orgChart1"/>
    <dgm:cxn modelId="{C60F7134-524C-4C2D-B148-4918211F2531}" type="presParOf" srcId="{C5635FA8-6F4F-4AAB-97D8-5FFFCE41A000}" destId="{0E95620B-6BCB-4A3C-8E99-B7615FE6B20C}" srcOrd="0" destOrd="0" presId="urn:microsoft.com/office/officeart/2005/8/layout/orgChart1"/>
    <dgm:cxn modelId="{78B5F404-287B-4700-A870-D1BC7069AAA1}" type="presParOf" srcId="{0E95620B-6BCB-4A3C-8E99-B7615FE6B20C}" destId="{4B846D13-15F6-4A70-AEF5-C3C65BF747F9}" srcOrd="0" destOrd="0" presId="urn:microsoft.com/office/officeart/2005/8/layout/orgChart1"/>
    <dgm:cxn modelId="{98A31022-54A1-4813-B0AD-3779727E55D9}" type="presParOf" srcId="{0E95620B-6BCB-4A3C-8E99-B7615FE6B20C}" destId="{B9D6A9FD-1A83-40E2-826D-08DCA47DC3A9}" srcOrd="1" destOrd="0" presId="urn:microsoft.com/office/officeart/2005/8/layout/orgChart1"/>
    <dgm:cxn modelId="{7786EB6E-2AB5-40B6-8691-222311E5056A}" type="presParOf" srcId="{C5635FA8-6F4F-4AAB-97D8-5FFFCE41A000}" destId="{623454FC-0ACF-427B-8BD1-4D91B1A0D1DF}" srcOrd="1" destOrd="0" presId="urn:microsoft.com/office/officeart/2005/8/layout/orgChart1"/>
    <dgm:cxn modelId="{3118A6BB-0814-4515-8D5F-7E5025E672A7}" type="presParOf" srcId="{C5635FA8-6F4F-4AAB-97D8-5FFFCE41A000}" destId="{F4ABA4B0-DCA0-4AC6-B084-93A125B0469C}" srcOrd="2" destOrd="0" presId="urn:microsoft.com/office/officeart/2005/8/layout/orgChart1"/>
    <dgm:cxn modelId="{415900D0-3FD1-4BEE-9025-F4AB66E0EDE2}" type="presParOf" srcId="{92748876-FC66-46DA-B6B8-6BA715DF3330}" destId="{B3C1A0E5-A4D1-4E59-A321-2A1A7B41448C}" srcOrd="2" destOrd="0" presId="urn:microsoft.com/office/officeart/2005/8/layout/orgChart1"/>
    <dgm:cxn modelId="{C812D878-C235-4452-955B-4D5841CA2F97}" type="presParOf" srcId="{92748876-FC66-46DA-B6B8-6BA715DF3330}" destId="{E4FDF821-60AA-4388-A6DA-1D000FB800EF}" srcOrd="3" destOrd="0" presId="urn:microsoft.com/office/officeart/2005/8/layout/orgChart1"/>
    <dgm:cxn modelId="{1B658CA3-22AB-4351-9126-42C6F4D778EA}" type="presParOf" srcId="{E4FDF821-60AA-4388-A6DA-1D000FB800EF}" destId="{58667442-A704-419D-B020-27114FB35EFA}" srcOrd="0" destOrd="0" presId="urn:microsoft.com/office/officeart/2005/8/layout/orgChart1"/>
    <dgm:cxn modelId="{762534CE-E83D-491E-BA6A-A308F6DB0553}" type="presParOf" srcId="{58667442-A704-419D-B020-27114FB35EFA}" destId="{ACD8DB3D-0BEA-4D01-9544-97839B4D667C}" srcOrd="0" destOrd="0" presId="urn:microsoft.com/office/officeart/2005/8/layout/orgChart1"/>
    <dgm:cxn modelId="{5A670167-876D-4F10-BD60-57CBA588FD54}" type="presParOf" srcId="{58667442-A704-419D-B020-27114FB35EFA}" destId="{79916F8D-6AE1-4235-B441-5BF38D37D0D3}" srcOrd="1" destOrd="0" presId="urn:microsoft.com/office/officeart/2005/8/layout/orgChart1"/>
    <dgm:cxn modelId="{104EC1B5-B08B-48A4-941A-5E6548B8F12E}" type="presParOf" srcId="{E4FDF821-60AA-4388-A6DA-1D000FB800EF}" destId="{09909D77-2145-421C-95DB-1978C4CC0C39}" srcOrd="1" destOrd="0" presId="urn:microsoft.com/office/officeart/2005/8/layout/orgChart1"/>
    <dgm:cxn modelId="{7E139CB3-9A87-4869-8EBB-DCEEC77EB197}" type="presParOf" srcId="{E4FDF821-60AA-4388-A6DA-1D000FB800EF}" destId="{97EB1C85-F3BD-4112-B5C8-75ECFBCDBACB}" srcOrd="2" destOrd="0" presId="urn:microsoft.com/office/officeart/2005/8/layout/orgChart1"/>
    <dgm:cxn modelId="{F2867F54-5F67-4DE3-8D50-7CF1CE771FB4}" type="presParOf" srcId="{E3949544-BAD0-4048-B193-3DF461EBC3A8}" destId="{847B2A30-93DF-4CAB-A88E-2E7E27D7CCCC}" srcOrd="2" destOrd="0" presId="urn:microsoft.com/office/officeart/2005/8/layout/orgChart1"/>
    <dgm:cxn modelId="{DA24D885-37F4-4AEC-A723-BC109C7157A8}" type="presParOf" srcId="{5F7E25E0-1BB7-46E0-BC36-3C2027E69076}" destId="{1DD425E1-27B0-46AC-9ACE-75950C4F9B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4FD0A2-5086-47D7-9C5E-F72A60045C8B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A19E6CBD-E407-4CD2-8769-81F14B543A85}">
      <dgm:prSet phldrT="[Texto]"/>
      <dgm:spPr/>
      <dgm:t>
        <a:bodyPr/>
        <a:lstStyle/>
        <a:p>
          <a:pPr algn="ctr"/>
          <a:r>
            <a:rPr lang="es-ES" b="1" dirty="0"/>
            <a:t>1. Ambiente de Control</a:t>
          </a:r>
          <a:endParaRPr lang="es-ES" dirty="0"/>
        </a:p>
      </dgm:t>
    </dgm:pt>
    <dgm:pt modelId="{00DAA0F6-C7FB-4FDE-ACEB-EFF079D9E7B7}" type="parTrans" cxnId="{65B73775-28F8-4ED5-984B-21B3C38B84B8}">
      <dgm:prSet/>
      <dgm:spPr/>
      <dgm:t>
        <a:bodyPr/>
        <a:lstStyle/>
        <a:p>
          <a:endParaRPr lang="es-ES"/>
        </a:p>
      </dgm:t>
    </dgm:pt>
    <dgm:pt modelId="{19C4F67C-6F45-4142-91C2-9BAF6120E536}" type="sibTrans" cxnId="{65B73775-28F8-4ED5-984B-21B3C38B84B8}">
      <dgm:prSet/>
      <dgm:spPr/>
      <dgm:t>
        <a:bodyPr/>
        <a:lstStyle/>
        <a:p>
          <a:endParaRPr lang="es-ES"/>
        </a:p>
      </dgm:t>
    </dgm:pt>
    <dgm:pt modelId="{79C5833C-65F7-4659-9B92-2875D121E57C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el código de conducta.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0EA82-0937-44F8-9B2C-7EE39EDB1B28}" type="parTrans" cxnId="{20543B68-78EA-4558-B5AA-AA56024C3E7F}">
      <dgm:prSet/>
      <dgm:spPr/>
      <dgm:t>
        <a:bodyPr/>
        <a:lstStyle/>
        <a:p>
          <a:endParaRPr lang="es-ES"/>
        </a:p>
      </dgm:t>
    </dgm:pt>
    <dgm:pt modelId="{036F6D9D-3711-425E-B18D-5378812DD359}" type="sibTrans" cxnId="{20543B68-78EA-4558-B5AA-AA56024C3E7F}">
      <dgm:prSet/>
      <dgm:spPr/>
      <dgm:t>
        <a:bodyPr/>
        <a:lstStyle/>
        <a:p>
          <a:endParaRPr lang="es-ES"/>
        </a:p>
      </dgm:t>
    </dgm:pt>
    <dgm:pt modelId="{85276D63-A273-485F-9778-7987A28DB020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Acoger las políticas propuestas.</a:t>
          </a:r>
          <a:endParaRPr lang="es-ES" dirty="0"/>
        </a:p>
      </dgm:t>
    </dgm:pt>
    <dgm:pt modelId="{F37A5755-8609-4263-9D5E-901BDD3F7ADF}" type="parTrans" cxnId="{FAEC31C7-B1B3-4AF2-9F53-7B300EF6CF53}">
      <dgm:prSet/>
      <dgm:spPr/>
      <dgm:t>
        <a:bodyPr/>
        <a:lstStyle/>
        <a:p>
          <a:endParaRPr lang="es-ES"/>
        </a:p>
      </dgm:t>
    </dgm:pt>
    <dgm:pt modelId="{513E1705-DB26-45EF-935D-5125B552C930}" type="sibTrans" cxnId="{FAEC31C7-B1B3-4AF2-9F53-7B300EF6CF53}">
      <dgm:prSet/>
      <dgm:spPr/>
      <dgm:t>
        <a:bodyPr/>
        <a:lstStyle/>
        <a:p>
          <a:endParaRPr lang="es-ES"/>
        </a:p>
      </dgm:t>
    </dgm:pt>
    <dgm:pt modelId="{6C0DE4A2-0988-43AD-884B-E2A38B40B3F4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Adoptar el manual de funciones que se elaboró para el área de Compras, Construcción y Bodega.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1D830-BDF7-49DD-9638-EBA9A381F702}" type="parTrans" cxnId="{9F5C271D-0853-48D6-8466-7800387EEE00}">
      <dgm:prSet/>
      <dgm:spPr/>
      <dgm:t>
        <a:bodyPr/>
        <a:lstStyle/>
        <a:p>
          <a:endParaRPr lang="es-ES"/>
        </a:p>
      </dgm:t>
    </dgm:pt>
    <dgm:pt modelId="{B50DED82-D82A-4506-ABB9-53784E652A40}" type="sibTrans" cxnId="{9F5C271D-0853-48D6-8466-7800387EEE00}">
      <dgm:prSet/>
      <dgm:spPr/>
      <dgm:t>
        <a:bodyPr/>
        <a:lstStyle/>
        <a:p>
          <a:endParaRPr lang="es-ES"/>
        </a:p>
      </dgm:t>
    </dgm:pt>
    <dgm:pt modelId="{8D8C2F8B-1DB1-43D0-8EA4-470E5C87E182}" type="pres">
      <dgm:prSet presAssocID="{D04FD0A2-5086-47D7-9C5E-F72A60045C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A6A1705-6E54-4ADA-9AE8-9B271BE2C8CC}" type="pres">
      <dgm:prSet presAssocID="{A19E6CBD-E407-4CD2-8769-81F14B543A85}" presName="thickLine" presStyleLbl="alignNode1" presStyleIdx="0" presStyleCnt="1"/>
      <dgm:spPr/>
      <dgm:t>
        <a:bodyPr/>
        <a:lstStyle/>
        <a:p>
          <a:endParaRPr lang="es-ES"/>
        </a:p>
      </dgm:t>
    </dgm:pt>
    <dgm:pt modelId="{C62C1B22-3B21-4DD7-8F1C-C33EAD4E5D84}" type="pres">
      <dgm:prSet presAssocID="{A19E6CBD-E407-4CD2-8769-81F14B543A85}" presName="horz1" presStyleCnt="0"/>
      <dgm:spPr/>
      <dgm:t>
        <a:bodyPr/>
        <a:lstStyle/>
        <a:p>
          <a:endParaRPr lang="es-ES"/>
        </a:p>
      </dgm:t>
    </dgm:pt>
    <dgm:pt modelId="{C632ECE2-0428-40E7-8196-3FEBA533C4BC}" type="pres">
      <dgm:prSet presAssocID="{A19E6CBD-E407-4CD2-8769-81F14B543A85}" presName="tx1" presStyleLbl="revTx" presStyleIdx="0" presStyleCnt="4" custLinFactNeighborY="-313"/>
      <dgm:spPr/>
      <dgm:t>
        <a:bodyPr/>
        <a:lstStyle/>
        <a:p>
          <a:endParaRPr lang="es-ES"/>
        </a:p>
      </dgm:t>
    </dgm:pt>
    <dgm:pt modelId="{1A7F2FD3-AB58-489D-A085-02D1686C74F6}" type="pres">
      <dgm:prSet presAssocID="{A19E6CBD-E407-4CD2-8769-81F14B543A85}" presName="vert1" presStyleCnt="0"/>
      <dgm:spPr/>
      <dgm:t>
        <a:bodyPr/>
        <a:lstStyle/>
        <a:p>
          <a:endParaRPr lang="es-ES"/>
        </a:p>
      </dgm:t>
    </dgm:pt>
    <dgm:pt modelId="{54062BC7-FDE4-4E96-984B-CAF3071E3CEE}" type="pres">
      <dgm:prSet presAssocID="{79C5833C-65F7-4659-9B92-2875D121E57C}" presName="vertSpace2a" presStyleCnt="0"/>
      <dgm:spPr/>
      <dgm:t>
        <a:bodyPr/>
        <a:lstStyle/>
        <a:p>
          <a:endParaRPr lang="es-ES"/>
        </a:p>
      </dgm:t>
    </dgm:pt>
    <dgm:pt modelId="{FEB1B32F-B041-42C9-83F0-F53CBCBBB2FE}" type="pres">
      <dgm:prSet presAssocID="{79C5833C-65F7-4659-9B92-2875D121E57C}" presName="horz2" presStyleCnt="0"/>
      <dgm:spPr/>
      <dgm:t>
        <a:bodyPr/>
        <a:lstStyle/>
        <a:p>
          <a:endParaRPr lang="es-ES"/>
        </a:p>
      </dgm:t>
    </dgm:pt>
    <dgm:pt modelId="{281319DA-E259-424A-8078-B232D5A07F16}" type="pres">
      <dgm:prSet presAssocID="{79C5833C-65F7-4659-9B92-2875D121E57C}" presName="horzSpace2" presStyleCnt="0"/>
      <dgm:spPr/>
      <dgm:t>
        <a:bodyPr/>
        <a:lstStyle/>
        <a:p>
          <a:endParaRPr lang="es-ES"/>
        </a:p>
      </dgm:t>
    </dgm:pt>
    <dgm:pt modelId="{1A02D190-AAB6-40F1-AB66-9791E560A1C9}" type="pres">
      <dgm:prSet presAssocID="{79C5833C-65F7-4659-9B92-2875D121E57C}" presName="tx2" presStyleLbl="revTx" presStyleIdx="1" presStyleCnt="4"/>
      <dgm:spPr/>
      <dgm:t>
        <a:bodyPr/>
        <a:lstStyle/>
        <a:p>
          <a:endParaRPr lang="es-ES"/>
        </a:p>
      </dgm:t>
    </dgm:pt>
    <dgm:pt modelId="{13313AB2-BBD0-4CA7-986B-CFF18C9EFE2F}" type="pres">
      <dgm:prSet presAssocID="{79C5833C-65F7-4659-9B92-2875D121E57C}" presName="vert2" presStyleCnt="0"/>
      <dgm:spPr/>
      <dgm:t>
        <a:bodyPr/>
        <a:lstStyle/>
        <a:p>
          <a:endParaRPr lang="es-ES"/>
        </a:p>
      </dgm:t>
    </dgm:pt>
    <dgm:pt modelId="{5561B994-14DE-4A3F-81EF-74B6E931022F}" type="pres">
      <dgm:prSet presAssocID="{79C5833C-65F7-4659-9B92-2875D121E57C}" presName="thinLine2b" presStyleLbl="callout" presStyleIdx="0" presStyleCnt="3"/>
      <dgm:spPr/>
      <dgm:t>
        <a:bodyPr/>
        <a:lstStyle/>
        <a:p>
          <a:endParaRPr lang="es-ES"/>
        </a:p>
      </dgm:t>
    </dgm:pt>
    <dgm:pt modelId="{E2D657D7-C9F0-42AD-9864-D94C77405F52}" type="pres">
      <dgm:prSet presAssocID="{79C5833C-65F7-4659-9B92-2875D121E57C}" presName="vertSpace2b" presStyleCnt="0"/>
      <dgm:spPr/>
      <dgm:t>
        <a:bodyPr/>
        <a:lstStyle/>
        <a:p>
          <a:endParaRPr lang="es-ES"/>
        </a:p>
      </dgm:t>
    </dgm:pt>
    <dgm:pt modelId="{1438ED18-7598-4C55-9D84-9658947F2089}" type="pres">
      <dgm:prSet presAssocID="{85276D63-A273-485F-9778-7987A28DB020}" presName="horz2" presStyleCnt="0"/>
      <dgm:spPr/>
      <dgm:t>
        <a:bodyPr/>
        <a:lstStyle/>
        <a:p>
          <a:endParaRPr lang="es-ES"/>
        </a:p>
      </dgm:t>
    </dgm:pt>
    <dgm:pt modelId="{27BBC8A8-6EC4-49FF-B23A-76E6D82C0B53}" type="pres">
      <dgm:prSet presAssocID="{85276D63-A273-485F-9778-7987A28DB020}" presName="horzSpace2" presStyleCnt="0"/>
      <dgm:spPr/>
      <dgm:t>
        <a:bodyPr/>
        <a:lstStyle/>
        <a:p>
          <a:endParaRPr lang="es-ES"/>
        </a:p>
      </dgm:t>
    </dgm:pt>
    <dgm:pt modelId="{775D6A05-1AC6-4BE3-83D9-F83963814199}" type="pres">
      <dgm:prSet presAssocID="{85276D63-A273-485F-9778-7987A28DB020}" presName="tx2" presStyleLbl="revTx" presStyleIdx="2" presStyleCnt="4"/>
      <dgm:spPr/>
      <dgm:t>
        <a:bodyPr/>
        <a:lstStyle/>
        <a:p>
          <a:endParaRPr lang="es-ES"/>
        </a:p>
      </dgm:t>
    </dgm:pt>
    <dgm:pt modelId="{8AA0D2F5-05AF-43C5-9576-639CD7FB3F10}" type="pres">
      <dgm:prSet presAssocID="{85276D63-A273-485F-9778-7987A28DB020}" presName="vert2" presStyleCnt="0"/>
      <dgm:spPr/>
      <dgm:t>
        <a:bodyPr/>
        <a:lstStyle/>
        <a:p>
          <a:endParaRPr lang="es-ES"/>
        </a:p>
      </dgm:t>
    </dgm:pt>
    <dgm:pt modelId="{2E3DAE83-6956-4BAF-BAC6-39D85AA0CEDF}" type="pres">
      <dgm:prSet presAssocID="{85276D63-A273-485F-9778-7987A28DB020}" presName="thinLine2b" presStyleLbl="callout" presStyleIdx="1" presStyleCnt="3"/>
      <dgm:spPr/>
      <dgm:t>
        <a:bodyPr/>
        <a:lstStyle/>
        <a:p>
          <a:endParaRPr lang="es-ES"/>
        </a:p>
      </dgm:t>
    </dgm:pt>
    <dgm:pt modelId="{70EF8276-1113-4D4D-A2BB-3613964DD605}" type="pres">
      <dgm:prSet presAssocID="{85276D63-A273-485F-9778-7987A28DB020}" presName="vertSpace2b" presStyleCnt="0"/>
      <dgm:spPr/>
      <dgm:t>
        <a:bodyPr/>
        <a:lstStyle/>
        <a:p>
          <a:endParaRPr lang="es-ES"/>
        </a:p>
      </dgm:t>
    </dgm:pt>
    <dgm:pt modelId="{B0E285BB-A1A0-4CBD-B6E4-03BC4EDFA16E}" type="pres">
      <dgm:prSet presAssocID="{6C0DE4A2-0988-43AD-884B-E2A38B40B3F4}" presName="horz2" presStyleCnt="0"/>
      <dgm:spPr/>
      <dgm:t>
        <a:bodyPr/>
        <a:lstStyle/>
        <a:p>
          <a:endParaRPr lang="es-ES"/>
        </a:p>
      </dgm:t>
    </dgm:pt>
    <dgm:pt modelId="{0602BCC4-54C9-4F12-B8D0-9925ABD1811A}" type="pres">
      <dgm:prSet presAssocID="{6C0DE4A2-0988-43AD-884B-E2A38B40B3F4}" presName="horzSpace2" presStyleCnt="0"/>
      <dgm:spPr/>
      <dgm:t>
        <a:bodyPr/>
        <a:lstStyle/>
        <a:p>
          <a:endParaRPr lang="es-ES"/>
        </a:p>
      </dgm:t>
    </dgm:pt>
    <dgm:pt modelId="{8F7F89C7-8E00-4869-92AE-A27F36E9E3B5}" type="pres">
      <dgm:prSet presAssocID="{6C0DE4A2-0988-43AD-884B-E2A38B40B3F4}" presName="tx2" presStyleLbl="revTx" presStyleIdx="3" presStyleCnt="4"/>
      <dgm:spPr/>
      <dgm:t>
        <a:bodyPr/>
        <a:lstStyle/>
        <a:p>
          <a:endParaRPr lang="es-ES"/>
        </a:p>
      </dgm:t>
    </dgm:pt>
    <dgm:pt modelId="{6D09A486-45AC-4A34-8238-A280E259017F}" type="pres">
      <dgm:prSet presAssocID="{6C0DE4A2-0988-43AD-884B-E2A38B40B3F4}" presName="vert2" presStyleCnt="0"/>
      <dgm:spPr/>
      <dgm:t>
        <a:bodyPr/>
        <a:lstStyle/>
        <a:p>
          <a:endParaRPr lang="es-ES"/>
        </a:p>
      </dgm:t>
    </dgm:pt>
    <dgm:pt modelId="{26E63225-EEEC-4904-A3D5-A5BF96E5A187}" type="pres">
      <dgm:prSet presAssocID="{6C0DE4A2-0988-43AD-884B-E2A38B40B3F4}" presName="thinLine2b" presStyleLbl="callout" presStyleIdx="2" presStyleCnt="3"/>
      <dgm:spPr/>
      <dgm:t>
        <a:bodyPr/>
        <a:lstStyle/>
        <a:p>
          <a:endParaRPr lang="es-ES"/>
        </a:p>
      </dgm:t>
    </dgm:pt>
    <dgm:pt modelId="{C45EBFA6-D738-4DCB-8A6E-6B846BBE8AEB}" type="pres">
      <dgm:prSet presAssocID="{6C0DE4A2-0988-43AD-884B-E2A38B40B3F4}" presName="vertSpace2b" presStyleCnt="0"/>
      <dgm:spPr/>
      <dgm:t>
        <a:bodyPr/>
        <a:lstStyle/>
        <a:p>
          <a:endParaRPr lang="es-ES"/>
        </a:p>
      </dgm:t>
    </dgm:pt>
  </dgm:ptLst>
  <dgm:cxnLst>
    <dgm:cxn modelId="{6B5F3FB5-C49E-4238-9418-98DBE3736E87}" type="presOf" srcId="{A19E6CBD-E407-4CD2-8769-81F14B543A85}" destId="{C632ECE2-0428-40E7-8196-3FEBA533C4BC}" srcOrd="0" destOrd="0" presId="urn:microsoft.com/office/officeart/2008/layout/LinedList"/>
    <dgm:cxn modelId="{65B73775-28F8-4ED5-984B-21B3C38B84B8}" srcId="{D04FD0A2-5086-47D7-9C5E-F72A60045C8B}" destId="{A19E6CBD-E407-4CD2-8769-81F14B543A85}" srcOrd="0" destOrd="0" parTransId="{00DAA0F6-C7FB-4FDE-ACEB-EFF079D9E7B7}" sibTransId="{19C4F67C-6F45-4142-91C2-9BAF6120E536}"/>
    <dgm:cxn modelId="{20543B68-78EA-4558-B5AA-AA56024C3E7F}" srcId="{A19E6CBD-E407-4CD2-8769-81F14B543A85}" destId="{79C5833C-65F7-4659-9B92-2875D121E57C}" srcOrd="0" destOrd="0" parTransId="{24A0EA82-0937-44F8-9B2C-7EE39EDB1B28}" sibTransId="{036F6D9D-3711-425E-B18D-5378812DD359}"/>
    <dgm:cxn modelId="{AC5689D4-3BBF-4441-9459-F77F534D1C57}" type="presOf" srcId="{85276D63-A273-485F-9778-7987A28DB020}" destId="{775D6A05-1AC6-4BE3-83D9-F83963814199}" srcOrd="0" destOrd="0" presId="urn:microsoft.com/office/officeart/2008/layout/LinedList"/>
    <dgm:cxn modelId="{D74BAD75-8F58-45A0-AAF7-067B4064AD44}" type="presOf" srcId="{6C0DE4A2-0988-43AD-884B-E2A38B40B3F4}" destId="{8F7F89C7-8E00-4869-92AE-A27F36E9E3B5}" srcOrd="0" destOrd="0" presId="urn:microsoft.com/office/officeart/2008/layout/LinedList"/>
    <dgm:cxn modelId="{58877582-88ED-4FEF-ACAA-01D90809B9E8}" type="presOf" srcId="{D04FD0A2-5086-47D7-9C5E-F72A60045C8B}" destId="{8D8C2F8B-1DB1-43D0-8EA4-470E5C87E182}" srcOrd="0" destOrd="0" presId="urn:microsoft.com/office/officeart/2008/layout/LinedList"/>
    <dgm:cxn modelId="{FAEC31C7-B1B3-4AF2-9F53-7B300EF6CF53}" srcId="{A19E6CBD-E407-4CD2-8769-81F14B543A85}" destId="{85276D63-A273-485F-9778-7987A28DB020}" srcOrd="1" destOrd="0" parTransId="{F37A5755-8609-4263-9D5E-901BDD3F7ADF}" sibTransId="{513E1705-DB26-45EF-935D-5125B552C930}"/>
    <dgm:cxn modelId="{9F5C271D-0853-48D6-8466-7800387EEE00}" srcId="{A19E6CBD-E407-4CD2-8769-81F14B543A85}" destId="{6C0DE4A2-0988-43AD-884B-E2A38B40B3F4}" srcOrd="2" destOrd="0" parTransId="{2E91D830-BDF7-49DD-9638-EBA9A381F702}" sibTransId="{B50DED82-D82A-4506-ABB9-53784E652A40}"/>
    <dgm:cxn modelId="{23E4DB12-8F44-4E9D-AA4A-F8A03D36B5EA}" type="presOf" srcId="{79C5833C-65F7-4659-9B92-2875D121E57C}" destId="{1A02D190-AAB6-40F1-AB66-9791E560A1C9}" srcOrd="0" destOrd="0" presId="urn:microsoft.com/office/officeart/2008/layout/LinedList"/>
    <dgm:cxn modelId="{354FBDFD-E60A-4F77-ABCA-DD25CD8E8E35}" type="presParOf" srcId="{8D8C2F8B-1DB1-43D0-8EA4-470E5C87E182}" destId="{CA6A1705-6E54-4ADA-9AE8-9B271BE2C8CC}" srcOrd="0" destOrd="0" presId="urn:microsoft.com/office/officeart/2008/layout/LinedList"/>
    <dgm:cxn modelId="{0EA601F6-DCDB-49B6-97DF-812424E0B9CF}" type="presParOf" srcId="{8D8C2F8B-1DB1-43D0-8EA4-470E5C87E182}" destId="{C62C1B22-3B21-4DD7-8F1C-C33EAD4E5D84}" srcOrd="1" destOrd="0" presId="urn:microsoft.com/office/officeart/2008/layout/LinedList"/>
    <dgm:cxn modelId="{2D9E3251-AC48-493A-874F-B57218503F79}" type="presParOf" srcId="{C62C1B22-3B21-4DD7-8F1C-C33EAD4E5D84}" destId="{C632ECE2-0428-40E7-8196-3FEBA533C4BC}" srcOrd="0" destOrd="0" presId="urn:microsoft.com/office/officeart/2008/layout/LinedList"/>
    <dgm:cxn modelId="{C0802190-8B1D-4C56-9C8D-FBDFE41E3FA0}" type="presParOf" srcId="{C62C1B22-3B21-4DD7-8F1C-C33EAD4E5D84}" destId="{1A7F2FD3-AB58-489D-A085-02D1686C74F6}" srcOrd="1" destOrd="0" presId="urn:microsoft.com/office/officeart/2008/layout/LinedList"/>
    <dgm:cxn modelId="{BDB3A8A3-E584-4EF6-8869-D4FF9F92511B}" type="presParOf" srcId="{1A7F2FD3-AB58-489D-A085-02D1686C74F6}" destId="{54062BC7-FDE4-4E96-984B-CAF3071E3CEE}" srcOrd="0" destOrd="0" presId="urn:microsoft.com/office/officeart/2008/layout/LinedList"/>
    <dgm:cxn modelId="{5C62042B-5468-4FBF-B3B9-58E774115B4D}" type="presParOf" srcId="{1A7F2FD3-AB58-489D-A085-02D1686C74F6}" destId="{FEB1B32F-B041-42C9-83F0-F53CBCBBB2FE}" srcOrd="1" destOrd="0" presId="urn:microsoft.com/office/officeart/2008/layout/LinedList"/>
    <dgm:cxn modelId="{519159B6-E430-4AB5-80CD-CD34751A008C}" type="presParOf" srcId="{FEB1B32F-B041-42C9-83F0-F53CBCBBB2FE}" destId="{281319DA-E259-424A-8078-B232D5A07F16}" srcOrd="0" destOrd="0" presId="urn:microsoft.com/office/officeart/2008/layout/LinedList"/>
    <dgm:cxn modelId="{7D20EA39-220D-41D0-B158-010AF6F4B1C1}" type="presParOf" srcId="{FEB1B32F-B041-42C9-83F0-F53CBCBBB2FE}" destId="{1A02D190-AAB6-40F1-AB66-9791E560A1C9}" srcOrd="1" destOrd="0" presId="urn:microsoft.com/office/officeart/2008/layout/LinedList"/>
    <dgm:cxn modelId="{1678D699-1252-4752-AF65-66A8B0FA0FE8}" type="presParOf" srcId="{FEB1B32F-B041-42C9-83F0-F53CBCBBB2FE}" destId="{13313AB2-BBD0-4CA7-986B-CFF18C9EFE2F}" srcOrd="2" destOrd="0" presId="urn:microsoft.com/office/officeart/2008/layout/LinedList"/>
    <dgm:cxn modelId="{FC102195-42FE-4448-A9C7-33512762C07D}" type="presParOf" srcId="{1A7F2FD3-AB58-489D-A085-02D1686C74F6}" destId="{5561B994-14DE-4A3F-81EF-74B6E931022F}" srcOrd="2" destOrd="0" presId="urn:microsoft.com/office/officeart/2008/layout/LinedList"/>
    <dgm:cxn modelId="{B5DF2EC9-2D04-4D42-AD79-06E27492082C}" type="presParOf" srcId="{1A7F2FD3-AB58-489D-A085-02D1686C74F6}" destId="{E2D657D7-C9F0-42AD-9864-D94C77405F52}" srcOrd="3" destOrd="0" presId="urn:microsoft.com/office/officeart/2008/layout/LinedList"/>
    <dgm:cxn modelId="{9441DD21-A777-490B-AD09-3F2613351DFA}" type="presParOf" srcId="{1A7F2FD3-AB58-489D-A085-02D1686C74F6}" destId="{1438ED18-7598-4C55-9D84-9658947F2089}" srcOrd="4" destOrd="0" presId="urn:microsoft.com/office/officeart/2008/layout/LinedList"/>
    <dgm:cxn modelId="{FB83AC44-D20E-475F-8521-A09754CDAF08}" type="presParOf" srcId="{1438ED18-7598-4C55-9D84-9658947F2089}" destId="{27BBC8A8-6EC4-49FF-B23A-76E6D82C0B53}" srcOrd="0" destOrd="0" presId="urn:microsoft.com/office/officeart/2008/layout/LinedList"/>
    <dgm:cxn modelId="{0E61D780-7F6E-4B43-BA63-53079C366C1A}" type="presParOf" srcId="{1438ED18-7598-4C55-9D84-9658947F2089}" destId="{775D6A05-1AC6-4BE3-83D9-F83963814199}" srcOrd="1" destOrd="0" presId="urn:microsoft.com/office/officeart/2008/layout/LinedList"/>
    <dgm:cxn modelId="{CB6AF399-39D0-4FE6-8797-DEAAAB79020D}" type="presParOf" srcId="{1438ED18-7598-4C55-9D84-9658947F2089}" destId="{8AA0D2F5-05AF-43C5-9576-639CD7FB3F10}" srcOrd="2" destOrd="0" presId="urn:microsoft.com/office/officeart/2008/layout/LinedList"/>
    <dgm:cxn modelId="{ABDE31D3-B16B-495C-BF3C-E0D86D2C4E84}" type="presParOf" srcId="{1A7F2FD3-AB58-489D-A085-02D1686C74F6}" destId="{2E3DAE83-6956-4BAF-BAC6-39D85AA0CEDF}" srcOrd="5" destOrd="0" presId="urn:microsoft.com/office/officeart/2008/layout/LinedList"/>
    <dgm:cxn modelId="{170C87B9-3E87-476C-8FE0-945A50B1E17B}" type="presParOf" srcId="{1A7F2FD3-AB58-489D-A085-02D1686C74F6}" destId="{70EF8276-1113-4D4D-A2BB-3613964DD605}" srcOrd="6" destOrd="0" presId="urn:microsoft.com/office/officeart/2008/layout/LinedList"/>
    <dgm:cxn modelId="{76DAAEA4-9749-46B7-8E5F-40DC6E1960A4}" type="presParOf" srcId="{1A7F2FD3-AB58-489D-A085-02D1686C74F6}" destId="{B0E285BB-A1A0-4CBD-B6E4-03BC4EDFA16E}" srcOrd="7" destOrd="0" presId="urn:microsoft.com/office/officeart/2008/layout/LinedList"/>
    <dgm:cxn modelId="{AE00EF1E-A3A9-4E8D-894F-567FC137F34B}" type="presParOf" srcId="{B0E285BB-A1A0-4CBD-B6E4-03BC4EDFA16E}" destId="{0602BCC4-54C9-4F12-B8D0-9925ABD1811A}" srcOrd="0" destOrd="0" presId="urn:microsoft.com/office/officeart/2008/layout/LinedList"/>
    <dgm:cxn modelId="{677AD0AE-AB06-4085-8995-C286A7419899}" type="presParOf" srcId="{B0E285BB-A1A0-4CBD-B6E4-03BC4EDFA16E}" destId="{8F7F89C7-8E00-4869-92AE-A27F36E9E3B5}" srcOrd="1" destOrd="0" presId="urn:microsoft.com/office/officeart/2008/layout/LinedList"/>
    <dgm:cxn modelId="{46438D40-E131-4664-9465-84B1921FA04F}" type="presParOf" srcId="{B0E285BB-A1A0-4CBD-B6E4-03BC4EDFA16E}" destId="{6D09A486-45AC-4A34-8238-A280E259017F}" srcOrd="2" destOrd="0" presId="urn:microsoft.com/office/officeart/2008/layout/LinedList"/>
    <dgm:cxn modelId="{89B6E370-CBC6-4DC6-8229-FEB7EE147A53}" type="presParOf" srcId="{1A7F2FD3-AB58-489D-A085-02D1686C74F6}" destId="{26E63225-EEEC-4904-A3D5-A5BF96E5A187}" srcOrd="8" destOrd="0" presId="urn:microsoft.com/office/officeart/2008/layout/LinedList"/>
    <dgm:cxn modelId="{3CED7E4F-DA9E-4150-B668-B21EB6F78D77}" type="presParOf" srcId="{1A7F2FD3-AB58-489D-A085-02D1686C74F6}" destId="{C45EBFA6-D738-4DCB-8A6E-6B846BBE8AEB}" srcOrd="9" destOrd="0" presId="urn:microsoft.com/office/officeart/2008/layout/LinedList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1880B3-952B-4614-904D-172F2B06E0C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CB5908-C222-492A-8ED0-804BCBA34CAD}">
      <dgm:prSet phldrT="[Texto]"/>
      <dgm:spPr>
        <a:solidFill>
          <a:srgbClr val="3399FF"/>
        </a:solidFill>
        <a:ln>
          <a:solidFill>
            <a:srgbClr val="FF33CC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Adquisición de productos</a:t>
          </a:r>
        </a:p>
      </dgm:t>
    </dgm:pt>
    <dgm:pt modelId="{31A450E3-AC51-4E60-89AB-F4BCE8D04158}" type="parTrans" cxnId="{C0999BB7-24E3-4F25-8978-3B8D8B6011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C65598-4B84-4B87-B14A-0B9D9E79C010}" type="sibTrans" cxnId="{C0999BB7-24E3-4F25-8978-3B8D8B6011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5B13A2-7B83-427F-A40A-7EBFF43466B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Compras sin autorización.</a:t>
          </a:r>
          <a:endParaRPr lang="es-ES" dirty="0">
            <a:solidFill>
              <a:schemeClr val="tx1"/>
            </a:solidFill>
          </a:endParaRPr>
        </a:p>
      </dgm:t>
    </dgm:pt>
    <dgm:pt modelId="{49C5C057-87A2-46E0-BCF0-5D4224232F8E}" type="parTrans" cxnId="{E28DCAB8-2CE7-4EA9-9854-4BEC143E43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A3F9FC-C100-463E-A061-DB10E3926BD5}" type="sibTrans" cxnId="{E28DCAB8-2CE7-4EA9-9854-4BEC143E43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5AFF13-273A-4550-87AE-6C9D0BF5880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Compra de productos no requeridos.</a:t>
          </a:r>
          <a:endParaRPr lang="es-ES" dirty="0">
            <a:solidFill>
              <a:schemeClr val="tx1"/>
            </a:solidFill>
          </a:endParaRPr>
        </a:p>
      </dgm:t>
    </dgm:pt>
    <dgm:pt modelId="{C152A212-C69A-4317-A937-302D43C576C2}" type="parTrans" cxnId="{F45390D7-C233-4F7F-B1D7-6ED86B962D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5CD1B93-EBBA-436F-841A-A069993684B6}" type="sibTrans" cxnId="{F45390D7-C233-4F7F-B1D7-6ED86B962D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8C34B1-0D55-45AA-8667-4A619DF4172A}">
      <dgm:prSet phldrT="[Texto]"/>
      <dgm:spPr>
        <a:solidFill>
          <a:srgbClr val="FF33CC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Registro de inventarios</a:t>
          </a:r>
          <a:endParaRPr lang="es-ES" dirty="0">
            <a:solidFill>
              <a:schemeClr val="tx1"/>
            </a:solidFill>
          </a:endParaRPr>
        </a:p>
      </dgm:t>
    </dgm:pt>
    <dgm:pt modelId="{7BA9AF24-15A8-4DF0-93A9-D8DA428CD0C0}" type="parTrans" cxnId="{FDE6270F-0355-4B91-A957-4CC82CAACB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47757C-DD2C-4F9F-932B-52D40F6CBB02}" type="sibTrans" cxnId="{FDE6270F-0355-4B91-A957-4CC82CAACB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08E0C0-36F4-4AD1-83EF-09A104DFA46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Falta de registro oportuno.</a:t>
          </a:r>
          <a:endParaRPr lang="es-ES" dirty="0">
            <a:solidFill>
              <a:schemeClr val="tx1"/>
            </a:solidFill>
          </a:endParaRPr>
        </a:p>
      </dgm:t>
    </dgm:pt>
    <dgm:pt modelId="{2075FC63-2E7B-4C2F-B708-233C5B425076}" type="parTrans" cxnId="{84FD90D2-18F8-406B-9511-D0A43A7498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06A9A4-CD87-4A3A-9886-8529E7F66A75}" type="sibTrans" cxnId="{84FD90D2-18F8-406B-9511-D0A43A7498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82534C-DE11-4226-99F3-3BB1323BC65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Falta de registro de las notas de crédito.</a:t>
          </a:r>
          <a:endParaRPr lang="es-ES" dirty="0">
            <a:solidFill>
              <a:schemeClr val="tx1"/>
            </a:solidFill>
          </a:endParaRPr>
        </a:p>
      </dgm:t>
    </dgm:pt>
    <dgm:pt modelId="{1C2D620A-BFEF-441F-AB21-8DE2D786CCE2}" type="parTrans" cxnId="{0D43713A-5CEF-473F-8AA4-4C9591011B0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986A90-EDBC-4777-80B2-49FBF54DF384}" type="sibTrans" cxnId="{0D43713A-5CEF-473F-8AA4-4C9591011B0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41A1A-E5D5-4441-A2E0-134C598231D4}">
      <dgm:prSet phldrT="[Texto]"/>
      <dgm:spPr>
        <a:solidFill>
          <a:srgbClr val="EB8241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Control de inventarios</a:t>
          </a:r>
          <a:endParaRPr lang="es-ES" dirty="0">
            <a:solidFill>
              <a:schemeClr val="tx1"/>
            </a:solidFill>
          </a:endParaRPr>
        </a:p>
      </dgm:t>
    </dgm:pt>
    <dgm:pt modelId="{C9559E51-0AE7-4315-947F-C09EAE2C8133}" type="parTrans" cxnId="{2A7FE034-2CDA-4D7C-B6CC-EE2C532D82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0590D4-4164-4D20-A4FA-277F9E7AF9A9}" type="sibTrans" cxnId="{2A7FE034-2CDA-4D7C-B6CC-EE2C532D82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677145-F431-46D1-84AE-AA44A7B3AC7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Pérdidas de productos.</a:t>
          </a:r>
          <a:endParaRPr lang="es-ES" dirty="0">
            <a:solidFill>
              <a:schemeClr val="tx1"/>
            </a:solidFill>
          </a:endParaRPr>
        </a:p>
      </dgm:t>
    </dgm:pt>
    <dgm:pt modelId="{CEC13EE7-B002-40C8-B263-6F7013BC8372}" type="parTrans" cxnId="{CE2033A6-7950-4485-AB98-D9DDF7183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541A7-DDB3-454D-9C29-D115A6924B0E}" type="sibTrans" cxnId="{CE2033A6-7950-4485-AB98-D9DDF7183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2CDC9A-EA3F-4CA3-B1CD-AD90766B8F1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No se realicen los ajustes por diferencias.</a:t>
          </a:r>
          <a:endParaRPr lang="es-ES" dirty="0">
            <a:solidFill>
              <a:schemeClr val="tx1"/>
            </a:solidFill>
          </a:endParaRPr>
        </a:p>
      </dgm:t>
    </dgm:pt>
    <dgm:pt modelId="{B04978E3-C2B3-4447-9A7B-7ECBC586E708}" type="parTrans" cxnId="{24A74888-B5D0-4D6D-8C5C-E1913BFB9C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AFB827-716A-4B6A-B1B4-A1164D43AA95}" type="sibTrans" cxnId="{24A74888-B5D0-4D6D-8C5C-E1913BFB9C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2E9DCE-199C-4B61-9488-7E8268447093}" type="pres">
      <dgm:prSet presAssocID="{F31880B3-952B-4614-904D-172F2B06E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2AF263-D1DD-4FF8-AC19-1AC5263BE033}" type="pres">
      <dgm:prSet presAssocID="{F7CB5908-C222-492A-8ED0-804BCBA34CAD}" presName="linNode" presStyleCnt="0"/>
      <dgm:spPr/>
      <dgm:t>
        <a:bodyPr/>
        <a:lstStyle/>
        <a:p>
          <a:endParaRPr lang="es-ES"/>
        </a:p>
      </dgm:t>
    </dgm:pt>
    <dgm:pt modelId="{54FD8A3A-E676-4129-9EF6-167BC204665F}" type="pres">
      <dgm:prSet presAssocID="{F7CB5908-C222-492A-8ED0-804BCBA34CA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592CB-FC4C-467F-87A7-DA478401E261}" type="pres">
      <dgm:prSet presAssocID="{F7CB5908-C222-492A-8ED0-804BCBA34CA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74465-DAD1-4F37-9128-A308CD204639}" type="pres">
      <dgm:prSet presAssocID="{F7C65598-4B84-4B87-B14A-0B9D9E79C010}" presName="sp" presStyleCnt="0"/>
      <dgm:spPr/>
      <dgm:t>
        <a:bodyPr/>
        <a:lstStyle/>
        <a:p>
          <a:endParaRPr lang="es-ES"/>
        </a:p>
      </dgm:t>
    </dgm:pt>
    <dgm:pt modelId="{ED8290B0-D158-4AD1-AF40-A356E3E18D9F}" type="pres">
      <dgm:prSet presAssocID="{568C34B1-0D55-45AA-8667-4A619DF4172A}" presName="linNode" presStyleCnt="0"/>
      <dgm:spPr/>
      <dgm:t>
        <a:bodyPr/>
        <a:lstStyle/>
        <a:p>
          <a:endParaRPr lang="es-ES"/>
        </a:p>
      </dgm:t>
    </dgm:pt>
    <dgm:pt modelId="{CF57EE7F-6231-441C-94A4-E23858D76400}" type="pres">
      <dgm:prSet presAssocID="{568C34B1-0D55-45AA-8667-4A619DF417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D624C-BF28-4C4B-BE1D-19456274D589}" type="pres">
      <dgm:prSet presAssocID="{568C34B1-0D55-45AA-8667-4A619DF417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475A3-879C-4E88-AEB1-C23171652EF4}" type="pres">
      <dgm:prSet presAssocID="{5047757C-DD2C-4F9F-932B-52D40F6CBB02}" presName="sp" presStyleCnt="0"/>
      <dgm:spPr/>
      <dgm:t>
        <a:bodyPr/>
        <a:lstStyle/>
        <a:p>
          <a:endParaRPr lang="es-ES"/>
        </a:p>
      </dgm:t>
    </dgm:pt>
    <dgm:pt modelId="{1675DD3F-E4F6-4292-BE6A-5C69E5ED8559}" type="pres">
      <dgm:prSet presAssocID="{B9841A1A-E5D5-4441-A2E0-134C598231D4}" presName="linNode" presStyleCnt="0"/>
      <dgm:spPr/>
      <dgm:t>
        <a:bodyPr/>
        <a:lstStyle/>
        <a:p>
          <a:endParaRPr lang="es-ES"/>
        </a:p>
      </dgm:t>
    </dgm:pt>
    <dgm:pt modelId="{8EDFD99D-7E23-4C3F-8557-DDC4D9B4CD55}" type="pres">
      <dgm:prSet presAssocID="{B9841A1A-E5D5-4441-A2E0-134C598231D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4110E-1975-4735-8F3B-17A11A1101C2}" type="pres">
      <dgm:prSet presAssocID="{B9841A1A-E5D5-4441-A2E0-134C598231D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3B254C-0049-451C-A9FA-BD3D3BBEA62A}" type="presOf" srcId="{2708E0C0-36F4-4AD1-83EF-09A104DFA460}" destId="{306D624C-BF28-4C4B-BE1D-19456274D589}" srcOrd="0" destOrd="0" presId="urn:microsoft.com/office/officeart/2005/8/layout/vList5"/>
    <dgm:cxn modelId="{09209FB2-F961-4145-8986-4D2EC662DAEE}" type="presOf" srcId="{B9841A1A-E5D5-4441-A2E0-134C598231D4}" destId="{8EDFD99D-7E23-4C3F-8557-DDC4D9B4CD55}" srcOrd="0" destOrd="0" presId="urn:microsoft.com/office/officeart/2005/8/layout/vList5"/>
    <dgm:cxn modelId="{CE2033A6-7950-4485-AB98-D9DDF7183BE7}" srcId="{B9841A1A-E5D5-4441-A2E0-134C598231D4}" destId="{34677145-F431-46D1-84AE-AA44A7B3AC70}" srcOrd="0" destOrd="0" parTransId="{CEC13EE7-B002-40C8-B263-6F7013BC8372}" sibTransId="{1E9541A7-DDB3-454D-9C29-D115A6924B0E}"/>
    <dgm:cxn modelId="{84FD90D2-18F8-406B-9511-D0A43A7498A1}" srcId="{568C34B1-0D55-45AA-8667-4A619DF4172A}" destId="{2708E0C0-36F4-4AD1-83EF-09A104DFA460}" srcOrd="0" destOrd="0" parTransId="{2075FC63-2E7B-4C2F-B708-233C5B425076}" sibTransId="{C006A9A4-CD87-4A3A-9886-8529E7F66A75}"/>
    <dgm:cxn modelId="{F38AE5E2-88A6-46FC-8A9E-0F9584143B21}" type="presOf" srcId="{34677145-F431-46D1-84AE-AA44A7B3AC70}" destId="{88E4110E-1975-4735-8F3B-17A11A1101C2}" srcOrd="0" destOrd="0" presId="urn:microsoft.com/office/officeart/2005/8/layout/vList5"/>
    <dgm:cxn modelId="{F82E49C6-1817-4316-8A8D-82A6ECF2AB35}" type="presOf" srcId="{AE2CDC9A-EA3F-4CA3-B1CD-AD90766B8F15}" destId="{88E4110E-1975-4735-8F3B-17A11A1101C2}" srcOrd="0" destOrd="1" presId="urn:microsoft.com/office/officeart/2005/8/layout/vList5"/>
    <dgm:cxn modelId="{A96C5199-FC6A-44A4-9B32-BF084E6E7B7E}" type="presOf" srcId="{E95B13A2-7B83-427F-A40A-7EBFF43466B6}" destId="{EAA592CB-FC4C-467F-87A7-DA478401E261}" srcOrd="0" destOrd="0" presId="urn:microsoft.com/office/officeart/2005/8/layout/vList5"/>
    <dgm:cxn modelId="{C0999BB7-24E3-4F25-8978-3B8D8B601183}" srcId="{F31880B3-952B-4614-904D-172F2B06E0CB}" destId="{F7CB5908-C222-492A-8ED0-804BCBA34CAD}" srcOrd="0" destOrd="0" parTransId="{31A450E3-AC51-4E60-89AB-F4BCE8D04158}" sibTransId="{F7C65598-4B84-4B87-B14A-0B9D9E79C010}"/>
    <dgm:cxn modelId="{C4D2F4FD-D582-4030-BB9D-BC9E9AFDE883}" type="presOf" srcId="{568C34B1-0D55-45AA-8667-4A619DF4172A}" destId="{CF57EE7F-6231-441C-94A4-E23858D76400}" srcOrd="0" destOrd="0" presId="urn:microsoft.com/office/officeart/2005/8/layout/vList5"/>
    <dgm:cxn modelId="{F45390D7-C233-4F7F-B1D7-6ED86B962D9C}" srcId="{F7CB5908-C222-492A-8ED0-804BCBA34CAD}" destId="{4B5AFF13-273A-4550-87AE-6C9D0BF58808}" srcOrd="1" destOrd="0" parTransId="{C152A212-C69A-4317-A937-302D43C576C2}" sibTransId="{55CD1B93-EBBA-436F-841A-A069993684B6}"/>
    <dgm:cxn modelId="{24A74888-B5D0-4D6D-8C5C-E1913BFB9C68}" srcId="{B9841A1A-E5D5-4441-A2E0-134C598231D4}" destId="{AE2CDC9A-EA3F-4CA3-B1CD-AD90766B8F15}" srcOrd="1" destOrd="0" parTransId="{B04978E3-C2B3-4447-9A7B-7ECBC586E708}" sibTransId="{5FAFB827-716A-4B6A-B1B4-A1164D43AA95}"/>
    <dgm:cxn modelId="{B863E76B-C37A-4742-AB71-2A2F628B675E}" type="presOf" srcId="{F31880B3-952B-4614-904D-172F2B06E0CB}" destId="{A52E9DCE-199C-4B61-9488-7E8268447093}" srcOrd="0" destOrd="0" presId="urn:microsoft.com/office/officeart/2005/8/layout/vList5"/>
    <dgm:cxn modelId="{6F2C5084-82F8-4A50-AEB6-CDA012FF0CDE}" type="presOf" srcId="{4B5AFF13-273A-4550-87AE-6C9D0BF58808}" destId="{EAA592CB-FC4C-467F-87A7-DA478401E261}" srcOrd="0" destOrd="1" presId="urn:microsoft.com/office/officeart/2005/8/layout/vList5"/>
    <dgm:cxn modelId="{2A7FE034-2CDA-4D7C-B6CC-EE2C532D82A8}" srcId="{F31880B3-952B-4614-904D-172F2B06E0CB}" destId="{B9841A1A-E5D5-4441-A2E0-134C598231D4}" srcOrd="2" destOrd="0" parTransId="{C9559E51-0AE7-4315-947F-C09EAE2C8133}" sibTransId="{890590D4-4164-4D20-A4FA-277F9E7AF9A9}"/>
    <dgm:cxn modelId="{FDE6270F-0355-4B91-A957-4CC82CAACB43}" srcId="{F31880B3-952B-4614-904D-172F2B06E0CB}" destId="{568C34B1-0D55-45AA-8667-4A619DF4172A}" srcOrd="1" destOrd="0" parTransId="{7BA9AF24-15A8-4DF0-93A9-D8DA428CD0C0}" sibTransId="{5047757C-DD2C-4F9F-932B-52D40F6CBB02}"/>
    <dgm:cxn modelId="{0D43713A-5CEF-473F-8AA4-4C9591011B07}" srcId="{568C34B1-0D55-45AA-8667-4A619DF4172A}" destId="{4382534C-DE11-4226-99F3-3BB1323BC650}" srcOrd="1" destOrd="0" parTransId="{1C2D620A-BFEF-441F-AB21-8DE2D786CCE2}" sibTransId="{11986A90-EDBC-4777-80B2-49FBF54DF384}"/>
    <dgm:cxn modelId="{D0DD09ED-6A6F-4A9C-AB4A-FEBF9F930AAA}" type="presOf" srcId="{4382534C-DE11-4226-99F3-3BB1323BC650}" destId="{306D624C-BF28-4C4B-BE1D-19456274D589}" srcOrd="0" destOrd="1" presId="urn:microsoft.com/office/officeart/2005/8/layout/vList5"/>
    <dgm:cxn modelId="{E28DCAB8-2CE7-4EA9-9854-4BEC143E43EA}" srcId="{F7CB5908-C222-492A-8ED0-804BCBA34CAD}" destId="{E95B13A2-7B83-427F-A40A-7EBFF43466B6}" srcOrd="0" destOrd="0" parTransId="{49C5C057-87A2-46E0-BCF0-5D4224232F8E}" sibTransId="{5DA3F9FC-C100-463E-A061-DB10E3926BD5}"/>
    <dgm:cxn modelId="{7456635C-B705-481B-8050-92076DFE1859}" type="presOf" srcId="{F7CB5908-C222-492A-8ED0-804BCBA34CAD}" destId="{54FD8A3A-E676-4129-9EF6-167BC204665F}" srcOrd="0" destOrd="0" presId="urn:microsoft.com/office/officeart/2005/8/layout/vList5"/>
    <dgm:cxn modelId="{00632F0D-56FE-466C-9514-0CFF06D22924}" type="presParOf" srcId="{A52E9DCE-199C-4B61-9488-7E8268447093}" destId="{D62AF263-D1DD-4FF8-AC19-1AC5263BE033}" srcOrd="0" destOrd="0" presId="urn:microsoft.com/office/officeart/2005/8/layout/vList5"/>
    <dgm:cxn modelId="{A6A9AD8E-D694-4E40-ACC2-0502B265A7B5}" type="presParOf" srcId="{D62AF263-D1DD-4FF8-AC19-1AC5263BE033}" destId="{54FD8A3A-E676-4129-9EF6-167BC204665F}" srcOrd="0" destOrd="0" presId="urn:microsoft.com/office/officeart/2005/8/layout/vList5"/>
    <dgm:cxn modelId="{9D358ADD-05DA-4C77-A607-B841A3D159A2}" type="presParOf" srcId="{D62AF263-D1DD-4FF8-AC19-1AC5263BE033}" destId="{EAA592CB-FC4C-467F-87A7-DA478401E261}" srcOrd="1" destOrd="0" presId="urn:microsoft.com/office/officeart/2005/8/layout/vList5"/>
    <dgm:cxn modelId="{220BD0D9-92A3-43A6-86C8-FD7D85C84FDB}" type="presParOf" srcId="{A52E9DCE-199C-4B61-9488-7E8268447093}" destId="{1EC74465-DAD1-4F37-9128-A308CD204639}" srcOrd="1" destOrd="0" presId="urn:microsoft.com/office/officeart/2005/8/layout/vList5"/>
    <dgm:cxn modelId="{54A269B5-6816-4304-8522-352548885B24}" type="presParOf" srcId="{A52E9DCE-199C-4B61-9488-7E8268447093}" destId="{ED8290B0-D158-4AD1-AF40-A356E3E18D9F}" srcOrd="2" destOrd="0" presId="urn:microsoft.com/office/officeart/2005/8/layout/vList5"/>
    <dgm:cxn modelId="{BC6F91AE-A4CC-4751-82F7-4D2012B438F3}" type="presParOf" srcId="{ED8290B0-D158-4AD1-AF40-A356E3E18D9F}" destId="{CF57EE7F-6231-441C-94A4-E23858D76400}" srcOrd="0" destOrd="0" presId="urn:microsoft.com/office/officeart/2005/8/layout/vList5"/>
    <dgm:cxn modelId="{D8384D0B-5115-42F6-B143-671F8CCDB6E1}" type="presParOf" srcId="{ED8290B0-D158-4AD1-AF40-A356E3E18D9F}" destId="{306D624C-BF28-4C4B-BE1D-19456274D589}" srcOrd="1" destOrd="0" presId="urn:microsoft.com/office/officeart/2005/8/layout/vList5"/>
    <dgm:cxn modelId="{40A28DB0-8830-4248-BE21-EC3C55DD571A}" type="presParOf" srcId="{A52E9DCE-199C-4B61-9488-7E8268447093}" destId="{BCD475A3-879C-4E88-AEB1-C23171652EF4}" srcOrd="3" destOrd="0" presId="urn:microsoft.com/office/officeart/2005/8/layout/vList5"/>
    <dgm:cxn modelId="{4CE89645-634F-4679-A217-F5CF88167843}" type="presParOf" srcId="{A52E9DCE-199C-4B61-9488-7E8268447093}" destId="{1675DD3F-E4F6-4292-BE6A-5C69E5ED8559}" srcOrd="4" destOrd="0" presId="urn:microsoft.com/office/officeart/2005/8/layout/vList5"/>
    <dgm:cxn modelId="{DB8C3345-897C-4F67-A5C8-9204CF2C672E}" type="presParOf" srcId="{1675DD3F-E4F6-4292-BE6A-5C69E5ED8559}" destId="{8EDFD99D-7E23-4C3F-8557-DDC4D9B4CD55}" srcOrd="0" destOrd="0" presId="urn:microsoft.com/office/officeart/2005/8/layout/vList5"/>
    <dgm:cxn modelId="{319560F3-9104-4788-A9D4-A14C6F552F8B}" type="presParOf" srcId="{1675DD3F-E4F6-4292-BE6A-5C69E5ED8559}" destId="{88E4110E-1975-4735-8F3B-17A11A1101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1880B3-952B-4614-904D-172F2B06E0C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CB5908-C222-492A-8ED0-804BCBA34CAD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900" dirty="0" smtClean="0">
            <a:solidFill>
              <a:schemeClr val="tx1"/>
            </a:solidFill>
          </a:endParaRPr>
        </a:p>
        <a:p>
          <a:endParaRPr lang="es-ES" sz="900" dirty="0" smtClean="0">
            <a:solidFill>
              <a:schemeClr val="tx1"/>
            </a:solidFill>
          </a:endParaRPr>
        </a:p>
        <a:p>
          <a:endParaRPr lang="es-ES" sz="900" dirty="0" smtClean="0">
            <a:solidFill>
              <a:schemeClr val="tx1"/>
            </a:solidFill>
          </a:endParaRPr>
        </a:p>
        <a:p>
          <a:r>
            <a:rPr lang="es-ES" sz="2400" dirty="0" smtClean="0">
              <a:solidFill>
                <a:schemeClr val="tx1"/>
              </a:solidFill>
            </a:rPr>
            <a:t>Asociación para nuevos proyectos de Obra Civil</a:t>
          </a:r>
        </a:p>
        <a:p>
          <a:endParaRPr lang="es-ES" sz="1050" dirty="0" smtClean="0">
            <a:solidFill>
              <a:schemeClr val="tx1"/>
            </a:solidFill>
          </a:endParaRPr>
        </a:p>
        <a:p>
          <a:endParaRPr lang="es-ES" sz="900" dirty="0" smtClean="0">
            <a:solidFill>
              <a:schemeClr val="tx1"/>
            </a:solidFill>
          </a:endParaRPr>
        </a:p>
        <a:p>
          <a:endParaRPr lang="es-ES" sz="900" dirty="0" smtClean="0">
            <a:solidFill>
              <a:schemeClr val="tx1"/>
            </a:solidFill>
          </a:endParaRPr>
        </a:p>
        <a:p>
          <a:endParaRPr lang="es-ES" sz="900" dirty="0" smtClean="0">
            <a:solidFill>
              <a:schemeClr val="tx1"/>
            </a:solidFill>
          </a:endParaRPr>
        </a:p>
      </dgm:t>
    </dgm:pt>
    <dgm:pt modelId="{31A450E3-AC51-4E60-89AB-F4BCE8D04158}" type="parTrans" cxnId="{C0999BB7-24E3-4F25-8978-3B8D8B6011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C65598-4B84-4B87-B14A-0B9D9E79C010}" type="sibTrans" cxnId="{C0999BB7-24E3-4F25-8978-3B8D8B6011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5B13A2-7B83-427F-A40A-7EBFF43466B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Fracaso de la obra.</a:t>
          </a:r>
          <a:endParaRPr lang="es-ES" dirty="0">
            <a:solidFill>
              <a:schemeClr val="tx1"/>
            </a:solidFill>
          </a:endParaRPr>
        </a:p>
      </dgm:t>
    </dgm:pt>
    <dgm:pt modelId="{49C5C057-87A2-46E0-BCF0-5D4224232F8E}" type="parTrans" cxnId="{E28DCAB8-2CE7-4EA9-9854-4BEC143E43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A3F9FC-C100-463E-A061-DB10E3926BD5}" type="sibTrans" cxnId="{E28DCAB8-2CE7-4EA9-9854-4BEC143E43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8C34B1-0D55-45AA-8667-4A619DF4172A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Licitaciones con empresas públicas</a:t>
          </a:r>
          <a:endParaRPr lang="es-ES" sz="2400" dirty="0">
            <a:solidFill>
              <a:schemeClr val="tx1"/>
            </a:solidFill>
          </a:endParaRPr>
        </a:p>
      </dgm:t>
    </dgm:pt>
    <dgm:pt modelId="{7BA9AF24-15A8-4DF0-93A9-D8DA428CD0C0}" type="parTrans" cxnId="{FDE6270F-0355-4B91-A957-4CC82CAACB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47757C-DD2C-4F9F-932B-52D40F6CBB02}" type="sibTrans" cxnId="{FDE6270F-0355-4B91-A957-4CC82CAACB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08E0C0-36F4-4AD1-83EF-09A104DFA460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Crisis económica en el país</a:t>
          </a:r>
          <a:endParaRPr lang="es-ES" dirty="0">
            <a:solidFill>
              <a:schemeClr val="tx1"/>
            </a:solidFill>
          </a:endParaRPr>
        </a:p>
      </dgm:t>
    </dgm:pt>
    <dgm:pt modelId="{2075FC63-2E7B-4C2F-B708-233C5B425076}" type="parTrans" cxnId="{84FD90D2-18F8-406B-9511-D0A43A7498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06A9A4-CD87-4A3A-9886-8529E7F66A75}" type="sibTrans" cxnId="{84FD90D2-18F8-406B-9511-D0A43A7498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41A1A-E5D5-4441-A2E0-134C598231D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Diseño de obras </a:t>
          </a:r>
          <a:endParaRPr lang="es-ES" sz="2400" dirty="0">
            <a:solidFill>
              <a:schemeClr val="tx1"/>
            </a:solidFill>
          </a:endParaRPr>
        </a:p>
      </dgm:t>
    </dgm:pt>
    <dgm:pt modelId="{C9559E51-0AE7-4315-947F-C09EAE2C8133}" type="parTrans" cxnId="{2A7FE034-2CDA-4D7C-B6CC-EE2C532D82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0590D4-4164-4D20-A4FA-277F9E7AF9A9}" type="sibTrans" cxnId="{2A7FE034-2CDA-4D7C-B6CC-EE2C532D82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677145-F431-46D1-84AE-AA44A7B3AC70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Fallas físicas y técnicas en la obra</a:t>
          </a:r>
          <a:endParaRPr lang="es-ES" dirty="0">
            <a:solidFill>
              <a:schemeClr val="tx1"/>
            </a:solidFill>
          </a:endParaRPr>
        </a:p>
      </dgm:t>
    </dgm:pt>
    <dgm:pt modelId="{CEC13EE7-B002-40C8-B263-6F7013BC8372}" type="parTrans" cxnId="{CE2033A6-7950-4485-AB98-D9DDF7183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541A7-DDB3-454D-9C29-D115A6924B0E}" type="sibTrans" cxnId="{CE2033A6-7950-4485-AB98-D9DDF7183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85E5DF-25B5-4763-85D2-38EA07EF441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Contratación de personal sin experiencia</a:t>
          </a:r>
          <a:endParaRPr lang="es-ES" dirty="0">
            <a:solidFill>
              <a:schemeClr val="tx1"/>
            </a:solidFill>
          </a:endParaRPr>
        </a:p>
      </dgm:t>
    </dgm:pt>
    <dgm:pt modelId="{944EE440-D43A-4002-B4F7-7726FFD12567}" type="parTrans" cxnId="{622D1ACE-27C0-49DB-8464-A5F63D40CF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5093BD-4F64-4A14-AF38-5AD1C5DF4305}" type="sibTrans" cxnId="{622D1ACE-27C0-49DB-8464-A5F63D40CF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710E9F-71F3-4C44-8852-5CD5FE36177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Retraso en los pagos o abonos por obra.</a:t>
          </a:r>
          <a:endParaRPr lang="es-ES" dirty="0">
            <a:solidFill>
              <a:schemeClr val="tx1"/>
            </a:solidFill>
          </a:endParaRPr>
        </a:p>
      </dgm:t>
    </dgm:pt>
    <dgm:pt modelId="{EDD4644A-33BA-42D8-BA79-36272A60556B}" type="parTrans" cxnId="{89ABE69C-235A-46D1-B50E-A13345F28C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5D7053-4737-4857-9DB5-717ACDAEE34B}" type="sibTrans" cxnId="{89ABE69C-235A-46D1-B50E-A13345F28C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22DCEB-B521-44D7-BFFD-45F8E6CF90E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Accidentes laborales.</a:t>
          </a:r>
          <a:endParaRPr lang="es-ES" dirty="0">
            <a:solidFill>
              <a:schemeClr val="tx1"/>
            </a:solidFill>
          </a:endParaRPr>
        </a:p>
      </dgm:t>
    </dgm:pt>
    <dgm:pt modelId="{7A3CABD4-48E6-4318-8D37-25737191E00D}" type="parTrans" cxnId="{9E13C4C3-A0AD-4A49-B3C7-A5EDEA5988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FDF495-55D4-4C4E-99BE-3A42A6C19219}" type="sibTrans" cxnId="{9E13C4C3-A0AD-4A49-B3C7-A5EDEA5988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2E9DCE-199C-4B61-9488-7E8268447093}" type="pres">
      <dgm:prSet presAssocID="{F31880B3-952B-4614-904D-172F2B06E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2AF263-D1DD-4FF8-AC19-1AC5263BE033}" type="pres">
      <dgm:prSet presAssocID="{F7CB5908-C222-492A-8ED0-804BCBA34CAD}" presName="linNode" presStyleCnt="0"/>
      <dgm:spPr/>
      <dgm:t>
        <a:bodyPr/>
        <a:lstStyle/>
        <a:p>
          <a:endParaRPr lang="es-ES"/>
        </a:p>
      </dgm:t>
    </dgm:pt>
    <dgm:pt modelId="{54FD8A3A-E676-4129-9EF6-167BC204665F}" type="pres">
      <dgm:prSet presAssocID="{F7CB5908-C222-492A-8ED0-804BCBA34CA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592CB-FC4C-467F-87A7-DA478401E261}" type="pres">
      <dgm:prSet presAssocID="{F7CB5908-C222-492A-8ED0-804BCBA34CA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74465-DAD1-4F37-9128-A308CD204639}" type="pres">
      <dgm:prSet presAssocID="{F7C65598-4B84-4B87-B14A-0B9D9E79C010}" presName="sp" presStyleCnt="0"/>
      <dgm:spPr/>
      <dgm:t>
        <a:bodyPr/>
        <a:lstStyle/>
        <a:p>
          <a:endParaRPr lang="es-ES"/>
        </a:p>
      </dgm:t>
    </dgm:pt>
    <dgm:pt modelId="{ED8290B0-D158-4AD1-AF40-A356E3E18D9F}" type="pres">
      <dgm:prSet presAssocID="{568C34B1-0D55-45AA-8667-4A619DF4172A}" presName="linNode" presStyleCnt="0"/>
      <dgm:spPr/>
      <dgm:t>
        <a:bodyPr/>
        <a:lstStyle/>
        <a:p>
          <a:endParaRPr lang="es-ES"/>
        </a:p>
      </dgm:t>
    </dgm:pt>
    <dgm:pt modelId="{CF57EE7F-6231-441C-94A4-E23858D76400}" type="pres">
      <dgm:prSet presAssocID="{568C34B1-0D55-45AA-8667-4A619DF417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D624C-BF28-4C4B-BE1D-19456274D589}" type="pres">
      <dgm:prSet presAssocID="{568C34B1-0D55-45AA-8667-4A619DF417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475A3-879C-4E88-AEB1-C23171652EF4}" type="pres">
      <dgm:prSet presAssocID="{5047757C-DD2C-4F9F-932B-52D40F6CBB02}" presName="sp" presStyleCnt="0"/>
      <dgm:spPr/>
      <dgm:t>
        <a:bodyPr/>
        <a:lstStyle/>
        <a:p>
          <a:endParaRPr lang="es-ES"/>
        </a:p>
      </dgm:t>
    </dgm:pt>
    <dgm:pt modelId="{1675DD3F-E4F6-4292-BE6A-5C69E5ED8559}" type="pres">
      <dgm:prSet presAssocID="{B9841A1A-E5D5-4441-A2E0-134C598231D4}" presName="linNode" presStyleCnt="0"/>
      <dgm:spPr/>
      <dgm:t>
        <a:bodyPr/>
        <a:lstStyle/>
        <a:p>
          <a:endParaRPr lang="es-ES"/>
        </a:p>
      </dgm:t>
    </dgm:pt>
    <dgm:pt modelId="{8EDFD99D-7E23-4C3F-8557-DDC4D9B4CD55}" type="pres">
      <dgm:prSet presAssocID="{B9841A1A-E5D5-4441-A2E0-134C598231D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4110E-1975-4735-8F3B-17A11A1101C2}" type="pres">
      <dgm:prSet presAssocID="{B9841A1A-E5D5-4441-A2E0-134C598231D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999BB7-24E3-4F25-8978-3B8D8B601183}" srcId="{F31880B3-952B-4614-904D-172F2B06E0CB}" destId="{F7CB5908-C222-492A-8ED0-804BCBA34CAD}" srcOrd="0" destOrd="0" parTransId="{31A450E3-AC51-4E60-89AB-F4BCE8D04158}" sibTransId="{F7C65598-4B84-4B87-B14A-0B9D9E79C010}"/>
    <dgm:cxn modelId="{74725635-0ACD-4460-A04A-27D94D1AD36C}" type="presOf" srcId="{7522DCEB-B521-44D7-BFFD-45F8E6CF90E9}" destId="{88E4110E-1975-4735-8F3B-17A11A1101C2}" srcOrd="0" destOrd="1" presId="urn:microsoft.com/office/officeart/2005/8/layout/vList5"/>
    <dgm:cxn modelId="{55C89C6D-F352-4F45-AC1B-DDE228EDBFEA}" type="presOf" srcId="{E95B13A2-7B83-427F-A40A-7EBFF43466B6}" destId="{EAA592CB-FC4C-467F-87A7-DA478401E261}" srcOrd="0" destOrd="0" presId="urn:microsoft.com/office/officeart/2005/8/layout/vList5"/>
    <dgm:cxn modelId="{E28DCAB8-2CE7-4EA9-9854-4BEC143E43EA}" srcId="{F7CB5908-C222-492A-8ED0-804BCBA34CAD}" destId="{E95B13A2-7B83-427F-A40A-7EBFF43466B6}" srcOrd="0" destOrd="0" parTransId="{49C5C057-87A2-46E0-BCF0-5D4224232F8E}" sibTransId="{5DA3F9FC-C100-463E-A061-DB10E3926BD5}"/>
    <dgm:cxn modelId="{9E13C4C3-A0AD-4A49-B3C7-A5EDEA598841}" srcId="{B9841A1A-E5D5-4441-A2E0-134C598231D4}" destId="{7522DCEB-B521-44D7-BFFD-45F8E6CF90E9}" srcOrd="1" destOrd="0" parTransId="{7A3CABD4-48E6-4318-8D37-25737191E00D}" sibTransId="{7EFDF495-55D4-4C4E-99BE-3A42A6C19219}"/>
    <dgm:cxn modelId="{FDE6270F-0355-4B91-A957-4CC82CAACB43}" srcId="{F31880B3-952B-4614-904D-172F2B06E0CB}" destId="{568C34B1-0D55-45AA-8667-4A619DF4172A}" srcOrd="1" destOrd="0" parTransId="{7BA9AF24-15A8-4DF0-93A9-D8DA428CD0C0}" sibTransId="{5047757C-DD2C-4F9F-932B-52D40F6CBB02}"/>
    <dgm:cxn modelId="{622D1ACE-27C0-49DB-8464-A5F63D40CFEC}" srcId="{F7CB5908-C222-492A-8ED0-804BCBA34CAD}" destId="{FA85E5DF-25B5-4763-85D2-38EA07EF441D}" srcOrd="1" destOrd="0" parTransId="{944EE440-D43A-4002-B4F7-7726FFD12567}" sibTransId="{F65093BD-4F64-4A14-AF38-5AD1C5DF4305}"/>
    <dgm:cxn modelId="{2A7FE034-2CDA-4D7C-B6CC-EE2C532D82A8}" srcId="{F31880B3-952B-4614-904D-172F2B06E0CB}" destId="{B9841A1A-E5D5-4441-A2E0-134C598231D4}" srcOrd="2" destOrd="0" parTransId="{C9559E51-0AE7-4315-947F-C09EAE2C8133}" sibTransId="{890590D4-4164-4D20-A4FA-277F9E7AF9A9}"/>
    <dgm:cxn modelId="{052CE8AF-FBAC-48BC-9CFF-E7AB2FC9806B}" type="presOf" srcId="{34677145-F431-46D1-84AE-AA44A7B3AC70}" destId="{88E4110E-1975-4735-8F3B-17A11A1101C2}" srcOrd="0" destOrd="0" presId="urn:microsoft.com/office/officeart/2005/8/layout/vList5"/>
    <dgm:cxn modelId="{84FD90D2-18F8-406B-9511-D0A43A7498A1}" srcId="{568C34B1-0D55-45AA-8667-4A619DF4172A}" destId="{2708E0C0-36F4-4AD1-83EF-09A104DFA460}" srcOrd="0" destOrd="0" parTransId="{2075FC63-2E7B-4C2F-B708-233C5B425076}" sibTransId="{C006A9A4-CD87-4A3A-9886-8529E7F66A75}"/>
    <dgm:cxn modelId="{AAC744B3-2C6B-4245-AF72-1C9006A912C5}" type="presOf" srcId="{568C34B1-0D55-45AA-8667-4A619DF4172A}" destId="{CF57EE7F-6231-441C-94A4-E23858D76400}" srcOrd="0" destOrd="0" presId="urn:microsoft.com/office/officeart/2005/8/layout/vList5"/>
    <dgm:cxn modelId="{7F4055A7-2EB4-4EF3-BFB1-77BD6B8CB88C}" type="presOf" srcId="{B9841A1A-E5D5-4441-A2E0-134C598231D4}" destId="{8EDFD99D-7E23-4C3F-8557-DDC4D9B4CD55}" srcOrd="0" destOrd="0" presId="urn:microsoft.com/office/officeart/2005/8/layout/vList5"/>
    <dgm:cxn modelId="{0F0F7F91-8ACD-4971-832D-73411FD96627}" type="presOf" srcId="{FA85E5DF-25B5-4763-85D2-38EA07EF441D}" destId="{EAA592CB-FC4C-467F-87A7-DA478401E261}" srcOrd="0" destOrd="1" presId="urn:microsoft.com/office/officeart/2005/8/layout/vList5"/>
    <dgm:cxn modelId="{389FA14A-E525-467E-A427-0A55BC763CCF}" type="presOf" srcId="{F31880B3-952B-4614-904D-172F2B06E0CB}" destId="{A52E9DCE-199C-4B61-9488-7E8268447093}" srcOrd="0" destOrd="0" presId="urn:microsoft.com/office/officeart/2005/8/layout/vList5"/>
    <dgm:cxn modelId="{C564B0BD-C889-44CB-80CA-C0C69848E90A}" type="presOf" srcId="{F7CB5908-C222-492A-8ED0-804BCBA34CAD}" destId="{54FD8A3A-E676-4129-9EF6-167BC204665F}" srcOrd="0" destOrd="0" presId="urn:microsoft.com/office/officeart/2005/8/layout/vList5"/>
    <dgm:cxn modelId="{89ABE69C-235A-46D1-B50E-A13345F28C63}" srcId="{568C34B1-0D55-45AA-8667-4A619DF4172A}" destId="{A2710E9F-71F3-4C44-8852-5CD5FE36177F}" srcOrd="1" destOrd="0" parTransId="{EDD4644A-33BA-42D8-BA79-36272A60556B}" sibTransId="{7D5D7053-4737-4857-9DB5-717ACDAEE34B}"/>
    <dgm:cxn modelId="{49506246-87BA-47C2-BB4A-51EA3E17F30D}" type="presOf" srcId="{A2710E9F-71F3-4C44-8852-5CD5FE36177F}" destId="{306D624C-BF28-4C4B-BE1D-19456274D589}" srcOrd="0" destOrd="1" presId="urn:microsoft.com/office/officeart/2005/8/layout/vList5"/>
    <dgm:cxn modelId="{CE2033A6-7950-4485-AB98-D9DDF7183BE7}" srcId="{B9841A1A-E5D5-4441-A2E0-134C598231D4}" destId="{34677145-F431-46D1-84AE-AA44A7B3AC70}" srcOrd="0" destOrd="0" parTransId="{CEC13EE7-B002-40C8-B263-6F7013BC8372}" sibTransId="{1E9541A7-DDB3-454D-9C29-D115A6924B0E}"/>
    <dgm:cxn modelId="{41F44845-5695-4429-9767-7225306DEE3A}" type="presOf" srcId="{2708E0C0-36F4-4AD1-83EF-09A104DFA460}" destId="{306D624C-BF28-4C4B-BE1D-19456274D589}" srcOrd="0" destOrd="0" presId="urn:microsoft.com/office/officeart/2005/8/layout/vList5"/>
    <dgm:cxn modelId="{13452D23-6BBE-4864-BE26-B59FF790E0D4}" type="presParOf" srcId="{A52E9DCE-199C-4B61-9488-7E8268447093}" destId="{D62AF263-D1DD-4FF8-AC19-1AC5263BE033}" srcOrd="0" destOrd="0" presId="urn:microsoft.com/office/officeart/2005/8/layout/vList5"/>
    <dgm:cxn modelId="{84CDFF34-DA27-4E28-B928-B00F9835FCF2}" type="presParOf" srcId="{D62AF263-D1DD-4FF8-AC19-1AC5263BE033}" destId="{54FD8A3A-E676-4129-9EF6-167BC204665F}" srcOrd="0" destOrd="0" presId="urn:microsoft.com/office/officeart/2005/8/layout/vList5"/>
    <dgm:cxn modelId="{3DB42FB3-5E96-43B0-AAE4-0F6FAE937555}" type="presParOf" srcId="{D62AF263-D1DD-4FF8-AC19-1AC5263BE033}" destId="{EAA592CB-FC4C-467F-87A7-DA478401E261}" srcOrd="1" destOrd="0" presId="urn:microsoft.com/office/officeart/2005/8/layout/vList5"/>
    <dgm:cxn modelId="{36595B75-BB82-4E0E-B7CC-24A01440B0F9}" type="presParOf" srcId="{A52E9DCE-199C-4B61-9488-7E8268447093}" destId="{1EC74465-DAD1-4F37-9128-A308CD204639}" srcOrd="1" destOrd="0" presId="urn:microsoft.com/office/officeart/2005/8/layout/vList5"/>
    <dgm:cxn modelId="{26A00C10-B0BB-403F-AE58-F3C0E25C71C4}" type="presParOf" srcId="{A52E9DCE-199C-4B61-9488-7E8268447093}" destId="{ED8290B0-D158-4AD1-AF40-A356E3E18D9F}" srcOrd="2" destOrd="0" presId="urn:microsoft.com/office/officeart/2005/8/layout/vList5"/>
    <dgm:cxn modelId="{F597D126-1211-4F85-8D2E-8A14E5849B99}" type="presParOf" srcId="{ED8290B0-D158-4AD1-AF40-A356E3E18D9F}" destId="{CF57EE7F-6231-441C-94A4-E23858D76400}" srcOrd="0" destOrd="0" presId="urn:microsoft.com/office/officeart/2005/8/layout/vList5"/>
    <dgm:cxn modelId="{1CA8B555-8384-4FB4-83A3-C1C2DC0BD3A1}" type="presParOf" srcId="{ED8290B0-D158-4AD1-AF40-A356E3E18D9F}" destId="{306D624C-BF28-4C4B-BE1D-19456274D589}" srcOrd="1" destOrd="0" presId="urn:microsoft.com/office/officeart/2005/8/layout/vList5"/>
    <dgm:cxn modelId="{87838F8F-D14C-407E-97B4-9B467C89F12C}" type="presParOf" srcId="{A52E9DCE-199C-4B61-9488-7E8268447093}" destId="{BCD475A3-879C-4E88-AEB1-C23171652EF4}" srcOrd="3" destOrd="0" presId="urn:microsoft.com/office/officeart/2005/8/layout/vList5"/>
    <dgm:cxn modelId="{58BBCD99-09DF-44F4-80FB-32583AFD7CE3}" type="presParOf" srcId="{A52E9DCE-199C-4B61-9488-7E8268447093}" destId="{1675DD3F-E4F6-4292-BE6A-5C69E5ED8559}" srcOrd="4" destOrd="0" presId="urn:microsoft.com/office/officeart/2005/8/layout/vList5"/>
    <dgm:cxn modelId="{BC128313-B372-470A-AD32-393E0B27729A}" type="presParOf" srcId="{1675DD3F-E4F6-4292-BE6A-5C69E5ED8559}" destId="{8EDFD99D-7E23-4C3F-8557-DDC4D9B4CD55}" srcOrd="0" destOrd="0" presId="urn:microsoft.com/office/officeart/2005/8/layout/vList5"/>
    <dgm:cxn modelId="{8D07BC3A-CE41-4CE8-8A66-BBC133CC5FE8}" type="presParOf" srcId="{1675DD3F-E4F6-4292-BE6A-5C69E5ED8559}" destId="{88E4110E-1975-4735-8F3B-17A11A1101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1880B3-952B-4614-904D-172F2B06E0C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7CB5908-C222-492A-8ED0-804BCBA34CAD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900" dirty="0" smtClean="0"/>
        </a:p>
        <a:p>
          <a:endParaRPr lang="es-ES" sz="900" dirty="0" smtClean="0"/>
        </a:p>
        <a:p>
          <a:endParaRPr lang="es-ES" sz="2400" dirty="0" smtClean="0"/>
        </a:p>
        <a:p>
          <a:r>
            <a:rPr lang="es-ES" sz="2400" dirty="0" smtClean="0"/>
            <a:t>Recepción de Mercadería</a:t>
          </a:r>
          <a:endParaRPr lang="es-ES" sz="3200" dirty="0" smtClean="0"/>
        </a:p>
        <a:p>
          <a:endParaRPr lang="es-ES" sz="900" dirty="0" smtClean="0"/>
        </a:p>
        <a:p>
          <a:endParaRPr lang="es-ES" sz="900" dirty="0" smtClean="0"/>
        </a:p>
        <a:p>
          <a:endParaRPr lang="es-ES" sz="900" dirty="0" smtClean="0"/>
        </a:p>
      </dgm:t>
    </dgm:pt>
    <dgm:pt modelId="{31A450E3-AC51-4E60-89AB-F4BCE8D04158}" type="parTrans" cxnId="{C0999BB7-24E3-4F25-8978-3B8D8B601183}">
      <dgm:prSet/>
      <dgm:spPr/>
      <dgm:t>
        <a:bodyPr/>
        <a:lstStyle/>
        <a:p>
          <a:endParaRPr lang="es-ES"/>
        </a:p>
      </dgm:t>
    </dgm:pt>
    <dgm:pt modelId="{F7C65598-4B84-4B87-B14A-0B9D9E79C010}" type="sibTrans" cxnId="{C0999BB7-24E3-4F25-8978-3B8D8B601183}">
      <dgm:prSet/>
      <dgm:spPr/>
      <dgm:t>
        <a:bodyPr/>
        <a:lstStyle/>
        <a:p>
          <a:endParaRPr lang="es-ES"/>
        </a:p>
      </dgm:t>
    </dgm:pt>
    <dgm:pt modelId="{E95B13A2-7B83-427F-A40A-7EBFF43466B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6AC675"/>
        </a:solidFill>
      </dgm:spPr>
      <dgm:t>
        <a:bodyPr/>
        <a:lstStyle/>
        <a:p>
          <a:r>
            <a:rPr lang="es-ES" dirty="0" smtClean="0"/>
            <a:t>Recepción de insumos, materiales y herramientas en mal estado.</a:t>
          </a:r>
          <a:endParaRPr lang="es-ES" dirty="0"/>
        </a:p>
      </dgm:t>
    </dgm:pt>
    <dgm:pt modelId="{49C5C057-87A2-46E0-BCF0-5D4224232F8E}" type="parTrans" cxnId="{E28DCAB8-2CE7-4EA9-9854-4BEC143E43EA}">
      <dgm:prSet/>
      <dgm:spPr/>
      <dgm:t>
        <a:bodyPr/>
        <a:lstStyle/>
        <a:p>
          <a:endParaRPr lang="es-ES"/>
        </a:p>
      </dgm:t>
    </dgm:pt>
    <dgm:pt modelId="{5DA3F9FC-C100-463E-A061-DB10E3926BD5}" type="sibTrans" cxnId="{E28DCAB8-2CE7-4EA9-9854-4BEC143E43EA}">
      <dgm:prSet/>
      <dgm:spPr/>
      <dgm:t>
        <a:bodyPr/>
        <a:lstStyle/>
        <a:p>
          <a:endParaRPr lang="es-ES"/>
        </a:p>
      </dgm:t>
    </dgm:pt>
    <dgm:pt modelId="{568C34B1-0D55-45AA-8667-4A619DF4172A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Almacenamiento y Distribución en Bodega</a:t>
          </a:r>
          <a:endParaRPr lang="es-ES" sz="2400" dirty="0">
            <a:solidFill>
              <a:schemeClr val="tx1"/>
            </a:solidFill>
          </a:endParaRPr>
        </a:p>
      </dgm:t>
    </dgm:pt>
    <dgm:pt modelId="{7BA9AF24-15A8-4DF0-93A9-D8DA428CD0C0}" type="parTrans" cxnId="{FDE6270F-0355-4B91-A957-4CC82CAACB43}">
      <dgm:prSet/>
      <dgm:spPr/>
      <dgm:t>
        <a:bodyPr/>
        <a:lstStyle/>
        <a:p>
          <a:endParaRPr lang="es-ES"/>
        </a:p>
      </dgm:t>
    </dgm:pt>
    <dgm:pt modelId="{5047757C-DD2C-4F9F-932B-52D40F6CBB02}" type="sibTrans" cxnId="{FDE6270F-0355-4B91-A957-4CC82CAACB43}">
      <dgm:prSet/>
      <dgm:spPr/>
      <dgm:t>
        <a:bodyPr/>
        <a:lstStyle/>
        <a:p>
          <a:endParaRPr lang="es-ES"/>
        </a:p>
      </dgm:t>
    </dgm:pt>
    <dgm:pt modelId="{2708E0C0-36F4-4AD1-83EF-09A104DFA460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s-ES" dirty="0" smtClean="0"/>
            <a:t>Daño de los productos.</a:t>
          </a:r>
          <a:endParaRPr lang="es-ES" dirty="0"/>
        </a:p>
      </dgm:t>
    </dgm:pt>
    <dgm:pt modelId="{2075FC63-2E7B-4C2F-B708-233C5B425076}" type="parTrans" cxnId="{84FD90D2-18F8-406B-9511-D0A43A7498A1}">
      <dgm:prSet/>
      <dgm:spPr/>
      <dgm:t>
        <a:bodyPr/>
        <a:lstStyle/>
        <a:p>
          <a:endParaRPr lang="es-ES"/>
        </a:p>
      </dgm:t>
    </dgm:pt>
    <dgm:pt modelId="{C006A9A4-CD87-4A3A-9886-8529E7F66A75}" type="sibTrans" cxnId="{84FD90D2-18F8-406B-9511-D0A43A7498A1}">
      <dgm:prSet/>
      <dgm:spPr/>
      <dgm:t>
        <a:bodyPr/>
        <a:lstStyle/>
        <a:p>
          <a:endParaRPr lang="es-ES"/>
        </a:p>
      </dgm:t>
    </dgm:pt>
    <dgm:pt modelId="{34677145-F431-46D1-84AE-AA44A7B3AC70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3B3EB"/>
        </a:solidFill>
      </dgm:spPr>
      <dgm:t>
        <a:bodyPr/>
        <a:lstStyle/>
        <a:p>
          <a:r>
            <a:rPr lang="es-ES" dirty="0" smtClean="0"/>
            <a:t>Demora en el despacho.</a:t>
          </a:r>
          <a:endParaRPr lang="es-ES" dirty="0"/>
        </a:p>
      </dgm:t>
    </dgm:pt>
    <dgm:pt modelId="{CEC13EE7-B002-40C8-B263-6F7013BC8372}" type="parTrans" cxnId="{CE2033A6-7950-4485-AB98-D9DDF7183BE7}">
      <dgm:prSet/>
      <dgm:spPr/>
      <dgm:t>
        <a:bodyPr/>
        <a:lstStyle/>
        <a:p>
          <a:endParaRPr lang="es-ES"/>
        </a:p>
      </dgm:t>
    </dgm:pt>
    <dgm:pt modelId="{1E9541A7-DDB3-454D-9C29-D115A6924B0E}" type="sibTrans" cxnId="{CE2033A6-7950-4485-AB98-D9DDF7183BE7}">
      <dgm:prSet/>
      <dgm:spPr/>
      <dgm:t>
        <a:bodyPr/>
        <a:lstStyle/>
        <a:p>
          <a:endParaRPr lang="es-ES"/>
        </a:p>
      </dgm:t>
    </dgm:pt>
    <dgm:pt modelId="{FA85E5DF-25B5-4763-85D2-38EA07EF441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6AC675"/>
        </a:solidFill>
      </dgm:spPr>
      <dgm:t>
        <a:bodyPr/>
        <a:lstStyle/>
        <a:p>
          <a:r>
            <a:rPr lang="es-ES" dirty="0" smtClean="0"/>
            <a:t>Recibir productos no solicitados.</a:t>
          </a:r>
          <a:endParaRPr lang="es-ES" dirty="0"/>
        </a:p>
      </dgm:t>
    </dgm:pt>
    <dgm:pt modelId="{944EE440-D43A-4002-B4F7-7726FFD12567}" type="parTrans" cxnId="{622D1ACE-27C0-49DB-8464-A5F63D40CFEC}">
      <dgm:prSet/>
      <dgm:spPr/>
      <dgm:t>
        <a:bodyPr/>
        <a:lstStyle/>
        <a:p>
          <a:endParaRPr lang="es-ES"/>
        </a:p>
      </dgm:t>
    </dgm:pt>
    <dgm:pt modelId="{F65093BD-4F64-4A14-AF38-5AD1C5DF4305}" type="sibTrans" cxnId="{622D1ACE-27C0-49DB-8464-A5F63D40CFEC}">
      <dgm:prSet/>
      <dgm:spPr/>
      <dgm:t>
        <a:bodyPr/>
        <a:lstStyle/>
        <a:p>
          <a:endParaRPr lang="es-ES"/>
        </a:p>
      </dgm:t>
    </dgm:pt>
    <dgm:pt modelId="{B9841A1A-E5D5-4441-A2E0-134C598231D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2400" dirty="0" smtClean="0"/>
            <a:t>Despacho de Mercadería</a:t>
          </a:r>
          <a:endParaRPr lang="es-ES" sz="2400" dirty="0"/>
        </a:p>
      </dgm:t>
    </dgm:pt>
    <dgm:pt modelId="{890590D4-4164-4D20-A4FA-277F9E7AF9A9}" type="sibTrans" cxnId="{2A7FE034-2CDA-4D7C-B6CC-EE2C532D82A8}">
      <dgm:prSet/>
      <dgm:spPr/>
      <dgm:t>
        <a:bodyPr/>
        <a:lstStyle/>
        <a:p>
          <a:endParaRPr lang="es-ES"/>
        </a:p>
      </dgm:t>
    </dgm:pt>
    <dgm:pt modelId="{C9559E51-0AE7-4315-947F-C09EAE2C8133}" type="parTrans" cxnId="{2A7FE034-2CDA-4D7C-B6CC-EE2C532D82A8}">
      <dgm:prSet/>
      <dgm:spPr/>
      <dgm:t>
        <a:bodyPr/>
        <a:lstStyle/>
        <a:p>
          <a:endParaRPr lang="es-ES"/>
        </a:p>
      </dgm:t>
    </dgm:pt>
    <dgm:pt modelId="{44F110EE-0EBA-47E4-AF8B-DF267A0FD864}">
      <dgm:prSet/>
      <dgm:spPr>
        <a:solidFill>
          <a:srgbClr val="00B0F0"/>
        </a:solidFill>
      </dgm:spPr>
      <dgm:t>
        <a:bodyPr/>
        <a:lstStyle/>
        <a:p>
          <a:r>
            <a:rPr lang="es-ES" dirty="0" smtClean="0"/>
            <a:t>Confusión y pérdida de productos </a:t>
          </a:r>
          <a:endParaRPr lang="es-ES" dirty="0"/>
        </a:p>
      </dgm:t>
    </dgm:pt>
    <dgm:pt modelId="{C845BD3E-C284-4969-B8E5-6013556A7795}" type="parTrans" cxnId="{1F4F70E7-5374-44B5-87B2-4B38D36CB918}">
      <dgm:prSet/>
      <dgm:spPr/>
      <dgm:t>
        <a:bodyPr/>
        <a:lstStyle/>
        <a:p>
          <a:endParaRPr lang="es-ES"/>
        </a:p>
      </dgm:t>
    </dgm:pt>
    <dgm:pt modelId="{A4E937F9-4BD9-43A3-A2CC-7910117E1B51}" type="sibTrans" cxnId="{1F4F70E7-5374-44B5-87B2-4B38D36CB918}">
      <dgm:prSet/>
      <dgm:spPr/>
      <dgm:t>
        <a:bodyPr/>
        <a:lstStyle/>
        <a:p>
          <a:endParaRPr lang="es-ES"/>
        </a:p>
      </dgm:t>
    </dgm:pt>
    <dgm:pt modelId="{FC7FE5B8-B471-480E-AE3D-D358DF381598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3B3EB"/>
        </a:solidFill>
      </dgm:spPr>
      <dgm:t>
        <a:bodyPr/>
        <a:lstStyle/>
        <a:p>
          <a:r>
            <a:rPr lang="es-ES" dirty="0" smtClean="0"/>
            <a:t>Demora en el abastecimiento.</a:t>
          </a:r>
          <a:endParaRPr lang="es-ES" dirty="0"/>
        </a:p>
      </dgm:t>
    </dgm:pt>
    <dgm:pt modelId="{E43AF936-CCB6-4134-B4B6-562BC4540C1C}" type="parTrans" cxnId="{D00E38A8-C34E-4E42-8D58-A068DB5355A5}">
      <dgm:prSet/>
      <dgm:spPr/>
      <dgm:t>
        <a:bodyPr/>
        <a:lstStyle/>
        <a:p>
          <a:endParaRPr lang="es-ES"/>
        </a:p>
      </dgm:t>
    </dgm:pt>
    <dgm:pt modelId="{E9B351C5-E16E-455C-8C87-EA2891FAC4F0}" type="sibTrans" cxnId="{D00E38A8-C34E-4E42-8D58-A068DB5355A5}">
      <dgm:prSet/>
      <dgm:spPr/>
      <dgm:t>
        <a:bodyPr/>
        <a:lstStyle/>
        <a:p>
          <a:endParaRPr lang="es-ES"/>
        </a:p>
      </dgm:t>
    </dgm:pt>
    <dgm:pt modelId="{A52E9DCE-199C-4B61-9488-7E8268447093}" type="pres">
      <dgm:prSet presAssocID="{F31880B3-952B-4614-904D-172F2B06E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2AF263-D1DD-4FF8-AC19-1AC5263BE033}" type="pres">
      <dgm:prSet presAssocID="{F7CB5908-C222-492A-8ED0-804BCBA34CAD}" presName="linNode" presStyleCnt="0"/>
      <dgm:spPr/>
      <dgm:t>
        <a:bodyPr/>
        <a:lstStyle/>
        <a:p>
          <a:endParaRPr lang="es-ES"/>
        </a:p>
      </dgm:t>
    </dgm:pt>
    <dgm:pt modelId="{54FD8A3A-E676-4129-9EF6-167BC204665F}" type="pres">
      <dgm:prSet presAssocID="{F7CB5908-C222-492A-8ED0-804BCBA34CA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592CB-FC4C-467F-87A7-DA478401E261}" type="pres">
      <dgm:prSet presAssocID="{F7CB5908-C222-492A-8ED0-804BCBA34CA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74465-DAD1-4F37-9128-A308CD204639}" type="pres">
      <dgm:prSet presAssocID="{F7C65598-4B84-4B87-B14A-0B9D9E79C010}" presName="sp" presStyleCnt="0"/>
      <dgm:spPr/>
      <dgm:t>
        <a:bodyPr/>
        <a:lstStyle/>
        <a:p>
          <a:endParaRPr lang="es-ES"/>
        </a:p>
      </dgm:t>
    </dgm:pt>
    <dgm:pt modelId="{ED8290B0-D158-4AD1-AF40-A356E3E18D9F}" type="pres">
      <dgm:prSet presAssocID="{568C34B1-0D55-45AA-8667-4A619DF4172A}" presName="linNode" presStyleCnt="0"/>
      <dgm:spPr/>
      <dgm:t>
        <a:bodyPr/>
        <a:lstStyle/>
        <a:p>
          <a:endParaRPr lang="es-ES"/>
        </a:p>
      </dgm:t>
    </dgm:pt>
    <dgm:pt modelId="{CF57EE7F-6231-441C-94A4-E23858D76400}" type="pres">
      <dgm:prSet presAssocID="{568C34B1-0D55-45AA-8667-4A619DF417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D624C-BF28-4C4B-BE1D-19456274D589}" type="pres">
      <dgm:prSet presAssocID="{568C34B1-0D55-45AA-8667-4A619DF417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475A3-879C-4E88-AEB1-C23171652EF4}" type="pres">
      <dgm:prSet presAssocID="{5047757C-DD2C-4F9F-932B-52D40F6CBB02}" presName="sp" presStyleCnt="0"/>
      <dgm:spPr/>
      <dgm:t>
        <a:bodyPr/>
        <a:lstStyle/>
        <a:p>
          <a:endParaRPr lang="es-ES"/>
        </a:p>
      </dgm:t>
    </dgm:pt>
    <dgm:pt modelId="{1675DD3F-E4F6-4292-BE6A-5C69E5ED8559}" type="pres">
      <dgm:prSet presAssocID="{B9841A1A-E5D5-4441-A2E0-134C598231D4}" presName="linNode" presStyleCnt="0"/>
      <dgm:spPr/>
      <dgm:t>
        <a:bodyPr/>
        <a:lstStyle/>
        <a:p>
          <a:endParaRPr lang="es-ES"/>
        </a:p>
      </dgm:t>
    </dgm:pt>
    <dgm:pt modelId="{8EDFD99D-7E23-4C3F-8557-DDC4D9B4CD55}" type="pres">
      <dgm:prSet presAssocID="{B9841A1A-E5D5-4441-A2E0-134C598231D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4110E-1975-4735-8F3B-17A11A1101C2}" type="pres">
      <dgm:prSet presAssocID="{B9841A1A-E5D5-4441-A2E0-134C598231D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2033A6-7950-4485-AB98-D9DDF7183BE7}" srcId="{B9841A1A-E5D5-4441-A2E0-134C598231D4}" destId="{34677145-F431-46D1-84AE-AA44A7B3AC70}" srcOrd="0" destOrd="0" parTransId="{CEC13EE7-B002-40C8-B263-6F7013BC8372}" sibTransId="{1E9541A7-DDB3-454D-9C29-D115A6924B0E}"/>
    <dgm:cxn modelId="{673C6263-CA7C-4526-B79C-796588CCF397}" type="presOf" srcId="{B9841A1A-E5D5-4441-A2E0-134C598231D4}" destId="{8EDFD99D-7E23-4C3F-8557-DDC4D9B4CD55}" srcOrd="0" destOrd="0" presId="urn:microsoft.com/office/officeart/2005/8/layout/vList5"/>
    <dgm:cxn modelId="{84FD90D2-18F8-406B-9511-D0A43A7498A1}" srcId="{568C34B1-0D55-45AA-8667-4A619DF4172A}" destId="{2708E0C0-36F4-4AD1-83EF-09A104DFA460}" srcOrd="0" destOrd="0" parTransId="{2075FC63-2E7B-4C2F-B708-233C5B425076}" sibTransId="{C006A9A4-CD87-4A3A-9886-8529E7F66A75}"/>
    <dgm:cxn modelId="{39D00573-787E-4840-AC88-D248D3C16A21}" type="presOf" srcId="{E95B13A2-7B83-427F-A40A-7EBFF43466B6}" destId="{EAA592CB-FC4C-467F-87A7-DA478401E261}" srcOrd="0" destOrd="0" presId="urn:microsoft.com/office/officeart/2005/8/layout/vList5"/>
    <dgm:cxn modelId="{E9B7A739-5159-4644-9703-F752EA7D7113}" type="presOf" srcId="{2708E0C0-36F4-4AD1-83EF-09A104DFA460}" destId="{306D624C-BF28-4C4B-BE1D-19456274D589}" srcOrd="0" destOrd="0" presId="urn:microsoft.com/office/officeart/2005/8/layout/vList5"/>
    <dgm:cxn modelId="{2939DBA3-6699-4255-A146-106E22BA451E}" type="presOf" srcId="{44F110EE-0EBA-47E4-AF8B-DF267A0FD864}" destId="{306D624C-BF28-4C4B-BE1D-19456274D589}" srcOrd="0" destOrd="1" presId="urn:microsoft.com/office/officeart/2005/8/layout/vList5"/>
    <dgm:cxn modelId="{01C996A2-0B2B-4A62-8902-5A2F36602017}" type="presOf" srcId="{F31880B3-952B-4614-904D-172F2B06E0CB}" destId="{A52E9DCE-199C-4B61-9488-7E8268447093}" srcOrd="0" destOrd="0" presId="urn:microsoft.com/office/officeart/2005/8/layout/vList5"/>
    <dgm:cxn modelId="{6C5462B4-CFAB-4B97-B1CF-C76663E08FB3}" type="presOf" srcId="{568C34B1-0D55-45AA-8667-4A619DF4172A}" destId="{CF57EE7F-6231-441C-94A4-E23858D76400}" srcOrd="0" destOrd="0" presId="urn:microsoft.com/office/officeart/2005/8/layout/vList5"/>
    <dgm:cxn modelId="{630F4749-0572-46A8-BA18-E689D9813372}" type="presOf" srcId="{34677145-F431-46D1-84AE-AA44A7B3AC70}" destId="{88E4110E-1975-4735-8F3B-17A11A1101C2}" srcOrd="0" destOrd="0" presId="urn:microsoft.com/office/officeart/2005/8/layout/vList5"/>
    <dgm:cxn modelId="{622D1ACE-27C0-49DB-8464-A5F63D40CFEC}" srcId="{F7CB5908-C222-492A-8ED0-804BCBA34CAD}" destId="{FA85E5DF-25B5-4763-85D2-38EA07EF441D}" srcOrd="1" destOrd="0" parTransId="{944EE440-D43A-4002-B4F7-7726FFD12567}" sibTransId="{F65093BD-4F64-4A14-AF38-5AD1C5DF4305}"/>
    <dgm:cxn modelId="{BFA908F6-D104-4FE0-8145-21BC765D9C87}" type="presOf" srcId="{FC7FE5B8-B471-480E-AE3D-D358DF381598}" destId="{88E4110E-1975-4735-8F3B-17A11A1101C2}" srcOrd="0" destOrd="1" presId="urn:microsoft.com/office/officeart/2005/8/layout/vList5"/>
    <dgm:cxn modelId="{C0999BB7-24E3-4F25-8978-3B8D8B601183}" srcId="{F31880B3-952B-4614-904D-172F2B06E0CB}" destId="{F7CB5908-C222-492A-8ED0-804BCBA34CAD}" srcOrd="0" destOrd="0" parTransId="{31A450E3-AC51-4E60-89AB-F4BCE8D04158}" sibTransId="{F7C65598-4B84-4B87-B14A-0B9D9E79C010}"/>
    <dgm:cxn modelId="{1F4F70E7-5374-44B5-87B2-4B38D36CB918}" srcId="{568C34B1-0D55-45AA-8667-4A619DF4172A}" destId="{44F110EE-0EBA-47E4-AF8B-DF267A0FD864}" srcOrd="1" destOrd="0" parTransId="{C845BD3E-C284-4969-B8E5-6013556A7795}" sibTransId="{A4E937F9-4BD9-43A3-A2CC-7910117E1B51}"/>
    <dgm:cxn modelId="{A7B22A8C-BC3F-4FBA-A31D-CEC82D95B017}" type="presOf" srcId="{FA85E5DF-25B5-4763-85D2-38EA07EF441D}" destId="{EAA592CB-FC4C-467F-87A7-DA478401E261}" srcOrd="0" destOrd="1" presId="urn:microsoft.com/office/officeart/2005/8/layout/vList5"/>
    <dgm:cxn modelId="{2A7FE034-2CDA-4D7C-B6CC-EE2C532D82A8}" srcId="{F31880B3-952B-4614-904D-172F2B06E0CB}" destId="{B9841A1A-E5D5-4441-A2E0-134C598231D4}" srcOrd="2" destOrd="0" parTransId="{C9559E51-0AE7-4315-947F-C09EAE2C8133}" sibTransId="{890590D4-4164-4D20-A4FA-277F9E7AF9A9}"/>
    <dgm:cxn modelId="{FDE6270F-0355-4B91-A957-4CC82CAACB43}" srcId="{F31880B3-952B-4614-904D-172F2B06E0CB}" destId="{568C34B1-0D55-45AA-8667-4A619DF4172A}" srcOrd="1" destOrd="0" parTransId="{7BA9AF24-15A8-4DF0-93A9-D8DA428CD0C0}" sibTransId="{5047757C-DD2C-4F9F-932B-52D40F6CBB02}"/>
    <dgm:cxn modelId="{E23A9A48-6877-4DB9-BFDB-D9E588165726}" type="presOf" srcId="{F7CB5908-C222-492A-8ED0-804BCBA34CAD}" destId="{54FD8A3A-E676-4129-9EF6-167BC204665F}" srcOrd="0" destOrd="0" presId="urn:microsoft.com/office/officeart/2005/8/layout/vList5"/>
    <dgm:cxn modelId="{D00E38A8-C34E-4E42-8D58-A068DB5355A5}" srcId="{B9841A1A-E5D5-4441-A2E0-134C598231D4}" destId="{FC7FE5B8-B471-480E-AE3D-D358DF381598}" srcOrd="1" destOrd="0" parTransId="{E43AF936-CCB6-4134-B4B6-562BC4540C1C}" sibTransId="{E9B351C5-E16E-455C-8C87-EA2891FAC4F0}"/>
    <dgm:cxn modelId="{E28DCAB8-2CE7-4EA9-9854-4BEC143E43EA}" srcId="{F7CB5908-C222-492A-8ED0-804BCBA34CAD}" destId="{E95B13A2-7B83-427F-A40A-7EBFF43466B6}" srcOrd="0" destOrd="0" parTransId="{49C5C057-87A2-46E0-BCF0-5D4224232F8E}" sibTransId="{5DA3F9FC-C100-463E-A061-DB10E3926BD5}"/>
    <dgm:cxn modelId="{E161B765-A455-434E-800D-C2134060A20E}" type="presParOf" srcId="{A52E9DCE-199C-4B61-9488-7E8268447093}" destId="{D62AF263-D1DD-4FF8-AC19-1AC5263BE033}" srcOrd="0" destOrd="0" presId="urn:microsoft.com/office/officeart/2005/8/layout/vList5"/>
    <dgm:cxn modelId="{C1515816-49FC-425B-9F51-C4A9C59A6427}" type="presParOf" srcId="{D62AF263-D1DD-4FF8-AC19-1AC5263BE033}" destId="{54FD8A3A-E676-4129-9EF6-167BC204665F}" srcOrd="0" destOrd="0" presId="urn:microsoft.com/office/officeart/2005/8/layout/vList5"/>
    <dgm:cxn modelId="{1F3CB2B5-6814-46BF-9DDA-AB221889E0ED}" type="presParOf" srcId="{D62AF263-D1DD-4FF8-AC19-1AC5263BE033}" destId="{EAA592CB-FC4C-467F-87A7-DA478401E261}" srcOrd="1" destOrd="0" presId="urn:microsoft.com/office/officeart/2005/8/layout/vList5"/>
    <dgm:cxn modelId="{0083DEEF-E03A-4A85-A6EE-6BE0FCEAEBFF}" type="presParOf" srcId="{A52E9DCE-199C-4B61-9488-7E8268447093}" destId="{1EC74465-DAD1-4F37-9128-A308CD204639}" srcOrd="1" destOrd="0" presId="urn:microsoft.com/office/officeart/2005/8/layout/vList5"/>
    <dgm:cxn modelId="{BC466A1F-2D1A-414A-92C9-3D0792C057E9}" type="presParOf" srcId="{A52E9DCE-199C-4B61-9488-7E8268447093}" destId="{ED8290B0-D158-4AD1-AF40-A356E3E18D9F}" srcOrd="2" destOrd="0" presId="urn:microsoft.com/office/officeart/2005/8/layout/vList5"/>
    <dgm:cxn modelId="{081324E5-260C-43A6-9522-2500899C21A0}" type="presParOf" srcId="{ED8290B0-D158-4AD1-AF40-A356E3E18D9F}" destId="{CF57EE7F-6231-441C-94A4-E23858D76400}" srcOrd="0" destOrd="0" presId="urn:microsoft.com/office/officeart/2005/8/layout/vList5"/>
    <dgm:cxn modelId="{4875630D-633D-448A-9BEC-1D7CB86350D8}" type="presParOf" srcId="{ED8290B0-D158-4AD1-AF40-A356E3E18D9F}" destId="{306D624C-BF28-4C4B-BE1D-19456274D589}" srcOrd="1" destOrd="0" presId="urn:microsoft.com/office/officeart/2005/8/layout/vList5"/>
    <dgm:cxn modelId="{51F8F3A8-D73C-4E75-B976-B616FF969A70}" type="presParOf" srcId="{A52E9DCE-199C-4B61-9488-7E8268447093}" destId="{BCD475A3-879C-4E88-AEB1-C23171652EF4}" srcOrd="3" destOrd="0" presId="urn:microsoft.com/office/officeart/2005/8/layout/vList5"/>
    <dgm:cxn modelId="{2AA853F1-949C-45C8-B55F-7634ECE40546}" type="presParOf" srcId="{A52E9DCE-199C-4B61-9488-7E8268447093}" destId="{1675DD3F-E4F6-4292-BE6A-5C69E5ED8559}" srcOrd="4" destOrd="0" presId="urn:microsoft.com/office/officeart/2005/8/layout/vList5"/>
    <dgm:cxn modelId="{10698965-0D8E-40F3-9E85-4978BDF82056}" type="presParOf" srcId="{1675DD3F-E4F6-4292-BE6A-5C69E5ED8559}" destId="{8EDFD99D-7E23-4C3F-8557-DDC4D9B4CD55}" srcOrd="0" destOrd="0" presId="urn:microsoft.com/office/officeart/2005/8/layout/vList5"/>
    <dgm:cxn modelId="{883F6613-47F7-4A3A-A2F1-8078348A6900}" type="presParOf" srcId="{1675DD3F-E4F6-4292-BE6A-5C69E5ED8559}" destId="{88E4110E-1975-4735-8F3B-17A11A1101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2A6E9-F08C-487B-8AC8-6B249FB87187}">
      <dsp:nvSpPr>
        <dsp:cNvPr id="0" name=""/>
        <dsp:cNvSpPr/>
      </dsp:nvSpPr>
      <dsp:spPr>
        <a:xfrm>
          <a:off x="0" y="0"/>
          <a:ext cx="5029199" cy="1723494"/>
        </a:xfrm>
        <a:prstGeom prst="snip1Rect">
          <a:avLst/>
        </a:prstGeom>
        <a:solidFill>
          <a:schemeClr val="lt1"/>
        </a:solidFill>
        <a:ln w="1905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3576" tIns="87630" rIns="163576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n w="10541" cmpd="sng">
                <a:prstDash val="solid"/>
              </a:ln>
              <a:solidFill>
                <a:schemeClr val="tx1"/>
              </a:solidFill>
            </a:rPr>
            <a:t>Honradez</a:t>
          </a:r>
        </a:p>
      </dsp:txBody>
      <dsp:txXfrm>
        <a:off x="1147578" y="143627"/>
        <a:ext cx="3376813" cy="1579867"/>
      </dsp:txXfrm>
    </dsp:sp>
    <dsp:sp modelId="{34B48710-8909-4C9C-B58A-7A1FB7995F96}">
      <dsp:nvSpPr>
        <dsp:cNvPr id="0" name=""/>
        <dsp:cNvSpPr/>
      </dsp:nvSpPr>
      <dsp:spPr>
        <a:xfrm>
          <a:off x="150509" y="307108"/>
          <a:ext cx="1005840" cy="11339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AF24-A644-4BE9-84F9-DF1716781167}">
      <dsp:nvSpPr>
        <dsp:cNvPr id="0" name=""/>
        <dsp:cNvSpPr/>
      </dsp:nvSpPr>
      <dsp:spPr>
        <a:xfrm>
          <a:off x="0" y="1865232"/>
          <a:ext cx="5029199" cy="140122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7584" tIns="121920" rIns="227584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ln w="10541" cmpd="sng">
                <a:prstDash val="solid"/>
              </a:ln>
              <a:solidFill>
                <a:schemeClr val="tx1"/>
              </a:solidFill>
            </a:rPr>
            <a:t>Integridad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1147578" y="1865232"/>
        <a:ext cx="3520440" cy="1401224"/>
      </dsp:txXfrm>
    </dsp:sp>
    <dsp:sp modelId="{21F222E6-AFC8-428E-8FB7-9D3DE5D5F3C9}">
      <dsp:nvSpPr>
        <dsp:cNvPr id="0" name=""/>
        <dsp:cNvSpPr/>
      </dsp:nvSpPr>
      <dsp:spPr>
        <a:xfrm>
          <a:off x="141738" y="1998892"/>
          <a:ext cx="1005840" cy="113390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C1D87-62B7-45D7-B67C-09BC0FBFF219}">
      <dsp:nvSpPr>
        <dsp:cNvPr id="0" name=""/>
        <dsp:cNvSpPr/>
      </dsp:nvSpPr>
      <dsp:spPr>
        <a:xfrm>
          <a:off x="0" y="3408195"/>
          <a:ext cx="5029199" cy="1575661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7584" tIns="121920" rIns="227584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ln w="10541" cmpd="sng">
                <a:prstDash val="solid"/>
              </a:ln>
              <a:solidFill>
                <a:schemeClr val="tx1"/>
              </a:solidFill>
            </a:rPr>
            <a:t>Responsabilidad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1147578" y="3408195"/>
        <a:ext cx="3520440" cy="1575661"/>
      </dsp:txXfrm>
    </dsp:sp>
    <dsp:sp modelId="{4ECA3967-8D8D-4B63-8BB9-9162C58B746A}">
      <dsp:nvSpPr>
        <dsp:cNvPr id="0" name=""/>
        <dsp:cNvSpPr/>
      </dsp:nvSpPr>
      <dsp:spPr>
        <a:xfrm>
          <a:off x="141738" y="3629073"/>
          <a:ext cx="1005840" cy="113390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FDCAF-017C-4D9D-A4F1-E0EF6F3A0E70}">
      <dsp:nvSpPr>
        <dsp:cNvPr id="0" name=""/>
        <dsp:cNvSpPr/>
      </dsp:nvSpPr>
      <dsp:spPr>
        <a:xfrm>
          <a:off x="2600960" y="2381"/>
          <a:ext cx="2926080" cy="104113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dirty="0" smtClean="0">
              <a:solidFill>
                <a:schemeClr val="tx1"/>
              </a:solidFill>
            </a:rPr>
            <a:t>Sistema de procesamiento en línea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651784" y="53205"/>
        <a:ext cx="2824432" cy="939487"/>
      </dsp:txXfrm>
    </dsp:sp>
    <dsp:sp modelId="{66731A66-A157-499F-A64B-12253DC5797E}">
      <dsp:nvSpPr>
        <dsp:cNvPr id="0" name=""/>
        <dsp:cNvSpPr/>
      </dsp:nvSpPr>
      <dsp:spPr>
        <a:xfrm>
          <a:off x="2600960" y="1095573"/>
          <a:ext cx="2926080" cy="104113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dirty="0" smtClean="0">
              <a:solidFill>
                <a:schemeClr val="tx1"/>
              </a:solidFill>
            </a:rPr>
            <a:t>Manual de funcionamiento del sistema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651784" y="1146397"/>
        <a:ext cx="2824432" cy="939487"/>
      </dsp:txXfrm>
    </dsp:sp>
    <dsp:sp modelId="{26308554-F8F5-490E-87EB-CC24029B0A82}">
      <dsp:nvSpPr>
        <dsp:cNvPr id="0" name=""/>
        <dsp:cNvSpPr/>
      </dsp:nvSpPr>
      <dsp:spPr>
        <a:xfrm>
          <a:off x="2600960" y="2188765"/>
          <a:ext cx="2926080" cy="104113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dirty="0" smtClean="0">
              <a:solidFill>
                <a:schemeClr val="tx1"/>
              </a:solidFill>
            </a:rPr>
            <a:t>Control de Seguridad de datos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651784" y="2239589"/>
        <a:ext cx="2824432" cy="939487"/>
      </dsp:txXfrm>
    </dsp:sp>
    <dsp:sp modelId="{5CFF27D8-C5E0-4468-897C-E40D2C6C696A}">
      <dsp:nvSpPr>
        <dsp:cNvPr id="0" name=""/>
        <dsp:cNvSpPr/>
      </dsp:nvSpPr>
      <dsp:spPr>
        <a:xfrm>
          <a:off x="2600960" y="3281958"/>
          <a:ext cx="2926080" cy="1041135"/>
        </a:xfrm>
        <a:prstGeom prst="roundRect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smtClean="0">
              <a:solidFill>
                <a:schemeClr val="tx1"/>
              </a:solidFill>
            </a:rPr>
            <a:t>Seguridad física de los equipos</a:t>
          </a:r>
          <a:endParaRPr lang="es-ES" sz="2100" kern="1200">
            <a:solidFill>
              <a:schemeClr val="tx1"/>
            </a:solidFill>
          </a:endParaRPr>
        </a:p>
      </dsp:txBody>
      <dsp:txXfrm>
        <a:off x="2651784" y="3332782"/>
        <a:ext cx="2824432" cy="939487"/>
      </dsp:txXfrm>
    </dsp:sp>
    <dsp:sp modelId="{03B070A3-C73A-496E-A18F-B1ED8E006EA0}">
      <dsp:nvSpPr>
        <dsp:cNvPr id="0" name=""/>
        <dsp:cNvSpPr/>
      </dsp:nvSpPr>
      <dsp:spPr>
        <a:xfrm>
          <a:off x="2600960" y="4375150"/>
          <a:ext cx="2926080" cy="104113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sng" kern="1200" smtClean="0">
              <a:solidFill>
                <a:schemeClr val="tx1"/>
              </a:solidFill>
            </a:rPr>
            <a:t>Entrenamiento al personal</a:t>
          </a:r>
          <a:endParaRPr lang="es-ES" sz="2100" kern="1200">
            <a:solidFill>
              <a:schemeClr val="tx1"/>
            </a:solidFill>
          </a:endParaRPr>
        </a:p>
      </dsp:txBody>
      <dsp:txXfrm>
        <a:off x="2651784" y="4425974"/>
        <a:ext cx="2824432" cy="93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2A6E9-F08C-487B-8AC8-6B249FB87187}">
      <dsp:nvSpPr>
        <dsp:cNvPr id="0" name=""/>
        <dsp:cNvSpPr/>
      </dsp:nvSpPr>
      <dsp:spPr>
        <a:xfrm>
          <a:off x="0" y="22309"/>
          <a:ext cx="5029199" cy="1723494"/>
        </a:xfrm>
        <a:prstGeom prst="snip1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3576" tIns="87630" rIns="163576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n w="10541" cmpd="sng">
                <a:prstDash val="solid"/>
              </a:ln>
              <a:solidFill>
                <a:schemeClr val="tx1"/>
              </a:solidFill>
            </a:rPr>
            <a:t>Calidad en el servicio </a:t>
          </a:r>
        </a:p>
      </dsp:txBody>
      <dsp:txXfrm>
        <a:off x="1147578" y="165936"/>
        <a:ext cx="3376813" cy="1579867"/>
      </dsp:txXfrm>
    </dsp:sp>
    <dsp:sp modelId="{34B48710-8909-4C9C-B58A-7A1FB7995F96}">
      <dsp:nvSpPr>
        <dsp:cNvPr id="0" name=""/>
        <dsp:cNvSpPr/>
      </dsp:nvSpPr>
      <dsp:spPr>
        <a:xfrm>
          <a:off x="150509" y="332870"/>
          <a:ext cx="1005840" cy="113390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AF24-A644-4BE9-84F9-DF1716781167}">
      <dsp:nvSpPr>
        <dsp:cNvPr id="0" name=""/>
        <dsp:cNvSpPr/>
      </dsp:nvSpPr>
      <dsp:spPr>
        <a:xfrm>
          <a:off x="0" y="1865232"/>
          <a:ext cx="5029199" cy="140122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3576" tIns="87630" rIns="163576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n w="10541" cmpd="sng">
                <a:prstDash val="solid"/>
              </a:ln>
              <a:solidFill>
                <a:schemeClr val="tx1"/>
              </a:solidFill>
            </a:rPr>
            <a:t>Responsabilidad social Empresarial</a:t>
          </a:r>
          <a:endParaRPr lang="es-ES" sz="2300" b="1" kern="1200" dirty="0" smtClean="0">
            <a:ln w="10541" cmpd="sng">
              <a:prstDash val="solid"/>
            </a:ln>
            <a:solidFill>
              <a:schemeClr val="tx1"/>
            </a:solidFill>
          </a:endParaRPr>
        </a:p>
      </dsp:txBody>
      <dsp:txXfrm>
        <a:off x="1147578" y="1865232"/>
        <a:ext cx="3520440" cy="1401224"/>
      </dsp:txXfrm>
    </dsp:sp>
    <dsp:sp modelId="{21F222E6-AFC8-428E-8FB7-9D3DE5D5F3C9}">
      <dsp:nvSpPr>
        <dsp:cNvPr id="0" name=""/>
        <dsp:cNvSpPr/>
      </dsp:nvSpPr>
      <dsp:spPr>
        <a:xfrm>
          <a:off x="141738" y="1998892"/>
          <a:ext cx="1005840" cy="11339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C1D87-62B7-45D7-B67C-09BC0FBFF219}">
      <dsp:nvSpPr>
        <dsp:cNvPr id="0" name=""/>
        <dsp:cNvSpPr/>
      </dsp:nvSpPr>
      <dsp:spPr>
        <a:xfrm>
          <a:off x="0" y="3408195"/>
          <a:ext cx="5029199" cy="1575661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3576" tIns="87630" rIns="163576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n w="10541" cmpd="sng">
                <a:prstDash val="solid"/>
              </a:ln>
              <a:solidFill>
                <a:schemeClr val="tx1"/>
              </a:solidFill>
            </a:rPr>
            <a:t>Trabajo en equipo</a:t>
          </a:r>
        </a:p>
      </dsp:txBody>
      <dsp:txXfrm>
        <a:off x="1147578" y="3408195"/>
        <a:ext cx="3520440" cy="1575661"/>
      </dsp:txXfrm>
    </dsp:sp>
    <dsp:sp modelId="{4ECA3967-8D8D-4B63-8BB9-9162C58B746A}">
      <dsp:nvSpPr>
        <dsp:cNvPr id="0" name=""/>
        <dsp:cNvSpPr/>
      </dsp:nvSpPr>
      <dsp:spPr>
        <a:xfrm>
          <a:off x="141738" y="3629073"/>
          <a:ext cx="1005840" cy="113390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A1705-6E54-4ADA-9AE8-9B271BE2C8CC}">
      <dsp:nvSpPr>
        <dsp:cNvPr id="0" name=""/>
        <dsp:cNvSpPr/>
      </dsp:nvSpPr>
      <dsp:spPr>
        <a:xfrm>
          <a:off x="0" y="0"/>
          <a:ext cx="65811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2ECE2-0428-40E7-8196-3FEBA533C4BC}">
      <dsp:nvSpPr>
        <dsp:cNvPr id="0" name=""/>
        <dsp:cNvSpPr/>
      </dsp:nvSpPr>
      <dsp:spPr>
        <a:xfrm>
          <a:off x="0" y="0"/>
          <a:ext cx="1316220" cy="503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1. </a:t>
          </a:r>
          <a:r>
            <a:rPr lang="es-ES" sz="2800" b="1" kern="1200" dirty="0" smtClean="0"/>
            <a:t>Origen</a:t>
          </a:r>
          <a:endParaRPr lang="es-ES" sz="2800" kern="1200" dirty="0"/>
        </a:p>
      </dsp:txBody>
      <dsp:txXfrm>
        <a:off x="0" y="0"/>
        <a:ext cx="1316220" cy="5035125"/>
      </dsp:txXfrm>
    </dsp:sp>
    <dsp:sp modelId="{1A02D190-AAB6-40F1-AB66-9791E560A1C9}">
      <dsp:nvSpPr>
        <dsp:cNvPr id="0" name=""/>
        <dsp:cNvSpPr/>
      </dsp:nvSpPr>
      <dsp:spPr>
        <a:xfrm>
          <a:off x="1414937" y="59189"/>
          <a:ext cx="5166165" cy="1183795"/>
        </a:xfrm>
        <a:prstGeom prst="rect">
          <a:avLst/>
        </a:prstGeom>
        <a:solidFill>
          <a:srgbClr val="B3B3EB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Septiembre de 2004, frente a una serie de escándalos empresariales.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937" y="59189"/>
        <a:ext cx="5166165" cy="1183795"/>
      </dsp:txXfrm>
    </dsp:sp>
    <dsp:sp modelId="{5561B994-14DE-4A3F-81EF-74B6E931022F}">
      <dsp:nvSpPr>
        <dsp:cNvPr id="0" name=""/>
        <dsp:cNvSpPr/>
      </dsp:nvSpPr>
      <dsp:spPr>
        <a:xfrm>
          <a:off x="1316220" y="1242985"/>
          <a:ext cx="52648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D6A05-1AC6-4BE3-83D9-F83963814199}">
      <dsp:nvSpPr>
        <dsp:cNvPr id="0" name=""/>
        <dsp:cNvSpPr/>
      </dsp:nvSpPr>
      <dsp:spPr>
        <a:xfrm>
          <a:off x="1414937" y="1302174"/>
          <a:ext cx="5166165" cy="1183795"/>
        </a:xfrm>
        <a:prstGeom prst="rect">
          <a:avLst/>
        </a:prstGeom>
        <a:solidFill>
          <a:srgbClr val="CF97D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EL Comité de Organizaciones Patrocinadoras de Tradeway Commission, publicó el Enterprice Risk Management – Integrated Framework, llamado Coso II.</a:t>
          </a:r>
          <a:endParaRPr lang="es-ES" sz="1900" kern="1200" dirty="0"/>
        </a:p>
      </dsp:txBody>
      <dsp:txXfrm>
        <a:off x="1414937" y="1302174"/>
        <a:ext cx="5166165" cy="1183795"/>
      </dsp:txXfrm>
    </dsp:sp>
    <dsp:sp modelId="{2E3DAE83-6956-4BAF-BAC6-39D85AA0CEDF}">
      <dsp:nvSpPr>
        <dsp:cNvPr id="0" name=""/>
        <dsp:cNvSpPr/>
      </dsp:nvSpPr>
      <dsp:spPr>
        <a:xfrm>
          <a:off x="1316220" y="2485970"/>
          <a:ext cx="52648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F89C7-8E00-4869-92AE-A27F36E9E3B5}">
      <dsp:nvSpPr>
        <dsp:cNvPr id="0" name=""/>
        <dsp:cNvSpPr/>
      </dsp:nvSpPr>
      <dsp:spPr>
        <a:xfrm>
          <a:off x="1414937" y="2545159"/>
          <a:ext cx="5166165" cy="1183795"/>
        </a:xfrm>
        <a:prstGeom prst="rect">
          <a:avLst/>
        </a:prstGeom>
        <a:solidFill>
          <a:srgbClr val="FFCC66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El cual amplía el concepto de control interno, e incorpora la identificación, evaluación y gestión del riesgo integrado.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937" y="2545159"/>
        <a:ext cx="5166165" cy="1183795"/>
      </dsp:txXfrm>
    </dsp:sp>
    <dsp:sp modelId="{26E63225-EEEC-4904-A3D5-A5BF96E5A187}">
      <dsp:nvSpPr>
        <dsp:cNvPr id="0" name=""/>
        <dsp:cNvSpPr/>
      </dsp:nvSpPr>
      <dsp:spPr>
        <a:xfrm>
          <a:off x="1316220" y="3728955"/>
          <a:ext cx="52648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B84A5-C699-466C-81ED-D2D11158A519}">
      <dsp:nvSpPr>
        <dsp:cNvPr id="0" name=""/>
        <dsp:cNvSpPr/>
      </dsp:nvSpPr>
      <dsp:spPr>
        <a:xfrm>
          <a:off x="1414937" y="3788144"/>
          <a:ext cx="5166165" cy="1183795"/>
        </a:xfrm>
        <a:prstGeom prst="rect">
          <a:avLst/>
        </a:prstGeom>
        <a:solidFill>
          <a:srgbClr val="99CC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sustituye el marco de control. Sirve para mejorar las prácticas de Control o encaminarse hacia la implementación de procesos referentes a la gestión del riesgo.  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937" y="3788144"/>
        <a:ext cx="5166165" cy="1183795"/>
      </dsp:txXfrm>
    </dsp:sp>
    <dsp:sp modelId="{6EA2C6B2-8017-47B0-A930-5F62BED6141F}">
      <dsp:nvSpPr>
        <dsp:cNvPr id="0" name=""/>
        <dsp:cNvSpPr/>
      </dsp:nvSpPr>
      <dsp:spPr>
        <a:xfrm>
          <a:off x="1316220" y="4971940"/>
          <a:ext cx="52648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7621-81FC-4B2F-9853-B0EBB1FCE6CE}">
      <dsp:nvSpPr>
        <dsp:cNvPr id="0" name=""/>
        <dsp:cNvSpPr/>
      </dsp:nvSpPr>
      <dsp:spPr>
        <a:xfrm>
          <a:off x="1016" y="770309"/>
          <a:ext cx="2168288" cy="130097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Es un proceso realizado por la alta dirección.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120" y="808413"/>
        <a:ext cx="2092080" cy="1224765"/>
      </dsp:txXfrm>
    </dsp:sp>
    <dsp:sp modelId="{432FC638-2EEB-414A-B565-8FF75D755829}">
      <dsp:nvSpPr>
        <dsp:cNvPr id="0" name=""/>
        <dsp:cNvSpPr/>
      </dsp:nvSpPr>
      <dsp:spPr>
        <a:xfrm>
          <a:off x="2360115" y="1151928"/>
          <a:ext cx="459677" cy="537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>
        <a:off x="2360115" y="1259475"/>
        <a:ext cx="321774" cy="322641"/>
      </dsp:txXfrm>
    </dsp:sp>
    <dsp:sp modelId="{D2A23B5F-8BFE-4DA3-8D7B-336193B22E70}">
      <dsp:nvSpPr>
        <dsp:cNvPr id="0" name=""/>
        <dsp:cNvSpPr/>
      </dsp:nvSpPr>
      <dsp:spPr>
        <a:xfrm>
          <a:off x="3036621" y="770309"/>
          <a:ext cx="2168288" cy="130097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 el establecimiento de la estrategia, diseñado para identificar eventos potenciales que pueden afectarla,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074725" y="808413"/>
        <a:ext cx="2092080" cy="1224765"/>
      </dsp:txXfrm>
    </dsp:sp>
    <dsp:sp modelId="{47D38335-7F67-4FB0-8B81-635312DE13A8}">
      <dsp:nvSpPr>
        <dsp:cNvPr id="0" name=""/>
        <dsp:cNvSpPr/>
      </dsp:nvSpPr>
      <dsp:spPr>
        <a:xfrm rot="5400000">
          <a:off x="3890927" y="2223062"/>
          <a:ext cx="459677" cy="537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 rot="-5400000">
        <a:off x="3959446" y="2262091"/>
        <a:ext cx="322641" cy="321774"/>
      </dsp:txXfrm>
    </dsp:sp>
    <dsp:sp modelId="{87BCBAF5-CBF3-4012-92E5-EDB9C897C769}">
      <dsp:nvSpPr>
        <dsp:cNvPr id="0" name=""/>
        <dsp:cNvSpPr/>
      </dsp:nvSpPr>
      <dsp:spPr>
        <a:xfrm>
          <a:off x="3036621" y="2938598"/>
          <a:ext cx="2168288" cy="1300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administrar los riesgos de acuerdo a su apetito,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4725" y="2976702"/>
        <a:ext cx="2092080" cy="1224765"/>
      </dsp:txXfrm>
    </dsp:sp>
    <dsp:sp modelId="{CE27E896-B27F-48CF-9567-9BCD66F62F79}">
      <dsp:nvSpPr>
        <dsp:cNvPr id="0" name=""/>
        <dsp:cNvSpPr/>
      </dsp:nvSpPr>
      <dsp:spPr>
        <a:xfrm rot="10800000">
          <a:off x="2386134" y="3320217"/>
          <a:ext cx="459677" cy="537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</a:endParaRPr>
        </a:p>
      </dsp:txBody>
      <dsp:txXfrm rot="10800000">
        <a:off x="2524037" y="3427764"/>
        <a:ext cx="321774" cy="322641"/>
      </dsp:txXfrm>
    </dsp:sp>
    <dsp:sp modelId="{05F7FC0E-D340-49FF-BA2F-48A39D2DE6FB}">
      <dsp:nvSpPr>
        <dsp:cNvPr id="0" name=""/>
        <dsp:cNvSpPr/>
      </dsp:nvSpPr>
      <dsp:spPr>
        <a:xfrm>
          <a:off x="1016" y="2938598"/>
          <a:ext cx="2168288" cy="13009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proporcionar una seguridad razonable.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9120" y="2976702"/>
        <a:ext cx="2092080" cy="1224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1A0E5-A4D1-4E59-A321-2A1A7B41448C}">
      <dsp:nvSpPr>
        <dsp:cNvPr id="0" name=""/>
        <dsp:cNvSpPr/>
      </dsp:nvSpPr>
      <dsp:spPr>
        <a:xfrm>
          <a:off x="10229411" y="3074748"/>
          <a:ext cx="179008" cy="139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267"/>
              </a:lnTo>
              <a:lnTo>
                <a:pt x="179008" y="1396267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FE4E7-FDC3-43C4-8021-B8879E473468}">
      <dsp:nvSpPr>
        <dsp:cNvPr id="0" name=""/>
        <dsp:cNvSpPr/>
      </dsp:nvSpPr>
      <dsp:spPr>
        <a:xfrm>
          <a:off x="10229411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04AB9-6884-4566-A1E3-FFEE3E34ED59}">
      <dsp:nvSpPr>
        <dsp:cNvPr id="0" name=""/>
        <dsp:cNvSpPr/>
      </dsp:nvSpPr>
      <dsp:spPr>
        <a:xfrm>
          <a:off x="5652758" y="2227441"/>
          <a:ext cx="5054009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5054009" y="125306"/>
              </a:lnTo>
              <a:lnTo>
                <a:pt x="5054009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C8B4F-55A7-4840-8A96-92C5BC653984}">
      <dsp:nvSpPr>
        <dsp:cNvPr id="0" name=""/>
        <dsp:cNvSpPr/>
      </dsp:nvSpPr>
      <dsp:spPr>
        <a:xfrm>
          <a:off x="8785409" y="3074748"/>
          <a:ext cx="179008" cy="185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905"/>
              </a:lnTo>
              <a:lnTo>
                <a:pt x="179008" y="1859905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7E4F0-7DF2-4B38-A2BB-14E093290FD3}">
      <dsp:nvSpPr>
        <dsp:cNvPr id="0" name=""/>
        <dsp:cNvSpPr/>
      </dsp:nvSpPr>
      <dsp:spPr>
        <a:xfrm>
          <a:off x="8785409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D586F-397E-418F-8437-240850E33397}">
      <dsp:nvSpPr>
        <dsp:cNvPr id="0" name=""/>
        <dsp:cNvSpPr/>
      </dsp:nvSpPr>
      <dsp:spPr>
        <a:xfrm>
          <a:off x="5652758" y="2227441"/>
          <a:ext cx="3610006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3610006" y="125306"/>
              </a:lnTo>
              <a:lnTo>
                <a:pt x="3610006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D7E1B-C90C-462E-9D34-34E5E9FD85CB}">
      <dsp:nvSpPr>
        <dsp:cNvPr id="0" name=""/>
        <dsp:cNvSpPr/>
      </dsp:nvSpPr>
      <dsp:spPr>
        <a:xfrm>
          <a:off x="7341406" y="3074748"/>
          <a:ext cx="179008" cy="139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267"/>
              </a:lnTo>
              <a:lnTo>
                <a:pt x="179008" y="1396267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D4051-EF34-4401-8262-B81E8B96CE25}">
      <dsp:nvSpPr>
        <dsp:cNvPr id="0" name=""/>
        <dsp:cNvSpPr/>
      </dsp:nvSpPr>
      <dsp:spPr>
        <a:xfrm>
          <a:off x="7341406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439E-BCEA-45EE-A68A-8E50B0ECC444}">
      <dsp:nvSpPr>
        <dsp:cNvPr id="0" name=""/>
        <dsp:cNvSpPr/>
      </dsp:nvSpPr>
      <dsp:spPr>
        <a:xfrm>
          <a:off x="5652758" y="2227441"/>
          <a:ext cx="2166004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2166004" y="125306"/>
              </a:lnTo>
              <a:lnTo>
                <a:pt x="2166004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A912E-9AF3-4FC6-BE5B-AAB48DF1920A}">
      <dsp:nvSpPr>
        <dsp:cNvPr id="0" name=""/>
        <dsp:cNvSpPr/>
      </dsp:nvSpPr>
      <dsp:spPr>
        <a:xfrm>
          <a:off x="5897403" y="3074748"/>
          <a:ext cx="179008" cy="156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690"/>
              </a:lnTo>
              <a:lnTo>
                <a:pt x="179008" y="1563690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FFC95-93C8-4491-84D3-AC47C0B62F4B}">
      <dsp:nvSpPr>
        <dsp:cNvPr id="0" name=""/>
        <dsp:cNvSpPr/>
      </dsp:nvSpPr>
      <dsp:spPr>
        <a:xfrm>
          <a:off x="5897403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69E6C-4A4A-438D-AF1C-7A3A54188047}">
      <dsp:nvSpPr>
        <dsp:cNvPr id="0" name=""/>
        <dsp:cNvSpPr/>
      </dsp:nvSpPr>
      <dsp:spPr>
        <a:xfrm>
          <a:off x="5652758" y="2227441"/>
          <a:ext cx="722001" cy="25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6"/>
              </a:lnTo>
              <a:lnTo>
                <a:pt x="722001" y="125306"/>
              </a:lnTo>
              <a:lnTo>
                <a:pt x="722001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C7B06-C260-4C1C-A6F9-2DC8DABDE08D}">
      <dsp:nvSpPr>
        <dsp:cNvPr id="0" name=""/>
        <dsp:cNvSpPr/>
      </dsp:nvSpPr>
      <dsp:spPr>
        <a:xfrm>
          <a:off x="4453401" y="3074748"/>
          <a:ext cx="179008" cy="161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248"/>
              </a:lnTo>
              <a:lnTo>
                <a:pt x="179008" y="1614248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AE7B-2993-4D78-A20B-4E7E3B26F81D}">
      <dsp:nvSpPr>
        <dsp:cNvPr id="0" name=""/>
        <dsp:cNvSpPr/>
      </dsp:nvSpPr>
      <dsp:spPr>
        <a:xfrm>
          <a:off x="4453401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56D51-4945-42D2-864D-9EFA40E284E0}">
      <dsp:nvSpPr>
        <dsp:cNvPr id="0" name=""/>
        <dsp:cNvSpPr/>
      </dsp:nvSpPr>
      <dsp:spPr>
        <a:xfrm>
          <a:off x="4930757" y="2227441"/>
          <a:ext cx="722001" cy="250612"/>
        </a:xfrm>
        <a:custGeom>
          <a:avLst/>
          <a:gdLst/>
          <a:ahLst/>
          <a:cxnLst/>
          <a:rect l="0" t="0" r="0" b="0"/>
          <a:pathLst>
            <a:path>
              <a:moveTo>
                <a:pt x="722001" y="0"/>
              </a:moveTo>
              <a:lnTo>
                <a:pt x="722001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5DD3A-322E-45A4-9ED6-385A2E8FA683}">
      <dsp:nvSpPr>
        <dsp:cNvPr id="0" name=""/>
        <dsp:cNvSpPr/>
      </dsp:nvSpPr>
      <dsp:spPr>
        <a:xfrm>
          <a:off x="3009398" y="3074748"/>
          <a:ext cx="179008" cy="1782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633"/>
              </a:lnTo>
              <a:lnTo>
                <a:pt x="179008" y="1782633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30E28-6D59-4D30-B662-F1C2D67706BD}">
      <dsp:nvSpPr>
        <dsp:cNvPr id="0" name=""/>
        <dsp:cNvSpPr/>
      </dsp:nvSpPr>
      <dsp:spPr>
        <a:xfrm>
          <a:off x="3009398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B601B-DB94-4CC2-806B-BC2B98B76CDE}">
      <dsp:nvSpPr>
        <dsp:cNvPr id="0" name=""/>
        <dsp:cNvSpPr/>
      </dsp:nvSpPr>
      <dsp:spPr>
        <a:xfrm>
          <a:off x="3486754" y="2227441"/>
          <a:ext cx="2166004" cy="250612"/>
        </a:xfrm>
        <a:custGeom>
          <a:avLst/>
          <a:gdLst/>
          <a:ahLst/>
          <a:cxnLst/>
          <a:rect l="0" t="0" r="0" b="0"/>
          <a:pathLst>
            <a:path>
              <a:moveTo>
                <a:pt x="2166004" y="0"/>
              </a:moveTo>
              <a:lnTo>
                <a:pt x="2166004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789FB-11CE-43C9-92A0-CBEB26405740}">
      <dsp:nvSpPr>
        <dsp:cNvPr id="0" name=""/>
        <dsp:cNvSpPr/>
      </dsp:nvSpPr>
      <dsp:spPr>
        <a:xfrm>
          <a:off x="1565395" y="3074748"/>
          <a:ext cx="179008" cy="171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277"/>
              </a:lnTo>
              <a:lnTo>
                <a:pt x="179008" y="1717277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B3FA-EFE8-4584-A8A1-2F8F11040668}">
      <dsp:nvSpPr>
        <dsp:cNvPr id="0" name=""/>
        <dsp:cNvSpPr/>
      </dsp:nvSpPr>
      <dsp:spPr>
        <a:xfrm>
          <a:off x="1565395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DB29E-AF8E-402B-9E92-C32CCAB5B8E7}">
      <dsp:nvSpPr>
        <dsp:cNvPr id="0" name=""/>
        <dsp:cNvSpPr/>
      </dsp:nvSpPr>
      <dsp:spPr>
        <a:xfrm>
          <a:off x="2042751" y="2227441"/>
          <a:ext cx="3610006" cy="250612"/>
        </a:xfrm>
        <a:custGeom>
          <a:avLst/>
          <a:gdLst/>
          <a:ahLst/>
          <a:cxnLst/>
          <a:rect l="0" t="0" r="0" b="0"/>
          <a:pathLst>
            <a:path>
              <a:moveTo>
                <a:pt x="3610006" y="0"/>
              </a:moveTo>
              <a:lnTo>
                <a:pt x="3610006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FB9F-56C7-45CF-A6DF-52740A6C812C}">
      <dsp:nvSpPr>
        <dsp:cNvPr id="0" name=""/>
        <dsp:cNvSpPr/>
      </dsp:nvSpPr>
      <dsp:spPr>
        <a:xfrm>
          <a:off x="121392" y="3074748"/>
          <a:ext cx="179008" cy="1898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887"/>
              </a:lnTo>
              <a:lnTo>
                <a:pt x="179008" y="1898887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6C6BC-7B08-48A7-9E82-5FFE30412CD1}">
      <dsp:nvSpPr>
        <dsp:cNvPr id="0" name=""/>
        <dsp:cNvSpPr/>
      </dsp:nvSpPr>
      <dsp:spPr>
        <a:xfrm>
          <a:off x="121392" y="3074748"/>
          <a:ext cx="179008" cy="54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59"/>
              </a:lnTo>
              <a:lnTo>
                <a:pt x="179008" y="548959"/>
              </a:lnTo>
            </a:path>
          </a:pathLst>
        </a:custGeom>
        <a:noFill/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B7CEA-0C96-4512-9776-2623B5D56FD3}">
      <dsp:nvSpPr>
        <dsp:cNvPr id="0" name=""/>
        <dsp:cNvSpPr/>
      </dsp:nvSpPr>
      <dsp:spPr>
        <a:xfrm>
          <a:off x="598749" y="2227441"/>
          <a:ext cx="5054009" cy="250612"/>
        </a:xfrm>
        <a:custGeom>
          <a:avLst/>
          <a:gdLst/>
          <a:ahLst/>
          <a:cxnLst/>
          <a:rect l="0" t="0" r="0" b="0"/>
          <a:pathLst>
            <a:path>
              <a:moveTo>
                <a:pt x="5054009" y="0"/>
              </a:moveTo>
              <a:lnTo>
                <a:pt x="5054009" y="125306"/>
              </a:lnTo>
              <a:lnTo>
                <a:pt x="0" y="125306"/>
              </a:lnTo>
              <a:lnTo>
                <a:pt x="0" y="25061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92760-8173-4A1A-844C-114025C15EF2}">
      <dsp:nvSpPr>
        <dsp:cNvPr id="0" name=""/>
        <dsp:cNvSpPr/>
      </dsp:nvSpPr>
      <dsp:spPr>
        <a:xfrm>
          <a:off x="5056063" y="1630745"/>
          <a:ext cx="1193390" cy="596695"/>
        </a:xfrm>
        <a:prstGeom prst="rect">
          <a:avLst/>
        </a:prstGeom>
        <a:solidFill>
          <a:srgbClr val="CF97D0"/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COMPONENTES</a:t>
          </a:r>
          <a:endParaRPr lang="es-ES" sz="1000" kern="1200" dirty="0"/>
        </a:p>
      </dsp:txBody>
      <dsp:txXfrm>
        <a:off x="5056063" y="1630745"/>
        <a:ext cx="1193390" cy="596695"/>
      </dsp:txXfrm>
    </dsp:sp>
    <dsp:sp modelId="{F21A9940-12B8-42FF-91C4-1117AA13775E}">
      <dsp:nvSpPr>
        <dsp:cNvPr id="0" name=""/>
        <dsp:cNvSpPr/>
      </dsp:nvSpPr>
      <dsp:spPr>
        <a:xfrm>
          <a:off x="2053" y="2478053"/>
          <a:ext cx="1193390" cy="596695"/>
        </a:xfrm>
        <a:prstGeom prst="rect">
          <a:avLst/>
        </a:prstGeom>
        <a:solidFill>
          <a:srgbClr val="B3B3EB"/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Ambiente de Control</a:t>
          </a:r>
          <a:endParaRPr lang="es-ES" sz="1000" kern="1200" dirty="0"/>
        </a:p>
      </dsp:txBody>
      <dsp:txXfrm>
        <a:off x="2053" y="2478053"/>
        <a:ext cx="1193390" cy="596695"/>
      </dsp:txXfrm>
    </dsp:sp>
    <dsp:sp modelId="{AA7E1BD6-94A8-4044-AE7C-80AF46D8671A}">
      <dsp:nvSpPr>
        <dsp:cNvPr id="0" name=""/>
        <dsp:cNvSpPr/>
      </dsp:nvSpPr>
      <dsp:spPr>
        <a:xfrm>
          <a:off x="300401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Establece una filosofía de gestión de riesgos. </a:t>
          </a:r>
          <a:endParaRPr lang="es-ES" sz="1000" kern="1200" dirty="0"/>
        </a:p>
      </dsp:txBody>
      <dsp:txXfrm>
        <a:off x="300401" y="3325360"/>
        <a:ext cx="1193390" cy="596695"/>
      </dsp:txXfrm>
    </dsp:sp>
    <dsp:sp modelId="{41AF1E67-A612-46E7-97A1-B320E51440D7}">
      <dsp:nvSpPr>
        <dsp:cNvPr id="0" name=""/>
        <dsp:cNvSpPr/>
      </dsp:nvSpPr>
      <dsp:spPr>
        <a:xfrm>
          <a:off x="300401" y="4172668"/>
          <a:ext cx="1193390" cy="1601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*Filosofía de la administración de riesgos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*Apetito al riesgo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*Integridad y valores éticos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*Visión del Directorio</a:t>
          </a:r>
        </a:p>
      </dsp:txBody>
      <dsp:txXfrm>
        <a:off x="300401" y="4172668"/>
        <a:ext cx="1193390" cy="1601936"/>
      </dsp:txXfrm>
    </dsp:sp>
    <dsp:sp modelId="{D290EF85-4288-4403-916C-486CF8D388E5}">
      <dsp:nvSpPr>
        <dsp:cNvPr id="0" name=""/>
        <dsp:cNvSpPr/>
      </dsp:nvSpPr>
      <dsp:spPr>
        <a:xfrm>
          <a:off x="1446056" y="2478053"/>
          <a:ext cx="1193390" cy="59669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Establecimiento de Objetivos</a:t>
          </a:r>
          <a:endParaRPr lang="es-ES" sz="1000" kern="1200" dirty="0"/>
        </a:p>
      </dsp:txBody>
      <dsp:txXfrm>
        <a:off x="1446056" y="2478053"/>
        <a:ext cx="1193390" cy="596695"/>
      </dsp:txXfrm>
    </dsp:sp>
    <dsp:sp modelId="{33B40875-7917-4D6D-BFCF-7E591F60ABA6}">
      <dsp:nvSpPr>
        <dsp:cNvPr id="0" name=""/>
        <dsp:cNvSpPr/>
      </dsp:nvSpPr>
      <dsp:spPr>
        <a:xfrm>
          <a:off x="1744404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 considera la estrategia de riesgos en la formulación de objetivos. </a:t>
          </a:r>
          <a:endParaRPr lang="es-ES" sz="1000" kern="1200" dirty="0"/>
        </a:p>
      </dsp:txBody>
      <dsp:txXfrm>
        <a:off x="1744404" y="3325360"/>
        <a:ext cx="1193390" cy="596695"/>
      </dsp:txXfrm>
    </dsp:sp>
    <dsp:sp modelId="{2407B773-A11B-441E-99B6-3C8E778BB59A}">
      <dsp:nvSpPr>
        <dsp:cNvPr id="0" name=""/>
        <dsp:cNvSpPr/>
      </dsp:nvSpPr>
      <dsp:spPr>
        <a:xfrm>
          <a:off x="1744404" y="4172668"/>
          <a:ext cx="1193390" cy="1238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/>
            <a:t>*Objetivos estratégicos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/>
            <a:t>*Objetivos relacionados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/>
            <a:t>*Tolerancia al Riesgo</a:t>
          </a:r>
          <a:endParaRPr lang="es-ES" sz="1200" u="none" kern="1200" dirty="0"/>
        </a:p>
      </dsp:txBody>
      <dsp:txXfrm>
        <a:off x="1744404" y="4172668"/>
        <a:ext cx="1193390" cy="1238715"/>
      </dsp:txXfrm>
    </dsp:sp>
    <dsp:sp modelId="{6A9F1951-C8ED-4268-A896-3BB2FC26AEDF}">
      <dsp:nvSpPr>
        <dsp:cNvPr id="0" name=""/>
        <dsp:cNvSpPr/>
      </dsp:nvSpPr>
      <dsp:spPr>
        <a:xfrm>
          <a:off x="2890059" y="2478053"/>
          <a:ext cx="1193390" cy="59669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Identificación de Eventos</a:t>
          </a:r>
          <a:endParaRPr lang="es-ES" sz="1000" kern="1200" dirty="0"/>
        </a:p>
      </dsp:txBody>
      <dsp:txXfrm>
        <a:off x="2890059" y="2478053"/>
        <a:ext cx="1193390" cy="596695"/>
      </dsp:txXfrm>
    </dsp:sp>
    <dsp:sp modelId="{4E886997-7689-47A2-94F3-7606612C9E88}">
      <dsp:nvSpPr>
        <dsp:cNvPr id="0" name=""/>
        <dsp:cNvSpPr/>
      </dsp:nvSpPr>
      <dsp:spPr>
        <a:xfrm>
          <a:off x="3188406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Distinguir entre Riesgos y Oportunidades.</a:t>
          </a:r>
          <a:endParaRPr lang="es-ES" sz="1000" kern="1200" dirty="0"/>
        </a:p>
      </dsp:txBody>
      <dsp:txXfrm>
        <a:off x="3188406" y="3325360"/>
        <a:ext cx="1193390" cy="596695"/>
      </dsp:txXfrm>
    </dsp:sp>
    <dsp:sp modelId="{4798037B-11E6-4961-97BD-72B252D82C65}">
      <dsp:nvSpPr>
        <dsp:cNvPr id="0" name=""/>
        <dsp:cNvSpPr/>
      </dsp:nvSpPr>
      <dsp:spPr>
        <a:xfrm>
          <a:off x="3188406" y="4172668"/>
          <a:ext cx="1193390" cy="1369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*Eventos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*Factores a considerar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*Técnicas de Identificación de eventos.</a:t>
          </a:r>
          <a:endParaRPr lang="es-ES" sz="1200" kern="1200" dirty="0"/>
        </a:p>
      </dsp:txBody>
      <dsp:txXfrm>
        <a:off x="3188406" y="4172668"/>
        <a:ext cx="1193390" cy="1369427"/>
      </dsp:txXfrm>
    </dsp:sp>
    <dsp:sp modelId="{F8B81E3B-3CB5-45D5-8EC0-AB3E392F798D}">
      <dsp:nvSpPr>
        <dsp:cNvPr id="0" name=""/>
        <dsp:cNvSpPr/>
      </dsp:nvSpPr>
      <dsp:spPr>
        <a:xfrm>
          <a:off x="4334061" y="2478053"/>
          <a:ext cx="1193390" cy="5966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Evaluación de Riesgos</a:t>
          </a:r>
          <a:endParaRPr lang="es-ES" sz="1000" kern="1200" dirty="0"/>
        </a:p>
      </dsp:txBody>
      <dsp:txXfrm>
        <a:off x="4334061" y="2478053"/>
        <a:ext cx="1193390" cy="596695"/>
      </dsp:txXfrm>
    </dsp:sp>
    <dsp:sp modelId="{C06BEA08-0EEF-4447-8609-7205675B3386}">
      <dsp:nvSpPr>
        <dsp:cNvPr id="0" name=""/>
        <dsp:cNvSpPr/>
      </dsp:nvSpPr>
      <dsp:spPr>
        <a:xfrm>
          <a:off x="4632409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6AC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Probabilidad e impacto del riesgo.</a:t>
          </a:r>
          <a:endParaRPr lang="es-ES" sz="1000" kern="1200" dirty="0"/>
        </a:p>
      </dsp:txBody>
      <dsp:txXfrm>
        <a:off x="4632409" y="3325360"/>
        <a:ext cx="1193390" cy="596695"/>
      </dsp:txXfrm>
    </dsp:sp>
    <dsp:sp modelId="{989A3347-DB75-41DE-9B6F-D696B615081B}">
      <dsp:nvSpPr>
        <dsp:cNvPr id="0" name=""/>
        <dsp:cNvSpPr/>
      </dsp:nvSpPr>
      <dsp:spPr>
        <a:xfrm>
          <a:off x="4632409" y="4172668"/>
          <a:ext cx="1193390" cy="1032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6AC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Se evalúan desde una doble perspectiva, inherente y residual.</a:t>
          </a:r>
          <a:endParaRPr lang="es-ES" sz="1050" kern="1200" dirty="0"/>
        </a:p>
      </dsp:txBody>
      <dsp:txXfrm>
        <a:off x="4632409" y="4172668"/>
        <a:ext cx="1193390" cy="1032658"/>
      </dsp:txXfrm>
    </dsp:sp>
    <dsp:sp modelId="{C87859B2-C1E9-4D6B-9F4E-B800713A1DB3}">
      <dsp:nvSpPr>
        <dsp:cNvPr id="0" name=""/>
        <dsp:cNvSpPr/>
      </dsp:nvSpPr>
      <dsp:spPr>
        <a:xfrm>
          <a:off x="5778064" y="2478053"/>
          <a:ext cx="1193390" cy="59669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Respuesta al Riesgo</a:t>
          </a:r>
          <a:endParaRPr lang="es-ES" sz="1000" kern="1200" dirty="0"/>
        </a:p>
      </dsp:txBody>
      <dsp:txXfrm>
        <a:off x="5778064" y="2478053"/>
        <a:ext cx="1193390" cy="596695"/>
      </dsp:txXfrm>
    </dsp:sp>
    <dsp:sp modelId="{0087855A-9DAF-4B9B-8989-F9EFB1B7ECD1}">
      <dsp:nvSpPr>
        <dsp:cNvPr id="0" name=""/>
        <dsp:cNvSpPr/>
      </dsp:nvSpPr>
      <dsp:spPr>
        <a:xfrm>
          <a:off x="6076412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Identificar y evaluar posibles respuestas al riesgo.</a:t>
          </a:r>
          <a:endParaRPr lang="es-ES" sz="1000" kern="1200" dirty="0"/>
        </a:p>
      </dsp:txBody>
      <dsp:txXfrm>
        <a:off x="6076412" y="3325360"/>
        <a:ext cx="1193390" cy="596695"/>
      </dsp:txXfrm>
    </dsp:sp>
    <dsp:sp modelId="{70289A3F-BD8F-4342-BABB-6A6545FF0929}">
      <dsp:nvSpPr>
        <dsp:cNvPr id="0" name=""/>
        <dsp:cNvSpPr/>
      </dsp:nvSpPr>
      <dsp:spPr>
        <a:xfrm>
          <a:off x="6076412" y="4134032"/>
          <a:ext cx="1193390" cy="1008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*Evitar,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*Aceptar,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*Reducir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*Compartir los riesgos</a:t>
          </a:r>
          <a:endParaRPr lang="es-ES" sz="1000" kern="1200" dirty="0"/>
        </a:p>
      </dsp:txBody>
      <dsp:txXfrm>
        <a:off x="6076412" y="4134032"/>
        <a:ext cx="1193390" cy="1008814"/>
      </dsp:txXfrm>
    </dsp:sp>
    <dsp:sp modelId="{9310971E-D5C6-497A-8D2E-0F176C176424}">
      <dsp:nvSpPr>
        <dsp:cNvPr id="0" name=""/>
        <dsp:cNvSpPr/>
      </dsp:nvSpPr>
      <dsp:spPr>
        <a:xfrm>
          <a:off x="7222067" y="2478053"/>
          <a:ext cx="1193390" cy="59669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Actividades de Control</a:t>
          </a:r>
          <a:endParaRPr lang="es-ES" sz="1000" kern="1200" dirty="0"/>
        </a:p>
      </dsp:txBody>
      <dsp:txXfrm>
        <a:off x="7222067" y="2478053"/>
        <a:ext cx="1193390" cy="596695"/>
      </dsp:txXfrm>
    </dsp:sp>
    <dsp:sp modelId="{00EC3CC6-97CB-43A1-8F2B-CEC8B08AEF46}">
      <dsp:nvSpPr>
        <dsp:cNvPr id="0" name=""/>
        <dsp:cNvSpPr/>
      </dsp:nvSpPr>
      <dsp:spPr>
        <a:xfrm>
          <a:off x="7520415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6AC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Políticas y procedimientos.</a:t>
          </a:r>
          <a:endParaRPr lang="es-ES" sz="1000" kern="1200" dirty="0"/>
        </a:p>
      </dsp:txBody>
      <dsp:txXfrm>
        <a:off x="7520415" y="3325360"/>
        <a:ext cx="1193390" cy="596695"/>
      </dsp:txXfrm>
    </dsp:sp>
    <dsp:sp modelId="{6E361FA1-4ED2-495A-9580-21460044DE3F}">
      <dsp:nvSpPr>
        <dsp:cNvPr id="0" name=""/>
        <dsp:cNvSpPr/>
      </dsp:nvSpPr>
      <dsp:spPr>
        <a:xfrm>
          <a:off x="7520415" y="4172668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6AC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u="none" kern="1200" dirty="0" smtClean="0"/>
            <a:t>Tipos de Actividades de Control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520415" y="4172668"/>
        <a:ext cx="1193390" cy="596695"/>
      </dsp:txXfrm>
    </dsp:sp>
    <dsp:sp modelId="{DE6044DF-AD48-48E7-A08A-2DA0481A87D9}">
      <dsp:nvSpPr>
        <dsp:cNvPr id="0" name=""/>
        <dsp:cNvSpPr/>
      </dsp:nvSpPr>
      <dsp:spPr>
        <a:xfrm>
          <a:off x="8666070" y="2478053"/>
          <a:ext cx="1193390" cy="596695"/>
        </a:xfrm>
        <a:prstGeom prst="rect">
          <a:avLst/>
        </a:prstGeom>
        <a:solidFill>
          <a:schemeClr val="bg2">
            <a:lumMod val="9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Información y Comunicación</a:t>
          </a:r>
          <a:endParaRPr lang="es-ES" sz="1000" kern="1200" dirty="0"/>
        </a:p>
      </dsp:txBody>
      <dsp:txXfrm>
        <a:off x="8666070" y="2478053"/>
        <a:ext cx="1193390" cy="596695"/>
      </dsp:txXfrm>
    </dsp:sp>
    <dsp:sp modelId="{6688474F-83AE-42C4-AB04-AF9CB2EDEFA6}">
      <dsp:nvSpPr>
        <dsp:cNvPr id="0" name=""/>
        <dsp:cNvSpPr/>
      </dsp:nvSpPr>
      <dsp:spPr>
        <a:xfrm>
          <a:off x="8964417" y="3325360"/>
          <a:ext cx="1193390" cy="5966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B3B3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La información necesaria en los procesos de la entidad.</a:t>
          </a:r>
          <a:endParaRPr lang="es-ES" sz="1000" kern="1200" dirty="0"/>
        </a:p>
      </dsp:txBody>
      <dsp:txXfrm>
        <a:off x="8964417" y="3325360"/>
        <a:ext cx="1193390" cy="596695"/>
      </dsp:txXfrm>
    </dsp:sp>
    <dsp:sp modelId="{C7429E26-83F0-4CE1-AA4D-637A6B311121}">
      <dsp:nvSpPr>
        <dsp:cNvPr id="0" name=""/>
        <dsp:cNvSpPr/>
      </dsp:nvSpPr>
      <dsp:spPr>
        <a:xfrm>
          <a:off x="8964417" y="4172668"/>
          <a:ext cx="1193390" cy="1523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B3B3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*Contenido apropiado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*Información oportuna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*Información actual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*Información exacta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*Información accesible </a:t>
          </a:r>
          <a:endParaRPr lang="es-ES" sz="1000" kern="1200" dirty="0"/>
        </a:p>
      </dsp:txBody>
      <dsp:txXfrm>
        <a:off x="8964417" y="4172668"/>
        <a:ext cx="1193390" cy="1523971"/>
      </dsp:txXfrm>
    </dsp:sp>
    <dsp:sp modelId="{784D1E81-D3F8-45B1-A9A3-EC86A1E5B94B}">
      <dsp:nvSpPr>
        <dsp:cNvPr id="0" name=""/>
        <dsp:cNvSpPr/>
      </dsp:nvSpPr>
      <dsp:spPr>
        <a:xfrm>
          <a:off x="10110072" y="2478053"/>
          <a:ext cx="1193390" cy="59669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Supervisión </a:t>
          </a:r>
          <a:endParaRPr lang="es-ES" sz="1000" kern="1200" dirty="0"/>
        </a:p>
      </dsp:txBody>
      <dsp:txXfrm>
        <a:off x="10110072" y="2478053"/>
        <a:ext cx="1193390" cy="596695"/>
      </dsp:txXfrm>
    </dsp:sp>
    <dsp:sp modelId="{4B846D13-15F6-4A70-AEF5-C3C65BF747F9}">
      <dsp:nvSpPr>
        <dsp:cNvPr id="0" name=""/>
        <dsp:cNvSpPr/>
      </dsp:nvSpPr>
      <dsp:spPr>
        <a:xfrm>
          <a:off x="10408420" y="3325360"/>
          <a:ext cx="1193390" cy="596695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Supervisar la efectividad de los componentes. </a:t>
          </a:r>
          <a:endParaRPr lang="es-ES" sz="1000" kern="1200" dirty="0"/>
        </a:p>
      </dsp:txBody>
      <dsp:txXfrm>
        <a:off x="10408420" y="3325360"/>
        <a:ext cx="1193390" cy="596695"/>
      </dsp:txXfrm>
    </dsp:sp>
    <dsp:sp modelId="{ACD8DB3D-0BEA-4D01-9544-97839B4D667C}">
      <dsp:nvSpPr>
        <dsp:cNvPr id="0" name=""/>
        <dsp:cNvSpPr/>
      </dsp:nvSpPr>
      <dsp:spPr>
        <a:xfrm>
          <a:off x="10408420" y="4172668"/>
          <a:ext cx="1193390" cy="596695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*De actividades continuas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*Por evaluaciones separadas</a:t>
          </a:r>
          <a:endParaRPr lang="es-ES" sz="1000" kern="1200" dirty="0"/>
        </a:p>
      </dsp:txBody>
      <dsp:txXfrm>
        <a:off x="10408420" y="4172668"/>
        <a:ext cx="1193390" cy="596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A1705-6E54-4ADA-9AE8-9B271BE2C8CC}">
      <dsp:nvSpPr>
        <dsp:cNvPr id="0" name=""/>
        <dsp:cNvSpPr/>
      </dsp:nvSpPr>
      <dsp:spPr>
        <a:xfrm>
          <a:off x="0" y="0"/>
          <a:ext cx="82295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2ECE2-0428-40E7-8196-3FEBA533C4BC}">
      <dsp:nvSpPr>
        <dsp:cNvPr id="0" name=""/>
        <dsp:cNvSpPr/>
      </dsp:nvSpPr>
      <dsp:spPr>
        <a:xfrm>
          <a:off x="0" y="0"/>
          <a:ext cx="1645919" cy="4494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1. Ambiente de Control</a:t>
          </a:r>
          <a:endParaRPr lang="es-ES" sz="2500" kern="1200" dirty="0"/>
        </a:p>
      </dsp:txBody>
      <dsp:txXfrm>
        <a:off x="0" y="0"/>
        <a:ext cx="1645919" cy="4494213"/>
      </dsp:txXfrm>
    </dsp:sp>
    <dsp:sp modelId="{1A02D190-AAB6-40F1-AB66-9791E560A1C9}">
      <dsp:nvSpPr>
        <dsp:cNvPr id="0" name=""/>
        <dsp:cNvSpPr/>
      </dsp:nvSpPr>
      <dsp:spPr>
        <a:xfrm>
          <a:off x="1769363" y="70222"/>
          <a:ext cx="6460235" cy="140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el código de conducta.</a:t>
          </a:r>
          <a:endParaRPr lang="es-E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9363" y="70222"/>
        <a:ext cx="6460235" cy="1404441"/>
      </dsp:txXfrm>
    </dsp:sp>
    <dsp:sp modelId="{5561B994-14DE-4A3F-81EF-74B6E931022F}">
      <dsp:nvSpPr>
        <dsp:cNvPr id="0" name=""/>
        <dsp:cNvSpPr/>
      </dsp:nvSpPr>
      <dsp:spPr>
        <a:xfrm>
          <a:off x="1645919" y="1474663"/>
          <a:ext cx="658367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D6A05-1AC6-4BE3-83D9-F83963814199}">
      <dsp:nvSpPr>
        <dsp:cNvPr id="0" name=""/>
        <dsp:cNvSpPr/>
      </dsp:nvSpPr>
      <dsp:spPr>
        <a:xfrm>
          <a:off x="1769363" y="1544885"/>
          <a:ext cx="6460235" cy="140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Acoger las políticas propuestas.</a:t>
          </a:r>
          <a:endParaRPr lang="es-ES" sz="2900" kern="1200" dirty="0"/>
        </a:p>
      </dsp:txBody>
      <dsp:txXfrm>
        <a:off x="1769363" y="1544885"/>
        <a:ext cx="6460235" cy="1404441"/>
      </dsp:txXfrm>
    </dsp:sp>
    <dsp:sp modelId="{2E3DAE83-6956-4BAF-BAC6-39D85AA0CEDF}">
      <dsp:nvSpPr>
        <dsp:cNvPr id="0" name=""/>
        <dsp:cNvSpPr/>
      </dsp:nvSpPr>
      <dsp:spPr>
        <a:xfrm>
          <a:off x="1645919" y="2949327"/>
          <a:ext cx="658367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F89C7-8E00-4869-92AE-A27F36E9E3B5}">
      <dsp:nvSpPr>
        <dsp:cNvPr id="0" name=""/>
        <dsp:cNvSpPr/>
      </dsp:nvSpPr>
      <dsp:spPr>
        <a:xfrm>
          <a:off x="1769363" y="3019549"/>
          <a:ext cx="6460235" cy="1404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Adoptar el manual de funciones que se elaboró para el área de Compras, Construcción y Bodega.</a:t>
          </a:r>
          <a:endParaRPr lang="es-E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9363" y="3019549"/>
        <a:ext cx="6460235" cy="1404441"/>
      </dsp:txXfrm>
    </dsp:sp>
    <dsp:sp modelId="{26E63225-EEEC-4904-A3D5-A5BF96E5A187}">
      <dsp:nvSpPr>
        <dsp:cNvPr id="0" name=""/>
        <dsp:cNvSpPr/>
      </dsp:nvSpPr>
      <dsp:spPr>
        <a:xfrm>
          <a:off x="1645919" y="4423990"/>
          <a:ext cx="658367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92CB-FC4C-467F-87A7-DA478401E261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Compras sin autorización.</a:t>
          </a:r>
          <a:endParaRPr lang="es-E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Compra de productos no requeridos.</a:t>
          </a:r>
          <a:endParaRPr lang="es-ES" sz="2700" kern="1200" dirty="0">
            <a:solidFill>
              <a:schemeClr val="tx1"/>
            </a:solidFill>
          </a:endParaRPr>
        </a:p>
      </dsp:txBody>
      <dsp:txXfrm rot="-5400000">
        <a:off x="2926079" y="245467"/>
        <a:ext cx="5133724" cy="1260608"/>
      </dsp:txXfrm>
    </dsp:sp>
    <dsp:sp modelId="{54FD8A3A-E676-4129-9EF6-167BC204665F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rgbClr val="3399FF"/>
        </a:solidFill>
        <a:ln w="19050" cap="rnd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Adquisición de productos</a:t>
          </a:r>
        </a:p>
      </dsp:txBody>
      <dsp:txXfrm>
        <a:off x="85245" y="87890"/>
        <a:ext cx="2755590" cy="1575760"/>
      </dsp:txXfrm>
    </dsp:sp>
    <dsp:sp modelId="{306D624C-BF28-4C4B-BE1D-19456274D589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Falta de registro oportuno.</a:t>
          </a:r>
          <a:endParaRPr lang="es-E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Falta de registro de las notas de crédito.</a:t>
          </a:r>
          <a:endParaRPr lang="es-ES" sz="2700" kern="1200" dirty="0">
            <a:solidFill>
              <a:schemeClr val="tx1"/>
            </a:solidFill>
          </a:endParaRPr>
        </a:p>
      </dsp:txBody>
      <dsp:txXfrm rot="-5400000">
        <a:off x="2926079" y="2079029"/>
        <a:ext cx="5133724" cy="1260608"/>
      </dsp:txXfrm>
    </dsp:sp>
    <dsp:sp modelId="{CF57EE7F-6231-441C-94A4-E23858D76400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rgbClr val="FF33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Registro de inventarios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85245" y="1921453"/>
        <a:ext cx="2755590" cy="1575760"/>
      </dsp:txXfrm>
    </dsp:sp>
    <dsp:sp modelId="{88E4110E-1975-4735-8F3B-17A11A1101C2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Pérdidas de productos.</a:t>
          </a:r>
          <a:endParaRPr lang="es-E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No se realicen los ajustes por diferencias.</a:t>
          </a:r>
          <a:endParaRPr lang="es-ES" sz="2700" kern="1200" dirty="0">
            <a:solidFill>
              <a:schemeClr val="tx1"/>
            </a:solidFill>
          </a:endParaRPr>
        </a:p>
      </dsp:txBody>
      <dsp:txXfrm rot="-5400000">
        <a:off x="2926079" y="3912592"/>
        <a:ext cx="5133724" cy="1260608"/>
      </dsp:txXfrm>
    </dsp:sp>
    <dsp:sp modelId="{8EDFD99D-7E23-4C3F-8557-DDC4D9B4CD55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rgbClr val="EB824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Control de inventarios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85245" y="3755016"/>
        <a:ext cx="2755590" cy="1575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92CB-FC4C-467F-87A7-DA478401E261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Fracaso de la obra.</a:t>
          </a:r>
          <a:endParaRPr lang="es-E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Contratación de personal sin experiencia</a:t>
          </a:r>
          <a:endParaRPr lang="es-ES" sz="2700" kern="1200" dirty="0">
            <a:solidFill>
              <a:schemeClr val="tx1"/>
            </a:solidFill>
          </a:endParaRPr>
        </a:p>
      </dsp:txBody>
      <dsp:txXfrm rot="-5400000">
        <a:off x="2926079" y="245467"/>
        <a:ext cx="5133724" cy="1260608"/>
      </dsp:txXfrm>
    </dsp:sp>
    <dsp:sp modelId="{54FD8A3A-E676-4129-9EF6-167BC204665F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Asociación para nuevos proyectos de Obra Civil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>
            <a:solidFill>
              <a:schemeClr val="tx1"/>
            </a:solidFill>
          </a:endParaRPr>
        </a:p>
      </dsp:txBody>
      <dsp:txXfrm>
        <a:off x="85245" y="87890"/>
        <a:ext cx="2755590" cy="1575760"/>
      </dsp:txXfrm>
    </dsp:sp>
    <dsp:sp modelId="{306D624C-BF28-4C4B-BE1D-19456274D589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smtClean="0">
              <a:solidFill>
                <a:schemeClr val="tx1"/>
              </a:solidFill>
            </a:rPr>
            <a:t>Crisis económica en el país</a:t>
          </a:r>
          <a:endParaRPr lang="es-E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Retraso en los pagos o abonos por obra.</a:t>
          </a:r>
          <a:endParaRPr lang="es-ES" sz="2700" kern="1200" dirty="0">
            <a:solidFill>
              <a:schemeClr val="tx1"/>
            </a:solidFill>
          </a:endParaRPr>
        </a:p>
      </dsp:txBody>
      <dsp:txXfrm rot="-5400000">
        <a:off x="2926079" y="2079029"/>
        <a:ext cx="5133724" cy="1260608"/>
      </dsp:txXfrm>
    </dsp:sp>
    <dsp:sp modelId="{CF57EE7F-6231-441C-94A4-E23858D76400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gradFill rotWithShape="1">
          <a:gsLst>
            <a:gs pos="0">
              <a:schemeClr val="accent1">
                <a:tint val="96000"/>
                <a:lumMod val="100000"/>
              </a:schemeClr>
            </a:gs>
            <a:gs pos="78000">
              <a:schemeClr val="accent1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Licitaciones con empresas públicas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85245" y="1921453"/>
        <a:ext cx="2755590" cy="1575760"/>
      </dsp:txXfrm>
    </dsp:sp>
    <dsp:sp modelId="{88E4110E-1975-4735-8F3B-17A11A1101C2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Fallas físicas y técnicas en la obra</a:t>
          </a:r>
          <a:endParaRPr lang="es-ES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</a:rPr>
            <a:t>Accidentes laborales.</a:t>
          </a:r>
          <a:endParaRPr lang="es-ES" sz="2700" kern="1200" dirty="0">
            <a:solidFill>
              <a:schemeClr val="tx1"/>
            </a:solidFill>
          </a:endParaRPr>
        </a:p>
      </dsp:txBody>
      <dsp:txXfrm rot="-5400000">
        <a:off x="2926079" y="3912592"/>
        <a:ext cx="5133724" cy="1260608"/>
      </dsp:txXfrm>
    </dsp:sp>
    <dsp:sp modelId="{8EDFD99D-7E23-4C3F-8557-DDC4D9B4CD55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Diseño de obras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85245" y="3755016"/>
        <a:ext cx="2755590" cy="1575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92CB-FC4C-467F-87A7-DA478401E261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rgbClr val="6AC675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Recepción de insumos, materiales y herramientas en mal estado.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Recibir productos no solicitados.</a:t>
          </a:r>
          <a:endParaRPr lang="es-ES" sz="2400" kern="1200" dirty="0"/>
        </a:p>
      </dsp:txBody>
      <dsp:txXfrm rot="-5400000">
        <a:off x="2926079" y="245467"/>
        <a:ext cx="5133724" cy="1260608"/>
      </dsp:txXfrm>
    </dsp:sp>
    <dsp:sp modelId="{54FD8A3A-E676-4129-9EF6-167BC204665F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Recepción de Mercadería</a:t>
          </a:r>
          <a:endParaRPr lang="es-ES" sz="32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/>
        </a:p>
      </dsp:txBody>
      <dsp:txXfrm>
        <a:off x="85245" y="87890"/>
        <a:ext cx="2755590" cy="1575760"/>
      </dsp:txXfrm>
    </dsp:sp>
    <dsp:sp modelId="{306D624C-BF28-4C4B-BE1D-19456274D589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rgbClr val="00B0F0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Daño de los productos.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Confusión y pérdida de productos </a:t>
          </a:r>
          <a:endParaRPr lang="es-ES" sz="2400" kern="1200" dirty="0"/>
        </a:p>
      </dsp:txBody>
      <dsp:txXfrm rot="-5400000">
        <a:off x="2926079" y="2079029"/>
        <a:ext cx="5133724" cy="1260608"/>
      </dsp:txXfrm>
    </dsp:sp>
    <dsp:sp modelId="{CF57EE7F-6231-441C-94A4-E23858D76400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Almacenamiento y Distribución en Bodega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85245" y="1921453"/>
        <a:ext cx="2755590" cy="1575760"/>
      </dsp:txXfrm>
    </dsp:sp>
    <dsp:sp modelId="{88E4110E-1975-4735-8F3B-17A11A1101C2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rgbClr val="B3B3EB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Demora en el despacho.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Demora en el abastecimiento.</a:t>
          </a:r>
          <a:endParaRPr lang="es-ES" sz="2400" kern="1200" dirty="0"/>
        </a:p>
      </dsp:txBody>
      <dsp:txXfrm rot="-5400000">
        <a:off x="2926079" y="3912592"/>
        <a:ext cx="5133724" cy="1260608"/>
      </dsp:txXfrm>
    </dsp:sp>
    <dsp:sp modelId="{8EDFD99D-7E23-4C3F-8557-DDC4D9B4CD55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Despacho de Mercadería</a:t>
          </a:r>
          <a:endParaRPr lang="es-ES" sz="2400" kern="1200" dirty="0"/>
        </a:p>
      </dsp:txBody>
      <dsp:txXfrm>
        <a:off x="85245" y="3755016"/>
        <a:ext cx="275559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5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5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83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21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41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60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20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3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33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9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61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98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51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90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1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12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2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0C66-B1BF-46C6-AF6B-2DB9DE824041}" type="datetimeFigureOut">
              <a:rPr lang="es-ES" smtClean="0"/>
              <a:t>22/04/2015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3C0208-84B0-4F44-B69F-78D6CB7184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9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IPERVINCULO%20TESI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3.jpeg"/><Relationship Id="rId10" Type="http://schemas.microsoft.com/office/2007/relationships/diagramDrawing" Target="../diagrams/drawing6.xml"/><Relationship Id="rId4" Type="http://schemas.openxmlformats.org/officeDocument/2006/relationships/hyperlink" Target="COMASEY/TESIS%20COMASEY/TESIS/MI%20TESIS%20ACTUAL%20COMASEY%20final.pdf" TargetMode="External"/><Relationship Id="rId9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IPERVINCULO%20TESIS.pdf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IPERVINCULO%20TESIS.pdf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IPERVINCULO%20TESIS.pdf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IPERVINCULO%20TESI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iperv&#237;nvulos%20Tesis/ACTIVIDADES%20DE%20CONTROL%20POLITICAS%20GENERALES.doc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COMASEY/TESIS%20COMASEY/TESIS/MI%20TESIS%20ACTUAL%20COMASEY%20final.pdf" TargetMode="External"/><Relationship Id="rId4" Type="http://schemas.openxmlformats.org/officeDocument/2006/relationships/hyperlink" Target="Hiperv&#237;nvulos%20Tesis/Actividades%20de%20Control.doc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460968" y="436510"/>
            <a:ext cx="7919403" cy="6421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u="sng" dirty="0" smtClean="0"/>
              <a:t>UNIVERSIDAD DE LAS FUERZAS ARMADAS - ESPE</a:t>
            </a:r>
            <a:endParaRPr lang="es-EC" sz="2600" b="1" u="sng" dirty="0" smtClean="0"/>
          </a:p>
          <a:p>
            <a:endParaRPr lang="es-ES" sz="1900" dirty="0"/>
          </a:p>
          <a:p>
            <a:endParaRPr lang="es-ES" sz="1800" b="1" dirty="0" smtClean="0"/>
          </a:p>
          <a:p>
            <a:r>
              <a:rPr lang="es-ES" sz="1900" b="1" dirty="0" smtClean="0"/>
              <a:t>DEPARTAMENTO DE CIENCIAS ECONÓMICAS, ADMINISTRATIVAS Y DE COMERCIO</a:t>
            </a:r>
            <a:endParaRPr lang="es-EC" sz="1900" dirty="0" smtClean="0"/>
          </a:p>
          <a:p>
            <a:r>
              <a:rPr lang="es-ES" sz="1800" dirty="0" smtClean="0"/>
              <a:t> </a:t>
            </a:r>
            <a:endParaRPr lang="es-EC" sz="1800" dirty="0" smtClean="0"/>
          </a:p>
          <a:p>
            <a:r>
              <a:rPr lang="es-ES" sz="1900" b="1" dirty="0" smtClean="0"/>
              <a:t>INGENIERÍA EN FINANZAS Y AUDITORÍA</a:t>
            </a:r>
            <a:endParaRPr lang="es-EC" sz="1900" dirty="0" smtClean="0"/>
          </a:p>
          <a:p>
            <a:r>
              <a:rPr lang="es-ES" sz="1800" dirty="0" smtClean="0"/>
              <a:t> </a:t>
            </a:r>
            <a:endParaRPr lang="es-EC" sz="1800" dirty="0" smtClean="0"/>
          </a:p>
          <a:p>
            <a:r>
              <a:rPr lang="es-ES" sz="1800" b="1" dirty="0" smtClean="0"/>
              <a:t>Tesis de grado previa a la obtención del título de: Ingeniera en Finanzas y Auditoría, Contadora Pública</a:t>
            </a:r>
            <a:r>
              <a:rPr lang="es-ES" sz="1800" dirty="0" smtClean="0"/>
              <a:t> </a:t>
            </a:r>
          </a:p>
          <a:p>
            <a:endParaRPr lang="es-EC" sz="1800" dirty="0" smtClean="0"/>
          </a:p>
          <a:p>
            <a:pPr>
              <a:lnSpc>
                <a:spcPct val="120000"/>
              </a:lnSpc>
            </a:pPr>
            <a:r>
              <a:rPr lang="es-EC" sz="1600" b="1" dirty="0" smtClean="0"/>
              <a:t>“</a:t>
            </a:r>
            <a:r>
              <a:rPr lang="es-ES" sz="1600" b="1" dirty="0"/>
              <a:t>ANÁLISIS, DISEÑO Y PROPUESTA DE IMPLEMENTACIÓN DE UN SISTEMA DE CONTROL INTERNO ADMINISTRATIVO PARA EL ÁREA DE C</a:t>
            </a:r>
            <a:r>
              <a:rPr lang="es-ES" sz="1600" b="1" dirty="0" smtClean="0"/>
              <a:t>OMPRAS</a:t>
            </a:r>
            <a:r>
              <a:rPr lang="es-ES" sz="1600" b="1" dirty="0"/>
              <a:t>, CONSTRUCCIÓN Y ÁREA DE BODEGA DE COMASEY Y CÍA., SEGÚN EL MODELO COSO ERM</a:t>
            </a:r>
            <a:r>
              <a:rPr lang="es-ES" sz="1600" b="1" dirty="0" smtClean="0"/>
              <a:t>”.</a:t>
            </a:r>
            <a:endParaRPr lang="es-EC" sz="1600" dirty="0" smtClean="0"/>
          </a:p>
          <a:p>
            <a:r>
              <a:rPr lang="es-ES" sz="1800" dirty="0" smtClean="0"/>
              <a:t>  </a:t>
            </a:r>
            <a:endParaRPr lang="es-EC" sz="1800" dirty="0" smtClean="0"/>
          </a:p>
          <a:p>
            <a:r>
              <a:rPr lang="es-ES" sz="1800" b="1" dirty="0" smtClean="0"/>
              <a:t>AUTOR: </a:t>
            </a:r>
            <a:r>
              <a:rPr lang="es-ES" sz="1800" dirty="0" smtClean="0"/>
              <a:t>ROCÍO CRISTINA GAONA SEVERINO</a:t>
            </a:r>
          </a:p>
          <a:p>
            <a:endParaRPr lang="es-EC" sz="1800" dirty="0" smtClean="0"/>
          </a:p>
          <a:p>
            <a:r>
              <a:rPr lang="es-ES" sz="1800" b="1" dirty="0" smtClean="0"/>
              <a:t>DIRECTOR : </a:t>
            </a:r>
            <a:r>
              <a:rPr lang="es-ES" sz="1800" dirty="0" smtClean="0"/>
              <a:t>DR. AMARO BERRONES             </a:t>
            </a:r>
            <a:r>
              <a:rPr lang="es-ES" sz="1800" b="1" dirty="0" smtClean="0"/>
              <a:t>CODIRECTOR : </a:t>
            </a:r>
            <a:r>
              <a:rPr lang="es-EC" sz="1800" dirty="0" smtClean="0"/>
              <a:t>ING. HENRY PAZMIÑO</a:t>
            </a:r>
          </a:p>
          <a:p>
            <a:endParaRPr lang="es-EC" sz="1800" dirty="0" smtClean="0"/>
          </a:p>
          <a:p>
            <a:r>
              <a:rPr lang="es-EC" sz="1800" dirty="0" smtClean="0"/>
              <a:t>ABRIL  2015</a:t>
            </a:r>
          </a:p>
          <a:p>
            <a:endParaRPr lang="es-EC" dirty="0"/>
          </a:p>
        </p:txBody>
      </p:sp>
      <p:pic>
        <p:nvPicPr>
          <p:cNvPr id="1028" name="Picture 4" descr="http://sege.espe.edu.ec/wp-content/uploads/2013/08/cropped-Comunicado-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3161" r="9214" b="9000"/>
          <a:stretch/>
        </p:blipFill>
        <p:spPr bwMode="auto">
          <a:xfrm>
            <a:off x="122664" y="213818"/>
            <a:ext cx="2776654" cy="94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54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3796" y="2475429"/>
            <a:ext cx="8538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ln>
                  <a:solidFill>
                    <a:schemeClr val="tx1"/>
                  </a:solidFill>
                </a:ln>
                <a:effectLst/>
              </a:rPr>
              <a:t>CAPÍTULO III</a:t>
            </a:r>
            <a:br>
              <a:rPr lang="es-EC" sz="3600" b="1" dirty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s-EC" sz="3600" b="1" dirty="0">
                <a:ln>
                  <a:solidFill>
                    <a:schemeClr val="tx1"/>
                  </a:solidFill>
                </a:ln>
                <a:effectLst/>
              </a:rPr>
              <a:t>Metodología para la aplicación del Control Interno Administrativo</a:t>
            </a:r>
            <a:r>
              <a:rPr lang="es-EC" sz="4000" b="1" dirty="0">
                <a:ln>
                  <a:solidFill>
                    <a:schemeClr val="tx1"/>
                  </a:solidFill>
                </a:ln>
                <a:effectLst/>
              </a:rPr>
              <a:t>.</a:t>
            </a:r>
            <a:endParaRPr lang="es-ES" sz="3600" b="1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5" name="Conector 4">
            <a:hlinkClick r:id="rId2" action="ppaction://hlinksldjump"/>
          </p:cNvPr>
          <p:cNvSpPr/>
          <p:nvPr/>
        </p:nvSpPr>
        <p:spPr>
          <a:xfrm>
            <a:off x="9736428" y="6194738"/>
            <a:ext cx="244699" cy="2833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6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07870" y="0"/>
            <a:ext cx="4482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0">
                  <a:solidFill>
                    <a:schemeClr val="tx1"/>
                  </a:solidFill>
                </a:ln>
                <a:effectLst/>
              </a:rPr>
              <a:t>Modelo COSO ERM</a:t>
            </a:r>
            <a:endParaRPr lang="es-ES" sz="4000" b="1" cap="none" spc="0" dirty="0">
              <a:ln w="0">
                <a:solidFill>
                  <a:schemeClr val="tx1"/>
                </a:solidFill>
              </a:ln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1070781"/>
              </p:ext>
            </p:extLst>
          </p:nvPr>
        </p:nvGraphicFramePr>
        <p:xfrm>
          <a:off x="0" y="1391433"/>
          <a:ext cx="6581103" cy="503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304799" y="0"/>
            <a:ext cx="364901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9951979"/>
              </p:ext>
            </p:extLst>
          </p:nvPr>
        </p:nvGraphicFramePr>
        <p:xfrm>
          <a:off x="6822939" y="1378039"/>
          <a:ext cx="5205927" cy="500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9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7277813"/>
              </p:ext>
            </p:extLst>
          </p:nvPr>
        </p:nvGraphicFramePr>
        <p:xfrm>
          <a:off x="412124" y="770758"/>
          <a:ext cx="11603865" cy="74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932609" y="656823"/>
            <a:ext cx="22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COSO ERM</a:t>
            </a:r>
            <a:endParaRPr lang="es-E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13481534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01" y="1398983"/>
            <a:ext cx="5619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607639" y="321972"/>
            <a:ext cx="1854558" cy="461665"/>
          </a:xfrm>
          <a:prstGeom prst="rect">
            <a:avLst/>
          </a:prstGeom>
          <a:solidFill>
            <a:srgbClr val="B3B3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n>
                  <a:solidFill>
                    <a:sysClr val="windowText" lastClr="000000"/>
                  </a:solidFill>
                </a:ln>
              </a:rPr>
              <a:t>OBJETIVOS</a:t>
            </a:r>
            <a:endParaRPr lang="es-ES" sz="2400" dirty="0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0024"/>
              </p:ext>
            </p:extLst>
          </p:nvPr>
        </p:nvGraphicFramePr>
        <p:xfrm>
          <a:off x="9763617" y="1287886"/>
          <a:ext cx="172433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38"/>
              </a:tblGrid>
              <a:tr h="317773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Estratégicos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Operacionales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Información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Cumplimiento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6" name="Flecha abajo 5"/>
          <p:cNvSpPr/>
          <p:nvPr/>
        </p:nvSpPr>
        <p:spPr>
          <a:xfrm>
            <a:off x="10277340" y="805569"/>
            <a:ext cx="515155" cy="3964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8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82341" y="1193666"/>
            <a:ext cx="7572777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3200" dirty="0">
                <a:ln>
                  <a:solidFill>
                    <a:schemeClr val="tx1"/>
                  </a:solidFill>
                </a:ln>
                <a:effectLst/>
              </a:rPr>
              <a:t>CAPÍTULO IV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3200" dirty="0">
                <a:ln>
                  <a:solidFill>
                    <a:schemeClr val="tx1"/>
                  </a:solidFill>
                </a:ln>
                <a:effectLst/>
              </a:rPr>
              <a:t> </a:t>
            </a: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ES" sz="3200" dirty="0">
                <a:ln>
                  <a:solidFill>
                    <a:schemeClr val="tx1"/>
                  </a:solidFill>
                </a:ln>
                <a:effectLst/>
              </a:rPr>
              <a:t>PROPUESTA DE IMPLEMENTACIÓN DE LOS CONTROLES INTERNOS ADMINISTRATIVOS DE LAS ÁREAS DE COMPRAS, CONSTRUCCIÓN Y BODEGA.</a:t>
            </a:r>
          </a:p>
        </p:txBody>
      </p:sp>
      <p:sp>
        <p:nvSpPr>
          <p:cNvPr id="5" name="Conector 4">
            <a:hlinkClick r:id="rId2" action="ppaction://hlinksldjump"/>
          </p:cNvPr>
          <p:cNvSpPr/>
          <p:nvPr/>
        </p:nvSpPr>
        <p:spPr>
          <a:xfrm>
            <a:off x="9736428" y="6194738"/>
            <a:ext cx="244699" cy="2833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7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76518" y="806258"/>
            <a:ext cx="9143999" cy="238770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C" dirty="0" smtClean="0"/>
              <a:t>Se realizó un análisis de cada uno de las </a:t>
            </a:r>
            <a:r>
              <a:rPr lang="es-EC" dirty="0"/>
              <a:t>actividades desarrolladas </a:t>
            </a:r>
            <a:r>
              <a:rPr lang="es-EC" dirty="0" smtClean="0"/>
              <a:t>en los procesos del área de Compras, Construcción y Bodega.</a:t>
            </a:r>
          </a:p>
          <a:p>
            <a:pPr marL="0" indent="0">
              <a:buNone/>
            </a:pPr>
            <a:endParaRPr lang="es-EC" dirty="0" smtClean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Se diseñó un </a:t>
            </a:r>
            <a:r>
              <a:rPr lang="es-EC" b="1" u="sng" dirty="0" smtClean="0">
                <a:hlinkClick r:id="rId2" action="ppaction://hlinkfile"/>
              </a:rPr>
              <a:t>CUESTIONARIO</a:t>
            </a:r>
            <a:r>
              <a:rPr lang="es-EC" dirty="0" smtClean="0">
                <a:hlinkClick r:id="rId2" action="ppaction://hlinkfile"/>
              </a:rPr>
              <a:t> </a:t>
            </a:r>
            <a:r>
              <a:rPr lang="es-EC" dirty="0" smtClean="0"/>
              <a:t>que permita evaluar las actividades de las áreas antes mencionadas.</a:t>
            </a:r>
          </a:p>
          <a:p>
            <a:pPr marL="0" indent="0">
              <a:buNone/>
            </a:pPr>
            <a:endParaRPr lang="es-EC" dirty="0" smtClean="0"/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La medición de riesgo  se determinó en base a las siguientes escalas de valoración .</a:t>
            </a:r>
          </a:p>
          <a:p>
            <a:pPr>
              <a:buFont typeface="Wingdings" pitchFamily="2" charset="2"/>
              <a:buChar char="Ø"/>
            </a:pPr>
            <a:endParaRPr lang="es-EC" sz="1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0683"/>
              </p:ext>
            </p:extLst>
          </p:nvPr>
        </p:nvGraphicFramePr>
        <p:xfrm>
          <a:off x="2309971" y="3278346"/>
          <a:ext cx="5880993" cy="192024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194254"/>
                <a:gridCol w="1678783"/>
                <a:gridCol w="2007956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Porcentaje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Nivel de Confianza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Nivel de Riesgo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84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0% a 39%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Bajo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Alto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40% a 59%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Medio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Medio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60% a 79%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Medio – Alto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Medio – Bajo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80% a 100%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Alto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 dirty="0">
                          <a:effectLst/>
                        </a:rPr>
                        <a:t>Bajo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08718"/>
              </p:ext>
            </p:extLst>
          </p:nvPr>
        </p:nvGraphicFramePr>
        <p:xfrm>
          <a:off x="1852060" y="5320906"/>
          <a:ext cx="6984776" cy="6400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 de confianza = Calificación total           * 100 </a:t>
                      </a:r>
                    </a:p>
                    <a:p>
                      <a:pPr marL="0" algn="l" defTabSz="457200" rtl="0" eaLnBrk="1" latinLnBrk="0" hangingPunct="1"/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Ponderación Total</a:t>
                      </a:r>
                      <a:endParaRPr lang="es-EC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554008"/>
              </p:ext>
            </p:extLst>
          </p:nvPr>
        </p:nvGraphicFramePr>
        <p:xfrm>
          <a:off x="1852060" y="6142939"/>
          <a:ext cx="6984776" cy="64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Nivel de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riesgo 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100 - 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Nivel de confianza </a:t>
                      </a:r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4146998" y="5653824"/>
            <a:ext cx="21121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15506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>
                <a:ln>
                  <a:solidFill>
                    <a:schemeClr val="tx1"/>
                  </a:solidFill>
                </a:ln>
              </a:rPr>
              <a:t>Evaluación </a:t>
            </a:r>
            <a:br>
              <a:rPr lang="es-EC" b="1" dirty="0">
                <a:ln>
                  <a:solidFill>
                    <a:schemeClr val="tx1"/>
                  </a:solidFill>
                </a:ln>
              </a:rPr>
            </a:br>
            <a:r>
              <a:rPr lang="es-EC" b="1" dirty="0">
                <a:ln>
                  <a:solidFill>
                    <a:schemeClr val="tx1"/>
                  </a:solidFill>
                </a:ln>
              </a:rPr>
              <a:t>de Control Interno</a:t>
            </a:r>
            <a:endParaRPr lang="es-ES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163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2277" y="427029"/>
            <a:ext cx="8757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n>
                  <a:solidFill>
                    <a:schemeClr val="tx1"/>
                  </a:solidFill>
                </a:ln>
                <a:effectLst/>
              </a:rPr>
              <a:t>Resultados de la Evaluación </a:t>
            </a:r>
            <a:br>
              <a:rPr lang="es-EC" sz="2800" b="1" dirty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s-EC" sz="2800" b="1" dirty="0">
                <a:ln>
                  <a:solidFill>
                    <a:schemeClr val="tx1"/>
                  </a:solidFill>
                </a:ln>
                <a:effectLst/>
              </a:rPr>
              <a:t>de Control Interno</a:t>
            </a:r>
            <a:endParaRPr lang="es-ES" sz="2800" b="1" dirty="0">
              <a:ln>
                <a:solidFill>
                  <a:schemeClr val="tx1"/>
                </a:solidFill>
              </a:ln>
              <a:effectLst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17596"/>
              </p:ext>
            </p:extLst>
          </p:nvPr>
        </p:nvGraphicFramePr>
        <p:xfrm>
          <a:off x="708339" y="2279560"/>
          <a:ext cx="8551570" cy="422427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822931"/>
                <a:gridCol w="1209827"/>
                <a:gridCol w="1209827"/>
                <a:gridCol w="1052762"/>
                <a:gridCol w="752429"/>
                <a:gridCol w="1503794"/>
              </a:tblGrid>
              <a:tr h="64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 b="1" dirty="0">
                          <a:effectLst/>
                        </a:rPr>
                        <a:t>COMPONENTES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 b="1" dirty="0">
                          <a:effectLst/>
                        </a:rPr>
                        <a:t>Ponderación Total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 b="1" dirty="0">
                          <a:effectLst/>
                        </a:rPr>
                        <a:t>Calificación Total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 b="1" dirty="0">
                          <a:effectLst/>
                        </a:rPr>
                        <a:t>Nivel de Confianza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 b="1" dirty="0">
                          <a:effectLst/>
                        </a:rPr>
                        <a:t>NR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 b="1" dirty="0">
                          <a:effectLst/>
                        </a:rPr>
                        <a:t>Nivel de Riesgo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Ambiente de Control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620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428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69,03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30,97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>
                          <a:effectLst/>
                        </a:rPr>
                        <a:t>MEDIO - BAJO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6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Establecimiento de objetivos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235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128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54,47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45,53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 dirty="0">
                          <a:effectLst/>
                        </a:rPr>
                        <a:t>MEDIO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Identificación de Eventos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155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82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52,90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47,1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 dirty="0">
                          <a:effectLst/>
                        </a:rPr>
                        <a:t>MEDIO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Evaluación de Riesgos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242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144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59,50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40,5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>
                          <a:effectLst/>
                        </a:rPr>
                        <a:t>MEDIO - BAJO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Respuesta al Riesgo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198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94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47,47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52,53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>
                          <a:effectLst/>
                        </a:rPr>
                        <a:t>MEDIO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Actividades de Control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574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330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    57,49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42,51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>
                          <a:effectLst/>
                        </a:rPr>
                        <a:t>MEDIO - BAJO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6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Información y Comunicación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191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138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72,25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27,75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>
                          <a:effectLst/>
                        </a:rPr>
                        <a:t>MEDIO - BAJO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Supervisión y Monitoreo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245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157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64,08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35,92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>
                          <a:effectLst/>
                        </a:rPr>
                        <a:t>MEDIO - BAJO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2460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1501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61,02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400">
                          <a:effectLst/>
                        </a:rPr>
                        <a:t>38,98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0" algn="l"/>
                        </a:tabLst>
                      </a:pPr>
                      <a:r>
                        <a:rPr lang="es-ES" sz="1200" dirty="0">
                          <a:effectLst/>
                        </a:rPr>
                        <a:t>MEDIO - BAJO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smsecuador.ec/wp-content/uploads/2014/08/manual-1-400x202.jpg?7594c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r="25324"/>
          <a:stretch/>
        </p:blipFill>
        <p:spPr bwMode="auto">
          <a:xfrm>
            <a:off x="8635458" y="4962213"/>
            <a:ext cx="1351254" cy="13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Rb079iOvGIKRp80lV8TKqa_osSwSpee7KRtqP3-xALxDCXEMC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58" y="3475975"/>
            <a:ext cx="1351254" cy="13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RldsKU8uuiBC_CLscVPULxWRINrnw844CXXAVFgom7RorV8jBWJ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11" y="1828800"/>
            <a:ext cx="1774549" cy="14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6896274"/>
              </p:ext>
            </p:extLst>
          </p:nvPr>
        </p:nvGraphicFramePr>
        <p:xfrm>
          <a:off x="141667" y="1829314"/>
          <a:ext cx="8229599" cy="449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ángulo 4"/>
          <p:cNvSpPr/>
          <p:nvPr/>
        </p:nvSpPr>
        <p:spPr>
          <a:xfrm>
            <a:off x="2043446" y="130815"/>
            <a:ext cx="679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n>
                  <a:solidFill>
                    <a:schemeClr val="tx1"/>
                  </a:solidFill>
                </a:ln>
                <a:effectLst/>
              </a:rPr>
              <a:t>Propuesta de Implementación de Mejoras de Control Interno</a:t>
            </a:r>
            <a:endParaRPr lang="es-ES" sz="2800" dirty="0">
              <a:ln>
                <a:solidFill>
                  <a:schemeClr val="tx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6200000">
            <a:off x="-1619115" y="3355246"/>
            <a:ext cx="607992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>
                  <a:solidFill>
                    <a:schemeClr val="tx1"/>
                  </a:solidFill>
                </a:ln>
                <a:effectLst/>
              </a:rPr>
              <a:t>2. ESTABLECIMIENTO </a:t>
            </a:r>
            <a:r>
              <a:rPr lang="es-EC" sz="2400" b="1" dirty="0">
                <a:ln>
                  <a:solidFill>
                    <a:schemeClr val="tx1"/>
                  </a:solidFill>
                </a:ln>
                <a:effectLst/>
              </a:rPr>
              <a:t>DE OBJETIVOS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2086377" y="0"/>
            <a:ext cx="7564610" cy="6858000"/>
            <a:chOff x="-25825" y="0"/>
            <a:chExt cx="5225146" cy="8292142"/>
          </a:xfrm>
        </p:grpSpPr>
        <p:sp>
          <p:nvSpPr>
            <p:cNvPr id="26" name="Rectángulo 25"/>
            <p:cNvSpPr/>
            <p:nvPr/>
          </p:nvSpPr>
          <p:spPr>
            <a:xfrm>
              <a:off x="10633" y="1839432"/>
              <a:ext cx="1307465" cy="4093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Objetivos Estratégicos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0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Reducir los costos por compra de insumos y materiales de construcción en un 50%, por un periodo máximo de seis meses.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Medición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Valor de compras registradas en el periodo anterior/Valor de compras durante los 6 meses de prueba.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838354" y="1818167"/>
              <a:ext cx="1360805" cy="4125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Riesgo Aceptado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compañía debe invertir mayor capital en el personal que requiere contratar, para el control de inventarios.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722475" y="1871330"/>
              <a:ext cx="1743739" cy="9569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Estrategia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Crear una bodega central de reparto a las bodegas de cada frente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477572" y="3115545"/>
              <a:ext cx="2211572" cy="27959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Otros Objetivos Relacionados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*Contratar 2 empleados para el manejo de la nueva bodega.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*Hacer una toma física de los materiales y herramientas existentes.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*Adquirir materiales necesarios que hacen falta para la construcción con un stock para 15 días.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Medición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Número de empleados contratados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Inversión en inventario</a:t>
              </a:r>
              <a:r>
                <a:rPr lang="es-ES" sz="1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10633" y="0"/>
              <a:ext cx="5188688" cy="1301750"/>
            </a:xfrm>
            <a:prstGeom prst="rect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  <a:tabLst>
                  <a:tab pos="2247900" algn="l"/>
                </a:tabLs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MISIÓN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0"/>
                </a:spcAft>
                <a:tabLst>
                  <a:tab pos="2247900" algn="l"/>
                </a:tabLst>
              </a:pPr>
              <a:r>
                <a:rPr lang="es-ES" sz="10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“Somos una empresa dedicada a la construcción de obra civil, que ofrece a sus clientes ejecutar todos los proyectos, buscando los más altos niveles de satisfacción y conformidad, fomentando el crecimiento y desarrollo sostenible y sustentable de la sociedad local y regional, basado en los valores de salud, seguridad, ambiente y calidad en el trabajo</a:t>
              </a:r>
              <a:r>
                <a:rPr lang="es-ES" sz="1000" dirty="0" smtClean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.”.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lecha abajo 30"/>
            <p:cNvSpPr/>
            <p:nvPr/>
          </p:nvSpPr>
          <p:spPr>
            <a:xfrm>
              <a:off x="510363" y="1318437"/>
              <a:ext cx="318977" cy="49973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2" name="Flecha arriba y abajo 31"/>
            <p:cNvSpPr/>
            <p:nvPr/>
          </p:nvSpPr>
          <p:spPr>
            <a:xfrm>
              <a:off x="2434856" y="5911702"/>
              <a:ext cx="223284" cy="308344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3" name="Flecha abajo 32"/>
            <p:cNvSpPr/>
            <p:nvPr/>
          </p:nvSpPr>
          <p:spPr>
            <a:xfrm>
              <a:off x="4380614" y="1307804"/>
              <a:ext cx="318977" cy="49973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4" name="Flecha abajo 33"/>
            <p:cNvSpPr/>
            <p:nvPr/>
          </p:nvSpPr>
          <p:spPr>
            <a:xfrm>
              <a:off x="4423145" y="5964865"/>
              <a:ext cx="244548" cy="27644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5" name="Flecha derecha 34"/>
            <p:cNvSpPr/>
            <p:nvPr/>
          </p:nvSpPr>
          <p:spPr>
            <a:xfrm>
              <a:off x="1318438" y="2232837"/>
              <a:ext cx="393744" cy="24454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6" name="Flecha abajo 35"/>
            <p:cNvSpPr/>
            <p:nvPr/>
          </p:nvSpPr>
          <p:spPr>
            <a:xfrm>
              <a:off x="2456121" y="2828260"/>
              <a:ext cx="318976" cy="31897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37" name="Flecha izquierda y derecha 36"/>
            <p:cNvSpPr/>
            <p:nvPr/>
          </p:nvSpPr>
          <p:spPr>
            <a:xfrm>
              <a:off x="3476847" y="2232837"/>
              <a:ext cx="361507" cy="223284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-25825" y="6272966"/>
              <a:ext cx="5224631" cy="2019176"/>
              <a:chOff x="-25720" y="-242"/>
              <a:chExt cx="5203366" cy="2009470"/>
            </a:xfrm>
          </p:grpSpPr>
          <p:sp>
            <p:nvSpPr>
              <p:cNvPr id="40" name="Rectángulo 39"/>
              <p:cNvSpPr/>
              <p:nvPr/>
            </p:nvSpPr>
            <p:spPr>
              <a:xfrm>
                <a:off x="-25720" y="-242"/>
                <a:ext cx="5203366" cy="2906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1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Tolerancia al Riesgo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1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1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0" y="244211"/>
                <a:ext cx="1870710" cy="17650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  <a:tabLst>
                    <a:tab pos="1010285" algn="l"/>
                  </a:tabLst>
                </a:pPr>
                <a:r>
                  <a:rPr lang="es-ES" sz="1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Medición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" sz="1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*Valor de compras registradas en el periodo anterior/Valor de compras durante los 6 meses de prueba.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*Número de empleados contratados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" sz="1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*Inversión en </a:t>
                </a:r>
                <a:r>
                  <a:rPr lang="es-ES" sz="1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inventario</a:t>
                </a:r>
                <a:r>
                  <a:rPr lang="es-E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3763017" y="233052"/>
                <a:ext cx="1413510" cy="17668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1010285" algn="l"/>
                  </a:tabLst>
                </a:pPr>
                <a:r>
                  <a:rPr lang="es-ES" sz="1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Tolerancia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40 a 49%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6 meses 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2 empleados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10 a 15días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ángulo 42"/>
              <p:cNvSpPr/>
              <p:nvPr/>
            </p:nvSpPr>
            <p:spPr>
              <a:xfrm>
                <a:off x="1871085" y="233730"/>
                <a:ext cx="1892300" cy="176684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  <a:tabLst>
                    <a:tab pos="1010285" algn="l"/>
                  </a:tabLst>
                </a:pPr>
                <a:r>
                  <a:rPr lang="es-ES" sz="1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Objetivo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-50% reducción de costo en inventarios.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- Plazo de 6 meses.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010285" algn="l"/>
                  </a:tabLs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- 2 nuevos empleados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- 15 días de Stock de materiales</a:t>
                </a:r>
                <a:endParaRPr lang="es-E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Flecha arriba y abajo 38"/>
            <p:cNvSpPr/>
            <p:nvPr/>
          </p:nvSpPr>
          <p:spPr>
            <a:xfrm>
              <a:off x="606056" y="5890437"/>
              <a:ext cx="223284" cy="308344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901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3629816"/>
              </p:ext>
            </p:extLst>
          </p:nvPr>
        </p:nvGraphicFramePr>
        <p:xfrm>
          <a:off x="1375178" y="1246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754112" y="320830"/>
            <a:ext cx="5953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 smtClean="0">
                <a:ln>
                  <a:solidFill>
                    <a:schemeClr val="tx1"/>
                  </a:solidFill>
                </a:ln>
                <a:effectLst/>
              </a:rPr>
              <a:t>3. Identificación </a:t>
            </a:r>
            <a:r>
              <a:rPr lang="es-EC" sz="3600" dirty="0">
                <a:ln>
                  <a:solidFill>
                    <a:schemeClr val="tx1"/>
                  </a:solidFill>
                </a:ln>
                <a:effectLst/>
              </a:rPr>
              <a:t>de Eventos</a:t>
            </a:r>
            <a:endParaRPr lang="es-ES" sz="36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2" name="CuadroTexto 1">
            <a:hlinkClick r:id="rId7" action="ppaction://hlinkfile"/>
          </p:cNvPr>
          <p:cNvSpPr txBox="1"/>
          <p:nvPr/>
        </p:nvSpPr>
        <p:spPr>
          <a:xfrm rot="16200000">
            <a:off x="-798491" y="3631842"/>
            <a:ext cx="324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tx1"/>
                  </a:solidFill>
                </a:ln>
                <a:effectLst/>
              </a:rPr>
              <a:t>COMPRAS</a:t>
            </a:r>
            <a:endParaRPr lang="es-ES" sz="4000" b="1" dirty="0">
              <a:ln>
                <a:solidFill>
                  <a:schemeClr val="tx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442215"/>
              </p:ext>
            </p:extLst>
          </p:nvPr>
        </p:nvGraphicFramePr>
        <p:xfrm>
          <a:off x="1375178" y="1246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hlinkClick r:id="rId7" action="ppaction://hlinkfile"/>
          </p:cNvPr>
          <p:cNvSpPr txBox="1"/>
          <p:nvPr/>
        </p:nvSpPr>
        <p:spPr>
          <a:xfrm rot="16200000">
            <a:off x="-1117130" y="3738209"/>
            <a:ext cx="388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tx1"/>
                  </a:solidFill>
                </a:ln>
                <a:effectLst/>
              </a:rPr>
              <a:t>CONSTRUCCIÓN</a:t>
            </a:r>
            <a:endParaRPr lang="es-ES" sz="4000" b="1" dirty="0">
              <a:ln>
                <a:solidFill>
                  <a:schemeClr val="tx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90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63245" y="1743912"/>
            <a:ext cx="2661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La Empresa</a:t>
            </a:r>
            <a:endParaRPr lang="es-ES" sz="3600" b="1" cap="none" spc="0" dirty="0">
              <a:ln w="6600">
                <a:solidFill>
                  <a:schemeClr val="tx1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comasey.com/wp-content/uploads/2014/02/cropped-IMG_21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5" y="4182346"/>
            <a:ext cx="8953500" cy="24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244357" y="2944174"/>
            <a:ext cx="7585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b="1" dirty="0">
                <a:solidFill>
                  <a:srgbClr val="000000"/>
                </a:solidFill>
                <a:latin typeface="Helvetica Neue"/>
              </a:rPr>
              <a:t>CONSTRUCCIONES MAQUINARIAS Y SERVICIOS YANOUCH Y </a:t>
            </a:r>
            <a:r>
              <a:rPr lang="es-ES" sz="2000" b="1" dirty="0" smtClean="0">
                <a:solidFill>
                  <a:srgbClr val="000000"/>
                </a:solidFill>
                <a:latin typeface="Helvetica Neue"/>
              </a:rPr>
              <a:t>CIA.</a:t>
            </a:r>
            <a:endParaRPr lang="es-ES" sz="2000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107" t="33244" r="65079" b="55312"/>
          <a:stretch/>
        </p:blipFill>
        <p:spPr>
          <a:xfrm>
            <a:off x="553505" y="2866794"/>
            <a:ext cx="3618963" cy="8371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30311" y="291021"/>
            <a:ext cx="86827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effectLst/>
              </a:rPr>
              <a:t>CAPITULO </a:t>
            </a:r>
            <a:r>
              <a:rPr lang="es-ES" sz="40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effectLst/>
              </a:rPr>
              <a:t>I </a:t>
            </a:r>
            <a:r>
              <a:rPr lang="es-ES" sz="4000" b="1" dirty="0" smtClean="0">
                <a:ln w="22225">
                  <a:solidFill>
                    <a:schemeClr val="tx1"/>
                  </a:solidFill>
                  <a:prstDash val="solid"/>
                </a:ln>
                <a:effectLst/>
              </a:rPr>
              <a:t>Análisis </a:t>
            </a:r>
            <a:r>
              <a:rPr lang="es-ES" sz="4000" b="1" dirty="0" smtClean="0">
                <a:ln w="22225">
                  <a:solidFill>
                    <a:schemeClr val="tx1"/>
                  </a:solidFill>
                  <a:prstDash val="solid"/>
                </a:ln>
                <a:effectLst/>
              </a:rPr>
              <a:t>Situacional</a:t>
            </a:r>
            <a:endParaRPr lang="es-ES" sz="4000" b="1" cap="none" spc="0" dirty="0">
              <a:ln w="22225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4882313"/>
              </p:ext>
            </p:extLst>
          </p:nvPr>
        </p:nvGraphicFramePr>
        <p:xfrm>
          <a:off x="1375178" y="1246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hlinkClick r:id="rId7" action="ppaction://hlinkfile"/>
          </p:cNvPr>
          <p:cNvSpPr txBox="1"/>
          <p:nvPr/>
        </p:nvSpPr>
        <p:spPr>
          <a:xfrm rot="16200000">
            <a:off x="-1117130" y="3738209"/>
            <a:ext cx="388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tx1"/>
                  </a:solidFill>
                </a:ln>
                <a:effectLst/>
              </a:rPr>
              <a:t>BODEGA</a:t>
            </a:r>
            <a:endParaRPr lang="es-ES" sz="4000" b="1" dirty="0">
              <a:ln>
                <a:solidFill>
                  <a:schemeClr val="tx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23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64359" y="199142"/>
            <a:ext cx="613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>
                  <a:solidFill>
                    <a:schemeClr val="tx1"/>
                  </a:solidFill>
                </a:ln>
                <a:effectLst/>
              </a:rPr>
              <a:t>4. EVALUACIÓN DE RIESGOS </a:t>
            </a:r>
            <a:endParaRPr lang="es-ES" sz="3200" dirty="0">
              <a:ln>
                <a:solidFill>
                  <a:schemeClr val="tx1"/>
                </a:solidFill>
              </a:ln>
              <a:effectLst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27587"/>
              </p:ext>
            </p:extLst>
          </p:nvPr>
        </p:nvGraphicFramePr>
        <p:xfrm>
          <a:off x="2318197" y="1333433"/>
          <a:ext cx="7173533" cy="4158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13"/>
                <a:gridCol w="1366006"/>
                <a:gridCol w="1708053"/>
                <a:gridCol w="1708053"/>
                <a:gridCol w="1480508"/>
              </a:tblGrid>
              <a:tr h="691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s-ES" sz="14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s-ES" sz="14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IMPACTO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45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s-ES" sz="14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s-ES" sz="14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Leve 5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Tolerable 10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Moderado 15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81413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PROBABILIDAD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Baja 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Leve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Tolerable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Moderado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9619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Media 2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Tolerable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Moderado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Alto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7065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Alta 3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Moderado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Alto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81960" algn="l"/>
                        </a:tabLst>
                      </a:pPr>
                      <a:r>
                        <a:rPr lang="es-ES" sz="1600" dirty="0">
                          <a:effectLst/>
                        </a:rPr>
                        <a:t>Riesgo Alto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Rectángulo 1">
            <a:hlinkClick r:id="rId2" action="ppaction://hlinkfile"/>
          </p:cNvPr>
          <p:cNvSpPr/>
          <p:nvPr/>
        </p:nvSpPr>
        <p:spPr>
          <a:xfrm>
            <a:off x="2655139" y="5783345"/>
            <a:ext cx="6287940" cy="4633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2981960" algn="l"/>
              </a:tabLst>
            </a:pPr>
            <a:r>
              <a:rPr lang="es-ES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Nivel de Riesgo = Probabilidad de Riesgo * Impacto de Riesgo</a:t>
            </a:r>
            <a:endParaRPr lang="es-ES" sz="16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5809" y="1676560"/>
            <a:ext cx="34386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n>
                  <a:solidFill>
                    <a:schemeClr val="tx1"/>
                  </a:solidFill>
                </a:ln>
                <a:effectLst/>
              </a:rPr>
              <a:t>Matriz de Severidad para analizar o jerarquizar los riesgos</a:t>
            </a:r>
            <a:endParaRPr lang="es-ES" sz="2000" dirty="0">
              <a:ln>
                <a:solidFill>
                  <a:schemeClr val="tx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5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8294" y="328895"/>
            <a:ext cx="4875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5. RESPUESTA AL RIESGO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campus.selfos.com/userpix/731_superi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4" y="1777797"/>
            <a:ext cx="2172933" cy="3105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539899" y="1777797"/>
            <a:ext cx="2959379" cy="4524315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 compañía ha considerado como estrategia de respuesta al riesgo: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Mitigar el riesgo a través de la aplicación de controles necesarios para las actividades de cada procedimiento.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6124758" y="328894"/>
            <a:ext cx="5732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6. ACTIVIDADES DE CONTROL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296321" y="1777797"/>
            <a:ext cx="2408405" cy="2875901"/>
            <a:chOff x="0" y="-224944"/>
            <a:chExt cx="2165404" cy="235302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Rectángulo redondeado 8">
              <a:hlinkClick r:id="rId3" action="ppaction://hlinkfile"/>
            </p:cNvPr>
            <p:cNvSpPr/>
            <p:nvPr/>
          </p:nvSpPr>
          <p:spPr>
            <a:xfrm>
              <a:off x="0" y="-224944"/>
              <a:ext cx="2165404" cy="23530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201416" y="-115165"/>
              <a:ext cx="1817286" cy="21017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>
                  <a:solidFill>
                    <a:schemeClr val="tx1"/>
                  </a:solidFill>
                </a:rPr>
                <a:t>Adoptar Políticas Generales</a:t>
              </a:r>
              <a:endParaRPr lang="es-EC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928745" y="1777797"/>
            <a:ext cx="2488461" cy="2770495"/>
            <a:chOff x="2375020" y="912033"/>
            <a:chExt cx="2045560" cy="12160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ectángulo redondeado 11">
              <a:hlinkClick r:id="rId4" action="ppaction://hlinkfile"/>
            </p:cNvPr>
            <p:cNvSpPr/>
            <p:nvPr/>
          </p:nvSpPr>
          <p:spPr>
            <a:xfrm>
              <a:off x="2375020" y="912033"/>
              <a:ext cx="2045560" cy="12160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883694"/>
                <a:satOff val="-60520"/>
                <a:lumOff val="11175"/>
                <a:alphaOff val="0"/>
              </a:schemeClr>
            </a:fillRef>
            <a:effectRef idx="0">
              <a:schemeClr val="accent5">
                <a:hueOff val="11883694"/>
                <a:satOff val="-60520"/>
                <a:lumOff val="111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2434382" y="971395"/>
              <a:ext cx="1926836" cy="10973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>
                  <a:solidFill>
                    <a:schemeClr val="tx1"/>
                  </a:solidFill>
                </a:rPr>
                <a:t>Estructuración de Políticas, Procedimientos e Indicadores</a:t>
              </a:r>
              <a:endParaRPr lang="es-EC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http://empresa.consumoresponde.es/webfm_send/57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61" y="4787872"/>
            <a:ext cx="1848294" cy="18414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35966" y="160338"/>
            <a:ext cx="2252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/>
              </a:rPr>
              <a:t>Información y </a:t>
            </a:r>
            <a:endParaRPr lang="es-ES" sz="2400" b="1" dirty="0" smtClean="0">
              <a:ln w="12700">
                <a:solidFill>
                  <a:schemeClr val="tx1"/>
                </a:solidFill>
                <a:prstDash val="solid"/>
              </a:ln>
              <a:effectLst/>
            </a:endParaRPr>
          </a:p>
          <a:p>
            <a:pPr algn="ctr"/>
            <a:r>
              <a:rPr lang="es-E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/>
              </a:rPr>
              <a:t>Comunicación</a:t>
            </a:r>
            <a:endParaRPr lang="es-ES" sz="2400" b="1" cap="none" spc="0" dirty="0">
              <a:ln w="12700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76923373"/>
              </p:ext>
            </p:extLst>
          </p:nvPr>
        </p:nvGraphicFramePr>
        <p:xfrm>
          <a:off x="-1687133" y="1287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 descr="data:image/jpeg;base64,/9j/4AAQSkZJRgABAQAAAQABAAD/2wCEAAkGBhQQEBQSEBQVFBQUFRgUFRUWGBcWFxQYFRYYFRYVFBgYGyceGBkjGRUUHy8gIycpLC8sFR4xNTAqNSYrLCkBCQoKDgwOGg8PGiwlHyQsLCwsKiksLCksLS8qLCksKiwvKSwsLCwsLCksLCwpLCopLCwsLC4sKSwsLSwsKSwqLP/AABEIAOUA3AMBIgACEQEDEQH/xAAcAAABBQEBAQAAAAAAAAAAAAAAAgMEBQYBBwj/xABDEAACAQIEAwYDBAkBBgcAAAABAgMAEQQSITEFQVEGEyJhcZEHMoEUQqGxIzNSYnLB0eHwkkNTY4Ki8QgVFiQlRML/xAAaAQADAQEBAQAAAAAAAAAAAAAAAQIDBAUG/8QAMREAAgECAwMMAgIDAAAAAAAAAAECAxESITEEQVETIjJhcYGRobHB0fBC4QXxFCNS/9oADAMBAAIRAxEAPwD3GiiigAooooAKKKbd6AOs9Nlq5es3xzttHAxjiUzSjQqpARD0kfYHyFz5VDZrCDehpKL1412m7e8RUM4KxxAXLQqWy/xEguPWwHmKp+zHa3HY+V40x0kYRcxeS+XVgoAVb8zzKikU4xX5evwe+0XrB8Pw/EYQCccs3O0mH0b0ZZL28xVxhO1xQhMbH3BYhVlBzwOTsM9gYyejgfWlfiVyd+i7+vgzTrJTgNMA0pWtVpmLQ9RXAa7VEBRRRQAUUUUAFFFFABRRRQAUUUUAFFFFABRRRQAUUVy9AAxtTBNN4/HpEpeV1RVGZixsAL2ufqRWd4721EGHM8cUjx92XEpASNbkqobOQxOYDwgXsb1EnY2p05T0Rn/iN8SI8LIuEV3Ut+ueMXeNbXyprox0BbcA6C+1LwnEwTqPs7owAvkGjJrY5kPiGp1J3J3O9eQY3ijYiWSWRvE5LG533Ovn/U1fdh8SIsQJyCQHjiPitpO3d31BBGhuttQNCDSUd7KqSXRjovPrPUvspGo0/D8aqOD8OhGKJgAR5HhSUICqEGUMbLewJCODlsCDsDqb7FqbEdKoOycmbFsykHLNGb7jwRYl9/8AlFaQXORzTdotm1hgki1jN13KnUe3P1Fj61OhnjnBjdQC3hKPYq19xrof4TY1IMPeG8Zs2XxRtorcrg7qfMXBvqOYgcRw+ikqVJaxBAvz0uCdNL8962nCLu14HPSrSTSfiJwWJbh0qQyEthZCFiZjdsM5+WJydTE2ysdjob6GtbXl3anj2HRXjkOZnBBQC7WPPTbkQTzANaz4fcf+2YJGY3eP9G5O5K2ysfVSD63rltbsPSb5SOLetfn2fcaiNqdqODT4NWjBo7RRRTJCiiigAooooAKKKKACiiigAooooAKKKhcV4rHhozJK1lBAFhcszGyqoGrMTsBQNJt2Q9isWkS5pGVFG7MQoF9BqfOqiWbEYkOkQbChXCiV1VnkUZg5jS/h1C2Zr3BOlKg4O0rl8Z3cmWXPAgXwwgAqpudWcg3N9AdqugKWpeUNM35fvvKuHgcUczzhbyuLNIxLMRYaC+iroDYAC9Y74xYgfZI4WvllkIa1xoqEA6dGdT9BXoD71hvibh832Q3AGeVbkXHijvY+uQis55LI2pNuSu9z9GfPmD7PStJldWVf2rfN5JfRif8AvXpHCOwiSxZSJIUWZJom3aQgAZsri5jsPCTb5ri+tazh/DkMeXKLHW2trg6afzptnMBWIZwFACqqltATbRASw/zqAlO7uzPRWRZy8JWQ3YZ+dmvkHXw7W9b1RcTjOFfvShMDZczoCTAVvlfKuvd67rqPwNH2knnEDvIkwSx77vcPK19LAZlYLGl+YFhoeVRewXxNAC4bHmwACxzG2lgAFkOwFrDNtya181aRu8yZxUcr3PROG8dFgHN1sGEg+Ui+5K6D+IWHUAXNO9pOLZIi52RZJR55UuNt+XvVdjODGK8uF2JzNEbqjHm0bf7N/wAD0rOce4xE+CxKxuBIqFGhYhWjZmFwI77G51S6+hOuvKXVmcvIpSxIyXCe0AZ8mNRZQw0BOUM7DQ3W2XX7ykWNrgb16b8MIPs880KkmOSJJ0vv8zIeQ679LV4gmchlKllIa4bWxymxv66c/wCvvPY5WPEHzXJTCqpPm0p38/ATUVMrHXQ/Ls+DeU9HtTNPR7VKJkKoooqiAooooAK4TTbyVXcV47BhVzYiVYwdgT4m/hUeJvoKTdiowcnZFpnFdzVlT23jJ/R4fGSD9pcO4H0zWJ9qcw3bfCswR2aBybBZ0aEk+RYZT71ONG3+PU4M09FMJJ7U8DVXMLHaKKKYhJNUnD2+0zNOJA+HAyRIF07xGIklJYakEZVI0tfrUvj+IdMPIYcve2yx5yAudvCt8xsdTtz2qXg8KscaogCqosAosB6AbClqWso3HgK7aiimQNSCs1284cZsE5UXeFlnUcz3ZuwHqhetO63pkiokr5GtOWFpnlHBuLhVFzpbNpqbHUGw11GtXmCxgkkVgV2KDI4a4bW0gHLMq2vax9Tek432c+w4qwyDDzNeIlZPC53jDxHMhFzluGBBtYEVKXECwZVZCpU2eKVDI1wdGdBpYE23J3sATWEXZl1IYdNNxqlj8hYixFrgg6EEHcHpXnfaX4fx4Qy4rDQs8ZRi6Rlu+w7WJEmG1yhMxBa6sVAOXfT0eSRV+ZgBfTqbdBuazfEcfI1zIci5rqqkdbLdty17ddSdDXRKaiRTpubtcoPhXNjitmiC4MLZM+fPp/uydxvuABsoAvWh7adlI8XC0iohmQCzkHMF2ObLqwA5EEgXt0rQ8JzmCIvcNkFwwttpqLXGlt9eovcCQ66XFwRt1B/Ijby/lRm1uPA8Lwt1xUeHlXKxdCQxFigYMzq3yvGUVrMpIPXlXsvYEApNiWuO/k8BIOscQyIb2tqc7fWoXGeHpipxhYFs+88ilgsMTG7CwOXvJLaD1Yi9q2+GwyxosaDKqqFUDkALAe1RKWJ9h0RjycM9Zen7HFlB2IPoacDmmTEDuAfpSThxyJHoSPw2ouZtIld5Xe8qJkbk3uAfytQCw3Cn3H53ouLCTA9Jd6jCY81I9j+VcbFqASTawubgjQetO4sJnO2va84RRFh17zEOLgfdiW9u8fyvsK8z4F2xlweLkfExpMxNpJHF5F80b7o12sBpypuHj7YrGYia+U5mk1GYFFHgjA5aWFzpc0jivadSrRooMjjLbJdHEg1fqWBsLDe/lXG5yxaHdJRjHAna2vX+j1js/wBpGxDusqKgADKQbgg8ydqu8ThklQpIquh3VgGU/Q6VlPh9G6LLFNGUeMRh7lTbMtwoC6DQAkUz297QPhlQYRgkha7AW1GwAU6at5cq2i3h5xxvpXiS5cK/Cj3sGZ8FvLASWbDg7yQE65Be5TptWuwuJV1V1IZWAZSNQQdQQelZPtTx3EYPDqQsUkjKSwYGwKgZguW2YXJ6adaT8O5XjjkwkvzQ926DpHOneBbcgrZlFUrJ2Rs71YYnqt/FfKNvRSUOlKrY5Ci7VFMmH70MVOKgAykCzZ/AWuNVzZbirxdqre0UbnDP3T9262cOb2ARgzXsCbFQRtzqdhMQsiK6EFXUMpGxDC4I+hqVqaPoLvHa4zWrtNyCmyEcMlINFMKxYXvlGu2+9t+XtU3LSG+J4SKaNop1DIwsVP4EW1uOorB4rszPhA3do88HiCkAGdA3zZwdXBGmZSGta4a1q9DSMDbfrz96VUyjc1jPCrPNHmEPE43LBZCzFiArM3eWJWwyuc41uADtm00uBoeEYdzIHkS1s1iwUFSRug+byvYaczV7xLhmHn0mhjl/iUEj/mI0qlbsJgSb/ZkHkC9vbNUqEr3Helxa7k/O6JuO41BALzTRp5FhmPkFBLE+QFVjY/EYzTCo2HiPzYiZbOR/wIjre33n0HSrXAcAw8BvDDGh6qozf6rXqfWlm9ScdOHRV31/A3wXhEeFiCRA6nMzE3eRj8zux1Zj1qwvSIthSqqxi5OTu2dvXb0miiwrsVeiuUXpYR4jtQePAnCYgLv3MlvXI1Tc1MDEiQlNxY3PrpYe9JrIuMkmmeTdh+HxNhJ1LqJHjsL6k5nD2+lthUDifAfsuKQKysTkddBoSbgWN9LqNOdq4cDJhMRJBmRTC+UZrAsnzI3ndSKOHSNicS0sl7KotfmW0AXyCj8a4oOTdmb7Wo022nq/U0nD+102HeRpYxMZXzsynIdFCgAWII08t6hcQ7UCWcS5NVC5Q2jKVY3K30v4txrp50l8Nc0zjcESYgBcmQWHW2tve1bNKWp59Ou75DnxW4/Ij4fDoRpEWkB1vmNhfp8t6f8Ag3iWkxE7OSf0KjUk2tJoLnlvTUmCOMHEXxUbo9okBMfiRIiHdkA+9oBfbfXetN8LOCpFDJPGrKkzBYsxuxjjFgx82cufoKUc2j0YJxhJvhbxa/ZvY9qXSUGlKrrOJiWW4qm4QTA7YZljjRT/AO2CkDNHYFly3vdGOp28Qq7qu4pwpZsrWHeREvCxv4HykC9iCV11XmKTLi1o9CwFJkGlVnCeLlrRYjJHiQuZ4lbNpmK51P7JtfqL61aHajUTi4uzGaZh+8OjH8df5mnqZ2c+ag+2n8xUloVI9lJ3sCbdbC9qgJj84BJtfW3Lrv7VYis/B8oHS6/6SV/lTRMiyHlXagq5G1PxYi5ANUQP0tISfKnIwtO0AcVbC1KtQKKAOWoIrtFACaRLMFF2P96j43iIj0GrdOQ9f6VWd8XuWNz+X9KAJGJxhfyHTr607gZVRXkchVUasTYAC5JJOwqik40l3WIGWRAD3aFcxubX1IAW53PQ71Y8L4Q0n6XEMSrIF+zeEwqdCxOn6U5gLE7W0qWzWMLZyy+/cyg7Wdnm4m8c+GSMqkeZZWawxAJuIwo1UA3OdrWJ0rD8Rjy+FAYZQfFFJmXKLct73OuYaV7lOPCQOlh9dBUbinAYMUoWeJZANrjUejDUfQ1hKnd3TzOh1YSjgmstz3r58jxLBT4wa92WHkykH0uRc/SrvA8bSQASFY5FuVEoMa6b5jpYWB2raSfDTC38D4iMdFma30zAmpmC7BYSNgxjMrDYzM0tvOzHL+FK03rYz5HZ45pvw/ZneFriOIr3a548GdJZCxLSgHWOByAxQ7Fm2F+tehYXDhFVUACqAoA2AAsAKXHF9KdAraELE1auLJKyR2iiitDAK4RXaKAIPEOFrKL/ACyKrCOUAZ4i4yloyQbG1QMPxGWApFiQZBkJbFKoWK65iRItyY/AAb7E32q8NcZb6GlYtTys80RYMQsihkYMpFwykEEdQRvSZvmU+q+4v/KoUvZ9VZDAz4cK5crFlCPmILh0IIN7WvoRfSo+IxeJijdpYlmyuCncGzGO5JLJIbZgABYE3vyqDVRT6LLmqSQWeQDk7f8AVZ//ANVJ/wDUEIkMbs0bqneHvFZFC5QxOcjKbA666VEkxcckhMbo4YKQVYMDoVNrHW2Ue9OLIlCSWh2uodR61y1FWZFjXQ5FIdwouxAHMnQD6mos3GIVZkMqZ1QyFFOZwqgMTkW7HQjlzpNlKLeiHuJcaWBAWFyxsoHPqfTao2H4jJJqGHoAP561m+M48TSK4DhMtlzoyHRjchWANiaueD4pQBeuOVVudtx6C2dQpp2zZdQY3k9gRrfYf2qHjOLX0j0HXmfTpVbxLFZnAG1xpVG3E0ssj4tCEsHSIxhHc5ty12UEcifu10RnkcrpXeXuWOP4nHBl7wkFjlUAMzMeYAA5XvVNj8fLOGj1hjvYFGBdwCb5jayg6WA1FMxFFGWMKq/NlU3JJHzEk5mYi3iOppy1qvXUnEodFd7+P7L3gGHVIrgAFjcnm1rKCx5nStZg1tGvpWc4atokHl+ZvWnjWwA6C1EiE23diZdSo/ev7a1IjGtR7Xf0X8Sf7VKiFJDegrLXQK7RVmYUUUUAFFFFABRRRQAUUUUANSjWmpFuCOoI9xTsjUioZaGVAdPELgjUHUG41BHOqHi3AcOXjBgjsoZl8CgKwZSSthoSbH6VfQ7EdCR+Nx+dROLD5D+8QfK6k/mKFqXicdGUJ4BD+k8LDvTd7SSi5zZriz+HX9m1KXgsQaNvHeIZUvJIdASfEC3iPiOpvU+pEGDLanQVWFE8rPiyFh+yuFWPuxAhRmEhVruCwFgxzk8ifepE/EIomZUAeZUDdzFlMpUEIulxYajciw9KaxDyTmSCHvIUUKPtNgc17FlhBOvgP6zYHa9WGGwaR3ygXNszaF3KgKC7bsbAamlbgW5P83d8LlXj+GSYpAzqsThQVXNmIJvnR2XwkaKQR51SrwnEobd2x9LEe962tFZToRk7mlPapQWFJWMrDw94yDLbNa4A1tfqetV3GIluBlXboP8AOtaTif6z6Cs3xc/pPp/WtIwUVZGEqkpSxDGBwMZOYqodv0YewzIpXxlTuDl8I6X5VG4tEiyiPDySgIfEzkSZjpdbt4rC1hrpc0ssbaG3Sm8LgGaUc9b6fiT0qsKBVJLeaCHHtApOJQLGhUB4i0ngJPidQuZAoAudRrWwilDqGU3BAII5gi4PsRVVgVvIPK5/ClYrhBRpZ8LZJ3UXDljFIVI1dQdGKjLnGoB51DuWnGXU/Is4d2Pnb2H9b1JRqqeE8UWS8ZIEyAGWO5JUuA2hIGZfFYMBbSrKmmTKLTsx7vBQGpmincnCSKKYDWpxZKdybC6KKKYgooooAKQ7cqUTTJNJjSOUXorN9pONv3i4PCkCZxmkk3GHjvbPbm52UfWobsbQi5OyH+Kdp4sPKYgHmmaxEMIzvsdW5INN2tUKaTiOIAyw4bDrcECV3lceojAUH6mk8IwgwuJWCKM5CC0kpN3dzzlJ8Tsbk329K1Y1+lNRvqN1YRygr9b+P7Mk2E4hF4r4OUD7pEsXsbsPeo+O7RGR1wuPhbCxSqQ8hkJV2uuWOOaPQBvFfNbTSsD8WFxeJxbLiHMGFjbJCl/1otcy20zFuXS1uRq5+EuML4eXA4p1mVW/RBirhkI8SWuTYEXAO1zbak7XsmXGbSxSgu1ZP48j1OGJUVVQAKFAUDQAAWAA5C1KK1ksNI3DJFRmLYKRgiljc4V2NlUsd4WOgv8AKa19WnuMakMOad09H93jZFcp2klaZkUnEv1h9B+VZnih/Sn0H5X/AJ1qsZF+kJPl+VZvEYRpcQwXkdTyAAA1oAiYXCtI2VfqeQHU1pMFgFiWw1J3PM/2pWEwixLlX6nmT1NWOEwmbVvl/P8AtQMXw2Ag5jtawo4zxmHDRlp5FjuDbMdSdvCNz9BWY7TduyrHD4HKzjwvKdUjI+6g2d/wFYtsGzP3kjNJKdS7nMT77DyFq0pUJ1s1kuJFfaKWzZVHn/yte/h69RqeN9u0kAOCjkEgKgTuEjUqpvkfMCzRm2osKePbrFs+WKLC7X/WSOT5CyjXyrNTOrCzDK3Mf06ipGGyIVYEAWsa6v8ACilm2cb/AJWTyUI992/VGhj7c4sEZ8LE4OxilYX9MykfTerLDdv4v/sxy4f99h3kV+nex3A+tqo4JAzXHPUnkehPn56fnUpo9c2zWsWBsSNvHfRh/ECNbeHQnCezpaM1p7en04LuuvleRtcNiklUPGyup2ZSCD9RTtebDBGBu9wrdxKTrkFopG6TQnwg26ZT0JrUdm+1q4kmGVe6xKC7RnZh+3GTuvkdRzrmlGUHaSO6LhUjipu/Fb194mkWSnL0xXbmi5LQ/RRRVECJDTVOS03UMtaDeJxAjRnbRVUsfIKLn8BXnvCnYR/anDmXEOcQyg5dCCI0bUDKsdtDfXWtb2ye3D8Uf+BJ+KkfzrN9+UgGUB3RMqoWC5il1y3Og2t7UrXZs8qXa/T+y2w2LxLuWaNFsdtW8IXQ3B8RvYelX+GmsCXspvffTUDYn0qh7O8eGLgV4LFgnjRtGBBXcX0vvY25jcEVZDiMM2jgZ1+42hB6a/kavQ53mUvbbg0OPhbI1pkHgdVzWtrlJP3Trsdz615twLAyoZo2LGWMr3bx5ipsTrmY33U2IAGnS1ej8V4usakstowxByr8u1msPr7Vh2xxj4wShuJ40S1wQ6lMy6311BsfOolCLzZtCcoqyLnAyPOssGNzKDY5tGzq4swNjbYctjY2rW9iuJNPg07w5pIi0LnmxiOUMfVcp+tZPF8IAzM02UWyIU8TLmOyAbyEX05XJq4+HEJT7YpbNadTm01JiGuml9qpxUWhxeOnJcLP2NjRXa5VHOVWL+dvX+QphIwL2Frm58yeZp7FHxt60/g8Hm8Tbch1/tQAYPCZvE23Idf7Vm+2/aRsxweHYqbAzyr/ALJG2RejsOfIH20/HuLDCYaSci+RbgftMfCi/ViB9a85wWFYKWkOaRyZJW6u2p9th5Cqo0+UnZ6bya9dbNS5T8nku3j3erRHTBqihVACgWAFdhGutyBz5/3p948ui7fs9P4Ty9K4VGguQeh/yxr2skrI+XV5ScnmMSoNOf8Amxpa4blbQ/hXJotufKjJrsTTNCbw6QJdeYP/AGNXMD3Otvf6C1/Yex0NZLERy7YbIr2JLShiqgdAOdyN9Kpuz3byZscuEnET5roHRSuuUnXWxBtb2NcNWpBz5O+Z6FPZqvJctbmnpITQWItbkL6DewO69YzqttKi8S4aJdiVkjGeN0/WRkbPC27x8ih5XqVCTYHzuTfUchIOpGxp5r3N7Abm28ZP30/dPMVjKzyZVOcqclKDsyf2Q7R/a4islhPEcsqjQH9mRR+yw18jccqv715/jJThZo8ZcAxkR4gLe0sDm3eAdVJDW9a34NcbVnY9nEpxVSO/ye9e5JoooqzIblpunnGlM1LLRD4xge/w80P+8jdP9SkD8axfZngSYjDRzSTkPYqwyjMjqcroSTfRga9ArCdoI5eHztJAIvs+KkGczFxHh5W0LnICQj6crX3IqdHc3jz4OC11XuvvAh8QxsfB8Qs0Lk4eU5cQpF8jE37xALCzNc25Nf8AbNs12+7dxzosuFeQSJocyIishtcMcxYsLact/WtJj+zz4s9zPMsuY2kXCwhVRTa95pXNzbkAT6VZYL4UcMgBLQCTznYvb0Fwv4Vo0jlUjzrsz2llxyvEtncLojMFLX3Iudhp9bVVdpOGY2KVJpYWIAW5VQ6oFY+E20tb6VvG7D/ZJjJwrEmJW1aCVTLFpyve4X3I61fs7tEBIEElvEI2JXbdSwU2/wA1qJQZaqHkHHviVI4aPC3S4yNLswW1u7hH3FsNTufLavWfg9w8xcODOfFK5c33sAFBPqVb3rz5/h39q4mscVlH6yew+Qb5zyueQ5kDlevc4MAiRoiDKI1CJb7oAsB+FJvE+w3SwU89Zen7foP0krSRIRo30bkf6GnKd7GLRCjweZ2Ztrmw6/2qbRSJH5Dc+w8z5Ur3GlYyPb6bPJhcPfd2ncdVhXwX8s7D2qnaOp3aWP8A+SUc0woN+d3lNz/01x1Ur4gVPUag+o5eo9q7dmeFN8WeT/Kc6cY8I+rb+CvAudeXOmZtb63HSrFsCypmXxDquvuNx9ajjDLl1Hn/AErvU0eZgaWZXwx62/DapBi0PiOvvTjxhRm9q477Ai/+biqvcVrFR2kw6tC2mZlByg3sCRlubakXI0/w4HsokbcUjuohCXOUX+dUOmpJ+avSuI8SiiVjNlsVtY/evytz9q8XnKIxZBbU5ddbXOX00t7VxVYKNVVGe1s1SU9mdLr17T6FinXwgXve45a8x01F9KlLKMwA+bKSnQj7yGvAV7W4tCCuIk8NrXYkabXB0I8q9y4ZjTPHFIVsJI0kGmgZlB096JJPNHJOnKnqS3wyTRtCR4HBAzX8JNwV9Nat+xOKaTAw5x44wYX5+KFjGT/03qvQte1rKw+qt/n5UjsZiWiXFI24xchP/Msbn8WJ+tcdXVM9TYbyhKHY/b3NzRRRSKCmXW1PVxlvSaGmMU3iMMsiMjgMrAhlYXBB3BFOkWrlSWZH/wAkxWABGBImgOogc5ZItbkQyHRh+63vUCXtOgNsSk8TjdZY2A+jJcMK3tFLNaGrnGfTjnxWT+PI89PaaBzYMz/uxRSOT6AL+dPJw3FYvwxxnCRH5pJbGVh+5ENj5t7VuxXaM97BShHOMc+t38skV3A+AxYOPu4RuczM2ryN+07cz+VWNFdC0GcpOTuxJF96ZKFdtR05j06+lSmjpFqYkxkzC3h1J2H9elLijtvqTuf85V0IL3tr1pVAzD9pVK8TVjtJhbD1jl1/BxXSuchRUrt9Bl+zYnlFKY5PJJxkufIOE96ThIPCTzrak7JnBt1NylCW5r0+ohTwsrgC48xVbxjiywC8h1J0GUnQbEgDQVJ4vx7uBk+aQ305L0J/pWLxkzuSWJYneutTw6mVDY3Wz0RrouO4aRVuyeLcq6jUdVYjXy38qqcT2ww6MbfpEQEMykW+htYVjcTggd1FVOJ4Re4UkA8uXtWc5Sb5kreZ309jpQX+yOLvsI7UcaSeVnEjMDewtYKAdF3109Naz88obnVi8iQDu5olk8Jyn5HUnmWWxIvya9UdZSqSb5wOKirIlZr21r6E7P5lw2HA+UQx2/0CvGexnZBsc5N7IhGY8zfkPOwNe0SwshTuwcoAWw5AaAe1dUI82z3nl7XUV0luLRJWz21ysNOdjT/YjD96mJkP3sXJ9cixp+amqPHY0wq0hvZAX9tbe/51r+yHDTh8FCjaPlzv/HIS7fi1cddZpI7v49tU5z60vd+xoaKKKg2CiiigDjLemzHTtFKw0yPainytc7sUrFYhmine7FKC0WFiGlSnFW1Kop2FcKSyXpVFMQyE1rhFP03ItS0UmQOK8OXEwyQyfLIpU+V9iPMHX6V5qnGJ4o5MO1vtEH6Ng2l7fKwPMMtiK9VrKdtOyxxAGIgAM8YtlO0ybmM+e5U9aqnJQldq63jnDlYOnv1T6/h/B5tguOQFJhNnedj4Qo+U31zEm1L4dKhsDe55Nofp1+lZHjkMTzM8TthpgdVcEC40IuNjyN6MF23eKyYuMOB94W19eRrSvTfSi7pm+z1sPMqKzR6FiOBB1uBYW35Vje0iLhkLn0A6npWuwHxHinw3cR92thozG562K6EV5N2v4+2KnIuCiEquW9j1bXXWuSk53szoqzioXKWacuxZtzSAK5XQ1dJ5jPRvhNM2aZUJ2U6etq9LnkYEEnTmL715j8Jj4sR4gpyL9fFW5kkZ2WGFS88nyLfQDnI5+6g3vXoY0oKUjy50JVa7hBZsn4HCjHYtIFBMUZWbEX1Bym8cfTxML+gr0y9VHZns+uCg7sHM7HPK9rF3O58hyA5Cre1eZKTlJyPZUYwiqcdF5ve/u6xIooopmYUUUUAFFFFABRRRQAUUUUAFFFFABRRRQAUEUUUAMOtq5T7LemWW1TYtMyHa34eQ41hMios4IN2XNHJblKo18swsfWsbxXsZgZHCY2JuHyHS6nNhpD1jk2Ho1jXsFIlhVwVcBgdwQCD6g0lKUeizS8ZK1RX69H4/J81/EP4arw6JJ4p1kjkbKvXa9wRoRXn1fVfFfhdgMQCDEUFybRsQoJ5hDdR7Vm5v/D/gyfDLKPop/K1U6jeqEqMN0/FP2ufPFORQFjZQT6V9D4P4CYJDd3kcdLKvuTf+Vavg/wAP8DhbGKBSw2Z/GR6ZtB9BU4nuRSp01rK/Yvk8h+F/YzGkOyII0lCjvZB4VAN7qPvn006mvaez3ZqLBIQl2dtZJW1eQ+Z5Douwq2ArtNyk7XYm4q6grJ+L7X9QUoCuql6ctRYzbO0UUVRAUUUUAFFFFABRRRQAUUUUAFFFFABRRRQAUUUUAFctRRQAhkpGWu0VLKTOZaMtdopDucy13LRRQFwy0tUoopoTFCu0UVR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22" descr="http://image.slidesharecdn.com/auditoriainterna-presentacion-130225112429-phpapp01/95/auditoria-interna-presentacion-1-638.jpg?cb=136181722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30862" r="3070"/>
          <a:stretch/>
        </p:blipFill>
        <p:spPr bwMode="auto">
          <a:xfrm>
            <a:off x="4340292" y="1917982"/>
            <a:ext cx="5691116" cy="31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643059" y="698947"/>
            <a:ext cx="4817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Supervisión y Monitoreo</a:t>
            </a:r>
            <a:endParaRPr lang="es-ES" sz="3200" b="1" cap="none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4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83995"/>
              </p:ext>
            </p:extLst>
          </p:nvPr>
        </p:nvGraphicFramePr>
        <p:xfrm>
          <a:off x="486267" y="244699"/>
          <a:ext cx="8941068" cy="623055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470534"/>
                <a:gridCol w="4470534"/>
              </a:tblGrid>
              <a:tr h="882343">
                <a:tc gridSpan="2">
                  <a:txBody>
                    <a:bodyPr/>
                    <a:lstStyle/>
                    <a:p>
                      <a:pPr algn="ctr"/>
                      <a:r>
                        <a:rPr lang="es-EC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CAPITULO V</a:t>
                      </a:r>
                      <a:br>
                        <a:rPr lang="es-EC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Conclusiones y Recomendaciones</a:t>
                      </a:r>
                      <a:endParaRPr lang="es-E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96621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 smtClean="0">
                          <a:effectLst/>
                        </a:rPr>
                        <a:t>En la estructura organizacional de la compañía no se han definido las funciones dentro de los niveles de autoridad y jerarquía.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effectLst/>
                        </a:rPr>
                        <a:t>Delimitar las funciones de cada puesto con el fin de evitar la duplicidad en las actividades o que estas sean desatendidas dentro de los diferentes niveles de la organización. </a:t>
                      </a:r>
                    </a:p>
                  </a:txBody>
                  <a:tcPr/>
                </a:tc>
              </a:tr>
              <a:tr h="18907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/>
                        <a:t>La falta de un manual de funciones, ha dificultado definir de manera eficaz los perfiles de cada puesto, sus roles, responsabilidades y nivel de autoridad, así también no ha sido posible establecer los objetivos departamentales en cada área.</a:t>
                      </a:r>
                      <a:endParaRPr lang="es-E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effectLst/>
                        </a:rPr>
                        <a:t>Elaborar un manual de funciones para cada uno de los puestos de las áreas de Compras, Construcción y Bodega en el cual se detalle las funciones, responsabilidades y niveles de autoridad necesarios.</a:t>
                      </a: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1897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dirección de la compañía ha establecido controles para las actividades de cada proceso de manera empírica, lo cual se ha mantenido lejos de la aplicación de técnicas y herramientas orientadas a la implementación de un sistema de control interno que permita alcanzar los objetivos.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Capacitar al personal de cada área con el fin de que conozcan y adquieran nuevas destrezas, habilidades y actitudes frente a la aplicación del nuevo sistema de control interno administrativo propuesto, que la gerencia requiere implementar para mejorar las prácticas de control.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6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243424" y="1142345"/>
            <a:ext cx="10755134" cy="5577830"/>
            <a:chOff x="1016156" y="1197708"/>
            <a:chExt cx="8124826" cy="4676336"/>
          </a:xfrm>
        </p:grpSpPr>
        <p:grpSp>
          <p:nvGrpSpPr>
            <p:cNvPr id="4" name="Grupo 3"/>
            <p:cNvGrpSpPr/>
            <p:nvPr/>
          </p:nvGrpSpPr>
          <p:grpSpPr>
            <a:xfrm>
              <a:off x="1016156" y="1197708"/>
              <a:ext cx="8124826" cy="4385307"/>
              <a:chOff x="0" y="80059"/>
              <a:chExt cx="6495885" cy="3828704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2779776" y="80059"/>
                <a:ext cx="1236269" cy="41696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PRESIDENTE</a:t>
                </a:r>
              </a:p>
            </p:txBody>
          </p:sp>
          <p:sp>
            <p:nvSpPr>
              <p:cNvPr id="6" name="Rectángulo redondeado 5"/>
              <p:cNvSpPr/>
              <p:nvPr/>
            </p:nvSpPr>
            <p:spPr>
              <a:xfrm>
                <a:off x="2779776" y="826617"/>
                <a:ext cx="1236269" cy="41696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GERENTE</a:t>
                </a:r>
              </a:p>
            </p:txBody>
          </p:sp>
          <p:sp>
            <p:nvSpPr>
              <p:cNvPr id="7" name="Rectángulo redondeado 6"/>
              <p:cNvSpPr/>
              <p:nvPr/>
            </p:nvSpPr>
            <p:spPr>
              <a:xfrm>
                <a:off x="4886554" y="753465"/>
                <a:ext cx="1236269" cy="48971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ASESORÌA LEGAL EXTERNA</a:t>
                </a:r>
              </a:p>
            </p:txBody>
          </p:sp>
          <p:sp>
            <p:nvSpPr>
              <p:cNvPr id="8" name="Rectángulo redondeado 7"/>
              <p:cNvSpPr/>
              <p:nvPr/>
            </p:nvSpPr>
            <p:spPr>
              <a:xfrm>
                <a:off x="4923129" y="1353137"/>
                <a:ext cx="1257986" cy="46361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CONTROL DE CALIDAD Y CERTIFICACIÓN</a:t>
                </a:r>
              </a:p>
            </p:txBody>
          </p:sp>
          <p:sp>
            <p:nvSpPr>
              <p:cNvPr id="9" name="Rectángulo redondeado 8"/>
              <p:cNvSpPr/>
              <p:nvPr/>
            </p:nvSpPr>
            <p:spPr>
              <a:xfrm>
                <a:off x="526695" y="1382572"/>
                <a:ext cx="1235710" cy="30670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CONTABILIDAD</a:t>
                </a:r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0" y="2194276"/>
                <a:ext cx="1031443" cy="42422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SEURIDAD SALUD Y AMBIENTE</a:t>
                </a:r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1404519" y="2209190"/>
                <a:ext cx="994867" cy="38671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ADMINISTRACIÓN</a:t>
                </a: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2860243" y="2209000"/>
                <a:ext cx="994867" cy="432974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OBRAS Y SERVICIOS</a:t>
                </a:r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4191590" y="2208619"/>
                <a:ext cx="1192378" cy="433924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RESPONSABILIDAD SOCIAL EMPRESARIAL</a:t>
                </a:r>
              </a:p>
            </p:txBody>
          </p:sp>
          <p:sp>
            <p:nvSpPr>
              <p:cNvPr id="14" name="Rectángulo redondeado 13"/>
              <p:cNvSpPr/>
              <p:nvPr/>
            </p:nvSpPr>
            <p:spPr>
              <a:xfrm>
                <a:off x="5566854" y="2208905"/>
                <a:ext cx="929031" cy="433297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PLANIFICACIÓN Y PRESUPUESTO</a:t>
                </a:r>
              </a:p>
            </p:txBody>
          </p:sp>
          <p:sp>
            <p:nvSpPr>
              <p:cNvPr id="15" name="Rectángulo redondeado 14"/>
              <p:cNvSpPr/>
              <p:nvPr/>
            </p:nvSpPr>
            <p:spPr>
              <a:xfrm>
                <a:off x="1338682" y="3101644"/>
                <a:ext cx="1235710" cy="3871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PERSONAL</a:t>
                </a:r>
              </a:p>
            </p:txBody>
          </p:sp>
          <p:sp>
            <p:nvSpPr>
              <p:cNvPr id="16" name="Rectángulo redondeado 15"/>
              <p:cNvSpPr/>
              <p:nvPr/>
            </p:nvSpPr>
            <p:spPr>
              <a:xfrm>
                <a:off x="2801722" y="2838297"/>
                <a:ext cx="1235710" cy="38717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OBRA CIVIL</a:t>
                </a:r>
              </a:p>
            </p:txBody>
          </p:sp>
          <p:sp>
            <p:nvSpPr>
              <p:cNvPr id="17" name="Rectángulo redondeado 16"/>
              <p:cNvSpPr/>
              <p:nvPr/>
            </p:nvSpPr>
            <p:spPr>
              <a:xfrm>
                <a:off x="2838297" y="3452327"/>
                <a:ext cx="1235710" cy="45643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MANTENIMIENTO MAQUINARIA</a:t>
                </a: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3394253" y="497026"/>
                <a:ext cx="0" cy="3295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 flipV="1">
                <a:off x="4001415" y="987552"/>
                <a:ext cx="877824" cy="142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 flipH="1">
                <a:off x="3386938" y="1265529"/>
                <a:ext cx="7315" cy="96560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 flipV="1">
                <a:off x="1762963" y="1568453"/>
                <a:ext cx="3168040" cy="73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2" name="Conector recto 21"/>
              <p:cNvCxnSpPr/>
              <p:nvPr/>
            </p:nvCxnSpPr>
            <p:spPr>
              <a:xfrm>
                <a:off x="438912" y="1982419"/>
                <a:ext cx="5618074" cy="73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>
                <a:off x="446227" y="1982419"/>
                <a:ext cx="7316" cy="2121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1894637" y="1989734"/>
                <a:ext cx="0" cy="2197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>
                <a:off x="4776826" y="2004363"/>
                <a:ext cx="0" cy="2048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>
              <a:xfrm>
                <a:off x="6056986" y="1997049"/>
                <a:ext cx="0" cy="2117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>
              <a:xfrm>
                <a:off x="1923898" y="2604211"/>
                <a:ext cx="0" cy="2414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flipH="1">
                <a:off x="1046074" y="2852928"/>
                <a:ext cx="876960" cy="73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>
              <a:xfrm>
                <a:off x="1046074" y="2867558"/>
                <a:ext cx="6985" cy="4153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0" name="Conector recto 29"/>
              <p:cNvCxnSpPr>
                <a:endCxn id="15" idx="1"/>
              </p:cNvCxnSpPr>
              <p:nvPr/>
            </p:nvCxnSpPr>
            <p:spPr>
              <a:xfrm>
                <a:off x="1060704" y="3293160"/>
                <a:ext cx="277978" cy="207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>
              <a:xfrm>
                <a:off x="3386938" y="2618841"/>
                <a:ext cx="7315" cy="21945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>
                <a:off x="3386938" y="3226003"/>
                <a:ext cx="7315" cy="2477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33" name="Rectángulo redondeado 32"/>
            <p:cNvSpPr/>
            <p:nvPr/>
          </p:nvSpPr>
          <p:spPr>
            <a:xfrm>
              <a:off x="8155108" y="4524174"/>
              <a:ext cx="809747" cy="5524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b="1" dirty="0" smtClean="0"/>
                <a:t>Compras</a:t>
              </a:r>
              <a:endParaRPr lang="es-ES" sz="1100" b="1" dirty="0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8174874" y="5321619"/>
              <a:ext cx="809747" cy="5524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/>
                <a:t>Bodega</a:t>
              </a:r>
              <a:endParaRPr lang="es-ES" sz="1200" b="1" dirty="0"/>
            </a:p>
          </p:txBody>
        </p:sp>
        <p:cxnSp>
          <p:nvCxnSpPr>
            <p:cNvPr id="38" name="Conector angular 37"/>
            <p:cNvCxnSpPr>
              <a:stCxn id="14" idx="1"/>
              <a:endCxn id="33" idx="1"/>
            </p:cNvCxnSpPr>
            <p:nvPr/>
          </p:nvCxnSpPr>
          <p:spPr>
            <a:xfrm rot="10800000" flipH="1" flipV="1">
              <a:off x="7978982" y="3884181"/>
              <a:ext cx="176126" cy="916205"/>
            </a:xfrm>
            <a:prstGeom prst="bentConnector3">
              <a:avLst>
                <a:gd name="adj1" fmla="val -7129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Conector angular 40"/>
            <p:cNvCxnSpPr/>
            <p:nvPr/>
          </p:nvCxnSpPr>
          <p:spPr>
            <a:xfrm rot="16200000" flipH="1">
              <a:off x="7616455" y="5000822"/>
              <a:ext cx="797446" cy="319393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5" name="Rectángulo 44"/>
          <p:cNvSpPr/>
          <p:nvPr/>
        </p:nvSpPr>
        <p:spPr>
          <a:xfrm>
            <a:off x="711665" y="89190"/>
            <a:ext cx="89970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Organigrama Estructural COMASEY Y CÍA.</a:t>
            </a:r>
            <a:endParaRPr lang="es-ES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8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9312" y="185498"/>
            <a:ext cx="4084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Análisis Situacional </a:t>
            </a:r>
            <a:endParaRPr lang="es-E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0607" y="785612"/>
            <a:ext cx="262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n>
                  <a:solidFill>
                    <a:schemeClr val="tx1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</a:rPr>
              <a:t>ANÁLISIS INTERNO</a:t>
            </a:r>
            <a:endParaRPr lang="es-ES" sz="1600" b="1" dirty="0">
              <a:ln>
                <a:solidFill>
                  <a:schemeClr val="tx1"/>
                </a:solidFill>
              </a:ln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51046"/>
              </p:ext>
            </p:extLst>
          </p:nvPr>
        </p:nvGraphicFramePr>
        <p:xfrm>
          <a:off x="360607" y="1326995"/>
          <a:ext cx="9646278" cy="472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23139"/>
                <a:gridCol w="4823139"/>
              </a:tblGrid>
              <a:tr h="31892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FORTALEZAS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DEBILIDADES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Profesional técnico.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Equipos propios y mantenimiento moderno.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Atención personalizada.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Capacidad de transporte y movilización.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Amplia experiencia.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Capacidad técnica, administrativa, infraestructura y</a:t>
                      </a:r>
                      <a:r>
                        <a:rPr lang="es-ES" sz="2000" kern="1200" baseline="0" dirty="0" smtClean="0">
                          <a:effectLst/>
                        </a:rPr>
                        <a:t> equipamiento.</a:t>
                      </a:r>
                      <a:endParaRPr lang="es-E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La empresa no cuenta con manuales.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No se existe metodología para</a:t>
                      </a:r>
                      <a:r>
                        <a:rPr lang="es-ES" sz="2000" kern="1200" baseline="0" dirty="0" smtClean="0">
                          <a:effectLst/>
                        </a:rPr>
                        <a:t> </a:t>
                      </a:r>
                      <a:r>
                        <a:rPr lang="es-ES" sz="2000" kern="1200" dirty="0" smtClean="0">
                          <a:effectLst/>
                        </a:rPr>
                        <a:t>evaluar los riesgos.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No se realizan evaluaciones al personal.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Falta de políticas y estrategias.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No existe un código de ética.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20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 smtClean="0">
                          <a:effectLst/>
                        </a:rPr>
                        <a:t>Inexistencia de políticas</a:t>
                      </a:r>
                      <a:r>
                        <a:rPr lang="es-ES" sz="2000" kern="1200" baseline="0" dirty="0" smtClean="0">
                          <a:effectLst/>
                        </a:rPr>
                        <a:t> de control de inventarios</a:t>
                      </a:r>
                      <a:endParaRPr lang="es-E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9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12869" y="185498"/>
            <a:ext cx="34980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Análisis Situacional </a:t>
            </a:r>
            <a:endParaRPr lang="es-ES" sz="2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2579" y="1030310"/>
            <a:ext cx="262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>
                  <a:solidFill>
                    <a:schemeClr val="tx1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</a:rPr>
              <a:t>ANÁLISIS EXTERNO</a:t>
            </a:r>
            <a:endParaRPr lang="es-ES" b="1" dirty="0">
              <a:ln>
                <a:solidFill>
                  <a:schemeClr val="tx1"/>
                </a:solidFill>
              </a:ln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63724"/>
              </p:ext>
            </p:extLst>
          </p:nvPr>
        </p:nvGraphicFramePr>
        <p:xfrm>
          <a:off x="656821" y="1687204"/>
          <a:ext cx="9530368" cy="3931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65184"/>
                <a:gridCol w="4765184"/>
              </a:tblGrid>
              <a:tr h="57285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>
                          <a:solidFill>
                            <a:schemeClr val="tx1"/>
                          </a:solidFill>
                        </a:rPr>
                        <a:t>OPORTUNIDADES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</a:rPr>
                        <a:t>AMENAZAS</a:t>
                      </a:r>
                      <a:endParaRPr lang="es-E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16498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es-ES" sz="16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Crecimiento en el sector.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Reconocimiento y credibilidad bancaria.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800" kern="1200" dirty="0" smtClean="0">
                          <a:effectLst/>
                        </a:rPr>
                        <a:t>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Inversión del gobierno en infraestructura.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Certificaciones.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 Reconocimiento a nivel local y regional.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Educación superior de calidad.</a:t>
                      </a:r>
                      <a:endParaRPr lang="es-E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ES" sz="1600" kern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Inestabilidad de la política.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Normativas que afectan.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Licitar con precios bajos.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Cambios constante en la política salarial.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S" sz="1800" kern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effectLst/>
                        </a:rPr>
                        <a:t>Aparición de nuevas empresas.</a:t>
                      </a:r>
                      <a:endParaRPr lang="es-ES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6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606"/>
          <p:cNvSpPr txBox="1"/>
          <p:nvPr/>
        </p:nvSpPr>
        <p:spPr>
          <a:xfrm>
            <a:off x="598867" y="2154627"/>
            <a:ext cx="8937939" cy="20310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/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sz="1100" dirty="0" smtClean="0">
              <a:ln>
                <a:solidFill>
                  <a:schemeClr val="tx1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/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MISIÓN</a:t>
            </a:r>
            <a:endParaRPr lang="es-ES" sz="2000" dirty="0" smtClean="0">
              <a:ln>
                <a:solidFill>
                  <a:schemeClr val="tx1"/>
                </a:solidFill>
              </a:ln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  <a:reflection blurRad="6350" stA="55000" endA="50" endPos="85000" dist="60007" dir="5400000" sy="-100000" algn="bl"/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600" b="0" dirty="0" smtClean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Somos una empresa dedicada a la construcción de obra civil, que ofrece a sus clientes ejecutar todos los </a:t>
            </a:r>
            <a:r>
              <a:rPr lang="es-ES" sz="1600" b="0" dirty="0" smtClean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proyectos buscando </a:t>
            </a:r>
            <a:r>
              <a:rPr lang="es-ES" sz="16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más altos niveles de satisfacción y conformidad, fomentando el crecimiento y desarrollo sostenible y sustentable de la sociedad local y regional, basado en los valores de salud, seguridad, ambiente y calidad en el </a:t>
            </a:r>
            <a:r>
              <a:rPr lang="es-ES" sz="1600" b="0" dirty="0" smtClean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trabajo”</a:t>
            </a:r>
            <a:endParaRPr lang="es-E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uadro de texto 606"/>
          <p:cNvSpPr txBox="1"/>
          <p:nvPr/>
        </p:nvSpPr>
        <p:spPr>
          <a:xfrm>
            <a:off x="1416677" y="4599466"/>
            <a:ext cx="7302321" cy="195588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/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ES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2000" dirty="0">
                <a:ln>
                  <a:solidFill>
                    <a:schemeClr val="tx1"/>
                  </a:solidFill>
                </a:ln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/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VISIÓN</a:t>
            </a:r>
            <a:endParaRPr lang="es-ES" sz="2000" dirty="0">
              <a:ln>
                <a:solidFill>
                  <a:schemeClr val="tx1"/>
                </a:solidFill>
              </a:ln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  <a:reflection blurRad="6350" stA="55000" endA="50" endPos="85000" dist="60007" dir="5400000" sy="-100000" algn="bl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2000" dirty="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“Ser la empresa constructora líder en el país, cumpliendo todos los retos empresariales, con responsabilidad social, legal y técnica, como pilar fundamental </a:t>
            </a:r>
            <a:r>
              <a:rPr lang="es-ES" sz="2000" dirty="0" smtClean="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nuestras actuaciones</a:t>
            </a:r>
            <a:r>
              <a:rPr lang="es-ES" sz="2000" dirty="0">
                <a:solidFill>
                  <a:srgbClr val="2323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s-ES" sz="1200" b="0" dirty="0">
                <a:solidFill>
                  <a:srgbClr val="23232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07081" y="333709"/>
            <a:ext cx="8321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>
                <a:ln>
                  <a:solidFill>
                    <a:schemeClr val="tx1"/>
                  </a:solidFill>
                </a:ln>
              </a:rPr>
              <a:t>CAPÍTULO II  Direccionamiento Estratégico</a:t>
            </a:r>
            <a:endParaRPr lang="es-ES" sz="32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56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8004" y="90152"/>
            <a:ext cx="3260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Objetivos</a:t>
            </a:r>
            <a:endParaRPr lang="es-E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31820" y="1381162"/>
            <a:ext cx="7096259" cy="5124007"/>
            <a:chOff x="0" y="0"/>
            <a:chExt cx="3600400" cy="4608513"/>
          </a:xfrm>
          <a:gradFill flip="none" rotWithShape="1">
            <a:gsLst>
              <a:gs pos="0">
                <a:srgbClr val="6AC675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ángulo redondeado 3"/>
            <p:cNvSpPr/>
            <p:nvPr/>
          </p:nvSpPr>
          <p:spPr>
            <a:xfrm>
              <a:off x="0" y="0"/>
              <a:ext cx="3600400" cy="460851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33C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Rectángulo 4"/>
            <p:cNvSpPr/>
            <p:nvPr/>
          </p:nvSpPr>
          <p:spPr>
            <a:xfrm>
              <a:off x="105452" y="1"/>
              <a:ext cx="3389496" cy="4608512"/>
            </a:xfrm>
            <a:prstGeom prst="rect">
              <a:avLst/>
            </a:prstGeom>
            <a:grpFill/>
            <a:ln>
              <a:solidFill>
                <a:srgbClr val="FF33C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artDeco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800" kern="1200" dirty="0" smtClean="0">
                <a:solidFill>
                  <a:schemeClr val="tx1"/>
                </a:solidFill>
              </a:endParaRP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s-EC" sz="1800" kern="1200" dirty="0" smtClean="0">
                  <a:solidFill>
                    <a:schemeClr val="tx1"/>
                  </a:solidFill>
                </a:rPr>
                <a:t>Satisfacer a cabalidad las demandas de sus clientes desarrollando y ejecutando las responsabilidades comprometidas bajo estrictos estándares de calidad. </a:t>
              </a: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es-EC" dirty="0">
                <a:solidFill>
                  <a:schemeClr val="tx1"/>
                </a:solidFill>
              </a:endParaRP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s-EC" sz="1800" kern="1200" dirty="0" smtClean="0">
                  <a:solidFill>
                    <a:schemeClr val="tx1"/>
                  </a:solidFill>
                </a:rPr>
                <a:t> Adaptar nuestras tareas, a la normatividad que cada uno de los clientes determine en su Gestión Empresarial. </a:t>
              </a: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es-EC" dirty="0">
                <a:solidFill>
                  <a:schemeClr val="tx1"/>
                </a:solidFill>
              </a:endParaRP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s-EC" sz="1800" kern="1200" dirty="0" smtClean="0">
                  <a:solidFill>
                    <a:schemeClr val="tx1"/>
                  </a:solidFill>
                </a:rPr>
                <a:t>Promover el crecimiento sostenido, mediante la participación personalizada en cada uno de los proyectos.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800" kern="1200" dirty="0" smtClean="0">
                <a:solidFill>
                  <a:schemeClr val="tx1"/>
                </a:solidFill>
              </a:endParaRP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s-EC" dirty="0" smtClean="0">
                  <a:solidFill>
                    <a:schemeClr val="tx1"/>
                  </a:solidFill>
                </a:rPr>
                <a:t>Administrar eficientemente los recursos, materiales, tecnológicos, financieros de modo que permitan el logro oportuno de nuestras metas.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dirty="0" smtClean="0">
                <a:solidFill>
                  <a:schemeClr val="tx1"/>
                </a:solidFill>
              </a:endParaRP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s-EC" dirty="0" smtClean="0">
                  <a:solidFill>
                    <a:schemeClr val="tx1"/>
                  </a:solidFill>
                </a:rPr>
                <a:t>Mejorar la rentabilidad de la compañía, con el fin de lograr un crecimiento constante.</a:t>
              </a:r>
              <a:endParaRPr lang="es-CO" sz="18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2" descr="G:\OBRAS 2010\IP-5B IVANHOE\fotos ip5\fotos Klinger\101MSDCF 6\DSC09925.JPG"/>
          <p:cNvPicPr>
            <a:picLocks noChangeAspect="1" noChangeArrowheads="1"/>
          </p:cNvPicPr>
          <p:nvPr/>
        </p:nvPicPr>
        <p:blipFill>
          <a:blip r:embed="rId2" cstate="print"/>
          <a:srcRect l="12477" r="12477"/>
          <a:stretch>
            <a:fillRect/>
          </a:stretch>
        </p:blipFill>
        <p:spPr bwMode="auto">
          <a:xfrm>
            <a:off x="7522671" y="1849567"/>
            <a:ext cx="4341744" cy="434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6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66056" y="0"/>
            <a:ext cx="5320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Principios y Valores</a:t>
            </a:r>
            <a:endParaRPr lang="es-ES" sz="4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8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11485"/>
              </p:ext>
            </p:extLst>
          </p:nvPr>
        </p:nvGraphicFramePr>
        <p:xfrm>
          <a:off x="5426303" y="1870372"/>
          <a:ext cx="5029200" cy="498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74130"/>
              </p:ext>
            </p:extLst>
          </p:nvPr>
        </p:nvGraphicFramePr>
        <p:xfrm>
          <a:off x="251456" y="1870372"/>
          <a:ext cx="5029200" cy="498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247845" y="1190051"/>
            <a:ext cx="23038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Principios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948519" y="1190051"/>
            <a:ext cx="1742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Valores</a:t>
            </a:r>
          </a:p>
        </p:txBody>
      </p:sp>
    </p:spTree>
    <p:extLst>
      <p:ext uri="{BB962C8B-B14F-4D97-AF65-F5344CB8AC3E}">
        <p14:creationId xmlns:p14="http://schemas.microsoft.com/office/powerpoint/2010/main" val="3932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Graphic spid="12" grpId="0">
        <p:bldAsOne/>
      </p:bldGraphic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718400" y="228600"/>
            <a:ext cx="5897880" cy="536104"/>
          </a:xfrm>
        </p:spPr>
        <p:txBody>
          <a:bodyPr vert="horz" lIns="45720" tIns="0" rIns="45720" bIns="0" rtlCol="0" anchor="b" anchorCtr="0">
            <a:normAutofit/>
          </a:bodyPr>
          <a:lstStyle/>
          <a:p>
            <a:r>
              <a:rPr lang="es-ES" sz="2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EXPERIENCIA EMPRESARIAL</a:t>
            </a:r>
            <a:endParaRPr lang="es-CO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Object 34" descr="gráfico circular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0159147"/>
              </p:ext>
            </p:extLst>
          </p:nvPr>
        </p:nvGraphicFramePr>
        <p:xfrm>
          <a:off x="1703512" y="1124744"/>
          <a:ext cx="77768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2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3047</TotalTime>
  <Words>1613</Words>
  <Application>Microsoft Office PowerPoint</Application>
  <PresentationFormat>Panorámica</PresentationFormat>
  <Paragraphs>416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MS Mincho</vt:lpstr>
      <vt:lpstr>Arial</vt:lpstr>
      <vt:lpstr>Calibri</vt:lpstr>
      <vt:lpstr>Helvetica Neue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EXPERIENCIA EMPRESARIAL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Cris-Jess</dc:creator>
  <cp:lastModifiedBy>Cris-Jess</cp:lastModifiedBy>
  <cp:revision>242</cp:revision>
  <dcterms:created xsi:type="dcterms:W3CDTF">2015-03-25T23:32:45Z</dcterms:created>
  <dcterms:modified xsi:type="dcterms:W3CDTF">2015-04-23T04:49:07Z</dcterms:modified>
</cp:coreProperties>
</file>