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6"/>
  </p:notesMasterIdLst>
  <p:sldIdLst>
    <p:sldId id="354" r:id="rId2"/>
    <p:sldId id="300" r:id="rId3"/>
    <p:sldId id="301" r:id="rId4"/>
    <p:sldId id="302" r:id="rId5"/>
    <p:sldId id="303" r:id="rId6"/>
    <p:sldId id="305" r:id="rId7"/>
    <p:sldId id="306" r:id="rId8"/>
    <p:sldId id="384" r:id="rId9"/>
    <p:sldId id="314" r:id="rId10"/>
    <p:sldId id="371" r:id="rId11"/>
    <p:sldId id="391" r:id="rId12"/>
    <p:sldId id="385" r:id="rId13"/>
    <p:sldId id="386" r:id="rId14"/>
    <p:sldId id="315" r:id="rId15"/>
    <p:sldId id="316" r:id="rId16"/>
    <p:sldId id="359" r:id="rId17"/>
    <p:sldId id="362" r:id="rId18"/>
    <p:sldId id="363" r:id="rId19"/>
    <p:sldId id="364" r:id="rId20"/>
    <p:sldId id="365" r:id="rId21"/>
    <p:sldId id="366" r:id="rId22"/>
    <p:sldId id="368" r:id="rId23"/>
    <p:sldId id="369" r:id="rId24"/>
    <p:sldId id="370" r:id="rId25"/>
    <p:sldId id="333" r:id="rId26"/>
    <p:sldId id="383" r:id="rId27"/>
    <p:sldId id="335" r:id="rId28"/>
    <p:sldId id="373" r:id="rId29"/>
    <p:sldId id="374" r:id="rId30"/>
    <p:sldId id="375" r:id="rId31"/>
    <p:sldId id="376" r:id="rId32"/>
    <p:sldId id="377" r:id="rId33"/>
    <p:sldId id="378" r:id="rId34"/>
    <p:sldId id="379" r:id="rId35"/>
    <p:sldId id="380" r:id="rId36"/>
    <p:sldId id="381" r:id="rId37"/>
    <p:sldId id="382" r:id="rId38"/>
    <p:sldId id="372" r:id="rId39"/>
    <p:sldId id="348" r:id="rId40"/>
    <p:sldId id="387" r:id="rId41"/>
    <p:sldId id="388" r:id="rId42"/>
    <p:sldId id="389" r:id="rId43"/>
    <p:sldId id="360" r:id="rId44"/>
    <p:sldId id="390" r:id="rId4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FFFF"/>
    <a:srgbClr val="00FF00"/>
    <a:srgbClr val="3366FF"/>
    <a:srgbClr val="FF66FF"/>
    <a:srgbClr val="FFFF00"/>
    <a:srgbClr val="006600"/>
    <a:srgbClr val="FFD5FF"/>
    <a:srgbClr val="FF99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4075" autoAdjust="0"/>
  </p:normalViewPr>
  <p:slideViewPr>
    <p:cSldViewPr>
      <p:cViewPr>
        <p:scale>
          <a:sx n="70" d="100"/>
          <a:sy n="70"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7452A-9239-4137-88B5-512BBB28EE76}" type="doc">
      <dgm:prSet loTypeId="urn:microsoft.com/office/officeart/2005/8/layout/hList3" loCatId="list" qsTypeId="urn:microsoft.com/office/officeart/2005/8/quickstyle/3d2" qsCatId="3D" csTypeId="urn:microsoft.com/office/officeart/2005/8/colors/colorful4" csCatId="colorful" phldr="1"/>
      <dgm:spPr/>
      <dgm:t>
        <a:bodyPr/>
        <a:lstStyle/>
        <a:p>
          <a:endParaRPr lang="es-EC"/>
        </a:p>
      </dgm:t>
    </dgm:pt>
    <dgm:pt modelId="{DFF8B728-76E0-4B24-99D2-FDD8540C4CE6}">
      <dgm:prSet phldrT="[Texto]" custT="1"/>
      <dgm:spPr/>
      <dgm:t>
        <a:bodyPr/>
        <a:lstStyle/>
        <a:p>
          <a:r>
            <a:rPr lang="es-EC" sz="5400" dirty="0" smtClean="0">
              <a:solidFill>
                <a:schemeClr val="tx1"/>
              </a:solidFill>
            </a:rPr>
            <a:t>PROINGTEC</a:t>
          </a:r>
          <a:endParaRPr lang="es-EC" sz="5400" dirty="0">
            <a:solidFill>
              <a:schemeClr val="tx1"/>
            </a:solidFill>
          </a:endParaRPr>
        </a:p>
      </dgm:t>
    </dgm:pt>
    <dgm:pt modelId="{D8AC7301-F56C-4423-A5FB-2843300321DC}" type="parTrans" cxnId="{4AE4A036-8FFB-4B94-A7F1-EF578E692905}">
      <dgm:prSet/>
      <dgm:spPr/>
      <dgm:t>
        <a:bodyPr/>
        <a:lstStyle/>
        <a:p>
          <a:endParaRPr lang="es-EC">
            <a:solidFill>
              <a:schemeClr val="tx1"/>
            </a:solidFill>
          </a:endParaRPr>
        </a:p>
      </dgm:t>
    </dgm:pt>
    <dgm:pt modelId="{5DF4D884-9802-4198-A471-39B4D83916A0}" type="sibTrans" cxnId="{4AE4A036-8FFB-4B94-A7F1-EF578E692905}">
      <dgm:prSet/>
      <dgm:spPr/>
      <dgm:t>
        <a:bodyPr/>
        <a:lstStyle/>
        <a:p>
          <a:endParaRPr lang="es-EC">
            <a:solidFill>
              <a:schemeClr val="tx1"/>
            </a:solidFill>
          </a:endParaRPr>
        </a:p>
      </dgm:t>
    </dgm:pt>
    <dgm:pt modelId="{4A09FACF-2095-4706-9E9E-82C5DA641454}">
      <dgm:prSet phldrT="[Texto]" custT="1"/>
      <dgm:spPr/>
      <dgm:t>
        <a:bodyPr anchor="t"/>
        <a:lstStyle/>
        <a:p>
          <a:pPr algn="ctr">
            <a:lnSpc>
              <a:spcPct val="100000"/>
            </a:lnSpc>
          </a:pPr>
          <a:endParaRPr lang="es-EC" sz="1800" b="1" dirty="0" smtClean="0">
            <a:solidFill>
              <a:schemeClr val="tx1"/>
            </a:solidFill>
          </a:endParaRPr>
        </a:p>
        <a:p>
          <a:pPr algn="ctr">
            <a:lnSpc>
              <a:spcPct val="100000"/>
            </a:lnSpc>
          </a:pPr>
          <a:endParaRPr lang="es-EC" sz="1800" b="1" dirty="0" smtClean="0">
            <a:solidFill>
              <a:schemeClr val="tx1"/>
            </a:solidFill>
          </a:endParaRPr>
        </a:p>
        <a:p>
          <a:pPr algn="ctr">
            <a:lnSpc>
              <a:spcPct val="100000"/>
            </a:lnSpc>
          </a:pPr>
          <a:r>
            <a:rPr lang="es-EC" sz="1800" b="1" dirty="0" smtClean="0">
              <a:solidFill>
                <a:schemeClr val="tx1"/>
              </a:solidFill>
            </a:rPr>
            <a:t>ACTIVIDAD:</a:t>
          </a:r>
          <a:endParaRPr lang="es-EC" sz="1600" b="1" dirty="0" smtClean="0">
            <a:solidFill>
              <a:schemeClr val="tx1"/>
            </a:solidFill>
          </a:endParaRPr>
        </a:p>
        <a:p>
          <a:pPr algn="ctr">
            <a:lnSpc>
              <a:spcPct val="150000"/>
            </a:lnSpc>
          </a:pPr>
          <a:r>
            <a:rPr lang="es-EC" sz="1600" dirty="0" smtClean="0">
              <a:solidFill>
                <a:schemeClr val="tx1"/>
              </a:solidFill>
            </a:rPr>
            <a:t>Empresa dedicada a las actividades de ingeniería electrónica</a:t>
          </a:r>
          <a:r>
            <a:rPr lang="es-EC" sz="1600" smtClean="0">
              <a:solidFill>
                <a:schemeClr val="tx1"/>
              </a:solidFill>
            </a:rPr>
            <a:t>, eléctrica, </a:t>
          </a:r>
          <a:r>
            <a:rPr lang="es-EC" sz="1600" dirty="0" smtClean="0">
              <a:solidFill>
                <a:schemeClr val="tx1"/>
              </a:solidFill>
            </a:rPr>
            <a:t>telecomunicaciones redes y sistemas</a:t>
          </a:r>
          <a:endParaRPr lang="es-EC" sz="1600" dirty="0">
            <a:solidFill>
              <a:schemeClr val="tx1"/>
            </a:solidFill>
          </a:endParaRPr>
        </a:p>
      </dgm:t>
    </dgm:pt>
    <dgm:pt modelId="{F835F7DB-F7C7-448E-B3B4-7C76BF43B7EB}" type="parTrans" cxnId="{B750F89A-98C7-4D97-B2D7-80FD53225C5F}">
      <dgm:prSet/>
      <dgm:spPr/>
      <dgm:t>
        <a:bodyPr/>
        <a:lstStyle/>
        <a:p>
          <a:endParaRPr lang="es-EC">
            <a:solidFill>
              <a:schemeClr val="tx1"/>
            </a:solidFill>
          </a:endParaRPr>
        </a:p>
      </dgm:t>
    </dgm:pt>
    <dgm:pt modelId="{A8B7B57D-713A-4186-A592-44D806EDF688}" type="sibTrans" cxnId="{B750F89A-98C7-4D97-B2D7-80FD53225C5F}">
      <dgm:prSet/>
      <dgm:spPr/>
      <dgm:t>
        <a:bodyPr/>
        <a:lstStyle/>
        <a:p>
          <a:endParaRPr lang="es-EC">
            <a:solidFill>
              <a:schemeClr val="tx1"/>
            </a:solidFill>
          </a:endParaRPr>
        </a:p>
      </dgm:t>
    </dgm:pt>
    <dgm:pt modelId="{8C9A76C9-BABE-4BF5-A692-EF17DB0B3D44}">
      <dgm:prSet phldrT="[Texto]" custT="1"/>
      <dgm:spPr/>
      <dgm:t>
        <a:bodyPr anchor="t"/>
        <a:lstStyle/>
        <a:p>
          <a:pPr algn="ctr"/>
          <a:r>
            <a:rPr lang="es-EC" sz="1800" b="1" dirty="0" smtClean="0">
              <a:solidFill>
                <a:schemeClr val="tx1"/>
              </a:solidFill>
            </a:rPr>
            <a:t>PRODUCTOS Y SERVICIOS:</a:t>
          </a:r>
        </a:p>
        <a:p>
          <a:pPr marL="82550" indent="0" algn="just"/>
          <a:r>
            <a:rPr lang="es-EC" sz="1300" dirty="0" smtClean="0">
              <a:solidFill>
                <a:schemeClr val="tx1"/>
              </a:solidFill>
            </a:rPr>
            <a:t>- Asesoría  y Diseño de proyectos  </a:t>
          </a:r>
        </a:p>
        <a:p>
          <a:pPr marL="82550" indent="0" algn="just"/>
          <a:r>
            <a:rPr lang="es-EC" sz="1300" dirty="0" smtClean="0">
              <a:solidFill>
                <a:schemeClr val="tx1"/>
              </a:solidFill>
            </a:rPr>
            <a:t>- Provisión e Instalación de equipos </a:t>
          </a:r>
        </a:p>
        <a:p>
          <a:pPr marL="82550" indent="0" algn="just"/>
          <a:r>
            <a:rPr lang="es-EC" sz="1300" dirty="0" smtClean="0">
              <a:solidFill>
                <a:schemeClr val="tx1"/>
              </a:solidFill>
            </a:rPr>
            <a:t>- Mantenimiento </a:t>
          </a:r>
        </a:p>
        <a:p>
          <a:pPr marL="82550" indent="0" algn="just"/>
          <a:r>
            <a:rPr lang="es-EC" sz="1300" dirty="0" smtClean="0">
              <a:solidFill>
                <a:schemeClr val="tx1"/>
              </a:solidFill>
            </a:rPr>
            <a:t>- Fiscalización </a:t>
          </a:r>
        </a:p>
        <a:p>
          <a:pPr marL="82550" indent="0" algn="just"/>
          <a:r>
            <a:rPr lang="es-EC" sz="1300" dirty="0" smtClean="0">
              <a:solidFill>
                <a:schemeClr val="tx1"/>
              </a:solidFill>
            </a:rPr>
            <a:t>- Capacitación</a:t>
          </a:r>
        </a:p>
        <a:p>
          <a:pPr marL="82550" indent="0" algn="just"/>
          <a:r>
            <a:rPr lang="es-EC" sz="1300" dirty="0" smtClean="0">
              <a:solidFill>
                <a:schemeClr val="tx1"/>
              </a:solidFill>
            </a:rPr>
            <a:t>- Representación y Venta de equipos</a:t>
          </a:r>
        </a:p>
        <a:p>
          <a:pPr marL="82550" indent="0" algn="just"/>
          <a:r>
            <a:rPr lang="es-EC" sz="1300" dirty="0" smtClean="0">
              <a:solidFill>
                <a:schemeClr val="tx1"/>
              </a:solidFill>
            </a:rPr>
            <a:t>- Administración y </a:t>
          </a:r>
        </a:p>
        <a:p>
          <a:pPr marL="82550" indent="0" algn="just"/>
          <a:r>
            <a:rPr lang="es-EC" sz="1300" dirty="0" smtClean="0">
              <a:solidFill>
                <a:schemeClr val="tx1"/>
              </a:solidFill>
            </a:rPr>
            <a:t>  Control de Proyectos</a:t>
          </a:r>
          <a:endParaRPr lang="es-EC" sz="1300" dirty="0">
            <a:solidFill>
              <a:schemeClr val="tx1"/>
            </a:solidFill>
          </a:endParaRPr>
        </a:p>
      </dgm:t>
    </dgm:pt>
    <dgm:pt modelId="{D313459D-6CBD-4FAD-9DBB-C1BDCCFE1426}" type="parTrans" cxnId="{71BEF838-D7EF-4FAD-BA78-AE4ACB0AE9F3}">
      <dgm:prSet/>
      <dgm:spPr/>
      <dgm:t>
        <a:bodyPr/>
        <a:lstStyle/>
        <a:p>
          <a:endParaRPr lang="es-EC">
            <a:solidFill>
              <a:schemeClr val="tx1"/>
            </a:solidFill>
          </a:endParaRPr>
        </a:p>
      </dgm:t>
    </dgm:pt>
    <dgm:pt modelId="{B420B509-2A7F-46CC-B7F6-D59D4367770E}" type="sibTrans" cxnId="{71BEF838-D7EF-4FAD-BA78-AE4ACB0AE9F3}">
      <dgm:prSet/>
      <dgm:spPr/>
      <dgm:t>
        <a:bodyPr/>
        <a:lstStyle/>
        <a:p>
          <a:endParaRPr lang="es-EC">
            <a:solidFill>
              <a:schemeClr val="tx1"/>
            </a:solidFill>
          </a:endParaRPr>
        </a:p>
      </dgm:t>
    </dgm:pt>
    <dgm:pt modelId="{088B28D2-F3B9-4224-AE5E-EEE664FC4105}" type="pres">
      <dgm:prSet presAssocID="{1947452A-9239-4137-88B5-512BBB28EE76}" presName="composite" presStyleCnt="0">
        <dgm:presLayoutVars>
          <dgm:chMax val="1"/>
          <dgm:dir/>
          <dgm:resizeHandles val="exact"/>
        </dgm:presLayoutVars>
      </dgm:prSet>
      <dgm:spPr/>
      <dgm:t>
        <a:bodyPr/>
        <a:lstStyle/>
        <a:p>
          <a:endParaRPr lang="es-EC"/>
        </a:p>
      </dgm:t>
    </dgm:pt>
    <dgm:pt modelId="{A5C834E9-8A0E-49B1-9659-EDAB123171D5}" type="pres">
      <dgm:prSet presAssocID="{DFF8B728-76E0-4B24-99D2-FDD8540C4CE6}" presName="roof" presStyleLbl="dkBgShp" presStyleIdx="0" presStyleCnt="2" custLinFactNeighborY="-4184"/>
      <dgm:spPr/>
      <dgm:t>
        <a:bodyPr/>
        <a:lstStyle/>
        <a:p>
          <a:endParaRPr lang="es-EC"/>
        </a:p>
      </dgm:t>
    </dgm:pt>
    <dgm:pt modelId="{B0E56BDC-A4B9-47A6-8485-BE6121EB32D4}" type="pres">
      <dgm:prSet presAssocID="{DFF8B728-76E0-4B24-99D2-FDD8540C4CE6}" presName="pillars" presStyleCnt="0"/>
      <dgm:spPr/>
    </dgm:pt>
    <dgm:pt modelId="{FF8F13AE-985F-440B-A24D-A267A5332128}" type="pres">
      <dgm:prSet presAssocID="{DFF8B728-76E0-4B24-99D2-FDD8540C4CE6}" presName="pillar1" presStyleLbl="node1" presStyleIdx="0" presStyleCnt="2">
        <dgm:presLayoutVars>
          <dgm:bulletEnabled val="1"/>
        </dgm:presLayoutVars>
      </dgm:prSet>
      <dgm:spPr/>
      <dgm:t>
        <a:bodyPr/>
        <a:lstStyle/>
        <a:p>
          <a:endParaRPr lang="es-EC"/>
        </a:p>
      </dgm:t>
    </dgm:pt>
    <dgm:pt modelId="{F48B526E-72EE-47A5-B999-8C19AA0E3048}" type="pres">
      <dgm:prSet presAssocID="{8C9A76C9-BABE-4BF5-A692-EF17DB0B3D44}" presName="pillarX" presStyleLbl="node1" presStyleIdx="1" presStyleCnt="2">
        <dgm:presLayoutVars>
          <dgm:bulletEnabled val="1"/>
        </dgm:presLayoutVars>
      </dgm:prSet>
      <dgm:spPr/>
      <dgm:t>
        <a:bodyPr/>
        <a:lstStyle/>
        <a:p>
          <a:endParaRPr lang="es-EC"/>
        </a:p>
      </dgm:t>
    </dgm:pt>
    <dgm:pt modelId="{693AB49D-FAE2-4F07-B83D-6C802F2F4A27}" type="pres">
      <dgm:prSet presAssocID="{DFF8B728-76E0-4B24-99D2-FDD8540C4CE6}" presName="base" presStyleLbl="dkBgShp" presStyleIdx="1" presStyleCnt="2"/>
      <dgm:spPr/>
    </dgm:pt>
  </dgm:ptLst>
  <dgm:cxnLst>
    <dgm:cxn modelId="{864DE437-B01C-4038-A2F8-1BFDE1766E1B}" type="presOf" srcId="{1947452A-9239-4137-88B5-512BBB28EE76}" destId="{088B28D2-F3B9-4224-AE5E-EEE664FC4105}" srcOrd="0" destOrd="0" presId="urn:microsoft.com/office/officeart/2005/8/layout/hList3"/>
    <dgm:cxn modelId="{C1CD4208-8836-49CC-8270-D46689AF8E56}" type="presOf" srcId="{8C9A76C9-BABE-4BF5-A692-EF17DB0B3D44}" destId="{F48B526E-72EE-47A5-B999-8C19AA0E3048}" srcOrd="0" destOrd="0" presId="urn:microsoft.com/office/officeart/2005/8/layout/hList3"/>
    <dgm:cxn modelId="{B750F89A-98C7-4D97-B2D7-80FD53225C5F}" srcId="{DFF8B728-76E0-4B24-99D2-FDD8540C4CE6}" destId="{4A09FACF-2095-4706-9E9E-82C5DA641454}" srcOrd="0" destOrd="0" parTransId="{F835F7DB-F7C7-448E-B3B4-7C76BF43B7EB}" sibTransId="{A8B7B57D-713A-4186-A592-44D806EDF688}"/>
    <dgm:cxn modelId="{4E651341-B650-443F-8345-7EDC0953984D}" type="presOf" srcId="{DFF8B728-76E0-4B24-99D2-FDD8540C4CE6}" destId="{A5C834E9-8A0E-49B1-9659-EDAB123171D5}" srcOrd="0" destOrd="0" presId="urn:microsoft.com/office/officeart/2005/8/layout/hList3"/>
    <dgm:cxn modelId="{36C6AF94-6106-491F-87DA-ABBF601EDAD6}" type="presOf" srcId="{4A09FACF-2095-4706-9E9E-82C5DA641454}" destId="{FF8F13AE-985F-440B-A24D-A267A5332128}" srcOrd="0" destOrd="0" presId="urn:microsoft.com/office/officeart/2005/8/layout/hList3"/>
    <dgm:cxn modelId="{4AE4A036-8FFB-4B94-A7F1-EF578E692905}" srcId="{1947452A-9239-4137-88B5-512BBB28EE76}" destId="{DFF8B728-76E0-4B24-99D2-FDD8540C4CE6}" srcOrd="0" destOrd="0" parTransId="{D8AC7301-F56C-4423-A5FB-2843300321DC}" sibTransId="{5DF4D884-9802-4198-A471-39B4D83916A0}"/>
    <dgm:cxn modelId="{71BEF838-D7EF-4FAD-BA78-AE4ACB0AE9F3}" srcId="{DFF8B728-76E0-4B24-99D2-FDD8540C4CE6}" destId="{8C9A76C9-BABE-4BF5-A692-EF17DB0B3D44}" srcOrd="1" destOrd="0" parTransId="{D313459D-6CBD-4FAD-9DBB-C1BDCCFE1426}" sibTransId="{B420B509-2A7F-46CC-B7F6-D59D4367770E}"/>
    <dgm:cxn modelId="{E768D778-A9E0-4F31-88B7-264363860B5D}" type="presParOf" srcId="{088B28D2-F3B9-4224-AE5E-EEE664FC4105}" destId="{A5C834E9-8A0E-49B1-9659-EDAB123171D5}" srcOrd="0" destOrd="0" presId="urn:microsoft.com/office/officeart/2005/8/layout/hList3"/>
    <dgm:cxn modelId="{90EA1CAA-F8CB-4AA1-AD91-5C7A5C235837}" type="presParOf" srcId="{088B28D2-F3B9-4224-AE5E-EEE664FC4105}" destId="{B0E56BDC-A4B9-47A6-8485-BE6121EB32D4}" srcOrd="1" destOrd="0" presId="urn:microsoft.com/office/officeart/2005/8/layout/hList3"/>
    <dgm:cxn modelId="{93051360-D5EA-4910-B725-B7005CBE24B3}" type="presParOf" srcId="{B0E56BDC-A4B9-47A6-8485-BE6121EB32D4}" destId="{FF8F13AE-985F-440B-A24D-A267A5332128}" srcOrd="0" destOrd="0" presId="urn:microsoft.com/office/officeart/2005/8/layout/hList3"/>
    <dgm:cxn modelId="{68D1ABBA-CB67-4664-8C39-B9C7E088A4C8}" type="presParOf" srcId="{B0E56BDC-A4B9-47A6-8485-BE6121EB32D4}" destId="{F48B526E-72EE-47A5-B999-8C19AA0E3048}" srcOrd="1" destOrd="0" presId="urn:microsoft.com/office/officeart/2005/8/layout/hList3"/>
    <dgm:cxn modelId="{E369BF3C-36D8-44E5-81FE-7CDFC8827267}" type="presParOf" srcId="{088B28D2-F3B9-4224-AE5E-EEE664FC4105}" destId="{693AB49D-FAE2-4F07-B83D-6C802F2F4A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77965-9658-4FD6-8D92-752A1A06DA6A}" type="doc">
      <dgm:prSet loTypeId="urn:microsoft.com/office/officeart/2005/8/layout/hList3" loCatId="list" qsTypeId="urn:microsoft.com/office/officeart/2005/8/quickstyle/3d2" qsCatId="3D" csTypeId="urn:microsoft.com/office/officeart/2005/8/colors/accent3_4" csCatId="accent3" phldr="1"/>
      <dgm:spPr/>
      <dgm:t>
        <a:bodyPr/>
        <a:lstStyle/>
        <a:p>
          <a:endParaRPr lang="es-EC"/>
        </a:p>
      </dgm:t>
    </dgm:pt>
    <dgm:pt modelId="{CA54F6E4-D734-4875-A652-C11BBE4DCC50}">
      <dgm:prSet phldrT="[Texto]" custT="1"/>
      <dgm:spPr/>
      <dgm:t>
        <a:bodyPr/>
        <a:lstStyle/>
        <a:p>
          <a:r>
            <a:rPr lang="es-EC" sz="4800" smtClean="0">
              <a:ln/>
            </a:rPr>
            <a:t>OBJETIVO GENERAL</a:t>
          </a:r>
          <a:endParaRPr lang="es-EC" sz="4800" dirty="0">
            <a:ln/>
          </a:endParaRPr>
        </a:p>
      </dgm:t>
    </dgm:pt>
    <dgm:pt modelId="{48D78135-5BAC-4FE0-8C91-C480017504F9}" type="parTrans" cxnId="{056DD975-6572-4A95-B261-8FD2DA23A7F6}">
      <dgm:prSet/>
      <dgm:spPr/>
      <dgm:t>
        <a:bodyPr/>
        <a:lstStyle/>
        <a:p>
          <a:endParaRPr lang="es-EC">
            <a:ln>
              <a:solidFill>
                <a:schemeClr val="accent4">
                  <a:lumMod val="50000"/>
                </a:schemeClr>
              </a:solidFill>
            </a:ln>
            <a:solidFill>
              <a:schemeClr val="tx1"/>
            </a:solidFill>
          </a:endParaRPr>
        </a:p>
      </dgm:t>
    </dgm:pt>
    <dgm:pt modelId="{A6C62BE7-7018-4882-8D29-54C23FFCADB9}" type="sibTrans" cxnId="{056DD975-6572-4A95-B261-8FD2DA23A7F6}">
      <dgm:prSet/>
      <dgm:spPr/>
      <dgm:t>
        <a:bodyPr/>
        <a:lstStyle/>
        <a:p>
          <a:endParaRPr lang="es-EC">
            <a:ln>
              <a:solidFill>
                <a:schemeClr val="accent4">
                  <a:lumMod val="50000"/>
                </a:schemeClr>
              </a:solidFill>
            </a:ln>
            <a:solidFill>
              <a:schemeClr val="tx1"/>
            </a:solidFill>
          </a:endParaRPr>
        </a:p>
      </dgm:t>
    </dgm:pt>
    <dgm:pt modelId="{1D692954-8F28-4CDA-B5E0-9BFE35BAD407}">
      <dgm:prSet phldrT="[Texto]"/>
      <dgm:spPr/>
      <dgm:t>
        <a:bodyPr/>
        <a:lstStyle/>
        <a:p>
          <a:r>
            <a:rPr lang="es-EC" dirty="0" smtClean="0">
              <a:ln/>
            </a:rPr>
            <a:t>Realizar un análisis y propuesta de lineamientos de calidad, basados en los 14 Principios de Deming,  para la mejora continua del proceso en la empresa PROINGTEC  en la ciudad de Quito, para el año 2015.</a:t>
          </a:r>
          <a:endParaRPr lang="es-EC" dirty="0">
            <a:ln/>
          </a:endParaRPr>
        </a:p>
      </dgm:t>
    </dgm:pt>
    <dgm:pt modelId="{5EC1AD63-B0A9-4E64-99CD-EA106F6CA887}" type="parTrans" cxnId="{1744DC44-2937-4B14-9BE4-62577B89E983}">
      <dgm:prSet/>
      <dgm:spPr/>
      <dgm:t>
        <a:bodyPr/>
        <a:lstStyle/>
        <a:p>
          <a:endParaRPr lang="es-EC">
            <a:ln>
              <a:solidFill>
                <a:schemeClr val="accent4">
                  <a:lumMod val="50000"/>
                </a:schemeClr>
              </a:solidFill>
            </a:ln>
            <a:solidFill>
              <a:schemeClr val="tx1"/>
            </a:solidFill>
          </a:endParaRPr>
        </a:p>
      </dgm:t>
    </dgm:pt>
    <dgm:pt modelId="{B691751A-BC69-4855-8168-B3DA745B1F69}" type="sibTrans" cxnId="{1744DC44-2937-4B14-9BE4-62577B89E983}">
      <dgm:prSet/>
      <dgm:spPr/>
      <dgm:t>
        <a:bodyPr/>
        <a:lstStyle/>
        <a:p>
          <a:endParaRPr lang="es-EC">
            <a:ln>
              <a:solidFill>
                <a:schemeClr val="accent4">
                  <a:lumMod val="50000"/>
                </a:schemeClr>
              </a:solidFill>
            </a:ln>
            <a:solidFill>
              <a:schemeClr val="tx1"/>
            </a:solidFill>
          </a:endParaRPr>
        </a:p>
      </dgm:t>
    </dgm:pt>
    <dgm:pt modelId="{4CF1CDC5-C792-49DC-88EB-0C6274C88834}" type="pres">
      <dgm:prSet presAssocID="{57E77965-9658-4FD6-8D92-752A1A06DA6A}" presName="composite" presStyleCnt="0">
        <dgm:presLayoutVars>
          <dgm:chMax val="1"/>
          <dgm:dir/>
          <dgm:resizeHandles val="exact"/>
        </dgm:presLayoutVars>
      </dgm:prSet>
      <dgm:spPr/>
      <dgm:t>
        <a:bodyPr/>
        <a:lstStyle/>
        <a:p>
          <a:endParaRPr lang="es-EC"/>
        </a:p>
      </dgm:t>
    </dgm:pt>
    <dgm:pt modelId="{1DFA1AC3-9092-4C9F-A914-A0376CB61576}" type="pres">
      <dgm:prSet presAssocID="{CA54F6E4-D734-4875-A652-C11BBE4DCC50}" presName="roof" presStyleLbl="dkBgShp" presStyleIdx="0" presStyleCnt="2"/>
      <dgm:spPr/>
      <dgm:t>
        <a:bodyPr/>
        <a:lstStyle/>
        <a:p>
          <a:endParaRPr lang="es-EC"/>
        </a:p>
      </dgm:t>
    </dgm:pt>
    <dgm:pt modelId="{97960842-44FF-4E13-8972-43321742E26B}" type="pres">
      <dgm:prSet presAssocID="{CA54F6E4-D734-4875-A652-C11BBE4DCC50}" presName="pillars" presStyleCnt="0"/>
      <dgm:spPr/>
      <dgm:t>
        <a:bodyPr/>
        <a:lstStyle/>
        <a:p>
          <a:endParaRPr lang="en-US"/>
        </a:p>
      </dgm:t>
    </dgm:pt>
    <dgm:pt modelId="{6E537257-2CC8-4C51-BF19-32981C04A20A}" type="pres">
      <dgm:prSet presAssocID="{CA54F6E4-D734-4875-A652-C11BBE4DCC50}" presName="pillar1" presStyleLbl="node1" presStyleIdx="0" presStyleCnt="1">
        <dgm:presLayoutVars>
          <dgm:bulletEnabled val="1"/>
        </dgm:presLayoutVars>
      </dgm:prSet>
      <dgm:spPr/>
      <dgm:t>
        <a:bodyPr/>
        <a:lstStyle/>
        <a:p>
          <a:endParaRPr lang="es-EC"/>
        </a:p>
      </dgm:t>
    </dgm:pt>
    <dgm:pt modelId="{D0521103-D20F-4AC8-8551-1C206783CFCC}" type="pres">
      <dgm:prSet presAssocID="{CA54F6E4-D734-4875-A652-C11BBE4DCC50}" presName="base" presStyleLbl="dkBgShp" presStyleIdx="1" presStyleCnt="2"/>
      <dgm:spPr/>
      <dgm:t>
        <a:bodyPr/>
        <a:lstStyle/>
        <a:p>
          <a:endParaRPr lang="en-US"/>
        </a:p>
      </dgm:t>
    </dgm:pt>
  </dgm:ptLst>
  <dgm:cxnLst>
    <dgm:cxn modelId="{1744DC44-2937-4B14-9BE4-62577B89E983}" srcId="{CA54F6E4-D734-4875-A652-C11BBE4DCC50}" destId="{1D692954-8F28-4CDA-B5E0-9BFE35BAD407}" srcOrd="0" destOrd="0" parTransId="{5EC1AD63-B0A9-4E64-99CD-EA106F6CA887}" sibTransId="{B691751A-BC69-4855-8168-B3DA745B1F69}"/>
    <dgm:cxn modelId="{714697F5-DF77-45A1-9F31-C874778D7CEC}" type="presOf" srcId="{57E77965-9658-4FD6-8D92-752A1A06DA6A}" destId="{4CF1CDC5-C792-49DC-88EB-0C6274C88834}" srcOrd="0" destOrd="0" presId="urn:microsoft.com/office/officeart/2005/8/layout/hList3"/>
    <dgm:cxn modelId="{056DD975-6572-4A95-B261-8FD2DA23A7F6}" srcId="{57E77965-9658-4FD6-8D92-752A1A06DA6A}" destId="{CA54F6E4-D734-4875-A652-C11BBE4DCC50}" srcOrd="0" destOrd="0" parTransId="{48D78135-5BAC-4FE0-8C91-C480017504F9}" sibTransId="{A6C62BE7-7018-4882-8D29-54C23FFCADB9}"/>
    <dgm:cxn modelId="{721A7B06-DBCB-47ED-B1CF-2DD0F3695910}" type="presOf" srcId="{CA54F6E4-D734-4875-A652-C11BBE4DCC50}" destId="{1DFA1AC3-9092-4C9F-A914-A0376CB61576}" srcOrd="0" destOrd="0" presId="urn:microsoft.com/office/officeart/2005/8/layout/hList3"/>
    <dgm:cxn modelId="{75874D27-E43E-4801-B037-6887E40ED8E2}" type="presOf" srcId="{1D692954-8F28-4CDA-B5E0-9BFE35BAD407}" destId="{6E537257-2CC8-4C51-BF19-32981C04A20A}" srcOrd="0" destOrd="0" presId="urn:microsoft.com/office/officeart/2005/8/layout/hList3"/>
    <dgm:cxn modelId="{AF9241A2-7C45-4AEB-9C57-F14574E66F1C}" type="presParOf" srcId="{4CF1CDC5-C792-49DC-88EB-0C6274C88834}" destId="{1DFA1AC3-9092-4C9F-A914-A0376CB61576}" srcOrd="0" destOrd="0" presId="urn:microsoft.com/office/officeart/2005/8/layout/hList3"/>
    <dgm:cxn modelId="{EAC09EAA-2674-467F-924C-04C9BC019878}" type="presParOf" srcId="{4CF1CDC5-C792-49DC-88EB-0C6274C88834}" destId="{97960842-44FF-4E13-8972-43321742E26B}" srcOrd="1" destOrd="0" presId="urn:microsoft.com/office/officeart/2005/8/layout/hList3"/>
    <dgm:cxn modelId="{60DA0B35-E681-4EBB-B32F-DDCA7DE9D2E8}" type="presParOf" srcId="{97960842-44FF-4E13-8972-43321742E26B}" destId="{6E537257-2CC8-4C51-BF19-32981C04A20A}" srcOrd="0" destOrd="0" presId="urn:microsoft.com/office/officeart/2005/8/layout/hList3"/>
    <dgm:cxn modelId="{94C49109-F16D-4572-B580-1BE8267C952D}" type="presParOf" srcId="{4CF1CDC5-C792-49DC-88EB-0C6274C88834}" destId="{D0521103-D20F-4AC8-8551-1C206783CFCC}" srcOrd="2" destOrd="0" presId="urn:microsoft.com/office/officeart/2005/8/layout/hList3"/>
  </dgm:cxnLst>
  <dgm:bg>
    <a:effectLst>
      <a:glow rad="228600">
        <a:schemeClr val="accent5">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B3709-088D-42D3-A7E3-D0EC4058D3DB}" type="doc">
      <dgm:prSet loTypeId="urn:microsoft.com/office/officeart/2005/8/layout/hierarchy4" loCatId="hierarchy" qsTypeId="urn:microsoft.com/office/officeart/2005/8/quickstyle/simple5" qsCatId="simple" csTypeId="urn:microsoft.com/office/officeart/2005/8/colors/colorful1" csCatId="colorful" phldr="1"/>
      <dgm:spPr/>
      <dgm:t>
        <a:bodyPr/>
        <a:lstStyle/>
        <a:p>
          <a:endParaRPr lang="es-EC"/>
        </a:p>
      </dgm:t>
    </dgm:pt>
    <dgm:pt modelId="{5E09283B-976B-46D4-8490-7011909CDB69}">
      <dgm:prSet phldrT="[Texto]"/>
      <dgm:spPr/>
      <dgm:t>
        <a:bodyPr/>
        <a:lstStyle/>
        <a:p>
          <a:r>
            <a:rPr lang="es-EC" smtClean="0"/>
            <a:t>OBJETIVOS ESPECÍFICOS</a:t>
          </a:r>
          <a:endParaRPr lang="es-EC" dirty="0"/>
        </a:p>
      </dgm:t>
    </dgm:pt>
    <dgm:pt modelId="{B22231FB-CE3B-43BA-82C9-F19FA769DB36}" type="parTrans" cxnId="{89FBFFFA-CCC4-492E-BCC2-9E1335C1A11B}">
      <dgm:prSet/>
      <dgm:spPr/>
      <dgm:t>
        <a:bodyPr/>
        <a:lstStyle/>
        <a:p>
          <a:endParaRPr lang="es-EC"/>
        </a:p>
      </dgm:t>
    </dgm:pt>
    <dgm:pt modelId="{CB44D088-8FE8-423A-8E31-B22AE4CCF1AD}" type="sibTrans" cxnId="{89FBFFFA-CCC4-492E-BCC2-9E1335C1A11B}">
      <dgm:prSet/>
      <dgm:spPr/>
      <dgm:t>
        <a:bodyPr/>
        <a:lstStyle/>
        <a:p>
          <a:endParaRPr lang="es-EC"/>
        </a:p>
      </dgm:t>
    </dgm:pt>
    <dgm:pt modelId="{BAF05C77-489B-458D-9785-EA444E4A5AFB}">
      <dgm:prSet phldrT="[Texto]" custT="1"/>
      <dgm:spPr/>
      <dgm:t>
        <a:bodyPr/>
        <a:lstStyle/>
        <a:p>
          <a:r>
            <a:rPr lang="es-EC" sz="1600" b="1" smtClean="0"/>
            <a:t>1.  Analizar el diagnóstico actual de la organización relacionado con lineamientos de calidad</a:t>
          </a:r>
          <a:endParaRPr lang="es-EC" sz="1600" b="1" dirty="0"/>
        </a:p>
      </dgm:t>
    </dgm:pt>
    <dgm:pt modelId="{592C23C2-2975-4BFB-AFFF-3A73540F62A7}" type="parTrans" cxnId="{AA6FB62E-B280-4BD1-BCB8-D97066A98900}">
      <dgm:prSet/>
      <dgm:spPr/>
      <dgm:t>
        <a:bodyPr/>
        <a:lstStyle/>
        <a:p>
          <a:endParaRPr lang="es-EC"/>
        </a:p>
      </dgm:t>
    </dgm:pt>
    <dgm:pt modelId="{DC6B15B6-5E40-46E2-9459-8E8A4E04F598}" type="sibTrans" cxnId="{AA6FB62E-B280-4BD1-BCB8-D97066A98900}">
      <dgm:prSet/>
      <dgm:spPr/>
      <dgm:t>
        <a:bodyPr/>
        <a:lstStyle/>
        <a:p>
          <a:endParaRPr lang="es-EC"/>
        </a:p>
      </dgm:t>
    </dgm:pt>
    <dgm:pt modelId="{7CB93D07-6DFD-4490-9D76-CF3CA8D89236}">
      <dgm:prSet phldrT="[Texto]" custT="1"/>
      <dgm:spPr/>
      <dgm:t>
        <a:bodyPr/>
        <a:lstStyle/>
        <a:p>
          <a:r>
            <a:rPr lang="es-EC" sz="1600" b="1" smtClean="0"/>
            <a:t>3.  Realizar una propuesta estratégica de los lineamientos a implementar en cuanto a calidad</a:t>
          </a:r>
          <a:endParaRPr lang="es-EC" sz="1600" b="1" dirty="0"/>
        </a:p>
      </dgm:t>
    </dgm:pt>
    <dgm:pt modelId="{DAD2C54B-A7DB-4AC9-B8FC-D7C3E61D021B}" type="parTrans" cxnId="{AD49CA40-11D6-402D-AD1C-2CCFA20B46D3}">
      <dgm:prSet/>
      <dgm:spPr/>
      <dgm:t>
        <a:bodyPr/>
        <a:lstStyle/>
        <a:p>
          <a:endParaRPr lang="es-EC"/>
        </a:p>
      </dgm:t>
    </dgm:pt>
    <dgm:pt modelId="{820AF59D-D4AF-46B8-861A-7802B587C147}" type="sibTrans" cxnId="{AD49CA40-11D6-402D-AD1C-2CCFA20B46D3}">
      <dgm:prSet/>
      <dgm:spPr/>
      <dgm:t>
        <a:bodyPr/>
        <a:lstStyle/>
        <a:p>
          <a:endParaRPr lang="es-EC"/>
        </a:p>
      </dgm:t>
    </dgm:pt>
    <dgm:pt modelId="{8463ADB7-117F-4DBD-B1A9-B7EEB675BDE5}">
      <dgm:prSet phldrT="[Texto]" custT="1"/>
      <dgm:spPr/>
      <dgm:t>
        <a:bodyPr/>
        <a:lstStyle/>
        <a:p>
          <a:r>
            <a:rPr lang="es-EC" sz="1600" b="1" smtClean="0"/>
            <a:t>2.  Verificar la existencia de políticas de calidad en la empresa</a:t>
          </a:r>
          <a:endParaRPr lang="es-EC" sz="1600" b="1" dirty="0"/>
        </a:p>
      </dgm:t>
    </dgm:pt>
    <dgm:pt modelId="{4B6D7506-23D9-46FD-BDD7-049B7DD0188A}" type="parTrans" cxnId="{E46BED33-B9B1-447D-9697-EA1E97C54BB8}">
      <dgm:prSet/>
      <dgm:spPr/>
      <dgm:t>
        <a:bodyPr/>
        <a:lstStyle/>
        <a:p>
          <a:endParaRPr lang="es-EC"/>
        </a:p>
      </dgm:t>
    </dgm:pt>
    <dgm:pt modelId="{DCB0CC0A-A24B-4063-B99E-9FD099225DB5}" type="sibTrans" cxnId="{E46BED33-B9B1-447D-9697-EA1E97C54BB8}">
      <dgm:prSet/>
      <dgm:spPr/>
      <dgm:t>
        <a:bodyPr/>
        <a:lstStyle/>
        <a:p>
          <a:endParaRPr lang="es-EC"/>
        </a:p>
      </dgm:t>
    </dgm:pt>
    <dgm:pt modelId="{CE03B528-F911-4250-9D2E-4D90F0863D04}">
      <dgm:prSet phldrT="[Texto]" custT="1"/>
      <dgm:spPr/>
      <dgm:t>
        <a:bodyPr/>
        <a:lstStyle/>
        <a:p>
          <a:r>
            <a:rPr lang="es-EC" sz="1600" b="1" smtClean="0"/>
            <a:t>4.  Establecer el proceso para el análisis y propuesta de los lineamientos de calidad en la empresa</a:t>
          </a:r>
          <a:endParaRPr lang="es-EC" sz="1600" b="1" dirty="0"/>
        </a:p>
      </dgm:t>
    </dgm:pt>
    <dgm:pt modelId="{DC16067A-AAA5-4A87-B1BC-8EB86BED89CD}" type="parTrans" cxnId="{4D1F92E0-0BB1-42CE-8C33-7F1A31D6D59E}">
      <dgm:prSet/>
      <dgm:spPr/>
      <dgm:t>
        <a:bodyPr/>
        <a:lstStyle/>
        <a:p>
          <a:endParaRPr lang="es-EC"/>
        </a:p>
      </dgm:t>
    </dgm:pt>
    <dgm:pt modelId="{14A511FE-E031-455D-90FA-F0BB218C52A6}" type="sibTrans" cxnId="{4D1F92E0-0BB1-42CE-8C33-7F1A31D6D59E}">
      <dgm:prSet/>
      <dgm:spPr/>
      <dgm:t>
        <a:bodyPr/>
        <a:lstStyle/>
        <a:p>
          <a:endParaRPr lang="es-EC"/>
        </a:p>
      </dgm:t>
    </dgm:pt>
    <dgm:pt modelId="{10C591C6-5FC8-41FB-8D41-F8EE3E017815}">
      <dgm:prSet custT="1"/>
      <dgm:spPr/>
      <dgm:t>
        <a:bodyPr/>
        <a:lstStyle/>
        <a:p>
          <a:r>
            <a:rPr lang="es-EC" sz="1600" b="1" dirty="0" smtClean="0"/>
            <a:t>5.  Evaluar la incidencia en el desempeño de los trabajadores la falta de lineamientos de calidad al desempeñar sus actividades</a:t>
          </a:r>
          <a:endParaRPr lang="es-EC" sz="1600" b="1" dirty="0"/>
        </a:p>
      </dgm:t>
    </dgm:pt>
    <dgm:pt modelId="{3A5C99E5-F01E-486A-B8BC-4C2BE6BC0E70}" type="parTrans" cxnId="{64B28397-1510-4CA7-9516-6F5DFE3B3213}">
      <dgm:prSet/>
      <dgm:spPr/>
      <dgm:t>
        <a:bodyPr/>
        <a:lstStyle/>
        <a:p>
          <a:endParaRPr lang="es-EC"/>
        </a:p>
      </dgm:t>
    </dgm:pt>
    <dgm:pt modelId="{69AB136D-51D0-4705-8720-48F91F4EAE95}" type="sibTrans" cxnId="{64B28397-1510-4CA7-9516-6F5DFE3B3213}">
      <dgm:prSet/>
      <dgm:spPr/>
      <dgm:t>
        <a:bodyPr/>
        <a:lstStyle/>
        <a:p>
          <a:endParaRPr lang="es-EC"/>
        </a:p>
      </dgm:t>
    </dgm:pt>
    <dgm:pt modelId="{0354E7D9-1EA9-49EB-9709-FFA899BDB96D}" type="pres">
      <dgm:prSet presAssocID="{DDEB3709-088D-42D3-A7E3-D0EC4058D3DB}" presName="Name0" presStyleCnt="0">
        <dgm:presLayoutVars>
          <dgm:chPref val="1"/>
          <dgm:dir/>
          <dgm:animOne val="branch"/>
          <dgm:animLvl val="lvl"/>
          <dgm:resizeHandles/>
        </dgm:presLayoutVars>
      </dgm:prSet>
      <dgm:spPr/>
      <dgm:t>
        <a:bodyPr/>
        <a:lstStyle/>
        <a:p>
          <a:endParaRPr lang="es-EC"/>
        </a:p>
      </dgm:t>
    </dgm:pt>
    <dgm:pt modelId="{11F57A16-4CF5-4FAD-9568-E446FA6C0BAC}" type="pres">
      <dgm:prSet presAssocID="{5E09283B-976B-46D4-8490-7011909CDB69}" presName="vertOne" presStyleCnt="0"/>
      <dgm:spPr/>
      <dgm:t>
        <a:bodyPr/>
        <a:lstStyle/>
        <a:p>
          <a:endParaRPr lang="en-US"/>
        </a:p>
      </dgm:t>
    </dgm:pt>
    <dgm:pt modelId="{080DB8EC-245A-4708-BA52-7EC202923182}" type="pres">
      <dgm:prSet presAssocID="{5E09283B-976B-46D4-8490-7011909CDB69}" presName="txOne" presStyleLbl="node0" presStyleIdx="0" presStyleCnt="1">
        <dgm:presLayoutVars>
          <dgm:chPref val="3"/>
        </dgm:presLayoutVars>
      </dgm:prSet>
      <dgm:spPr/>
      <dgm:t>
        <a:bodyPr/>
        <a:lstStyle/>
        <a:p>
          <a:endParaRPr lang="es-EC"/>
        </a:p>
      </dgm:t>
    </dgm:pt>
    <dgm:pt modelId="{32C4DB9A-7815-4953-90D9-9A27FBDE3757}" type="pres">
      <dgm:prSet presAssocID="{5E09283B-976B-46D4-8490-7011909CDB69}" presName="parTransOne" presStyleCnt="0"/>
      <dgm:spPr/>
      <dgm:t>
        <a:bodyPr/>
        <a:lstStyle/>
        <a:p>
          <a:endParaRPr lang="en-US"/>
        </a:p>
      </dgm:t>
    </dgm:pt>
    <dgm:pt modelId="{5D9E9A76-E15C-4B03-B009-A195AAD3B56B}" type="pres">
      <dgm:prSet presAssocID="{5E09283B-976B-46D4-8490-7011909CDB69}" presName="horzOne" presStyleCnt="0"/>
      <dgm:spPr/>
      <dgm:t>
        <a:bodyPr/>
        <a:lstStyle/>
        <a:p>
          <a:endParaRPr lang="en-US"/>
        </a:p>
      </dgm:t>
    </dgm:pt>
    <dgm:pt modelId="{74996B40-B185-4501-9524-4166D4B127CE}" type="pres">
      <dgm:prSet presAssocID="{BAF05C77-489B-458D-9785-EA444E4A5AFB}" presName="vertTwo" presStyleCnt="0"/>
      <dgm:spPr/>
      <dgm:t>
        <a:bodyPr/>
        <a:lstStyle/>
        <a:p>
          <a:endParaRPr lang="en-US"/>
        </a:p>
      </dgm:t>
    </dgm:pt>
    <dgm:pt modelId="{1643C6BD-D951-4623-8529-4306386F18B3}" type="pres">
      <dgm:prSet presAssocID="{BAF05C77-489B-458D-9785-EA444E4A5AFB}" presName="txTwo" presStyleLbl="node2" presStyleIdx="0" presStyleCnt="2">
        <dgm:presLayoutVars>
          <dgm:chPref val="3"/>
        </dgm:presLayoutVars>
      </dgm:prSet>
      <dgm:spPr/>
      <dgm:t>
        <a:bodyPr/>
        <a:lstStyle/>
        <a:p>
          <a:endParaRPr lang="es-EC"/>
        </a:p>
      </dgm:t>
    </dgm:pt>
    <dgm:pt modelId="{D547B7FC-D034-4289-B464-56607A88393B}" type="pres">
      <dgm:prSet presAssocID="{BAF05C77-489B-458D-9785-EA444E4A5AFB}" presName="parTransTwo" presStyleCnt="0"/>
      <dgm:spPr/>
      <dgm:t>
        <a:bodyPr/>
        <a:lstStyle/>
        <a:p>
          <a:endParaRPr lang="en-US"/>
        </a:p>
      </dgm:t>
    </dgm:pt>
    <dgm:pt modelId="{BA4F5DF0-50AE-4DE0-995D-77AF08D51F0D}" type="pres">
      <dgm:prSet presAssocID="{BAF05C77-489B-458D-9785-EA444E4A5AFB}" presName="horzTwo" presStyleCnt="0"/>
      <dgm:spPr/>
      <dgm:t>
        <a:bodyPr/>
        <a:lstStyle/>
        <a:p>
          <a:endParaRPr lang="en-US"/>
        </a:p>
      </dgm:t>
    </dgm:pt>
    <dgm:pt modelId="{191EE368-9368-49C8-B8D7-7DB4D02DEDD5}" type="pres">
      <dgm:prSet presAssocID="{7CB93D07-6DFD-4490-9D76-CF3CA8D89236}" presName="vertThree" presStyleCnt="0"/>
      <dgm:spPr/>
      <dgm:t>
        <a:bodyPr/>
        <a:lstStyle/>
        <a:p>
          <a:endParaRPr lang="en-US"/>
        </a:p>
      </dgm:t>
    </dgm:pt>
    <dgm:pt modelId="{24D7FC46-1482-461A-B438-22D08A04D6B8}" type="pres">
      <dgm:prSet presAssocID="{7CB93D07-6DFD-4490-9D76-CF3CA8D89236}" presName="txThree" presStyleLbl="node3" presStyleIdx="0" presStyleCnt="2">
        <dgm:presLayoutVars>
          <dgm:chPref val="3"/>
        </dgm:presLayoutVars>
      </dgm:prSet>
      <dgm:spPr/>
      <dgm:t>
        <a:bodyPr/>
        <a:lstStyle/>
        <a:p>
          <a:endParaRPr lang="es-EC"/>
        </a:p>
      </dgm:t>
    </dgm:pt>
    <dgm:pt modelId="{07EB4FA2-9405-4122-A606-3715D3793716}" type="pres">
      <dgm:prSet presAssocID="{7CB93D07-6DFD-4490-9D76-CF3CA8D89236}" presName="horzThree" presStyleCnt="0"/>
      <dgm:spPr/>
      <dgm:t>
        <a:bodyPr/>
        <a:lstStyle/>
        <a:p>
          <a:endParaRPr lang="en-US"/>
        </a:p>
      </dgm:t>
    </dgm:pt>
    <dgm:pt modelId="{8E5BDD5A-7621-4CA1-8E72-EF012E236108}" type="pres">
      <dgm:prSet presAssocID="{DC6B15B6-5E40-46E2-9459-8E8A4E04F598}" presName="sibSpaceTwo" presStyleCnt="0"/>
      <dgm:spPr/>
      <dgm:t>
        <a:bodyPr/>
        <a:lstStyle/>
        <a:p>
          <a:endParaRPr lang="en-US"/>
        </a:p>
      </dgm:t>
    </dgm:pt>
    <dgm:pt modelId="{B000154A-7CA3-4DB9-951D-364936A5929C}" type="pres">
      <dgm:prSet presAssocID="{8463ADB7-117F-4DBD-B1A9-B7EEB675BDE5}" presName="vertTwo" presStyleCnt="0"/>
      <dgm:spPr/>
      <dgm:t>
        <a:bodyPr/>
        <a:lstStyle/>
        <a:p>
          <a:endParaRPr lang="en-US"/>
        </a:p>
      </dgm:t>
    </dgm:pt>
    <dgm:pt modelId="{2B41E780-9680-45B5-9ABC-470C66A9A9B9}" type="pres">
      <dgm:prSet presAssocID="{8463ADB7-117F-4DBD-B1A9-B7EEB675BDE5}" presName="txTwo" presStyleLbl="node2" presStyleIdx="1" presStyleCnt="2">
        <dgm:presLayoutVars>
          <dgm:chPref val="3"/>
        </dgm:presLayoutVars>
      </dgm:prSet>
      <dgm:spPr/>
      <dgm:t>
        <a:bodyPr/>
        <a:lstStyle/>
        <a:p>
          <a:endParaRPr lang="es-EC"/>
        </a:p>
      </dgm:t>
    </dgm:pt>
    <dgm:pt modelId="{A0311BE4-CB4C-42B4-866E-E885FB6F24A6}" type="pres">
      <dgm:prSet presAssocID="{8463ADB7-117F-4DBD-B1A9-B7EEB675BDE5}" presName="parTransTwo" presStyleCnt="0"/>
      <dgm:spPr/>
      <dgm:t>
        <a:bodyPr/>
        <a:lstStyle/>
        <a:p>
          <a:endParaRPr lang="en-US"/>
        </a:p>
      </dgm:t>
    </dgm:pt>
    <dgm:pt modelId="{15869733-00C4-4B98-97DA-0E4491D7E2F8}" type="pres">
      <dgm:prSet presAssocID="{8463ADB7-117F-4DBD-B1A9-B7EEB675BDE5}" presName="horzTwo" presStyleCnt="0"/>
      <dgm:spPr/>
      <dgm:t>
        <a:bodyPr/>
        <a:lstStyle/>
        <a:p>
          <a:endParaRPr lang="en-US"/>
        </a:p>
      </dgm:t>
    </dgm:pt>
    <dgm:pt modelId="{B28CADBF-715E-4766-BD64-50DC073A9954}" type="pres">
      <dgm:prSet presAssocID="{CE03B528-F911-4250-9D2E-4D90F0863D04}" presName="vertThree" presStyleCnt="0"/>
      <dgm:spPr/>
      <dgm:t>
        <a:bodyPr/>
        <a:lstStyle/>
        <a:p>
          <a:endParaRPr lang="en-US"/>
        </a:p>
      </dgm:t>
    </dgm:pt>
    <dgm:pt modelId="{1BD023CF-5CC8-4891-9C91-A7C065B4F037}" type="pres">
      <dgm:prSet presAssocID="{CE03B528-F911-4250-9D2E-4D90F0863D04}" presName="txThree" presStyleLbl="node3" presStyleIdx="1" presStyleCnt="2">
        <dgm:presLayoutVars>
          <dgm:chPref val="3"/>
        </dgm:presLayoutVars>
      </dgm:prSet>
      <dgm:spPr/>
      <dgm:t>
        <a:bodyPr/>
        <a:lstStyle/>
        <a:p>
          <a:endParaRPr lang="es-EC"/>
        </a:p>
      </dgm:t>
    </dgm:pt>
    <dgm:pt modelId="{52D0A23B-81EB-46AC-AF3B-52456E36FE9B}" type="pres">
      <dgm:prSet presAssocID="{CE03B528-F911-4250-9D2E-4D90F0863D04}" presName="parTransThree" presStyleCnt="0"/>
      <dgm:spPr/>
      <dgm:t>
        <a:bodyPr/>
        <a:lstStyle/>
        <a:p>
          <a:endParaRPr lang="en-US"/>
        </a:p>
      </dgm:t>
    </dgm:pt>
    <dgm:pt modelId="{4AC0AEF3-8A01-4C61-B84D-E8EEA6CBF483}" type="pres">
      <dgm:prSet presAssocID="{CE03B528-F911-4250-9D2E-4D90F0863D04}" presName="horzThree" presStyleCnt="0"/>
      <dgm:spPr/>
      <dgm:t>
        <a:bodyPr/>
        <a:lstStyle/>
        <a:p>
          <a:endParaRPr lang="en-US"/>
        </a:p>
      </dgm:t>
    </dgm:pt>
    <dgm:pt modelId="{1CDD0850-5A61-44DD-AA33-27DD51EACD49}" type="pres">
      <dgm:prSet presAssocID="{10C591C6-5FC8-41FB-8D41-F8EE3E017815}" presName="vertFour" presStyleCnt="0">
        <dgm:presLayoutVars>
          <dgm:chPref val="3"/>
        </dgm:presLayoutVars>
      </dgm:prSet>
      <dgm:spPr/>
      <dgm:t>
        <a:bodyPr/>
        <a:lstStyle/>
        <a:p>
          <a:endParaRPr lang="en-US"/>
        </a:p>
      </dgm:t>
    </dgm:pt>
    <dgm:pt modelId="{86C7C841-A65D-4373-AA7C-42A5FBCFE497}" type="pres">
      <dgm:prSet presAssocID="{10C591C6-5FC8-41FB-8D41-F8EE3E017815}" presName="txFour" presStyleLbl="node4" presStyleIdx="0" presStyleCnt="1" custLinFactNeighborX="-53712">
        <dgm:presLayoutVars>
          <dgm:chPref val="3"/>
        </dgm:presLayoutVars>
      </dgm:prSet>
      <dgm:spPr/>
      <dgm:t>
        <a:bodyPr/>
        <a:lstStyle/>
        <a:p>
          <a:endParaRPr lang="es-EC"/>
        </a:p>
      </dgm:t>
    </dgm:pt>
    <dgm:pt modelId="{F2555E9F-A94B-4141-898A-018C58C985C2}" type="pres">
      <dgm:prSet presAssocID="{10C591C6-5FC8-41FB-8D41-F8EE3E017815}" presName="horzFour" presStyleCnt="0"/>
      <dgm:spPr/>
      <dgm:t>
        <a:bodyPr/>
        <a:lstStyle/>
        <a:p>
          <a:endParaRPr lang="en-US"/>
        </a:p>
      </dgm:t>
    </dgm:pt>
  </dgm:ptLst>
  <dgm:cxnLst>
    <dgm:cxn modelId="{2EA90B3C-33F0-444E-8DB9-5F5E4F815F6E}" type="presOf" srcId="{10C591C6-5FC8-41FB-8D41-F8EE3E017815}" destId="{86C7C841-A65D-4373-AA7C-42A5FBCFE497}" srcOrd="0" destOrd="0" presId="urn:microsoft.com/office/officeart/2005/8/layout/hierarchy4"/>
    <dgm:cxn modelId="{AA6FB62E-B280-4BD1-BCB8-D97066A98900}" srcId="{5E09283B-976B-46D4-8490-7011909CDB69}" destId="{BAF05C77-489B-458D-9785-EA444E4A5AFB}" srcOrd="0" destOrd="0" parTransId="{592C23C2-2975-4BFB-AFFF-3A73540F62A7}" sibTransId="{DC6B15B6-5E40-46E2-9459-8E8A4E04F598}"/>
    <dgm:cxn modelId="{EB32046E-5A61-4165-8C1A-862A15ACEE4F}" type="presOf" srcId="{8463ADB7-117F-4DBD-B1A9-B7EEB675BDE5}" destId="{2B41E780-9680-45B5-9ABC-470C66A9A9B9}" srcOrd="0" destOrd="0" presId="urn:microsoft.com/office/officeart/2005/8/layout/hierarchy4"/>
    <dgm:cxn modelId="{71B91D41-7CEA-4B18-A5E2-6EA4CAFDBD49}" type="presOf" srcId="{7CB93D07-6DFD-4490-9D76-CF3CA8D89236}" destId="{24D7FC46-1482-461A-B438-22D08A04D6B8}" srcOrd="0" destOrd="0" presId="urn:microsoft.com/office/officeart/2005/8/layout/hierarchy4"/>
    <dgm:cxn modelId="{64B28397-1510-4CA7-9516-6F5DFE3B3213}" srcId="{CE03B528-F911-4250-9D2E-4D90F0863D04}" destId="{10C591C6-5FC8-41FB-8D41-F8EE3E017815}" srcOrd="0" destOrd="0" parTransId="{3A5C99E5-F01E-486A-B8BC-4C2BE6BC0E70}" sibTransId="{69AB136D-51D0-4705-8720-48F91F4EAE95}"/>
    <dgm:cxn modelId="{E6725645-FC04-4FD6-84D8-1685E3EF7F0B}" type="presOf" srcId="{BAF05C77-489B-458D-9785-EA444E4A5AFB}" destId="{1643C6BD-D951-4623-8529-4306386F18B3}" srcOrd="0" destOrd="0" presId="urn:microsoft.com/office/officeart/2005/8/layout/hierarchy4"/>
    <dgm:cxn modelId="{65755EA7-3A01-43BA-BCB6-F57CD21ABD8A}" type="presOf" srcId="{5E09283B-976B-46D4-8490-7011909CDB69}" destId="{080DB8EC-245A-4708-BA52-7EC202923182}" srcOrd="0" destOrd="0" presId="urn:microsoft.com/office/officeart/2005/8/layout/hierarchy4"/>
    <dgm:cxn modelId="{48487FE0-D7CF-4EE9-AF9C-8C86964DE239}" type="presOf" srcId="{DDEB3709-088D-42D3-A7E3-D0EC4058D3DB}" destId="{0354E7D9-1EA9-49EB-9709-FFA899BDB96D}" srcOrd="0" destOrd="0" presId="urn:microsoft.com/office/officeart/2005/8/layout/hierarchy4"/>
    <dgm:cxn modelId="{6680E53D-A7BB-4A3B-A81D-4372A5FF7C27}" type="presOf" srcId="{CE03B528-F911-4250-9D2E-4D90F0863D04}" destId="{1BD023CF-5CC8-4891-9C91-A7C065B4F037}" srcOrd="0" destOrd="0" presId="urn:microsoft.com/office/officeart/2005/8/layout/hierarchy4"/>
    <dgm:cxn modelId="{AD49CA40-11D6-402D-AD1C-2CCFA20B46D3}" srcId="{BAF05C77-489B-458D-9785-EA444E4A5AFB}" destId="{7CB93D07-6DFD-4490-9D76-CF3CA8D89236}" srcOrd="0" destOrd="0" parTransId="{DAD2C54B-A7DB-4AC9-B8FC-D7C3E61D021B}" sibTransId="{820AF59D-D4AF-46B8-861A-7802B587C147}"/>
    <dgm:cxn modelId="{E46BED33-B9B1-447D-9697-EA1E97C54BB8}" srcId="{5E09283B-976B-46D4-8490-7011909CDB69}" destId="{8463ADB7-117F-4DBD-B1A9-B7EEB675BDE5}" srcOrd="1" destOrd="0" parTransId="{4B6D7506-23D9-46FD-BDD7-049B7DD0188A}" sibTransId="{DCB0CC0A-A24B-4063-B99E-9FD099225DB5}"/>
    <dgm:cxn modelId="{89FBFFFA-CCC4-492E-BCC2-9E1335C1A11B}" srcId="{DDEB3709-088D-42D3-A7E3-D0EC4058D3DB}" destId="{5E09283B-976B-46D4-8490-7011909CDB69}" srcOrd="0" destOrd="0" parTransId="{B22231FB-CE3B-43BA-82C9-F19FA769DB36}" sibTransId="{CB44D088-8FE8-423A-8E31-B22AE4CCF1AD}"/>
    <dgm:cxn modelId="{4D1F92E0-0BB1-42CE-8C33-7F1A31D6D59E}" srcId="{8463ADB7-117F-4DBD-B1A9-B7EEB675BDE5}" destId="{CE03B528-F911-4250-9D2E-4D90F0863D04}" srcOrd="0" destOrd="0" parTransId="{DC16067A-AAA5-4A87-B1BC-8EB86BED89CD}" sibTransId="{14A511FE-E031-455D-90FA-F0BB218C52A6}"/>
    <dgm:cxn modelId="{D97C3578-9F29-4C8D-8AB0-9F1209431A23}" type="presParOf" srcId="{0354E7D9-1EA9-49EB-9709-FFA899BDB96D}" destId="{11F57A16-4CF5-4FAD-9568-E446FA6C0BAC}" srcOrd="0" destOrd="0" presId="urn:microsoft.com/office/officeart/2005/8/layout/hierarchy4"/>
    <dgm:cxn modelId="{C7A0CB3B-50B9-4B42-BB4B-998036822056}" type="presParOf" srcId="{11F57A16-4CF5-4FAD-9568-E446FA6C0BAC}" destId="{080DB8EC-245A-4708-BA52-7EC202923182}" srcOrd="0" destOrd="0" presId="urn:microsoft.com/office/officeart/2005/8/layout/hierarchy4"/>
    <dgm:cxn modelId="{AE316E1A-2ADD-44C5-8BA1-F83740B13059}" type="presParOf" srcId="{11F57A16-4CF5-4FAD-9568-E446FA6C0BAC}" destId="{32C4DB9A-7815-4953-90D9-9A27FBDE3757}" srcOrd="1" destOrd="0" presId="urn:microsoft.com/office/officeart/2005/8/layout/hierarchy4"/>
    <dgm:cxn modelId="{021756D7-FF37-4F78-9A94-60E98BE022F0}" type="presParOf" srcId="{11F57A16-4CF5-4FAD-9568-E446FA6C0BAC}" destId="{5D9E9A76-E15C-4B03-B009-A195AAD3B56B}" srcOrd="2" destOrd="0" presId="urn:microsoft.com/office/officeart/2005/8/layout/hierarchy4"/>
    <dgm:cxn modelId="{1FF66863-7DCA-4543-B53F-DCFD46999E42}" type="presParOf" srcId="{5D9E9A76-E15C-4B03-B009-A195AAD3B56B}" destId="{74996B40-B185-4501-9524-4166D4B127CE}" srcOrd="0" destOrd="0" presId="urn:microsoft.com/office/officeart/2005/8/layout/hierarchy4"/>
    <dgm:cxn modelId="{0955C372-7C58-45AB-B033-B3B5B5B6EF6D}" type="presParOf" srcId="{74996B40-B185-4501-9524-4166D4B127CE}" destId="{1643C6BD-D951-4623-8529-4306386F18B3}" srcOrd="0" destOrd="0" presId="urn:microsoft.com/office/officeart/2005/8/layout/hierarchy4"/>
    <dgm:cxn modelId="{C0814507-2C6A-4EE9-BF6E-457571AB3FFF}" type="presParOf" srcId="{74996B40-B185-4501-9524-4166D4B127CE}" destId="{D547B7FC-D034-4289-B464-56607A88393B}" srcOrd="1" destOrd="0" presId="urn:microsoft.com/office/officeart/2005/8/layout/hierarchy4"/>
    <dgm:cxn modelId="{FE5648B3-AED2-4B9B-8278-8A93411BC6E5}" type="presParOf" srcId="{74996B40-B185-4501-9524-4166D4B127CE}" destId="{BA4F5DF0-50AE-4DE0-995D-77AF08D51F0D}" srcOrd="2" destOrd="0" presId="urn:microsoft.com/office/officeart/2005/8/layout/hierarchy4"/>
    <dgm:cxn modelId="{60697697-DD3A-49C0-922E-5BF2D1004411}" type="presParOf" srcId="{BA4F5DF0-50AE-4DE0-995D-77AF08D51F0D}" destId="{191EE368-9368-49C8-B8D7-7DB4D02DEDD5}" srcOrd="0" destOrd="0" presId="urn:microsoft.com/office/officeart/2005/8/layout/hierarchy4"/>
    <dgm:cxn modelId="{FFB5D40A-22C6-4085-836A-FB6530788A33}" type="presParOf" srcId="{191EE368-9368-49C8-B8D7-7DB4D02DEDD5}" destId="{24D7FC46-1482-461A-B438-22D08A04D6B8}" srcOrd="0" destOrd="0" presId="urn:microsoft.com/office/officeart/2005/8/layout/hierarchy4"/>
    <dgm:cxn modelId="{CE54D1BB-5F26-427D-B3FE-7CA837DBFB27}" type="presParOf" srcId="{191EE368-9368-49C8-B8D7-7DB4D02DEDD5}" destId="{07EB4FA2-9405-4122-A606-3715D3793716}" srcOrd="1" destOrd="0" presId="urn:microsoft.com/office/officeart/2005/8/layout/hierarchy4"/>
    <dgm:cxn modelId="{9FA9FF4A-E6A6-48E9-9AEC-13B173584418}" type="presParOf" srcId="{5D9E9A76-E15C-4B03-B009-A195AAD3B56B}" destId="{8E5BDD5A-7621-4CA1-8E72-EF012E236108}" srcOrd="1" destOrd="0" presId="urn:microsoft.com/office/officeart/2005/8/layout/hierarchy4"/>
    <dgm:cxn modelId="{914E43B7-4642-4EDF-89A3-396B1E5BE174}" type="presParOf" srcId="{5D9E9A76-E15C-4B03-B009-A195AAD3B56B}" destId="{B000154A-7CA3-4DB9-951D-364936A5929C}" srcOrd="2" destOrd="0" presId="urn:microsoft.com/office/officeart/2005/8/layout/hierarchy4"/>
    <dgm:cxn modelId="{BA8232DA-7598-4665-9E78-B71F9D838FCB}" type="presParOf" srcId="{B000154A-7CA3-4DB9-951D-364936A5929C}" destId="{2B41E780-9680-45B5-9ABC-470C66A9A9B9}" srcOrd="0" destOrd="0" presId="urn:microsoft.com/office/officeart/2005/8/layout/hierarchy4"/>
    <dgm:cxn modelId="{50DD9DEA-BCD7-45A0-A136-AB3B7912F67E}" type="presParOf" srcId="{B000154A-7CA3-4DB9-951D-364936A5929C}" destId="{A0311BE4-CB4C-42B4-866E-E885FB6F24A6}" srcOrd="1" destOrd="0" presId="urn:microsoft.com/office/officeart/2005/8/layout/hierarchy4"/>
    <dgm:cxn modelId="{853B366A-8C8D-436D-82C0-AA41B13B57DE}" type="presParOf" srcId="{B000154A-7CA3-4DB9-951D-364936A5929C}" destId="{15869733-00C4-4B98-97DA-0E4491D7E2F8}" srcOrd="2" destOrd="0" presId="urn:microsoft.com/office/officeart/2005/8/layout/hierarchy4"/>
    <dgm:cxn modelId="{19101846-894D-47CC-9559-D66D13F5F4D6}" type="presParOf" srcId="{15869733-00C4-4B98-97DA-0E4491D7E2F8}" destId="{B28CADBF-715E-4766-BD64-50DC073A9954}" srcOrd="0" destOrd="0" presId="urn:microsoft.com/office/officeart/2005/8/layout/hierarchy4"/>
    <dgm:cxn modelId="{FC078996-4003-4E31-8A68-D57957875E30}" type="presParOf" srcId="{B28CADBF-715E-4766-BD64-50DC073A9954}" destId="{1BD023CF-5CC8-4891-9C91-A7C065B4F037}" srcOrd="0" destOrd="0" presId="urn:microsoft.com/office/officeart/2005/8/layout/hierarchy4"/>
    <dgm:cxn modelId="{A8169A3C-B182-430D-9B45-CF11BFB222C9}" type="presParOf" srcId="{B28CADBF-715E-4766-BD64-50DC073A9954}" destId="{52D0A23B-81EB-46AC-AF3B-52456E36FE9B}" srcOrd="1" destOrd="0" presId="urn:microsoft.com/office/officeart/2005/8/layout/hierarchy4"/>
    <dgm:cxn modelId="{8200F988-0B14-4D8E-BAAB-F6C5BB28925C}" type="presParOf" srcId="{B28CADBF-715E-4766-BD64-50DC073A9954}" destId="{4AC0AEF3-8A01-4C61-B84D-E8EEA6CBF483}" srcOrd="2" destOrd="0" presId="urn:microsoft.com/office/officeart/2005/8/layout/hierarchy4"/>
    <dgm:cxn modelId="{BB72624D-6960-4F2E-83CB-3AB3FB588ED4}" type="presParOf" srcId="{4AC0AEF3-8A01-4C61-B84D-E8EEA6CBF483}" destId="{1CDD0850-5A61-44DD-AA33-27DD51EACD49}" srcOrd="0" destOrd="0" presId="urn:microsoft.com/office/officeart/2005/8/layout/hierarchy4"/>
    <dgm:cxn modelId="{3FE92C08-167E-4231-9C85-BCC362015E5F}" type="presParOf" srcId="{1CDD0850-5A61-44DD-AA33-27DD51EACD49}" destId="{86C7C841-A65D-4373-AA7C-42A5FBCFE497}" srcOrd="0" destOrd="0" presId="urn:microsoft.com/office/officeart/2005/8/layout/hierarchy4"/>
    <dgm:cxn modelId="{99A3E0D1-6B21-498B-B913-85B57BDCB3E5}" type="presParOf" srcId="{1CDD0850-5A61-44DD-AA33-27DD51EACD49}" destId="{F2555E9F-A94B-4141-898A-018C58C985C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F71D49-03D3-4C62-ABCF-3EF83D79D3B6}" type="doc">
      <dgm:prSet loTypeId="urn:microsoft.com/office/officeart/2005/8/layout/radial3" loCatId="cycle" qsTypeId="urn:microsoft.com/office/officeart/2005/8/quickstyle/simple1" qsCatId="simple" csTypeId="urn:microsoft.com/office/officeart/2005/8/colors/accent3_2" csCatId="accent3" phldr="1"/>
      <dgm:spPr/>
      <dgm:t>
        <a:bodyPr/>
        <a:lstStyle/>
        <a:p>
          <a:endParaRPr lang="es-EC"/>
        </a:p>
      </dgm:t>
    </dgm:pt>
    <dgm:pt modelId="{E86CB13A-A915-4353-A5F2-D7B72CC873E4}">
      <dgm:prSet phldrT="[Texto]" custT="1"/>
      <dgm:spPr>
        <a:solidFill>
          <a:schemeClr val="accent2">
            <a:lumMod val="50000"/>
            <a:alpha val="50000"/>
          </a:schemeClr>
        </a:solidFill>
      </dgm:spPr>
      <dgm:t>
        <a:bodyPr/>
        <a:lstStyle/>
        <a:p>
          <a:r>
            <a:rPr lang="es-EC" sz="1200" b="1" dirty="0" smtClean="0"/>
            <a:t>MACROAMBIENTE</a:t>
          </a:r>
          <a:endParaRPr lang="es-EC" sz="1200" b="1" dirty="0"/>
        </a:p>
      </dgm:t>
    </dgm:pt>
    <dgm:pt modelId="{D60B8AE8-1C10-4B48-8CC4-A25441D6C06C}" type="parTrans" cxnId="{7CA294BD-D55A-41CC-9469-36F0E87B5844}">
      <dgm:prSet/>
      <dgm:spPr/>
      <dgm:t>
        <a:bodyPr/>
        <a:lstStyle/>
        <a:p>
          <a:endParaRPr lang="es-EC"/>
        </a:p>
      </dgm:t>
    </dgm:pt>
    <dgm:pt modelId="{3AD602D6-8E08-411F-B321-B36FF68F1D29}" type="sibTrans" cxnId="{7CA294BD-D55A-41CC-9469-36F0E87B5844}">
      <dgm:prSet/>
      <dgm:spPr/>
      <dgm:t>
        <a:bodyPr/>
        <a:lstStyle/>
        <a:p>
          <a:endParaRPr lang="es-EC"/>
        </a:p>
      </dgm:t>
    </dgm:pt>
    <dgm:pt modelId="{297C88A0-E0BD-4C80-AB68-E04FE7C79C7A}">
      <dgm:prSet phldrT="[Texto]" custT="1"/>
      <dgm:spPr>
        <a:solidFill>
          <a:srgbClr val="FFFF00">
            <a:alpha val="50000"/>
          </a:srgbClr>
        </a:solidFill>
      </dgm:spPr>
      <dgm:t>
        <a:bodyPr/>
        <a:lstStyle/>
        <a:p>
          <a:r>
            <a:rPr lang="es-EC" sz="1050" b="1" dirty="0" smtClean="0"/>
            <a:t>POLÍTICO</a:t>
          </a:r>
          <a:endParaRPr lang="es-EC" sz="1050" b="1" dirty="0"/>
        </a:p>
      </dgm:t>
    </dgm:pt>
    <dgm:pt modelId="{30391E47-C31A-4478-8C16-F4095005B819}" type="parTrans" cxnId="{4C762799-7E52-4259-B078-EAAEAB8C4B2B}">
      <dgm:prSet/>
      <dgm:spPr/>
      <dgm:t>
        <a:bodyPr/>
        <a:lstStyle/>
        <a:p>
          <a:endParaRPr lang="es-EC"/>
        </a:p>
      </dgm:t>
    </dgm:pt>
    <dgm:pt modelId="{3010D142-3B6A-4B26-8295-F00D3752C804}" type="sibTrans" cxnId="{4C762799-7E52-4259-B078-EAAEAB8C4B2B}">
      <dgm:prSet/>
      <dgm:spPr/>
      <dgm:t>
        <a:bodyPr/>
        <a:lstStyle/>
        <a:p>
          <a:endParaRPr lang="es-EC"/>
        </a:p>
      </dgm:t>
    </dgm:pt>
    <dgm:pt modelId="{1B28DC6A-4D9A-4975-9428-79EE3A70140C}">
      <dgm:prSet phldrT="[Texto]" custT="1"/>
      <dgm:spPr>
        <a:solidFill>
          <a:srgbClr val="FF0000">
            <a:alpha val="50000"/>
          </a:srgbClr>
        </a:solidFill>
      </dgm:spPr>
      <dgm:t>
        <a:bodyPr/>
        <a:lstStyle/>
        <a:p>
          <a:r>
            <a:rPr lang="es-EC" sz="1050" b="1" dirty="0" smtClean="0"/>
            <a:t>ECONÓMICO</a:t>
          </a:r>
          <a:endParaRPr lang="es-EC" sz="1050" b="1" dirty="0"/>
        </a:p>
      </dgm:t>
    </dgm:pt>
    <dgm:pt modelId="{49E9DA2D-8446-4B33-B3E8-4688239ED4E8}" type="parTrans" cxnId="{EC4D45B7-A867-4047-80D3-A1074E3F1A4A}">
      <dgm:prSet/>
      <dgm:spPr/>
      <dgm:t>
        <a:bodyPr/>
        <a:lstStyle/>
        <a:p>
          <a:endParaRPr lang="es-EC"/>
        </a:p>
      </dgm:t>
    </dgm:pt>
    <dgm:pt modelId="{9DD0D56C-D4BE-4BC3-A627-9D1EE557BAE4}" type="sibTrans" cxnId="{EC4D45B7-A867-4047-80D3-A1074E3F1A4A}">
      <dgm:prSet/>
      <dgm:spPr/>
      <dgm:t>
        <a:bodyPr/>
        <a:lstStyle/>
        <a:p>
          <a:endParaRPr lang="es-EC"/>
        </a:p>
      </dgm:t>
    </dgm:pt>
    <dgm:pt modelId="{D3F1145B-9641-4236-8058-21C2FB4BEBB6}">
      <dgm:prSet phldrT="[Texto]" custT="1"/>
      <dgm:spPr>
        <a:solidFill>
          <a:srgbClr val="00FFFF">
            <a:alpha val="50000"/>
          </a:srgbClr>
        </a:solidFill>
      </dgm:spPr>
      <dgm:t>
        <a:bodyPr/>
        <a:lstStyle/>
        <a:p>
          <a:r>
            <a:rPr lang="es-EC" sz="1050" b="1" dirty="0" smtClean="0"/>
            <a:t>SOCIAL</a:t>
          </a:r>
          <a:endParaRPr lang="es-EC" sz="1050" b="1" dirty="0"/>
        </a:p>
      </dgm:t>
    </dgm:pt>
    <dgm:pt modelId="{FD8DE850-F178-4EE4-BA11-F2FD5DDFFE0C}" type="parTrans" cxnId="{BA88AB73-C127-4657-807B-21571B797F25}">
      <dgm:prSet/>
      <dgm:spPr/>
      <dgm:t>
        <a:bodyPr/>
        <a:lstStyle/>
        <a:p>
          <a:endParaRPr lang="es-EC"/>
        </a:p>
      </dgm:t>
    </dgm:pt>
    <dgm:pt modelId="{B6A861F8-FBA9-4152-8B57-0A2CDF3D824B}" type="sibTrans" cxnId="{BA88AB73-C127-4657-807B-21571B797F25}">
      <dgm:prSet/>
      <dgm:spPr/>
      <dgm:t>
        <a:bodyPr/>
        <a:lstStyle/>
        <a:p>
          <a:endParaRPr lang="es-EC"/>
        </a:p>
      </dgm:t>
    </dgm:pt>
    <dgm:pt modelId="{6F0C3B2E-7EB4-43F9-93B4-C4CA0A8F0637}">
      <dgm:prSet phldrT="[Texto]" custT="1"/>
      <dgm:spPr>
        <a:solidFill>
          <a:srgbClr val="00FF00">
            <a:alpha val="50000"/>
          </a:srgbClr>
        </a:solidFill>
      </dgm:spPr>
      <dgm:t>
        <a:bodyPr/>
        <a:lstStyle/>
        <a:p>
          <a:r>
            <a:rPr lang="es-EC" sz="1050" b="1" dirty="0" smtClean="0"/>
            <a:t>TECNOLÓGICO</a:t>
          </a:r>
          <a:endParaRPr lang="es-EC" sz="1050" b="1" dirty="0"/>
        </a:p>
      </dgm:t>
    </dgm:pt>
    <dgm:pt modelId="{E2E86E6D-25EB-48B3-BE30-9CB8EE511D7F}" type="parTrans" cxnId="{0F081A54-CC8E-412F-A388-2A79B5BBC550}">
      <dgm:prSet/>
      <dgm:spPr/>
      <dgm:t>
        <a:bodyPr/>
        <a:lstStyle/>
        <a:p>
          <a:endParaRPr lang="es-EC"/>
        </a:p>
      </dgm:t>
    </dgm:pt>
    <dgm:pt modelId="{5C126AE4-E6B6-48E0-B214-B622BA688093}" type="sibTrans" cxnId="{0F081A54-CC8E-412F-A388-2A79B5BBC550}">
      <dgm:prSet/>
      <dgm:spPr/>
      <dgm:t>
        <a:bodyPr/>
        <a:lstStyle/>
        <a:p>
          <a:endParaRPr lang="es-EC"/>
        </a:p>
      </dgm:t>
    </dgm:pt>
    <dgm:pt modelId="{11F5ABD2-2909-470A-B2DD-4E5342876715}" type="pres">
      <dgm:prSet presAssocID="{9DF71D49-03D3-4C62-ABCF-3EF83D79D3B6}" presName="composite" presStyleCnt="0">
        <dgm:presLayoutVars>
          <dgm:chMax val="1"/>
          <dgm:dir/>
          <dgm:resizeHandles val="exact"/>
        </dgm:presLayoutVars>
      </dgm:prSet>
      <dgm:spPr/>
      <dgm:t>
        <a:bodyPr/>
        <a:lstStyle/>
        <a:p>
          <a:endParaRPr lang="es-EC"/>
        </a:p>
      </dgm:t>
    </dgm:pt>
    <dgm:pt modelId="{C7B5559F-B23A-40C4-90EB-45FAC79D3E05}" type="pres">
      <dgm:prSet presAssocID="{9DF71D49-03D3-4C62-ABCF-3EF83D79D3B6}" presName="radial" presStyleCnt="0">
        <dgm:presLayoutVars>
          <dgm:animLvl val="ctr"/>
        </dgm:presLayoutVars>
      </dgm:prSet>
      <dgm:spPr/>
    </dgm:pt>
    <dgm:pt modelId="{BC0417C8-CE5C-4A93-A301-A49ABD1E450A}" type="pres">
      <dgm:prSet presAssocID="{E86CB13A-A915-4353-A5F2-D7B72CC873E4}" presName="centerShape" presStyleLbl="vennNode1" presStyleIdx="0" presStyleCnt="5"/>
      <dgm:spPr/>
      <dgm:t>
        <a:bodyPr/>
        <a:lstStyle/>
        <a:p>
          <a:endParaRPr lang="es-EC"/>
        </a:p>
      </dgm:t>
    </dgm:pt>
    <dgm:pt modelId="{1B6F22C6-DD7A-4C96-96DF-B3A849532988}" type="pres">
      <dgm:prSet presAssocID="{297C88A0-E0BD-4C80-AB68-E04FE7C79C7A}" presName="node" presStyleLbl="vennNode1" presStyleIdx="1" presStyleCnt="5" custScaleX="144182" custScaleY="131405">
        <dgm:presLayoutVars>
          <dgm:bulletEnabled val="1"/>
        </dgm:presLayoutVars>
      </dgm:prSet>
      <dgm:spPr/>
      <dgm:t>
        <a:bodyPr/>
        <a:lstStyle/>
        <a:p>
          <a:endParaRPr lang="es-EC"/>
        </a:p>
      </dgm:t>
    </dgm:pt>
    <dgm:pt modelId="{72B9D776-CA8A-47B4-AB76-50D59860C227}" type="pres">
      <dgm:prSet presAssocID="{1B28DC6A-4D9A-4975-9428-79EE3A70140C}" presName="node" presStyleLbl="vennNode1" presStyleIdx="2" presStyleCnt="5" custScaleX="144182" custScaleY="131405">
        <dgm:presLayoutVars>
          <dgm:bulletEnabled val="1"/>
        </dgm:presLayoutVars>
      </dgm:prSet>
      <dgm:spPr/>
      <dgm:t>
        <a:bodyPr/>
        <a:lstStyle/>
        <a:p>
          <a:endParaRPr lang="es-EC"/>
        </a:p>
      </dgm:t>
    </dgm:pt>
    <dgm:pt modelId="{985F6285-C1D1-4BA0-AEF1-70CF4C798666}" type="pres">
      <dgm:prSet presAssocID="{D3F1145B-9641-4236-8058-21C2FB4BEBB6}" presName="node" presStyleLbl="vennNode1" presStyleIdx="3" presStyleCnt="5" custScaleX="144182" custScaleY="131405">
        <dgm:presLayoutVars>
          <dgm:bulletEnabled val="1"/>
        </dgm:presLayoutVars>
      </dgm:prSet>
      <dgm:spPr/>
      <dgm:t>
        <a:bodyPr/>
        <a:lstStyle/>
        <a:p>
          <a:endParaRPr lang="es-EC"/>
        </a:p>
      </dgm:t>
    </dgm:pt>
    <dgm:pt modelId="{56B3449A-C8E0-447B-A323-90B5CBB28B17}" type="pres">
      <dgm:prSet presAssocID="{6F0C3B2E-7EB4-43F9-93B4-C4CA0A8F0637}" presName="node" presStyleLbl="vennNode1" presStyleIdx="4" presStyleCnt="5" custScaleX="144182" custScaleY="131405">
        <dgm:presLayoutVars>
          <dgm:bulletEnabled val="1"/>
        </dgm:presLayoutVars>
      </dgm:prSet>
      <dgm:spPr/>
      <dgm:t>
        <a:bodyPr/>
        <a:lstStyle/>
        <a:p>
          <a:endParaRPr lang="es-EC"/>
        </a:p>
      </dgm:t>
    </dgm:pt>
  </dgm:ptLst>
  <dgm:cxnLst>
    <dgm:cxn modelId="{BA88AB73-C127-4657-807B-21571B797F25}" srcId="{E86CB13A-A915-4353-A5F2-D7B72CC873E4}" destId="{D3F1145B-9641-4236-8058-21C2FB4BEBB6}" srcOrd="2" destOrd="0" parTransId="{FD8DE850-F178-4EE4-BA11-F2FD5DDFFE0C}" sibTransId="{B6A861F8-FBA9-4152-8B57-0A2CDF3D824B}"/>
    <dgm:cxn modelId="{232F8EAB-0295-4D07-A08A-B4549F3564E5}" type="presOf" srcId="{6F0C3B2E-7EB4-43F9-93B4-C4CA0A8F0637}" destId="{56B3449A-C8E0-447B-A323-90B5CBB28B17}" srcOrd="0" destOrd="0" presId="urn:microsoft.com/office/officeart/2005/8/layout/radial3"/>
    <dgm:cxn modelId="{87347188-EFEC-47D8-8087-F825FE05BA79}" type="presOf" srcId="{D3F1145B-9641-4236-8058-21C2FB4BEBB6}" destId="{985F6285-C1D1-4BA0-AEF1-70CF4C798666}" srcOrd="0" destOrd="0" presId="urn:microsoft.com/office/officeart/2005/8/layout/radial3"/>
    <dgm:cxn modelId="{7CA294BD-D55A-41CC-9469-36F0E87B5844}" srcId="{9DF71D49-03D3-4C62-ABCF-3EF83D79D3B6}" destId="{E86CB13A-A915-4353-A5F2-D7B72CC873E4}" srcOrd="0" destOrd="0" parTransId="{D60B8AE8-1C10-4B48-8CC4-A25441D6C06C}" sibTransId="{3AD602D6-8E08-411F-B321-B36FF68F1D29}"/>
    <dgm:cxn modelId="{6166862B-DAC8-490F-B11F-476E28260FC1}" type="presOf" srcId="{E86CB13A-A915-4353-A5F2-D7B72CC873E4}" destId="{BC0417C8-CE5C-4A93-A301-A49ABD1E450A}" srcOrd="0" destOrd="0" presId="urn:microsoft.com/office/officeart/2005/8/layout/radial3"/>
    <dgm:cxn modelId="{9D66DF12-EA78-4DA6-9AE5-B0BAA5592C7C}" type="presOf" srcId="{9DF71D49-03D3-4C62-ABCF-3EF83D79D3B6}" destId="{11F5ABD2-2909-470A-B2DD-4E5342876715}" srcOrd="0" destOrd="0" presId="urn:microsoft.com/office/officeart/2005/8/layout/radial3"/>
    <dgm:cxn modelId="{B0A317DC-1BC0-45F9-9FCC-5B35CE2B09FE}" type="presOf" srcId="{297C88A0-E0BD-4C80-AB68-E04FE7C79C7A}" destId="{1B6F22C6-DD7A-4C96-96DF-B3A849532988}" srcOrd="0" destOrd="0" presId="urn:microsoft.com/office/officeart/2005/8/layout/radial3"/>
    <dgm:cxn modelId="{EC4D45B7-A867-4047-80D3-A1074E3F1A4A}" srcId="{E86CB13A-A915-4353-A5F2-D7B72CC873E4}" destId="{1B28DC6A-4D9A-4975-9428-79EE3A70140C}" srcOrd="1" destOrd="0" parTransId="{49E9DA2D-8446-4B33-B3E8-4688239ED4E8}" sibTransId="{9DD0D56C-D4BE-4BC3-A627-9D1EE557BAE4}"/>
    <dgm:cxn modelId="{0F081A54-CC8E-412F-A388-2A79B5BBC550}" srcId="{E86CB13A-A915-4353-A5F2-D7B72CC873E4}" destId="{6F0C3B2E-7EB4-43F9-93B4-C4CA0A8F0637}" srcOrd="3" destOrd="0" parTransId="{E2E86E6D-25EB-48B3-BE30-9CB8EE511D7F}" sibTransId="{5C126AE4-E6B6-48E0-B214-B622BA688093}"/>
    <dgm:cxn modelId="{53A11786-E0CF-42B4-949E-FD32FF6303C5}" type="presOf" srcId="{1B28DC6A-4D9A-4975-9428-79EE3A70140C}" destId="{72B9D776-CA8A-47B4-AB76-50D59860C227}" srcOrd="0" destOrd="0" presId="urn:microsoft.com/office/officeart/2005/8/layout/radial3"/>
    <dgm:cxn modelId="{4C762799-7E52-4259-B078-EAAEAB8C4B2B}" srcId="{E86CB13A-A915-4353-A5F2-D7B72CC873E4}" destId="{297C88A0-E0BD-4C80-AB68-E04FE7C79C7A}" srcOrd="0" destOrd="0" parTransId="{30391E47-C31A-4478-8C16-F4095005B819}" sibTransId="{3010D142-3B6A-4B26-8295-F00D3752C804}"/>
    <dgm:cxn modelId="{B5196BB8-ECBD-4949-81E0-2DC97381C175}" type="presParOf" srcId="{11F5ABD2-2909-470A-B2DD-4E5342876715}" destId="{C7B5559F-B23A-40C4-90EB-45FAC79D3E05}" srcOrd="0" destOrd="0" presId="urn:microsoft.com/office/officeart/2005/8/layout/radial3"/>
    <dgm:cxn modelId="{5C5DADFF-F4F2-4D02-84E4-14F76A94AE4F}" type="presParOf" srcId="{C7B5559F-B23A-40C4-90EB-45FAC79D3E05}" destId="{BC0417C8-CE5C-4A93-A301-A49ABD1E450A}" srcOrd="0" destOrd="0" presId="urn:microsoft.com/office/officeart/2005/8/layout/radial3"/>
    <dgm:cxn modelId="{0EA58353-3D40-42F0-BF94-049762924CB6}" type="presParOf" srcId="{C7B5559F-B23A-40C4-90EB-45FAC79D3E05}" destId="{1B6F22C6-DD7A-4C96-96DF-B3A849532988}" srcOrd="1" destOrd="0" presId="urn:microsoft.com/office/officeart/2005/8/layout/radial3"/>
    <dgm:cxn modelId="{8AD0BD36-6993-4670-B65F-7884176FD08B}" type="presParOf" srcId="{C7B5559F-B23A-40C4-90EB-45FAC79D3E05}" destId="{72B9D776-CA8A-47B4-AB76-50D59860C227}" srcOrd="2" destOrd="0" presId="urn:microsoft.com/office/officeart/2005/8/layout/radial3"/>
    <dgm:cxn modelId="{5581F526-0886-4D14-99DC-D65192F30CE7}" type="presParOf" srcId="{C7B5559F-B23A-40C4-90EB-45FAC79D3E05}" destId="{985F6285-C1D1-4BA0-AEF1-70CF4C798666}" srcOrd="3" destOrd="0" presId="urn:microsoft.com/office/officeart/2005/8/layout/radial3"/>
    <dgm:cxn modelId="{04CE927D-BCE4-4086-8518-7B6FF96998FC}" type="presParOf" srcId="{C7B5559F-B23A-40C4-90EB-45FAC79D3E05}" destId="{56B3449A-C8E0-447B-A323-90B5CBB28B1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4B4F59-CDE0-4272-8369-F31595123C60}"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8BCFFC8F-FCA5-40EC-A60A-2160D5BBC65B}">
      <dgm:prSet phldrT="[Texto]" custT="1"/>
      <dgm:spPr/>
      <dgm:t>
        <a:bodyPr/>
        <a:lstStyle/>
        <a:p>
          <a:r>
            <a:rPr lang="es-EC" sz="1800" dirty="0" smtClean="0">
              <a:solidFill>
                <a:schemeClr val="bg1"/>
              </a:solidFill>
            </a:rPr>
            <a:t>Rivalidad entre los competidores</a:t>
          </a:r>
          <a:endParaRPr lang="en-US" sz="1800" dirty="0">
            <a:solidFill>
              <a:schemeClr val="bg1"/>
            </a:solidFill>
          </a:endParaRPr>
        </a:p>
      </dgm:t>
    </dgm:pt>
    <dgm:pt modelId="{C040A3CE-D58A-4F9D-9321-90EEC391861A}" type="parTrans" cxnId="{35DF635F-8C14-4F61-B95F-9D48564D4E0E}">
      <dgm:prSet/>
      <dgm:spPr/>
      <dgm:t>
        <a:bodyPr/>
        <a:lstStyle/>
        <a:p>
          <a:endParaRPr lang="en-US" sz="2800">
            <a:solidFill>
              <a:schemeClr val="tx1">
                <a:lumMod val="95000"/>
                <a:lumOff val="5000"/>
              </a:schemeClr>
            </a:solidFill>
          </a:endParaRPr>
        </a:p>
      </dgm:t>
    </dgm:pt>
    <dgm:pt modelId="{71BDF379-AD72-4E5E-9A11-AA7A8BDBB3B0}" type="sibTrans" cxnId="{35DF635F-8C14-4F61-B95F-9D48564D4E0E}">
      <dgm:prSet/>
      <dgm:spPr/>
      <dgm:t>
        <a:bodyPr/>
        <a:lstStyle/>
        <a:p>
          <a:endParaRPr lang="en-US" sz="2800">
            <a:solidFill>
              <a:schemeClr val="tx1">
                <a:lumMod val="95000"/>
                <a:lumOff val="5000"/>
              </a:schemeClr>
            </a:solidFill>
          </a:endParaRPr>
        </a:p>
      </dgm:t>
    </dgm:pt>
    <dgm:pt modelId="{FD49143F-CDE0-4E3C-BFE5-9F0C1BA3CFE1}">
      <dgm:prSet phldrT="[Texto]" custT="1"/>
      <dgm:spPr/>
      <dgm:t>
        <a:bodyPr/>
        <a:lstStyle/>
        <a:p>
          <a:r>
            <a:rPr lang="es-EC" sz="1200" dirty="0" smtClean="0">
              <a:solidFill>
                <a:schemeClr val="tx1">
                  <a:lumMod val="95000"/>
                  <a:lumOff val="5000"/>
                </a:schemeClr>
              </a:solidFill>
            </a:rPr>
            <a:t>- Incremento en la demanda de servicios de ingeniería.</a:t>
          </a:r>
        </a:p>
        <a:p>
          <a:r>
            <a:rPr lang="es-EC" sz="1200" dirty="0" smtClean="0">
              <a:solidFill>
                <a:schemeClr val="tx1">
                  <a:lumMod val="95000"/>
                  <a:lumOff val="5000"/>
                </a:schemeClr>
              </a:solidFill>
            </a:rPr>
            <a:t>-Independencia de empleados con el fin de formar propios negocios</a:t>
          </a:r>
          <a:endParaRPr lang="en-US" sz="1200" dirty="0">
            <a:solidFill>
              <a:schemeClr val="tx1">
                <a:lumMod val="95000"/>
                <a:lumOff val="5000"/>
              </a:schemeClr>
            </a:solidFill>
          </a:endParaRPr>
        </a:p>
      </dgm:t>
    </dgm:pt>
    <dgm:pt modelId="{ACC4BD5B-0868-4D1C-B7BD-4BCD593760C8}" type="parTrans" cxnId="{B578CF7E-BB78-4AF9-96A4-0070DA436277}">
      <dgm:prSet/>
      <dgm:spPr/>
      <dgm:t>
        <a:bodyPr/>
        <a:lstStyle/>
        <a:p>
          <a:endParaRPr lang="en-US" sz="2800">
            <a:solidFill>
              <a:schemeClr val="tx1">
                <a:lumMod val="95000"/>
                <a:lumOff val="5000"/>
              </a:schemeClr>
            </a:solidFill>
          </a:endParaRPr>
        </a:p>
      </dgm:t>
    </dgm:pt>
    <dgm:pt modelId="{78225506-9EED-4186-BD56-74CC4C61E9F4}" type="sibTrans" cxnId="{B578CF7E-BB78-4AF9-96A4-0070DA436277}">
      <dgm:prSet/>
      <dgm:spPr/>
      <dgm:t>
        <a:bodyPr/>
        <a:lstStyle/>
        <a:p>
          <a:endParaRPr lang="en-US" sz="2800">
            <a:solidFill>
              <a:schemeClr val="tx1">
                <a:lumMod val="95000"/>
                <a:lumOff val="5000"/>
              </a:schemeClr>
            </a:solidFill>
          </a:endParaRPr>
        </a:p>
      </dgm:t>
    </dgm:pt>
    <dgm:pt modelId="{C2D601AD-C145-4484-97EE-19E6C2C5B4D1}">
      <dgm:prSet phldrT="[Texto]" custT="1"/>
      <dgm:spPr/>
      <dgm:t>
        <a:bodyPr/>
        <a:lstStyle/>
        <a:p>
          <a:r>
            <a:rPr lang="es-EC" sz="1200" dirty="0" smtClean="0">
              <a:solidFill>
                <a:schemeClr val="tx1">
                  <a:lumMod val="95000"/>
                  <a:lumOff val="5000"/>
                </a:schemeClr>
              </a:solidFill>
            </a:rPr>
            <a:t>- Creación continua de productos sustitutos.</a:t>
          </a:r>
        </a:p>
        <a:p>
          <a:r>
            <a:rPr lang="es-EC" sz="1200" dirty="0" smtClean="0">
              <a:solidFill>
                <a:schemeClr val="tx1">
                  <a:lumMod val="95000"/>
                  <a:lumOff val="5000"/>
                </a:schemeClr>
              </a:solidFill>
            </a:rPr>
            <a:t>- Continua investigación para estar acorde al a tecnología moderna.</a:t>
          </a:r>
        </a:p>
      </dgm:t>
    </dgm:pt>
    <dgm:pt modelId="{79C0016A-1F89-4AFB-AE32-8D57B47E60B6}" type="parTrans" cxnId="{2C6254F7-BC4C-4F43-8DFE-0697C59A407E}">
      <dgm:prSet/>
      <dgm:spPr/>
      <dgm:t>
        <a:bodyPr/>
        <a:lstStyle/>
        <a:p>
          <a:endParaRPr lang="en-US" sz="2800">
            <a:solidFill>
              <a:schemeClr val="tx1">
                <a:lumMod val="95000"/>
                <a:lumOff val="5000"/>
              </a:schemeClr>
            </a:solidFill>
          </a:endParaRPr>
        </a:p>
      </dgm:t>
    </dgm:pt>
    <dgm:pt modelId="{A29A9251-B90D-4582-AEFF-3C399DC4486B}" type="sibTrans" cxnId="{2C6254F7-BC4C-4F43-8DFE-0697C59A407E}">
      <dgm:prSet/>
      <dgm:spPr/>
      <dgm:t>
        <a:bodyPr/>
        <a:lstStyle/>
        <a:p>
          <a:endParaRPr lang="en-US" sz="2800">
            <a:solidFill>
              <a:schemeClr val="tx1">
                <a:lumMod val="95000"/>
                <a:lumOff val="5000"/>
              </a:schemeClr>
            </a:solidFill>
          </a:endParaRPr>
        </a:p>
      </dgm:t>
    </dgm:pt>
    <dgm:pt modelId="{1E916B30-4450-42A6-A89C-44B6A102CA78}">
      <dgm:prSet phldrT="[Texto]" custT="1"/>
      <dgm:spPr/>
      <dgm:t>
        <a:bodyPr/>
        <a:lstStyle/>
        <a:p>
          <a:r>
            <a:rPr lang="es-EC" sz="1200" dirty="0" smtClean="0">
              <a:solidFill>
                <a:schemeClr val="tx1">
                  <a:lumMod val="95000"/>
                  <a:lumOff val="5000"/>
                </a:schemeClr>
              </a:solidFill>
            </a:rPr>
            <a:t>- Limitado grupo de proveedores.</a:t>
          </a:r>
        </a:p>
        <a:p>
          <a:r>
            <a:rPr lang="es-EC" sz="1200" dirty="0" smtClean="0">
              <a:solidFill>
                <a:schemeClr val="tx1">
                  <a:lumMod val="95000"/>
                  <a:lumOff val="5000"/>
                </a:schemeClr>
              </a:solidFill>
            </a:rPr>
            <a:t>- Monopolio al conocer el protocolo de la empresa.</a:t>
          </a:r>
          <a:endParaRPr lang="en-US" sz="1200" dirty="0">
            <a:solidFill>
              <a:schemeClr val="tx1">
                <a:lumMod val="95000"/>
                <a:lumOff val="5000"/>
              </a:schemeClr>
            </a:solidFill>
          </a:endParaRPr>
        </a:p>
      </dgm:t>
    </dgm:pt>
    <dgm:pt modelId="{AA711CFB-B1E9-4015-8687-39291A49CC28}" type="parTrans" cxnId="{FD4058B5-3663-4460-BD6C-C6F0424C8A2A}">
      <dgm:prSet/>
      <dgm:spPr/>
      <dgm:t>
        <a:bodyPr/>
        <a:lstStyle/>
        <a:p>
          <a:endParaRPr lang="en-US" sz="2800">
            <a:solidFill>
              <a:schemeClr val="tx1">
                <a:lumMod val="95000"/>
                <a:lumOff val="5000"/>
              </a:schemeClr>
            </a:solidFill>
          </a:endParaRPr>
        </a:p>
      </dgm:t>
    </dgm:pt>
    <dgm:pt modelId="{B14D33B4-2000-41AC-B1B5-7711A2F0137C}" type="sibTrans" cxnId="{FD4058B5-3663-4460-BD6C-C6F0424C8A2A}">
      <dgm:prSet/>
      <dgm:spPr/>
      <dgm:t>
        <a:bodyPr/>
        <a:lstStyle/>
        <a:p>
          <a:endParaRPr lang="en-US" sz="2800">
            <a:solidFill>
              <a:schemeClr val="tx1">
                <a:lumMod val="95000"/>
                <a:lumOff val="5000"/>
              </a:schemeClr>
            </a:solidFill>
          </a:endParaRPr>
        </a:p>
      </dgm:t>
    </dgm:pt>
    <dgm:pt modelId="{1718AED7-F886-4629-865C-E60E6B3761E0}">
      <dgm:prSet phldrT="[Texto]" custT="1"/>
      <dgm:spPr/>
      <dgm:t>
        <a:bodyPr/>
        <a:lstStyle/>
        <a:p>
          <a:r>
            <a:rPr lang="es-EC" sz="1200" dirty="0" smtClean="0">
              <a:solidFill>
                <a:schemeClr val="tx1">
                  <a:lumMod val="95000"/>
                  <a:lumOff val="5000"/>
                </a:schemeClr>
              </a:solidFill>
            </a:rPr>
            <a:t>- Cartera de clientes  fieles.</a:t>
          </a:r>
        </a:p>
        <a:p>
          <a:r>
            <a:rPr lang="es-EC" sz="1200" dirty="0" smtClean="0">
              <a:solidFill>
                <a:schemeClr val="tx1">
                  <a:lumMod val="95000"/>
                  <a:lumOff val="5000"/>
                </a:schemeClr>
              </a:solidFill>
            </a:rPr>
            <a:t>- </a:t>
          </a:r>
          <a:r>
            <a:rPr lang="es-EC" sz="1200" dirty="0" smtClean="0">
              <a:solidFill>
                <a:schemeClr val="tx1">
                  <a:lumMod val="95000"/>
                  <a:lumOff val="5000"/>
                </a:schemeClr>
              </a:solidFill>
            </a:rPr>
            <a:t>Aumento de la demanda </a:t>
          </a:r>
          <a:r>
            <a:rPr lang="es-EC" sz="1200" dirty="0" smtClean="0">
              <a:solidFill>
                <a:schemeClr val="tx1">
                  <a:lumMod val="95000"/>
                  <a:lumOff val="5000"/>
                </a:schemeClr>
              </a:solidFill>
            </a:rPr>
            <a:t>de estándares de calidad a precios bajos</a:t>
          </a:r>
          <a:endParaRPr lang="en-US" sz="1200" dirty="0">
            <a:solidFill>
              <a:schemeClr val="tx1">
                <a:lumMod val="95000"/>
                <a:lumOff val="5000"/>
              </a:schemeClr>
            </a:solidFill>
          </a:endParaRPr>
        </a:p>
      </dgm:t>
    </dgm:pt>
    <dgm:pt modelId="{C7DBE3A6-857C-4EFA-ADD7-560E992BB897}" type="parTrans" cxnId="{E5E54596-37C8-4886-8D4C-08368F87ABBB}">
      <dgm:prSet/>
      <dgm:spPr/>
      <dgm:t>
        <a:bodyPr/>
        <a:lstStyle/>
        <a:p>
          <a:endParaRPr lang="en-US" sz="2800">
            <a:solidFill>
              <a:schemeClr val="tx1">
                <a:lumMod val="95000"/>
                <a:lumOff val="5000"/>
              </a:schemeClr>
            </a:solidFill>
          </a:endParaRPr>
        </a:p>
      </dgm:t>
    </dgm:pt>
    <dgm:pt modelId="{9F9B3A26-3CF5-4DCA-97D1-4CB358D5C619}" type="sibTrans" cxnId="{E5E54596-37C8-4886-8D4C-08368F87ABBB}">
      <dgm:prSet/>
      <dgm:spPr/>
      <dgm:t>
        <a:bodyPr/>
        <a:lstStyle/>
        <a:p>
          <a:endParaRPr lang="en-US" sz="2800">
            <a:solidFill>
              <a:schemeClr val="tx1">
                <a:lumMod val="95000"/>
                <a:lumOff val="5000"/>
              </a:schemeClr>
            </a:solidFill>
          </a:endParaRPr>
        </a:p>
      </dgm:t>
    </dgm:pt>
    <dgm:pt modelId="{602A8D7A-B901-4A04-BE62-96587BB186E8}" type="pres">
      <dgm:prSet presAssocID="{634B4F59-CDE0-4272-8369-F31595123C60}" presName="Name0" presStyleCnt="0">
        <dgm:presLayoutVars>
          <dgm:chMax val="1"/>
          <dgm:dir/>
          <dgm:animLvl val="ctr"/>
          <dgm:resizeHandles val="exact"/>
        </dgm:presLayoutVars>
      </dgm:prSet>
      <dgm:spPr/>
      <dgm:t>
        <a:bodyPr/>
        <a:lstStyle/>
        <a:p>
          <a:endParaRPr lang="en-US"/>
        </a:p>
      </dgm:t>
    </dgm:pt>
    <dgm:pt modelId="{FCD16BA5-436C-49F7-8A93-2D855061E353}" type="pres">
      <dgm:prSet presAssocID="{8BCFFC8F-FCA5-40EC-A60A-2160D5BBC65B}" presName="centerShape" presStyleLbl="node0" presStyleIdx="0" presStyleCnt="1" custScaleX="103053" custScaleY="99236"/>
      <dgm:spPr/>
      <dgm:t>
        <a:bodyPr/>
        <a:lstStyle/>
        <a:p>
          <a:endParaRPr lang="en-US"/>
        </a:p>
      </dgm:t>
    </dgm:pt>
    <dgm:pt modelId="{8AF0B8C5-58CE-4EDF-8623-207B50668BEF}" type="pres">
      <dgm:prSet presAssocID="{FD49143F-CDE0-4E3C-BFE5-9F0C1BA3CFE1}" presName="node" presStyleLbl="node1" presStyleIdx="0" presStyleCnt="4" custScaleX="151879" custScaleY="123373">
        <dgm:presLayoutVars>
          <dgm:bulletEnabled val="1"/>
        </dgm:presLayoutVars>
      </dgm:prSet>
      <dgm:spPr/>
      <dgm:t>
        <a:bodyPr/>
        <a:lstStyle/>
        <a:p>
          <a:endParaRPr lang="en-US"/>
        </a:p>
      </dgm:t>
    </dgm:pt>
    <dgm:pt modelId="{7CC47D26-93DD-4442-8C4B-0B04860A30A1}" type="pres">
      <dgm:prSet presAssocID="{FD49143F-CDE0-4E3C-BFE5-9F0C1BA3CFE1}" presName="dummy" presStyleCnt="0"/>
      <dgm:spPr/>
    </dgm:pt>
    <dgm:pt modelId="{3C14F15D-F820-4060-973A-273940513B48}" type="pres">
      <dgm:prSet presAssocID="{78225506-9EED-4186-BD56-74CC4C61E9F4}" presName="sibTrans" presStyleLbl="sibTrans2D1" presStyleIdx="0" presStyleCnt="4"/>
      <dgm:spPr/>
      <dgm:t>
        <a:bodyPr/>
        <a:lstStyle/>
        <a:p>
          <a:endParaRPr lang="en-US"/>
        </a:p>
      </dgm:t>
    </dgm:pt>
    <dgm:pt modelId="{1896C43B-3754-4C66-AE9F-8649BF669CDD}" type="pres">
      <dgm:prSet presAssocID="{C2D601AD-C145-4484-97EE-19E6C2C5B4D1}" presName="node" presStyleLbl="node1" presStyleIdx="1" presStyleCnt="4" custScaleX="151879" custScaleY="123373">
        <dgm:presLayoutVars>
          <dgm:bulletEnabled val="1"/>
        </dgm:presLayoutVars>
      </dgm:prSet>
      <dgm:spPr/>
      <dgm:t>
        <a:bodyPr/>
        <a:lstStyle/>
        <a:p>
          <a:endParaRPr lang="en-US"/>
        </a:p>
      </dgm:t>
    </dgm:pt>
    <dgm:pt modelId="{1AE7E07F-9BF0-4A20-9C5C-36861B20A438}" type="pres">
      <dgm:prSet presAssocID="{C2D601AD-C145-4484-97EE-19E6C2C5B4D1}" presName="dummy" presStyleCnt="0"/>
      <dgm:spPr/>
    </dgm:pt>
    <dgm:pt modelId="{D75D68C4-1466-463D-BD63-A5C2468EC52C}" type="pres">
      <dgm:prSet presAssocID="{A29A9251-B90D-4582-AEFF-3C399DC4486B}" presName="sibTrans" presStyleLbl="sibTrans2D1" presStyleIdx="1" presStyleCnt="4"/>
      <dgm:spPr/>
      <dgm:t>
        <a:bodyPr/>
        <a:lstStyle/>
        <a:p>
          <a:endParaRPr lang="en-US"/>
        </a:p>
      </dgm:t>
    </dgm:pt>
    <dgm:pt modelId="{D7DBC6D4-78CA-45AF-AC9B-7842C45C3F77}" type="pres">
      <dgm:prSet presAssocID="{1E916B30-4450-42A6-A89C-44B6A102CA78}" presName="node" presStyleLbl="node1" presStyleIdx="2" presStyleCnt="4" custScaleX="151879" custScaleY="123373">
        <dgm:presLayoutVars>
          <dgm:bulletEnabled val="1"/>
        </dgm:presLayoutVars>
      </dgm:prSet>
      <dgm:spPr/>
      <dgm:t>
        <a:bodyPr/>
        <a:lstStyle/>
        <a:p>
          <a:endParaRPr lang="en-US"/>
        </a:p>
      </dgm:t>
    </dgm:pt>
    <dgm:pt modelId="{47E678F8-A239-477D-B92E-E48629919AF7}" type="pres">
      <dgm:prSet presAssocID="{1E916B30-4450-42A6-A89C-44B6A102CA78}" presName="dummy" presStyleCnt="0"/>
      <dgm:spPr/>
    </dgm:pt>
    <dgm:pt modelId="{2CACF19B-A87E-4E60-9CE6-BB82FFEA9AF0}" type="pres">
      <dgm:prSet presAssocID="{B14D33B4-2000-41AC-B1B5-7711A2F0137C}" presName="sibTrans" presStyleLbl="sibTrans2D1" presStyleIdx="2" presStyleCnt="4"/>
      <dgm:spPr/>
      <dgm:t>
        <a:bodyPr/>
        <a:lstStyle/>
        <a:p>
          <a:endParaRPr lang="en-US"/>
        </a:p>
      </dgm:t>
    </dgm:pt>
    <dgm:pt modelId="{3FDD0035-3872-4E55-B743-5CED612D385A}" type="pres">
      <dgm:prSet presAssocID="{1718AED7-F886-4629-865C-E60E6B3761E0}" presName="node" presStyleLbl="node1" presStyleIdx="3" presStyleCnt="4" custScaleX="151879" custScaleY="123373">
        <dgm:presLayoutVars>
          <dgm:bulletEnabled val="1"/>
        </dgm:presLayoutVars>
      </dgm:prSet>
      <dgm:spPr/>
      <dgm:t>
        <a:bodyPr/>
        <a:lstStyle/>
        <a:p>
          <a:endParaRPr lang="en-US"/>
        </a:p>
      </dgm:t>
    </dgm:pt>
    <dgm:pt modelId="{051CA07F-CA39-4457-894C-BF7400234696}" type="pres">
      <dgm:prSet presAssocID="{1718AED7-F886-4629-865C-E60E6B3761E0}" presName="dummy" presStyleCnt="0"/>
      <dgm:spPr/>
    </dgm:pt>
    <dgm:pt modelId="{B27DBA75-ED70-4B41-B265-4613C41327FD}" type="pres">
      <dgm:prSet presAssocID="{9F9B3A26-3CF5-4DCA-97D1-4CB358D5C619}" presName="sibTrans" presStyleLbl="sibTrans2D1" presStyleIdx="3" presStyleCnt="4"/>
      <dgm:spPr/>
      <dgm:t>
        <a:bodyPr/>
        <a:lstStyle/>
        <a:p>
          <a:endParaRPr lang="en-US"/>
        </a:p>
      </dgm:t>
    </dgm:pt>
  </dgm:ptLst>
  <dgm:cxnLst>
    <dgm:cxn modelId="{FD4058B5-3663-4460-BD6C-C6F0424C8A2A}" srcId="{8BCFFC8F-FCA5-40EC-A60A-2160D5BBC65B}" destId="{1E916B30-4450-42A6-A89C-44B6A102CA78}" srcOrd="2" destOrd="0" parTransId="{AA711CFB-B1E9-4015-8687-39291A49CC28}" sibTransId="{B14D33B4-2000-41AC-B1B5-7711A2F0137C}"/>
    <dgm:cxn modelId="{55B297B9-ECD7-4007-BC92-4891A5AD77BB}" type="presOf" srcId="{1718AED7-F886-4629-865C-E60E6B3761E0}" destId="{3FDD0035-3872-4E55-B743-5CED612D385A}" srcOrd="0" destOrd="0" presId="urn:microsoft.com/office/officeart/2005/8/layout/radial6"/>
    <dgm:cxn modelId="{8E7C5601-C48D-49EE-84A7-E700450217E3}" type="presOf" srcId="{8BCFFC8F-FCA5-40EC-A60A-2160D5BBC65B}" destId="{FCD16BA5-436C-49F7-8A93-2D855061E353}" srcOrd="0" destOrd="0" presId="urn:microsoft.com/office/officeart/2005/8/layout/radial6"/>
    <dgm:cxn modelId="{5AAE7D97-089F-411D-8EF5-EFA0E77B701A}" type="presOf" srcId="{A29A9251-B90D-4582-AEFF-3C399DC4486B}" destId="{D75D68C4-1466-463D-BD63-A5C2468EC52C}" srcOrd="0" destOrd="0" presId="urn:microsoft.com/office/officeart/2005/8/layout/radial6"/>
    <dgm:cxn modelId="{3B5BACC9-A71D-4DC7-8D3A-4390B4E7C397}" type="presOf" srcId="{C2D601AD-C145-4484-97EE-19E6C2C5B4D1}" destId="{1896C43B-3754-4C66-AE9F-8649BF669CDD}" srcOrd="0" destOrd="0" presId="urn:microsoft.com/office/officeart/2005/8/layout/radial6"/>
    <dgm:cxn modelId="{FC025730-B13B-44A0-B935-EA7849DBDB6D}" type="presOf" srcId="{9F9B3A26-3CF5-4DCA-97D1-4CB358D5C619}" destId="{B27DBA75-ED70-4B41-B265-4613C41327FD}" srcOrd="0" destOrd="0" presId="urn:microsoft.com/office/officeart/2005/8/layout/radial6"/>
    <dgm:cxn modelId="{A1B88ACB-3D02-48CD-8134-9546E09EAFC5}" type="presOf" srcId="{78225506-9EED-4186-BD56-74CC4C61E9F4}" destId="{3C14F15D-F820-4060-973A-273940513B48}" srcOrd="0" destOrd="0" presId="urn:microsoft.com/office/officeart/2005/8/layout/radial6"/>
    <dgm:cxn modelId="{35DF635F-8C14-4F61-B95F-9D48564D4E0E}" srcId="{634B4F59-CDE0-4272-8369-F31595123C60}" destId="{8BCFFC8F-FCA5-40EC-A60A-2160D5BBC65B}" srcOrd="0" destOrd="0" parTransId="{C040A3CE-D58A-4F9D-9321-90EEC391861A}" sibTransId="{71BDF379-AD72-4E5E-9A11-AA7A8BDBB3B0}"/>
    <dgm:cxn modelId="{BE3FFFD3-DE4C-44A8-9C82-70736C2A7596}" type="presOf" srcId="{B14D33B4-2000-41AC-B1B5-7711A2F0137C}" destId="{2CACF19B-A87E-4E60-9CE6-BB82FFEA9AF0}" srcOrd="0" destOrd="0" presId="urn:microsoft.com/office/officeart/2005/8/layout/radial6"/>
    <dgm:cxn modelId="{18960695-6A2D-4F3F-855F-F1A580FF7899}" type="presOf" srcId="{634B4F59-CDE0-4272-8369-F31595123C60}" destId="{602A8D7A-B901-4A04-BE62-96587BB186E8}" srcOrd="0" destOrd="0" presId="urn:microsoft.com/office/officeart/2005/8/layout/radial6"/>
    <dgm:cxn modelId="{2C6254F7-BC4C-4F43-8DFE-0697C59A407E}" srcId="{8BCFFC8F-FCA5-40EC-A60A-2160D5BBC65B}" destId="{C2D601AD-C145-4484-97EE-19E6C2C5B4D1}" srcOrd="1" destOrd="0" parTransId="{79C0016A-1F89-4AFB-AE32-8D57B47E60B6}" sibTransId="{A29A9251-B90D-4582-AEFF-3C399DC4486B}"/>
    <dgm:cxn modelId="{B578CF7E-BB78-4AF9-96A4-0070DA436277}" srcId="{8BCFFC8F-FCA5-40EC-A60A-2160D5BBC65B}" destId="{FD49143F-CDE0-4E3C-BFE5-9F0C1BA3CFE1}" srcOrd="0" destOrd="0" parTransId="{ACC4BD5B-0868-4D1C-B7BD-4BCD593760C8}" sibTransId="{78225506-9EED-4186-BD56-74CC4C61E9F4}"/>
    <dgm:cxn modelId="{3B0BD41F-CDBE-4A94-83A4-D961BB396E46}" type="presOf" srcId="{1E916B30-4450-42A6-A89C-44B6A102CA78}" destId="{D7DBC6D4-78CA-45AF-AC9B-7842C45C3F77}" srcOrd="0" destOrd="0" presId="urn:microsoft.com/office/officeart/2005/8/layout/radial6"/>
    <dgm:cxn modelId="{FCAB3491-B286-484A-B117-20003EC51433}" type="presOf" srcId="{FD49143F-CDE0-4E3C-BFE5-9F0C1BA3CFE1}" destId="{8AF0B8C5-58CE-4EDF-8623-207B50668BEF}" srcOrd="0" destOrd="0" presId="urn:microsoft.com/office/officeart/2005/8/layout/radial6"/>
    <dgm:cxn modelId="{E5E54596-37C8-4886-8D4C-08368F87ABBB}" srcId="{8BCFFC8F-FCA5-40EC-A60A-2160D5BBC65B}" destId="{1718AED7-F886-4629-865C-E60E6B3761E0}" srcOrd="3" destOrd="0" parTransId="{C7DBE3A6-857C-4EFA-ADD7-560E992BB897}" sibTransId="{9F9B3A26-3CF5-4DCA-97D1-4CB358D5C619}"/>
    <dgm:cxn modelId="{396FAFA6-3240-43AB-B1CE-94C8DE796EFD}" type="presParOf" srcId="{602A8D7A-B901-4A04-BE62-96587BB186E8}" destId="{FCD16BA5-436C-49F7-8A93-2D855061E353}" srcOrd="0" destOrd="0" presId="urn:microsoft.com/office/officeart/2005/8/layout/radial6"/>
    <dgm:cxn modelId="{9FE29B92-4428-4FEE-ABBD-E1437E806537}" type="presParOf" srcId="{602A8D7A-B901-4A04-BE62-96587BB186E8}" destId="{8AF0B8C5-58CE-4EDF-8623-207B50668BEF}" srcOrd="1" destOrd="0" presId="urn:microsoft.com/office/officeart/2005/8/layout/radial6"/>
    <dgm:cxn modelId="{933491DD-9305-4CBE-845D-0DA2CB30E477}" type="presParOf" srcId="{602A8D7A-B901-4A04-BE62-96587BB186E8}" destId="{7CC47D26-93DD-4442-8C4B-0B04860A30A1}" srcOrd="2" destOrd="0" presId="urn:microsoft.com/office/officeart/2005/8/layout/radial6"/>
    <dgm:cxn modelId="{29D07ED1-2D20-4F88-83C6-4294837109AC}" type="presParOf" srcId="{602A8D7A-B901-4A04-BE62-96587BB186E8}" destId="{3C14F15D-F820-4060-973A-273940513B48}" srcOrd="3" destOrd="0" presId="urn:microsoft.com/office/officeart/2005/8/layout/radial6"/>
    <dgm:cxn modelId="{02503794-8E68-42A6-8263-10ABFA72C849}" type="presParOf" srcId="{602A8D7A-B901-4A04-BE62-96587BB186E8}" destId="{1896C43B-3754-4C66-AE9F-8649BF669CDD}" srcOrd="4" destOrd="0" presId="urn:microsoft.com/office/officeart/2005/8/layout/radial6"/>
    <dgm:cxn modelId="{7AE451E9-F9D6-435F-A13B-AE929C5A48F1}" type="presParOf" srcId="{602A8D7A-B901-4A04-BE62-96587BB186E8}" destId="{1AE7E07F-9BF0-4A20-9C5C-36861B20A438}" srcOrd="5" destOrd="0" presId="urn:microsoft.com/office/officeart/2005/8/layout/radial6"/>
    <dgm:cxn modelId="{62B14BAD-4C43-4D3C-BDDE-872980529B2A}" type="presParOf" srcId="{602A8D7A-B901-4A04-BE62-96587BB186E8}" destId="{D75D68C4-1466-463D-BD63-A5C2468EC52C}" srcOrd="6" destOrd="0" presId="urn:microsoft.com/office/officeart/2005/8/layout/radial6"/>
    <dgm:cxn modelId="{36D88640-57F0-4A42-8C00-3BDB4DB248BC}" type="presParOf" srcId="{602A8D7A-B901-4A04-BE62-96587BB186E8}" destId="{D7DBC6D4-78CA-45AF-AC9B-7842C45C3F77}" srcOrd="7" destOrd="0" presId="urn:microsoft.com/office/officeart/2005/8/layout/radial6"/>
    <dgm:cxn modelId="{D20B5513-E9A0-480A-B102-A10508BB97D0}" type="presParOf" srcId="{602A8D7A-B901-4A04-BE62-96587BB186E8}" destId="{47E678F8-A239-477D-B92E-E48629919AF7}" srcOrd="8" destOrd="0" presId="urn:microsoft.com/office/officeart/2005/8/layout/radial6"/>
    <dgm:cxn modelId="{86B6E6CC-838F-48BE-97AE-33BAD2E06913}" type="presParOf" srcId="{602A8D7A-B901-4A04-BE62-96587BB186E8}" destId="{2CACF19B-A87E-4E60-9CE6-BB82FFEA9AF0}" srcOrd="9" destOrd="0" presId="urn:microsoft.com/office/officeart/2005/8/layout/radial6"/>
    <dgm:cxn modelId="{72068F49-73D4-45F9-8F00-FC2AC29954F2}" type="presParOf" srcId="{602A8D7A-B901-4A04-BE62-96587BB186E8}" destId="{3FDD0035-3872-4E55-B743-5CED612D385A}" srcOrd="10" destOrd="0" presId="urn:microsoft.com/office/officeart/2005/8/layout/radial6"/>
    <dgm:cxn modelId="{62CB0E36-1A5F-4FAE-8446-EE44E3E0BABB}" type="presParOf" srcId="{602A8D7A-B901-4A04-BE62-96587BB186E8}" destId="{051CA07F-CA39-4457-894C-BF7400234696}" srcOrd="11" destOrd="0" presId="urn:microsoft.com/office/officeart/2005/8/layout/radial6"/>
    <dgm:cxn modelId="{C90D3D27-1D85-477A-BABA-89531073FA51}" type="presParOf" srcId="{602A8D7A-B901-4A04-BE62-96587BB186E8}" destId="{B27DBA75-ED70-4B41-B265-4613C41327F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E1BA0-643A-4E0A-BAE5-4F6FF392AFC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4FD0FC28-834D-44D8-ADCE-3DB96AD08841}">
      <dgm:prSet phldrT="[Texto]"/>
      <dgm:spPr/>
      <dgm:t>
        <a:bodyPr/>
        <a:lstStyle/>
        <a:p>
          <a:r>
            <a:rPr lang="es-EC"/>
            <a:t>Gerencia General</a:t>
          </a:r>
        </a:p>
      </dgm:t>
    </dgm:pt>
    <dgm:pt modelId="{985F0B02-7494-41EE-B4EB-F517571E2826}" type="parTrans" cxnId="{7CDABFC2-D5ED-4F5E-AA9B-99EC7F201C5C}">
      <dgm:prSet/>
      <dgm:spPr/>
      <dgm:t>
        <a:bodyPr/>
        <a:lstStyle/>
        <a:p>
          <a:endParaRPr lang="es-EC"/>
        </a:p>
      </dgm:t>
    </dgm:pt>
    <dgm:pt modelId="{774EE035-0449-4162-B81E-F7E3C3923FAB}" type="sibTrans" cxnId="{7CDABFC2-D5ED-4F5E-AA9B-99EC7F201C5C}">
      <dgm:prSet/>
      <dgm:spPr/>
      <dgm:t>
        <a:bodyPr/>
        <a:lstStyle/>
        <a:p>
          <a:endParaRPr lang="es-EC"/>
        </a:p>
      </dgm:t>
    </dgm:pt>
    <dgm:pt modelId="{3F89BA98-665F-4759-BEA6-A9E47841DCDF}">
      <dgm:prSet phldrT="[Texto]"/>
      <dgm:spPr/>
      <dgm:t>
        <a:bodyPr/>
        <a:lstStyle/>
        <a:p>
          <a:r>
            <a:rPr lang="es-EC"/>
            <a:t>Dpto. Comercial</a:t>
          </a:r>
        </a:p>
      </dgm:t>
    </dgm:pt>
    <dgm:pt modelId="{F8355065-E1EB-406D-868B-07BF2AADB75F}" type="parTrans" cxnId="{A0884E54-8BBD-4142-8A2B-84AD77D9E2BD}">
      <dgm:prSet/>
      <dgm:spPr/>
      <dgm:t>
        <a:bodyPr/>
        <a:lstStyle/>
        <a:p>
          <a:endParaRPr lang="es-EC"/>
        </a:p>
      </dgm:t>
    </dgm:pt>
    <dgm:pt modelId="{A5D14EB5-AB7E-4EC8-A257-AA46998D54DF}" type="sibTrans" cxnId="{A0884E54-8BBD-4142-8A2B-84AD77D9E2BD}">
      <dgm:prSet/>
      <dgm:spPr/>
      <dgm:t>
        <a:bodyPr/>
        <a:lstStyle/>
        <a:p>
          <a:endParaRPr lang="es-EC"/>
        </a:p>
      </dgm:t>
    </dgm:pt>
    <dgm:pt modelId="{8F641C5A-84E1-4E69-AB33-E262C30A3721}">
      <dgm:prSet phldrT="[Texto]"/>
      <dgm:spPr/>
      <dgm:t>
        <a:bodyPr/>
        <a:lstStyle/>
        <a:p>
          <a:r>
            <a:rPr lang="es-EC"/>
            <a:t>Dpto. Técnico </a:t>
          </a:r>
        </a:p>
      </dgm:t>
    </dgm:pt>
    <dgm:pt modelId="{43F32D4A-AE3B-41D8-A936-079900E50CDE}" type="parTrans" cxnId="{15D62A14-9AF7-4052-BDAE-4824D6C9AFE1}">
      <dgm:prSet/>
      <dgm:spPr/>
      <dgm:t>
        <a:bodyPr/>
        <a:lstStyle/>
        <a:p>
          <a:endParaRPr lang="es-EC"/>
        </a:p>
      </dgm:t>
    </dgm:pt>
    <dgm:pt modelId="{7FE7FC22-3A47-4D29-889E-6BCDCDE62664}" type="sibTrans" cxnId="{15D62A14-9AF7-4052-BDAE-4824D6C9AFE1}">
      <dgm:prSet/>
      <dgm:spPr/>
      <dgm:t>
        <a:bodyPr/>
        <a:lstStyle/>
        <a:p>
          <a:endParaRPr lang="es-EC"/>
        </a:p>
      </dgm:t>
    </dgm:pt>
    <dgm:pt modelId="{4F612FB4-B644-41BE-A962-878CDFC20381}">
      <dgm:prSet phldrT="[Texto]"/>
      <dgm:spPr/>
      <dgm:t>
        <a:bodyPr/>
        <a:lstStyle/>
        <a:p>
          <a:r>
            <a:rPr lang="es-EC"/>
            <a:t>Area</a:t>
          </a:r>
        </a:p>
        <a:p>
          <a:r>
            <a:rPr lang="es-EC"/>
            <a:t>Construcción</a:t>
          </a:r>
        </a:p>
      </dgm:t>
    </dgm:pt>
    <dgm:pt modelId="{40FF4F24-1F2A-4349-BA23-AA777FA4E850}" type="parTrans" cxnId="{91709D83-8F81-4915-8B83-5B270274927F}">
      <dgm:prSet/>
      <dgm:spPr/>
      <dgm:t>
        <a:bodyPr/>
        <a:lstStyle/>
        <a:p>
          <a:endParaRPr lang="es-EC"/>
        </a:p>
      </dgm:t>
    </dgm:pt>
    <dgm:pt modelId="{D6F18E12-2B8C-491E-BDB3-FDC77E0CCC84}" type="sibTrans" cxnId="{91709D83-8F81-4915-8B83-5B270274927F}">
      <dgm:prSet/>
      <dgm:spPr/>
      <dgm:t>
        <a:bodyPr/>
        <a:lstStyle/>
        <a:p>
          <a:endParaRPr lang="es-EC"/>
        </a:p>
      </dgm:t>
    </dgm:pt>
    <dgm:pt modelId="{84371A0C-5CD3-4BF7-AAEF-701565E8844B}">
      <dgm:prSet/>
      <dgm:spPr/>
      <dgm:t>
        <a:bodyPr/>
        <a:lstStyle/>
        <a:p>
          <a:r>
            <a:rPr lang="es-EC"/>
            <a:t>Logística y Bodega</a:t>
          </a:r>
        </a:p>
      </dgm:t>
    </dgm:pt>
    <dgm:pt modelId="{49EE328B-AA9D-4AF8-BB95-F00919D6892F}" type="parTrans" cxnId="{DD7E7034-0AA5-484E-8C96-5DD3C0F5289C}">
      <dgm:prSet/>
      <dgm:spPr/>
      <dgm:t>
        <a:bodyPr/>
        <a:lstStyle/>
        <a:p>
          <a:endParaRPr lang="es-EC"/>
        </a:p>
      </dgm:t>
    </dgm:pt>
    <dgm:pt modelId="{ED97DFDB-A6AC-425D-A7A4-344FA518AF9C}" type="sibTrans" cxnId="{DD7E7034-0AA5-484E-8C96-5DD3C0F5289C}">
      <dgm:prSet/>
      <dgm:spPr/>
      <dgm:t>
        <a:bodyPr/>
        <a:lstStyle/>
        <a:p>
          <a:endParaRPr lang="es-EC"/>
        </a:p>
      </dgm:t>
    </dgm:pt>
    <dgm:pt modelId="{4C4BA1EE-9E7F-4302-819D-E27F705E4AFC}">
      <dgm:prSet/>
      <dgm:spPr/>
      <dgm:t>
        <a:bodyPr/>
        <a:lstStyle/>
        <a:p>
          <a:r>
            <a:rPr lang="es-EC"/>
            <a:t>Administrativo Financiero</a:t>
          </a:r>
        </a:p>
      </dgm:t>
    </dgm:pt>
    <dgm:pt modelId="{05C3AF27-EEE5-4A7B-BAA9-8EE80672871D}" type="parTrans" cxnId="{509D3E3E-8402-411C-8967-A4C5E1E1E038}">
      <dgm:prSet/>
      <dgm:spPr/>
      <dgm:t>
        <a:bodyPr/>
        <a:lstStyle/>
        <a:p>
          <a:endParaRPr lang="es-EC"/>
        </a:p>
      </dgm:t>
    </dgm:pt>
    <dgm:pt modelId="{AB2E7AB9-F1A2-45FB-A053-7263E3157402}" type="sibTrans" cxnId="{509D3E3E-8402-411C-8967-A4C5E1E1E038}">
      <dgm:prSet/>
      <dgm:spPr/>
      <dgm:t>
        <a:bodyPr/>
        <a:lstStyle/>
        <a:p>
          <a:endParaRPr lang="es-EC"/>
        </a:p>
      </dgm:t>
    </dgm:pt>
    <dgm:pt modelId="{6CB7E995-77C1-47BE-945B-9D64AE01A9A6}">
      <dgm:prSet/>
      <dgm:spPr/>
      <dgm:t>
        <a:bodyPr/>
        <a:lstStyle/>
        <a:p>
          <a:r>
            <a:rPr lang="es-EC"/>
            <a:t>Area</a:t>
          </a:r>
        </a:p>
        <a:p>
          <a:r>
            <a:rPr lang="es-EC"/>
            <a:t> Instalación</a:t>
          </a:r>
        </a:p>
      </dgm:t>
    </dgm:pt>
    <dgm:pt modelId="{35575364-88E6-45A8-A542-10E5FA864E8D}" type="parTrans" cxnId="{1F78456F-B9F5-4C74-B811-64AA25EBA10A}">
      <dgm:prSet/>
      <dgm:spPr/>
      <dgm:t>
        <a:bodyPr/>
        <a:lstStyle/>
        <a:p>
          <a:endParaRPr lang="es-EC"/>
        </a:p>
      </dgm:t>
    </dgm:pt>
    <dgm:pt modelId="{85A56EF1-74AA-4D35-ADB1-8F00C41D5F19}" type="sibTrans" cxnId="{1F78456F-B9F5-4C74-B811-64AA25EBA10A}">
      <dgm:prSet/>
      <dgm:spPr/>
      <dgm:t>
        <a:bodyPr/>
        <a:lstStyle/>
        <a:p>
          <a:endParaRPr lang="es-EC"/>
        </a:p>
      </dgm:t>
    </dgm:pt>
    <dgm:pt modelId="{942B9A45-D7CC-47FF-89C6-44814C76FDFB}">
      <dgm:prSet/>
      <dgm:spPr/>
      <dgm:t>
        <a:bodyPr/>
        <a:lstStyle/>
        <a:p>
          <a:r>
            <a:rPr lang="es-EC"/>
            <a:t>Area</a:t>
          </a:r>
        </a:p>
        <a:p>
          <a:r>
            <a:rPr lang="es-EC"/>
            <a:t>Mantenimiento</a:t>
          </a:r>
        </a:p>
      </dgm:t>
    </dgm:pt>
    <dgm:pt modelId="{6371CA30-1FDB-4E74-B74A-A118DF3376E7}" type="parTrans" cxnId="{2A1F062A-9F51-4B61-A6CE-28856E5CF585}">
      <dgm:prSet/>
      <dgm:spPr/>
      <dgm:t>
        <a:bodyPr/>
        <a:lstStyle/>
        <a:p>
          <a:endParaRPr lang="es-EC"/>
        </a:p>
      </dgm:t>
    </dgm:pt>
    <dgm:pt modelId="{6EEF2AA4-C3A4-4E5F-B4CA-96A637BD9E28}" type="sibTrans" cxnId="{2A1F062A-9F51-4B61-A6CE-28856E5CF585}">
      <dgm:prSet/>
      <dgm:spPr/>
      <dgm:t>
        <a:bodyPr/>
        <a:lstStyle/>
        <a:p>
          <a:endParaRPr lang="es-EC"/>
        </a:p>
      </dgm:t>
    </dgm:pt>
    <dgm:pt modelId="{9C2BD935-5985-43A4-A25F-52A3FC3E3D7E}">
      <dgm:prSet/>
      <dgm:spPr/>
      <dgm:t>
        <a:bodyPr/>
        <a:lstStyle/>
        <a:p>
          <a:r>
            <a:rPr lang="es-EC"/>
            <a:t>Area</a:t>
          </a:r>
        </a:p>
        <a:p>
          <a:r>
            <a:rPr lang="es-EC"/>
            <a:t> Contable</a:t>
          </a:r>
        </a:p>
      </dgm:t>
    </dgm:pt>
    <dgm:pt modelId="{4967CD26-EF59-4230-B35C-143180553F58}" type="parTrans" cxnId="{ED6ECDA2-BB58-4F60-B62D-2467F19D08C4}">
      <dgm:prSet/>
      <dgm:spPr/>
      <dgm:t>
        <a:bodyPr/>
        <a:lstStyle/>
        <a:p>
          <a:endParaRPr lang="es-EC"/>
        </a:p>
      </dgm:t>
    </dgm:pt>
    <dgm:pt modelId="{D6B697FA-9ED5-4679-9C7D-8E564159801A}" type="sibTrans" cxnId="{ED6ECDA2-BB58-4F60-B62D-2467F19D08C4}">
      <dgm:prSet/>
      <dgm:spPr/>
      <dgm:t>
        <a:bodyPr/>
        <a:lstStyle/>
        <a:p>
          <a:endParaRPr lang="es-EC"/>
        </a:p>
      </dgm:t>
    </dgm:pt>
    <dgm:pt modelId="{361958A9-DE47-4010-AEF1-2B34365CA06E}">
      <dgm:prSet/>
      <dgm:spPr/>
      <dgm:t>
        <a:bodyPr/>
        <a:lstStyle/>
        <a:p>
          <a:r>
            <a:rPr lang="es-EC"/>
            <a:t>Area Recursos Humanos</a:t>
          </a:r>
        </a:p>
      </dgm:t>
    </dgm:pt>
    <dgm:pt modelId="{9AD45583-D962-40F0-9DA2-5067C43C7EAA}" type="parTrans" cxnId="{2F716662-30FC-4766-80F7-860744F683FD}">
      <dgm:prSet/>
      <dgm:spPr/>
      <dgm:t>
        <a:bodyPr/>
        <a:lstStyle/>
        <a:p>
          <a:endParaRPr lang="es-EC"/>
        </a:p>
      </dgm:t>
    </dgm:pt>
    <dgm:pt modelId="{71521D85-2C3E-4938-82F7-C78D34CD8B4E}" type="sibTrans" cxnId="{2F716662-30FC-4766-80F7-860744F683FD}">
      <dgm:prSet/>
      <dgm:spPr/>
      <dgm:t>
        <a:bodyPr/>
        <a:lstStyle/>
        <a:p>
          <a:endParaRPr lang="es-EC"/>
        </a:p>
      </dgm:t>
    </dgm:pt>
    <dgm:pt modelId="{EE9AB171-0AD5-4608-8A76-1B7DCCD649DF}" type="pres">
      <dgm:prSet presAssocID="{AA6E1BA0-643A-4E0A-BAE5-4F6FF392AFCD}" presName="hierChild1" presStyleCnt="0">
        <dgm:presLayoutVars>
          <dgm:chPref val="1"/>
          <dgm:dir/>
          <dgm:animOne val="branch"/>
          <dgm:animLvl val="lvl"/>
          <dgm:resizeHandles/>
        </dgm:presLayoutVars>
      </dgm:prSet>
      <dgm:spPr/>
      <dgm:t>
        <a:bodyPr/>
        <a:lstStyle/>
        <a:p>
          <a:endParaRPr lang="es-ES"/>
        </a:p>
      </dgm:t>
    </dgm:pt>
    <dgm:pt modelId="{4E89C9E4-354E-48AF-A5E5-1CA84761CF98}" type="pres">
      <dgm:prSet presAssocID="{4FD0FC28-834D-44D8-ADCE-3DB96AD08841}" presName="hierRoot1" presStyleCnt="0"/>
      <dgm:spPr/>
    </dgm:pt>
    <dgm:pt modelId="{9BEBCE55-96EF-40AD-82B6-9D6C0F80D65C}" type="pres">
      <dgm:prSet presAssocID="{4FD0FC28-834D-44D8-ADCE-3DB96AD08841}" presName="composite" presStyleCnt="0"/>
      <dgm:spPr/>
    </dgm:pt>
    <dgm:pt modelId="{8026C291-3DC7-46C9-A79B-ED18FFE76628}" type="pres">
      <dgm:prSet presAssocID="{4FD0FC28-834D-44D8-ADCE-3DB96AD08841}" presName="background" presStyleLbl="node0" presStyleIdx="0" presStyleCnt="1"/>
      <dgm:spPr/>
    </dgm:pt>
    <dgm:pt modelId="{A1AF9554-1CE5-4549-84A6-168775D7F189}" type="pres">
      <dgm:prSet presAssocID="{4FD0FC28-834D-44D8-ADCE-3DB96AD08841}" presName="text" presStyleLbl="fgAcc0" presStyleIdx="0" presStyleCnt="1">
        <dgm:presLayoutVars>
          <dgm:chPref val="3"/>
        </dgm:presLayoutVars>
      </dgm:prSet>
      <dgm:spPr/>
      <dgm:t>
        <a:bodyPr/>
        <a:lstStyle/>
        <a:p>
          <a:endParaRPr lang="es-ES"/>
        </a:p>
      </dgm:t>
    </dgm:pt>
    <dgm:pt modelId="{B2DF4770-35DC-4252-B453-F639A38FD8E9}" type="pres">
      <dgm:prSet presAssocID="{4FD0FC28-834D-44D8-ADCE-3DB96AD08841}" presName="hierChild2" presStyleCnt="0"/>
      <dgm:spPr/>
    </dgm:pt>
    <dgm:pt modelId="{83B8E3DF-CCD3-4409-BF07-7779F829CC8E}" type="pres">
      <dgm:prSet presAssocID="{F8355065-E1EB-406D-868B-07BF2AADB75F}" presName="Name10" presStyleLbl="parChTrans1D2" presStyleIdx="0" presStyleCnt="4"/>
      <dgm:spPr/>
      <dgm:t>
        <a:bodyPr/>
        <a:lstStyle/>
        <a:p>
          <a:endParaRPr lang="es-ES"/>
        </a:p>
      </dgm:t>
    </dgm:pt>
    <dgm:pt modelId="{287C5CAA-7838-4477-BDB5-2F1FA62C4D1B}" type="pres">
      <dgm:prSet presAssocID="{3F89BA98-665F-4759-BEA6-A9E47841DCDF}" presName="hierRoot2" presStyleCnt="0"/>
      <dgm:spPr/>
    </dgm:pt>
    <dgm:pt modelId="{2AF5160E-B5AF-4F66-BD91-6C42B16992C1}" type="pres">
      <dgm:prSet presAssocID="{3F89BA98-665F-4759-BEA6-A9E47841DCDF}" presName="composite2" presStyleCnt="0"/>
      <dgm:spPr/>
    </dgm:pt>
    <dgm:pt modelId="{D977949D-8E10-4749-BC7C-F36DF93FF95E}" type="pres">
      <dgm:prSet presAssocID="{3F89BA98-665F-4759-BEA6-A9E47841DCDF}" presName="background2" presStyleLbl="node2" presStyleIdx="0" presStyleCnt="4"/>
      <dgm:spPr/>
    </dgm:pt>
    <dgm:pt modelId="{73F676D2-1367-494F-9F75-09C539C2CB89}" type="pres">
      <dgm:prSet presAssocID="{3F89BA98-665F-4759-BEA6-A9E47841DCDF}" presName="text2" presStyleLbl="fgAcc2" presStyleIdx="0" presStyleCnt="4">
        <dgm:presLayoutVars>
          <dgm:chPref val="3"/>
        </dgm:presLayoutVars>
      </dgm:prSet>
      <dgm:spPr/>
      <dgm:t>
        <a:bodyPr/>
        <a:lstStyle/>
        <a:p>
          <a:endParaRPr lang="es-EC"/>
        </a:p>
      </dgm:t>
    </dgm:pt>
    <dgm:pt modelId="{88404DE4-F414-4265-B630-77151195A216}" type="pres">
      <dgm:prSet presAssocID="{3F89BA98-665F-4759-BEA6-A9E47841DCDF}" presName="hierChild3" presStyleCnt="0"/>
      <dgm:spPr/>
    </dgm:pt>
    <dgm:pt modelId="{F8ACC026-A34B-464F-A44C-CABAD8B52782}" type="pres">
      <dgm:prSet presAssocID="{43F32D4A-AE3B-41D8-A936-079900E50CDE}" presName="Name10" presStyleLbl="parChTrans1D2" presStyleIdx="1" presStyleCnt="4"/>
      <dgm:spPr/>
      <dgm:t>
        <a:bodyPr/>
        <a:lstStyle/>
        <a:p>
          <a:endParaRPr lang="es-ES"/>
        </a:p>
      </dgm:t>
    </dgm:pt>
    <dgm:pt modelId="{C2809E3A-C65D-4DE8-97BA-BF94DA6D82A0}" type="pres">
      <dgm:prSet presAssocID="{8F641C5A-84E1-4E69-AB33-E262C30A3721}" presName="hierRoot2" presStyleCnt="0"/>
      <dgm:spPr/>
    </dgm:pt>
    <dgm:pt modelId="{A7E0B2EF-D4A1-472B-B2B6-60AA5876E054}" type="pres">
      <dgm:prSet presAssocID="{8F641C5A-84E1-4E69-AB33-E262C30A3721}" presName="composite2" presStyleCnt="0"/>
      <dgm:spPr/>
    </dgm:pt>
    <dgm:pt modelId="{E9EBA8A6-D0DA-466A-B0AA-31707F5E135F}" type="pres">
      <dgm:prSet presAssocID="{8F641C5A-84E1-4E69-AB33-E262C30A3721}" presName="background2" presStyleLbl="node2" presStyleIdx="1" presStyleCnt="4"/>
      <dgm:spPr/>
    </dgm:pt>
    <dgm:pt modelId="{0151DDFB-571C-4F3A-9FB2-92D31AF02D95}" type="pres">
      <dgm:prSet presAssocID="{8F641C5A-84E1-4E69-AB33-E262C30A3721}" presName="text2" presStyleLbl="fgAcc2" presStyleIdx="1" presStyleCnt="4">
        <dgm:presLayoutVars>
          <dgm:chPref val="3"/>
        </dgm:presLayoutVars>
      </dgm:prSet>
      <dgm:spPr/>
      <dgm:t>
        <a:bodyPr/>
        <a:lstStyle/>
        <a:p>
          <a:endParaRPr lang="es-EC"/>
        </a:p>
      </dgm:t>
    </dgm:pt>
    <dgm:pt modelId="{C90BF42B-0DF9-439F-BF7E-003E29EC0242}" type="pres">
      <dgm:prSet presAssocID="{8F641C5A-84E1-4E69-AB33-E262C30A3721}" presName="hierChild3" presStyleCnt="0"/>
      <dgm:spPr/>
    </dgm:pt>
    <dgm:pt modelId="{7B06E744-EDB8-4A43-9F4D-F6934106FA01}" type="pres">
      <dgm:prSet presAssocID="{40FF4F24-1F2A-4349-BA23-AA777FA4E850}" presName="Name17" presStyleLbl="parChTrans1D3" presStyleIdx="0" presStyleCnt="5"/>
      <dgm:spPr/>
      <dgm:t>
        <a:bodyPr/>
        <a:lstStyle/>
        <a:p>
          <a:endParaRPr lang="es-ES"/>
        </a:p>
      </dgm:t>
    </dgm:pt>
    <dgm:pt modelId="{AD53DEFB-0F29-403D-923E-929D275C0095}" type="pres">
      <dgm:prSet presAssocID="{4F612FB4-B644-41BE-A962-878CDFC20381}" presName="hierRoot3" presStyleCnt="0"/>
      <dgm:spPr/>
    </dgm:pt>
    <dgm:pt modelId="{C5319754-6DCC-4F7D-B279-153C4AB72DA1}" type="pres">
      <dgm:prSet presAssocID="{4F612FB4-B644-41BE-A962-878CDFC20381}" presName="composite3" presStyleCnt="0"/>
      <dgm:spPr/>
    </dgm:pt>
    <dgm:pt modelId="{852AC139-E786-45E6-9477-5F30A29E7592}" type="pres">
      <dgm:prSet presAssocID="{4F612FB4-B644-41BE-A962-878CDFC20381}" presName="background3" presStyleLbl="node3" presStyleIdx="0" presStyleCnt="5"/>
      <dgm:spPr/>
    </dgm:pt>
    <dgm:pt modelId="{7BCFA988-27EA-468F-A56A-9E01CB3DD41F}" type="pres">
      <dgm:prSet presAssocID="{4F612FB4-B644-41BE-A962-878CDFC20381}" presName="text3" presStyleLbl="fgAcc3" presStyleIdx="0" presStyleCnt="5">
        <dgm:presLayoutVars>
          <dgm:chPref val="3"/>
        </dgm:presLayoutVars>
      </dgm:prSet>
      <dgm:spPr/>
      <dgm:t>
        <a:bodyPr/>
        <a:lstStyle/>
        <a:p>
          <a:endParaRPr lang="es-EC"/>
        </a:p>
      </dgm:t>
    </dgm:pt>
    <dgm:pt modelId="{9AE42112-9972-403D-A21E-AC47EE0719EF}" type="pres">
      <dgm:prSet presAssocID="{4F612FB4-B644-41BE-A962-878CDFC20381}" presName="hierChild4" presStyleCnt="0"/>
      <dgm:spPr/>
    </dgm:pt>
    <dgm:pt modelId="{7A2DB086-71FB-4961-8FB0-B2A6B64013A9}" type="pres">
      <dgm:prSet presAssocID="{35575364-88E6-45A8-A542-10E5FA864E8D}" presName="Name17" presStyleLbl="parChTrans1D3" presStyleIdx="1" presStyleCnt="5"/>
      <dgm:spPr/>
      <dgm:t>
        <a:bodyPr/>
        <a:lstStyle/>
        <a:p>
          <a:endParaRPr lang="es-ES"/>
        </a:p>
      </dgm:t>
    </dgm:pt>
    <dgm:pt modelId="{D9F19C35-F884-43DA-A550-7D6FE1BA3BD5}" type="pres">
      <dgm:prSet presAssocID="{6CB7E995-77C1-47BE-945B-9D64AE01A9A6}" presName="hierRoot3" presStyleCnt="0"/>
      <dgm:spPr/>
    </dgm:pt>
    <dgm:pt modelId="{A3B6B9ED-22C4-4598-ABB3-DFD9AF459FCD}" type="pres">
      <dgm:prSet presAssocID="{6CB7E995-77C1-47BE-945B-9D64AE01A9A6}" presName="composite3" presStyleCnt="0"/>
      <dgm:spPr/>
    </dgm:pt>
    <dgm:pt modelId="{1B82E7AE-30A6-464C-BCF2-BBF7E428ED81}" type="pres">
      <dgm:prSet presAssocID="{6CB7E995-77C1-47BE-945B-9D64AE01A9A6}" presName="background3" presStyleLbl="node3" presStyleIdx="1" presStyleCnt="5"/>
      <dgm:spPr/>
    </dgm:pt>
    <dgm:pt modelId="{B148B1EE-1602-4F87-9232-38ED75872476}" type="pres">
      <dgm:prSet presAssocID="{6CB7E995-77C1-47BE-945B-9D64AE01A9A6}" presName="text3" presStyleLbl="fgAcc3" presStyleIdx="1" presStyleCnt="5">
        <dgm:presLayoutVars>
          <dgm:chPref val="3"/>
        </dgm:presLayoutVars>
      </dgm:prSet>
      <dgm:spPr/>
      <dgm:t>
        <a:bodyPr/>
        <a:lstStyle/>
        <a:p>
          <a:endParaRPr lang="es-EC"/>
        </a:p>
      </dgm:t>
    </dgm:pt>
    <dgm:pt modelId="{EFCECD94-7FD9-4BF8-A35F-7B5E3E514C2B}" type="pres">
      <dgm:prSet presAssocID="{6CB7E995-77C1-47BE-945B-9D64AE01A9A6}" presName="hierChild4" presStyleCnt="0"/>
      <dgm:spPr/>
    </dgm:pt>
    <dgm:pt modelId="{29E37698-5ABB-4C09-B20B-B1A5041340A1}" type="pres">
      <dgm:prSet presAssocID="{6371CA30-1FDB-4E74-B74A-A118DF3376E7}" presName="Name17" presStyleLbl="parChTrans1D3" presStyleIdx="2" presStyleCnt="5"/>
      <dgm:spPr/>
      <dgm:t>
        <a:bodyPr/>
        <a:lstStyle/>
        <a:p>
          <a:endParaRPr lang="es-ES"/>
        </a:p>
      </dgm:t>
    </dgm:pt>
    <dgm:pt modelId="{8DA13118-BD49-4C1E-9E3D-D1CC2B82AFC6}" type="pres">
      <dgm:prSet presAssocID="{942B9A45-D7CC-47FF-89C6-44814C76FDFB}" presName="hierRoot3" presStyleCnt="0"/>
      <dgm:spPr/>
    </dgm:pt>
    <dgm:pt modelId="{8726CEE4-407B-4B8D-A405-B35C1DA04197}" type="pres">
      <dgm:prSet presAssocID="{942B9A45-D7CC-47FF-89C6-44814C76FDFB}" presName="composite3" presStyleCnt="0"/>
      <dgm:spPr/>
    </dgm:pt>
    <dgm:pt modelId="{C722706D-04C5-449C-9434-E28C85862A45}" type="pres">
      <dgm:prSet presAssocID="{942B9A45-D7CC-47FF-89C6-44814C76FDFB}" presName="background3" presStyleLbl="node3" presStyleIdx="2" presStyleCnt="5"/>
      <dgm:spPr/>
    </dgm:pt>
    <dgm:pt modelId="{DE059521-89EA-4B82-A142-9B557BE8E9E9}" type="pres">
      <dgm:prSet presAssocID="{942B9A45-D7CC-47FF-89C6-44814C76FDFB}" presName="text3" presStyleLbl="fgAcc3" presStyleIdx="2" presStyleCnt="5">
        <dgm:presLayoutVars>
          <dgm:chPref val="3"/>
        </dgm:presLayoutVars>
      </dgm:prSet>
      <dgm:spPr/>
      <dgm:t>
        <a:bodyPr/>
        <a:lstStyle/>
        <a:p>
          <a:endParaRPr lang="es-EC"/>
        </a:p>
      </dgm:t>
    </dgm:pt>
    <dgm:pt modelId="{86919E4B-26B5-41E1-AD85-4CD12B2AFAD8}" type="pres">
      <dgm:prSet presAssocID="{942B9A45-D7CC-47FF-89C6-44814C76FDFB}" presName="hierChild4" presStyleCnt="0"/>
      <dgm:spPr/>
    </dgm:pt>
    <dgm:pt modelId="{7A290041-AD04-406C-B866-E42329CD0040}" type="pres">
      <dgm:prSet presAssocID="{49EE328B-AA9D-4AF8-BB95-F00919D6892F}" presName="Name10" presStyleLbl="parChTrans1D2" presStyleIdx="2" presStyleCnt="4"/>
      <dgm:spPr/>
      <dgm:t>
        <a:bodyPr/>
        <a:lstStyle/>
        <a:p>
          <a:endParaRPr lang="es-ES"/>
        </a:p>
      </dgm:t>
    </dgm:pt>
    <dgm:pt modelId="{90813F82-6787-4AF2-9185-6EDA2D882553}" type="pres">
      <dgm:prSet presAssocID="{84371A0C-5CD3-4BF7-AAEF-701565E8844B}" presName="hierRoot2" presStyleCnt="0"/>
      <dgm:spPr/>
    </dgm:pt>
    <dgm:pt modelId="{84E5EA88-8DF9-464E-9298-E442D0C9A4B6}" type="pres">
      <dgm:prSet presAssocID="{84371A0C-5CD3-4BF7-AAEF-701565E8844B}" presName="composite2" presStyleCnt="0"/>
      <dgm:spPr/>
    </dgm:pt>
    <dgm:pt modelId="{CC5FFC62-1324-44A3-86F4-6051C8CCC2DB}" type="pres">
      <dgm:prSet presAssocID="{84371A0C-5CD3-4BF7-AAEF-701565E8844B}" presName="background2" presStyleLbl="node2" presStyleIdx="2" presStyleCnt="4"/>
      <dgm:spPr/>
    </dgm:pt>
    <dgm:pt modelId="{FDDA06B5-7CD8-46AF-93F5-060D920385ED}" type="pres">
      <dgm:prSet presAssocID="{84371A0C-5CD3-4BF7-AAEF-701565E8844B}" presName="text2" presStyleLbl="fgAcc2" presStyleIdx="2" presStyleCnt="4">
        <dgm:presLayoutVars>
          <dgm:chPref val="3"/>
        </dgm:presLayoutVars>
      </dgm:prSet>
      <dgm:spPr/>
      <dgm:t>
        <a:bodyPr/>
        <a:lstStyle/>
        <a:p>
          <a:endParaRPr lang="es-ES"/>
        </a:p>
      </dgm:t>
    </dgm:pt>
    <dgm:pt modelId="{5B5FC0B7-F009-4D6F-91CC-80FF03AF894F}" type="pres">
      <dgm:prSet presAssocID="{84371A0C-5CD3-4BF7-AAEF-701565E8844B}" presName="hierChild3" presStyleCnt="0"/>
      <dgm:spPr/>
    </dgm:pt>
    <dgm:pt modelId="{6ED35AA7-E39C-4B84-A219-28F32E122FEC}" type="pres">
      <dgm:prSet presAssocID="{05C3AF27-EEE5-4A7B-BAA9-8EE80672871D}" presName="Name10" presStyleLbl="parChTrans1D2" presStyleIdx="3" presStyleCnt="4"/>
      <dgm:spPr/>
      <dgm:t>
        <a:bodyPr/>
        <a:lstStyle/>
        <a:p>
          <a:endParaRPr lang="es-ES"/>
        </a:p>
      </dgm:t>
    </dgm:pt>
    <dgm:pt modelId="{FD8C35EC-F2E2-487E-B586-6F5253118D09}" type="pres">
      <dgm:prSet presAssocID="{4C4BA1EE-9E7F-4302-819D-E27F705E4AFC}" presName="hierRoot2" presStyleCnt="0"/>
      <dgm:spPr/>
    </dgm:pt>
    <dgm:pt modelId="{F878B710-DDF9-44A6-B039-33200A3393FD}" type="pres">
      <dgm:prSet presAssocID="{4C4BA1EE-9E7F-4302-819D-E27F705E4AFC}" presName="composite2" presStyleCnt="0"/>
      <dgm:spPr/>
    </dgm:pt>
    <dgm:pt modelId="{9A857BF5-7F66-4E5B-B303-C07EE2EE7EE0}" type="pres">
      <dgm:prSet presAssocID="{4C4BA1EE-9E7F-4302-819D-E27F705E4AFC}" presName="background2" presStyleLbl="node2" presStyleIdx="3" presStyleCnt="4"/>
      <dgm:spPr/>
    </dgm:pt>
    <dgm:pt modelId="{5619D40E-C630-4466-8818-431B87B7EFA3}" type="pres">
      <dgm:prSet presAssocID="{4C4BA1EE-9E7F-4302-819D-E27F705E4AFC}" presName="text2" presStyleLbl="fgAcc2" presStyleIdx="3" presStyleCnt="4">
        <dgm:presLayoutVars>
          <dgm:chPref val="3"/>
        </dgm:presLayoutVars>
      </dgm:prSet>
      <dgm:spPr/>
      <dgm:t>
        <a:bodyPr/>
        <a:lstStyle/>
        <a:p>
          <a:endParaRPr lang="es-EC"/>
        </a:p>
      </dgm:t>
    </dgm:pt>
    <dgm:pt modelId="{C7B8F214-563B-465F-937C-33887F0D1342}" type="pres">
      <dgm:prSet presAssocID="{4C4BA1EE-9E7F-4302-819D-E27F705E4AFC}" presName="hierChild3" presStyleCnt="0"/>
      <dgm:spPr/>
    </dgm:pt>
    <dgm:pt modelId="{A4286D24-F62F-4B71-A492-9983FE381284}" type="pres">
      <dgm:prSet presAssocID="{4967CD26-EF59-4230-B35C-143180553F58}" presName="Name17" presStyleLbl="parChTrans1D3" presStyleIdx="3" presStyleCnt="5"/>
      <dgm:spPr/>
      <dgm:t>
        <a:bodyPr/>
        <a:lstStyle/>
        <a:p>
          <a:endParaRPr lang="es-ES"/>
        </a:p>
      </dgm:t>
    </dgm:pt>
    <dgm:pt modelId="{EF1D6E62-A1E1-4EE0-9206-DFF35834FAD4}" type="pres">
      <dgm:prSet presAssocID="{9C2BD935-5985-43A4-A25F-52A3FC3E3D7E}" presName="hierRoot3" presStyleCnt="0"/>
      <dgm:spPr/>
    </dgm:pt>
    <dgm:pt modelId="{4D855EA5-5622-4E55-B514-DD25F1B26305}" type="pres">
      <dgm:prSet presAssocID="{9C2BD935-5985-43A4-A25F-52A3FC3E3D7E}" presName="composite3" presStyleCnt="0"/>
      <dgm:spPr/>
    </dgm:pt>
    <dgm:pt modelId="{BD3640D5-36F0-479C-AB9D-9303CBABC493}" type="pres">
      <dgm:prSet presAssocID="{9C2BD935-5985-43A4-A25F-52A3FC3E3D7E}" presName="background3" presStyleLbl="node3" presStyleIdx="3" presStyleCnt="5"/>
      <dgm:spPr/>
    </dgm:pt>
    <dgm:pt modelId="{54772EFA-1EB2-487E-82C4-0C08DBAB397A}" type="pres">
      <dgm:prSet presAssocID="{9C2BD935-5985-43A4-A25F-52A3FC3E3D7E}" presName="text3" presStyleLbl="fgAcc3" presStyleIdx="3" presStyleCnt="5">
        <dgm:presLayoutVars>
          <dgm:chPref val="3"/>
        </dgm:presLayoutVars>
      </dgm:prSet>
      <dgm:spPr/>
      <dgm:t>
        <a:bodyPr/>
        <a:lstStyle/>
        <a:p>
          <a:endParaRPr lang="es-EC"/>
        </a:p>
      </dgm:t>
    </dgm:pt>
    <dgm:pt modelId="{4AACC0CA-DBD8-4915-9078-FF80B3612679}" type="pres">
      <dgm:prSet presAssocID="{9C2BD935-5985-43A4-A25F-52A3FC3E3D7E}" presName="hierChild4" presStyleCnt="0"/>
      <dgm:spPr/>
    </dgm:pt>
    <dgm:pt modelId="{67A9276F-8E44-4CFA-8259-B651540A141A}" type="pres">
      <dgm:prSet presAssocID="{9AD45583-D962-40F0-9DA2-5067C43C7EAA}" presName="Name17" presStyleLbl="parChTrans1D3" presStyleIdx="4" presStyleCnt="5"/>
      <dgm:spPr/>
      <dgm:t>
        <a:bodyPr/>
        <a:lstStyle/>
        <a:p>
          <a:endParaRPr lang="es-ES"/>
        </a:p>
      </dgm:t>
    </dgm:pt>
    <dgm:pt modelId="{2B1DF8B8-1124-4EA9-870F-F422110383F7}" type="pres">
      <dgm:prSet presAssocID="{361958A9-DE47-4010-AEF1-2B34365CA06E}" presName="hierRoot3" presStyleCnt="0"/>
      <dgm:spPr/>
    </dgm:pt>
    <dgm:pt modelId="{57D582EE-3C3C-4DE4-9021-590E7AC1F6B0}" type="pres">
      <dgm:prSet presAssocID="{361958A9-DE47-4010-AEF1-2B34365CA06E}" presName="composite3" presStyleCnt="0"/>
      <dgm:spPr/>
    </dgm:pt>
    <dgm:pt modelId="{3AD56190-F2F9-4F9D-8E56-8DAB8C1B55CF}" type="pres">
      <dgm:prSet presAssocID="{361958A9-DE47-4010-AEF1-2B34365CA06E}" presName="background3" presStyleLbl="node3" presStyleIdx="4" presStyleCnt="5"/>
      <dgm:spPr/>
    </dgm:pt>
    <dgm:pt modelId="{0E012291-69A4-47F2-B070-09AC221DF38F}" type="pres">
      <dgm:prSet presAssocID="{361958A9-DE47-4010-AEF1-2B34365CA06E}" presName="text3" presStyleLbl="fgAcc3" presStyleIdx="4" presStyleCnt="5">
        <dgm:presLayoutVars>
          <dgm:chPref val="3"/>
        </dgm:presLayoutVars>
      </dgm:prSet>
      <dgm:spPr/>
      <dgm:t>
        <a:bodyPr/>
        <a:lstStyle/>
        <a:p>
          <a:endParaRPr lang="es-EC"/>
        </a:p>
      </dgm:t>
    </dgm:pt>
    <dgm:pt modelId="{B0F32C3F-4986-43C6-8A01-B901F47800A4}" type="pres">
      <dgm:prSet presAssocID="{361958A9-DE47-4010-AEF1-2B34365CA06E}" presName="hierChild4" presStyleCnt="0"/>
      <dgm:spPr/>
    </dgm:pt>
  </dgm:ptLst>
  <dgm:cxnLst>
    <dgm:cxn modelId="{DDF71E5D-A15B-4968-AA03-986D52F87D51}" type="presOf" srcId="{49EE328B-AA9D-4AF8-BB95-F00919D6892F}" destId="{7A290041-AD04-406C-B866-E42329CD0040}" srcOrd="0" destOrd="0" presId="urn:microsoft.com/office/officeart/2005/8/layout/hierarchy1"/>
    <dgm:cxn modelId="{A0884E54-8BBD-4142-8A2B-84AD77D9E2BD}" srcId="{4FD0FC28-834D-44D8-ADCE-3DB96AD08841}" destId="{3F89BA98-665F-4759-BEA6-A9E47841DCDF}" srcOrd="0" destOrd="0" parTransId="{F8355065-E1EB-406D-868B-07BF2AADB75F}" sibTransId="{A5D14EB5-AB7E-4EC8-A257-AA46998D54DF}"/>
    <dgm:cxn modelId="{58A75413-4752-4EED-A440-9334FD2D7242}" type="presOf" srcId="{05C3AF27-EEE5-4A7B-BAA9-8EE80672871D}" destId="{6ED35AA7-E39C-4B84-A219-28F32E122FEC}" srcOrd="0" destOrd="0" presId="urn:microsoft.com/office/officeart/2005/8/layout/hierarchy1"/>
    <dgm:cxn modelId="{91709D83-8F81-4915-8B83-5B270274927F}" srcId="{8F641C5A-84E1-4E69-AB33-E262C30A3721}" destId="{4F612FB4-B644-41BE-A962-878CDFC20381}" srcOrd="0" destOrd="0" parTransId="{40FF4F24-1F2A-4349-BA23-AA777FA4E850}" sibTransId="{D6F18E12-2B8C-491E-BDB3-FDC77E0CCC84}"/>
    <dgm:cxn modelId="{CFF88FF8-52E3-465A-9005-FEA72642F20E}" type="presOf" srcId="{AA6E1BA0-643A-4E0A-BAE5-4F6FF392AFCD}" destId="{EE9AB171-0AD5-4608-8A76-1B7DCCD649DF}" srcOrd="0" destOrd="0" presId="urn:microsoft.com/office/officeart/2005/8/layout/hierarchy1"/>
    <dgm:cxn modelId="{6AFDABED-5C21-4BE2-B270-B23012810D69}" type="presOf" srcId="{84371A0C-5CD3-4BF7-AAEF-701565E8844B}" destId="{FDDA06B5-7CD8-46AF-93F5-060D920385ED}" srcOrd="0" destOrd="0" presId="urn:microsoft.com/office/officeart/2005/8/layout/hierarchy1"/>
    <dgm:cxn modelId="{DD7E7034-0AA5-484E-8C96-5DD3C0F5289C}" srcId="{4FD0FC28-834D-44D8-ADCE-3DB96AD08841}" destId="{84371A0C-5CD3-4BF7-AAEF-701565E8844B}" srcOrd="2" destOrd="0" parTransId="{49EE328B-AA9D-4AF8-BB95-F00919D6892F}" sibTransId="{ED97DFDB-A6AC-425D-A7A4-344FA518AF9C}"/>
    <dgm:cxn modelId="{2192D94F-C06F-4143-B49A-88E399B0EC8D}" type="presOf" srcId="{9C2BD935-5985-43A4-A25F-52A3FC3E3D7E}" destId="{54772EFA-1EB2-487E-82C4-0C08DBAB397A}" srcOrd="0" destOrd="0" presId="urn:microsoft.com/office/officeart/2005/8/layout/hierarchy1"/>
    <dgm:cxn modelId="{2A1F062A-9F51-4B61-A6CE-28856E5CF585}" srcId="{8F641C5A-84E1-4E69-AB33-E262C30A3721}" destId="{942B9A45-D7CC-47FF-89C6-44814C76FDFB}" srcOrd="2" destOrd="0" parTransId="{6371CA30-1FDB-4E74-B74A-A118DF3376E7}" sibTransId="{6EEF2AA4-C3A4-4E5F-B4CA-96A637BD9E28}"/>
    <dgm:cxn modelId="{2938929A-37B2-499E-A38B-E5012CB4032B}" type="presOf" srcId="{4F612FB4-B644-41BE-A962-878CDFC20381}" destId="{7BCFA988-27EA-468F-A56A-9E01CB3DD41F}" srcOrd="0" destOrd="0" presId="urn:microsoft.com/office/officeart/2005/8/layout/hierarchy1"/>
    <dgm:cxn modelId="{CE8DD28F-22A2-415C-B79E-3152D4921AFC}" type="presOf" srcId="{3F89BA98-665F-4759-BEA6-A9E47841DCDF}" destId="{73F676D2-1367-494F-9F75-09C539C2CB89}" srcOrd="0" destOrd="0" presId="urn:microsoft.com/office/officeart/2005/8/layout/hierarchy1"/>
    <dgm:cxn modelId="{EAB665C0-8B2D-4939-AA20-8DF6A72B6C7D}" type="presOf" srcId="{942B9A45-D7CC-47FF-89C6-44814C76FDFB}" destId="{DE059521-89EA-4B82-A142-9B557BE8E9E9}" srcOrd="0" destOrd="0" presId="urn:microsoft.com/office/officeart/2005/8/layout/hierarchy1"/>
    <dgm:cxn modelId="{5947CAB5-95C6-4BD1-92BF-B683381B471E}" type="presOf" srcId="{35575364-88E6-45A8-A542-10E5FA864E8D}" destId="{7A2DB086-71FB-4961-8FB0-B2A6B64013A9}" srcOrd="0" destOrd="0" presId="urn:microsoft.com/office/officeart/2005/8/layout/hierarchy1"/>
    <dgm:cxn modelId="{15D62A14-9AF7-4052-BDAE-4824D6C9AFE1}" srcId="{4FD0FC28-834D-44D8-ADCE-3DB96AD08841}" destId="{8F641C5A-84E1-4E69-AB33-E262C30A3721}" srcOrd="1" destOrd="0" parTransId="{43F32D4A-AE3B-41D8-A936-079900E50CDE}" sibTransId="{7FE7FC22-3A47-4D29-889E-6BCDCDE62664}"/>
    <dgm:cxn modelId="{21997188-6BC7-4B7E-A7AE-E34EA7F45F1C}" type="presOf" srcId="{4C4BA1EE-9E7F-4302-819D-E27F705E4AFC}" destId="{5619D40E-C630-4466-8818-431B87B7EFA3}" srcOrd="0" destOrd="0" presId="urn:microsoft.com/office/officeart/2005/8/layout/hierarchy1"/>
    <dgm:cxn modelId="{15394255-4098-45C8-975F-71FC21C020B8}" type="presOf" srcId="{6CB7E995-77C1-47BE-945B-9D64AE01A9A6}" destId="{B148B1EE-1602-4F87-9232-38ED75872476}" srcOrd="0" destOrd="0" presId="urn:microsoft.com/office/officeart/2005/8/layout/hierarchy1"/>
    <dgm:cxn modelId="{1F78456F-B9F5-4C74-B811-64AA25EBA10A}" srcId="{8F641C5A-84E1-4E69-AB33-E262C30A3721}" destId="{6CB7E995-77C1-47BE-945B-9D64AE01A9A6}" srcOrd="1" destOrd="0" parTransId="{35575364-88E6-45A8-A542-10E5FA864E8D}" sibTransId="{85A56EF1-74AA-4D35-ADB1-8F00C41D5F19}"/>
    <dgm:cxn modelId="{2F716662-30FC-4766-80F7-860744F683FD}" srcId="{4C4BA1EE-9E7F-4302-819D-E27F705E4AFC}" destId="{361958A9-DE47-4010-AEF1-2B34365CA06E}" srcOrd="1" destOrd="0" parTransId="{9AD45583-D962-40F0-9DA2-5067C43C7EAA}" sibTransId="{71521D85-2C3E-4938-82F7-C78D34CD8B4E}"/>
    <dgm:cxn modelId="{7CDABFC2-D5ED-4F5E-AA9B-99EC7F201C5C}" srcId="{AA6E1BA0-643A-4E0A-BAE5-4F6FF392AFCD}" destId="{4FD0FC28-834D-44D8-ADCE-3DB96AD08841}" srcOrd="0" destOrd="0" parTransId="{985F0B02-7494-41EE-B4EB-F517571E2826}" sibTransId="{774EE035-0449-4162-B81E-F7E3C3923FAB}"/>
    <dgm:cxn modelId="{723DEF8F-F744-4661-8897-C4DCA3A383AC}" type="presOf" srcId="{361958A9-DE47-4010-AEF1-2B34365CA06E}" destId="{0E012291-69A4-47F2-B070-09AC221DF38F}" srcOrd="0" destOrd="0" presId="urn:microsoft.com/office/officeart/2005/8/layout/hierarchy1"/>
    <dgm:cxn modelId="{5671A015-8495-4CF7-A3A8-A2FA59F44549}" type="presOf" srcId="{43F32D4A-AE3B-41D8-A936-079900E50CDE}" destId="{F8ACC026-A34B-464F-A44C-CABAD8B52782}" srcOrd="0" destOrd="0" presId="urn:microsoft.com/office/officeart/2005/8/layout/hierarchy1"/>
    <dgm:cxn modelId="{0CEF8F23-07A7-4480-858C-F9EDA34A7B75}" type="presOf" srcId="{6371CA30-1FDB-4E74-B74A-A118DF3376E7}" destId="{29E37698-5ABB-4C09-B20B-B1A5041340A1}" srcOrd="0" destOrd="0" presId="urn:microsoft.com/office/officeart/2005/8/layout/hierarchy1"/>
    <dgm:cxn modelId="{C156E73A-FD9C-434C-A255-6A106B12EA42}" type="presOf" srcId="{4967CD26-EF59-4230-B35C-143180553F58}" destId="{A4286D24-F62F-4B71-A492-9983FE381284}" srcOrd="0" destOrd="0" presId="urn:microsoft.com/office/officeart/2005/8/layout/hierarchy1"/>
    <dgm:cxn modelId="{F5BE1608-37E3-43A5-B57C-129CC54FF07C}" type="presOf" srcId="{9AD45583-D962-40F0-9DA2-5067C43C7EAA}" destId="{67A9276F-8E44-4CFA-8259-B651540A141A}" srcOrd="0" destOrd="0" presId="urn:microsoft.com/office/officeart/2005/8/layout/hierarchy1"/>
    <dgm:cxn modelId="{ED6ECDA2-BB58-4F60-B62D-2467F19D08C4}" srcId="{4C4BA1EE-9E7F-4302-819D-E27F705E4AFC}" destId="{9C2BD935-5985-43A4-A25F-52A3FC3E3D7E}" srcOrd="0" destOrd="0" parTransId="{4967CD26-EF59-4230-B35C-143180553F58}" sibTransId="{D6B697FA-9ED5-4679-9C7D-8E564159801A}"/>
    <dgm:cxn modelId="{4BD4AC98-E7DF-48E3-9525-9CBDF9E63607}" type="presOf" srcId="{8F641C5A-84E1-4E69-AB33-E262C30A3721}" destId="{0151DDFB-571C-4F3A-9FB2-92D31AF02D95}" srcOrd="0" destOrd="0" presId="urn:microsoft.com/office/officeart/2005/8/layout/hierarchy1"/>
    <dgm:cxn modelId="{2EC14BB0-63DF-45CF-B0FE-14A2A9E2A6C7}" type="presOf" srcId="{F8355065-E1EB-406D-868B-07BF2AADB75F}" destId="{83B8E3DF-CCD3-4409-BF07-7779F829CC8E}" srcOrd="0" destOrd="0" presId="urn:microsoft.com/office/officeart/2005/8/layout/hierarchy1"/>
    <dgm:cxn modelId="{509D3E3E-8402-411C-8967-A4C5E1E1E038}" srcId="{4FD0FC28-834D-44D8-ADCE-3DB96AD08841}" destId="{4C4BA1EE-9E7F-4302-819D-E27F705E4AFC}" srcOrd="3" destOrd="0" parTransId="{05C3AF27-EEE5-4A7B-BAA9-8EE80672871D}" sibTransId="{AB2E7AB9-F1A2-45FB-A053-7263E3157402}"/>
    <dgm:cxn modelId="{9900DD4B-D296-4018-973C-F0066FEF76D9}" type="presOf" srcId="{40FF4F24-1F2A-4349-BA23-AA777FA4E850}" destId="{7B06E744-EDB8-4A43-9F4D-F6934106FA01}" srcOrd="0" destOrd="0" presId="urn:microsoft.com/office/officeart/2005/8/layout/hierarchy1"/>
    <dgm:cxn modelId="{40A96EBB-6F30-405B-9646-3761B36F0FD1}" type="presOf" srcId="{4FD0FC28-834D-44D8-ADCE-3DB96AD08841}" destId="{A1AF9554-1CE5-4549-84A6-168775D7F189}" srcOrd="0" destOrd="0" presId="urn:microsoft.com/office/officeart/2005/8/layout/hierarchy1"/>
    <dgm:cxn modelId="{4D7D81E7-1E54-4422-9E40-32ABE8B9FD6C}" type="presParOf" srcId="{EE9AB171-0AD5-4608-8A76-1B7DCCD649DF}" destId="{4E89C9E4-354E-48AF-A5E5-1CA84761CF98}" srcOrd="0" destOrd="0" presId="urn:microsoft.com/office/officeart/2005/8/layout/hierarchy1"/>
    <dgm:cxn modelId="{64040C5A-9B4E-4E7D-90E6-7975446A86EA}" type="presParOf" srcId="{4E89C9E4-354E-48AF-A5E5-1CA84761CF98}" destId="{9BEBCE55-96EF-40AD-82B6-9D6C0F80D65C}" srcOrd="0" destOrd="0" presId="urn:microsoft.com/office/officeart/2005/8/layout/hierarchy1"/>
    <dgm:cxn modelId="{F1DF0598-689A-42E7-BE4E-0283F230269B}" type="presParOf" srcId="{9BEBCE55-96EF-40AD-82B6-9D6C0F80D65C}" destId="{8026C291-3DC7-46C9-A79B-ED18FFE76628}" srcOrd="0" destOrd="0" presId="urn:microsoft.com/office/officeart/2005/8/layout/hierarchy1"/>
    <dgm:cxn modelId="{AF0FB587-309B-4699-9569-418C73064281}" type="presParOf" srcId="{9BEBCE55-96EF-40AD-82B6-9D6C0F80D65C}" destId="{A1AF9554-1CE5-4549-84A6-168775D7F189}" srcOrd="1" destOrd="0" presId="urn:microsoft.com/office/officeart/2005/8/layout/hierarchy1"/>
    <dgm:cxn modelId="{972C376E-D611-46D6-8E6A-5303452312FA}" type="presParOf" srcId="{4E89C9E4-354E-48AF-A5E5-1CA84761CF98}" destId="{B2DF4770-35DC-4252-B453-F639A38FD8E9}" srcOrd="1" destOrd="0" presId="urn:microsoft.com/office/officeart/2005/8/layout/hierarchy1"/>
    <dgm:cxn modelId="{643E1BA3-5D33-4E92-BD28-5A04C1ABA2B4}" type="presParOf" srcId="{B2DF4770-35DC-4252-B453-F639A38FD8E9}" destId="{83B8E3DF-CCD3-4409-BF07-7779F829CC8E}" srcOrd="0" destOrd="0" presId="urn:microsoft.com/office/officeart/2005/8/layout/hierarchy1"/>
    <dgm:cxn modelId="{B1208FFA-6E28-4F12-8D77-ED3D044CEA9A}" type="presParOf" srcId="{B2DF4770-35DC-4252-B453-F639A38FD8E9}" destId="{287C5CAA-7838-4477-BDB5-2F1FA62C4D1B}" srcOrd="1" destOrd="0" presId="urn:microsoft.com/office/officeart/2005/8/layout/hierarchy1"/>
    <dgm:cxn modelId="{2F9A0C94-4664-4216-9FFF-5941EB6E18AB}" type="presParOf" srcId="{287C5CAA-7838-4477-BDB5-2F1FA62C4D1B}" destId="{2AF5160E-B5AF-4F66-BD91-6C42B16992C1}" srcOrd="0" destOrd="0" presId="urn:microsoft.com/office/officeart/2005/8/layout/hierarchy1"/>
    <dgm:cxn modelId="{239A3D52-9FE4-4BDD-B25B-C674C8F9CF2D}" type="presParOf" srcId="{2AF5160E-B5AF-4F66-BD91-6C42B16992C1}" destId="{D977949D-8E10-4749-BC7C-F36DF93FF95E}" srcOrd="0" destOrd="0" presId="urn:microsoft.com/office/officeart/2005/8/layout/hierarchy1"/>
    <dgm:cxn modelId="{27546CBA-7D3C-4AAE-9907-9C6B95A326B0}" type="presParOf" srcId="{2AF5160E-B5AF-4F66-BD91-6C42B16992C1}" destId="{73F676D2-1367-494F-9F75-09C539C2CB89}" srcOrd="1" destOrd="0" presId="urn:microsoft.com/office/officeart/2005/8/layout/hierarchy1"/>
    <dgm:cxn modelId="{2FDC2B18-C46F-4572-BA74-BC663923F689}" type="presParOf" srcId="{287C5CAA-7838-4477-BDB5-2F1FA62C4D1B}" destId="{88404DE4-F414-4265-B630-77151195A216}" srcOrd="1" destOrd="0" presId="urn:microsoft.com/office/officeart/2005/8/layout/hierarchy1"/>
    <dgm:cxn modelId="{FD787D1A-7596-438E-B7AA-1EE554ECB803}" type="presParOf" srcId="{B2DF4770-35DC-4252-B453-F639A38FD8E9}" destId="{F8ACC026-A34B-464F-A44C-CABAD8B52782}" srcOrd="2" destOrd="0" presId="urn:microsoft.com/office/officeart/2005/8/layout/hierarchy1"/>
    <dgm:cxn modelId="{31CBD156-C5B9-4698-9D69-A866D0B9F32E}" type="presParOf" srcId="{B2DF4770-35DC-4252-B453-F639A38FD8E9}" destId="{C2809E3A-C65D-4DE8-97BA-BF94DA6D82A0}" srcOrd="3" destOrd="0" presId="urn:microsoft.com/office/officeart/2005/8/layout/hierarchy1"/>
    <dgm:cxn modelId="{6A8B2418-195C-42E0-A195-DD36CC87C017}" type="presParOf" srcId="{C2809E3A-C65D-4DE8-97BA-BF94DA6D82A0}" destId="{A7E0B2EF-D4A1-472B-B2B6-60AA5876E054}" srcOrd="0" destOrd="0" presId="urn:microsoft.com/office/officeart/2005/8/layout/hierarchy1"/>
    <dgm:cxn modelId="{9B281870-601C-42E4-909C-1F111883E53F}" type="presParOf" srcId="{A7E0B2EF-D4A1-472B-B2B6-60AA5876E054}" destId="{E9EBA8A6-D0DA-466A-B0AA-31707F5E135F}" srcOrd="0" destOrd="0" presId="urn:microsoft.com/office/officeart/2005/8/layout/hierarchy1"/>
    <dgm:cxn modelId="{041E3CF8-DEF1-42AF-AF97-E1A83B2C8704}" type="presParOf" srcId="{A7E0B2EF-D4A1-472B-B2B6-60AA5876E054}" destId="{0151DDFB-571C-4F3A-9FB2-92D31AF02D95}" srcOrd="1" destOrd="0" presId="urn:microsoft.com/office/officeart/2005/8/layout/hierarchy1"/>
    <dgm:cxn modelId="{8EBEA950-BA27-4596-BB81-0E16BB881BC0}" type="presParOf" srcId="{C2809E3A-C65D-4DE8-97BA-BF94DA6D82A0}" destId="{C90BF42B-0DF9-439F-BF7E-003E29EC0242}" srcOrd="1" destOrd="0" presId="urn:microsoft.com/office/officeart/2005/8/layout/hierarchy1"/>
    <dgm:cxn modelId="{7E54AB48-03F3-4D11-AAF6-42A97B3FD756}" type="presParOf" srcId="{C90BF42B-0DF9-439F-BF7E-003E29EC0242}" destId="{7B06E744-EDB8-4A43-9F4D-F6934106FA01}" srcOrd="0" destOrd="0" presId="urn:microsoft.com/office/officeart/2005/8/layout/hierarchy1"/>
    <dgm:cxn modelId="{4A394276-DB1C-4D11-881B-82064665082A}" type="presParOf" srcId="{C90BF42B-0DF9-439F-BF7E-003E29EC0242}" destId="{AD53DEFB-0F29-403D-923E-929D275C0095}" srcOrd="1" destOrd="0" presId="urn:microsoft.com/office/officeart/2005/8/layout/hierarchy1"/>
    <dgm:cxn modelId="{B6C6B453-0EC9-48CE-8056-D1A406F15766}" type="presParOf" srcId="{AD53DEFB-0F29-403D-923E-929D275C0095}" destId="{C5319754-6DCC-4F7D-B279-153C4AB72DA1}" srcOrd="0" destOrd="0" presId="urn:microsoft.com/office/officeart/2005/8/layout/hierarchy1"/>
    <dgm:cxn modelId="{FE65069C-F907-4A3E-849F-0819EBE8F6EA}" type="presParOf" srcId="{C5319754-6DCC-4F7D-B279-153C4AB72DA1}" destId="{852AC139-E786-45E6-9477-5F30A29E7592}" srcOrd="0" destOrd="0" presId="urn:microsoft.com/office/officeart/2005/8/layout/hierarchy1"/>
    <dgm:cxn modelId="{C9A1ADBE-0072-4B7B-B5CD-F9DB18597D2E}" type="presParOf" srcId="{C5319754-6DCC-4F7D-B279-153C4AB72DA1}" destId="{7BCFA988-27EA-468F-A56A-9E01CB3DD41F}" srcOrd="1" destOrd="0" presId="urn:microsoft.com/office/officeart/2005/8/layout/hierarchy1"/>
    <dgm:cxn modelId="{8AD6F626-B7F0-4848-BE6F-C8F4A2788A46}" type="presParOf" srcId="{AD53DEFB-0F29-403D-923E-929D275C0095}" destId="{9AE42112-9972-403D-A21E-AC47EE0719EF}" srcOrd="1" destOrd="0" presId="urn:microsoft.com/office/officeart/2005/8/layout/hierarchy1"/>
    <dgm:cxn modelId="{E3001C4E-8044-4531-86F0-9ACAB80F09B4}" type="presParOf" srcId="{C90BF42B-0DF9-439F-BF7E-003E29EC0242}" destId="{7A2DB086-71FB-4961-8FB0-B2A6B64013A9}" srcOrd="2" destOrd="0" presId="urn:microsoft.com/office/officeart/2005/8/layout/hierarchy1"/>
    <dgm:cxn modelId="{F2E80B37-4826-474D-85F2-8C3A0D5F6B82}" type="presParOf" srcId="{C90BF42B-0DF9-439F-BF7E-003E29EC0242}" destId="{D9F19C35-F884-43DA-A550-7D6FE1BA3BD5}" srcOrd="3" destOrd="0" presId="urn:microsoft.com/office/officeart/2005/8/layout/hierarchy1"/>
    <dgm:cxn modelId="{519FFAEF-EDA8-4EA6-BCF8-44FB34DD954D}" type="presParOf" srcId="{D9F19C35-F884-43DA-A550-7D6FE1BA3BD5}" destId="{A3B6B9ED-22C4-4598-ABB3-DFD9AF459FCD}" srcOrd="0" destOrd="0" presId="urn:microsoft.com/office/officeart/2005/8/layout/hierarchy1"/>
    <dgm:cxn modelId="{73E6C19F-DEA0-4F4C-AFCE-A41C4FDFA93B}" type="presParOf" srcId="{A3B6B9ED-22C4-4598-ABB3-DFD9AF459FCD}" destId="{1B82E7AE-30A6-464C-BCF2-BBF7E428ED81}" srcOrd="0" destOrd="0" presId="urn:microsoft.com/office/officeart/2005/8/layout/hierarchy1"/>
    <dgm:cxn modelId="{E78A7705-2999-4DFE-99B0-80E400EA1C36}" type="presParOf" srcId="{A3B6B9ED-22C4-4598-ABB3-DFD9AF459FCD}" destId="{B148B1EE-1602-4F87-9232-38ED75872476}" srcOrd="1" destOrd="0" presId="urn:microsoft.com/office/officeart/2005/8/layout/hierarchy1"/>
    <dgm:cxn modelId="{8D4BAF1B-90A2-4790-A82B-F1A31B288896}" type="presParOf" srcId="{D9F19C35-F884-43DA-A550-7D6FE1BA3BD5}" destId="{EFCECD94-7FD9-4BF8-A35F-7B5E3E514C2B}" srcOrd="1" destOrd="0" presId="urn:microsoft.com/office/officeart/2005/8/layout/hierarchy1"/>
    <dgm:cxn modelId="{D585F7F3-39B7-43B4-B5C7-B239C9D89407}" type="presParOf" srcId="{C90BF42B-0DF9-439F-BF7E-003E29EC0242}" destId="{29E37698-5ABB-4C09-B20B-B1A5041340A1}" srcOrd="4" destOrd="0" presId="urn:microsoft.com/office/officeart/2005/8/layout/hierarchy1"/>
    <dgm:cxn modelId="{7F292AF2-D3ED-4F3B-8827-E1462677768F}" type="presParOf" srcId="{C90BF42B-0DF9-439F-BF7E-003E29EC0242}" destId="{8DA13118-BD49-4C1E-9E3D-D1CC2B82AFC6}" srcOrd="5" destOrd="0" presId="urn:microsoft.com/office/officeart/2005/8/layout/hierarchy1"/>
    <dgm:cxn modelId="{5AE960AF-B36D-437D-A3E4-D7949EE2477C}" type="presParOf" srcId="{8DA13118-BD49-4C1E-9E3D-D1CC2B82AFC6}" destId="{8726CEE4-407B-4B8D-A405-B35C1DA04197}" srcOrd="0" destOrd="0" presId="urn:microsoft.com/office/officeart/2005/8/layout/hierarchy1"/>
    <dgm:cxn modelId="{B61C96BC-B726-4A4F-B79B-B5210982B56A}" type="presParOf" srcId="{8726CEE4-407B-4B8D-A405-B35C1DA04197}" destId="{C722706D-04C5-449C-9434-E28C85862A45}" srcOrd="0" destOrd="0" presId="urn:microsoft.com/office/officeart/2005/8/layout/hierarchy1"/>
    <dgm:cxn modelId="{05938D47-9DFD-423A-82DF-1C4F47011514}" type="presParOf" srcId="{8726CEE4-407B-4B8D-A405-B35C1DA04197}" destId="{DE059521-89EA-4B82-A142-9B557BE8E9E9}" srcOrd="1" destOrd="0" presId="urn:microsoft.com/office/officeart/2005/8/layout/hierarchy1"/>
    <dgm:cxn modelId="{491B39F8-1BDF-4BB3-8D7E-EE5299809CE6}" type="presParOf" srcId="{8DA13118-BD49-4C1E-9E3D-D1CC2B82AFC6}" destId="{86919E4B-26B5-41E1-AD85-4CD12B2AFAD8}" srcOrd="1" destOrd="0" presId="urn:microsoft.com/office/officeart/2005/8/layout/hierarchy1"/>
    <dgm:cxn modelId="{17001F6D-605A-47D1-BE14-EE857937828C}" type="presParOf" srcId="{B2DF4770-35DC-4252-B453-F639A38FD8E9}" destId="{7A290041-AD04-406C-B866-E42329CD0040}" srcOrd="4" destOrd="0" presId="urn:microsoft.com/office/officeart/2005/8/layout/hierarchy1"/>
    <dgm:cxn modelId="{B0AE8CA8-A78F-4FA9-969D-D4CF93241EBF}" type="presParOf" srcId="{B2DF4770-35DC-4252-B453-F639A38FD8E9}" destId="{90813F82-6787-4AF2-9185-6EDA2D882553}" srcOrd="5" destOrd="0" presId="urn:microsoft.com/office/officeart/2005/8/layout/hierarchy1"/>
    <dgm:cxn modelId="{E4DA9A21-F85F-4015-8302-583BD9BE5D0F}" type="presParOf" srcId="{90813F82-6787-4AF2-9185-6EDA2D882553}" destId="{84E5EA88-8DF9-464E-9298-E442D0C9A4B6}" srcOrd="0" destOrd="0" presId="urn:microsoft.com/office/officeart/2005/8/layout/hierarchy1"/>
    <dgm:cxn modelId="{C9A400CD-8257-4441-AD28-FA72B182708F}" type="presParOf" srcId="{84E5EA88-8DF9-464E-9298-E442D0C9A4B6}" destId="{CC5FFC62-1324-44A3-86F4-6051C8CCC2DB}" srcOrd="0" destOrd="0" presId="urn:microsoft.com/office/officeart/2005/8/layout/hierarchy1"/>
    <dgm:cxn modelId="{15B7A6FA-4D3F-45A1-AA23-B994B1F0C07A}" type="presParOf" srcId="{84E5EA88-8DF9-464E-9298-E442D0C9A4B6}" destId="{FDDA06B5-7CD8-46AF-93F5-060D920385ED}" srcOrd="1" destOrd="0" presId="urn:microsoft.com/office/officeart/2005/8/layout/hierarchy1"/>
    <dgm:cxn modelId="{76D8C733-DE1B-4381-8ECD-26808EB58120}" type="presParOf" srcId="{90813F82-6787-4AF2-9185-6EDA2D882553}" destId="{5B5FC0B7-F009-4D6F-91CC-80FF03AF894F}" srcOrd="1" destOrd="0" presId="urn:microsoft.com/office/officeart/2005/8/layout/hierarchy1"/>
    <dgm:cxn modelId="{DC07C928-C63C-4F8A-97BD-9EB9BC4409E0}" type="presParOf" srcId="{B2DF4770-35DC-4252-B453-F639A38FD8E9}" destId="{6ED35AA7-E39C-4B84-A219-28F32E122FEC}" srcOrd="6" destOrd="0" presId="urn:microsoft.com/office/officeart/2005/8/layout/hierarchy1"/>
    <dgm:cxn modelId="{DE841343-CC66-407E-9068-F57C915A1AF8}" type="presParOf" srcId="{B2DF4770-35DC-4252-B453-F639A38FD8E9}" destId="{FD8C35EC-F2E2-487E-B586-6F5253118D09}" srcOrd="7" destOrd="0" presId="urn:microsoft.com/office/officeart/2005/8/layout/hierarchy1"/>
    <dgm:cxn modelId="{DF3F9233-71F2-4E82-855D-2972E79E5795}" type="presParOf" srcId="{FD8C35EC-F2E2-487E-B586-6F5253118D09}" destId="{F878B710-DDF9-44A6-B039-33200A3393FD}" srcOrd="0" destOrd="0" presId="urn:microsoft.com/office/officeart/2005/8/layout/hierarchy1"/>
    <dgm:cxn modelId="{1F7DAABD-6B7D-4146-BC1F-E5F71B9D48F0}" type="presParOf" srcId="{F878B710-DDF9-44A6-B039-33200A3393FD}" destId="{9A857BF5-7F66-4E5B-B303-C07EE2EE7EE0}" srcOrd="0" destOrd="0" presId="urn:microsoft.com/office/officeart/2005/8/layout/hierarchy1"/>
    <dgm:cxn modelId="{9ADDF36A-F4F3-4C1A-8DD2-2F9D9341868F}" type="presParOf" srcId="{F878B710-DDF9-44A6-B039-33200A3393FD}" destId="{5619D40E-C630-4466-8818-431B87B7EFA3}" srcOrd="1" destOrd="0" presId="urn:microsoft.com/office/officeart/2005/8/layout/hierarchy1"/>
    <dgm:cxn modelId="{1122EAC6-4F07-4C12-A7CC-9818BD0917F8}" type="presParOf" srcId="{FD8C35EC-F2E2-487E-B586-6F5253118D09}" destId="{C7B8F214-563B-465F-937C-33887F0D1342}" srcOrd="1" destOrd="0" presId="urn:microsoft.com/office/officeart/2005/8/layout/hierarchy1"/>
    <dgm:cxn modelId="{4C68532D-6FF1-4026-BDE7-E1AF899D8060}" type="presParOf" srcId="{C7B8F214-563B-465F-937C-33887F0D1342}" destId="{A4286D24-F62F-4B71-A492-9983FE381284}" srcOrd="0" destOrd="0" presId="urn:microsoft.com/office/officeart/2005/8/layout/hierarchy1"/>
    <dgm:cxn modelId="{4E3C49F6-FB41-4F1F-9AED-A33CB26FCC41}" type="presParOf" srcId="{C7B8F214-563B-465F-937C-33887F0D1342}" destId="{EF1D6E62-A1E1-4EE0-9206-DFF35834FAD4}" srcOrd="1" destOrd="0" presId="urn:microsoft.com/office/officeart/2005/8/layout/hierarchy1"/>
    <dgm:cxn modelId="{54AC9A81-7E11-40DB-A70D-0718A3354B3D}" type="presParOf" srcId="{EF1D6E62-A1E1-4EE0-9206-DFF35834FAD4}" destId="{4D855EA5-5622-4E55-B514-DD25F1B26305}" srcOrd="0" destOrd="0" presId="urn:microsoft.com/office/officeart/2005/8/layout/hierarchy1"/>
    <dgm:cxn modelId="{C9405172-769A-4E18-9CD8-70F688244287}" type="presParOf" srcId="{4D855EA5-5622-4E55-B514-DD25F1B26305}" destId="{BD3640D5-36F0-479C-AB9D-9303CBABC493}" srcOrd="0" destOrd="0" presId="urn:microsoft.com/office/officeart/2005/8/layout/hierarchy1"/>
    <dgm:cxn modelId="{44F24D78-6E1A-42FC-823C-28662B4ADCCC}" type="presParOf" srcId="{4D855EA5-5622-4E55-B514-DD25F1B26305}" destId="{54772EFA-1EB2-487E-82C4-0C08DBAB397A}" srcOrd="1" destOrd="0" presId="urn:microsoft.com/office/officeart/2005/8/layout/hierarchy1"/>
    <dgm:cxn modelId="{69BA789B-2BB2-4EFA-B52B-D4C9F78173F8}" type="presParOf" srcId="{EF1D6E62-A1E1-4EE0-9206-DFF35834FAD4}" destId="{4AACC0CA-DBD8-4915-9078-FF80B3612679}" srcOrd="1" destOrd="0" presId="urn:microsoft.com/office/officeart/2005/8/layout/hierarchy1"/>
    <dgm:cxn modelId="{BC58EDFD-C963-488B-9F19-96595E79CB01}" type="presParOf" srcId="{C7B8F214-563B-465F-937C-33887F0D1342}" destId="{67A9276F-8E44-4CFA-8259-B651540A141A}" srcOrd="2" destOrd="0" presId="urn:microsoft.com/office/officeart/2005/8/layout/hierarchy1"/>
    <dgm:cxn modelId="{0D8DA59D-1590-4E1D-A34B-31EB03914EA2}" type="presParOf" srcId="{C7B8F214-563B-465F-937C-33887F0D1342}" destId="{2B1DF8B8-1124-4EA9-870F-F422110383F7}" srcOrd="3" destOrd="0" presId="urn:microsoft.com/office/officeart/2005/8/layout/hierarchy1"/>
    <dgm:cxn modelId="{5F7CB86C-7D80-4BD2-AEC8-4A2C95DB70ED}" type="presParOf" srcId="{2B1DF8B8-1124-4EA9-870F-F422110383F7}" destId="{57D582EE-3C3C-4DE4-9021-590E7AC1F6B0}" srcOrd="0" destOrd="0" presId="urn:microsoft.com/office/officeart/2005/8/layout/hierarchy1"/>
    <dgm:cxn modelId="{9DA62B5C-5704-4B8D-89B3-182D1B8935A2}" type="presParOf" srcId="{57D582EE-3C3C-4DE4-9021-590E7AC1F6B0}" destId="{3AD56190-F2F9-4F9D-8E56-8DAB8C1B55CF}" srcOrd="0" destOrd="0" presId="urn:microsoft.com/office/officeart/2005/8/layout/hierarchy1"/>
    <dgm:cxn modelId="{D4B85B8B-FC4B-41B1-8DBF-7648C3A6FC3C}" type="presParOf" srcId="{57D582EE-3C3C-4DE4-9021-590E7AC1F6B0}" destId="{0E012291-69A4-47F2-B070-09AC221DF38F}" srcOrd="1" destOrd="0" presId="urn:microsoft.com/office/officeart/2005/8/layout/hierarchy1"/>
    <dgm:cxn modelId="{309E2EAA-0B2F-478A-A8BD-0882B389401D}" type="presParOf" srcId="{2B1DF8B8-1124-4EA9-870F-F422110383F7}" destId="{B0F32C3F-4986-43C6-8A01-B901F47800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9FFB8B-F055-447A-A35E-FD72A6EB6468}"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CR"/>
        </a:p>
      </dgm:t>
    </dgm:pt>
    <dgm:pt modelId="{66E8B398-4F8E-4413-80D5-9EFE46E0C4D6}">
      <dgm:prSet phldrT="[Texto]" custT="1"/>
      <dgm:spPr/>
      <dgm:t>
        <a:bodyPr/>
        <a:lstStyle/>
        <a:p>
          <a:pPr algn="ctr"/>
          <a:r>
            <a:rPr lang="es-CR" sz="1200" b="1" dirty="0" smtClean="0">
              <a:solidFill>
                <a:schemeClr val="tx1"/>
              </a:solidFill>
              <a:latin typeface="Arial" panose="020B0604020202020204" pitchFamily="34" charset="0"/>
              <a:cs typeface="Arial" panose="020B0604020202020204" pitchFamily="34" charset="0"/>
            </a:rPr>
            <a:t>Cuando </a:t>
          </a:r>
          <a:r>
            <a:rPr lang="es-CR" sz="1200" b="1" dirty="0">
              <a:solidFill>
                <a:schemeClr val="tx1"/>
              </a:solidFill>
              <a:latin typeface="Arial" panose="020B0604020202020204" pitchFamily="34" charset="0"/>
              <a:cs typeface="Arial" panose="020B0604020202020204" pitchFamily="34" charset="0"/>
            </a:rPr>
            <a:t>algunas cosas van </a:t>
          </a:r>
          <a:r>
            <a:rPr lang="es-CR" sz="1200" b="1" dirty="0" smtClean="0">
              <a:solidFill>
                <a:schemeClr val="tx1"/>
              </a:solidFill>
              <a:latin typeface="Arial" panose="020B0604020202020204" pitchFamily="34" charset="0"/>
              <a:cs typeface="Arial" panose="020B0604020202020204" pitchFamily="34" charset="0"/>
            </a:rPr>
            <a:t>mal, </a:t>
          </a:r>
          <a:r>
            <a:rPr lang="es-CR" sz="1200" b="1" dirty="0">
              <a:solidFill>
                <a:schemeClr val="tx1"/>
              </a:solidFill>
              <a:latin typeface="Arial" panose="020B0604020202020204" pitchFamily="34" charset="0"/>
              <a:cs typeface="Arial" panose="020B0604020202020204" pitchFamily="34" charset="0"/>
            </a:rPr>
            <a:t>revise el sistema y sus procesos</a:t>
          </a:r>
        </a:p>
      </dgm:t>
    </dgm:pt>
    <dgm:pt modelId="{3A7D5D43-AA8E-4C48-8F62-0563602EB410}" type="parTrans" cxnId="{40C3A16A-3C65-4523-AC9D-ECA4ED7EF389}">
      <dgm:prSet/>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94AAAA11-2AA2-4D0D-8C37-6C8F086FD147}" type="sibTrans" cxnId="{40C3A16A-3C65-4523-AC9D-ECA4ED7EF389}">
      <dgm:prSet custT="1"/>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383F524C-530B-4DFA-83C8-11FC2D9B6BE1}">
      <dgm:prSet phldrT="[Texto]" custT="1"/>
      <dgm:spPr/>
      <dgm:t>
        <a:bodyPr/>
        <a:lstStyle/>
        <a:p>
          <a:pPr algn="ctr"/>
          <a:r>
            <a:rPr lang="es-CR" sz="1200" b="1" dirty="0" smtClean="0">
              <a:solidFill>
                <a:schemeClr val="tx1"/>
              </a:solidFill>
              <a:latin typeface="Arial" panose="020B0604020202020204" pitchFamily="34" charset="0"/>
              <a:cs typeface="Arial" panose="020B0604020202020204" pitchFamily="34" charset="0"/>
            </a:rPr>
            <a:t>Dibujar </a:t>
          </a:r>
          <a:r>
            <a:rPr lang="es-CR" sz="1200" b="1" dirty="0">
              <a:solidFill>
                <a:schemeClr val="tx1"/>
              </a:solidFill>
              <a:latin typeface="Arial" panose="020B0604020202020204" pitchFamily="34" charset="0"/>
              <a:cs typeface="Arial" panose="020B0604020202020204" pitchFamily="34" charset="0"/>
            </a:rPr>
            <a:t>un diagrama de flujo de los procesos .</a:t>
          </a:r>
        </a:p>
      </dgm:t>
    </dgm:pt>
    <dgm:pt modelId="{A329296C-76AB-4240-9EB1-4E0A823AAE72}" type="parTrans" cxnId="{75BA7A55-5189-4D9A-B17E-D9507179B59E}">
      <dgm:prSet/>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55846BC0-1866-4AE7-9AC4-4878B95E8038}" type="sibTrans" cxnId="{75BA7A55-5189-4D9A-B17E-D9507179B59E}">
      <dgm:prSet custT="1"/>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9B98D5E4-D1B3-434A-9E78-2298E68B9238}">
      <dgm:prSet phldrT="[Texto]" custT="1"/>
      <dgm:spPr/>
      <dgm:t>
        <a:bodyPr/>
        <a:lstStyle/>
        <a:p>
          <a:pPr algn="ctr"/>
          <a:r>
            <a:rPr lang="es-CR" sz="1200" b="1" dirty="0" smtClean="0">
              <a:solidFill>
                <a:schemeClr val="tx1"/>
              </a:solidFill>
              <a:latin typeface="Arial" panose="020B0604020202020204" pitchFamily="34" charset="0"/>
              <a:cs typeface="Arial" panose="020B0604020202020204" pitchFamily="34" charset="0"/>
            </a:rPr>
            <a:t>Identificar </a:t>
          </a:r>
          <a:r>
            <a:rPr lang="es-CR" sz="1200" b="1" dirty="0">
              <a:solidFill>
                <a:schemeClr val="tx1"/>
              </a:solidFill>
              <a:latin typeface="Arial" panose="020B0604020202020204" pitchFamily="34" charset="0"/>
              <a:cs typeface="Arial" panose="020B0604020202020204" pitchFamily="34" charset="0"/>
            </a:rPr>
            <a:t>todos los procesos de mejora </a:t>
          </a:r>
        </a:p>
      </dgm:t>
    </dgm:pt>
    <dgm:pt modelId="{A258BF6B-976F-43D9-8DA3-8FC7A078D898}" type="parTrans" cxnId="{8B8EDECB-5133-47F4-8B99-42ADC91BFBD7}">
      <dgm:prSet/>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92FC6F33-969F-4211-90FB-5B84F1810DEE}" type="sibTrans" cxnId="{8B8EDECB-5133-47F4-8B99-42ADC91BFBD7}">
      <dgm:prSet custT="1"/>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6CB71E16-8D70-4FD3-9706-F5B3FED99475}">
      <dgm:prSet phldrT="[Texto]" custT="1"/>
      <dgm:spPr/>
      <dgm:t>
        <a:bodyPr/>
        <a:lstStyle/>
        <a:p>
          <a:pPr algn="ctr"/>
          <a:r>
            <a:rPr lang="es-CR" sz="1200" b="1" dirty="0" smtClean="0">
              <a:solidFill>
                <a:schemeClr val="tx1"/>
              </a:solidFill>
              <a:latin typeface="Arial" panose="020B0604020202020204" pitchFamily="34" charset="0"/>
              <a:cs typeface="Arial" panose="020B0604020202020204" pitchFamily="34" charset="0"/>
            </a:rPr>
            <a:t>Iniciar </a:t>
          </a:r>
          <a:r>
            <a:rPr lang="es-CR" sz="1200" b="1" dirty="0">
              <a:solidFill>
                <a:schemeClr val="tx1"/>
              </a:solidFill>
              <a:latin typeface="Arial" panose="020B0604020202020204" pitchFamily="34" charset="0"/>
              <a:cs typeface="Arial" panose="020B0604020202020204" pitchFamily="34" charset="0"/>
            </a:rPr>
            <a:t>el seguimiento de  todos los elementos que interrumpen el flujo de su empresa</a:t>
          </a:r>
        </a:p>
      </dgm:t>
    </dgm:pt>
    <dgm:pt modelId="{307DDCB6-B712-468A-B004-1C05EAC018F6}" type="parTrans" cxnId="{D38F8205-D697-40DB-93A2-FBF0882A18D6}">
      <dgm:prSet/>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BF534EA7-85C0-49AB-A7D2-340BB1A1413E}" type="sibTrans" cxnId="{D38F8205-D697-40DB-93A2-FBF0882A18D6}">
      <dgm:prSet custT="1"/>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A731E45F-40A0-44F2-B3FD-EDCE9A97C5EB}">
      <dgm:prSet phldrT="[Texto]" custT="1"/>
      <dgm:spPr/>
      <dgm:t>
        <a:bodyPr/>
        <a:lstStyle/>
        <a:p>
          <a:pPr algn="ctr"/>
          <a:r>
            <a:rPr lang="es-CR" sz="1200" b="1" dirty="0" smtClean="0">
              <a:solidFill>
                <a:schemeClr val="tx1"/>
              </a:solidFill>
              <a:latin typeface="Arial" panose="020B0604020202020204" pitchFamily="34" charset="0"/>
              <a:cs typeface="Arial" panose="020B0604020202020204" pitchFamily="34" charset="0"/>
            </a:rPr>
            <a:t>Empezar </a:t>
          </a:r>
          <a:r>
            <a:rPr lang="es-CR" sz="1200" b="1" dirty="0">
              <a:solidFill>
                <a:schemeClr val="tx1"/>
              </a:solidFill>
              <a:latin typeface="Arial" panose="020B0604020202020204" pitchFamily="34" charset="0"/>
              <a:cs typeface="Arial" panose="020B0604020202020204" pitchFamily="34" charset="0"/>
            </a:rPr>
            <a:t>trabajando  en los procesos </a:t>
          </a:r>
          <a:r>
            <a:rPr lang="es-CR" sz="1200" b="1" dirty="0" smtClean="0">
              <a:solidFill>
                <a:schemeClr val="tx1"/>
              </a:solidFill>
              <a:latin typeface="Arial" panose="020B0604020202020204" pitchFamily="34" charset="0"/>
              <a:cs typeface="Arial" panose="020B0604020202020204" pitchFamily="34" charset="0"/>
            </a:rPr>
            <a:t>haciendo </a:t>
          </a:r>
          <a:r>
            <a:rPr lang="es-CR" sz="1200" b="1" dirty="0">
              <a:solidFill>
                <a:schemeClr val="tx1"/>
              </a:solidFill>
              <a:latin typeface="Arial" panose="020B0604020202020204" pitchFamily="34" charset="0"/>
              <a:cs typeface="Arial" panose="020B0604020202020204" pitchFamily="34" charset="0"/>
            </a:rPr>
            <a:t>lo mejor que puedan</a:t>
          </a:r>
        </a:p>
      </dgm:t>
    </dgm:pt>
    <dgm:pt modelId="{2FC4681B-F0DD-4437-8A67-7F2FA929FF0C}" type="parTrans" cxnId="{AAC72589-EB64-4A07-828B-B461AC1251D6}">
      <dgm:prSet/>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A90C45A9-929A-4557-959C-5ECE394DCD0B}" type="sibTrans" cxnId="{AAC72589-EB64-4A07-828B-B461AC1251D6}">
      <dgm:prSet custT="1"/>
      <dgm:spPr/>
      <dgm:t>
        <a:bodyPr/>
        <a:lstStyle/>
        <a:p>
          <a:pPr algn="ctr"/>
          <a:endParaRPr lang="es-CR" sz="1200" b="1">
            <a:solidFill>
              <a:schemeClr val="tx1"/>
            </a:solidFill>
            <a:latin typeface="Arial" panose="020B0604020202020204" pitchFamily="34" charset="0"/>
            <a:cs typeface="Arial" panose="020B0604020202020204" pitchFamily="34" charset="0"/>
          </a:endParaRPr>
        </a:p>
      </dgm:t>
    </dgm:pt>
    <dgm:pt modelId="{20A8E39C-BFEE-452B-B0D9-F7A2CDBECBD6}" type="pres">
      <dgm:prSet presAssocID="{449FFB8B-F055-447A-A35E-FD72A6EB6468}" presName="cycle" presStyleCnt="0">
        <dgm:presLayoutVars>
          <dgm:dir/>
          <dgm:resizeHandles val="exact"/>
        </dgm:presLayoutVars>
      </dgm:prSet>
      <dgm:spPr/>
      <dgm:t>
        <a:bodyPr/>
        <a:lstStyle/>
        <a:p>
          <a:endParaRPr lang="es-EC"/>
        </a:p>
      </dgm:t>
    </dgm:pt>
    <dgm:pt modelId="{23B30BA5-E2DE-4A12-9CB3-6956DFC06797}" type="pres">
      <dgm:prSet presAssocID="{66E8B398-4F8E-4413-80D5-9EFE46E0C4D6}" presName="node" presStyleLbl="node1" presStyleIdx="0" presStyleCnt="5" custScaleX="111470" custScaleY="109862">
        <dgm:presLayoutVars>
          <dgm:bulletEnabled val="1"/>
        </dgm:presLayoutVars>
      </dgm:prSet>
      <dgm:spPr/>
      <dgm:t>
        <a:bodyPr/>
        <a:lstStyle/>
        <a:p>
          <a:endParaRPr lang="es-CR"/>
        </a:p>
      </dgm:t>
    </dgm:pt>
    <dgm:pt modelId="{3A47C86B-D2EA-4F1F-8E57-E04E2D754A7C}" type="pres">
      <dgm:prSet presAssocID="{94AAAA11-2AA2-4D0D-8C37-6C8F086FD147}" presName="sibTrans" presStyleLbl="sibTrans2D1" presStyleIdx="0" presStyleCnt="5"/>
      <dgm:spPr/>
      <dgm:t>
        <a:bodyPr/>
        <a:lstStyle/>
        <a:p>
          <a:endParaRPr lang="es-EC"/>
        </a:p>
      </dgm:t>
    </dgm:pt>
    <dgm:pt modelId="{4B57AB57-7EE4-41DF-B7FD-C8F87AF6B008}" type="pres">
      <dgm:prSet presAssocID="{94AAAA11-2AA2-4D0D-8C37-6C8F086FD147}" presName="connectorText" presStyleLbl="sibTrans2D1" presStyleIdx="0" presStyleCnt="5"/>
      <dgm:spPr/>
      <dgm:t>
        <a:bodyPr/>
        <a:lstStyle/>
        <a:p>
          <a:endParaRPr lang="es-EC"/>
        </a:p>
      </dgm:t>
    </dgm:pt>
    <dgm:pt modelId="{BD5C0E28-1B64-45A2-8978-652BE6D7B3B2}" type="pres">
      <dgm:prSet presAssocID="{383F524C-530B-4DFA-83C8-11FC2D9B6BE1}" presName="node" presStyleLbl="node1" presStyleIdx="1" presStyleCnt="5" custScaleX="111470" custScaleY="109862">
        <dgm:presLayoutVars>
          <dgm:bulletEnabled val="1"/>
        </dgm:presLayoutVars>
      </dgm:prSet>
      <dgm:spPr/>
      <dgm:t>
        <a:bodyPr/>
        <a:lstStyle/>
        <a:p>
          <a:endParaRPr lang="es-CR"/>
        </a:p>
      </dgm:t>
    </dgm:pt>
    <dgm:pt modelId="{E7D56B1C-C4D2-46EB-9389-A1B64A49B2C1}" type="pres">
      <dgm:prSet presAssocID="{55846BC0-1866-4AE7-9AC4-4878B95E8038}" presName="sibTrans" presStyleLbl="sibTrans2D1" presStyleIdx="1" presStyleCnt="5"/>
      <dgm:spPr/>
      <dgm:t>
        <a:bodyPr/>
        <a:lstStyle/>
        <a:p>
          <a:endParaRPr lang="es-EC"/>
        </a:p>
      </dgm:t>
    </dgm:pt>
    <dgm:pt modelId="{48882410-3489-4DF6-A9F3-C28973BE996A}" type="pres">
      <dgm:prSet presAssocID="{55846BC0-1866-4AE7-9AC4-4878B95E8038}" presName="connectorText" presStyleLbl="sibTrans2D1" presStyleIdx="1" presStyleCnt="5"/>
      <dgm:spPr/>
      <dgm:t>
        <a:bodyPr/>
        <a:lstStyle/>
        <a:p>
          <a:endParaRPr lang="es-EC"/>
        </a:p>
      </dgm:t>
    </dgm:pt>
    <dgm:pt modelId="{E2F6E1B9-5B9B-4C75-8334-38C3892BEE2F}" type="pres">
      <dgm:prSet presAssocID="{9B98D5E4-D1B3-434A-9E78-2298E68B9238}" presName="node" presStyleLbl="node1" presStyleIdx="2" presStyleCnt="5" custScaleX="111470" custScaleY="109862">
        <dgm:presLayoutVars>
          <dgm:bulletEnabled val="1"/>
        </dgm:presLayoutVars>
      </dgm:prSet>
      <dgm:spPr/>
      <dgm:t>
        <a:bodyPr/>
        <a:lstStyle/>
        <a:p>
          <a:endParaRPr lang="es-EC"/>
        </a:p>
      </dgm:t>
    </dgm:pt>
    <dgm:pt modelId="{C0958D87-609A-4D8F-8A80-6DE198A48D05}" type="pres">
      <dgm:prSet presAssocID="{92FC6F33-969F-4211-90FB-5B84F1810DEE}" presName="sibTrans" presStyleLbl="sibTrans2D1" presStyleIdx="2" presStyleCnt="5"/>
      <dgm:spPr/>
      <dgm:t>
        <a:bodyPr/>
        <a:lstStyle/>
        <a:p>
          <a:endParaRPr lang="es-EC"/>
        </a:p>
      </dgm:t>
    </dgm:pt>
    <dgm:pt modelId="{3C74CD16-C6A9-4105-8C6B-5F563FDD31AA}" type="pres">
      <dgm:prSet presAssocID="{92FC6F33-969F-4211-90FB-5B84F1810DEE}" presName="connectorText" presStyleLbl="sibTrans2D1" presStyleIdx="2" presStyleCnt="5"/>
      <dgm:spPr/>
      <dgm:t>
        <a:bodyPr/>
        <a:lstStyle/>
        <a:p>
          <a:endParaRPr lang="es-EC"/>
        </a:p>
      </dgm:t>
    </dgm:pt>
    <dgm:pt modelId="{1138984A-6AB0-4B97-BB61-715B57F75AF9}" type="pres">
      <dgm:prSet presAssocID="{6CB71E16-8D70-4FD3-9706-F5B3FED99475}" presName="node" presStyleLbl="node1" presStyleIdx="3" presStyleCnt="5" custScaleX="111470" custScaleY="109862">
        <dgm:presLayoutVars>
          <dgm:bulletEnabled val="1"/>
        </dgm:presLayoutVars>
      </dgm:prSet>
      <dgm:spPr/>
      <dgm:t>
        <a:bodyPr/>
        <a:lstStyle/>
        <a:p>
          <a:endParaRPr lang="es-CR"/>
        </a:p>
      </dgm:t>
    </dgm:pt>
    <dgm:pt modelId="{018E988F-5998-4125-AC05-E9D98AEE83F1}" type="pres">
      <dgm:prSet presAssocID="{BF534EA7-85C0-49AB-A7D2-340BB1A1413E}" presName="sibTrans" presStyleLbl="sibTrans2D1" presStyleIdx="3" presStyleCnt="5"/>
      <dgm:spPr/>
      <dgm:t>
        <a:bodyPr/>
        <a:lstStyle/>
        <a:p>
          <a:endParaRPr lang="es-EC"/>
        </a:p>
      </dgm:t>
    </dgm:pt>
    <dgm:pt modelId="{692B775F-A850-4541-968F-A25D01B301B6}" type="pres">
      <dgm:prSet presAssocID="{BF534EA7-85C0-49AB-A7D2-340BB1A1413E}" presName="connectorText" presStyleLbl="sibTrans2D1" presStyleIdx="3" presStyleCnt="5"/>
      <dgm:spPr/>
      <dgm:t>
        <a:bodyPr/>
        <a:lstStyle/>
        <a:p>
          <a:endParaRPr lang="es-EC"/>
        </a:p>
      </dgm:t>
    </dgm:pt>
    <dgm:pt modelId="{D2DD5A1D-4E29-461B-ACB7-10AA3B393CEB}" type="pres">
      <dgm:prSet presAssocID="{A731E45F-40A0-44F2-B3FD-EDCE9A97C5EB}" presName="node" presStyleLbl="node1" presStyleIdx="4" presStyleCnt="5" custScaleX="111470" custScaleY="109862">
        <dgm:presLayoutVars>
          <dgm:bulletEnabled val="1"/>
        </dgm:presLayoutVars>
      </dgm:prSet>
      <dgm:spPr/>
      <dgm:t>
        <a:bodyPr/>
        <a:lstStyle/>
        <a:p>
          <a:endParaRPr lang="es-EC"/>
        </a:p>
      </dgm:t>
    </dgm:pt>
    <dgm:pt modelId="{C40F9601-12B4-402F-B815-F296DD06E8DB}" type="pres">
      <dgm:prSet presAssocID="{A90C45A9-929A-4557-959C-5ECE394DCD0B}" presName="sibTrans" presStyleLbl="sibTrans2D1" presStyleIdx="4" presStyleCnt="5"/>
      <dgm:spPr/>
      <dgm:t>
        <a:bodyPr/>
        <a:lstStyle/>
        <a:p>
          <a:endParaRPr lang="es-EC"/>
        </a:p>
      </dgm:t>
    </dgm:pt>
    <dgm:pt modelId="{D3D533E0-2639-4357-B9BC-599F7B140D18}" type="pres">
      <dgm:prSet presAssocID="{A90C45A9-929A-4557-959C-5ECE394DCD0B}" presName="connectorText" presStyleLbl="sibTrans2D1" presStyleIdx="4" presStyleCnt="5"/>
      <dgm:spPr/>
      <dgm:t>
        <a:bodyPr/>
        <a:lstStyle/>
        <a:p>
          <a:endParaRPr lang="es-EC"/>
        </a:p>
      </dgm:t>
    </dgm:pt>
  </dgm:ptLst>
  <dgm:cxnLst>
    <dgm:cxn modelId="{D007CBC8-1A60-4E4D-812B-CDB9699C831B}" type="presOf" srcId="{A90C45A9-929A-4557-959C-5ECE394DCD0B}" destId="{C40F9601-12B4-402F-B815-F296DD06E8DB}" srcOrd="0" destOrd="0" presId="urn:microsoft.com/office/officeart/2005/8/layout/cycle2"/>
    <dgm:cxn modelId="{73D792D5-E794-4454-A224-A29220A68289}" type="presOf" srcId="{9B98D5E4-D1B3-434A-9E78-2298E68B9238}" destId="{E2F6E1B9-5B9B-4C75-8334-38C3892BEE2F}" srcOrd="0" destOrd="0" presId="urn:microsoft.com/office/officeart/2005/8/layout/cycle2"/>
    <dgm:cxn modelId="{FAFD2DC5-78BF-48F2-BB37-E673F1439129}" type="presOf" srcId="{94AAAA11-2AA2-4D0D-8C37-6C8F086FD147}" destId="{4B57AB57-7EE4-41DF-B7FD-C8F87AF6B008}" srcOrd="1" destOrd="0" presId="urn:microsoft.com/office/officeart/2005/8/layout/cycle2"/>
    <dgm:cxn modelId="{D8EAB9CD-AE3A-44B2-BFE0-4176959E4377}" type="presOf" srcId="{92FC6F33-969F-4211-90FB-5B84F1810DEE}" destId="{C0958D87-609A-4D8F-8A80-6DE198A48D05}" srcOrd="0" destOrd="0" presId="urn:microsoft.com/office/officeart/2005/8/layout/cycle2"/>
    <dgm:cxn modelId="{94846BAB-18C8-4420-B0C4-B52EF65DD297}" type="presOf" srcId="{A731E45F-40A0-44F2-B3FD-EDCE9A97C5EB}" destId="{D2DD5A1D-4E29-461B-ACB7-10AA3B393CEB}" srcOrd="0" destOrd="0" presId="urn:microsoft.com/office/officeart/2005/8/layout/cycle2"/>
    <dgm:cxn modelId="{AAC72589-EB64-4A07-828B-B461AC1251D6}" srcId="{449FFB8B-F055-447A-A35E-FD72A6EB6468}" destId="{A731E45F-40A0-44F2-B3FD-EDCE9A97C5EB}" srcOrd="4" destOrd="0" parTransId="{2FC4681B-F0DD-4437-8A67-7F2FA929FF0C}" sibTransId="{A90C45A9-929A-4557-959C-5ECE394DCD0B}"/>
    <dgm:cxn modelId="{8B8EDECB-5133-47F4-8B99-42ADC91BFBD7}" srcId="{449FFB8B-F055-447A-A35E-FD72A6EB6468}" destId="{9B98D5E4-D1B3-434A-9E78-2298E68B9238}" srcOrd="2" destOrd="0" parTransId="{A258BF6B-976F-43D9-8DA3-8FC7A078D898}" sibTransId="{92FC6F33-969F-4211-90FB-5B84F1810DEE}"/>
    <dgm:cxn modelId="{CE1338A9-E313-4020-A0CC-D1069416A735}" type="presOf" srcId="{66E8B398-4F8E-4413-80D5-9EFE46E0C4D6}" destId="{23B30BA5-E2DE-4A12-9CB3-6956DFC06797}" srcOrd="0" destOrd="0" presId="urn:microsoft.com/office/officeart/2005/8/layout/cycle2"/>
    <dgm:cxn modelId="{504F419D-AA6C-4BBB-BC71-4C6609B1590A}" type="presOf" srcId="{BF534EA7-85C0-49AB-A7D2-340BB1A1413E}" destId="{692B775F-A850-4541-968F-A25D01B301B6}" srcOrd="1" destOrd="0" presId="urn:microsoft.com/office/officeart/2005/8/layout/cycle2"/>
    <dgm:cxn modelId="{D38F8205-D697-40DB-93A2-FBF0882A18D6}" srcId="{449FFB8B-F055-447A-A35E-FD72A6EB6468}" destId="{6CB71E16-8D70-4FD3-9706-F5B3FED99475}" srcOrd="3" destOrd="0" parTransId="{307DDCB6-B712-468A-B004-1C05EAC018F6}" sibTransId="{BF534EA7-85C0-49AB-A7D2-340BB1A1413E}"/>
    <dgm:cxn modelId="{40C3A16A-3C65-4523-AC9D-ECA4ED7EF389}" srcId="{449FFB8B-F055-447A-A35E-FD72A6EB6468}" destId="{66E8B398-4F8E-4413-80D5-9EFE46E0C4D6}" srcOrd="0" destOrd="0" parTransId="{3A7D5D43-AA8E-4C48-8F62-0563602EB410}" sibTransId="{94AAAA11-2AA2-4D0D-8C37-6C8F086FD147}"/>
    <dgm:cxn modelId="{F5E46D1C-BDB0-4BCD-90B9-58A216AD6DE8}" type="presOf" srcId="{BF534EA7-85C0-49AB-A7D2-340BB1A1413E}" destId="{018E988F-5998-4125-AC05-E9D98AEE83F1}" srcOrd="0" destOrd="0" presId="urn:microsoft.com/office/officeart/2005/8/layout/cycle2"/>
    <dgm:cxn modelId="{F797D0F1-80D0-4C3B-B497-5FDF92546358}" type="presOf" srcId="{449FFB8B-F055-447A-A35E-FD72A6EB6468}" destId="{20A8E39C-BFEE-452B-B0D9-F7A2CDBECBD6}" srcOrd="0" destOrd="0" presId="urn:microsoft.com/office/officeart/2005/8/layout/cycle2"/>
    <dgm:cxn modelId="{DFDDAEC5-FE40-422E-A3B8-AD7A2DD04F68}" type="presOf" srcId="{383F524C-530B-4DFA-83C8-11FC2D9B6BE1}" destId="{BD5C0E28-1B64-45A2-8978-652BE6D7B3B2}" srcOrd="0" destOrd="0" presId="urn:microsoft.com/office/officeart/2005/8/layout/cycle2"/>
    <dgm:cxn modelId="{0AB1118D-078E-4352-871B-42D158DB230C}" type="presOf" srcId="{94AAAA11-2AA2-4D0D-8C37-6C8F086FD147}" destId="{3A47C86B-D2EA-4F1F-8E57-E04E2D754A7C}" srcOrd="0" destOrd="0" presId="urn:microsoft.com/office/officeart/2005/8/layout/cycle2"/>
    <dgm:cxn modelId="{E2025918-2154-406E-9C87-B95000C332B8}" type="presOf" srcId="{6CB71E16-8D70-4FD3-9706-F5B3FED99475}" destId="{1138984A-6AB0-4B97-BB61-715B57F75AF9}" srcOrd="0" destOrd="0" presId="urn:microsoft.com/office/officeart/2005/8/layout/cycle2"/>
    <dgm:cxn modelId="{75BA7A55-5189-4D9A-B17E-D9507179B59E}" srcId="{449FFB8B-F055-447A-A35E-FD72A6EB6468}" destId="{383F524C-530B-4DFA-83C8-11FC2D9B6BE1}" srcOrd="1" destOrd="0" parTransId="{A329296C-76AB-4240-9EB1-4E0A823AAE72}" sibTransId="{55846BC0-1866-4AE7-9AC4-4878B95E8038}"/>
    <dgm:cxn modelId="{5C267EC0-F069-4605-955C-416D3CE5F814}" type="presOf" srcId="{A90C45A9-929A-4557-959C-5ECE394DCD0B}" destId="{D3D533E0-2639-4357-B9BC-599F7B140D18}" srcOrd="1" destOrd="0" presId="urn:microsoft.com/office/officeart/2005/8/layout/cycle2"/>
    <dgm:cxn modelId="{190CFCAC-88A6-4D39-AB8B-A2F7E79C6063}" type="presOf" srcId="{55846BC0-1866-4AE7-9AC4-4878B95E8038}" destId="{48882410-3489-4DF6-A9F3-C28973BE996A}" srcOrd="1" destOrd="0" presId="urn:microsoft.com/office/officeart/2005/8/layout/cycle2"/>
    <dgm:cxn modelId="{CD312EF3-FBC4-4402-9539-E52991588C6D}" type="presOf" srcId="{92FC6F33-969F-4211-90FB-5B84F1810DEE}" destId="{3C74CD16-C6A9-4105-8C6B-5F563FDD31AA}" srcOrd="1" destOrd="0" presId="urn:microsoft.com/office/officeart/2005/8/layout/cycle2"/>
    <dgm:cxn modelId="{75534783-6063-46AA-9038-43543796E254}" type="presOf" srcId="{55846BC0-1866-4AE7-9AC4-4878B95E8038}" destId="{E7D56B1C-C4D2-46EB-9389-A1B64A49B2C1}" srcOrd="0" destOrd="0" presId="urn:microsoft.com/office/officeart/2005/8/layout/cycle2"/>
    <dgm:cxn modelId="{F8BD17A5-9CE8-4FFD-9F7F-1C2A215361ED}" type="presParOf" srcId="{20A8E39C-BFEE-452B-B0D9-F7A2CDBECBD6}" destId="{23B30BA5-E2DE-4A12-9CB3-6956DFC06797}" srcOrd="0" destOrd="0" presId="urn:microsoft.com/office/officeart/2005/8/layout/cycle2"/>
    <dgm:cxn modelId="{68B28D55-D045-4FEF-B2F0-AB863D8070A6}" type="presParOf" srcId="{20A8E39C-BFEE-452B-B0D9-F7A2CDBECBD6}" destId="{3A47C86B-D2EA-4F1F-8E57-E04E2D754A7C}" srcOrd="1" destOrd="0" presId="urn:microsoft.com/office/officeart/2005/8/layout/cycle2"/>
    <dgm:cxn modelId="{033278C3-4AC9-411A-BC23-B5F9531688F0}" type="presParOf" srcId="{3A47C86B-D2EA-4F1F-8E57-E04E2D754A7C}" destId="{4B57AB57-7EE4-41DF-B7FD-C8F87AF6B008}" srcOrd="0" destOrd="0" presId="urn:microsoft.com/office/officeart/2005/8/layout/cycle2"/>
    <dgm:cxn modelId="{ECD2E141-0613-49B5-8C98-2116E740053D}" type="presParOf" srcId="{20A8E39C-BFEE-452B-B0D9-F7A2CDBECBD6}" destId="{BD5C0E28-1B64-45A2-8978-652BE6D7B3B2}" srcOrd="2" destOrd="0" presId="urn:microsoft.com/office/officeart/2005/8/layout/cycle2"/>
    <dgm:cxn modelId="{6D8E0AE3-5F65-46A4-80B1-DF882B39A036}" type="presParOf" srcId="{20A8E39C-BFEE-452B-B0D9-F7A2CDBECBD6}" destId="{E7D56B1C-C4D2-46EB-9389-A1B64A49B2C1}" srcOrd="3" destOrd="0" presId="urn:microsoft.com/office/officeart/2005/8/layout/cycle2"/>
    <dgm:cxn modelId="{7F2017AC-391A-44DD-9AE3-B72682D3FD18}" type="presParOf" srcId="{E7D56B1C-C4D2-46EB-9389-A1B64A49B2C1}" destId="{48882410-3489-4DF6-A9F3-C28973BE996A}" srcOrd="0" destOrd="0" presId="urn:microsoft.com/office/officeart/2005/8/layout/cycle2"/>
    <dgm:cxn modelId="{A21F02D9-53E6-4292-8CAD-74F7A6873627}" type="presParOf" srcId="{20A8E39C-BFEE-452B-B0D9-F7A2CDBECBD6}" destId="{E2F6E1B9-5B9B-4C75-8334-38C3892BEE2F}" srcOrd="4" destOrd="0" presId="urn:microsoft.com/office/officeart/2005/8/layout/cycle2"/>
    <dgm:cxn modelId="{40A27502-2AD9-45D7-8B2F-1AC043306FD3}" type="presParOf" srcId="{20A8E39C-BFEE-452B-B0D9-F7A2CDBECBD6}" destId="{C0958D87-609A-4D8F-8A80-6DE198A48D05}" srcOrd="5" destOrd="0" presId="urn:microsoft.com/office/officeart/2005/8/layout/cycle2"/>
    <dgm:cxn modelId="{3096BBE7-373D-4A97-B631-A6D387F44CF7}" type="presParOf" srcId="{C0958D87-609A-4D8F-8A80-6DE198A48D05}" destId="{3C74CD16-C6A9-4105-8C6B-5F563FDD31AA}" srcOrd="0" destOrd="0" presId="urn:microsoft.com/office/officeart/2005/8/layout/cycle2"/>
    <dgm:cxn modelId="{B10CA0C2-A0EF-4E19-A108-3763B477C928}" type="presParOf" srcId="{20A8E39C-BFEE-452B-B0D9-F7A2CDBECBD6}" destId="{1138984A-6AB0-4B97-BB61-715B57F75AF9}" srcOrd="6" destOrd="0" presId="urn:microsoft.com/office/officeart/2005/8/layout/cycle2"/>
    <dgm:cxn modelId="{668C6AD4-2285-4CED-B9DC-BE4C3E0F8DFC}" type="presParOf" srcId="{20A8E39C-BFEE-452B-B0D9-F7A2CDBECBD6}" destId="{018E988F-5998-4125-AC05-E9D98AEE83F1}" srcOrd="7" destOrd="0" presId="urn:microsoft.com/office/officeart/2005/8/layout/cycle2"/>
    <dgm:cxn modelId="{473D9CF3-A262-4E7F-A163-A4F3C2BDF499}" type="presParOf" srcId="{018E988F-5998-4125-AC05-E9D98AEE83F1}" destId="{692B775F-A850-4541-968F-A25D01B301B6}" srcOrd="0" destOrd="0" presId="urn:microsoft.com/office/officeart/2005/8/layout/cycle2"/>
    <dgm:cxn modelId="{356246B1-8106-44BF-B3BA-7EFCFF1864D5}" type="presParOf" srcId="{20A8E39C-BFEE-452B-B0D9-F7A2CDBECBD6}" destId="{D2DD5A1D-4E29-461B-ACB7-10AA3B393CEB}" srcOrd="8" destOrd="0" presId="urn:microsoft.com/office/officeart/2005/8/layout/cycle2"/>
    <dgm:cxn modelId="{0A794C8F-18BF-405F-A967-EFBAA035B63D}" type="presParOf" srcId="{20A8E39C-BFEE-452B-B0D9-F7A2CDBECBD6}" destId="{C40F9601-12B4-402F-B815-F296DD06E8DB}" srcOrd="9" destOrd="0" presId="urn:microsoft.com/office/officeart/2005/8/layout/cycle2"/>
    <dgm:cxn modelId="{FAB80C73-6923-4037-ACEE-5A2E9A68D1CA}" type="presParOf" srcId="{C40F9601-12B4-402F-B815-F296DD06E8DB}" destId="{D3D533E0-2639-4357-B9BC-599F7B140D1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3FAC4D-2285-4E43-A534-DC45DD89CCA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C"/>
        </a:p>
      </dgm:t>
    </dgm:pt>
    <dgm:pt modelId="{90F34829-2AF4-4EC5-9965-AFA508CD3D52}">
      <dgm:prSet phldrT="[Texto]"/>
      <dgm:spPr/>
      <dgm:t>
        <a:bodyPr/>
        <a:lstStyle/>
        <a:p>
          <a:r>
            <a:rPr lang="es-EC">
              <a:solidFill>
                <a:sysClr val="windowText" lastClr="000000"/>
              </a:solidFill>
            </a:rPr>
            <a:t>Mapeo de procesos</a:t>
          </a:r>
        </a:p>
      </dgm:t>
    </dgm:pt>
    <dgm:pt modelId="{07CFE775-46C0-4F2E-985F-CEE7A66061F0}" type="parTrans" cxnId="{F5CB7229-EF99-4136-BBDF-922C7D380126}">
      <dgm:prSet/>
      <dgm:spPr/>
      <dgm:t>
        <a:bodyPr/>
        <a:lstStyle/>
        <a:p>
          <a:endParaRPr lang="es-EC">
            <a:solidFill>
              <a:sysClr val="windowText" lastClr="000000"/>
            </a:solidFill>
          </a:endParaRPr>
        </a:p>
      </dgm:t>
    </dgm:pt>
    <dgm:pt modelId="{9BAB631B-3995-47F3-A84E-6FE458B1C29A}" type="sibTrans" cxnId="{F5CB7229-EF99-4136-BBDF-922C7D380126}">
      <dgm:prSet/>
      <dgm:spPr/>
      <dgm:t>
        <a:bodyPr/>
        <a:lstStyle/>
        <a:p>
          <a:endParaRPr lang="es-EC">
            <a:solidFill>
              <a:sysClr val="windowText" lastClr="000000"/>
            </a:solidFill>
          </a:endParaRPr>
        </a:p>
      </dgm:t>
    </dgm:pt>
    <dgm:pt modelId="{27600E5A-5776-4FD8-B170-36E0C117FB02}">
      <dgm:prSet phldrT="[Texto]"/>
      <dgm:spPr/>
      <dgm:t>
        <a:bodyPr/>
        <a:lstStyle/>
        <a:p>
          <a:r>
            <a:rPr lang="es-EC">
              <a:solidFill>
                <a:sysClr val="windowText" lastClr="000000"/>
              </a:solidFill>
            </a:rPr>
            <a:t>Documentación de la política de calidad</a:t>
          </a:r>
        </a:p>
      </dgm:t>
    </dgm:pt>
    <dgm:pt modelId="{5C765724-34AC-454C-A1E0-1BFF920F0D5F}" type="parTrans" cxnId="{C49B4B2B-E668-475F-B23F-3D80CCBE5B06}">
      <dgm:prSet/>
      <dgm:spPr/>
      <dgm:t>
        <a:bodyPr/>
        <a:lstStyle/>
        <a:p>
          <a:endParaRPr lang="es-EC">
            <a:solidFill>
              <a:sysClr val="windowText" lastClr="000000"/>
            </a:solidFill>
          </a:endParaRPr>
        </a:p>
      </dgm:t>
    </dgm:pt>
    <dgm:pt modelId="{7C9E8979-85A8-474C-B3C3-A150AB5B305A}" type="sibTrans" cxnId="{C49B4B2B-E668-475F-B23F-3D80CCBE5B06}">
      <dgm:prSet/>
      <dgm:spPr/>
      <dgm:t>
        <a:bodyPr/>
        <a:lstStyle/>
        <a:p>
          <a:endParaRPr lang="es-EC">
            <a:solidFill>
              <a:sysClr val="windowText" lastClr="000000"/>
            </a:solidFill>
          </a:endParaRPr>
        </a:p>
      </dgm:t>
    </dgm:pt>
    <dgm:pt modelId="{7DB27211-12FD-4C9F-898D-A39B854E3137}">
      <dgm:prSet phldrT="[Texto]"/>
      <dgm:spPr/>
      <dgm:t>
        <a:bodyPr/>
        <a:lstStyle/>
        <a:p>
          <a:r>
            <a:rPr lang="es-EC">
              <a:solidFill>
                <a:sysClr val="windowText" lastClr="000000"/>
              </a:solidFill>
            </a:rPr>
            <a:t>Elaboración de procedimientos</a:t>
          </a:r>
        </a:p>
      </dgm:t>
    </dgm:pt>
    <dgm:pt modelId="{3BB1787B-211E-435F-9298-B778DC663C98}" type="parTrans" cxnId="{BFA9CEF2-7B21-4658-9933-DE5F55F5AA41}">
      <dgm:prSet/>
      <dgm:spPr/>
      <dgm:t>
        <a:bodyPr/>
        <a:lstStyle/>
        <a:p>
          <a:endParaRPr lang="es-EC">
            <a:solidFill>
              <a:sysClr val="windowText" lastClr="000000"/>
            </a:solidFill>
          </a:endParaRPr>
        </a:p>
      </dgm:t>
    </dgm:pt>
    <dgm:pt modelId="{32E9A98E-F7FC-4D9B-BFA8-0AD5616923B1}" type="sibTrans" cxnId="{BFA9CEF2-7B21-4658-9933-DE5F55F5AA41}">
      <dgm:prSet/>
      <dgm:spPr/>
      <dgm:t>
        <a:bodyPr/>
        <a:lstStyle/>
        <a:p>
          <a:endParaRPr lang="es-EC">
            <a:solidFill>
              <a:sysClr val="windowText" lastClr="000000"/>
            </a:solidFill>
          </a:endParaRPr>
        </a:p>
      </dgm:t>
    </dgm:pt>
    <dgm:pt modelId="{1940813D-37D2-4EE5-8242-93A55B2D45AB}">
      <dgm:prSet phldrT="[Texto]"/>
      <dgm:spPr/>
      <dgm:t>
        <a:bodyPr/>
        <a:lstStyle/>
        <a:p>
          <a:r>
            <a:rPr lang="es-EC" dirty="0">
              <a:solidFill>
                <a:sysClr val="windowText" lastClr="000000"/>
              </a:solidFill>
            </a:rPr>
            <a:t>Procesos de análisis y mejora</a:t>
          </a:r>
        </a:p>
      </dgm:t>
    </dgm:pt>
    <dgm:pt modelId="{ADA85AD7-392A-4C30-A3C4-E5A06C58DDE9}" type="parTrans" cxnId="{8BE37F81-5E35-4D15-9743-358E8635C3A7}">
      <dgm:prSet/>
      <dgm:spPr/>
      <dgm:t>
        <a:bodyPr/>
        <a:lstStyle/>
        <a:p>
          <a:endParaRPr lang="es-EC">
            <a:solidFill>
              <a:sysClr val="windowText" lastClr="000000"/>
            </a:solidFill>
          </a:endParaRPr>
        </a:p>
      </dgm:t>
    </dgm:pt>
    <dgm:pt modelId="{F43B96DC-0B50-46AC-A72C-3E2AE830E9C7}" type="sibTrans" cxnId="{8BE37F81-5E35-4D15-9743-358E8635C3A7}">
      <dgm:prSet/>
      <dgm:spPr/>
      <dgm:t>
        <a:bodyPr/>
        <a:lstStyle/>
        <a:p>
          <a:endParaRPr lang="es-EC">
            <a:solidFill>
              <a:sysClr val="windowText" lastClr="000000"/>
            </a:solidFill>
          </a:endParaRPr>
        </a:p>
      </dgm:t>
    </dgm:pt>
    <dgm:pt modelId="{24177377-D80C-4FF0-821C-64935C8B497D}" type="pres">
      <dgm:prSet presAssocID="{0E3FAC4D-2285-4E43-A534-DC45DD89CCAB}" presName="Name0" presStyleCnt="0">
        <dgm:presLayoutVars>
          <dgm:dir/>
          <dgm:resizeHandles val="exact"/>
        </dgm:presLayoutVars>
      </dgm:prSet>
      <dgm:spPr/>
      <dgm:t>
        <a:bodyPr/>
        <a:lstStyle/>
        <a:p>
          <a:endParaRPr lang="es-EC"/>
        </a:p>
      </dgm:t>
    </dgm:pt>
    <dgm:pt modelId="{EAAF8E29-5067-40B9-A346-9739C9F36241}" type="pres">
      <dgm:prSet presAssocID="{0E3FAC4D-2285-4E43-A534-DC45DD89CCAB}" presName="cycle" presStyleCnt="0"/>
      <dgm:spPr/>
    </dgm:pt>
    <dgm:pt modelId="{A0BCB8CC-1CE6-4003-B107-DF1D9F90C277}" type="pres">
      <dgm:prSet presAssocID="{90F34829-2AF4-4EC5-9965-AFA508CD3D52}" presName="nodeFirstNode" presStyleLbl="node1" presStyleIdx="0" presStyleCnt="4" custScaleX="75756">
        <dgm:presLayoutVars>
          <dgm:bulletEnabled val="1"/>
        </dgm:presLayoutVars>
      </dgm:prSet>
      <dgm:spPr/>
      <dgm:t>
        <a:bodyPr/>
        <a:lstStyle/>
        <a:p>
          <a:endParaRPr lang="es-EC"/>
        </a:p>
      </dgm:t>
    </dgm:pt>
    <dgm:pt modelId="{7E784ACC-E8D8-43CA-BB52-698E20010E0F}" type="pres">
      <dgm:prSet presAssocID="{9BAB631B-3995-47F3-A84E-6FE458B1C29A}" presName="sibTransFirstNode" presStyleLbl="bgShp" presStyleIdx="0" presStyleCnt="1"/>
      <dgm:spPr/>
      <dgm:t>
        <a:bodyPr/>
        <a:lstStyle/>
        <a:p>
          <a:endParaRPr lang="es-EC"/>
        </a:p>
      </dgm:t>
    </dgm:pt>
    <dgm:pt modelId="{8A4BFFF7-B120-42A3-8F1A-92EFBA38C181}" type="pres">
      <dgm:prSet presAssocID="{27600E5A-5776-4FD8-B170-36E0C117FB02}" presName="nodeFollowingNodes" presStyleLbl="node1" presStyleIdx="1" presStyleCnt="4" custScaleX="75756" custRadScaleRad="120776" custRadScaleInc="729">
        <dgm:presLayoutVars>
          <dgm:bulletEnabled val="1"/>
        </dgm:presLayoutVars>
      </dgm:prSet>
      <dgm:spPr/>
      <dgm:t>
        <a:bodyPr/>
        <a:lstStyle/>
        <a:p>
          <a:endParaRPr lang="es-EC"/>
        </a:p>
      </dgm:t>
    </dgm:pt>
    <dgm:pt modelId="{7D898EEE-275E-41F9-963A-159EF3607F45}" type="pres">
      <dgm:prSet presAssocID="{7DB27211-12FD-4C9F-898D-A39B854E3137}" presName="nodeFollowingNodes" presStyleLbl="node1" presStyleIdx="2" presStyleCnt="4" custScaleX="75756" custRadScaleRad="104687" custRadScaleInc="-902">
        <dgm:presLayoutVars>
          <dgm:bulletEnabled val="1"/>
        </dgm:presLayoutVars>
      </dgm:prSet>
      <dgm:spPr/>
      <dgm:t>
        <a:bodyPr/>
        <a:lstStyle/>
        <a:p>
          <a:endParaRPr lang="es-EC"/>
        </a:p>
      </dgm:t>
    </dgm:pt>
    <dgm:pt modelId="{51B6800C-5926-4175-8513-8CCF8936F5FE}" type="pres">
      <dgm:prSet presAssocID="{1940813D-37D2-4EE5-8242-93A55B2D45AB}" presName="nodeFollowingNodes" presStyleLbl="node1" presStyleIdx="3" presStyleCnt="4" custScaleX="75756" custRadScaleRad="123046" custRadScaleInc="2260">
        <dgm:presLayoutVars>
          <dgm:bulletEnabled val="1"/>
        </dgm:presLayoutVars>
      </dgm:prSet>
      <dgm:spPr/>
      <dgm:t>
        <a:bodyPr/>
        <a:lstStyle/>
        <a:p>
          <a:endParaRPr lang="es-EC"/>
        </a:p>
      </dgm:t>
    </dgm:pt>
  </dgm:ptLst>
  <dgm:cxnLst>
    <dgm:cxn modelId="{8BE37F81-5E35-4D15-9743-358E8635C3A7}" srcId="{0E3FAC4D-2285-4E43-A534-DC45DD89CCAB}" destId="{1940813D-37D2-4EE5-8242-93A55B2D45AB}" srcOrd="3" destOrd="0" parTransId="{ADA85AD7-392A-4C30-A3C4-E5A06C58DDE9}" sibTransId="{F43B96DC-0B50-46AC-A72C-3E2AE830E9C7}"/>
    <dgm:cxn modelId="{BFA9CEF2-7B21-4658-9933-DE5F55F5AA41}" srcId="{0E3FAC4D-2285-4E43-A534-DC45DD89CCAB}" destId="{7DB27211-12FD-4C9F-898D-A39B854E3137}" srcOrd="2" destOrd="0" parTransId="{3BB1787B-211E-435F-9298-B778DC663C98}" sibTransId="{32E9A98E-F7FC-4D9B-BFA8-0AD5616923B1}"/>
    <dgm:cxn modelId="{C49B4B2B-E668-475F-B23F-3D80CCBE5B06}" srcId="{0E3FAC4D-2285-4E43-A534-DC45DD89CCAB}" destId="{27600E5A-5776-4FD8-B170-36E0C117FB02}" srcOrd="1" destOrd="0" parTransId="{5C765724-34AC-454C-A1E0-1BFF920F0D5F}" sibTransId="{7C9E8979-85A8-474C-B3C3-A150AB5B305A}"/>
    <dgm:cxn modelId="{E64E0EE5-3B92-403B-946D-80E5BBE014D8}" type="presOf" srcId="{90F34829-2AF4-4EC5-9965-AFA508CD3D52}" destId="{A0BCB8CC-1CE6-4003-B107-DF1D9F90C277}" srcOrd="0" destOrd="0" presId="urn:microsoft.com/office/officeart/2005/8/layout/cycle3"/>
    <dgm:cxn modelId="{0352823A-D38F-4E7C-83AC-A867A665535A}" type="presOf" srcId="{0E3FAC4D-2285-4E43-A534-DC45DD89CCAB}" destId="{24177377-D80C-4FF0-821C-64935C8B497D}" srcOrd="0" destOrd="0" presId="urn:microsoft.com/office/officeart/2005/8/layout/cycle3"/>
    <dgm:cxn modelId="{01AB9EBD-2CE6-4162-A12E-C57AC00A4A42}" type="presOf" srcId="{27600E5A-5776-4FD8-B170-36E0C117FB02}" destId="{8A4BFFF7-B120-42A3-8F1A-92EFBA38C181}" srcOrd="0" destOrd="0" presId="urn:microsoft.com/office/officeart/2005/8/layout/cycle3"/>
    <dgm:cxn modelId="{418955EE-A060-44D1-882F-C81FFF45550D}" type="presOf" srcId="{7DB27211-12FD-4C9F-898D-A39B854E3137}" destId="{7D898EEE-275E-41F9-963A-159EF3607F45}" srcOrd="0" destOrd="0" presId="urn:microsoft.com/office/officeart/2005/8/layout/cycle3"/>
    <dgm:cxn modelId="{F5CB7229-EF99-4136-BBDF-922C7D380126}" srcId="{0E3FAC4D-2285-4E43-A534-DC45DD89CCAB}" destId="{90F34829-2AF4-4EC5-9965-AFA508CD3D52}" srcOrd="0" destOrd="0" parTransId="{07CFE775-46C0-4F2E-985F-CEE7A66061F0}" sibTransId="{9BAB631B-3995-47F3-A84E-6FE458B1C29A}"/>
    <dgm:cxn modelId="{7C90080E-72DE-4592-8AED-0F86EC215DEA}" type="presOf" srcId="{9BAB631B-3995-47F3-A84E-6FE458B1C29A}" destId="{7E784ACC-E8D8-43CA-BB52-698E20010E0F}" srcOrd="0" destOrd="0" presId="urn:microsoft.com/office/officeart/2005/8/layout/cycle3"/>
    <dgm:cxn modelId="{C44F4978-BD62-4F81-86B8-A244C8B729B7}" type="presOf" srcId="{1940813D-37D2-4EE5-8242-93A55B2D45AB}" destId="{51B6800C-5926-4175-8513-8CCF8936F5FE}" srcOrd="0" destOrd="0" presId="urn:microsoft.com/office/officeart/2005/8/layout/cycle3"/>
    <dgm:cxn modelId="{F70C0299-1FEB-48B2-93DD-712C72778F82}" type="presParOf" srcId="{24177377-D80C-4FF0-821C-64935C8B497D}" destId="{EAAF8E29-5067-40B9-A346-9739C9F36241}" srcOrd="0" destOrd="0" presId="urn:microsoft.com/office/officeart/2005/8/layout/cycle3"/>
    <dgm:cxn modelId="{0E7B33C8-37FF-4E42-BD8D-34B77D2F81DA}" type="presParOf" srcId="{EAAF8E29-5067-40B9-A346-9739C9F36241}" destId="{A0BCB8CC-1CE6-4003-B107-DF1D9F90C277}" srcOrd="0" destOrd="0" presId="urn:microsoft.com/office/officeart/2005/8/layout/cycle3"/>
    <dgm:cxn modelId="{9CFEF8A0-1AB6-496B-8B95-C911DCCA0C66}" type="presParOf" srcId="{EAAF8E29-5067-40B9-A346-9739C9F36241}" destId="{7E784ACC-E8D8-43CA-BB52-698E20010E0F}" srcOrd="1" destOrd="0" presId="urn:microsoft.com/office/officeart/2005/8/layout/cycle3"/>
    <dgm:cxn modelId="{0CF64C4E-EB76-4755-99D6-A30401B29AA2}" type="presParOf" srcId="{EAAF8E29-5067-40B9-A346-9739C9F36241}" destId="{8A4BFFF7-B120-42A3-8F1A-92EFBA38C181}" srcOrd="2" destOrd="0" presId="urn:microsoft.com/office/officeart/2005/8/layout/cycle3"/>
    <dgm:cxn modelId="{E66B4DD4-E102-40C6-9D34-CA836A3DBB88}" type="presParOf" srcId="{EAAF8E29-5067-40B9-A346-9739C9F36241}" destId="{7D898EEE-275E-41F9-963A-159EF3607F45}" srcOrd="3" destOrd="0" presId="urn:microsoft.com/office/officeart/2005/8/layout/cycle3"/>
    <dgm:cxn modelId="{D48814EB-D901-4ED2-BB10-09812215340A}" type="presParOf" srcId="{EAAF8E29-5067-40B9-A346-9739C9F36241}" destId="{51B6800C-5926-4175-8513-8CCF8936F5F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A156F5-9225-42C9-8A66-347794E6D21B}" type="doc">
      <dgm:prSet loTypeId="urn:microsoft.com/office/officeart/2005/8/layout/orgChart1" loCatId="hierarchy" qsTypeId="urn:microsoft.com/office/officeart/2005/8/quickstyle/3d3" qsCatId="3D" csTypeId="urn:microsoft.com/office/officeart/2005/8/colors/colorful3" csCatId="colorful" phldr="1"/>
      <dgm:spPr/>
      <dgm:t>
        <a:bodyPr/>
        <a:lstStyle/>
        <a:p>
          <a:endParaRPr lang="es-EC"/>
        </a:p>
      </dgm:t>
    </dgm:pt>
    <dgm:pt modelId="{91A3DD4B-0CE5-4DC8-9E58-E2F3C686AB49}">
      <dgm:prSet phldrT="[Texto]" custT="1"/>
      <dgm:spPr>
        <a:solidFill>
          <a:srgbClr val="0000CC"/>
        </a:solidFill>
      </dgm:spPr>
      <dgm:t>
        <a:bodyPr/>
        <a:lstStyle/>
        <a:p>
          <a:r>
            <a:rPr lang="es-EC" sz="1800" b="1" dirty="0">
              <a:solidFill>
                <a:schemeClr val="bg1"/>
              </a:solidFill>
              <a:effectLst>
                <a:outerShdw blurRad="38100" dist="38100" dir="2700000" algn="tl">
                  <a:srgbClr val="000000">
                    <a:alpha val="43137"/>
                  </a:srgbClr>
                </a:outerShdw>
              </a:effectLst>
            </a:rPr>
            <a:t>GERENTE GENERAL</a:t>
          </a:r>
        </a:p>
      </dgm:t>
    </dgm:pt>
    <dgm:pt modelId="{98303283-506D-4658-8B3A-DDE05782421D}" type="parTrans" cxnId="{7DBB9FFE-3C04-43EC-86EC-AC3F8B6A268D}">
      <dgm:prSet/>
      <dgm:spPr/>
      <dgm:t>
        <a:bodyPr/>
        <a:lstStyle/>
        <a:p>
          <a:endParaRPr lang="es-EC" sz="2400" b="1">
            <a:solidFill>
              <a:sysClr val="windowText" lastClr="000000"/>
            </a:solidFill>
          </a:endParaRPr>
        </a:p>
      </dgm:t>
    </dgm:pt>
    <dgm:pt modelId="{43D6B881-7114-4154-9B84-C790FD384504}" type="sibTrans" cxnId="{7DBB9FFE-3C04-43EC-86EC-AC3F8B6A268D}">
      <dgm:prSet/>
      <dgm:spPr/>
      <dgm:t>
        <a:bodyPr/>
        <a:lstStyle/>
        <a:p>
          <a:endParaRPr lang="es-EC" sz="2400" b="1">
            <a:solidFill>
              <a:sysClr val="windowText" lastClr="000000"/>
            </a:solidFill>
          </a:endParaRPr>
        </a:p>
      </dgm:t>
    </dgm:pt>
    <dgm:pt modelId="{EE66649D-90FA-49FB-8DD5-CAECFDA93218}" type="asst">
      <dgm:prSet phldrT="[Texto]" custT="1"/>
      <dgm:spPr>
        <a:solidFill>
          <a:srgbClr val="00FFFF"/>
        </a:solidFill>
      </dgm:spPr>
      <dgm:t>
        <a:bodyPr/>
        <a:lstStyle/>
        <a:p>
          <a:r>
            <a:rPr lang="es-EC" sz="900" b="1" cap="none" spc="0" dirty="0">
              <a:ln w="0"/>
              <a:solidFill>
                <a:schemeClr val="tx1"/>
              </a:solidFill>
              <a:effectLst>
                <a:outerShdw blurRad="38100" dist="19050" dir="2700000" algn="tl" rotWithShape="0">
                  <a:schemeClr val="dk1">
                    <a:alpha val="40000"/>
                  </a:schemeClr>
                </a:outerShdw>
              </a:effectLst>
            </a:rPr>
            <a:t>MEJORAMIENTO CONTINUO</a:t>
          </a:r>
        </a:p>
      </dgm:t>
    </dgm:pt>
    <dgm:pt modelId="{7E0169BE-4347-4BAB-8506-E64ACA7FCA51}" type="parTrans" cxnId="{A7385A4A-5674-447A-B8F5-04C8B65F8F3D}">
      <dgm:prSet/>
      <dgm:spPr/>
      <dgm:t>
        <a:bodyPr/>
        <a:lstStyle/>
        <a:p>
          <a:endParaRPr lang="es-EC" sz="2400" b="1">
            <a:solidFill>
              <a:sysClr val="windowText" lastClr="000000"/>
            </a:solidFill>
          </a:endParaRPr>
        </a:p>
      </dgm:t>
    </dgm:pt>
    <dgm:pt modelId="{912FCDC9-8527-4193-8C4A-88FC57EC5B89}" type="sibTrans" cxnId="{A7385A4A-5674-447A-B8F5-04C8B65F8F3D}">
      <dgm:prSet/>
      <dgm:spPr/>
      <dgm:t>
        <a:bodyPr/>
        <a:lstStyle/>
        <a:p>
          <a:endParaRPr lang="es-EC" sz="2400" b="1">
            <a:solidFill>
              <a:sysClr val="windowText" lastClr="000000"/>
            </a:solidFill>
          </a:endParaRPr>
        </a:p>
      </dgm:t>
    </dgm:pt>
    <dgm:pt modelId="{C86842BC-4359-4561-A949-3A7AC606A912}">
      <dgm:prSet phldrT="[Texto]" custT="1"/>
      <dgm:spPr>
        <a:solidFill>
          <a:srgbClr val="FFFF00"/>
        </a:solidFill>
      </dgm:spPr>
      <dgm:t>
        <a:bodyPr/>
        <a:lstStyle/>
        <a:p>
          <a:r>
            <a:rPr lang="es-EC" sz="1400" b="1" dirty="0">
              <a:solidFill>
                <a:sysClr val="windowText" lastClr="000000"/>
              </a:solidFill>
            </a:rPr>
            <a:t>DEPARTAMENTO ADMINISTRATIVO FINANCIERO</a:t>
          </a:r>
        </a:p>
      </dgm:t>
    </dgm:pt>
    <dgm:pt modelId="{94C119D3-C15A-4A10-AE75-8819F507A997}" type="parTrans" cxnId="{7C60CE7D-E360-439C-A2FE-431423E25D7B}">
      <dgm:prSet/>
      <dgm:spPr/>
      <dgm:t>
        <a:bodyPr/>
        <a:lstStyle/>
        <a:p>
          <a:endParaRPr lang="es-EC" sz="2400" b="1">
            <a:solidFill>
              <a:sysClr val="windowText" lastClr="000000"/>
            </a:solidFill>
          </a:endParaRPr>
        </a:p>
      </dgm:t>
    </dgm:pt>
    <dgm:pt modelId="{B837D765-CD04-4606-A729-CAE758B176B0}" type="sibTrans" cxnId="{7C60CE7D-E360-439C-A2FE-431423E25D7B}">
      <dgm:prSet/>
      <dgm:spPr/>
      <dgm:t>
        <a:bodyPr/>
        <a:lstStyle/>
        <a:p>
          <a:endParaRPr lang="es-EC" sz="2400" b="1">
            <a:solidFill>
              <a:sysClr val="windowText" lastClr="000000"/>
            </a:solidFill>
          </a:endParaRPr>
        </a:p>
      </dgm:t>
    </dgm:pt>
    <dgm:pt modelId="{79D749D4-C1B2-41C1-B700-44D2433F540D}">
      <dgm:prSet phldrT="[Texto]" custT="1"/>
      <dgm:spPr>
        <a:solidFill>
          <a:srgbClr val="FFFF00"/>
        </a:solidFill>
      </dgm:spPr>
      <dgm:t>
        <a:bodyPr/>
        <a:lstStyle/>
        <a:p>
          <a:r>
            <a:rPr lang="es-EC" sz="1400" b="1" dirty="0">
              <a:solidFill>
                <a:sysClr val="windowText" lastClr="000000"/>
              </a:solidFill>
            </a:rPr>
            <a:t>DEPARTAMENTO COMERCIALIZACIÓN</a:t>
          </a:r>
        </a:p>
      </dgm:t>
    </dgm:pt>
    <dgm:pt modelId="{C96A0EB4-4653-402D-B88B-068F7C7B1F11}" type="parTrans" cxnId="{65B9AFB5-0E96-4B5F-BDF3-19B3E56B2639}">
      <dgm:prSet/>
      <dgm:spPr/>
      <dgm:t>
        <a:bodyPr/>
        <a:lstStyle/>
        <a:p>
          <a:endParaRPr lang="es-EC" sz="2400" b="1">
            <a:solidFill>
              <a:sysClr val="windowText" lastClr="000000"/>
            </a:solidFill>
          </a:endParaRPr>
        </a:p>
      </dgm:t>
    </dgm:pt>
    <dgm:pt modelId="{2F89F7F7-1D75-4EF9-8070-299243DF54CA}" type="sibTrans" cxnId="{65B9AFB5-0E96-4B5F-BDF3-19B3E56B2639}">
      <dgm:prSet/>
      <dgm:spPr/>
      <dgm:t>
        <a:bodyPr/>
        <a:lstStyle/>
        <a:p>
          <a:endParaRPr lang="es-EC" sz="2400" b="1">
            <a:solidFill>
              <a:sysClr val="windowText" lastClr="000000"/>
            </a:solidFill>
          </a:endParaRPr>
        </a:p>
      </dgm:t>
    </dgm:pt>
    <dgm:pt modelId="{95F02225-6DC7-4345-8F89-FD9D8952BECB}">
      <dgm:prSet phldrT="[Texto]" custT="1"/>
      <dgm:spPr>
        <a:solidFill>
          <a:srgbClr val="FFFF00"/>
        </a:solidFill>
      </dgm:spPr>
      <dgm:t>
        <a:bodyPr/>
        <a:lstStyle/>
        <a:p>
          <a:r>
            <a:rPr lang="es-EC" sz="1400" b="1" dirty="0">
              <a:solidFill>
                <a:sysClr val="windowText" lastClr="000000"/>
              </a:solidFill>
            </a:rPr>
            <a:t>DEPARTAMENTO PRODUCTIVIDAD</a:t>
          </a:r>
        </a:p>
      </dgm:t>
    </dgm:pt>
    <dgm:pt modelId="{888BFD8F-8812-4434-8F8F-36A28F5B9EFA}" type="parTrans" cxnId="{E7358746-F89A-4D62-8845-63E5AC8C6F4C}">
      <dgm:prSet/>
      <dgm:spPr/>
      <dgm:t>
        <a:bodyPr/>
        <a:lstStyle/>
        <a:p>
          <a:endParaRPr lang="es-EC" sz="2400" b="1">
            <a:solidFill>
              <a:sysClr val="windowText" lastClr="000000"/>
            </a:solidFill>
          </a:endParaRPr>
        </a:p>
      </dgm:t>
    </dgm:pt>
    <dgm:pt modelId="{140234EA-8476-416F-883C-F9B21157068E}" type="sibTrans" cxnId="{E7358746-F89A-4D62-8845-63E5AC8C6F4C}">
      <dgm:prSet/>
      <dgm:spPr/>
      <dgm:t>
        <a:bodyPr/>
        <a:lstStyle/>
        <a:p>
          <a:endParaRPr lang="es-EC" sz="2400" b="1">
            <a:solidFill>
              <a:sysClr val="windowText" lastClr="000000"/>
            </a:solidFill>
          </a:endParaRPr>
        </a:p>
      </dgm:t>
    </dgm:pt>
    <dgm:pt modelId="{2E6B5CCA-9E59-4FCA-B8DF-73DD749A5937}" type="asst">
      <dgm:prSet custT="1"/>
      <dgm:spPr>
        <a:solidFill>
          <a:srgbClr val="00FFFF"/>
        </a:solidFill>
      </dgm:spPr>
      <dgm:t>
        <a:bodyPr/>
        <a:lstStyle/>
        <a:p>
          <a:r>
            <a:rPr lang="es-EC" sz="900" b="1" cap="none" spc="0" dirty="0">
              <a:ln w="0"/>
              <a:solidFill>
                <a:schemeClr val="tx1"/>
              </a:solidFill>
              <a:effectLst>
                <a:outerShdw blurRad="38100" dist="19050" dir="2700000" algn="tl" rotWithShape="0">
                  <a:schemeClr val="dk1">
                    <a:alpha val="40000"/>
                  </a:schemeClr>
                </a:outerShdw>
              </a:effectLst>
            </a:rPr>
            <a:t>ASISTENCIA EJECUTIVA</a:t>
          </a:r>
        </a:p>
      </dgm:t>
    </dgm:pt>
    <dgm:pt modelId="{06C6EB4A-B3D9-4295-9F15-FC610D3386EE}" type="parTrans" cxnId="{E2BA775E-2C4C-43BD-81FC-903C94D17877}">
      <dgm:prSet/>
      <dgm:spPr/>
      <dgm:t>
        <a:bodyPr/>
        <a:lstStyle/>
        <a:p>
          <a:endParaRPr lang="es-EC" sz="2400" b="1">
            <a:solidFill>
              <a:sysClr val="windowText" lastClr="000000"/>
            </a:solidFill>
          </a:endParaRPr>
        </a:p>
      </dgm:t>
    </dgm:pt>
    <dgm:pt modelId="{44CAAFFA-94C4-420E-AD56-BA05DBE784E4}" type="sibTrans" cxnId="{E2BA775E-2C4C-43BD-81FC-903C94D17877}">
      <dgm:prSet/>
      <dgm:spPr/>
      <dgm:t>
        <a:bodyPr/>
        <a:lstStyle/>
        <a:p>
          <a:endParaRPr lang="es-EC" sz="2400" b="1">
            <a:solidFill>
              <a:sysClr val="windowText" lastClr="000000"/>
            </a:solidFill>
          </a:endParaRPr>
        </a:p>
      </dgm:t>
    </dgm:pt>
    <dgm:pt modelId="{89791667-997D-4E4B-A81C-783165DAD520}">
      <dgm:prSet custT="1"/>
      <dgm:spPr>
        <a:solidFill>
          <a:srgbClr val="00FF00"/>
        </a:solidFill>
      </dgm:spPr>
      <dgm:t>
        <a:bodyPr/>
        <a:lstStyle/>
        <a:p>
          <a:r>
            <a:rPr lang="es-EC" sz="1000" b="1" dirty="0">
              <a:solidFill>
                <a:sysClr val="windowText" lastClr="000000"/>
              </a:solidFill>
            </a:rPr>
            <a:t>INVESTIGACIÓN Y DISEÑO DE PROYECTOS</a:t>
          </a:r>
        </a:p>
      </dgm:t>
    </dgm:pt>
    <dgm:pt modelId="{85AF61B5-D9E5-43AD-BBA9-610C6A25E2FF}" type="parTrans" cxnId="{88C9E6B0-9F30-4B3B-9A60-95FC9EA3066A}">
      <dgm:prSet/>
      <dgm:spPr/>
      <dgm:t>
        <a:bodyPr/>
        <a:lstStyle/>
        <a:p>
          <a:endParaRPr lang="es-EC" sz="2400" b="1">
            <a:solidFill>
              <a:sysClr val="windowText" lastClr="000000"/>
            </a:solidFill>
          </a:endParaRPr>
        </a:p>
      </dgm:t>
    </dgm:pt>
    <dgm:pt modelId="{4032FDF3-B47F-4B42-AC8A-1E878C4D3288}" type="sibTrans" cxnId="{88C9E6B0-9F30-4B3B-9A60-95FC9EA3066A}">
      <dgm:prSet/>
      <dgm:spPr/>
      <dgm:t>
        <a:bodyPr/>
        <a:lstStyle/>
        <a:p>
          <a:endParaRPr lang="es-EC" sz="2400" b="1">
            <a:solidFill>
              <a:sysClr val="windowText" lastClr="000000"/>
            </a:solidFill>
          </a:endParaRPr>
        </a:p>
      </dgm:t>
    </dgm:pt>
    <dgm:pt modelId="{69E327B8-758D-4567-B1A2-572D0B503B57}">
      <dgm:prSet custT="1"/>
      <dgm:spPr>
        <a:solidFill>
          <a:srgbClr val="00FF00"/>
        </a:solidFill>
      </dgm:spPr>
      <dgm:t>
        <a:bodyPr/>
        <a:lstStyle/>
        <a:p>
          <a:r>
            <a:rPr lang="es-EC" sz="1000" b="1" dirty="0">
              <a:solidFill>
                <a:sysClr val="windowText" lastClr="000000"/>
              </a:solidFill>
            </a:rPr>
            <a:t>CONSTRUCCIÓN E INSTALACIÓN</a:t>
          </a:r>
        </a:p>
      </dgm:t>
    </dgm:pt>
    <dgm:pt modelId="{40E2492A-0778-4536-ACE3-DB5887BC5147}" type="parTrans" cxnId="{0030C232-9E68-4F11-85C4-7791B0A75A74}">
      <dgm:prSet/>
      <dgm:spPr/>
      <dgm:t>
        <a:bodyPr/>
        <a:lstStyle/>
        <a:p>
          <a:endParaRPr lang="es-EC" sz="2400" b="1">
            <a:solidFill>
              <a:sysClr val="windowText" lastClr="000000"/>
            </a:solidFill>
          </a:endParaRPr>
        </a:p>
      </dgm:t>
    </dgm:pt>
    <dgm:pt modelId="{496E4FE3-29EF-47BE-BC43-79B6988A6BC6}" type="sibTrans" cxnId="{0030C232-9E68-4F11-85C4-7791B0A75A74}">
      <dgm:prSet/>
      <dgm:spPr/>
      <dgm:t>
        <a:bodyPr/>
        <a:lstStyle/>
        <a:p>
          <a:endParaRPr lang="es-EC" sz="2400" b="1">
            <a:solidFill>
              <a:sysClr val="windowText" lastClr="000000"/>
            </a:solidFill>
          </a:endParaRPr>
        </a:p>
      </dgm:t>
    </dgm:pt>
    <dgm:pt modelId="{103DD770-A028-4974-BBCE-B8D39F83C9CF}">
      <dgm:prSet custT="1"/>
      <dgm:spPr>
        <a:solidFill>
          <a:srgbClr val="00FF00"/>
        </a:solidFill>
      </dgm:spPr>
      <dgm:t>
        <a:bodyPr/>
        <a:lstStyle/>
        <a:p>
          <a:r>
            <a:rPr lang="es-EC" sz="1000" b="1" dirty="0">
              <a:solidFill>
                <a:sysClr val="windowText" lastClr="000000"/>
              </a:solidFill>
            </a:rPr>
            <a:t>MANTENIMIENTO</a:t>
          </a:r>
        </a:p>
      </dgm:t>
    </dgm:pt>
    <dgm:pt modelId="{8F062379-F8EA-47F4-84A9-C0AA41077834}" type="parTrans" cxnId="{3B374496-6C0F-4C9C-84EA-71FAF13C74A4}">
      <dgm:prSet/>
      <dgm:spPr/>
      <dgm:t>
        <a:bodyPr/>
        <a:lstStyle/>
        <a:p>
          <a:endParaRPr lang="es-EC" sz="2400" b="1">
            <a:solidFill>
              <a:sysClr val="windowText" lastClr="000000"/>
            </a:solidFill>
          </a:endParaRPr>
        </a:p>
      </dgm:t>
    </dgm:pt>
    <dgm:pt modelId="{53D6BA8C-0AE0-475B-BF54-6F4B894DC899}" type="sibTrans" cxnId="{3B374496-6C0F-4C9C-84EA-71FAF13C74A4}">
      <dgm:prSet/>
      <dgm:spPr/>
      <dgm:t>
        <a:bodyPr/>
        <a:lstStyle/>
        <a:p>
          <a:endParaRPr lang="es-EC" sz="2400" b="1">
            <a:solidFill>
              <a:sysClr val="windowText" lastClr="000000"/>
            </a:solidFill>
          </a:endParaRPr>
        </a:p>
      </dgm:t>
    </dgm:pt>
    <dgm:pt modelId="{91BC386A-0938-4D25-B313-0E4983F3F502}">
      <dgm:prSet custT="1"/>
      <dgm:spPr>
        <a:solidFill>
          <a:srgbClr val="00FF00"/>
        </a:solidFill>
      </dgm:spPr>
      <dgm:t>
        <a:bodyPr/>
        <a:lstStyle/>
        <a:p>
          <a:r>
            <a:rPr lang="es-EC" sz="1000" b="1">
              <a:solidFill>
                <a:sysClr val="windowText" lastClr="000000"/>
              </a:solidFill>
            </a:rPr>
            <a:t>CONTROL DE CALIDAD</a:t>
          </a:r>
        </a:p>
      </dgm:t>
    </dgm:pt>
    <dgm:pt modelId="{15FF1EC6-3211-488D-8827-7DCFA6F58D3F}" type="parTrans" cxnId="{74D276C7-3E35-40D9-B658-F83AAF1C81FA}">
      <dgm:prSet/>
      <dgm:spPr/>
      <dgm:t>
        <a:bodyPr/>
        <a:lstStyle/>
        <a:p>
          <a:endParaRPr lang="es-EC" sz="2400" b="1">
            <a:solidFill>
              <a:sysClr val="windowText" lastClr="000000"/>
            </a:solidFill>
          </a:endParaRPr>
        </a:p>
      </dgm:t>
    </dgm:pt>
    <dgm:pt modelId="{F4F63643-0AEC-46DC-92E2-D41D892E8ED3}" type="sibTrans" cxnId="{74D276C7-3E35-40D9-B658-F83AAF1C81FA}">
      <dgm:prSet/>
      <dgm:spPr/>
      <dgm:t>
        <a:bodyPr/>
        <a:lstStyle/>
        <a:p>
          <a:endParaRPr lang="es-EC" sz="2400" b="1">
            <a:solidFill>
              <a:sysClr val="windowText" lastClr="000000"/>
            </a:solidFill>
          </a:endParaRPr>
        </a:p>
      </dgm:t>
    </dgm:pt>
    <dgm:pt modelId="{144400E8-4F01-4095-AB3A-EB8269F47A8A}">
      <dgm:prSet custT="1"/>
      <dgm:spPr>
        <a:solidFill>
          <a:srgbClr val="00FF00"/>
        </a:solidFill>
      </dgm:spPr>
      <dgm:t>
        <a:bodyPr/>
        <a:lstStyle/>
        <a:p>
          <a:r>
            <a:rPr lang="es-EC" sz="1000" b="1">
              <a:solidFill>
                <a:sysClr val="windowText" lastClr="000000"/>
              </a:solidFill>
            </a:rPr>
            <a:t>BODEGA DE SUMINISTROS</a:t>
          </a:r>
        </a:p>
      </dgm:t>
    </dgm:pt>
    <dgm:pt modelId="{92DA2017-9533-4174-81A0-9989130119CC}" type="parTrans" cxnId="{588B8A4F-E732-49F7-B96E-715CA8BBCEEF}">
      <dgm:prSet/>
      <dgm:spPr/>
      <dgm:t>
        <a:bodyPr/>
        <a:lstStyle/>
        <a:p>
          <a:endParaRPr lang="es-EC" sz="2400" b="1">
            <a:solidFill>
              <a:sysClr val="windowText" lastClr="000000"/>
            </a:solidFill>
          </a:endParaRPr>
        </a:p>
      </dgm:t>
    </dgm:pt>
    <dgm:pt modelId="{0FE50EFD-2A0A-466A-9B77-78FFF0BBE516}" type="sibTrans" cxnId="{588B8A4F-E732-49F7-B96E-715CA8BBCEEF}">
      <dgm:prSet/>
      <dgm:spPr/>
      <dgm:t>
        <a:bodyPr/>
        <a:lstStyle/>
        <a:p>
          <a:endParaRPr lang="es-EC" sz="2400" b="1">
            <a:solidFill>
              <a:sysClr val="windowText" lastClr="000000"/>
            </a:solidFill>
          </a:endParaRPr>
        </a:p>
      </dgm:t>
    </dgm:pt>
    <dgm:pt modelId="{9CD6B574-3E12-416F-B0ED-737EFF84545C}">
      <dgm:prSet custT="1"/>
      <dgm:spPr>
        <a:solidFill>
          <a:srgbClr val="00FF00"/>
        </a:solidFill>
      </dgm:spPr>
      <dgm:t>
        <a:bodyPr/>
        <a:lstStyle/>
        <a:p>
          <a:r>
            <a:rPr lang="es-EC" sz="1000" b="1">
              <a:solidFill>
                <a:sysClr val="windowText" lastClr="000000"/>
              </a:solidFill>
            </a:rPr>
            <a:t>INVESTIGACIÓN DE MERCADOS</a:t>
          </a:r>
        </a:p>
      </dgm:t>
    </dgm:pt>
    <dgm:pt modelId="{8236EB1B-A112-4827-93FF-78B3C245539B}" type="parTrans" cxnId="{469ED6BD-B63E-4B2B-A4CD-A55BEC4274B2}">
      <dgm:prSet/>
      <dgm:spPr/>
      <dgm:t>
        <a:bodyPr/>
        <a:lstStyle/>
        <a:p>
          <a:endParaRPr lang="es-EC" sz="2400" b="1">
            <a:solidFill>
              <a:sysClr val="windowText" lastClr="000000"/>
            </a:solidFill>
          </a:endParaRPr>
        </a:p>
      </dgm:t>
    </dgm:pt>
    <dgm:pt modelId="{BA4B6421-19F0-44A6-A9D5-3EF0417CC244}" type="sibTrans" cxnId="{469ED6BD-B63E-4B2B-A4CD-A55BEC4274B2}">
      <dgm:prSet/>
      <dgm:spPr/>
      <dgm:t>
        <a:bodyPr/>
        <a:lstStyle/>
        <a:p>
          <a:endParaRPr lang="es-EC" sz="2400" b="1">
            <a:solidFill>
              <a:sysClr val="windowText" lastClr="000000"/>
            </a:solidFill>
          </a:endParaRPr>
        </a:p>
      </dgm:t>
    </dgm:pt>
    <dgm:pt modelId="{F56299FF-FD1E-4228-AD22-E4B5297281A5}">
      <dgm:prSet custT="1"/>
      <dgm:spPr>
        <a:solidFill>
          <a:srgbClr val="00FF00"/>
        </a:solidFill>
      </dgm:spPr>
      <dgm:t>
        <a:bodyPr/>
        <a:lstStyle/>
        <a:p>
          <a:r>
            <a:rPr lang="es-EC" sz="1000" b="1">
              <a:solidFill>
                <a:sysClr val="windowText" lastClr="000000"/>
              </a:solidFill>
            </a:rPr>
            <a:t>CONTABILIDAD</a:t>
          </a:r>
        </a:p>
      </dgm:t>
    </dgm:pt>
    <dgm:pt modelId="{8AF99726-5144-4E9A-B912-14FA532D8865}" type="parTrans" cxnId="{D9A752B7-773D-4EF4-93D2-7C22E3FB2584}">
      <dgm:prSet/>
      <dgm:spPr/>
      <dgm:t>
        <a:bodyPr/>
        <a:lstStyle/>
        <a:p>
          <a:endParaRPr lang="es-EC" sz="2400" b="1">
            <a:solidFill>
              <a:sysClr val="windowText" lastClr="000000"/>
            </a:solidFill>
          </a:endParaRPr>
        </a:p>
      </dgm:t>
    </dgm:pt>
    <dgm:pt modelId="{97ADF6C3-BA44-4F04-8B59-98266E8555E4}" type="sibTrans" cxnId="{D9A752B7-773D-4EF4-93D2-7C22E3FB2584}">
      <dgm:prSet/>
      <dgm:spPr/>
      <dgm:t>
        <a:bodyPr/>
        <a:lstStyle/>
        <a:p>
          <a:endParaRPr lang="es-EC" sz="2400" b="1">
            <a:solidFill>
              <a:sysClr val="windowText" lastClr="000000"/>
            </a:solidFill>
          </a:endParaRPr>
        </a:p>
      </dgm:t>
    </dgm:pt>
    <dgm:pt modelId="{2974C9DC-B613-4DF1-8D17-AAC2D8012479}">
      <dgm:prSet custT="1"/>
      <dgm:spPr>
        <a:solidFill>
          <a:srgbClr val="00FF00"/>
        </a:solidFill>
      </dgm:spPr>
      <dgm:t>
        <a:bodyPr/>
        <a:lstStyle/>
        <a:p>
          <a:r>
            <a:rPr lang="es-EC" sz="1000" b="1">
              <a:solidFill>
                <a:sysClr val="windowText" lastClr="000000"/>
              </a:solidFill>
            </a:rPr>
            <a:t>VENTAS</a:t>
          </a:r>
        </a:p>
      </dgm:t>
    </dgm:pt>
    <dgm:pt modelId="{1AFB8282-21E0-4BFA-97C6-A3DE965F0F9E}" type="parTrans" cxnId="{4E54CCA5-ED94-4B5A-A0E7-4CBBD98B231F}">
      <dgm:prSet/>
      <dgm:spPr/>
      <dgm:t>
        <a:bodyPr/>
        <a:lstStyle/>
        <a:p>
          <a:endParaRPr lang="es-EC" sz="2400" b="1">
            <a:solidFill>
              <a:sysClr val="windowText" lastClr="000000"/>
            </a:solidFill>
          </a:endParaRPr>
        </a:p>
      </dgm:t>
    </dgm:pt>
    <dgm:pt modelId="{7EADF244-3D5A-4CF6-B5EB-A4BF1092D0EE}" type="sibTrans" cxnId="{4E54CCA5-ED94-4B5A-A0E7-4CBBD98B231F}">
      <dgm:prSet/>
      <dgm:spPr/>
      <dgm:t>
        <a:bodyPr/>
        <a:lstStyle/>
        <a:p>
          <a:endParaRPr lang="es-EC" sz="2400" b="1">
            <a:solidFill>
              <a:sysClr val="windowText" lastClr="000000"/>
            </a:solidFill>
          </a:endParaRPr>
        </a:p>
      </dgm:t>
    </dgm:pt>
    <dgm:pt modelId="{15F91620-6D2F-44F7-BBB4-D4CBF8F53B80}">
      <dgm:prSet custT="1"/>
      <dgm:spPr>
        <a:solidFill>
          <a:srgbClr val="00FF00"/>
        </a:solidFill>
      </dgm:spPr>
      <dgm:t>
        <a:bodyPr/>
        <a:lstStyle/>
        <a:p>
          <a:r>
            <a:rPr lang="es-EC" sz="1000" b="1">
              <a:solidFill>
                <a:sysClr val="windowText" lastClr="000000"/>
              </a:solidFill>
            </a:rPr>
            <a:t>RECURSOS HUMANOS</a:t>
          </a:r>
        </a:p>
      </dgm:t>
    </dgm:pt>
    <dgm:pt modelId="{6B8CDF03-FB14-4433-8210-58C23A0B2FC8}" type="parTrans" cxnId="{8E1155F9-D6D7-4CF8-99C2-A1F0F2E9C9E8}">
      <dgm:prSet/>
      <dgm:spPr/>
      <dgm:t>
        <a:bodyPr/>
        <a:lstStyle/>
        <a:p>
          <a:endParaRPr lang="es-EC" sz="2400" b="1">
            <a:solidFill>
              <a:sysClr val="windowText" lastClr="000000"/>
            </a:solidFill>
          </a:endParaRPr>
        </a:p>
      </dgm:t>
    </dgm:pt>
    <dgm:pt modelId="{BDDE3DA4-E2BC-42AA-B7D4-5D16663DB14B}" type="sibTrans" cxnId="{8E1155F9-D6D7-4CF8-99C2-A1F0F2E9C9E8}">
      <dgm:prSet/>
      <dgm:spPr/>
      <dgm:t>
        <a:bodyPr/>
        <a:lstStyle/>
        <a:p>
          <a:endParaRPr lang="es-EC" sz="2400" b="1">
            <a:solidFill>
              <a:sysClr val="windowText" lastClr="000000"/>
            </a:solidFill>
          </a:endParaRPr>
        </a:p>
      </dgm:t>
    </dgm:pt>
    <dgm:pt modelId="{D21BF9D0-B1E3-4AD6-B788-451E1B908224}">
      <dgm:prSet custT="1"/>
      <dgm:spPr>
        <a:solidFill>
          <a:srgbClr val="00FF00"/>
        </a:solidFill>
      </dgm:spPr>
      <dgm:t>
        <a:bodyPr/>
        <a:lstStyle/>
        <a:p>
          <a:r>
            <a:rPr lang="es-EC" sz="1000" b="1">
              <a:solidFill>
                <a:sysClr val="windowText" lastClr="000000"/>
              </a:solidFill>
            </a:rPr>
            <a:t>LOGÍSTICA</a:t>
          </a:r>
        </a:p>
      </dgm:t>
    </dgm:pt>
    <dgm:pt modelId="{9E1608F4-8BC2-4745-AB2E-9B64B5E8DE34}" type="parTrans" cxnId="{EC5BAB4D-4960-4050-93DD-740677ABC9D4}">
      <dgm:prSet/>
      <dgm:spPr/>
      <dgm:t>
        <a:bodyPr/>
        <a:lstStyle/>
        <a:p>
          <a:endParaRPr lang="es-EC" sz="2400" b="1">
            <a:solidFill>
              <a:sysClr val="windowText" lastClr="000000"/>
            </a:solidFill>
          </a:endParaRPr>
        </a:p>
      </dgm:t>
    </dgm:pt>
    <dgm:pt modelId="{7956EE80-4FA2-446C-8FAC-4E1B66B2ED29}" type="sibTrans" cxnId="{EC5BAB4D-4960-4050-93DD-740677ABC9D4}">
      <dgm:prSet/>
      <dgm:spPr/>
      <dgm:t>
        <a:bodyPr/>
        <a:lstStyle/>
        <a:p>
          <a:endParaRPr lang="es-EC" sz="2400" b="1">
            <a:solidFill>
              <a:sysClr val="windowText" lastClr="000000"/>
            </a:solidFill>
          </a:endParaRPr>
        </a:p>
      </dgm:t>
    </dgm:pt>
    <dgm:pt modelId="{9C376D79-CD38-4805-A838-237934569FFD}" type="pres">
      <dgm:prSet presAssocID="{F6A156F5-9225-42C9-8A66-347794E6D21B}" presName="hierChild1" presStyleCnt="0">
        <dgm:presLayoutVars>
          <dgm:orgChart val="1"/>
          <dgm:chPref val="1"/>
          <dgm:dir val="rev"/>
          <dgm:animOne val="branch"/>
          <dgm:animLvl val="lvl"/>
          <dgm:resizeHandles/>
        </dgm:presLayoutVars>
      </dgm:prSet>
      <dgm:spPr/>
      <dgm:t>
        <a:bodyPr/>
        <a:lstStyle/>
        <a:p>
          <a:endParaRPr lang="es-EC"/>
        </a:p>
      </dgm:t>
    </dgm:pt>
    <dgm:pt modelId="{14256D6A-9762-4750-B6AE-4962CB778F2A}" type="pres">
      <dgm:prSet presAssocID="{91A3DD4B-0CE5-4DC8-9E58-E2F3C686AB49}" presName="hierRoot1" presStyleCnt="0">
        <dgm:presLayoutVars>
          <dgm:hierBranch val="init"/>
        </dgm:presLayoutVars>
      </dgm:prSet>
      <dgm:spPr/>
    </dgm:pt>
    <dgm:pt modelId="{48572115-8438-47FA-B39B-2F0CC33E9597}" type="pres">
      <dgm:prSet presAssocID="{91A3DD4B-0CE5-4DC8-9E58-E2F3C686AB49}" presName="rootComposite1" presStyleCnt="0"/>
      <dgm:spPr/>
    </dgm:pt>
    <dgm:pt modelId="{73251DFA-9355-4A40-A8FB-91ED3B0A0256}" type="pres">
      <dgm:prSet presAssocID="{91A3DD4B-0CE5-4DC8-9E58-E2F3C686AB49}" presName="rootText1" presStyleLbl="node0" presStyleIdx="0" presStyleCnt="1" custScaleX="487738" custScaleY="168015">
        <dgm:presLayoutVars>
          <dgm:chPref val="3"/>
        </dgm:presLayoutVars>
      </dgm:prSet>
      <dgm:spPr/>
      <dgm:t>
        <a:bodyPr/>
        <a:lstStyle/>
        <a:p>
          <a:endParaRPr lang="es-EC"/>
        </a:p>
      </dgm:t>
    </dgm:pt>
    <dgm:pt modelId="{C27A5DF4-3BC8-4F91-91B4-A6649ECE0F42}" type="pres">
      <dgm:prSet presAssocID="{91A3DD4B-0CE5-4DC8-9E58-E2F3C686AB49}" presName="rootConnector1" presStyleLbl="node1" presStyleIdx="0" presStyleCnt="0"/>
      <dgm:spPr/>
      <dgm:t>
        <a:bodyPr/>
        <a:lstStyle/>
        <a:p>
          <a:endParaRPr lang="es-EC"/>
        </a:p>
      </dgm:t>
    </dgm:pt>
    <dgm:pt modelId="{9E314A9D-2934-41F0-824E-280410446BB8}" type="pres">
      <dgm:prSet presAssocID="{91A3DD4B-0CE5-4DC8-9E58-E2F3C686AB49}" presName="hierChild2" presStyleCnt="0"/>
      <dgm:spPr/>
    </dgm:pt>
    <dgm:pt modelId="{E32D3E8C-3A8C-40ED-857E-70A598AF44E0}" type="pres">
      <dgm:prSet presAssocID="{94C119D3-C15A-4A10-AE75-8819F507A997}" presName="Name37" presStyleLbl="parChTrans1D2" presStyleIdx="0" presStyleCnt="5"/>
      <dgm:spPr/>
      <dgm:t>
        <a:bodyPr/>
        <a:lstStyle/>
        <a:p>
          <a:endParaRPr lang="es-EC"/>
        </a:p>
      </dgm:t>
    </dgm:pt>
    <dgm:pt modelId="{BBECC835-1AAA-444A-A6AB-E4C5C865C43F}" type="pres">
      <dgm:prSet presAssocID="{C86842BC-4359-4561-A949-3A7AC606A912}" presName="hierRoot2" presStyleCnt="0">
        <dgm:presLayoutVars>
          <dgm:hierBranch val="init"/>
        </dgm:presLayoutVars>
      </dgm:prSet>
      <dgm:spPr/>
    </dgm:pt>
    <dgm:pt modelId="{37A5C08A-6D9C-4F64-97A9-054759EFDB27}" type="pres">
      <dgm:prSet presAssocID="{C86842BC-4359-4561-A949-3A7AC606A912}" presName="rootComposite" presStyleCnt="0"/>
      <dgm:spPr/>
    </dgm:pt>
    <dgm:pt modelId="{32447CD7-9402-4508-B909-92DF69DFE9F6}" type="pres">
      <dgm:prSet presAssocID="{C86842BC-4359-4561-A949-3A7AC606A912}" presName="rootText" presStyleLbl="node2" presStyleIdx="0" presStyleCnt="3" custScaleX="319638" custScaleY="141586">
        <dgm:presLayoutVars>
          <dgm:chPref val="3"/>
        </dgm:presLayoutVars>
      </dgm:prSet>
      <dgm:spPr/>
      <dgm:t>
        <a:bodyPr/>
        <a:lstStyle/>
        <a:p>
          <a:endParaRPr lang="es-EC"/>
        </a:p>
      </dgm:t>
    </dgm:pt>
    <dgm:pt modelId="{2B2BBF80-6BC8-416B-A054-183586AAFB9E}" type="pres">
      <dgm:prSet presAssocID="{C86842BC-4359-4561-A949-3A7AC606A912}" presName="rootConnector" presStyleLbl="node2" presStyleIdx="0" presStyleCnt="3"/>
      <dgm:spPr/>
      <dgm:t>
        <a:bodyPr/>
        <a:lstStyle/>
        <a:p>
          <a:endParaRPr lang="es-EC"/>
        </a:p>
      </dgm:t>
    </dgm:pt>
    <dgm:pt modelId="{2FE4BC6E-A508-4F64-B352-218D1D32FB46}" type="pres">
      <dgm:prSet presAssocID="{C86842BC-4359-4561-A949-3A7AC606A912}" presName="hierChild4" presStyleCnt="0"/>
      <dgm:spPr/>
    </dgm:pt>
    <dgm:pt modelId="{92E5E593-0997-4831-BC6D-FAC895B76201}" type="pres">
      <dgm:prSet presAssocID="{8AF99726-5144-4E9A-B912-14FA532D8865}" presName="Name37" presStyleLbl="parChTrans1D3" presStyleIdx="0" presStyleCnt="10"/>
      <dgm:spPr/>
      <dgm:t>
        <a:bodyPr/>
        <a:lstStyle/>
        <a:p>
          <a:endParaRPr lang="es-EC"/>
        </a:p>
      </dgm:t>
    </dgm:pt>
    <dgm:pt modelId="{7364F5C0-9E70-4D1F-94C2-3A3CB303C1C3}" type="pres">
      <dgm:prSet presAssocID="{F56299FF-FD1E-4228-AD22-E4B5297281A5}" presName="hierRoot2" presStyleCnt="0">
        <dgm:presLayoutVars>
          <dgm:hierBranch val="init"/>
        </dgm:presLayoutVars>
      </dgm:prSet>
      <dgm:spPr/>
    </dgm:pt>
    <dgm:pt modelId="{7ADB647B-F040-4DED-95F2-F41F8BD51CD9}" type="pres">
      <dgm:prSet presAssocID="{F56299FF-FD1E-4228-AD22-E4B5297281A5}" presName="rootComposite" presStyleCnt="0"/>
      <dgm:spPr/>
    </dgm:pt>
    <dgm:pt modelId="{8272DD11-4773-4694-9252-81A51EC55083}" type="pres">
      <dgm:prSet presAssocID="{F56299FF-FD1E-4228-AD22-E4B5297281A5}" presName="rootText" presStyleLbl="node3" presStyleIdx="0" presStyleCnt="10" custScaleX="239728">
        <dgm:presLayoutVars>
          <dgm:chPref val="3"/>
        </dgm:presLayoutVars>
      </dgm:prSet>
      <dgm:spPr/>
      <dgm:t>
        <a:bodyPr/>
        <a:lstStyle/>
        <a:p>
          <a:endParaRPr lang="es-EC"/>
        </a:p>
      </dgm:t>
    </dgm:pt>
    <dgm:pt modelId="{F9AEBDB3-13F0-4723-AF86-0606AB813AC0}" type="pres">
      <dgm:prSet presAssocID="{F56299FF-FD1E-4228-AD22-E4B5297281A5}" presName="rootConnector" presStyleLbl="node3" presStyleIdx="0" presStyleCnt="10"/>
      <dgm:spPr/>
      <dgm:t>
        <a:bodyPr/>
        <a:lstStyle/>
        <a:p>
          <a:endParaRPr lang="es-EC"/>
        </a:p>
      </dgm:t>
    </dgm:pt>
    <dgm:pt modelId="{B79266BF-58F1-49B4-B7DD-07209D1AA578}" type="pres">
      <dgm:prSet presAssocID="{F56299FF-FD1E-4228-AD22-E4B5297281A5}" presName="hierChild4" presStyleCnt="0"/>
      <dgm:spPr/>
    </dgm:pt>
    <dgm:pt modelId="{8240BABA-FC38-469E-91D6-5BE8A6AB8908}" type="pres">
      <dgm:prSet presAssocID="{F56299FF-FD1E-4228-AD22-E4B5297281A5}" presName="hierChild5" presStyleCnt="0"/>
      <dgm:spPr/>
    </dgm:pt>
    <dgm:pt modelId="{1A2F210F-C231-452B-9E97-5D2BADE15BDD}" type="pres">
      <dgm:prSet presAssocID="{6B8CDF03-FB14-4433-8210-58C23A0B2FC8}" presName="Name37" presStyleLbl="parChTrans1D3" presStyleIdx="1" presStyleCnt="10"/>
      <dgm:spPr/>
      <dgm:t>
        <a:bodyPr/>
        <a:lstStyle/>
        <a:p>
          <a:endParaRPr lang="es-EC"/>
        </a:p>
      </dgm:t>
    </dgm:pt>
    <dgm:pt modelId="{891AF76D-BA6A-44BA-96EE-9E48ABA81D9D}" type="pres">
      <dgm:prSet presAssocID="{15F91620-6D2F-44F7-BBB4-D4CBF8F53B80}" presName="hierRoot2" presStyleCnt="0">
        <dgm:presLayoutVars>
          <dgm:hierBranch val="init"/>
        </dgm:presLayoutVars>
      </dgm:prSet>
      <dgm:spPr/>
    </dgm:pt>
    <dgm:pt modelId="{097AA406-617E-4D71-9CB7-C3A2692508BE}" type="pres">
      <dgm:prSet presAssocID="{15F91620-6D2F-44F7-BBB4-D4CBF8F53B80}" presName="rootComposite" presStyleCnt="0"/>
      <dgm:spPr/>
    </dgm:pt>
    <dgm:pt modelId="{DE4D23FD-CA5F-40CE-A6DF-4FD2A8D25000}" type="pres">
      <dgm:prSet presAssocID="{15F91620-6D2F-44F7-BBB4-D4CBF8F53B80}" presName="rootText" presStyleLbl="node3" presStyleIdx="1" presStyleCnt="10" custScaleX="239728">
        <dgm:presLayoutVars>
          <dgm:chPref val="3"/>
        </dgm:presLayoutVars>
      </dgm:prSet>
      <dgm:spPr/>
      <dgm:t>
        <a:bodyPr/>
        <a:lstStyle/>
        <a:p>
          <a:endParaRPr lang="es-EC"/>
        </a:p>
      </dgm:t>
    </dgm:pt>
    <dgm:pt modelId="{80894129-41C5-44E0-A998-D5069F442A38}" type="pres">
      <dgm:prSet presAssocID="{15F91620-6D2F-44F7-BBB4-D4CBF8F53B80}" presName="rootConnector" presStyleLbl="node3" presStyleIdx="1" presStyleCnt="10"/>
      <dgm:spPr/>
      <dgm:t>
        <a:bodyPr/>
        <a:lstStyle/>
        <a:p>
          <a:endParaRPr lang="es-EC"/>
        </a:p>
      </dgm:t>
    </dgm:pt>
    <dgm:pt modelId="{0F35064F-BDBF-4C30-9C17-EFA66C72ED1F}" type="pres">
      <dgm:prSet presAssocID="{15F91620-6D2F-44F7-BBB4-D4CBF8F53B80}" presName="hierChild4" presStyleCnt="0"/>
      <dgm:spPr/>
    </dgm:pt>
    <dgm:pt modelId="{6A69135C-8B13-4EA7-BB6F-A6A6D70CDA4D}" type="pres">
      <dgm:prSet presAssocID="{15F91620-6D2F-44F7-BBB4-D4CBF8F53B80}" presName="hierChild5" presStyleCnt="0"/>
      <dgm:spPr/>
    </dgm:pt>
    <dgm:pt modelId="{D8DBDD2A-B737-4C98-A507-0C1E8640C17F}" type="pres">
      <dgm:prSet presAssocID="{9E1608F4-8BC2-4745-AB2E-9B64B5E8DE34}" presName="Name37" presStyleLbl="parChTrans1D3" presStyleIdx="2" presStyleCnt="10"/>
      <dgm:spPr/>
      <dgm:t>
        <a:bodyPr/>
        <a:lstStyle/>
        <a:p>
          <a:endParaRPr lang="es-EC"/>
        </a:p>
      </dgm:t>
    </dgm:pt>
    <dgm:pt modelId="{9E35E180-9B75-4998-96F2-4A8E41E40822}" type="pres">
      <dgm:prSet presAssocID="{D21BF9D0-B1E3-4AD6-B788-451E1B908224}" presName="hierRoot2" presStyleCnt="0">
        <dgm:presLayoutVars>
          <dgm:hierBranch val="init"/>
        </dgm:presLayoutVars>
      </dgm:prSet>
      <dgm:spPr/>
    </dgm:pt>
    <dgm:pt modelId="{CF5D82D4-5D58-4AEF-9D63-CFE6F497054E}" type="pres">
      <dgm:prSet presAssocID="{D21BF9D0-B1E3-4AD6-B788-451E1B908224}" presName="rootComposite" presStyleCnt="0"/>
      <dgm:spPr/>
    </dgm:pt>
    <dgm:pt modelId="{86F55DF2-8CC5-4B86-B3E2-CF8E5BA74021}" type="pres">
      <dgm:prSet presAssocID="{D21BF9D0-B1E3-4AD6-B788-451E1B908224}" presName="rootText" presStyleLbl="node3" presStyleIdx="2" presStyleCnt="10" custScaleX="239728">
        <dgm:presLayoutVars>
          <dgm:chPref val="3"/>
        </dgm:presLayoutVars>
      </dgm:prSet>
      <dgm:spPr/>
      <dgm:t>
        <a:bodyPr/>
        <a:lstStyle/>
        <a:p>
          <a:endParaRPr lang="es-EC"/>
        </a:p>
      </dgm:t>
    </dgm:pt>
    <dgm:pt modelId="{9D69775E-0A30-4D37-B2A8-3E14EE1572E9}" type="pres">
      <dgm:prSet presAssocID="{D21BF9D0-B1E3-4AD6-B788-451E1B908224}" presName="rootConnector" presStyleLbl="node3" presStyleIdx="2" presStyleCnt="10"/>
      <dgm:spPr/>
      <dgm:t>
        <a:bodyPr/>
        <a:lstStyle/>
        <a:p>
          <a:endParaRPr lang="es-EC"/>
        </a:p>
      </dgm:t>
    </dgm:pt>
    <dgm:pt modelId="{C7C5EBE9-B877-4CBF-93F0-028B6F34C583}" type="pres">
      <dgm:prSet presAssocID="{D21BF9D0-B1E3-4AD6-B788-451E1B908224}" presName="hierChild4" presStyleCnt="0"/>
      <dgm:spPr/>
    </dgm:pt>
    <dgm:pt modelId="{5E2D1404-4061-4FD1-8F08-43951D35257B}" type="pres">
      <dgm:prSet presAssocID="{D21BF9D0-B1E3-4AD6-B788-451E1B908224}" presName="hierChild5" presStyleCnt="0"/>
      <dgm:spPr/>
    </dgm:pt>
    <dgm:pt modelId="{E04AC02B-1C24-4BA1-ADDC-D9E149D1FC27}" type="pres">
      <dgm:prSet presAssocID="{C86842BC-4359-4561-A949-3A7AC606A912}" presName="hierChild5" presStyleCnt="0"/>
      <dgm:spPr/>
    </dgm:pt>
    <dgm:pt modelId="{D376717E-6AC6-4400-94CD-9BEECDF4F1C9}" type="pres">
      <dgm:prSet presAssocID="{C96A0EB4-4653-402D-B88B-068F7C7B1F11}" presName="Name37" presStyleLbl="parChTrans1D2" presStyleIdx="1" presStyleCnt="5"/>
      <dgm:spPr/>
      <dgm:t>
        <a:bodyPr/>
        <a:lstStyle/>
        <a:p>
          <a:endParaRPr lang="es-EC"/>
        </a:p>
      </dgm:t>
    </dgm:pt>
    <dgm:pt modelId="{499832C0-FDF6-4401-B3C8-5DCF156EB729}" type="pres">
      <dgm:prSet presAssocID="{79D749D4-C1B2-41C1-B700-44D2433F540D}" presName="hierRoot2" presStyleCnt="0">
        <dgm:presLayoutVars>
          <dgm:hierBranch val="init"/>
        </dgm:presLayoutVars>
      </dgm:prSet>
      <dgm:spPr/>
    </dgm:pt>
    <dgm:pt modelId="{A38C13AA-57BD-4D21-B275-F859371290D4}" type="pres">
      <dgm:prSet presAssocID="{79D749D4-C1B2-41C1-B700-44D2433F540D}" presName="rootComposite" presStyleCnt="0"/>
      <dgm:spPr/>
    </dgm:pt>
    <dgm:pt modelId="{27133A07-1E2A-46C9-93C1-918DB6F5AF3B}" type="pres">
      <dgm:prSet presAssocID="{79D749D4-C1B2-41C1-B700-44D2433F540D}" presName="rootText" presStyleLbl="node2" presStyleIdx="1" presStyleCnt="3" custScaleX="319638" custScaleY="141586">
        <dgm:presLayoutVars>
          <dgm:chPref val="3"/>
        </dgm:presLayoutVars>
      </dgm:prSet>
      <dgm:spPr/>
      <dgm:t>
        <a:bodyPr/>
        <a:lstStyle/>
        <a:p>
          <a:endParaRPr lang="es-EC"/>
        </a:p>
      </dgm:t>
    </dgm:pt>
    <dgm:pt modelId="{53BDC0D0-34CD-434A-A16D-49015A960447}" type="pres">
      <dgm:prSet presAssocID="{79D749D4-C1B2-41C1-B700-44D2433F540D}" presName="rootConnector" presStyleLbl="node2" presStyleIdx="1" presStyleCnt="3"/>
      <dgm:spPr/>
      <dgm:t>
        <a:bodyPr/>
        <a:lstStyle/>
        <a:p>
          <a:endParaRPr lang="es-EC"/>
        </a:p>
      </dgm:t>
    </dgm:pt>
    <dgm:pt modelId="{5794C49A-8656-44AE-9752-236D57D9AC90}" type="pres">
      <dgm:prSet presAssocID="{79D749D4-C1B2-41C1-B700-44D2433F540D}" presName="hierChild4" presStyleCnt="0"/>
      <dgm:spPr/>
    </dgm:pt>
    <dgm:pt modelId="{323B7755-66D4-49D8-85F1-7E26F08F8ED7}" type="pres">
      <dgm:prSet presAssocID="{8236EB1B-A112-4827-93FF-78B3C245539B}" presName="Name37" presStyleLbl="parChTrans1D3" presStyleIdx="3" presStyleCnt="10"/>
      <dgm:spPr/>
      <dgm:t>
        <a:bodyPr/>
        <a:lstStyle/>
        <a:p>
          <a:endParaRPr lang="es-EC"/>
        </a:p>
      </dgm:t>
    </dgm:pt>
    <dgm:pt modelId="{EA8684CE-E926-4628-A2DB-A7DB64F004B4}" type="pres">
      <dgm:prSet presAssocID="{9CD6B574-3E12-416F-B0ED-737EFF84545C}" presName="hierRoot2" presStyleCnt="0">
        <dgm:presLayoutVars>
          <dgm:hierBranch val="init"/>
        </dgm:presLayoutVars>
      </dgm:prSet>
      <dgm:spPr/>
    </dgm:pt>
    <dgm:pt modelId="{3FFA86EB-41D0-45A6-80B6-37C7FBFD8AA7}" type="pres">
      <dgm:prSet presAssocID="{9CD6B574-3E12-416F-B0ED-737EFF84545C}" presName="rootComposite" presStyleCnt="0"/>
      <dgm:spPr/>
    </dgm:pt>
    <dgm:pt modelId="{B7C6DBC6-16BD-4159-A2BE-E13A8A79EC40}" type="pres">
      <dgm:prSet presAssocID="{9CD6B574-3E12-416F-B0ED-737EFF84545C}" presName="rootText" presStyleLbl="node3" presStyleIdx="3" presStyleCnt="10" custScaleX="239728">
        <dgm:presLayoutVars>
          <dgm:chPref val="3"/>
        </dgm:presLayoutVars>
      </dgm:prSet>
      <dgm:spPr/>
      <dgm:t>
        <a:bodyPr/>
        <a:lstStyle/>
        <a:p>
          <a:endParaRPr lang="es-EC"/>
        </a:p>
      </dgm:t>
    </dgm:pt>
    <dgm:pt modelId="{2BC5CCDB-DC7B-4DF7-BC03-494E94E2F383}" type="pres">
      <dgm:prSet presAssocID="{9CD6B574-3E12-416F-B0ED-737EFF84545C}" presName="rootConnector" presStyleLbl="node3" presStyleIdx="3" presStyleCnt="10"/>
      <dgm:spPr/>
      <dgm:t>
        <a:bodyPr/>
        <a:lstStyle/>
        <a:p>
          <a:endParaRPr lang="es-EC"/>
        </a:p>
      </dgm:t>
    </dgm:pt>
    <dgm:pt modelId="{138471A6-76E4-4D73-AA28-2ED8D81D854A}" type="pres">
      <dgm:prSet presAssocID="{9CD6B574-3E12-416F-B0ED-737EFF84545C}" presName="hierChild4" presStyleCnt="0"/>
      <dgm:spPr/>
    </dgm:pt>
    <dgm:pt modelId="{BBEE1668-B7A5-4D8F-87B5-A7A1D284BFD8}" type="pres">
      <dgm:prSet presAssocID="{9CD6B574-3E12-416F-B0ED-737EFF84545C}" presName="hierChild5" presStyleCnt="0"/>
      <dgm:spPr/>
    </dgm:pt>
    <dgm:pt modelId="{C3516057-DA89-4A6B-A079-70D315BC1F4D}" type="pres">
      <dgm:prSet presAssocID="{1AFB8282-21E0-4BFA-97C6-A3DE965F0F9E}" presName="Name37" presStyleLbl="parChTrans1D3" presStyleIdx="4" presStyleCnt="10"/>
      <dgm:spPr/>
      <dgm:t>
        <a:bodyPr/>
        <a:lstStyle/>
        <a:p>
          <a:endParaRPr lang="es-EC"/>
        </a:p>
      </dgm:t>
    </dgm:pt>
    <dgm:pt modelId="{34F1ED1B-F565-444E-8919-688E26E96F23}" type="pres">
      <dgm:prSet presAssocID="{2974C9DC-B613-4DF1-8D17-AAC2D8012479}" presName="hierRoot2" presStyleCnt="0">
        <dgm:presLayoutVars>
          <dgm:hierBranch val="init"/>
        </dgm:presLayoutVars>
      </dgm:prSet>
      <dgm:spPr/>
    </dgm:pt>
    <dgm:pt modelId="{C2780C55-BF98-45DB-B7C7-A9A67F5D918E}" type="pres">
      <dgm:prSet presAssocID="{2974C9DC-B613-4DF1-8D17-AAC2D8012479}" presName="rootComposite" presStyleCnt="0"/>
      <dgm:spPr/>
    </dgm:pt>
    <dgm:pt modelId="{CB6872DE-A49D-43D7-9542-7E3B0C5DAA44}" type="pres">
      <dgm:prSet presAssocID="{2974C9DC-B613-4DF1-8D17-AAC2D8012479}" presName="rootText" presStyleLbl="node3" presStyleIdx="4" presStyleCnt="10" custScaleX="239728">
        <dgm:presLayoutVars>
          <dgm:chPref val="3"/>
        </dgm:presLayoutVars>
      </dgm:prSet>
      <dgm:spPr/>
      <dgm:t>
        <a:bodyPr/>
        <a:lstStyle/>
        <a:p>
          <a:endParaRPr lang="es-EC"/>
        </a:p>
      </dgm:t>
    </dgm:pt>
    <dgm:pt modelId="{763E057E-B9F2-4EC4-857E-BD0CF88DDC37}" type="pres">
      <dgm:prSet presAssocID="{2974C9DC-B613-4DF1-8D17-AAC2D8012479}" presName="rootConnector" presStyleLbl="node3" presStyleIdx="4" presStyleCnt="10"/>
      <dgm:spPr/>
      <dgm:t>
        <a:bodyPr/>
        <a:lstStyle/>
        <a:p>
          <a:endParaRPr lang="es-EC"/>
        </a:p>
      </dgm:t>
    </dgm:pt>
    <dgm:pt modelId="{4F5C5568-5590-40FB-B3A5-5CDA28269A5C}" type="pres">
      <dgm:prSet presAssocID="{2974C9DC-B613-4DF1-8D17-AAC2D8012479}" presName="hierChild4" presStyleCnt="0"/>
      <dgm:spPr/>
    </dgm:pt>
    <dgm:pt modelId="{D720C74D-2D9C-40CC-923B-C6CE9E9D51A0}" type="pres">
      <dgm:prSet presAssocID="{2974C9DC-B613-4DF1-8D17-AAC2D8012479}" presName="hierChild5" presStyleCnt="0"/>
      <dgm:spPr/>
    </dgm:pt>
    <dgm:pt modelId="{49AF5481-92F7-4025-90AC-334540ADD346}" type="pres">
      <dgm:prSet presAssocID="{79D749D4-C1B2-41C1-B700-44D2433F540D}" presName="hierChild5" presStyleCnt="0"/>
      <dgm:spPr/>
    </dgm:pt>
    <dgm:pt modelId="{D9A75466-ADC6-4FF6-A434-AADEEDDB08AD}" type="pres">
      <dgm:prSet presAssocID="{888BFD8F-8812-4434-8F8F-36A28F5B9EFA}" presName="Name37" presStyleLbl="parChTrans1D2" presStyleIdx="2" presStyleCnt="5"/>
      <dgm:spPr/>
      <dgm:t>
        <a:bodyPr/>
        <a:lstStyle/>
        <a:p>
          <a:endParaRPr lang="es-EC"/>
        </a:p>
      </dgm:t>
    </dgm:pt>
    <dgm:pt modelId="{5CD54739-75FB-4298-AE1E-7C8FEF8605D8}" type="pres">
      <dgm:prSet presAssocID="{95F02225-6DC7-4345-8F89-FD9D8952BECB}" presName="hierRoot2" presStyleCnt="0">
        <dgm:presLayoutVars>
          <dgm:hierBranch val="init"/>
        </dgm:presLayoutVars>
      </dgm:prSet>
      <dgm:spPr/>
    </dgm:pt>
    <dgm:pt modelId="{A9D67DC8-2F88-4DCE-8357-A4BBA327D1B4}" type="pres">
      <dgm:prSet presAssocID="{95F02225-6DC7-4345-8F89-FD9D8952BECB}" presName="rootComposite" presStyleCnt="0"/>
      <dgm:spPr/>
    </dgm:pt>
    <dgm:pt modelId="{2F7E9236-B197-4C63-8E2D-56393B11EA87}" type="pres">
      <dgm:prSet presAssocID="{95F02225-6DC7-4345-8F89-FD9D8952BECB}" presName="rootText" presStyleLbl="node2" presStyleIdx="2" presStyleCnt="3" custScaleX="319638" custScaleY="141586">
        <dgm:presLayoutVars>
          <dgm:chPref val="3"/>
        </dgm:presLayoutVars>
      </dgm:prSet>
      <dgm:spPr/>
      <dgm:t>
        <a:bodyPr/>
        <a:lstStyle/>
        <a:p>
          <a:endParaRPr lang="es-EC"/>
        </a:p>
      </dgm:t>
    </dgm:pt>
    <dgm:pt modelId="{9DE10569-BECC-492B-BC2D-8B894F308C30}" type="pres">
      <dgm:prSet presAssocID="{95F02225-6DC7-4345-8F89-FD9D8952BECB}" presName="rootConnector" presStyleLbl="node2" presStyleIdx="2" presStyleCnt="3"/>
      <dgm:spPr/>
      <dgm:t>
        <a:bodyPr/>
        <a:lstStyle/>
        <a:p>
          <a:endParaRPr lang="es-EC"/>
        </a:p>
      </dgm:t>
    </dgm:pt>
    <dgm:pt modelId="{5AD797D3-6552-4BE7-9E6F-39CC1F661ABC}" type="pres">
      <dgm:prSet presAssocID="{95F02225-6DC7-4345-8F89-FD9D8952BECB}" presName="hierChild4" presStyleCnt="0"/>
      <dgm:spPr/>
    </dgm:pt>
    <dgm:pt modelId="{9EE18FFB-996F-4A72-9279-7B7075589F53}" type="pres">
      <dgm:prSet presAssocID="{85AF61B5-D9E5-43AD-BBA9-610C6A25E2FF}" presName="Name37" presStyleLbl="parChTrans1D3" presStyleIdx="5" presStyleCnt="10"/>
      <dgm:spPr/>
      <dgm:t>
        <a:bodyPr/>
        <a:lstStyle/>
        <a:p>
          <a:endParaRPr lang="es-EC"/>
        </a:p>
      </dgm:t>
    </dgm:pt>
    <dgm:pt modelId="{0E40963F-5361-4BA2-A146-7437533F41EE}" type="pres">
      <dgm:prSet presAssocID="{89791667-997D-4E4B-A81C-783165DAD520}" presName="hierRoot2" presStyleCnt="0">
        <dgm:presLayoutVars>
          <dgm:hierBranch val="r"/>
        </dgm:presLayoutVars>
      </dgm:prSet>
      <dgm:spPr/>
    </dgm:pt>
    <dgm:pt modelId="{88A43AEE-6974-4FCE-8C58-1637F3889D0D}" type="pres">
      <dgm:prSet presAssocID="{89791667-997D-4E4B-A81C-783165DAD520}" presName="rootComposite" presStyleCnt="0"/>
      <dgm:spPr/>
    </dgm:pt>
    <dgm:pt modelId="{C00F36C3-6681-4300-B835-6AEB17ECB16B}" type="pres">
      <dgm:prSet presAssocID="{89791667-997D-4E4B-A81C-783165DAD520}" presName="rootText" presStyleLbl="node3" presStyleIdx="5" presStyleCnt="10" custScaleX="239728">
        <dgm:presLayoutVars>
          <dgm:chPref val="3"/>
        </dgm:presLayoutVars>
      </dgm:prSet>
      <dgm:spPr/>
      <dgm:t>
        <a:bodyPr/>
        <a:lstStyle/>
        <a:p>
          <a:endParaRPr lang="es-EC"/>
        </a:p>
      </dgm:t>
    </dgm:pt>
    <dgm:pt modelId="{B29FC3B8-777F-4FA8-A1CA-CE5DE092B4F3}" type="pres">
      <dgm:prSet presAssocID="{89791667-997D-4E4B-A81C-783165DAD520}" presName="rootConnector" presStyleLbl="node3" presStyleIdx="5" presStyleCnt="10"/>
      <dgm:spPr/>
      <dgm:t>
        <a:bodyPr/>
        <a:lstStyle/>
        <a:p>
          <a:endParaRPr lang="es-EC"/>
        </a:p>
      </dgm:t>
    </dgm:pt>
    <dgm:pt modelId="{6E03EB2B-DE05-4909-936C-BBD65DC545DA}" type="pres">
      <dgm:prSet presAssocID="{89791667-997D-4E4B-A81C-783165DAD520}" presName="hierChild4" presStyleCnt="0"/>
      <dgm:spPr/>
    </dgm:pt>
    <dgm:pt modelId="{3C174B87-97F5-4F12-A870-9485C147ED0F}" type="pres">
      <dgm:prSet presAssocID="{89791667-997D-4E4B-A81C-783165DAD520}" presName="hierChild5" presStyleCnt="0"/>
      <dgm:spPr/>
    </dgm:pt>
    <dgm:pt modelId="{BB158C41-4F93-4D91-85C7-9BDF673B7344}" type="pres">
      <dgm:prSet presAssocID="{40E2492A-0778-4536-ACE3-DB5887BC5147}" presName="Name37" presStyleLbl="parChTrans1D3" presStyleIdx="6" presStyleCnt="10"/>
      <dgm:spPr/>
      <dgm:t>
        <a:bodyPr/>
        <a:lstStyle/>
        <a:p>
          <a:endParaRPr lang="es-EC"/>
        </a:p>
      </dgm:t>
    </dgm:pt>
    <dgm:pt modelId="{FE7F6FC9-A5E6-4B02-A3A6-524A9212DEE1}" type="pres">
      <dgm:prSet presAssocID="{69E327B8-758D-4567-B1A2-572D0B503B57}" presName="hierRoot2" presStyleCnt="0">
        <dgm:presLayoutVars>
          <dgm:hierBranch val="init"/>
        </dgm:presLayoutVars>
      </dgm:prSet>
      <dgm:spPr/>
    </dgm:pt>
    <dgm:pt modelId="{6C311251-CA4F-4C11-8C07-721053170417}" type="pres">
      <dgm:prSet presAssocID="{69E327B8-758D-4567-B1A2-572D0B503B57}" presName="rootComposite" presStyleCnt="0"/>
      <dgm:spPr/>
    </dgm:pt>
    <dgm:pt modelId="{908E4B50-A0D4-49F0-B474-BE6BD9320BAC}" type="pres">
      <dgm:prSet presAssocID="{69E327B8-758D-4567-B1A2-572D0B503B57}" presName="rootText" presStyleLbl="node3" presStyleIdx="6" presStyleCnt="10" custScaleX="239728">
        <dgm:presLayoutVars>
          <dgm:chPref val="3"/>
        </dgm:presLayoutVars>
      </dgm:prSet>
      <dgm:spPr/>
      <dgm:t>
        <a:bodyPr/>
        <a:lstStyle/>
        <a:p>
          <a:endParaRPr lang="es-EC"/>
        </a:p>
      </dgm:t>
    </dgm:pt>
    <dgm:pt modelId="{0667B869-3786-4677-9811-B338E3703DC3}" type="pres">
      <dgm:prSet presAssocID="{69E327B8-758D-4567-B1A2-572D0B503B57}" presName="rootConnector" presStyleLbl="node3" presStyleIdx="6" presStyleCnt="10"/>
      <dgm:spPr/>
      <dgm:t>
        <a:bodyPr/>
        <a:lstStyle/>
        <a:p>
          <a:endParaRPr lang="es-EC"/>
        </a:p>
      </dgm:t>
    </dgm:pt>
    <dgm:pt modelId="{E1EF9668-4FA5-4903-83DA-5B3BE2A21F42}" type="pres">
      <dgm:prSet presAssocID="{69E327B8-758D-4567-B1A2-572D0B503B57}" presName="hierChild4" presStyleCnt="0"/>
      <dgm:spPr/>
    </dgm:pt>
    <dgm:pt modelId="{D20A5BA0-7F85-4CD7-BB42-B3FE2E817F21}" type="pres">
      <dgm:prSet presAssocID="{69E327B8-758D-4567-B1A2-572D0B503B57}" presName="hierChild5" presStyleCnt="0"/>
      <dgm:spPr/>
    </dgm:pt>
    <dgm:pt modelId="{75240925-3A64-4883-A66E-D71A88CAFAB3}" type="pres">
      <dgm:prSet presAssocID="{8F062379-F8EA-47F4-84A9-C0AA41077834}" presName="Name37" presStyleLbl="parChTrans1D3" presStyleIdx="7" presStyleCnt="10"/>
      <dgm:spPr/>
      <dgm:t>
        <a:bodyPr/>
        <a:lstStyle/>
        <a:p>
          <a:endParaRPr lang="es-EC"/>
        </a:p>
      </dgm:t>
    </dgm:pt>
    <dgm:pt modelId="{09717AC3-A8FF-4479-B283-ED4B691FDF75}" type="pres">
      <dgm:prSet presAssocID="{103DD770-A028-4974-BBCE-B8D39F83C9CF}" presName="hierRoot2" presStyleCnt="0">
        <dgm:presLayoutVars>
          <dgm:hierBranch val="init"/>
        </dgm:presLayoutVars>
      </dgm:prSet>
      <dgm:spPr/>
    </dgm:pt>
    <dgm:pt modelId="{5A67F479-66FD-4D81-BCF1-542AA8F3057B}" type="pres">
      <dgm:prSet presAssocID="{103DD770-A028-4974-BBCE-B8D39F83C9CF}" presName="rootComposite" presStyleCnt="0"/>
      <dgm:spPr/>
    </dgm:pt>
    <dgm:pt modelId="{DBDD41F8-6580-4630-B482-D38153BFCF4E}" type="pres">
      <dgm:prSet presAssocID="{103DD770-A028-4974-BBCE-B8D39F83C9CF}" presName="rootText" presStyleLbl="node3" presStyleIdx="7" presStyleCnt="10" custScaleX="239728">
        <dgm:presLayoutVars>
          <dgm:chPref val="3"/>
        </dgm:presLayoutVars>
      </dgm:prSet>
      <dgm:spPr/>
      <dgm:t>
        <a:bodyPr/>
        <a:lstStyle/>
        <a:p>
          <a:endParaRPr lang="es-EC"/>
        </a:p>
      </dgm:t>
    </dgm:pt>
    <dgm:pt modelId="{6FC63B90-1BEB-4FE2-9568-B36D51AC74E5}" type="pres">
      <dgm:prSet presAssocID="{103DD770-A028-4974-BBCE-B8D39F83C9CF}" presName="rootConnector" presStyleLbl="node3" presStyleIdx="7" presStyleCnt="10"/>
      <dgm:spPr/>
      <dgm:t>
        <a:bodyPr/>
        <a:lstStyle/>
        <a:p>
          <a:endParaRPr lang="es-EC"/>
        </a:p>
      </dgm:t>
    </dgm:pt>
    <dgm:pt modelId="{70951F8A-0606-4F34-AA99-14849AF2E0AD}" type="pres">
      <dgm:prSet presAssocID="{103DD770-A028-4974-BBCE-B8D39F83C9CF}" presName="hierChild4" presStyleCnt="0"/>
      <dgm:spPr/>
    </dgm:pt>
    <dgm:pt modelId="{95194A8E-D6F7-48F7-8E3E-C8A8D4D3342B}" type="pres">
      <dgm:prSet presAssocID="{103DD770-A028-4974-BBCE-B8D39F83C9CF}" presName="hierChild5" presStyleCnt="0"/>
      <dgm:spPr/>
    </dgm:pt>
    <dgm:pt modelId="{38B8E4C3-C3AB-4B0F-BFD2-3D029E3D6283}" type="pres">
      <dgm:prSet presAssocID="{15FF1EC6-3211-488D-8827-7DCFA6F58D3F}" presName="Name37" presStyleLbl="parChTrans1D3" presStyleIdx="8" presStyleCnt="10"/>
      <dgm:spPr/>
      <dgm:t>
        <a:bodyPr/>
        <a:lstStyle/>
        <a:p>
          <a:endParaRPr lang="es-EC"/>
        </a:p>
      </dgm:t>
    </dgm:pt>
    <dgm:pt modelId="{4CE43FDD-2EF7-4407-83A9-A26DDE1CF0B5}" type="pres">
      <dgm:prSet presAssocID="{91BC386A-0938-4D25-B313-0E4983F3F502}" presName="hierRoot2" presStyleCnt="0">
        <dgm:presLayoutVars>
          <dgm:hierBranch val="init"/>
        </dgm:presLayoutVars>
      </dgm:prSet>
      <dgm:spPr/>
    </dgm:pt>
    <dgm:pt modelId="{CA05CBB3-0BFF-4EFE-A54B-B36082BF04A0}" type="pres">
      <dgm:prSet presAssocID="{91BC386A-0938-4D25-B313-0E4983F3F502}" presName="rootComposite" presStyleCnt="0"/>
      <dgm:spPr/>
    </dgm:pt>
    <dgm:pt modelId="{ECC504F8-48CA-472B-9F5D-7B75AEC53F09}" type="pres">
      <dgm:prSet presAssocID="{91BC386A-0938-4D25-B313-0E4983F3F502}" presName="rootText" presStyleLbl="node3" presStyleIdx="8" presStyleCnt="10" custScaleX="239728">
        <dgm:presLayoutVars>
          <dgm:chPref val="3"/>
        </dgm:presLayoutVars>
      </dgm:prSet>
      <dgm:spPr/>
      <dgm:t>
        <a:bodyPr/>
        <a:lstStyle/>
        <a:p>
          <a:endParaRPr lang="es-EC"/>
        </a:p>
      </dgm:t>
    </dgm:pt>
    <dgm:pt modelId="{6FBEF540-03DF-4429-8391-7DA472C5C169}" type="pres">
      <dgm:prSet presAssocID="{91BC386A-0938-4D25-B313-0E4983F3F502}" presName="rootConnector" presStyleLbl="node3" presStyleIdx="8" presStyleCnt="10"/>
      <dgm:spPr/>
      <dgm:t>
        <a:bodyPr/>
        <a:lstStyle/>
        <a:p>
          <a:endParaRPr lang="es-EC"/>
        </a:p>
      </dgm:t>
    </dgm:pt>
    <dgm:pt modelId="{332B5257-817A-493C-8F60-C8857F1C9954}" type="pres">
      <dgm:prSet presAssocID="{91BC386A-0938-4D25-B313-0E4983F3F502}" presName="hierChild4" presStyleCnt="0"/>
      <dgm:spPr/>
    </dgm:pt>
    <dgm:pt modelId="{8ED56BF0-A097-4DAF-855E-6CF52CF4AF71}" type="pres">
      <dgm:prSet presAssocID="{91BC386A-0938-4D25-B313-0E4983F3F502}" presName="hierChild5" presStyleCnt="0"/>
      <dgm:spPr/>
    </dgm:pt>
    <dgm:pt modelId="{0EC15958-A9C8-4BB0-85F7-E3442F232069}" type="pres">
      <dgm:prSet presAssocID="{92DA2017-9533-4174-81A0-9989130119CC}" presName="Name37" presStyleLbl="parChTrans1D3" presStyleIdx="9" presStyleCnt="10"/>
      <dgm:spPr/>
      <dgm:t>
        <a:bodyPr/>
        <a:lstStyle/>
        <a:p>
          <a:endParaRPr lang="es-EC"/>
        </a:p>
      </dgm:t>
    </dgm:pt>
    <dgm:pt modelId="{A6CD32A7-38EF-434E-940C-FE8D15293391}" type="pres">
      <dgm:prSet presAssocID="{144400E8-4F01-4095-AB3A-EB8269F47A8A}" presName="hierRoot2" presStyleCnt="0">
        <dgm:presLayoutVars>
          <dgm:hierBranch val="init"/>
        </dgm:presLayoutVars>
      </dgm:prSet>
      <dgm:spPr/>
    </dgm:pt>
    <dgm:pt modelId="{3B0CA483-34F5-479E-800B-DD0A71729F92}" type="pres">
      <dgm:prSet presAssocID="{144400E8-4F01-4095-AB3A-EB8269F47A8A}" presName="rootComposite" presStyleCnt="0"/>
      <dgm:spPr/>
    </dgm:pt>
    <dgm:pt modelId="{BE5EEC19-A9A3-48B2-85E8-FAD5017CF645}" type="pres">
      <dgm:prSet presAssocID="{144400E8-4F01-4095-AB3A-EB8269F47A8A}" presName="rootText" presStyleLbl="node3" presStyleIdx="9" presStyleCnt="10" custScaleX="239728">
        <dgm:presLayoutVars>
          <dgm:chPref val="3"/>
        </dgm:presLayoutVars>
      </dgm:prSet>
      <dgm:spPr/>
      <dgm:t>
        <a:bodyPr/>
        <a:lstStyle/>
        <a:p>
          <a:endParaRPr lang="es-EC"/>
        </a:p>
      </dgm:t>
    </dgm:pt>
    <dgm:pt modelId="{9C01B83A-37A6-48A2-9583-10B1CDB7712A}" type="pres">
      <dgm:prSet presAssocID="{144400E8-4F01-4095-AB3A-EB8269F47A8A}" presName="rootConnector" presStyleLbl="node3" presStyleIdx="9" presStyleCnt="10"/>
      <dgm:spPr/>
      <dgm:t>
        <a:bodyPr/>
        <a:lstStyle/>
        <a:p>
          <a:endParaRPr lang="es-EC"/>
        </a:p>
      </dgm:t>
    </dgm:pt>
    <dgm:pt modelId="{21116CA9-1296-474A-8F27-18350E9C10C2}" type="pres">
      <dgm:prSet presAssocID="{144400E8-4F01-4095-AB3A-EB8269F47A8A}" presName="hierChild4" presStyleCnt="0"/>
      <dgm:spPr/>
    </dgm:pt>
    <dgm:pt modelId="{A4007F1B-966B-415B-866E-72B1B1296089}" type="pres">
      <dgm:prSet presAssocID="{144400E8-4F01-4095-AB3A-EB8269F47A8A}" presName="hierChild5" presStyleCnt="0"/>
      <dgm:spPr/>
    </dgm:pt>
    <dgm:pt modelId="{4379F9F8-D799-4763-9550-11F0B1EBC9C7}" type="pres">
      <dgm:prSet presAssocID="{95F02225-6DC7-4345-8F89-FD9D8952BECB}" presName="hierChild5" presStyleCnt="0"/>
      <dgm:spPr/>
    </dgm:pt>
    <dgm:pt modelId="{1E3BB26D-2117-4A2D-B352-B885938DE7B1}" type="pres">
      <dgm:prSet presAssocID="{91A3DD4B-0CE5-4DC8-9E58-E2F3C686AB49}" presName="hierChild3" presStyleCnt="0"/>
      <dgm:spPr/>
    </dgm:pt>
    <dgm:pt modelId="{2E3B09D1-BBB9-4B9C-BE4F-B9C825F78590}" type="pres">
      <dgm:prSet presAssocID="{7E0169BE-4347-4BAB-8506-E64ACA7FCA51}" presName="Name111" presStyleLbl="parChTrans1D2" presStyleIdx="3" presStyleCnt="5"/>
      <dgm:spPr/>
      <dgm:t>
        <a:bodyPr/>
        <a:lstStyle/>
        <a:p>
          <a:endParaRPr lang="es-EC"/>
        </a:p>
      </dgm:t>
    </dgm:pt>
    <dgm:pt modelId="{4E81CD25-3150-4E45-82CF-E905A2BFD9E1}" type="pres">
      <dgm:prSet presAssocID="{EE66649D-90FA-49FB-8DD5-CAECFDA93218}" presName="hierRoot3" presStyleCnt="0">
        <dgm:presLayoutVars>
          <dgm:hierBranch val="init"/>
        </dgm:presLayoutVars>
      </dgm:prSet>
      <dgm:spPr/>
    </dgm:pt>
    <dgm:pt modelId="{91772A2F-3DE0-41A3-AE60-9EF0F543170D}" type="pres">
      <dgm:prSet presAssocID="{EE66649D-90FA-49FB-8DD5-CAECFDA93218}" presName="rootComposite3" presStyleCnt="0"/>
      <dgm:spPr/>
    </dgm:pt>
    <dgm:pt modelId="{EB4C1465-B295-41B6-8FD9-53883DD64730}" type="pres">
      <dgm:prSet presAssocID="{EE66649D-90FA-49FB-8DD5-CAECFDA93218}" presName="rootText3" presStyleLbl="asst1" presStyleIdx="0" presStyleCnt="2" custScaleX="174706" custScaleY="95551" custLinFactNeighborX="32059">
        <dgm:presLayoutVars>
          <dgm:chPref val="3"/>
        </dgm:presLayoutVars>
      </dgm:prSet>
      <dgm:spPr/>
      <dgm:t>
        <a:bodyPr/>
        <a:lstStyle/>
        <a:p>
          <a:endParaRPr lang="es-EC"/>
        </a:p>
      </dgm:t>
    </dgm:pt>
    <dgm:pt modelId="{124AA773-6E87-49DB-9291-ADA5B262D3C8}" type="pres">
      <dgm:prSet presAssocID="{EE66649D-90FA-49FB-8DD5-CAECFDA93218}" presName="rootConnector3" presStyleLbl="asst1" presStyleIdx="0" presStyleCnt="2"/>
      <dgm:spPr/>
      <dgm:t>
        <a:bodyPr/>
        <a:lstStyle/>
        <a:p>
          <a:endParaRPr lang="es-EC"/>
        </a:p>
      </dgm:t>
    </dgm:pt>
    <dgm:pt modelId="{93A3F27E-C063-4DDC-8A4E-D80D693A116E}" type="pres">
      <dgm:prSet presAssocID="{EE66649D-90FA-49FB-8DD5-CAECFDA93218}" presName="hierChild6" presStyleCnt="0"/>
      <dgm:spPr/>
    </dgm:pt>
    <dgm:pt modelId="{3D5EAE4D-FB94-4730-A1EB-E8B0C06C8C3D}" type="pres">
      <dgm:prSet presAssocID="{EE66649D-90FA-49FB-8DD5-CAECFDA93218}" presName="hierChild7" presStyleCnt="0"/>
      <dgm:spPr/>
    </dgm:pt>
    <dgm:pt modelId="{F5B00EAD-A1EC-4501-ABF4-588220B95CFF}" type="pres">
      <dgm:prSet presAssocID="{06C6EB4A-B3D9-4295-9F15-FC610D3386EE}" presName="Name111" presStyleLbl="parChTrans1D2" presStyleIdx="4" presStyleCnt="5"/>
      <dgm:spPr/>
      <dgm:t>
        <a:bodyPr/>
        <a:lstStyle/>
        <a:p>
          <a:endParaRPr lang="es-EC"/>
        </a:p>
      </dgm:t>
    </dgm:pt>
    <dgm:pt modelId="{B9CBFBA3-5AEB-4B3F-99EE-2AA95C8F057C}" type="pres">
      <dgm:prSet presAssocID="{2E6B5CCA-9E59-4FCA-B8DF-73DD749A5937}" presName="hierRoot3" presStyleCnt="0">
        <dgm:presLayoutVars>
          <dgm:hierBranch val="init"/>
        </dgm:presLayoutVars>
      </dgm:prSet>
      <dgm:spPr/>
    </dgm:pt>
    <dgm:pt modelId="{5D58031A-334F-47F6-8EA2-1B1EDE50FDD6}" type="pres">
      <dgm:prSet presAssocID="{2E6B5CCA-9E59-4FCA-B8DF-73DD749A5937}" presName="rootComposite3" presStyleCnt="0"/>
      <dgm:spPr/>
    </dgm:pt>
    <dgm:pt modelId="{6D883D45-EA32-4E14-B0EB-42E0A0FF1345}" type="pres">
      <dgm:prSet presAssocID="{2E6B5CCA-9E59-4FCA-B8DF-73DD749A5937}" presName="rootText3" presStyleLbl="asst1" presStyleIdx="1" presStyleCnt="2" custScaleX="174706" custScaleY="95551" custLinFactNeighborX="-40927">
        <dgm:presLayoutVars>
          <dgm:chPref val="3"/>
        </dgm:presLayoutVars>
      </dgm:prSet>
      <dgm:spPr/>
      <dgm:t>
        <a:bodyPr/>
        <a:lstStyle/>
        <a:p>
          <a:endParaRPr lang="es-EC"/>
        </a:p>
      </dgm:t>
    </dgm:pt>
    <dgm:pt modelId="{E4ECE23C-34D9-40B4-9F90-909768C5FD2A}" type="pres">
      <dgm:prSet presAssocID="{2E6B5CCA-9E59-4FCA-B8DF-73DD749A5937}" presName="rootConnector3" presStyleLbl="asst1" presStyleIdx="1" presStyleCnt="2"/>
      <dgm:spPr/>
      <dgm:t>
        <a:bodyPr/>
        <a:lstStyle/>
        <a:p>
          <a:endParaRPr lang="es-EC"/>
        </a:p>
      </dgm:t>
    </dgm:pt>
    <dgm:pt modelId="{2F43E48C-F1E4-4073-BD54-687ABF2A678F}" type="pres">
      <dgm:prSet presAssocID="{2E6B5CCA-9E59-4FCA-B8DF-73DD749A5937}" presName="hierChild6" presStyleCnt="0"/>
      <dgm:spPr/>
    </dgm:pt>
    <dgm:pt modelId="{E683D03D-A5EB-44AB-B14F-1272DC47784B}" type="pres">
      <dgm:prSet presAssocID="{2E6B5CCA-9E59-4FCA-B8DF-73DD749A5937}" presName="hierChild7" presStyleCnt="0"/>
      <dgm:spPr/>
    </dgm:pt>
  </dgm:ptLst>
  <dgm:cxnLst>
    <dgm:cxn modelId="{110954E6-7CB9-42EE-A125-F1853369EE8B}" type="presOf" srcId="{69E327B8-758D-4567-B1A2-572D0B503B57}" destId="{908E4B50-A0D4-49F0-B474-BE6BD9320BAC}" srcOrd="0" destOrd="0" presId="urn:microsoft.com/office/officeart/2005/8/layout/orgChart1"/>
    <dgm:cxn modelId="{25EE9511-3BCA-4E8E-B2D3-F547CBE2C41A}" type="presOf" srcId="{D21BF9D0-B1E3-4AD6-B788-451E1B908224}" destId="{86F55DF2-8CC5-4B86-B3E2-CF8E5BA74021}" srcOrd="0" destOrd="0" presId="urn:microsoft.com/office/officeart/2005/8/layout/orgChart1"/>
    <dgm:cxn modelId="{EC5BAB4D-4960-4050-93DD-740677ABC9D4}" srcId="{C86842BC-4359-4561-A949-3A7AC606A912}" destId="{D21BF9D0-B1E3-4AD6-B788-451E1B908224}" srcOrd="2" destOrd="0" parTransId="{9E1608F4-8BC2-4745-AB2E-9B64B5E8DE34}" sibTransId="{7956EE80-4FA2-446C-8FAC-4E1B66B2ED29}"/>
    <dgm:cxn modelId="{4E54CCA5-ED94-4B5A-A0E7-4CBBD98B231F}" srcId="{79D749D4-C1B2-41C1-B700-44D2433F540D}" destId="{2974C9DC-B613-4DF1-8D17-AAC2D8012479}" srcOrd="1" destOrd="0" parTransId="{1AFB8282-21E0-4BFA-97C6-A3DE965F0F9E}" sibTransId="{7EADF244-3D5A-4CF6-B5EB-A4BF1092D0EE}"/>
    <dgm:cxn modelId="{9032A033-79BC-4291-AEEC-A65501E30CAB}" type="presOf" srcId="{2E6B5CCA-9E59-4FCA-B8DF-73DD749A5937}" destId="{6D883D45-EA32-4E14-B0EB-42E0A0FF1345}" srcOrd="0" destOrd="0" presId="urn:microsoft.com/office/officeart/2005/8/layout/orgChart1"/>
    <dgm:cxn modelId="{D7B693A1-4CDE-4532-A5E8-D47BE30EEF96}" type="presOf" srcId="{2974C9DC-B613-4DF1-8D17-AAC2D8012479}" destId="{CB6872DE-A49D-43D7-9542-7E3B0C5DAA44}" srcOrd="0" destOrd="0" presId="urn:microsoft.com/office/officeart/2005/8/layout/orgChart1"/>
    <dgm:cxn modelId="{BF8A8A87-FB95-46C0-938F-2802DA323432}" type="presOf" srcId="{91BC386A-0938-4D25-B313-0E4983F3F502}" destId="{ECC504F8-48CA-472B-9F5D-7B75AEC53F09}" srcOrd="0" destOrd="0" presId="urn:microsoft.com/office/officeart/2005/8/layout/orgChart1"/>
    <dgm:cxn modelId="{8760A381-5328-4948-950A-31B59DF87858}" type="presOf" srcId="{888BFD8F-8812-4434-8F8F-36A28F5B9EFA}" destId="{D9A75466-ADC6-4FF6-A434-AADEEDDB08AD}" srcOrd="0" destOrd="0" presId="urn:microsoft.com/office/officeart/2005/8/layout/orgChart1"/>
    <dgm:cxn modelId="{957B017E-40F3-4469-A909-B41CD2DC9681}" type="presOf" srcId="{79D749D4-C1B2-41C1-B700-44D2433F540D}" destId="{27133A07-1E2A-46C9-93C1-918DB6F5AF3B}" srcOrd="0" destOrd="0" presId="urn:microsoft.com/office/officeart/2005/8/layout/orgChart1"/>
    <dgm:cxn modelId="{47D8CEDC-1044-4F48-A914-DCA1CB9904A8}" type="presOf" srcId="{6B8CDF03-FB14-4433-8210-58C23A0B2FC8}" destId="{1A2F210F-C231-452B-9E97-5D2BADE15BDD}" srcOrd="0" destOrd="0" presId="urn:microsoft.com/office/officeart/2005/8/layout/orgChart1"/>
    <dgm:cxn modelId="{FB1F32EC-DDA1-46DC-86F2-4BE225C4BDF7}" type="presOf" srcId="{F56299FF-FD1E-4228-AD22-E4B5297281A5}" destId="{F9AEBDB3-13F0-4723-AF86-0606AB813AC0}" srcOrd="1" destOrd="0" presId="urn:microsoft.com/office/officeart/2005/8/layout/orgChart1"/>
    <dgm:cxn modelId="{88C9E6B0-9F30-4B3B-9A60-95FC9EA3066A}" srcId="{95F02225-6DC7-4345-8F89-FD9D8952BECB}" destId="{89791667-997D-4E4B-A81C-783165DAD520}" srcOrd="0" destOrd="0" parTransId="{85AF61B5-D9E5-43AD-BBA9-610C6A25E2FF}" sibTransId="{4032FDF3-B47F-4B42-AC8A-1E878C4D3288}"/>
    <dgm:cxn modelId="{16FDB812-47B0-49AA-9BC1-9CA73AFA9827}" type="presOf" srcId="{06C6EB4A-B3D9-4295-9F15-FC610D3386EE}" destId="{F5B00EAD-A1EC-4501-ABF4-588220B95CFF}" srcOrd="0" destOrd="0" presId="urn:microsoft.com/office/officeart/2005/8/layout/orgChart1"/>
    <dgm:cxn modelId="{1270ED71-9D45-4271-A243-DF5A4AB7E240}" type="presOf" srcId="{15FF1EC6-3211-488D-8827-7DCFA6F58D3F}" destId="{38B8E4C3-C3AB-4B0F-BFD2-3D029E3D6283}" srcOrd="0" destOrd="0" presId="urn:microsoft.com/office/officeart/2005/8/layout/orgChart1"/>
    <dgm:cxn modelId="{AB529C98-5047-4592-B2CB-AD76E6652C8C}" type="presOf" srcId="{7E0169BE-4347-4BAB-8506-E64ACA7FCA51}" destId="{2E3B09D1-BBB9-4B9C-BE4F-B9C825F78590}" srcOrd="0" destOrd="0" presId="urn:microsoft.com/office/officeart/2005/8/layout/orgChart1"/>
    <dgm:cxn modelId="{3B374496-6C0F-4C9C-84EA-71FAF13C74A4}" srcId="{95F02225-6DC7-4345-8F89-FD9D8952BECB}" destId="{103DD770-A028-4974-BBCE-B8D39F83C9CF}" srcOrd="2" destOrd="0" parTransId="{8F062379-F8EA-47F4-84A9-C0AA41077834}" sibTransId="{53D6BA8C-0AE0-475B-BF54-6F4B894DC899}"/>
    <dgm:cxn modelId="{E7358746-F89A-4D62-8845-63E5AC8C6F4C}" srcId="{91A3DD4B-0CE5-4DC8-9E58-E2F3C686AB49}" destId="{95F02225-6DC7-4345-8F89-FD9D8952BECB}" srcOrd="3" destOrd="0" parTransId="{888BFD8F-8812-4434-8F8F-36A28F5B9EFA}" sibTransId="{140234EA-8476-416F-883C-F9B21157068E}"/>
    <dgm:cxn modelId="{0030C232-9E68-4F11-85C4-7791B0A75A74}" srcId="{95F02225-6DC7-4345-8F89-FD9D8952BECB}" destId="{69E327B8-758D-4567-B1A2-572D0B503B57}" srcOrd="1" destOrd="0" parTransId="{40E2492A-0778-4536-ACE3-DB5887BC5147}" sibTransId="{496E4FE3-29EF-47BE-BC43-79B6988A6BC6}"/>
    <dgm:cxn modelId="{0E1C963E-C0BB-4D54-9774-01A3A02BD936}" type="presOf" srcId="{2E6B5CCA-9E59-4FCA-B8DF-73DD749A5937}" destId="{E4ECE23C-34D9-40B4-9F90-909768C5FD2A}" srcOrd="1" destOrd="0" presId="urn:microsoft.com/office/officeart/2005/8/layout/orgChart1"/>
    <dgm:cxn modelId="{AD851394-B601-42A6-A12B-A2DBA476F6EA}" type="presOf" srcId="{EE66649D-90FA-49FB-8DD5-CAECFDA93218}" destId="{EB4C1465-B295-41B6-8FD9-53883DD64730}" srcOrd="0" destOrd="0" presId="urn:microsoft.com/office/officeart/2005/8/layout/orgChart1"/>
    <dgm:cxn modelId="{8E1155F9-D6D7-4CF8-99C2-A1F0F2E9C9E8}" srcId="{C86842BC-4359-4561-A949-3A7AC606A912}" destId="{15F91620-6D2F-44F7-BBB4-D4CBF8F53B80}" srcOrd="1" destOrd="0" parTransId="{6B8CDF03-FB14-4433-8210-58C23A0B2FC8}" sibTransId="{BDDE3DA4-E2BC-42AA-B7D4-5D16663DB14B}"/>
    <dgm:cxn modelId="{82136AF7-10E6-43EA-9911-F1FAC5D9222A}" type="presOf" srcId="{40E2492A-0778-4536-ACE3-DB5887BC5147}" destId="{BB158C41-4F93-4D91-85C7-9BDF673B7344}" srcOrd="0" destOrd="0" presId="urn:microsoft.com/office/officeart/2005/8/layout/orgChart1"/>
    <dgm:cxn modelId="{6AAD6647-D8A7-41F0-BB29-6EE02F5A06BA}" type="presOf" srcId="{79D749D4-C1B2-41C1-B700-44D2433F540D}" destId="{53BDC0D0-34CD-434A-A16D-49015A960447}" srcOrd="1" destOrd="0" presId="urn:microsoft.com/office/officeart/2005/8/layout/orgChart1"/>
    <dgm:cxn modelId="{E8EF3B2B-79DB-43E0-878B-0D54EFA50436}" type="presOf" srcId="{85AF61B5-D9E5-43AD-BBA9-610C6A25E2FF}" destId="{9EE18FFB-996F-4A72-9279-7B7075589F53}" srcOrd="0" destOrd="0" presId="urn:microsoft.com/office/officeart/2005/8/layout/orgChart1"/>
    <dgm:cxn modelId="{83FD37B7-9C4E-4237-BE2D-B70C53581AC5}" type="presOf" srcId="{2974C9DC-B613-4DF1-8D17-AAC2D8012479}" destId="{763E057E-B9F2-4EC4-857E-BD0CF88DDC37}" srcOrd="1" destOrd="0" presId="urn:microsoft.com/office/officeart/2005/8/layout/orgChart1"/>
    <dgm:cxn modelId="{DA6E7A04-2C2F-4B72-BD81-95D741F5633E}" type="presOf" srcId="{C86842BC-4359-4561-A949-3A7AC606A912}" destId="{2B2BBF80-6BC8-416B-A054-183586AAFB9E}" srcOrd="1" destOrd="0" presId="urn:microsoft.com/office/officeart/2005/8/layout/orgChart1"/>
    <dgm:cxn modelId="{796A531B-6604-4AC3-AA7F-12977DE8B162}" type="presOf" srcId="{103DD770-A028-4974-BBCE-B8D39F83C9CF}" destId="{6FC63B90-1BEB-4FE2-9568-B36D51AC74E5}" srcOrd="1" destOrd="0" presId="urn:microsoft.com/office/officeart/2005/8/layout/orgChart1"/>
    <dgm:cxn modelId="{34FA7A94-A8B9-4AE4-AB9A-4C689281116F}" type="presOf" srcId="{144400E8-4F01-4095-AB3A-EB8269F47A8A}" destId="{BE5EEC19-A9A3-48B2-85E8-FAD5017CF645}" srcOrd="0" destOrd="0" presId="urn:microsoft.com/office/officeart/2005/8/layout/orgChart1"/>
    <dgm:cxn modelId="{F06EDB49-74A0-486B-B2C7-BBB2E5890A01}" type="presOf" srcId="{91A3DD4B-0CE5-4DC8-9E58-E2F3C686AB49}" destId="{C27A5DF4-3BC8-4F91-91B4-A6649ECE0F42}" srcOrd="1" destOrd="0" presId="urn:microsoft.com/office/officeart/2005/8/layout/orgChart1"/>
    <dgm:cxn modelId="{70ABFB33-01E1-429B-89E1-D521E470EB37}" type="presOf" srcId="{91BC386A-0938-4D25-B313-0E4983F3F502}" destId="{6FBEF540-03DF-4429-8391-7DA472C5C169}" srcOrd="1" destOrd="0" presId="urn:microsoft.com/office/officeart/2005/8/layout/orgChart1"/>
    <dgm:cxn modelId="{65832E86-F9DD-4D7B-998A-487B6D188753}" type="presOf" srcId="{94C119D3-C15A-4A10-AE75-8819F507A997}" destId="{E32D3E8C-3A8C-40ED-857E-70A598AF44E0}" srcOrd="0" destOrd="0" presId="urn:microsoft.com/office/officeart/2005/8/layout/orgChart1"/>
    <dgm:cxn modelId="{65B9AFB5-0E96-4B5F-BDF3-19B3E56B2639}" srcId="{91A3DD4B-0CE5-4DC8-9E58-E2F3C686AB49}" destId="{79D749D4-C1B2-41C1-B700-44D2433F540D}" srcOrd="2" destOrd="0" parTransId="{C96A0EB4-4653-402D-B88B-068F7C7B1F11}" sibTransId="{2F89F7F7-1D75-4EF9-8070-299243DF54CA}"/>
    <dgm:cxn modelId="{5E6D4C96-925E-4051-BF84-E5EFDF893FB7}" type="presOf" srcId="{15F91620-6D2F-44F7-BBB4-D4CBF8F53B80}" destId="{80894129-41C5-44E0-A998-D5069F442A38}" srcOrd="1" destOrd="0" presId="urn:microsoft.com/office/officeart/2005/8/layout/orgChart1"/>
    <dgm:cxn modelId="{74D276C7-3E35-40D9-B658-F83AAF1C81FA}" srcId="{95F02225-6DC7-4345-8F89-FD9D8952BECB}" destId="{91BC386A-0938-4D25-B313-0E4983F3F502}" srcOrd="3" destOrd="0" parTransId="{15FF1EC6-3211-488D-8827-7DCFA6F58D3F}" sibTransId="{F4F63643-0AEC-46DC-92E2-D41D892E8ED3}"/>
    <dgm:cxn modelId="{D9A752B7-773D-4EF4-93D2-7C22E3FB2584}" srcId="{C86842BC-4359-4561-A949-3A7AC606A912}" destId="{F56299FF-FD1E-4228-AD22-E4B5297281A5}" srcOrd="0" destOrd="0" parTransId="{8AF99726-5144-4E9A-B912-14FA532D8865}" sibTransId="{97ADF6C3-BA44-4F04-8B59-98266E8555E4}"/>
    <dgm:cxn modelId="{FA290114-87D2-4C7C-88B7-26074DDA95ED}" type="presOf" srcId="{8F062379-F8EA-47F4-84A9-C0AA41077834}" destId="{75240925-3A64-4883-A66E-D71A88CAFAB3}" srcOrd="0" destOrd="0" presId="urn:microsoft.com/office/officeart/2005/8/layout/orgChart1"/>
    <dgm:cxn modelId="{717B8502-B2EE-427A-BDB0-98A8660DD173}" type="presOf" srcId="{D21BF9D0-B1E3-4AD6-B788-451E1B908224}" destId="{9D69775E-0A30-4D37-B2A8-3E14EE1572E9}" srcOrd="1" destOrd="0" presId="urn:microsoft.com/office/officeart/2005/8/layout/orgChart1"/>
    <dgm:cxn modelId="{38317EF7-6476-4235-94CE-9B2C1189948D}" type="presOf" srcId="{EE66649D-90FA-49FB-8DD5-CAECFDA93218}" destId="{124AA773-6E87-49DB-9291-ADA5B262D3C8}" srcOrd="1" destOrd="0" presId="urn:microsoft.com/office/officeart/2005/8/layout/orgChart1"/>
    <dgm:cxn modelId="{A7385A4A-5674-447A-B8F5-04C8B65F8F3D}" srcId="{91A3DD4B-0CE5-4DC8-9E58-E2F3C686AB49}" destId="{EE66649D-90FA-49FB-8DD5-CAECFDA93218}" srcOrd="0" destOrd="0" parTransId="{7E0169BE-4347-4BAB-8506-E64ACA7FCA51}" sibTransId="{912FCDC9-8527-4193-8C4A-88FC57EC5B89}"/>
    <dgm:cxn modelId="{F29A4489-7983-42C5-9603-41786B4B06A8}" type="presOf" srcId="{144400E8-4F01-4095-AB3A-EB8269F47A8A}" destId="{9C01B83A-37A6-48A2-9583-10B1CDB7712A}" srcOrd="1" destOrd="0" presId="urn:microsoft.com/office/officeart/2005/8/layout/orgChart1"/>
    <dgm:cxn modelId="{5870F5E2-54EC-4D4C-98FD-F31E66456C0F}" type="presOf" srcId="{1AFB8282-21E0-4BFA-97C6-A3DE965F0F9E}" destId="{C3516057-DA89-4A6B-A079-70D315BC1F4D}" srcOrd="0" destOrd="0" presId="urn:microsoft.com/office/officeart/2005/8/layout/orgChart1"/>
    <dgm:cxn modelId="{C08B78B6-BDAE-4198-B336-EE7D851DDA64}" type="presOf" srcId="{F6A156F5-9225-42C9-8A66-347794E6D21B}" destId="{9C376D79-CD38-4805-A838-237934569FFD}" srcOrd="0" destOrd="0" presId="urn:microsoft.com/office/officeart/2005/8/layout/orgChart1"/>
    <dgm:cxn modelId="{7AE5AA84-3777-4C8C-B123-6E6471356485}" type="presOf" srcId="{89791667-997D-4E4B-A81C-783165DAD520}" destId="{B29FC3B8-777F-4FA8-A1CA-CE5DE092B4F3}" srcOrd="1" destOrd="0" presId="urn:microsoft.com/office/officeart/2005/8/layout/orgChart1"/>
    <dgm:cxn modelId="{32CD4066-FA84-4E94-BE9A-F1E17A157B9D}" type="presOf" srcId="{92DA2017-9533-4174-81A0-9989130119CC}" destId="{0EC15958-A9C8-4BB0-85F7-E3442F232069}" srcOrd="0" destOrd="0" presId="urn:microsoft.com/office/officeart/2005/8/layout/orgChart1"/>
    <dgm:cxn modelId="{7E20EA83-B718-4B9C-823A-8B3F117BC045}" type="presOf" srcId="{95F02225-6DC7-4345-8F89-FD9D8952BECB}" destId="{9DE10569-BECC-492B-BC2D-8B894F308C30}" srcOrd="1" destOrd="0" presId="urn:microsoft.com/office/officeart/2005/8/layout/orgChart1"/>
    <dgm:cxn modelId="{2337465E-9E51-4DF8-8462-CF48B77374EB}" type="presOf" srcId="{95F02225-6DC7-4345-8F89-FD9D8952BECB}" destId="{2F7E9236-B197-4C63-8E2D-56393B11EA87}" srcOrd="0" destOrd="0" presId="urn:microsoft.com/office/officeart/2005/8/layout/orgChart1"/>
    <dgm:cxn modelId="{17C4564C-4FB6-49DA-AFBC-C673D20FF1C2}" type="presOf" srcId="{8236EB1B-A112-4827-93FF-78B3C245539B}" destId="{323B7755-66D4-49D8-85F1-7E26F08F8ED7}" srcOrd="0" destOrd="0" presId="urn:microsoft.com/office/officeart/2005/8/layout/orgChart1"/>
    <dgm:cxn modelId="{837F0A11-FF80-4286-8D8D-672A3B7CDE3A}" type="presOf" srcId="{C96A0EB4-4653-402D-B88B-068F7C7B1F11}" destId="{D376717E-6AC6-4400-94CD-9BEECDF4F1C9}" srcOrd="0" destOrd="0" presId="urn:microsoft.com/office/officeart/2005/8/layout/orgChart1"/>
    <dgm:cxn modelId="{7AA34950-C2F2-4DD2-8D24-BFE9E587D511}" type="presOf" srcId="{69E327B8-758D-4567-B1A2-572D0B503B57}" destId="{0667B869-3786-4677-9811-B338E3703DC3}" srcOrd="1" destOrd="0" presId="urn:microsoft.com/office/officeart/2005/8/layout/orgChart1"/>
    <dgm:cxn modelId="{7C60CE7D-E360-439C-A2FE-431423E25D7B}" srcId="{91A3DD4B-0CE5-4DC8-9E58-E2F3C686AB49}" destId="{C86842BC-4359-4561-A949-3A7AC606A912}" srcOrd="1" destOrd="0" parTransId="{94C119D3-C15A-4A10-AE75-8819F507A997}" sibTransId="{B837D765-CD04-4606-A729-CAE758B176B0}"/>
    <dgm:cxn modelId="{469ED6BD-B63E-4B2B-A4CD-A55BEC4274B2}" srcId="{79D749D4-C1B2-41C1-B700-44D2433F540D}" destId="{9CD6B574-3E12-416F-B0ED-737EFF84545C}" srcOrd="0" destOrd="0" parTransId="{8236EB1B-A112-4827-93FF-78B3C245539B}" sibTransId="{BA4B6421-19F0-44A6-A9D5-3EF0417CC244}"/>
    <dgm:cxn modelId="{E2BA775E-2C4C-43BD-81FC-903C94D17877}" srcId="{91A3DD4B-0CE5-4DC8-9E58-E2F3C686AB49}" destId="{2E6B5CCA-9E59-4FCA-B8DF-73DD749A5937}" srcOrd="4" destOrd="0" parTransId="{06C6EB4A-B3D9-4295-9F15-FC610D3386EE}" sibTransId="{44CAAFFA-94C4-420E-AD56-BA05DBE784E4}"/>
    <dgm:cxn modelId="{29A17F7D-DB63-436B-8294-2854A1EAF167}" type="presOf" srcId="{9E1608F4-8BC2-4745-AB2E-9B64B5E8DE34}" destId="{D8DBDD2A-B737-4C98-A507-0C1E8640C17F}" srcOrd="0" destOrd="0" presId="urn:microsoft.com/office/officeart/2005/8/layout/orgChart1"/>
    <dgm:cxn modelId="{2652FEEB-F25C-4C5D-B7B5-BA5C2779B138}" type="presOf" srcId="{9CD6B574-3E12-416F-B0ED-737EFF84545C}" destId="{2BC5CCDB-DC7B-4DF7-BC03-494E94E2F383}" srcOrd="1" destOrd="0" presId="urn:microsoft.com/office/officeart/2005/8/layout/orgChart1"/>
    <dgm:cxn modelId="{8059E406-E93B-4294-8E74-A12C27D229D8}" type="presOf" srcId="{103DD770-A028-4974-BBCE-B8D39F83C9CF}" destId="{DBDD41F8-6580-4630-B482-D38153BFCF4E}" srcOrd="0" destOrd="0" presId="urn:microsoft.com/office/officeart/2005/8/layout/orgChart1"/>
    <dgm:cxn modelId="{4A16291E-3E88-4CC0-89DB-FB6711BDA775}" type="presOf" srcId="{89791667-997D-4E4B-A81C-783165DAD520}" destId="{C00F36C3-6681-4300-B835-6AEB17ECB16B}" srcOrd="0" destOrd="0" presId="urn:microsoft.com/office/officeart/2005/8/layout/orgChart1"/>
    <dgm:cxn modelId="{7DBB9FFE-3C04-43EC-86EC-AC3F8B6A268D}" srcId="{F6A156F5-9225-42C9-8A66-347794E6D21B}" destId="{91A3DD4B-0CE5-4DC8-9E58-E2F3C686AB49}" srcOrd="0" destOrd="0" parTransId="{98303283-506D-4658-8B3A-DDE05782421D}" sibTransId="{43D6B881-7114-4154-9B84-C790FD384504}"/>
    <dgm:cxn modelId="{8320606B-14D4-439B-B692-4BFF08062C29}" type="presOf" srcId="{8AF99726-5144-4E9A-B912-14FA532D8865}" destId="{92E5E593-0997-4831-BC6D-FAC895B76201}" srcOrd="0" destOrd="0" presId="urn:microsoft.com/office/officeart/2005/8/layout/orgChart1"/>
    <dgm:cxn modelId="{DBF41782-6CA5-4F36-B4BB-8D2C6B81E5EC}" type="presOf" srcId="{91A3DD4B-0CE5-4DC8-9E58-E2F3C686AB49}" destId="{73251DFA-9355-4A40-A8FB-91ED3B0A0256}" srcOrd="0" destOrd="0" presId="urn:microsoft.com/office/officeart/2005/8/layout/orgChart1"/>
    <dgm:cxn modelId="{93437A3E-9768-432A-86C5-68BDBCE50BD3}" type="presOf" srcId="{C86842BC-4359-4561-A949-3A7AC606A912}" destId="{32447CD7-9402-4508-B909-92DF69DFE9F6}" srcOrd="0" destOrd="0" presId="urn:microsoft.com/office/officeart/2005/8/layout/orgChart1"/>
    <dgm:cxn modelId="{23BDCB87-7F08-4D0A-A9EF-28C2374E94D8}" type="presOf" srcId="{F56299FF-FD1E-4228-AD22-E4B5297281A5}" destId="{8272DD11-4773-4694-9252-81A51EC55083}" srcOrd="0" destOrd="0" presId="urn:microsoft.com/office/officeart/2005/8/layout/orgChart1"/>
    <dgm:cxn modelId="{8F33EFA6-769C-44ED-B828-49CCC3A2C6C4}" type="presOf" srcId="{15F91620-6D2F-44F7-BBB4-D4CBF8F53B80}" destId="{DE4D23FD-CA5F-40CE-A6DF-4FD2A8D25000}" srcOrd="0" destOrd="0" presId="urn:microsoft.com/office/officeart/2005/8/layout/orgChart1"/>
    <dgm:cxn modelId="{588B8A4F-E732-49F7-B96E-715CA8BBCEEF}" srcId="{95F02225-6DC7-4345-8F89-FD9D8952BECB}" destId="{144400E8-4F01-4095-AB3A-EB8269F47A8A}" srcOrd="4" destOrd="0" parTransId="{92DA2017-9533-4174-81A0-9989130119CC}" sibTransId="{0FE50EFD-2A0A-466A-9B77-78FFF0BBE516}"/>
    <dgm:cxn modelId="{5F050391-2D46-4216-B289-C9FD29B8B140}" type="presOf" srcId="{9CD6B574-3E12-416F-B0ED-737EFF84545C}" destId="{B7C6DBC6-16BD-4159-A2BE-E13A8A79EC40}" srcOrd="0" destOrd="0" presId="urn:microsoft.com/office/officeart/2005/8/layout/orgChart1"/>
    <dgm:cxn modelId="{DB2792B3-B8B9-4721-99E4-F442C60D19A9}" type="presParOf" srcId="{9C376D79-CD38-4805-A838-237934569FFD}" destId="{14256D6A-9762-4750-B6AE-4962CB778F2A}" srcOrd="0" destOrd="0" presId="urn:microsoft.com/office/officeart/2005/8/layout/orgChart1"/>
    <dgm:cxn modelId="{20C132AA-1AB1-4EBD-B5B0-5BC4C95F8B06}" type="presParOf" srcId="{14256D6A-9762-4750-B6AE-4962CB778F2A}" destId="{48572115-8438-47FA-B39B-2F0CC33E9597}" srcOrd="0" destOrd="0" presId="urn:microsoft.com/office/officeart/2005/8/layout/orgChart1"/>
    <dgm:cxn modelId="{195F504C-5F6F-4EB9-AD53-30A253832905}" type="presParOf" srcId="{48572115-8438-47FA-B39B-2F0CC33E9597}" destId="{73251DFA-9355-4A40-A8FB-91ED3B0A0256}" srcOrd="0" destOrd="0" presId="urn:microsoft.com/office/officeart/2005/8/layout/orgChart1"/>
    <dgm:cxn modelId="{CFE31F29-BE9C-41A4-924E-BFC88D2E151B}" type="presParOf" srcId="{48572115-8438-47FA-B39B-2F0CC33E9597}" destId="{C27A5DF4-3BC8-4F91-91B4-A6649ECE0F42}" srcOrd="1" destOrd="0" presId="urn:microsoft.com/office/officeart/2005/8/layout/orgChart1"/>
    <dgm:cxn modelId="{9D7DA46D-29CC-4FCD-90C1-844C102CA4C3}" type="presParOf" srcId="{14256D6A-9762-4750-B6AE-4962CB778F2A}" destId="{9E314A9D-2934-41F0-824E-280410446BB8}" srcOrd="1" destOrd="0" presId="urn:microsoft.com/office/officeart/2005/8/layout/orgChart1"/>
    <dgm:cxn modelId="{47D6F9CF-8FCA-45E1-9E2E-7C19A10D282D}" type="presParOf" srcId="{9E314A9D-2934-41F0-824E-280410446BB8}" destId="{E32D3E8C-3A8C-40ED-857E-70A598AF44E0}" srcOrd="0" destOrd="0" presId="urn:microsoft.com/office/officeart/2005/8/layout/orgChart1"/>
    <dgm:cxn modelId="{09F77E11-B906-44DF-BEB9-3F20C686682F}" type="presParOf" srcId="{9E314A9D-2934-41F0-824E-280410446BB8}" destId="{BBECC835-1AAA-444A-A6AB-E4C5C865C43F}" srcOrd="1" destOrd="0" presId="urn:microsoft.com/office/officeart/2005/8/layout/orgChart1"/>
    <dgm:cxn modelId="{9DAD6A47-264D-412F-9864-05E93CDEC80D}" type="presParOf" srcId="{BBECC835-1AAA-444A-A6AB-E4C5C865C43F}" destId="{37A5C08A-6D9C-4F64-97A9-054759EFDB27}" srcOrd="0" destOrd="0" presId="urn:microsoft.com/office/officeart/2005/8/layout/orgChart1"/>
    <dgm:cxn modelId="{339C2453-C321-44A8-A46E-8F403E967A33}" type="presParOf" srcId="{37A5C08A-6D9C-4F64-97A9-054759EFDB27}" destId="{32447CD7-9402-4508-B909-92DF69DFE9F6}" srcOrd="0" destOrd="0" presId="urn:microsoft.com/office/officeart/2005/8/layout/orgChart1"/>
    <dgm:cxn modelId="{D9A9F5F3-D830-4EDA-A8CF-B0D4AC6BBF3B}" type="presParOf" srcId="{37A5C08A-6D9C-4F64-97A9-054759EFDB27}" destId="{2B2BBF80-6BC8-416B-A054-183586AAFB9E}" srcOrd="1" destOrd="0" presId="urn:microsoft.com/office/officeart/2005/8/layout/orgChart1"/>
    <dgm:cxn modelId="{264287FA-0ACC-420D-80C7-67E77B0788A7}" type="presParOf" srcId="{BBECC835-1AAA-444A-A6AB-E4C5C865C43F}" destId="{2FE4BC6E-A508-4F64-B352-218D1D32FB46}" srcOrd="1" destOrd="0" presId="urn:microsoft.com/office/officeart/2005/8/layout/orgChart1"/>
    <dgm:cxn modelId="{84BD53D9-4FA6-47C3-AC97-0BA6DE08024C}" type="presParOf" srcId="{2FE4BC6E-A508-4F64-B352-218D1D32FB46}" destId="{92E5E593-0997-4831-BC6D-FAC895B76201}" srcOrd="0" destOrd="0" presId="urn:microsoft.com/office/officeart/2005/8/layout/orgChart1"/>
    <dgm:cxn modelId="{7F3E0A22-6FFC-4BB5-A7E8-0431855108F0}" type="presParOf" srcId="{2FE4BC6E-A508-4F64-B352-218D1D32FB46}" destId="{7364F5C0-9E70-4D1F-94C2-3A3CB303C1C3}" srcOrd="1" destOrd="0" presId="urn:microsoft.com/office/officeart/2005/8/layout/orgChart1"/>
    <dgm:cxn modelId="{5CEC74FA-54BA-4775-AC53-BF5EEBCA5C17}" type="presParOf" srcId="{7364F5C0-9E70-4D1F-94C2-3A3CB303C1C3}" destId="{7ADB647B-F040-4DED-95F2-F41F8BD51CD9}" srcOrd="0" destOrd="0" presId="urn:microsoft.com/office/officeart/2005/8/layout/orgChart1"/>
    <dgm:cxn modelId="{D02173E1-5DFF-49D2-AD9D-B5877D0D3DA1}" type="presParOf" srcId="{7ADB647B-F040-4DED-95F2-F41F8BD51CD9}" destId="{8272DD11-4773-4694-9252-81A51EC55083}" srcOrd="0" destOrd="0" presId="urn:microsoft.com/office/officeart/2005/8/layout/orgChart1"/>
    <dgm:cxn modelId="{52EE397E-B98B-4D74-BC6E-0555CABC5079}" type="presParOf" srcId="{7ADB647B-F040-4DED-95F2-F41F8BD51CD9}" destId="{F9AEBDB3-13F0-4723-AF86-0606AB813AC0}" srcOrd="1" destOrd="0" presId="urn:microsoft.com/office/officeart/2005/8/layout/orgChart1"/>
    <dgm:cxn modelId="{FD970030-E3B3-4521-B05D-59807E8FCCEB}" type="presParOf" srcId="{7364F5C0-9E70-4D1F-94C2-3A3CB303C1C3}" destId="{B79266BF-58F1-49B4-B7DD-07209D1AA578}" srcOrd="1" destOrd="0" presId="urn:microsoft.com/office/officeart/2005/8/layout/orgChart1"/>
    <dgm:cxn modelId="{1220845D-3972-43DF-931C-53C8EFE5923B}" type="presParOf" srcId="{7364F5C0-9E70-4D1F-94C2-3A3CB303C1C3}" destId="{8240BABA-FC38-469E-91D6-5BE8A6AB8908}" srcOrd="2" destOrd="0" presId="urn:microsoft.com/office/officeart/2005/8/layout/orgChart1"/>
    <dgm:cxn modelId="{AC2CC4C9-D8EF-4523-BDEE-7887B90C6540}" type="presParOf" srcId="{2FE4BC6E-A508-4F64-B352-218D1D32FB46}" destId="{1A2F210F-C231-452B-9E97-5D2BADE15BDD}" srcOrd="2" destOrd="0" presId="urn:microsoft.com/office/officeart/2005/8/layout/orgChart1"/>
    <dgm:cxn modelId="{B01E0B16-A7F1-4850-874A-2AC61E8F2AE1}" type="presParOf" srcId="{2FE4BC6E-A508-4F64-B352-218D1D32FB46}" destId="{891AF76D-BA6A-44BA-96EE-9E48ABA81D9D}" srcOrd="3" destOrd="0" presId="urn:microsoft.com/office/officeart/2005/8/layout/orgChart1"/>
    <dgm:cxn modelId="{0D8A926E-FE94-4620-9F74-26FAA5BBDA89}" type="presParOf" srcId="{891AF76D-BA6A-44BA-96EE-9E48ABA81D9D}" destId="{097AA406-617E-4D71-9CB7-C3A2692508BE}" srcOrd="0" destOrd="0" presId="urn:microsoft.com/office/officeart/2005/8/layout/orgChart1"/>
    <dgm:cxn modelId="{E6965C95-40AB-40C4-B2EF-8F9511F583D8}" type="presParOf" srcId="{097AA406-617E-4D71-9CB7-C3A2692508BE}" destId="{DE4D23FD-CA5F-40CE-A6DF-4FD2A8D25000}" srcOrd="0" destOrd="0" presId="urn:microsoft.com/office/officeart/2005/8/layout/orgChart1"/>
    <dgm:cxn modelId="{2A5B68B4-C9CE-4F0D-8A0C-D052CDC8947E}" type="presParOf" srcId="{097AA406-617E-4D71-9CB7-C3A2692508BE}" destId="{80894129-41C5-44E0-A998-D5069F442A38}" srcOrd="1" destOrd="0" presId="urn:microsoft.com/office/officeart/2005/8/layout/orgChart1"/>
    <dgm:cxn modelId="{C8E74810-EDB3-461F-97CF-ABCBF55EB73D}" type="presParOf" srcId="{891AF76D-BA6A-44BA-96EE-9E48ABA81D9D}" destId="{0F35064F-BDBF-4C30-9C17-EFA66C72ED1F}" srcOrd="1" destOrd="0" presId="urn:microsoft.com/office/officeart/2005/8/layout/orgChart1"/>
    <dgm:cxn modelId="{F36E033C-2DDF-4758-BA1A-5563F73770F1}" type="presParOf" srcId="{891AF76D-BA6A-44BA-96EE-9E48ABA81D9D}" destId="{6A69135C-8B13-4EA7-BB6F-A6A6D70CDA4D}" srcOrd="2" destOrd="0" presId="urn:microsoft.com/office/officeart/2005/8/layout/orgChart1"/>
    <dgm:cxn modelId="{67CAA07A-62D9-4D3C-B92B-CA4D04FFD575}" type="presParOf" srcId="{2FE4BC6E-A508-4F64-B352-218D1D32FB46}" destId="{D8DBDD2A-B737-4C98-A507-0C1E8640C17F}" srcOrd="4" destOrd="0" presId="urn:microsoft.com/office/officeart/2005/8/layout/orgChart1"/>
    <dgm:cxn modelId="{5C939D72-E477-4107-8A18-49D4C4316047}" type="presParOf" srcId="{2FE4BC6E-A508-4F64-B352-218D1D32FB46}" destId="{9E35E180-9B75-4998-96F2-4A8E41E40822}" srcOrd="5" destOrd="0" presId="urn:microsoft.com/office/officeart/2005/8/layout/orgChart1"/>
    <dgm:cxn modelId="{2D2C9DE2-7B76-4959-8F4F-AE9202D1A655}" type="presParOf" srcId="{9E35E180-9B75-4998-96F2-4A8E41E40822}" destId="{CF5D82D4-5D58-4AEF-9D63-CFE6F497054E}" srcOrd="0" destOrd="0" presId="urn:microsoft.com/office/officeart/2005/8/layout/orgChart1"/>
    <dgm:cxn modelId="{55D3B086-A542-43EB-9FB8-1570B5ED09DE}" type="presParOf" srcId="{CF5D82D4-5D58-4AEF-9D63-CFE6F497054E}" destId="{86F55DF2-8CC5-4B86-B3E2-CF8E5BA74021}" srcOrd="0" destOrd="0" presId="urn:microsoft.com/office/officeart/2005/8/layout/orgChart1"/>
    <dgm:cxn modelId="{920D6E0A-FF58-472A-AC9A-57344FFB53F6}" type="presParOf" srcId="{CF5D82D4-5D58-4AEF-9D63-CFE6F497054E}" destId="{9D69775E-0A30-4D37-B2A8-3E14EE1572E9}" srcOrd="1" destOrd="0" presId="urn:microsoft.com/office/officeart/2005/8/layout/orgChart1"/>
    <dgm:cxn modelId="{5595F4F7-9E3C-46A0-84ED-AB4B5C855283}" type="presParOf" srcId="{9E35E180-9B75-4998-96F2-4A8E41E40822}" destId="{C7C5EBE9-B877-4CBF-93F0-028B6F34C583}" srcOrd="1" destOrd="0" presId="urn:microsoft.com/office/officeart/2005/8/layout/orgChart1"/>
    <dgm:cxn modelId="{2E45BA22-A90E-4967-9BE3-D80F7BE5E7FC}" type="presParOf" srcId="{9E35E180-9B75-4998-96F2-4A8E41E40822}" destId="{5E2D1404-4061-4FD1-8F08-43951D35257B}" srcOrd="2" destOrd="0" presId="urn:microsoft.com/office/officeart/2005/8/layout/orgChart1"/>
    <dgm:cxn modelId="{C0223CF4-B89F-49A0-8911-68FD8C4A4153}" type="presParOf" srcId="{BBECC835-1AAA-444A-A6AB-E4C5C865C43F}" destId="{E04AC02B-1C24-4BA1-ADDC-D9E149D1FC27}" srcOrd="2" destOrd="0" presId="urn:microsoft.com/office/officeart/2005/8/layout/orgChart1"/>
    <dgm:cxn modelId="{EEFCEF01-D932-40BD-9632-67DE3460D75C}" type="presParOf" srcId="{9E314A9D-2934-41F0-824E-280410446BB8}" destId="{D376717E-6AC6-4400-94CD-9BEECDF4F1C9}" srcOrd="2" destOrd="0" presId="urn:microsoft.com/office/officeart/2005/8/layout/orgChart1"/>
    <dgm:cxn modelId="{CECAA2BD-56D5-4A94-A373-521F6483D04A}" type="presParOf" srcId="{9E314A9D-2934-41F0-824E-280410446BB8}" destId="{499832C0-FDF6-4401-B3C8-5DCF156EB729}" srcOrd="3" destOrd="0" presId="urn:microsoft.com/office/officeart/2005/8/layout/orgChart1"/>
    <dgm:cxn modelId="{023D1AA2-DDB9-438C-BF4C-1F09594DB56B}" type="presParOf" srcId="{499832C0-FDF6-4401-B3C8-5DCF156EB729}" destId="{A38C13AA-57BD-4D21-B275-F859371290D4}" srcOrd="0" destOrd="0" presId="urn:microsoft.com/office/officeart/2005/8/layout/orgChart1"/>
    <dgm:cxn modelId="{D5DF230C-47AB-4AE7-9758-4BCA57EB627B}" type="presParOf" srcId="{A38C13AA-57BD-4D21-B275-F859371290D4}" destId="{27133A07-1E2A-46C9-93C1-918DB6F5AF3B}" srcOrd="0" destOrd="0" presId="urn:microsoft.com/office/officeart/2005/8/layout/orgChart1"/>
    <dgm:cxn modelId="{053E0C6A-606A-4E64-857A-D48A1EA19BD7}" type="presParOf" srcId="{A38C13AA-57BD-4D21-B275-F859371290D4}" destId="{53BDC0D0-34CD-434A-A16D-49015A960447}" srcOrd="1" destOrd="0" presId="urn:microsoft.com/office/officeart/2005/8/layout/orgChart1"/>
    <dgm:cxn modelId="{5AB844A0-AC10-420A-938D-3564E0CFE51F}" type="presParOf" srcId="{499832C0-FDF6-4401-B3C8-5DCF156EB729}" destId="{5794C49A-8656-44AE-9752-236D57D9AC90}" srcOrd="1" destOrd="0" presId="urn:microsoft.com/office/officeart/2005/8/layout/orgChart1"/>
    <dgm:cxn modelId="{24781F0C-CBD4-40F9-BE85-E69A4D6424AC}" type="presParOf" srcId="{5794C49A-8656-44AE-9752-236D57D9AC90}" destId="{323B7755-66D4-49D8-85F1-7E26F08F8ED7}" srcOrd="0" destOrd="0" presId="urn:microsoft.com/office/officeart/2005/8/layout/orgChart1"/>
    <dgm:cxn modelId="{6F2885D1-CEBD-4336-83BE-94CF1AE35AE3}" type="presParOf" srcId="{5794C49A-8656-44AE-9752-236D57D9AC90}" destId="{EA8684CE-E926-4628-A2DB-A7DB64F004B4}" srcOrd="1" destOrd="0" presId="urn:microsoft.com/office/officeart/2005/8/layout/orgChart1"/>
    <dgm:cxn modelId="{197A7B0B-5275-4935-8731-DC6AFDA302C9}" type="presParOf" srcId="{EA8684CE-E926-4628-A2DB-A7DB64F004B4}" destId="{3FFA86EB-41D0-45A6-80B6-37C7FBFD8AA7}" srcOrd="0" destOrd="0" presId="urn:microsoft.com/office/officeart/2005/8/layout/orgChart1"/>
    <dgm:cxn modelId="{97772D54-6FCD-405A-810A-3ABA26ABF2EA}" type="presParOf" srcId="{3FFA86EB-41D0-45A6-80B6-37C7FBFD8AA7}" destId="{B7C6DBC6-16BD-4159-A2BE-E13A8A79EC40}" srcOrd="0" destOrd="0" presId="urn:microsoft.com/office/officeart/2005/8/layout/orgChart1"/>
    <dgm:cxn modelId="{248C8F6B-79C0-4C47-9382-7CF30162BC4C}" type="presParOf" srcId="{3FFA86EB-41D0-45A6-80B6-37C7FBFD8AA7}" destId="{2BC5CCDB-DC7B-4DF7-BC03-494E94E2F383}" srcOrd="1" destOrd="0" presId="urn:microsoft.com/office/officeart/2005/8/layout/orgChart1"/>
    <dgm:cxn modelId="{C4E45F38-036F-4227-A01D-4B02B6F7F31B}" type="presParOf" srcId="{EA8684CE-E926-4628-A2DB-A7DB64F004B4}" destId="{138471A6-76E4-4D73-AA28-2ED8D81D854A}" srcOrd="1" destOrd="0" presId="urn:microsoft.com/office/officeart/2005/8/layout/orgChart1"/>
    <dgm:cxn modelId="{C33FD43C-9239-43A9-80C9-879EA361B86D}" type="presParOf" srcId="{EA8684CE-E926-4628-A2DB-A7DB64F004B4}" destId="{BBEE1668-B7A5-4D8F-87B5-A7A1D284BFD8}" srcOrd="2" destOrd="0" presId="urn:microsoft.com/office/officeart/2005/8/layout/orgChart1"/>
    <dgm:cxn modelId="{846A0DE1-8ACB-4CAF-A65F-914A73DFBC1E}" type="presParOf" srcId="{5794C49A-8656-44AE-9752-236D57D9AC90}" destId="{C3516057-DA89-4A6B-A079-70D315BC1F4D}" srcOrd="2" destOrd="0" presId="urn:microsoft.com/office/officeart/2005/8/layout/orgChart1"/>
    <dgm:cxn modelId="{DA11527A-D114-4F87-8B3E-F677BD4D4686}" type="presParOf" srcId="{5794C49A-8656-44AE-9752-236D57D9AC90}" destId="{34F1ED1B-F565-444E-8919-688E26E96F23}" srcOrd="3" destOrd="0" presId="urn:microsoft.com/office/officeart/2005/8/layout/orgChart1"/>
    <dgm:cxn modelId="{5490A2B7-7807-4E96-A214-4612F32AD9CF}" type="presParOf" srcId="{34F1ED1B-F565-444E-8919-688E26E96F23}" destId="{C2780C55-BF98-45DB-B7C7-A9A67F5D918E}" srcOrd="0" destOrd="0" presId="urn:microsoft.com/office/officeart/2005/8/layout/orgChart1"/>
    <dgm:cxn modelId="{577A9DC8-1E99-40DC-8CC3-22CE8BA1A539}" type="presParOf" srcId="{C2780C55-BF98-45DB-B7C7-A9A67F5D918E}" destId="{CB6872DE-A49D-43D7-9542-7E3B0C5DAA44}" srcOrd="0" destOrd="0" presId="urn:microsoft.com/office/officeart/2005/8/layout/orgChart1"/>
    <dgm:cxn modelId="{81762AB3-13E8-4A74-BF95-2117DC9C6295}" type="presParOf" srcId="{C2780C55-BF98-45DB-B7C7-A9A67F5D918E}" destId="{763E057E-B9F2-4EC4-857E-BD0CF88DDC37}" srcOrd="1" destOrd="0" presId="urn:microsoft.com/office/officeart/2005/8/layout/orgChart1"/>
    <dgm:cxn modelId="{3FC95FCB-36A8-4EB9-A32B-B9D167ABC5B1}" type="presParOf" srcId="{34F1ED1B-F565-444E-8919-688E26E96F23}" destId="{4F5C5568-5590-40FB-B3A5-5CDA28269A5C}" srcOrd="1" destOrd="0" presId="urn:microsoft.com/office/officeart/2005/8/layout/orgChart1"/>
    <dgm:cxn modelId="{A9B13EC6-4578-4DB6-8121-3BCF2E03EA06}" type="presParOf" srcId="{34F1ED1B-F565-444E-8919-688E26E96F23}" destId="{D720C74D-2D9C-40CC-923B-C6CE9E9D51A0}" srcOrd="2" destOrd="0" presId="urn:microsoft.com/office/officeart/2005/8/layout/orgChart1"/>
    <dgm:cxn modelId="{736629A9-8041-4B99-B597-6BBAC108CECF}" type="presParOf" srcId="{499832C0-FDF6-4401-B3C8-5DCF156EB729}" destId="{49AF5481-92F7-4025-90AC-334540ADD346}" srcOrd="2" destOrd="0" presId="urn:microsoft.com/office/officeart/2005/8/layout/orgChart1"/>
    <dgm:cxn modelId="{3ACD2EFA-FCF7-4423-A6A5-42FFA210CED0}" type="presParOf" srcId="{9E314A9D-2934-41F0-824E-280410446BB8}" destId="{D9A75466-ADC6-4FF6-A434-AADEEDDB08AD}" srcOrd="4" destOrd="0" presId="urn:microsoft.com/office/officeart/2005/8/layout/orgChart1"/>
    <dgm:cxn modelId="{E5BE6540-E62D-4FB8-B33F-BDF9F3355815}" type="presParOf" srcId="{9E314A9D-2934-41F0-824E-280410446BB8}" destId="{5CD54739-75FB-4298-AE1E-7C8FEF8605D8}" srcOrd="5" destOrd="0" presId="urn:microsoft.com/office/officeart/2005/8/layout/orgChart1"/>
    <dgm:cxn modelId="{1519E590-F380-4ADF-8AD5-39DFAA9BDBCD}" type="presParOf" srcId="{5CD54739-75FB-4298-AE1E-7C8FEF8605D8}" destId="{A9D67DC8-2F88-4DCE-8357-A4BBA327D1B4}" srcOrd="0" destOrd="0" presId="urn:microsoft.com/office/officeart/2005/8/layout/orgChart1"/>
    <dgm:cxn modelId="{354AC4E7-5C35-4115-8381-E08B3444564A}" type="presParOf" srcId="{A9D67DC8-2F88-4DCE-8357-A4BBA327D1B4}" destId="{2F7E9236-B197-4C63-8E2D-56393B11EA87}" srcOrd="0" destOrd="0" presId="urn:microsoft.com/office/officeart/2005/8/layout/orgChart1"/>
    <dgm:cxn modelId="{786921A1-B20B-449D-91CC-0A007F0FFA7D}" type="presParOf" srcId="{A9D67DC8-2F88-4DCE-8357-A4BBA327D1B4}" destId="{9DE10569-BECC-492B-BC2D-8B894F308C30}" srcOrd="1" destOrd="0" presId="urn:microsoft.com/office/officeart/2005/8/layout/orgChart1"/>
    <dgm:cxn modelId="{360E76D9-95B6-49C2-994A-4A51EF772403}" type="presParOf" srcId="{5CD54739-75FB-4298-AE1E-7C8FEF8605D8}" destId="{5AD797D3-6552-4BE7-9E6F-39CC1F661ABC}" srcOrd="1" destOrd="0" presId="urn:microsoft.com/office/officeart/2005/8/layout/orgChart1"/>
    <dgm:cxn modelId="{F486E9A8-AC1D-4646-B9A2-8975613B4FBC}" type="presParOf" srcId="{5AD797D3-6552-4BE7-9E6F-39CC1F661ABC}" destId="{9EE18FFB-996F-4A72-9279-7B7075589F53}" srcOrd="0" destOrd="0" presId="urn:microsoft.com/office/officeart/2005/8/layout/orgChart1"/>
    <dgm:cxn modelId="{CF2B66E9-DA83-49AE-86E0-72410EBE2EFF}" type="presParOf" srcId="{5AD797D3-6552-4BE7-9E6F-39CC1F661ABC}" destId="{0E40963F-5361-4BA2-A146-7437533F41EE}" srcOrd="1" destOrd="0" presId="urn:microsoft.com/office/officeart/2005/8/layout/orgChart1"/>
    <dgm:cxn modelId="{0A587985-8793-441B-B882-6D83FBA65488}" type="presParOf" srcId="{0E40963F-5361-4BA2-A146-7437533F41EE}" destId="{88A43AEE-6974-4FCE-8C58-1637F3889D0D}" srcOrd="0" destOrd="0" presId="urn:microsoft.com/office/officeart/2005/8/layout/orgChart1"/>
    <dgm:cxn modelId="{9A4EC8CA-3573-4419-BC6F-6ADFD6DD0B16}" type="presParOf" srcId="{88A43AEE-6974-4FCE-8C58-1637F3889D0D}" destId="{C00F36C3-6681-4300-B835-6AEB17ECB16B}" srcOrd="0" destOrd="0" presId="urn:microsoft.com/office/officeart/2005/8/layout/orgChart1"/>
    <dgm:cxn modelId="{DC526BD2-B30B-4C67-B8A7-D62691BE3054}" type="presParOf" srcId="{88A43AEE-6974-4FCE-8C58-1637F3889D0D}" destId="{B29FC3B8-777F-4FA8-A1CA-CE5DE092B4F3}" srcOrd="1" destOrd="0" presId="urn:microsoft.com/office/officeart/2005/8/layout/orgChart1"/>
    <dgm:cxn modelId="{7A748FE9-F5B2-4C79-8204-0492EA4B3AD0}" type="presParOf" srcId="{0E40963F-5361-4BA2-A146-7437533F41EE}" destId="{6E03EB2B-DE05-4909-936C-BBD65DC545DA}" srcOrd="1" destOrd="0" presId="urn:microsoft.com/office/officeart/2005/8/layout/orgChart1"/>
    <dgm:cxn modelId="{6EBE0D85-D9A5-4AD3-BB34-BCBD20137AFB}" type="presParOf" srcId="{0E40963F-5361-4BA2-A146-7437533F41EE}" destId="{3C174B87-97F5-4F12-A870-9485C147ED0F}" srcOrd="2" destOrd="0" presId="urn:microsoft.com/office/officeart/2005/8/layout/orgChart1"/>
    <dgm:cxn modelId="{1B85D56D-1A5D-4EB6-8196-D68886B4C392}" type="presParOf" srcId="{5AD797D3-6552-4BE7-9E6F-39CC1F661ABC}" destId="{BB158C41-4F93-4D91-85C7-9BDF673B7344}" srcOrd="2" destOrd="0" presId="urn:microsoft.com/office/officeart/2005/8/layout/orgChart1"/>
    <dgm:cxn modelId="{E76E2062-4150-4D09-ADB7-CD74616D2151}" type="presParOf" srcId="{5AD797D3-6552-4BE7-9E6F-39CC1F661ABC}" destId="{FE7F6FC9-A5E6-4B02-A3A6-524A9212DEE1}" srcOrd="3" destOrd="0" presId="urn:microsoft.com/office/officeart/2005/8/layout/orgChart1"/>
    <dgm:cxn modelId="{420A3545-FB74-4306-AFC3-6ED29D21CB96}" type="presParOf" srcId="{FE7F6FC9-A5E6-4B02-A3A6-524A9212DEE1}" destId="{6C311251-CA4F-4C11-8C07-721053170417}" srcOrd="0" destOrd="0" presId="urn:microsoft.com/office/officeart/2005/8/layout/orgChart1"/>
    <dgm:cxn modelId="{FD0516C5-45B5-4BCA-A12A-879079EDDE8E}" type="presParOf" srcId="{6C311251-CA4F-4C11-8C07-721053170417}" destId="{908E4B50-A0D4-49F0-B474-BE6BD9320BAC}" srcOrd="0" destOrd="0" presId="urn:microsoft.com/office/officeart/2005/8/layout/orgChart1"/>
    <dgm:cxn modelId="{23C972A9-6144-477F-86DD-8555BF00D9DD}" type="presParOf" srcId="{6C311251-CA4F-4C11-8C07-721053170417}" destId="{0667B869-3786-4677-9811-B338E3703DC3}" srcOrd="1" destOrd="0" presId="urn:microsoft.com/office/officeart/2005/8/layout/orgChart1"/>
    <dgm:cxn modelId="{53C57365-A6DC-4F21-BC92-46056E337A1E}" type="presParOf" srcId="{FE7F6FC9-A5E6-4B02-A3A6-524A9212DEE1}" destId="{E1EF9668-4FA5-4903-83DA-5B3BE2A21F42}" srcOrd="1" destOrd="0" presId="urn:microsoft.com/office/officeart/2005/8/layout/orgChart1"/>
    <dgm:cxn modelId="{6129450C-2265-4D7A-99E3-DEA06629F2CC}" type="presParOf" srcId="{FE7F6FC9-A5E6-4B02-A3A6-524A9212DEE1}" destId="{D20A5BA0-7F85-4CD7-BB42-B3FE2E817F21}" srcOrd="2" destOrd="0" presId="urn:microsoft.com/office/officeart/2005/8/layout/orgChart1"/>
    <dgm:cxn modelId="{F131B199-6AD3-40B4-B3DD-96D3EBBB968B}" type="presParOf" srcId="{5AD797D3-6552-4BE7-9E6F-39CC1F661ABC}" destId="{75240925-3A64-4883-A66E-D71A88CAFAB3}" srcOrd="4" destOrd="0" presId="urn:microsoft.com/office/officeart/2005/8/layout/orgChart1"/>
    <dgm:cxn modelId="{4E7E86E8-E458-4087-969B-658DDB30C586}" type="presParOf" srcId="{5AD797D3-6552-4BE7-9E6F-39CC1F661ABC}" destId="{09717AC3-A8FF-4479-B283-ED4B691FDF75}" srcOrd="5" destOrd="0" presId="urn:microsoft.com/office/officeart/2005/8/layout/orgChart1"/>
    <dgm:cxn modelId="{6A1DC191-48CF-4E17-A606-A8F766DC4208}" type="presParOf" srcId="{09717AC3-A8FF-4479-B283-ED4B691FDF75}" destId="{5A67F479-66FD-4D81-BCF1-542AA8F3057B}" srcOrd="0" destOrd="0" presId="urn:microsoft.com/office/officeart/2005/8/layout/orgChart1"/>
    <dgm:cxn modelId="{2C506CF4-5729-42A0-BA4F-0A625613FA1C}" type="presParOf" srcId="{5A67F479-66FD-4D81-BCF1-542AA8F3057B}" destId="{DBDD41F8-6580-4630-B482-D38153BFCF4E}" srcOrd="0" destOrd="0" presId="urn:microsoft.com/office/officeart/2005/8/layout/orgChart1"/>
    <dgm:cxn modelId="{74FD1C08-AAFF-4C75-B512-EE881BCFEE4A}" type="presParOf" srcId="{5A67F479-66FD-4D81-BCF1-542AA8F3057B}" destId="{6FC63B90-1BEB-4FE2-9568-B36D51AC74E5}" srcOrd="1" destOrd="0" presId="urn:microsoft.com/office/officeart/2005/8/layout/orgChart1"/>
    <dgm:cxn modelId="{60D604C9-9735-4A39-BD34-2F7BE98B5A5A}" type="presParOf" srcId="{09717AC3-A8FF-4479-B283-ED4B691FDF75}" destId="{70951F8A-0606-4F34-AA99-14849AF2E0AD}" srcOrd="1" destOrd="0" presId="urn:microsoft.com/office/officeart/2005/8/layout/orgChart1"/>
    <dgm:cxn modelId="{EC0852B0-D26E-4BF7-B63A-FFFD097881A8}" type="presParOf" srcId="{09717AC3-A8FF-4479-B283-ED4B691FDF75}" destId="{95194A8E-D6F7-48F7-8E3E-C8A8D4D3342B}" srcOrd="2" destOrd="0" presId="urn:microsoft.com/office/officeart/2005/8/layout/orgChart1"/>
    <dgm:cxn modelId="{3BD8065C-EB36-462B-8FD9-F68708EEFC8C}" type="presParOf" srcId="{5AD797D3-6552-4BE7-9E6F-39CC1F661ABC}" destId="{38B8E4C3-C3AB-4B0F-BFD2-3D029E3D6283}" srcOrd="6" destOrd="0" presId="urn:microsoft.com/office/officeart/2005/8/layout/orgChart1"/>
    <dgm:cxn modelId="{6A23D973-5023-413A-BB76-0B76E6AF64EF}" type="presParOf" srcId="{5AD797D3-6552-4BE7-9E6F-39CC1F661ABC}" destId="{4CE43FDD-2EF7-4407-83A9-A26DDE1CF0B5}" srcOrd="7" destOrd="0" presId="urn:microsoft.com/office/officeart/2005/8/layout/orgChart1"/>
    <dgm:cxn modelId="{A8AF27DF-4EBD-4D36-BBC2-01057F16F82A}" type="presParOf" srcId="{4CE43FDD-2EF7-4407-83A9-A26DDE1CF0B5}" destId="{CA05CBB3-0BFF-4EFE-A54B-B36082BF04A0}" srcOrd="0" destOrd="0" presId="urn:microsoft.com/office/officeart/2005/8/layout/orgChart1"/>
    <dgm:cxn modelId="{D19AD94C-4C93-4922-9C65-DA336C27049A}" type="presParOf" srcId="{CA05CBB3-0BFF-4EFE-A54B-B36082BF04A0}" destId="{ECC504F8-48CA-472B-9F5D-7B75AEC53F09}" srcOrd="0" destOrd="0" presId="urn:microsoft.com/office/officeart/2005/8/layout/orgChart1"/>
    <dgm:cxn modelId="{620AED3E-AF43-40FD-96E9-897BF63031E8}" type="presParOf" srcId="{CA05CBB3-0BFF-4EFE-A54B-B36082BF04A0}" destId="{6FBEF540-03DF-4429-8391-7DA472C5C169}" srcOrd="1" destOrd="0" presId="urn:microsoft.com/office/officeart/2005/8/layout/orgChart1"/>
    <dgm:cxn modelId="{463A247D-101F-470E-BD85-5498D1E1D74E}" type="presParOf" srcId="{4CE43FDD-2EF7-4407-83A9-A26DDE1CF0B5}" destId="{332B5257-817A-493C-8F60-C8857F1C9954}" srcOrd="1" destOrd="0" presId="urn:microsoft.com/office/officeart/2005/8/layout/orgChart1"/>
    <dgm:cxn modelId="{8189C046-C11E-4F17-AF38-9597038A67BF}" type="presParOf" srcId="{4CE43FDD-2EF7-4407-83A9-A26DDE1CF0B5}" destId="{8ED56BF0-A097-4DAF-855E-6CF52CF4AF71}" srcOrd="2" destOrd="0" presId="urn:microsoft.com/office/officeart/2005/8/layout/orgChart1"/>
    <dgm:cxn modelId="{B9BC9815-F186-40E0-B800-E3F27491A347}" type="presParOf" srcId="{5AD797D3-6552-4BE7-9E6F-39CC1F661ABC}" destId="{0EC15958-A9C8-4BB0-85F7-E3442F232069}" srcOrd="8" destOrd="0" presId="urn:microsoft.com/office/officeart/2005/8/layout/orgChart1"/>
    <dgm:cxn modelId="{2887CE0C-7F56-4A30-8B74-9D2A83B3BB27}" type="presParOf" srcId="{5AD797D3-6552-4BE7-9E6F-39CC1F661ABC}" destId="{A6CD32A7-38EF-434E-940C-FE8D15293391}" srcOrd="9" destOrd="0" presId="urn:microsoft.com/office/officeart/2005/8/layout/orgChart1"/>
    <dgm:cxn modelId="{2BE501C7-A44F-485D-A280-D963AB26BAB5}" type="presParOf" srcId="{A6CD32A7-38EF-434E-940C-FE8D15293391}" destId="{3B0CA483-34F5-479E-800B-DD0A71729F92}" srcOrd="0" destOrd="0" presId="urn:microsoft.com/office/officeart/2005/8/layout/orgChart1"/>
    <dgm:cxn modelId="{4BFCD159-AFFE-4E2D-AB88-1A7B64A28310}" type="presParOf" srcId="{3B0CA483-34F5-479E-800B-DD0A71729F92}" destId="{BE5EEC19-A9A3-48B2-85E8-FAD5017CF645}" srcOrd="0" destOrd="0" presId="urn:microsoft.com/office/officeart/2005/8/layout/orgChart1"/>
    <dgm:cxn modelId="{CD9D1E12-0766-4B6D-806D-DB3D9140DDF2}" type="presParOf" srcId="{3B0CA483-34F5-479E-800B-DD0A71729F92}" destId="{9C01B83A-37A6-48A2-9583-10B1CDB7712A}" srcOrd="1" destOrd="0" presId="urn:microsoft.com/office/officeart/2005/8/layout/orgChart1"/>
    <dgm:cxn modelId="{52F4E407-02FA-4F66-8936-A0E4C183C33D}" type="presParOf" srcId="{A6CD32A7-38EF-434E-940C-FE8D15293391}" destId="{21116CA9-1296-474A-8F27-18350E9C10C2}" srcOrd="1" destOrd="0" presId="urn:microsoft.com/office/officeart/2005/8/layout/orgChart1"/>
    <dgm:cxn modelId="{05731F18-0354-4010-9378-0BD7E0666B24}" type="presParOf" srcId="{A6CD32A7-38EF-434E-940C-FE8D15293391}" destId="{A4007F1B-966B-415B-866E-72B1B1296089}" srcOrd="2" destOrd="0" presId="urn:microsoft.com/office/officeart/2005/8/layout/orgChart1"/>
    <dgm:cxn modelId="{438B30A5-26FB-48FD-B3D8-4C7FF82F8DF2}" type="presParOf" srcId="{5CD54739-75FB-4298-AE1E-7C8FEF8605D8}" destId="{4379F9F8-D799-4763-9550-11F0B1EBC9C7}" srcOrd="2" destOrd="0" presId="urn:microsoft.com/office/officeart/2005/8/layout/orgChart1"/>
    <dgm:cxn modelId="{A3112052-46FE-40FD-B080-4D353581DD97}" type="presParOf" srcId="{14256D6A-9762-4750-B6AE-4962CB778F2A}" destId="{1E3BB26D-2117-4A2D-B352-B885938DE7B1}" srcOrd="2" destOrd="0" presId="urn:microsoft.com/office/officeart/2005/8/layout/orgChart1"/>
    <dgm:cxn modelId="{52CBD8A1-C947-4BD3-BA2D-81C0AA3F2D6B}" type="presParOf" srcId="{1E3BB26D-2117-4A2D-B352-B885938DE7B1}" destId="{2E3B09D1-BBB9-4B9C-BE4F-B9C825F78590}" srcOrd="0" destOrd="0" presId="urn:microsoft.com/office/officeart/2005/8/layout/orgChart1"/>
    <dgm:cxn modelId="{9D6BECBF-A745-4D06-8C82-A95FF0954C3C}" type="presParOf" srcId="{1E3BB26D-2117-4A2D-B352-B885938DE7B1}" destId="{4E81CD25-3150-4E45-82CF-E905A2BFD9E1}" srcOrd="1" destOrd="0" presId="urn:microsoft.com/office/officeart/2005/8/layout/orgChart1"/>
    <dgm:cxn modelId="{3863A7EC-0206-457F-BEA2-C2FAF43CECEC}" type="presParOf" srcId="{4E81CD25-3150-4E45-82CF-E905A2BFD9E1}" destId="{91772A2F-3DE0-41A3-AE60-9EF0F543170D}" srcOrd="0" destOrd="0" presId="urn:microsoft.com/office/officeart/2005/8/layout/orgChart1"/>
    <dgm:cxn modelId="{A188ABE7-5413-46D0-BA1E-E0806F5468E7}" type="presParOf" srcId="{91772A2F-3DE0-41A3-AE60-9EF0F543170D}" destId="{EB4C1465-B295-41B6-8FD9-53883DD64730}" srcOrd="0" destOrd="0" presId="urn:microsoft.com/office/officeart/2005/8/layout/orgChart1"/>
    <dgm:cxn modelId="{A5956349-9282-4A50-B907-476D9C130FDF}" type="presParOf" srcId="{91772A2F-3DE0-41A3-AE60-9EF0F543170D}" destId="{124AA773-6E87-49DB-9291-ADA5B262D3C8}" srcOrd="1" destOrd="0" presId="urn:microsoft.com/office/officeart/2005/8/layout/orgChart1"/>
    <dgm:cxn modelId="{302BCE95-6A1D-45B4-BB2C-2D72BA9C24D9}" type="presParOf" srcId="{4E81CD25-3150-4E45-82CF-E905A2BFD9E1}" destId="{93A3F27E-C063-4DDC-8A4E-D80D693A116E}" srcOrd="1" destOrd="0" presId="urn:microsoft.com/office/officeart/2005/8/layout/orgChart1"/>
    <dgm:cxn modelId="{A9DCFA84-4BC5-4A1D-8154-0D4677A4BAE1}" type="presParOf" srcId="{4E81CD25-3150-4E45-82CF-E905A2BFD9E1}" destId="{3D5EAE4D-FB94-4730-A1EB-E8B0C06C8C3D}" srcOrd="2" destOrd="0" presId="urn:microsoft.com/office/officeart/2005/8/layout/orgChart1"/>
    <dgm:cxn modelId="{2E9A324D-6DBE-48D6-AC97-5BF8EF1C0510}" type="presParOf" srcId="{1E3BB26D-2117-4A2D-B352-B885938DE7B1}" destId="{F5B00EAD-A1EC-4501-ABF4-588220B95CFF}" srcOrd="2" destOrd="0" presId="urn:microsoft.com/office/officeart/2005/8/layout/orgChart1"/>
    <dgm:cxn modelId="{EA780098-4250-4B53-89A9-310B1D6FC462}" type="presParOf" srcId="{1E3BB26D-2117-4A2D-B352-B885938DE7B1}" destId="{B9CBFBA3-5AEB-4B3F-99EE-2AA95C8F057C}" srcOrd="3" destOrd="0" presId="urn:microsoft.com/office/officeart/2005/8/layout/orgChart1"/>
    <dgm:cxn modelId="{0186BCBB-711F-43B4-BBBF-D8609C302B15}" type="presParOf" srcId="{B9CBFBA3-5AEB-4B3F-99EE-2AA95C8F057C}" destId="{5D58031A-334F-47F6-8EA2-1B1EDE50FDD6}" srcOrd="0" destOrd="0" presId="urn:microsoft.com/office/officeart/2005/8/layout/orgChart1"/>
    <dgm:cxn modelId="{00909E85-230D-4A8C-A1B9-70F7DDB8A5C3}" type="presParOf" srcId="{5D58031A-334F-47F6-8EA2-1B1EDE50FDD6}" destId="{6D883D45-EA32-4E14-B0EB-42E0A0FF1345}" srcOrd="0" destOrd="0" presId="urn:microsoft.com/office/officeart/2005/8/layout/orgChart1"/>
    <dgm:cxn modelId="{61C9453E-16CA-4510-9C97-2ABF4AE823D2}" type="presParOf" srcId="{5D58031A-334F-47F6-8EA2-1B1EDE50FDD6}" destId="{E4ECE23C-34D9-40B4-9F90-909768C5FD2A}" srcOrd="1" destOrd="0" presId="urn:microsoft.com/office/officeart/2005/8/layout/orgChart1"/>
    <dgm:cxn modelId="{F5842893-C23A-4F28-96F8-E4723E5A99C6}" type="presParOf" srcId="{B9CBFBA3-5AEB-4B3F-99EE-2AA95C8F057C}" destId="{2F43E48C-F1E4-4073-BD54-687ABF2A678F}" srcOrd="1" destOrd="0" presId="urn:microsoft.com/office/officeart/2005/8/layout/orgChart1"/>
    <dgm:cxn modelId="{6E3BF467-CE50-43A1-8790-78330193043C}" type="presParOf" srcId="{B9CBFBA3-5AEB-4B3F-99EE-2AA95C8F057C}" destId="{E683D03D-A5EB-44AB-B14F-1272DC4778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834E9-8A0E-49B1-9659-EDAB123171D5}">
      <dsp:nvSpPr>
        <dsp:cNvPr id="0" name=""/>
        <dsp:cNvSpPr/>
      </dsp:nvSpPr>
      <dsp:spPr>
        <a:xfrm>
          <a:off x="0" y="0"/>
          <a:ext cx="8496944" cy="1344081"/>
        </a:xfrm>
        <a:prstGeom prst="rect">
          <a:avLst/>
        </a:prstGeom>
        <a:solidFill>
          <a:schemeClr val="accent4">
            <a:shade val="90000"/>
            <a:hueOff val="0"/>
            <a:satOff val="0"/>
            <a:lumOff val="0"/>
            <a:alphaOff val="0"/>
          </a:schemeClr>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EC" sz="5400" kern="1200" dirty="0" smtClean="0">
              <a:solidFill>
                <a:schemeClr val="tx1"/>
              </a:solidFill>
            </a:rPr>
            <a:t>PROINGTEC</a:t>
          </a:r>
          <a:endParaRPr lang="es-EC" sz="5400" kern="1200" dirty="0">
            <a:solidFill>
              <a:schemeClr val="tx1"/>
            </a:solidFill>
          </a:endParaRPr>
        </a:p>
      </dsp:txBody>
      <dsp:txXfrm>
        <a:off x="0" y="0"/>
        <a:ext cx="8496944" cy="1344081"/>
      </dsp:txXfrm>
    </dsp:sp>
    <dsp:sp modelId="{FF8F13AE-985F-440B-A24D-A267A5332128}">
      <dsp:nvSpPr>
        <dsp:cNvPr id="0" name=""/>
        <dsp:cNvSpPr/>
      </dsp:nvSpPr>
      <dsp:spPr>
        <a:xfrm>
          <a:off x="0" y="1344081"/>
          <a:ext cx="4248472" cy="2822571"/>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100000"/>
            </a:lnSpc>
            <a:spcBef>
              <a:spcPct val="0"/>
            </a:spcBef>
            <a:spcAft>
              <a:spcPct val="35000"/>
            </a:spcAft>
          </a:pPr>
          <a:endParaRPr lang="es-EC" sz="1800" b="1" kern="1200" dirty="0" smtClean="0">
            <a:solidFill>
              <a:schemeClr val="tx1"/>
            </a:solidFill>
          </a:endParaRPr>
        </a:p>
        <a:p>
          <a:pPr lvl="0" algn="ctr" defTabSz="800100">
            <a:lnSpc>
              <a:spcPct val="100000"/>
            </a:lnSpc>
            <a:spcBef>
              <a:spcPct val="0"/>
            </a:spcBef>
            <a:spcAft>
              <a:spcPct val="35000"/>
            </a:spcAft>
          </a:pPr>
          <a:endParaRPr lang="es-EC" sz="1800" b="1" kern="1200" dirty="0" smtClean="0">
            <a:solidFill>
              <a:schemeClr val="tx1"/>
            </a:solidFill>
          </a:endParaRPr>
        </a:p>
        <a:p>
          <a:pPr lvl="0" algn="ctr" defTabSz="800100">
            <a:lnSpc>
              <a:spcPct val="100000"/>
            </a:lnSpc>
            <a:spcBef>
              <a:spcPct val="0"/>
            </a:spcBef>
            <a:spcAft>
              <a:spcPct val="35000"/>
            </a:spcAft>
          </a:pPr>
          <a:r>
            <a:rPr lang="es-EC" sz="1800" b="1" kern="1200" dirty="0" smtClean="0">
              <a:solidFill>
                <a:schemeClr val="tx1"/>
              </a:solidFill>
            </a:rPr>
            <a:t>ACTIVIDAD:</a:t>
          </a:r>
          <a:endParaRPr lang="es-EC" sz="1600" b="1" kern="1200" dirty="0" smtClean="0">
            <a:solidFill>
              <a:schemeClr val="tx1"/>
            </a:solidFill>
          </a:endParaRPr>
        </a:p>
        <a:p>
          <a:pPr lvl="0" algn="ctr" defTabSz="800100">
            <a:lnSpc>
              <a:spcPct val="150000"/>
            </a:lnSpc>
            <a:spcBef>
              <a:spcPct val="0"/>
            </a:spcBef>
            <a:spcAft>
              <a:spcPct val="35000"/>
            </a:spcAft>
          </a:pPr>
          <a:r>
            <a:rPr lang="es-EC" sz="1600" kern="1200" dirty="0" smtClean="0">
              <a:solidFill>
                <a:schemeClr val="tx1"/>
              </a:solidFill>
            </a:rPr>
            <a:t>Empresa dedicada a las actividades de ingeniería electrónica</a:t>
          </a:r>
          <a:r>
            <a:rPr lang="es-EC" sz="1600" kern="1200" smtClean="0">
              <a:solidFill>
                <a:schemeClr val="tx1"/>
              </a:solidFill>
            </a:rPr>
            <a:t>, eléctrica, </a:t>
          </a:r>
          <a:r>
            <a:rPr lang="es-EC" sz="1600" kern="1200" dirty="0" smtClean="0">
              <a:solidFill>
                <a:schemeClr val="tx1"/>
              </a:solidFill>
            </a:rPr>
            <a:t>telecomunicaciones redes y sistemas</a:t>
          </a:r>
          <a:endParaRPr lang="es-EC" sz="1600" kern="1200" dirty="0">
            <a:solidFill>
              <a:schemeClr val="tx1"/>
            </a:solidFill>
          </a:endParaRPr>
        </a:p>
      </dsp:txBody>
      <dsp:txXfrm>
        <a:off x="0" y="1344081"/>
        <a:ext cx="4248472" cy="2822571"/>
      </dsp:txXfrm>
    </dsp:sp>
    <dsp:sp modelId="{F48B526E-72EE-47A5-B999-8C19AA0E3048}">
      <dsp:nvSpPr>
        <dsp:cNvPr id="0" name=""/>
        <dsp:cNvSpPr/>
      </dsp:nvSpPr>
      <dsp:spPr>
        <a:xfrm>
          <a:off x="4248472" y="1344081"/>
          <a:ext cx="4248472" cy="2822571"/>
        </a:xfrm>
        <a:prstGeom prst="rect">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tx1"/>
              </a:solidFill>
            </a:rPr>
            <a:t>PRODUCTOS Y SERVICIOS:</a:t>
          </a:r>
        </a:p>
        <a:p>
          <a:pPr marL="82550" lvl="0" indent="0" algn="just" defTabSz="800100">
            <a:lnSpc>
              <a:spcPct val="90000"/>
            </a:lnSpc>
            <a:spcBef>
              <a:spcPct val="0"/>
            </a:spcBef>
            <a:spcAft>
              <a:spcPct val="35000"/>
            </a:spcAft>
          </a:pPr>
          <a:r>
            <a:rPr lang="es-EC" sz="1300" kern="1200" dirty="0" smtClean="0">
              <a:solidFill>
                <a:schemeClr val="tx1"/>
              </a:solidFill>
            </a:rPr>
            <a:t>- Asesoría  y Diseño de proyectos  </a:t>
          </a:r>
        </a:p>
        <a:p>
          <a:pPr marL="82550" lvl="0" indent="0" algn="just" defTabSz="800100">
            <a:lnSpc>
              <a:spcPct val="90000"/>
            </a:lnSpc>
            <a:spcBef>
              <a:spcPct val="0"/>
            </a:spcBef>
            <a:spcAft>
              <a:spcPct val="35000"/>
            </a:spcAft>
          </a:pPr>
          <a:r>
            <a:rPr lang="es-EC" sz="1300" kern="1200" dirty="0" smtClean="0">
              <a:solidFill>
                <a:schemeClr val="tx1"/>
              </a:solidFill>
            </a:rPr>
            <a:t>- Provisión e Instalación de equipos </a:t>
          </a:r>
        </a:p>
        <a:p>
          <a:pPr marL="82550" lvl="0" indent="0" algn="just" defTabSz="800100">
            <a:lnSpc>
              <a:spcPct val="90000"/>
            </a:lnSpc>
            <a:spcBef>
              <a:spcPct val="0"/>
            </a:spcBef>
            <a:spcAft>
              <a:spcPct val="35000"/>
            </a:spcAft>
          </a:pPr>
          <a:r>
            <a:rPr lang="es-EC" sz="1300" kern="1200" dirty="0" smtClean="0">
              <a:solidFill>
                <a:schemeClr val="tx1"/>
              </a:solidFill>
            </a:rPr>
            <a:t>- Mantenimiento </a:t>
          </a:r>
        </a:p>
        <a:p>
          <a:pPr marL="82550" lvl="0" indent="0" algn="just" defTabSz="800100">
            <a:lnSpc>
              <a:spcPct val="90000"/>
            </a:lnSpc>
            <a:spcBef>
              <a:spcPct val="0"/>
            </a:spcBef>
            <a:spcAft>
              <a:spcPct val="35000"/>
            </a:spcAft>
          </a:pPr>
          <a:r>
            <a:rPr lang="es-EC" sz="1300" kern="1200" dirty="0" smtClean="0">
              <a:solidFill>
                <a:schemeClr val="tx1"/>
              </a:solidFill>
            </a:rPr>
            <a:t>- Fiscalización </a:t>
          </a:r>
        </a:p>
        <a:p>
          <a:pPr marL="82550" lvl="0" indent="0" algn="just" defTabSz="800100">
            <a:lnSpc>
              <a:spcPct val="90000"/>
            </a:lnSpc>
            <a:spcBef>
              <a:spcPct val="0"/>
            </a:spcBef>
            <a:spcAft>
              <a:spcPct val="35000"/>
            </a:spcAft>
          </a:pPr>
          <a:r>
            <a:rPr lang="es-EC" sz="1300" kern="1200" dirty="0" smtClean="0">
              <a:solidFill>
                <a:schemeClr val="tx1"/>
              </a:solidFill>
            </a:rPr>
            <a:t>- Capacitación</a:t>
          </a:r>
        </a:p>
        <a:p>
          <a:pPr marL="82550" lvl="0" indent="0" algn="just" defTabSz="800100">
            <a:lnSpc>
              <a:spcPct val="90000"/>
            </a:lnSpc>
            <a:spcBef>
              <a:spcPct val="0"/>
            </a:spcBef>
            <a:spcAft>
              <a:spcPct val="35000"/>
            </a:spcAft>
          </a:pPr>
          <a:r>
            <a:rPr lang="es-EC" sz="1300" kern="1200" dirty="0" smtClean="0">
              <a:solidFill>
                <a:schemeClr val="tx1"/>
              </a:solidFill>
            </a:rPr>
            <a:t>- Representación y Venta de equipos</a:t>
          </a:r>
        </a:p>
        <a:p>
          <a:pPr marL="82550" lvl="0" indent="0" algn="just" defTabSz="800100">
            <a:lnSpc>
              <a:spcPct val="90000"/>
            </a:lnSpc>
            <a:spcBef>
              <a:spcPct val="0"/>
            </a:spcBef>
            <a:spcAft>
              <a:spcPct val="35000"/>
            </a:spcAft>
          </a:pPr>
          <a:r>
            <a:rPr lang="es-EC" sz="1300" kern="1200" dirty="0" smtClean="0">
              <a:solidFill>
                <a:schemeClr val="tx1"/>
              </a:solidFill>
            </a:rPr>
            <a:t>- Administración y </a:t>
          </a:r>
        </a:p>
        <a:p>
          <a:pPr marL="82550" lvl="0" indent="0" algn="just" defTabSz="800100">
            <a:lnSpc>
              <a:spcPct val="90000"/>
            </a:lnSpc>
            <a:spcBef>
              <a:spcPct val="0"/>
            </a:spcBef>
            <a:spcAft>
              <a:spcPct val="35000"/>
            </a:spcAft>
          </a:pPr>
          <a:r>
            <a:rPr lang="es-EC" sz="1300" kern="1200" dirty="0" smtClean="0">
              <a:solidFill>
                <a:schemeClr val="tx1"/>
              </a:solidFill>
            </a:rPr>
            <a:t>  Control de Proyectos</a:t>
          </a:r>
          <a:endParaRPr lang="es-EC" sz="1300" kern="1200" dirty="0">
            <a:solidFill>
              <a:schemeClr val="tx1"/>
            </a:solidFill>
          </a:endParaRPr>
        </a:p>
      </dsp:txBody>
      <dsp:txXfrm>
        <a:off x="4248472" y="1344081"/>
        <a:ext cx="4248472" cy="2822571"/>
      </dsp:txXfrm>
    </dsp:sp>
    <dsp:sp modelId="{693AB49D-FAE2-4F07-B83D-6C802F2F4A27}">
      <dsp:nvSpPr>
        <dsp:cNvPr id="0" name=""/>
        <dsp:cNvSpPr/>
      </dsp:nvSpPr>
      <dsp:spPr>
        <a:xfrm>
          <a:off x="0" y="4166652"/>
          <a:ext cx="8496944" cy="313619"/>
        </a:xfrm>
        <a:prstGeom prst="rect">
          <a:avLst/>
        </a:prstGeom>
        <a:solidFill>
          <a:schemeClr val="accent4">
            <a:shade val="90000"/>
            <a:hueOff val="0"/>
            <a:satOff val="0"/>
            <a:lumOff val="0"/>
            <a:alphaOff val="0"/>
          </a:schemeClr>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1AC3-9092-4C9F-A914-A0376CB61576}">
      <dsp:nvSpPr>
        <dsp:cNvPr id="0" name=""/>
        <dsp:cNvSpPr/>
      </dsp:nvSpPr>
      <dsp:spPr>
        <a:xfrm>
          <a:off x="0" y="0"/>
          <a:ext cx="7152456" cy="1300876"/>
        </a:xfrm>
        <a:prstGeom prst="rect">
          <a:avLst/>
        </a:prstGeom>
        <a:solidFill>
          <a:schemeClr val="accent3">
            <a:shade val="90000"/>
            <a:hueOff val="0"/>
            <a:satOff val="0"/>
            <a:lumOff val="0"/>
            <a:alphaOff val="0"/>
          </a:schemeClr>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C" sz="4800" kern="1200" smtClean="0">
              <a:ln/>
            </a:rPr>
            <a:t>OBJETIVO GENERAL</a:t>
          </a:r>
          <a:endParaRPr lang="es-EC" sz="4800" kern="1200" dirty="0">
            <a:ln/>
          </a:endParaRPr>
        </a:p>
      </dsp:txBody>
      <dsp:txXfrm>
        <a:off x="0" y="0"/>
        <a:ext cx="7152456" cy="1300876"/>
      </dsp:txXfrm>
    </dsp:sp>
    <dsp:sp modelId="{6E537257-2CC8-4C51-BF19-32981C04A20A}">
      <dsp:nvSpPr>
        <dsp:cNvPr id="0" name=""/>
        <dsp:cNvSpPr/>
      </dsp:nvSpPr>
      <dsp:spPr>
        <a:xfrm>
          <a:off x="0" y="1300876"/>
          <a:ext cx="7152456" cy="2731841"/>
        </a:xfrm>
        <a:prstGeom prst="rect">
          <a:avLst/>
        </a:prstGeom>
        <a:gradFill rotWithShape="0">
          <a:gsLst>
            <a:gs pos="0">
              <a:schemeClr val="accent3">
                <a:shade val="50000"/>
                <a:hueOff val="0"/>
                <a:satOff val="0"/>
                <a:lumOff val="0"/>
                <a:alphaOff val="0"/>
                <a:shade val="63000"/>
              </a:schemeClr>
            </a:gs>
            <a:gs pos="30000">
              <a:schemeClr val="accent3">
                <a:shade val="50000"/>
                <a:hueOff val="0"/>
                <a:satOff val="0"/>
                <a:lumOff val="0"/>
                <a:alphaOff val="0"/>
                <a:shade val="90000"/>
                <a:satMod val="110000"/>
              </a:schemeClr>
            </a:gs>
            <a:gs pos="45000">
              <a:schemeClr val="accent3">
                <a:shade val="50000"/>
                <a:hueOff val="0"/>
                <a:satOff val="0"/>
                <a:lumOff val="0"/>
                <a:alphaOff val="0"/>
                <a:shade val="100000"/>
                <a:satMod val="118000"/>
              </a:schemeClr>
            </a:gs>
            <a:gs pos="55000">
              <a:schemeClr val="accent3">
                <a:shade val="50000"/>
                <a:hueOff val="0"/>
                <a:satOff val="0"/>
                <a:lumOff val="0"/>
                <a:alphaOff val="0"/>
                <a:shade val="100000"/>
                <a:satMod val="118000"/>
              </a:schemeClr>
            </a:gs>
            <a:gs pos="73000">
              <a:schemeClr val="accent3">
                <a:shade val="50000"/>
                <a:hueOff val="0"/>
                <a:satOff val="0"/>
                <a:lumOff val="0"/>
                <a:alphaOff val="0"/>
                <a:shade val="90000"/>
                <a:satMod val="110000"/>
              </a:schemeClr>
            </a:gs>
            <a:gs pos="100000">
              <a:schemeClr val="accent3">
                <a:shade val="5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ln/>
            </a:rPr>
            <a:t>Realizar un análisis y propuesta de lineamientos de calidad, basados en los 14 Principios de Deming,  para la mejora continua del proceso en la empresa PROINGTEC  en la ciudad de Quito, para el año 2015.</a:t>
          </a:r>
          <a:endParaRPr lang="es-EC" sz="3100" kern="1200" dirty="0">
            <a:ln/>
          </a:endParaRPr>
        </a:p>
      </dsp:txBody>
      <dsp:txXfrm>
        <a:off x="0" y="1300876"/>
        <a:ext cx="7152456" cy="2731841"/>
      </dsp:txXfrm>
    </dsp:sp>
    <dsp:sp modelId="{D0521103-D20F-4AC8-8551-1C206783CFCC}">
      <dsp:nvSpPr>
        <dsp:cNvPr id="0" name=""/>
        <dsp:cNvSpPr/>
      </dsp:nvSpPr>
      <dsp:spPr>
        <a:xfrm>
          <a:off x="0" y="4032718"/>
          <a:ext cx="7152456" cy="303537"/>
        </a:xfrm>
        <a:prstGeom prst="rect">
          <a:avLst/>
        </a:prstGeom>
        <a:solidFill>
          <a:schemeClr val="accent3">
            <a:shade val="90000"/>
            <a:hueOff val="0"/>
            <a:satOff val="0"/>
            <a:lumOff val="0"/>
            <a:alphaOff val="0"/>
          </a:schemeClr>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DB8EC-245A-4708-BA52-7EC202923182}">
      <dsp:nvSpPr>
        <dsp:cNvPr id="0" name=""/>
        <dsp:cNvSpPr/>
      </dsp:nvSpPr>
      <dsp:spPr>
        <a:xfrm>
          <a:off x="2812" y="974"/>
          <a:ext cx="7614374" cy="1112713"/>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s-EC" sz="5000" kern="1200" smtClean="0"/>
            <a:t>OBJETIVOS ESPECÍFICOS</a:t>
          </a:r>
          <a:endParaRPr lang="es-EC" sz="5000" kern="1200" dirty="0"/>
        </a:p>
      </dsp:txBody>
      <dsp:txXfrm>
        <a:off x="35402" y="33564"/>
        <a:ext cx="7549194" cy="1047533"/>
      </dsp:txXfrm>
    </dsp:sp>
    <dsp:sp modelId="{1643C6BD-D951-4623-8529-4306386F18B3}">
      <dsp:nvSpPr>
        <dsp:cNvPr id="0" name=""/>
        <dsp:cNvSpPr/>
      </dsp:nvSpPr>
      <dsp:spPr>
        <a:xfrm>
          <a:off x="2812" y="1213596"/>
          <a:ext cx="3653730" cy="1112713"/>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t>1.  Analizar el diagnóstico actual de la organización relacionado con lineamientos de calidad</a:t>
          </a:r>
          <a:endParaRPr lang="es-EC" sz="1600" b="1" kern="1200" dirty="0"/>
        </a:p>
      </dsp:txBody>
      <dsp:txXfrm>
        <a:off x="35402" y="1246186"/>
        <a:ext cx="3588550" cy="1047533"/>
      </dsp:txXfrm>
    </dsp:sp>
    <dsp:sp modelId="{24D7FC46-1482-461A-B438-22D08A04D6B8}">
      <dsp:nvSpPr>
        <dsp:cNvPr id="0" name=""/>
        <dsp:cNvSpPr/>
      </dsp:nvSpPr>
      <dsp:spPr>
        <a:xfrm>
          <a:off x="2812" y="2426218"/>
          <a:ext cx="3653730" cy="1112713"/>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t>3.  Realizar una propuesta estratégica de los lineamientos a implementar en cuanto a calidad</a:t>
          </a:r>
          <a:endParaRPr lang="es-EC" sz="1600" b="1" kern="1200" dirty="0"/>
        </a:p>
      </dsp:txBody>
      <dsp:txXfrm>
        <a:off x="35402" y="2458808"/>
        <a:ext cx="3588550" cy="1047533"/>
      </dsp:txXfrm>
    </dsp:sp>
    <dsp:sp modelId="{2B41E780-9680-45B5-9ABC-470C66A9A9B9}">
      <dsp:nvSpPr>
        <dsp:cNvPr id="0" name=""/>
        <dsp:cNvSpPr/>
      </dsp:nvSpPr>
      <dsp:spPr>
        <a:xfrm>
          <a:off x="3963456" y="1213596"/>
          <a:ext cx="3653730" cy="1112713"/>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t>2.  Verificar la existencia de políticas de calidad en la empresa</a:t>
          </a:r>
          <a:endParaRPr lang="es-EC" sz="1600" b="1" kern="1200" dirty="0"/>
        </a:p>
      </dsp:txBody>
      <dsp:txXfrm>
        <a:off x="3996046" y="1246186"/>
        <a:ext cx="3588550" cy="1047533"/>
      </dsp:txXfrm>
    </dsp:sp>
    <dsp:sp modelId="{1BD023CF-5CC8-4891-9C91-A7C065B4F037}">
      <dsp:nvSpPr>
        <dsp:cNvPr id="0" name=""/>
        <dsp:cNvSpPr/>
      </dsp:nvSpPr>
      <dsp:spPr>
        <a:xfrm>
          <a:off x="3963456" y="2426218"/>
          <a:ext cx="3653730" cy="1112713"/>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t>4.  Establecer el proceso para el análisis y propuesta de los lineamientos de calidad en la empresa</a:t>
          </a:r>
          <a:endParaRPr lang="es-EC" sz="1600" b="1" kern="1200" dirty="0"/>
        </a:p>
      </dsp:txBody>
      <dsp:txXfrm>
        <a:off x="3996046" y="2458808"/>
        <a:ext cx="3588550" cy="1047533"/>
      </dsp:txXfrm>
    </dsp:sp>
    <dsp:sp modelId="{86C7C841-A65D-4373-AA7C-42A5FBCFE497}">
      <dsp:nvSpPr>
        <dsp:cNvPr id="0" name=""/>
        <dsp:cNvSpPr/>
      </dsp:nvSpPr>
      <dsp:spPr>
        <a:xfrm>
          <a:off x="2000964" y="3638839"/>
          <a:ext cx="3653730" cy="1112713"/>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5.  Evaluar la incidencia en el desempeño de los trabajadores la falta de lineamientos de calidad al desempeñar sus actividades</a:t>
          </a:r>
          <a:endParaRPr lang="es-EC" sz="1600" b="1" kern="1200" dirty="0"/>
        </a:p>
      </dsp:txBody>
      <dsp:txXfrm>
        <a:off x="2033554" y="3671429"/>
        <a:ext cx="3588550" cy="1047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17C8-CE5C-4A93-A301-A49ABD1E450A}">
      <dsp:nvSpPr>
        <dsp:cNvPr id="0" name=""/>
        <dsp:cNvSpPr/>
      </dsp:nvSpPr>
      <dsp:spPr>
        <a:xfrm>
          <a:off x="2172177" y="1030982"/>
          <a:ext cx="2568412" cy="2568412"/>
        </a:xfrm>
        <a:prstGeom prst="ellipse">
          <a:avLst/>
        </a:prstGeom>
        <a:solidFill>
          <a:schemeClr val="accent2">
            <a:lumMod val="5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MACROAMBIENTE</a:t>
          </a:r>
          <a:endParaRPr lang="es-EC" sz="1200" b="1" kern="1200" dirty="0"/>
        </a:p>
      </dsp:txBody>
      <dsp:txXfrm>
        <a:off x="2548312" y="1407117"/>
        <a:ext cx="1816142" cy="1816142"/>
      </dsp:txXfrm>
    </dsp:sp>
    <dsp:sp modelId="{1B6F22C6-DD7A-4C96-96DF-B3A849532988}">
      <dsp:nvSpPr>
        <dsp:cNvPr id="0" name=""/>
        <dsp:cNvSpPr/>
      </dsp:nvSpPr>
      <dsp:spPr>
        <a:xfrm>
          <a:off x="2530586" y="-201194"/>
          <a:ext cx="1851594" cy="1687511"/>
        </a:xfrm>
        <a:prstGeom prst="ellipse">
          <a:avLst/>
        </a:prstGeom>
        <a:solidFill>
          <a:srgbClr val="FFFF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POLÍTICO</a:t>
          </a:r>
          <a:endParaRPr lang="es-EC" sz="1050" b="1" kern="1200" dirty="0"/>
        </a:p>
      </dsp:txBody>
      <dsp:txXfrm>
        <a:off x="2801746" y="45936"/>
        <a:ext cx="1309274" cy="1193251"/>
      </dsp:txXfrm>
    </dsp:sp>
    <dsp:sp modelId="{72B9D776-CA8A-47B4-AB76-50D59860C227}">
      <dsp:nvSpPr>
        <dsp:cNvPr id="0" name=""/>
        <dsp:cNvSpPr/>
      </dsp:nvSpPr>
      <dsp:spPr>
        <a:xfrm>
          <a:off x="4203213" y="1471432"/>
          <a:ext cx="1851594" cy="1687511"/>
        </a:xfrm>
        <a:prstGeom prst="ellipse">
          <a:avLst/>
        </a:prstGeom>
        <a:solidFill>
          <a:srgbClr val="FF00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ECONÓMICO</a:t>
          </a:r>
          <a:endParaRPr lang="es-EC" sz="1050" b="1" kern="1200" dirty="0"/>
        </a:p>
      </dsp:txBody>
      <dsp:txXfrm>
        <a:off x="4474373" y="1718562"/>
        <a:ext cx="1309274" cy="1193251"/>
      </dsp:txXfrm>
    </dsp:sp>
    <dsp:sp modelId="{985F6285-C1D1-4BA0-AEF1-70CF4C798666}">
      <dsp:nvSpPr>
        <dsp:cNvPr id="0" name=""/>
        <dsp:cNvSpPr/>
      </dsp:nvSpPr>
      <dsp:spPr>
        <a:xfrm>
          <a:off x="2530586" y="3144059"/>
          <a:ext cx="1851594" cy="1687511"/>
        </a:xfrm>
        <a:prstGeom prst="ellipse">
          <a:avLst/>
        </a:prstGeom>
        <a:solidFill>
          <a:srgbClr val="00FFFF">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SOCIAL</a:t>
          </a:r>
          <a:endParaRPr lang="es-EC" sz="1050" b="1" kern="1200" dirty="0"/>
        </a:p>
      </dsp:txBody>
      <dsp:txXfrm>
        <a:off x="2801746" y="3391189"/>
        <a:ext cx="1309274" cy="1193251"/>
      </dsp:txXfrm>
    </dsp:sp>
    <dsp:sp modelId="{56B3449A-C8E0-447B-A323-90B5CBB28B17}">
      <dsp:nvSpPr>
        <dsp:cNvPr id="0" name=""/>
        <dsp:cNvSpPr/>
      </dsp:nvSpPr>
      <dsp:spPr>
        <a:xfrm>
          <a:off x="857959" y="1471432"/>
          <a:ext cx="1851594" cy="1687511"/>
        </a:xfrm>
        <a:prstGeom prst="ellipse">
          <a:avLst/>
        </a:prstGeom>
        <a:solidFill>
          <a:srgbClr val="00FF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TECNOLÓGICO</a:t>
          </a:r>
          <a:endParaRPr lang="es-EC" sz="1050" b="1" kern="1200" dirty="0"/>
        </a:p>
      </dsp:txBody>
      <dsp:txXfrm>
        <a:off x="1129119" y="1718562"/>
        <a:ext cx="1309274" cy="11932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DBA75-ED70-4B41-B265-4613C41327FD}">
      <dsp:nvSpPr>
        <dsp:cNvPr id="0" name=""/>
        <dsp:cNvSpPr/>
      </dsp:nvSpPr>
      <dsp:spPr>
        <a:xfrm>
          <a:off x="1514628" y="614528"/>
          <a:ext cx="4099534" cy="4099534"/>
        </a:xfrm>
        <a:prstGeom prst="blockArc">
          <a:avLst>
            <a:gd name="adj1" fmla="val 10800000"/>
            <a:gd name="adj2" fmla="val 16200000"/>
            <a:gd name="adj3" fmla="val 4639"/>
          </a:avLst>
        </a:prstGeom>
        <a:solidFill>
          <a:schemeClr val="accent5">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2CACF19B-A87E-4E60-9CE6-BB82FFEA9AF0}">
      <dsp:nvSpPr>
        <dsp:cNvPr id="0" name=""/>
        <dsp:cNvSpPr/>
      </dsp:nvSpPr>
      <dsp:spPr>
        <a:xfrm>
          <a:off x="1514628" y="614528"/>
          <a:ext cx="4099534" cy="4099534"/>
        </a:xfrm>
        <a:prstGeom prst="blockArc">
          <a:avLst>
            <a:gd name="adj1" fmla="val 5400000"/>
            <a:gd name="adj2" fmla="val 10800000"/>
            <a:gd name="adj3" fmla="val 4639"/>
          </a:avLst>
        </a:prstGeom>
        <a:solidFill>
          <a:schemeClr val="accent4">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D75D68C4-1466-463D-BD63-A5C2468EC52C}">
      <dsp:nvSpPr>
        <dsp:cNvPr id="0" name=""/>
        <dsp:cNvSpPr/>
      </dsp:nvSpPr>
      <dsp:spPr>
        <a:xfrm>
          <a:off x="1514628" y="614528"/>
          <a:ext cx="4099534" cy="4099534"/>
        </a:xfrm>
        <a:prstGeom prst="blockArc">
          <a:avLst>
            <a:gd name="adj1" fmla="val 0"/>
            <a:gd name="adj2" fmla="val 5400000"/>
            <a:gd name="adj3" fmla="val 4639"/>
          </a:avLst>
        </a:prstGeom>
        <a:solidFill>
          <a:schemeClr val="accent3">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3C14F15D-F820-4060-973A-273940513B48}">
      <dsp:nvSpPr>
        <dsp:cNvPr id="0" name=""/>
        <dsp:cNvSpPr/>
      </dsp:nvSpPr>
      <dsp:spPr>
        <a:xfrm>
          <a:off x="1514628" y="614528"/>
          <a:ext cx="4099534" cy="4099534"/>
        </a:xfrm>
        <a:prstGeom prst="blockArc">
          <a:avLst>
            <a:gd name="adj1" fmla="val 16200000"/>
            <a:gd name="adj2" fmla="val 0"/>
            <a:gd name="adj3" fmla="val 4639"/>
          </a:avLst>
        </a:prstGeom>
        <a:solidFill>
          <a:schemeClr val="accent2">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FCD16BA5-436C-49F7-8A93-2D855061E353}">
      <dsp:nvSpPr>
        <dsp:cNvPr id="0" name=""/>
        <dsp:cNvSpPr/>
      </dsp:nvSpPr>
      <dsp:spPr>
        <a:xfrm>
          <a:off x="2592284" y="1728191"/>
          <a:ext cx="1944222" cy="1872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rPr>
            <a:t>Rivalidad entre los competidores</a:t>
          </a:r>
          <a:endParaRPr lang="en-US" sz="1800" kern="1200" dirty="0">
            <a:solidFill>
              <a:schemeClr val="bg1"/>
            </a:solidFill>
          </a:endParaRPr>
        </a:p>
      </dsp:txBody>
      <dsp:txXfrm>
        <a:off x="2877009" y="2002370"/>
        <a:ext cx="1374772" cy="1323851"/>
      </dsp:txXfrm>
    </dsp:sp>
    <dsp:sp modelId="{8AF0B8C5-58CE-4EDF-8623-207B50668BEF}">
      <dsp:nvSpPr>
        <dsp:cNvPr id="0" name=""/>
        <dsp:cNvSpPr/>
      </dsp:nvSpPr>
      <dsp:spPr>
        <a:xfrm>
          <a:off x="2561511" y="-152582"/>
          <a:ext cx="2005769" cy="16293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lumMod val="95000"/>
                  <a:lumOff val="5000"/>
                </a:schemeClr>
              </a:solidFill>
            </a:rPr>
            <a:t>- Incremento en la demanda de servicios de ingeniería.</a:t>
          </a:r>
        </a:p>
        <a:p>
          <a:pPr lvl="0" algn="ctr" defTabSz="533400">
            <a:lnSpc>
              <a:spcPct val="90000"/>
            </a:lnSpc>
            <a:spcBef>
              <a:spcPct val="0"/>
            </a:spcBef>
            <a:spcAft>
              <a:spcPct val="35000"/>
            </a:spcAft>
          </a:pPr>
          <a:r>
            <a:rPr lang="es-EC" sz="1200" kern="1200" dirty="0" smtClean="0">
              <a:solidFill>
                <a:schemeClr val="tx1">
                  <a:lumMod val="95000"/>
                  <a:lumOff val="5000"/>
                </a:schemeClr>
              </a:solidFill>
            </a:rPr>
            <a:t>-Independencia de empleados con el fin de formar propios negocios</a:t>
          </a:r>
          <a:endParaRPr lang="en-US" sz="1200" kern="1200" dirty="0">
            <a:solidFill>
              <a:schemeClr val="tx1">
                <a:lumMod val="95000"/>
                <a:lumOff val="5000"/>
              </a:schemeClr>
            </a:solidFill>
          </a:endParaRPr>
        </a:p>
      </dsp:txBody>
      <dsp:txXfrm>
        <a:off x="2855249" y="86025"/>
        <a:ext cx="1418293" cy="1152094"/>
      </dsp:txXfrm>
    </dsp:sp>
    <dsp:sp modelId="{1896C43B-3754-4C66-AE9F-8649BF669CDD}">
      <dsp:nvSpPr>
        <dsp:cNvPr id="0" name=""/>
        <dsp:cNvSpPr/>
      </dsp:nvSpPr>
      <dsp:spPr>
        <a:xfrm>
          <a:off x="4563735" y="1849641"/>
          <a:ext cx="2005769" cy="16293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lumMod val="95000"/>
                  <a:lumOff val="5000"/>
                </a:schemeClr>
              </a:solidFill>
            </a:rPr>
            <a:t>- Creación continua de productos sustitutos.</a:t>
          </a:r>
        </a:p>
        <a:p>
          <a:pPr lvl="0" algn="ctr" defTabSz="533400">
            <a:lnSpc>
              <a:spcPct val="90000"/>
            </a:lnSpc>
            <a:spcBef>
              <a:spcPct val="0"/>
            </a:spcBef>
            <a:spcAft>
              <a:spcPct val="35000"/>
            </a:spcAft>
          </a:pPr>
          <a:r>
            <a:rPr lang="es-EC" sz="1200" kern="1200" dirty="0" smtClean="0">
              <a:solidFill>
                <a:schemeClr val="tx1">
                  <a:lumMod val="95000"/>
                  <a:lumOff val="5000"/>
                </a:schemeClr>
              </a:solidFill>
            </a:rPr>
            <a:t>- Continua investigación para estar acorde al a tecnología moderna.</a:t>
          </a:r>
        </a:p>
      </dsp:txBody>
      <dsp:txXfrm>
        <a:off x="4857473" y="2088248"/>
        <a:ext cx="1418293" cy="1152094"/>
      </dsp:txXfrm>
    </dsp:sp>
    <dsp:sp modelId="{D7DBC6D4-78CA-45AF-AC9B-7842C45C3F77}">
      <dsp:nvSpPr>
        <dsp:cNvPr id="0" name=""/>
        <dsp:cNvSpPr/>
      </dsp:nvSpPr>
      <dsp:spPr>
        <a:xfrm>
          <a:off x="2561511" y="3851865"/>
          <a:ext cx="2005769" cy="16293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lumMod val="95000"/>
                  <a:lumOff val="5000"/>
                </a:schemeClr>
              </a:solidFill>
            </a:rPr>
            <a:t>- Limitado grupo de proveedores.</a:t>
          </a:r>
        </a:p>
        <a:p>
          <a:pPr lvl="0" algn="ctr" defTabSz="533400">
            <a:lnSpc>
              <a:spcPct val="90000"/>
            </a:lnSpc>
            <a:spcBef>
              <a:spcPct val="0"/>
            </a:spcBef>
            <a:spcAft>
              <a:spcPct val="35000"/>
            </a:spcAft>
          </a:pPr>
          <a:r>
            <a:rPr lang="es-EC" sz="1200" kern="1200" dirty="0" smtClean="0">
              <a:solidFill>
                <a:schemeClr val="tx1">
                  <a:lumMod val="95000"/>
                  <a:lumOff val="5000"/>
                </a:schemeClr>
              </a:solidFill>
            </a:rPr>
            <a:t>- Monopolio al conocer el protocolo de la empresa.</a:t>
          </a:r>
          <a:endParaRPr lang="en-US" sz="1200" kern="1200" dirty="0">
            <a:solidFill>
              <a:schemeClr val="tx1">
                <a:lumMod val="95000"/>
                <a:lumOff val="5000"/>
              </a:schemeClr>
            </a:solidFill>
          </a:endParaRPr>
        </a:p>
      </dsp:txBody>
      <dsp:txXfrm>
        <a:off x="2855249" y="4090472"/>
        <a:ext cx="1418293" cy="1152094"/>
      </dsp:txXfrm>
    </dsp:sp>
    <dsp:sp modelId="{3FDD0035-3872-4E55-B743-5CED612D385A}">
      <dsp:nvSpPr>
        <dsp:cNvPr id="0" name=""/>
        <dsp:cNvSpPr/>
      </dsp:nvSpPr>
      <dsp:spPr>
        <a:xfrm>
          <a:off x="559287" y="1849641"/>
          <a:ext cx="2005769" cy="16293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lumMod val="95000"/>
                  <a:lumOff val="5000"/>
                </a:schemeClr>
              </a:solidFill>
            </a:rPr>
            <a:t>- Cartera de clientes  fieles.</a:t>
          </a:r>
        </a:p>
        <a:p>
          <a:pPr lvl="0" algn="ctr" defTabSz="533400">
            <a:lnSpc>
              <a:spcPct val="90000"/>
            </a:lnSpc>
            <a:spcBef>
              <a:spcPct val="0"/>
            </a:spcBef>
            <a:spcAft>
              <a:spcPct val="35000"/>
            </a:spcAft>
          </a:pPr>
          <a:r>
            <a:rPr lang="es-EC" sz="1200" kern="1200" dirty="0" smtClean="0">
              <a:solidFill>
                <a:schemeClr val="tx1">
                  <a:lumMod val="95000"/>
                  <a:lumOff val="5000"/>
                </a:schemeClr>
              </a:solidFill>
            </a:rPr>
            <a:t>- </a:t>
          </a:r>
          <a:r>
            <a:rPr lang="es-EC" sz="1200" kern="1200" dirty="0" smtClean="0">
              <a:solidFill>
                <a:schemeClr val="tx1">
                  <a:lumMod val="95000"/>
                  <a:lumOff val="5000"/>
                </a:schemeClr>
              </a:solidFill>
            </a:rPr>
            <a:t>Aumento de la demanda </a:t>
          </a:r>
          <a:r>
            <a:rPr lang="es-EC" sz="1200" kern="1200" dirty="0" smtClean="0">
              <a:solidFill>
                <a:schemeClr val="tx1">
                  <a:lumMod val="95000"/>
                  <a:lumOff val="5000"/>
                </a:schemeClr>
              </a:solidFill>
            </a:rPr>
            <a:t>de estándares de calidad a precios bajos</a:t>
          </a:r>
          <a:endParaRPr lang="en-US" sz="1200" kern="1200" dirty="0">
            <a:solidFill>
              <a:schemeClr val="tx1">
                <a:lumMod val="95000"/>
                <a:lumOff val="5000"/>
              </a:schemeClr>
            </a:solidFill>
          </a:endParaRPr>
        </a:p>
      </dsp:txBody>
      <dsp:txXfrm>
        <a:off x="853025" y="2088248"/>
        <a:ext cx="1418293" cy="1152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9276F-8E44-4CFA-8259-B651540A141A}">
      <dsp:nvSpPr>
        <dsp:cNvPr id="0" name=""/>
        <dsp:cNvSpPr/>
      </dsp:nvSpPr>
      <dsp:spPr>
        <a:xfrm>
          <a:off x="6477738" y="2518997"/>
          <a:ext cx="828192" cy="394144"/>
        </a:xfrm>
        <a:custGeom>
          <a:avLst/>
          <a:gdLst/>
          <a:ahLst/>
          <a:cxnLst/>
          <a:rect l="0" t="0" r="0" b="0"/>
          <a:pathLst>
            <a:path>
              <a:moveTo>
                <a:pt x="0" y="0"/>
              </a:moveTo>
              <a:lnTo>
                <a:pt x="0" y="268597"/>
              </a:lnTo>
              <a:lnTo>
                <a:pt x="828192" y="268597"/>
              </a:lnTo>
              <a:lnTo>
                <a:pt x="828192" y="3941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86D24-F62F-4B71-A492-9983FE381284}">
      <dsp:nvSpPr>
        <dsp:cNvPr id="0" name=""/>
        <dsp:cNvSpPr/>
      </dsp:nvSpPr>
      <dsp:spPr>
        <a:xfrm>
          <a:off x="5649546" y="2518997"/>
          <a:ext cx="828192" cy="394144"/>
        </a:xfrm>
        <a:custGeom>
          <a:avLst/>
          <a:gdLst/>
          <a:ahLst/>
          <a:cxnLst/>
          <a:rect l="0" t="0" r="0" b="0"/>
          <a:pathLst>
            <a:path>
              <a:moveTo>
                <a:pt x="828192" y="0"/>
              </a:moveTo>
              <a:lnTo>
                <a:pt x="828192" y="268597"/>
              </a:lnTo>
              <a:lnTo>
                <a:pt x="0" y="268597"/>
              </a:lnTo>
              <a:lnTo>
                <a:pt x="0" y="3941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35AA7-E39C-4B84-A219-28F32E122FEC}">
      <dsp:nvSpPr>
        <dsp:cNvPr id="0" name=""/>
        <dsp:cNvSpPr/>
      </dsp:nvSpPr>
      <dsp:spPr>
        <a:xfrm>
          <a:off x="3579065" y="1264286"/>
          <a:ext cx="2898672" cy="394144"/>
        </a:xfrm>
        <a:custGeom>
          <a:avLst/>
          <a:gdLst/>
          <a:ahLst/>
          <a:cxnLst/>
          <a:rect l="0" t="0" r="0" b="0"/>
          <a:pathLst>
            <a:path>
              <a:moveTo>
                <a:pt x="0" y="0"/>
              </a:moveTo>
              <a:lnTo>
                <a:pt x="0" y="268597"/>
              </a:lnTo>
              <a:lnTo>
                <a:pt x="2898672" y="268597"/>
              </a:lnTo>
              <a:lnTo>
                <a:pt x="2898672" y="3941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90041-AD04-406C-B866-E42329CD0040}">
      <dsp:nvSpPr>
        <dsp:cNvPr id="0" name=""/>
        <dsp:cNvSpPr/>
      </dsp:nvSpPr>
      <dsp:spPr>
        <a:xfrm>
          <a:off x="3579065" y="1264286"/>
          <a:ext cx="414096" cy="394144"/>
        </a:xfrm>
        <a:custGeom>
          <a:avLst/>
          <a:gdLst/>
          <a:ahLst/>
          <a:cxnLst/>
          <a:rect l="0" t="0" r="0" b="0"/>
          <a:pathLst>
            <a:path>
              <a:moveTo>
                <a:pt x="0" y="0"/>
              </a:moveTo>
              <a:lnTo>
                <a:pt x="0" y="268597"/>
              </a:lnTo>
              <a:lnTo>
                <a:pt x="414096" y="268597"/>
              </a:lnTo>
              <a:lnTo>
                <a:pt x="414096" y="3941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37698-5ABB-4C09-B20B-B1A5041340A1}">
      <dsp:nvSpPr>
        <dsp:cNvPr id="0" name=""/>
        <dsp:cNvSpPr/>
      </dsp:nvSpPr>
      <dsp:spPr>
        <a:xfrm>
          <a:off x="2336777" y="2518997"/>
          <a:ext cx="1656384" cy="394144"/>
        </a:xfrm>
        <a:custGeom>
          <a:avLst/>
          <a:gdLst/>
          <a:ahLst/>
          <a:cxnLst/>
          <a:rect l="0" t="0" r="0" b="0"/>
          <a:pathLst>
            <a:path>
              <a:moveTo>
                <a:pt x="0" y="0"/>
              </a:moveTo>
              <a:lnTo>
                <a:pt x="0" y="268597"/>
              </a:lnTo>
              <a:lnTo>
                <a:pt x="1656384" y="268597"/>
              </a:lnTo>
              <a:lnTo>
                <a:pt x="1656384" y="3941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DB086-71FB-4961-8FB0-B2A6B64013A9}">
      <dsp:nvSpPr>
        <dsp:cNvPr id="0" name=""/>
        <dsp:cNvSpPr/>
      </dsp:nvSpPr>
      <dsp:spPr>
        <a:xfrm>
          <a:off x="2291057" y="2518997"/>
          <a:ext cx="91440" cy="394144"/>
        </a:xfrm>
        <a:custGeom>
          <a:avLst/>
          <a:gdLst/>
          <a:ahLst/>
          <a:cxnLst/>
          <a:rect l="0" t="0" r="0" b="0"/>
          <a:pathLst>
            <a:path>
              <a:moveTo>
                <a:pt x="45720" y="0"/>
              </a:moveTo>
              <a:lnTo>
                <a:pt x="45720" y="3941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6E744-EDB8-4A43-9F4D-F6934106FA01}">
      <dsp:nvSpPr>
        <dsp:cNvPr id="0" name=""/>
        <dsp:cNvSpPr/>
      </dsp:nvSpPr>
      <dsp:spPr>
        <a:xfrm>
          <a:off x="680392" y="2518997"/>
          <a:ext cx="1656384" cy="394144"/>
        </a:xfrm>
        <a:custGeom>
          <a:avLst/>
          <a:gdLst/>
          <a:ahLst/>
          <a:cxnLst/>
          <a:rect l="0" t="0" r="0" b="0"/>
          <a:pathLst>
            <a:path>
              <a:moveTo>
                <a:pt x="1656384" y="0"/>
              </a:moveTo>
              <a:lnTo>
                <a:pt x="1656384" y="268597"/>
              </a:lnTo>
              <a:lnTo>
                <a:pt x="0" y="268597"/>
              </a:lnTo>
              <a:lnTo>
                <a:pt x="0" y="3941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CC026-A34B-464F-A44C-CABAD8B52782}">
      <dsp:nvSpPr>
        <dsp:cNvPr id="0" name=""/>
        <dsp:cNvSpPr/>
      </dsp:nvSpPr>
      <dsp:spPr>
        <a:xfrm>
          <a:off x="2336777" y="1264286"/>
          <a:ext cx="1242288" cy="394144"/>
        </a:xfrm>
        <a:custGeom>
          <a:avLst/>
          <a:gdLst/>
          <a:ahLst/>
          <a:cxnLst/>
          <a:rect l="0" t="0" r="0" b="0"/>
          <a:pathLst>
            <a:path>
              <a:moveTo>
                <a:pt x="1242288" y="0"/>
              </a:moveTo>
              <a:lnTo>
                <a:pt x="1242288" y="268597"/>
              </a:lnTo>
              <a:lnTo>
                <a:pt x="0" y="268597"/>
              </a:lnTo>
              <a:lnTo>
                <a:pt x="0" y="3941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8E3DF-CCD3-4409-BF07-7779F829CC8E}">
      <dsp:nvSpPr>
        <dsp:cNvPr id="0" name=""/>
        <dsp:cNvSpPr/>
      </dsp:nvSpPr>
      <dsp:spPr>
        <a:xfrm>
          <a:off x="680392" y="1264286"/>
          <a:ext cx="2898672" cy="394144"/>
        </a:xfrm>
        <a:custGeom>
          <a:avLst/>
          <a:gdLst/>
          <a:ahLst/>
          <a:cxnLst/>
          <a:rect l="0" t="0" r="0" b="0"/>
          <a:pathLst>
            <a:path>
              <a:moveTo>
                <a:pt x="2898672" y="0"/>
              </a:moveTo>
              <a:lnTo>
                <a:pt x="2898672" y="268597"/>
              </a:lnTo>
              <a:lnTo>
                <a:pt x="0" y="268597"/>
              </a:lnTo>
              <a:lnTo>
                <a:pt x="0" y="3941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6C291-3DC7-46C9-A79B-ED18FFE76628}">
      <dsp:nvSpPr>
        <dsp:cNvPr id="0" name=""/>
        <dsp:cNvSpPr/>
      </dsp:nvSpPr>
      <dsp:spPr>
        <a:xfrm>
          <a:off x="2901453" y="403719"/>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F9554-1CE5-4549-84A6-168775D7F189}">
      <dsp:nvSpPr>
        <dsp:cNvPr id="0" name=""/>
        <dsp:cNvSpPr/>
      </dsp:nvSpPr>
      <dsp:spPr>
        <a:xfrm>
          <a:off x="3052034" y="546771"/>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Gerencia General</a:t>
          </a:r>
        </a:p>
      </dsp:txBody>
      <dsp:txXfrm>
        <a:off x="3077239" y="571976"/>
        <a:ext cx="1304813" cy="810156"/>
      </dsp:txXfrm>
    </dsp:sp>
    <dsp:sp modelId="{D977949D-8E10-4749-BC7C-F36DF93FF95E}">
      <dsp:nvSpPr>
        <dsp:cNvPr id="0" name=""/>
        <dsp:cNvSpPr/>
      </dsp:nvSpPr>
      <dsp:spPr>
        <a:xfrm>
          <a:off x="2781" y="1658430"/>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676D2-1367-494F-9F75-09C539C2CB89}">
      <dsp:nvSpPr>
        <dsp:cNvPr id="0" name=""/>
        <dsp:cNvSpPr/>
      </dsp:nvSpPr>
      <dsp:spPr>
        <a:xfrm>
          <a:off x="153361" y="1801482"/>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Dpto. Comercial</a:t>
          </a:r>
        </a:p>
      </dsp:txBody>
      <dsp:txXfrm>
        <a:off x="178566" y="1826687"/>
        <a:ext cx="1304813" cy="810156"/>
      </dsp:txXfrm>
    </dsp:sp>
    <dsp:sp modelId="{E9EBA8A6-D0DA-466A-B0AA-31707F5E135F}">
      <dsp:nvSpPr>
        <dsp:cNvPr id="0" name=""/>
        <dsp:cNvSpPr/>
      </dsp:nvSpPr>
      <dsp:spPr>
        <a:xfrm>
          <a:off x="1659165" y="1658430"/>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1DDFB-571C-4F3A-9FB2-92D31AF02D95}">
      <dsp:nvSpPr>
        <dsp:cNvPr id="0" name=""/>
        <dsp:cNvSpPr/>
      </dsp:nvSpPr>
      <dsp:spPr>
        <a:xfrm>
          <a:off x="1809745" y="1801482"/>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Dpto. Técnico </a:t>
          </a:r>
        </a:p>
      </dsp:txBody>
      <dsp:txXfrm>
        <a:off x="1834950" y="1826687"/>
        <a:ext cx="1304813" cy="810156"/>
      </dsp:txXfrm>
    </dsp:sp>
    <dsp:sp modelId="{852AC139-E786-45E6-9477-5F30A29E7592}">
      <dsp:nvSpPr>
        <dsp:cNvPr id="0" name=""/>
        <dsp:cNvSpPr/>
      </dsp:nvSpPr>
      <dsp:spPr>
        <a:xfrm>
          <a:off x="2781" y="2913142"/>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FA988-27EA-468F-A56A-9E01CB3DD41F}">
      <dsp:nvSpPr>
        <dsp:cNvPr id="0" name=""/>
        <dsp:cNvSpPr/>
      </dsp:nvSpPr>
      <dsp:spPr>
        <a:xfrm>
          <a:off x="153361" y="3056193"/>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Area</a:t>
          </a:r>
        </a:p>
        <a:p>
          <a:pPr lvl="0" algn="ctr" defTabSz="666750">
            <a:lnSpc>
              <a:spcPct val="90000"/>
            </a:lnSpc>
            <a:spcBef>
              <a:spcPct val="0"/>
            </a:spcBef>
            <a:spcAft>
              <a:spcPct val="35000"/>
            </a:spcAft>
          </a:pPr>
          <a:r>
            <a:rPr lang="es-EC" sz="1500" kern="1200"/>
            <a:t>Construcción</a:t>
          </a:r>
        </a:p>
      </dsp:txBody>
      <dsp:txXfrm>
        <a:off x="178566" y="3081398"/>
        <a:ext cx="1304813" cy="810156"/>
      </dsp:txXfrm>
    </dsp:sp>
    <dsp:sp modelId="{1B82E7AE-30A6-464C-BCF2-BBF7E428ED81}">
      <dsp:nvSpPr>
        <dsp:cNvPr id="0" name=""/>
        <dsp:cNvSpPr/>
      </dsp:nvSpPr>
      <dsp:spPr>
        <a:xfrm>
          <a:off x="1659165" y="2913142"/>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8B1EE-1602-4F87-9232-38ED75872476}">
      <dsp:nvSpPr>
        <dsp:cNvPr id="0" name=""/>
        <dsp:cNvSpPr/>
      </dsp:nvSpPr>
      <dsp:spPr>
        <a:xfrm>
          <a:off x="1809745" y="3056193"/>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Area</a:t>
          </a:r>
        </a:p>
        <a:p>
          <a:pPr lvl="0" algn="ctr" defTabSz="666750">
            <a:lnSpc>
              <a:spcPct val="90000"/>
            </a:lnSpc>
            <a:spcBef>
              <a:spcPct val="0"/>
            </a:spcBef>
            <a:spcAft>
              <a:spcPct val="35000"/>
            </a:spcAft>
          </a:pPr>
          <a:r>
            <a:rPr lang="es-EC" sz="1500" kern="1200"/>
            <a:t> Instalación</a:t>
          </a:r>
        </a:p>
      </dsp:txBody>
      <dsp:txXfrm>
        <a:off x="1834950" y="3081398"/>
        <a:ext cx="1304813" cy="810156"/>
      </dsp:txXfrm>
    </dsp:sp>
    <dsp:sp modelId="{C722706D-04C5-449C-9434-E28C85862A45}">
      <dsp:nvSpPr>
        <dsp:cNvPr id="0" name=""/>
        <dsp:cNvSpPr/>
      </dsp:nvSpPr>
      <dsp:spPr>
        <a:xfrm>
          <a:off x="3315549" y="2913142"/>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59521-89EA-4B82-A142-9B557BE8E9E9}">
      <dsp:nvSpPr>
        <dsp:cNvPr id="0" name=""/>
        <dsp:cNvSpPr/>
      </dsp:nvSpPr>
      <dsp:spPr>
        <a:xfrm>
          <a:off x="3466130" y="3056193"/>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Area</a:t>
          </a:r>
        </a:p>
        <a:p>
          <a:pPr lvl="0" algn="ctr" defTabSz="666750">
            <a:lnSpc>
              <a:spcPct val="90000"/>
            </a:lnSpc>
            <a:spcBef>
              <a:spcPct val="0"/>
            </a:spcBef>
            <a:spcAft>
              <a:spcPct val="35000"/>
            </a:spcAft>
          </a:pPr>
          <a:r>
            <a:rPr lang="es-EC" sz="1500" kern="1200"/>
            <a:t>Mantenimiento</a:t>
          </a:r>
        </a:p>
      </dsp:txBody>
      <dsp:txXfrm>
        <a:off x="3491335" y="3081398"/>
        <a:ext cx="1304813" cy="810156"/>
      </dsp:txXfrm>
    </dsp:sp>
    <dsp:sp modelId="{CC5FFC62-1324-44A3-86F4-6051C8CCC2DB}">
      <dsp:nvSpPr>
        <dsp:cNvPr id="0" name=""/>
        <dsp:cNvSpPr/>
      </dsp:nvSpPr>
      <dsp:spPr>
        <a:xfrm>
          <a:off x="3315549" y="1658430"/>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A06B5-7CD8-46AF-93F5-060D920385ED}">
      <dsp:nvSpPr>
        <dsp:cNvPr id="0" name=""/>
        <dsp:cNvSpPr/>
      </dsp:nvSpPr>
      <dsp:spPr>
        <a:xfrm>
          <a:off x="3466130" y="1801482"/>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Logística y Bodega</a:t>
          </a:r>
        </a:p>
      </dsp:txBody>
      <dsp:txXfrm>
        <a:off x="3491335" y="1826687"/>
        <a:ext cx="1304813" cy="810156"/>
      </dsp:txXfrm>
    </dsp:sp>
    <dsp:sp modelId="{9A857BF5-7F66-4E5B-B303-C07EE2EE7EE0}">
      <dsp:nvSpPr>
        <dsp:cNvPr id="0" name=""/>
        <dsp:cNvSpPr/>
      </dsp:nvSpPr>
      <dsp:spPr>
        <a:xfrm>
          <a:off x="5800126" y="1658430"/>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9D40E-C630-4466-8818-431B87B7EFA3}">
      <dsp:nvSpPr>
        <dsp:cNvPr id="0" name=""/>
        <dsp:cNvSpPr/>
      </dsp:nvSpPr>
      <dsp:spPr>
        <a:xfrm>
          <a:off x="5950707" y="1801482"/>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Administrativo Financiero</a:t>
          </a:r>
        </a:p>
      </dsp:txBody>
      <dsp:txXfrm>
        <a:off x="5975912" y="1826687"/>
        <a:ext cx="1304813" cy="810156"/>
      </dsp:txXfrm>
    </dsp:sp>
    <dsp:sp modelId="{BD3640D5-36F0-479C-AB9D-9303CBABC493}">
      <dsp:nvSpPr>
        <dsp:cNvPr id="0" name=""/>
        <dsp:cNvSpPr/>
      </dsp:nvSpPr>
      <dsp:spPr>
        <a:xfrm>
          <a:off x="4971934" y="2913142"/>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72EFA-1EB2-487E-82C4-0C08DBAB397A}">
      <dsp:nvSpPr>
        <dsp:cNvPr id="0" name=""/>
        <dsp:cNvSpPr/>
      </dsp:nvSpPr>
      <dsp:spPr>
        <a:xfrm>
          <a:off x="5122514" y="3056193"/>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Area</a:t>
          </a:r>
        </a:p>
        <a:p>
          <a:pPr lvl="0" algn="ctr" defTabSz="666750">
            <a:lnSpc>
              <a:spcPct val="90000"/>
            </a:lnSpc>
            <a:spcBef>
              <a:spcPct val="0"/>
            </a:spcBef>
            <a:spcAft>
              <a:spcPct val="35000"/>
            </a:spcAft>
          </a:pPr>
          <a:r>
            <a:rPr lang="es-EC" sz="1500" kern="1200"/>
            <a:t> Contable</a:t>
          </a:r>
        </a:p>
      </dsp:txBody>
      <dsp:txXfrm>
        <a:off x="5147719" y="3081398"/>
        <a:ext cx="1304813" cy="810156"/>
      </dsp:txXfrm>
    </dsp:sp>
    <dsp:sp modelId="{3AD56190-F2F9-4F9D-8E56-8DAB8C1B55CF}">
      <dsp:nvSpPr>
        <dsp:cNvPr id="0" name=""/>
        <dsp:cNvSpPr/>
      </dsp:nvSpPr>
      <dsp:spPr>
        <a:xfrm>
          <a:off x="6628318" y="2913142"/>
          <a:ext cx="1355223" cy="8605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12291-69A4-47F2-B070-09AC221DF38F}">
      <dsp:nvSpPr>
        <dsp:cNvPr id="0" name=""/>
        <dsp:cNvSpPr/>
      </dsp:nvSpPr>
      <dsp:spPr>
        <a:xfrm>
          <a:off x="6778899" y="3056193"/>
          <a:ext cx="1355223" cy="8605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Area Recursos Humanos</a:t>
          </a:r>
        </a:p>
      </dsp:txBody>
      <dsp:txXfrm>
        <a:off x="6804104" y="3081398"/>
        <a:ext cx="1304813" cy="810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30BA5-E2DE-4A12-9CB3-6956DFC06797}">
      <dsp:nvSpPr>
        <dsp:cNvPr id="0" name=""/>
        <dsp:cNvSpPr/>
      </dsp:nvSpPr>
      <dsp:spPr>
        <a:xfrm>
          <a:off x="3017037" y="-66555"/>
          <a:ext cx="1526764" cy="150474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b="1" kern="1200" dirty="0" smtClean="0">
              <a:solidFill>
                <a:schemeClr val="tx1"/>
              </a:solidFill>
              <a:latin typeface="Arial" panose="020B0604020202020204" pitchFamily="34" charset="0"/>
              <a:cs typeface="Arial" panose="020B0604020202020204" pitchFamily="34" charset="0"/>
            </a:rPr>
            <a:t>Cuando </a:t>
          </a:r>
          <a:r>
            <a:rPr lang="es-CR" sz="1200" b="1" kern="1200" dirty="0">
              <a:solidFill>
                <a:schemeClr val="tx1"/>
              </a:solidFill>
              <a:latin typeface="Arial" panose="020B0604020202020204" pitchFamily="34" charset="0"/>
              <a:cs typeface="Arial" panose="020B0604020202020204" pitchFamily="34" charset="0"/>
            </a:rPr>
            <a:t>algunas cosas van </a:t>
          </a:r>
          <a:r>
            <a:rPr lang="es-CR" sz="1200" b="1" kern="1200" dirty="0" smtClean="0">
              <a:solidFill>
                <a:schemeClr val="tx1"/>
              </a:solidFill>
              <a:latin typeface="Arial" panose="020B0604020202020204" pitchFamily="34" charset="0"/>
              <a:cs typeface="Arial" panose="020B0604020202020204" pitchFamily="34" charset="0"/>
            </a:rPr>
            <a:t>mal, </a:t>
          </a:r>
          <a:r>
            <a:rPr lang="es-CR" sz="1200" b="1" kern="1200" dirty="0">
              <a:solidFill>
                <a:schemeClr val="tx1"/>
              </a:solidFill>
              <a:latin typeface="Arial" panose="020B0604020202020204" pitchFamily="34" charset="0"/>
              <a:cs typeface="Arial" panose="020B0604020202020204" pitchFamily="34" charset="0"/>
            </a:rPr>
            <a:t>revise el sistema y sus procesos</a:t>
          </a:r>
        </a:p>
      </dsp:txBody>
      <dsp:txXfrm>
        <a:off x="3240626" y="153809"/>
        <a:ext cx="1079586" cy="1064012"/>
      </dsp:txXfrm>
    </dsp:sp>
    <dsp:sp modelId="{3A47C86B-D2EA-4F1F-8E57-E04E2D754A7C}">
      <dsp:nvSpPr>
        <dsp:cNvPr id="0" name=""/>
        <dsp:cNvSpPr/>
      </dsp:nvSpPr>
      <dsp:spPr>
        <a:xfrm rot="2160000">
          <a:off x="4463364" y="1054381"/>
          <a:ext cx="284935" cy="4622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R" sz="1200" b="1" kern="1200">
            <a:solidFill>
              <a:schemeClr val="tx1"/>
            </a:solidFill>
            <a:latin typeface="Arial" panose="020B0604020202020204" pitchFamily="34" charset="0"/>
            <a:cs typeface="Arial" panose="020B0604020202020204" pitchFamily="34" charset="0"/>
          </a:endParaRPr>
        </a:p>
      </dsp:txBody>
      <dsp:txXfrm>
        <a:off x="4471527" y="1121711"/>
        <a:ext cx="199455" cy="277357"/>
      </dsp:txXfrm>
    </dsp:sp>
    <dsp:sp modelId="{BD5C0E28-1B64-45A2-8978-652BE6D7B3B2}">
      <dsp:nvSpPr>
        <dsp:cNvPr id="0" name=""/>
        <dsp:cNvSpPr/>
      </dsp:nvSpPr>
      <dsp:spPr>
        <a:xfrm>
          <a:off x="4680910" y="1142319"/>
          <a:ext cx="1526764" cy="1504740"/>
        </a:xfrm>
        <a:prstGeom prst="ellipse">
          <a:avLst/>
        </a:prstGeom>
        <a:solidFill>
          <a:schemeClr val="accent2">
            <a:hueOff val="-2135872"/>
            <a:satOff val="6241"/>
            <a:lumOff val="-1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b="1" kern="1200" dirty="0" smtClean="0">
              <a:solidFill>
                <a:schemeClr val="tx1"/>
              </a:solidFill>
              <a:latin typeface="Arial" panose="020B0604020202020204" pitchFamily="34" charset="0"/>
              <a:cs typeface="Arial" panose="020B0604020202020204" pitchFamily="34" charset="0"/>
            </a:rPr>
            <a:t>Dibujar </a:t>
          </a:r>
          <a:r>
            <a:rPr lang="es-CR" sz="1200" b="1" kern="1200" dirty="0">
              <a:solidFill>
                <a:schemeClr val="tx1"/>
              </a:solidFill>
              <a:latin typeface="Arial" panose="020B0604020202020204" pitchFamily="34" charset="0"/>
              <a:cs typeface="Arial" panose="020B0604020202020204" pitchFamily="34" charset="0"/>
            </a:rPr>
            <a:t>un diagrama de flujo de los procesos .</a:t>
          </a:r>
        </a:p>
      </dsp:txBody>
      <dsp:txXfrm>
        <a:off x="4904499" y="1362683"/>
        <a:ext cx="1079586" cy="1064012"/>
      </dsp:txXfrm>
    </dsp:sp>
    <dsp:sp modelId="{E7D56B1C-C4D2-46EB-9389-A1B64A49B2C1}">
      <dsp:nvSpPr>
        <dsp:cNvPr id="0" name=""/>
        <dsp:cNvSpPr/>
      </dsp:nvSpPr>
      <dsp:spPr>
        <a:xfrm rot="6480000">
          <a:off x="4983357" y="2633714"/>
          <a:ext cx="291424" cy="462261"/>
        </a:xfrm>
        <a:prstGeom prst="rightArrow">
          <a:avLst>
            <a:gd name="adj1" fmla="val 60000"/>
            <a:gd name="adj2" fmla="val 50000"/>
          </a:avLst>
        </a:prstGeom>
        <a:solidFill>
          <a:schemeClr val="accent2">
            <a:hueOff val="-2135872"/>
            <a:satOff val="6241"/>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R" sz="1200" b="1" kern="1200">
            <a:solidFill>
              <a:schemeClr val="tx1"/>
            </a:solidFill>
            <a:latin typeface="Arial" panose="020B0604020202020204" pitchFamily="34" charset="0"/>
            <a:cs typeface="Arial" panose="020B0604020202020204" pitchFamily="34" charset="0"/>
          </a:endParaRPr>
        </a:p>
      </dsp:txBody>
      <dsp:txXfrm rot="10800000">
        <a:off x="5040579" y="2684592"/>
        <a:ext cx="203997" cy="277357"/>
      </dsp:txXfrm>
    </dsp:sp>
    <dsp:sp modelId="{E2F6E1B9-5B9B-4C75-8334-38C3892BEE2F}">
      <dsp:nvSpPr>
        <dsp:cNvPr id="0" name=""/>
        <dsp:cNvSpPr/>
      </dsp:nvSpPr>
      <dsp:spPr>
        <a:xfrm>
          <a:off x="4045367" y="3098318"/>
          <a:ext cx="1526764" cy="1504740"/>
        </a:xfrm>
        <a:prstGeom prst="ellipse">
          <a:avLst/>
        </a:prstGeom>
        <a:solidFill>
          <a:schemeClr val="accent2">
            <a:hueOff val="-4271743"/>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b="1" kern="1200" dirty="0" smtClean="0">
              <a:solidFill>
                <a:schemeClr val="tx1"/>
              </a:solidFill>
              <a:latin typeface="Arial" panose="020B0604020202020204" pitchFamily="34" charset="0"/>
              <a:cs typeface="Arial" panose="020B0604020202020204" pitchFamily="34" charset="0"/>
            </a:rPr>
            <a:t>Identificar </a:t>
          </a:r>
          <a:r>
            <a:rPr lang="es-CR" sz="1200" b="1" kern="1200" dirty="0">
              <a:solidFill>
                <a:schemeClr val="tx1"/>
              </a:solidFill>
              <a:latin typeface="Arial" panose="020B0604020202020204" pitchFamily="34" charset="0"/>
              <a:cs typeface="Arial" panose="020B0604020202020204" pitchFamily="34" charset="0"/>
            </a:rPr>
            <a:t>todos los procesos de mejora </a:t>
          </a:r>
        </a:p>
      </dsp:txBody>
      <dsp:txXfrm>
        <a:off x="4268956" y="3318682"/>
        <a:ext cx="1079586" cy="1064012"/>
      </dsp:txXfrm>
    </dsp:sp>
    <dsp:sp modelId="{C0958D87-609A-4D8F-8A80-6DE198A48D05}">
      <dsp:nvSpPr>
        <dsp:cNvPr id="0" name=""/>
        <dsp:cNvSpPr/>
      </dsp:nvSpPr>
      <dsp:spPr>
        <a:xfrm rot="10800000">
          <a:off x="3647946" y="3619558"/>
          <a:ext cx="280844" cy="462261"/>
        </a:xfrm>
        <a:prstGeom prst="rightArrow">
          <a:avLst>
            <a:gd name="adj1" fmla="val 60000"/>
            <a:gd name="adj2" fmla="val 50000"/>
          </a:avLst>
        </a:prstGeom>
        <a:solidFill>
          <a:schemeClr val="accent2">
            <a:hueOff val="-4271743"/>
            <a:satOff val="1248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R" sz="1200" b="1" kern="1200">
            <a:solidFill>
              <a:schemeClr val="tx1"/>
            </a:solidFill>
            <a:latin typeface="Arial" panose="020B0604020202020204" pitchFamily="34" charset="0"/>
            <a:cs typeface="Arial" panose="020B0604020202020204" pitchFamily="34" charset="0"/>
          </a:endParaRPr>
        </a:p>
      </dsp:txBody>
      <dsp:txXfrm rot="10800000">
        <a:off x="3732199" y="3712010"/>
        <a:ext cx="196591" cy="277357"/>
      </dsp:txXfrm>
    </dsp:sp>
    <dsp:sp modelId="{1138984A-6AB0-4B97-BB61-715B57F75AF9}">
      <dsp:nvSpPr>
        <dsp:cNvPr id="0" name=""/>
        <dsp:cNvSpPr/>
      </dsp:nvSpPr>
      <dsp:spPr>
        <a:xfrm>
          <a:off x="1988707" y="3098318"/>
          <a:ext cx="1526764" cy="1504740"/>
        </a:xfrm>
        <a:prstGeom prst="ellipse">
          <a:avLst/>
        </a:prstGeom>
        <a:solidFill>
          <a:schemeClr val="accent2">
            <a:hueOff val="-6407615"/>
            <a:satOff val="18722"/>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b="1" kern="1200" dirty="0" smtClean="0">
              <a:solidFill>
                <a:schemeClr val="tx1"/>
              </a:solidFill>
              <a:latin typeface="Arial" panose="020B0604020202020204" pitchFamily="34" charset="0"/>
              <a:cs typeface="Arial" panose="020B0604020202020204" pitchFamily="34" charset="0"/>
            </a:rPr>
            <a:t>Iniciar </a:t>
          </a:r>
          <a:r>
            <a:rPr lang="es-CR" sz="1200" b="1" kern="1200" dirty="0">
              <a:solidFill>
                <a:schemeClr val="tx1"/>
              </a:solidFill>
              <a:latin typeface="Arial" panose="020B0604020202020204" pitchFamily="34" charset="0"/>
              <a:cs typeface="Arial" panose="020B0604020202020204" pitchFamily="34" charset="0"/>
            </a:rPr>
            <a:t>el seguimiento de  todos los elementos que interrumpen el flujo de su empresa</a:t>
          </a:r>
        </a:p>
      </dsp:txBody>
      <dsp:txXfrm>
        <a:off x="2212296" y="3318682"/>
        <a:ext cx="1079586" cy="1064012"/>
      </dsp:txXfrm>
    </dsp:sp>
    <dsp:sp modelId="{018E988F-5998-4125-AC05-E9D98AEE83F1}">
      <dsp:nvSpPr>
        <dsp:cNvPr id="0" name=""/>
        <dsp:cNvSpPr/>
      </dsp:nvSpPr>
      <dsp:spPr>
        <a:xfrm rot="15120000">
          <a:off x="2291155" y="2649402"/>
          <a:ext cx="291424" cy="462261"/>
        </a:xfrm>
        <a:prstGeom prst="rightArrow">
          <a:avLst>
            <a:gd name="adj1" fmla="val 60000"/>
            <a:gd name="adj2" fmla="val 50000"/>
          </a:avLst>
        </a:prstGeom>
        <a:solidFill>
          <a:schemeClr val="accent2">
            <a:hueOff val="-6407615"/>
            <a:satOff val="18722"/>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R" sz="1200" b="1" kern="1200">
            <a:solidFill>
              <a:schemeClr val="tx1"/>
            </a:solidFill>
            <a:latin typeface="Arial" panose="020B0604020202020204" pitchFamily="34" charset="0"/>
            <a:cs typeface="Arial" panose="020B0604020202020204" pitchFamily="34" charset="0"/>
          </a:endParaRPr>
        </a:p>
      </dsp:txBody>
      <dsp:txXfrm rot="10800000">
        <a:off x="2348377" y="2783428"/>
        <a:ext cx="203997" cy="277357"/>
      </dsp:txXfrm>
    </dsp:sp>
    <dsp:sp modelId="{D2DD5A1D-4E29-461B-ACB7-10AA3B393CEB}">
      <dsp:nvSpPr>
        <dsp:cNvPr id="0" name=""/>
        <dsp:cNvSpPr/>
      </dsp:nvSpPr>
      <dsp:spPr>
        <a:xfrm>
          <a:off x="1353165" y="1142319"/>
          <a:ext cx="1526764" cy="1504740"/>
        </a:xfrm>
        <a:prstGeom prst="ellipse">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b="1" kern="1200" dirty="0" smtClean="0">
              <a:solidFill>
                <a:schemeClr val="tx1"/>
              </a:solidFill>
              <a:latin typeface="Arial" panose="020B0604020202020204" pitchFamily="34" charset="0"/>
              <a:cs typeface="Arial" panose="020B0604020202020204" pitchFamily="34" charset="0"/>
            </a:rPr>
            <a:t>Empezar </a:t>
          </a:r>
          <a:r>
            <a:rPr lang="es-CR" sz="1200" b="1" kern="1200" dirty="0">
              <a:solidFill>
                <a:schemeClr val="tx1"/>
              </a:solidFill>
              <a:latin typeface="Arial" panose="020B0604020202020204" pitchFamily="34" charset="0"/>
              <a:cs typeface="Arial" panose="020B0604020202020204" pitchFamily="34" charset="0"/>
            </a:rPr>
            <a:t>trabajando  en los procesos </a:t>
          </a:r>
          <a:r>
            <a:rPr lang="es-CR" sz="1200" b="1" kern="1200" dirty="0" smtClean="0">
              <a:solidFill>
                <a:schemeClr val="tx1"/>
              </a:solidFill>
              <a:latin typeface="Arial" panose="020B0604020202020204" pitchFamily="34" charset="0"/>
              <a:cs typeface="Arial" panose="020B0604020202020204" pitchFamily="34" charset="0"/>
            </a:rPr>
            <a:t>haciendo </a:t>
          </a:r>
          <a:r>
            <a:rPr lang="es-CR" sz="1200" b="1" kern="1200" dirty="0">
              <a:solidFill>
                <a:schemeClr val="tx1"/>
              </a:solidFill>
              <a:latin typeface="Arial" panose="020B0604020202020204" pitchFamily="34" charset="0"/>
              <a:cs typeface="Arial" panose="020B0604020202020204" pitchFamily="34" charset="0"/>
            </a:rPr>
            <a:t>lo mejor que puedan</a:t>
          </a:r>
        </a:p>
      </dsp:txBody>
      <dsp:txXfrm>
        <a:off x="1576754" y="1362683"/>
        <a:ext cx="1079586" cy="1064012"/>
      </dsp:txXfrm>
    </dsp:sp>
    <dsp:sp modelId="{C40F9601-12B4-402F-B815-F296DD06E8DB}">
      <dsp:nvSpPr>
        <dsp:cNvPr id="0" name=""/>
        <dsp:cNvSpPr/>
      </dsp:nvSpPr>
      <dsp:spPr>
        <a:xfrm rot="19440000">
          <a:off x="2799491" y="1063861"/>
          <a:ext cx="284935" cy="462261"/>
        </a:xfrm>
        <a:prstGeom prst="rightArrow">
          <a:avLst>
            <a:gd name="adj1" fmla="val 60000"/>
            <a:gd name="adj2" fmla="val 50000"/>
          </a:avLst>
        </a:prstGeom>
        <a:solidFill>
          <a:schemeClr val="accent2">
            <a:hueOff val="-8543487"/>
            <a:satOff val="2496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R" sz="1200" b="1" kern="1200">
            <a:solidFill>
              <a:schemeClr val="tx1"/>
            </a:solidFill>
            <a:latin typeface="Arial" panose="020B0604020202020204" pitchFamily="34" charset="0"/>
            <a:cs typeface="Arial" panose="020B0604020202020204" pitchFamily="34" charset="0"/>
          </a:endParaRPr>
        </a:p>
      </dsp:txBody>
      <dsp:txXfrm>
        <a:off x="2807654" y="1181435"/>
        <a:ext cx="199455" cy="277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84ACC-E8D8-43CA-BB52-698E20010E0F}">
      <dsp:nvSpPr>
        <dsp:cNvPr id="0" name=""/>
        <dsp:cNvSpPr/>
      </dsp:nvSpPr>
      <dsp:spPr>
        <a:xfrm>
          <a:off x="1168273" y="184495"/>
          <a:ext cx="4360197" cy="4360197"/>
        </a:xfrm>
        <a:prstGeom prst="circularArrow">
          <a:avLst>
            <a:gd name="adj1" fmla="val 4668"/>
            <a:gd name="adj2" fmla="val 272909"/>
            <a:gd name="adj3" fmla="val 13786136"/>
            <a:gd name="adj4" fmla="val 17414978"/>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CB8CC-1CE6-4003-B107-DF1D9F90C277}">
      <dsp:nvSpPr>
        <dsp:cNvPr id="0" name=""/>
        <dsp:cNvSpPr/>
      </dsp:nvSpPr>
      <dsp:spPr>
        <a:xfrm>
          <a:off x="2285678" y="1258"/>
          <a:ext cx="2125387" cy="14027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solidFill>
                <a:sysClr val="windowText" lastClr="000000"/>
              </a:solidFill>
            </a:rPr>
            <a:t>Mapeo de procesos</a:t>
          </a:r>
        </a:p>
      </dsp:txBody>
      <dsp:txXfrm>
        <a:off x="2354156" y="69736"/>
        <a:ext cx="1988431" cy="1265828"/>
      </dsp:txXfrm>
    </dsp:sp>
    <dsp:sp modelId="{8A4BFFF7-B120-42A3-8F1A-92EFBA38C181}">
      <dsp:nvSpPr>
        <dsp:cNvPr id="0" name=""/>
        <dsp:cNvSpPr/>
      </dsp:nvSpPr>
      <dsp:spPr>
        <a:xfrm>
          <a:off x="4176468" y="1584180"/>
          <a:ext cx="2125387" cy="140278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solidFill>
                <a:sysClr val="windowText" lastClr="000000"/>
              </a:solidFill>
            </a:rPr>
            <a:t>Documentación de la política de calidad</a:t>
          </a:r>
        </a:p>
      </dsp:txBody>
      <dsp:txXfrm>
        <a:off x="4244946" y="1652658"/>
        <a:ext cx="1988431" cy="1265828"/>
      </dsp:txXfrm>
    </dsp:sp>
    <dsp:sp modelId="{7D898EEE-275E-41F9-963A-159EF3607F45}">
      <dsp:nvSpPr>
        <dsp:cNvPr id="0" name=""/>
        <dsp:cNvSpPr/>
      </dsp:nvSpPr>
      <dsp:spPr>
        <a:xfrm>
          <a:off x="2304255" y="3133718"/>
          <a:ext cx="2125387" cy="140278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a:solidFill>
                <a:sysClr val="windowText" lastClr="000000"/>
              </a:solidFill>
            </a:rPr>
            <a:t>Elaboración de procedimientos</a:t>
          </a:r>
        </a:p>
      </dsp:txBody>
      <dsp:txXfrm>
        <a:off x="2372733" y="3202196"/>
        <a:ext cx="1988431" cy="1265828"/>
      </dsp:txXfrm>
    </dsp:sp>
    <dsp:sp modelId="{51B6800C-5926-4175-8513-8CCF8936F5FE}">
      <dsp:nvSpPr>
        <dsp:cNvPr id="0" name=""/>
        <dsp:cNvSpPr/>
      </dsp:nvSpPr>
      <dsp:spPr>
        <a:xfrm>
          <a:off x="360046" y="1512156"/>
          <a:ext cx="2125387" cy="140278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solidFill>
                <a:sysClr val="windowText" lastClr="000000"/>
              </a:solidFill>
            </a:rPr>
            <a:t>Procesos de análisis y mejora</a:t>
          </a:r>
        </a:p>
      </dsp:txBody>
      <dsp:txXfrm>
        <a:off x="428524" y="1580634"/>
        <a:ext cx="1988431" cy="12658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00EAD-A1EC-4501-ABF4-588220B95CFF}">
      <dsp:nvSpPr>
        <dsp:cNvPr id="0" name=""/>
        <dsp:cNvSpPr/>
      </dsp:nvSpPr>
      <dsp:spPr>
        <a:xfrm>
          <a:off x="3941640" y="1127543"/>
          <a:ext cx="450847" cy="403270"/>
        </a:xfrm>
        <a:custGeom>
          <a:avLst/>
          <a:gdLst/>
          <a:ahLst/>
          <a:cxnLst/>
          <a:rect l="0" t="0" r="0" b="0"/>
          <a:pathLst>
            <a:path>
              <a:moveTo>
                <a:pt x="450847" y="0"/>
              </a:moveTo>
              <a:lnTo>
                <a:pt x="450847" y="403270"/>
              </a:lnTo>
              <a:lnTo>
                <a:pt x="0" y="40327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3B09D1-BBB9-4B9C-BE4F-B9C825F78590}">
      <dsp:nvSpPr>
        <dsp:cNvPr id="0" name=""/>
        <dsp:cNvSpPr/>
      </dsp:nvSpPr>
      <dsp:spPr>
        <a:xfrm>
          <a:off x="4392488" y="1127543"/>
          <a:ext cx="373103" cy="403270"/>
        </a:xfrm>
        <a:custGeom>
          <a:avLst/>
          <a:gdLst/>
          <a:ahLst/>
          <a:cxnLst/>
          <a:rect l="0" t="0" r="0" b="0"/>
          <a:pathLst>
            <a:path>
              <a:moveTo>
                <a:pt x="0" y="0"/>
              </a:moveTo>
              <a:lnTo>
                <a:pt x="0" y="403270"/>
              </a:lnTo>
              <a:lnTo>
                <a:pt x="373103" y="40327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C15958-A9C8-4BB0-85F7-E3442F232069}">
      <dsp:nvSpPr>
        <dsp:cNvPr id="0" name=""/>
        <dsp:cNvSpPr/>
      </dsp:nvSpPr>
      <dsp:spPr>
        <a:xfrm>
          <a:off x="285327" y="2554708"/>
          <a:ext cx="420327" cy="2893026"/>
        </a:xfrm>
        <a:custGeom>
          <a:avLst/>
          <a:gdLst/>
          <a:ahLst/>
          <a:cxnLst/>
          <a:rect l="0" t="0" r="0" b="0"/>
          <a:pathLst>
            <a:path>
              <a:moveTo>
                <a:pt x="0" y="0"/>
              </a:moveTo>
              <a:lnTo>
                <a:pt x="0" y="2893026"/>
              </a:lnTo>
              <a:lnTo>
                <a:pt x="420327" y="2893026"/>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B8E4C3-C3AB-4B0F-BFD2-3D029E3D6283}">
      <dsp:nvSpPr>
        <dsp:cNvPr id="0" name=""/>
        <dsp:cNvSpPr/>
      </dsp:nvSpPr>
      <dsp:spPr>
        <a:xfrm>
          <a:off x="285327" y="2554708"/>
          <a:ext cx="420327" cy="2270587"/>
        </a:xfrm>
        <a:custGeom>
          <a:avLst/>
          <a:gdLst/>
          <a:ahLst/>
          <a:cxnLst/>
          <a:rect l="0" t="0" r="0" b="0"/>
          <a:pathLst>
            <a:path>
              <a:moveTo>
                <a:pt x="0" y="0"/>
              </a:moveTo>
              <a:lnTo>
                <a:pt x="0" y="2270587"/>
              </a:lnTo>
              <a:lnTo>
                <a:pt x="420327" y="2270587"/>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240925-3A64-4883-A66E-D71A88CAFAB3}">
      <dsp:nvSpPr>
        <dsp:cNvPr id="0" name=""/>
        <dsp:cNvSpPr/>
      </dsp:nvSpPr>
      <dsp:spPr>
        <a:xfrm>
          <a:off x="285327" y="2554708"/>
          <a:ext cx="420327" cy="1648148"/>
        </a:xfrm>
        <a:custGeom>
          <a:avLst/>
          <a:gdLst/>
          <a:ahLst/>
          <a:cxnLst/>
          <a:rect l="0" t="0" r="0" b="0"/>
          <a:pathLst>
            <a:path>
              <a:moveTo>
                <a:pt x="0" y="0"/>
              </a:moveTo>
              <a:lnTo>
                <a:pt x="0" y="1648148"/>
              </a:lnTo>
              <a:lnTo>
                <a:pt x="420327" y="1648148"/>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158C41-4F93-4D91-85C7-9BDF673B7344}">
      <dsp:nvSpPr>
        <dsp:cNvPr id="0" name=""/>
        <dsp:cNvSpPr/>
      </dsp:nvSpPr>
      <dsp:spPr>
        <a:xfrm>
          <a:off x="285327" y="2554708"/>
          <a:ext cx="420327" cy="1025709"/>
        </a:xfrm>
        <a:custGeom>
          <a:avLst/>
          <a:gdLst/>
          <a:ahLst/>
          <a:cxnLst/>
          <a:rect l="0" t="0" r="0" b="0"/>
          <a:pathLst>
            <a:path>
              <a:moveTo>
                <a:pt x="0" y="0"/>
              </a:moveTo>
              <a:lnTo>
                <a:pt x="0" y="1025709"/>
              </a:lnTo>
              <a:lnTo>
                <a:pt x="420327" y="1025709"/>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E18FFB-996F-4A72-9279-7B7075589F53}">
      <dsp:nvSpPr>
        <dsp:cNvPr id="0" name=""/>
        <dsp:cNvSpPr/>
      </dsp:nvSpPr>
      <dsp:spPr>
        <a:xfrm>
          <a:off x="285327" y="2554708"/>
          <a:ext cx="420327" cy="403270"/>
        </a:xfrm>
        <a:custGeom>
          <a:avLst/>
          <a:gdLst/>
          <a:ahLst/>
          <a:cxnLst/>
          <a:rect l="0" t="0" r="0" b="0"/>
          <a:pathLst>
            <a:path>
              <a:moveTo>
                <a:pt x="0" y="0"/>
              </a:moveTo>
              <a:lnTo>
                <a:pt x="0" y="403270"/>
              </a:lnTo>
              <a:lnTo>
                <a:pt x="420327" y="403270"/>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A75466-ADC6-4FF6-A434-AADEEDDB08AD}">
      <dsp:nvSpPr>
        <dsp:cNvPr id="0" name=""/>
        <dsp:cNvSpPr/>
      </dsp:nvSpPr>
      <dsp:spPr>
        <a:xfrm>
          <a:off x="1406201" y="1127543"/>
          <a:ext cx="2986286" cy="806540"/>
        </a:xfrm>
        <a:custGeom>
          <a:avLst/>
          <a:gdLst/>
          <a:ahLst/>
          <a:cxnLst/>
          <a:rect l="0" t="0" r="0" b="0"/>
          <a:pathLst>
            <a:path>
              <a:moveTo>
                <a:pt x="2986286" y="0"/>
              </a:moveTo>
              <a:lnTo>
                <a:pt x="2986286" y="714489"/>
              </a:lnTo>
              <a:lnTo>
                <a:pt x="0" y="714489"/>
              </a:lnTo>
              <a:lnTo>
                <a:pt x="0" y="80654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516057-DA89-4A6B-A079-70D315BC1F4D}">
      <dsp:nvSpPr>
        <dsp:cNvPr id="0" name=""/>
        <dsp:cNvSpPr/>
      </dsp:nvSpPr>
      <dsp:spPr>
        <a:xfrm>
          <a:off x="3271614" y="2554708"/>
          <a:ext cx="420327" cy="1025709"/>
        </a:xfrm>
        <a:custGeom>
          <a:avLst/>
          <a:gdLst/>
          <a:ahLst/>
          <a:cxnLst/>
          <a:rect l="0" t="0" r="0" b="0"/>
          <a:pathLst>
            <a:path>
              <a:moveTo>
                <a:pt x="0" y="0"/>
              </a:moveTo>
              <a:lnTo>
                <a:pt x="0" y="1025709"/>
              </a:lnTo>
              <a:lnTo>
                <a:pt x="420327" y="1025709"/>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3B7755-66D4-49D8-85F1-7E26F08F8ED7}">
      <dsp:nvSpPr>
        <dsp:cNvPr id="0" name=""/>
        <dsp:cNvSpPr/>
      </dsp:nvSpPr>
      <dsp:spPr>
        <a:xfrm>
          <a:off x="3271614" y="2554708"/>
          <a:ext cx="420327" cy="403270"/>
        </a:xfrm>
        <a:custGeom>
          <a:avLst/>
          <a:gdLst/>
          <a:ahLst/>
          <a:cxnLst/>
          <a:rect l="0" t="0" r="0" b="0"/>
          <a:pathLst>
            <a:path>
              <a:moveTo>
                <a:pt x="0" y="0"/>
              </a:moveTo>
              <a:lnTo>
                <a:pt x="0" y="403270"/>
              </a:lnTo>
              <a:lnTo>
                <a:pt x="420327" y="403270"/>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76717E-6AC6-4400-94CD-9BEECDF4F1C9}">
      <dsp:nvSpPr>
        <dsp:cNvPr id="0" name=""/>
        <dsp:cNvSpPr/>
      </dsp:nvSpPr>
      <dsp:spPr>
        <a:xfrm>
          <a:off x="4346768" y="1127543"/>
          <a:ext cx="91440" cy="806540"/>
        </a:xfrm>
        <a:custGeom>
          <a:avLst/>
          <a:gdLst/>
          <a:ahLst/>
          <a:cxnLst/>
          <a:rect l="0" t="0" r="0" b="0"/>
          <a:pathLst>
            <a:path>
              <a:moveTo>
                <a:pt x="45720" y="0"/>
              </a:moveTo>
              <a:lnTo>
                <a:pt x="45720" y="80654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DBDD2A-B737-4C98-A507-0C1E8640C17F}">
      <dsp:nvSpPr>
        <dsp:cNvPr id="0" name=""/>
        <dsp:cNvSpPr/>
      </dsp:nvSpPr>
      <dsp:spPr>
        <a:xfrm>
          <a:off x="6257900" y="2554708"/>
          <a:ext cx="420327" cy="1648148"/>
        </a:xfrm>
        <a:custGeom>
          <a:avLst/>
          <a:gdLst/>
          <a:ahLst/>
          <a:cxnLst/>
          <a:rect l="0" t="0" r="0" b="0"/>
          <a:pathLst>
            <a:path>
              <a:moveTo>
                <a:pt x="0" y="0"/>
              </a:moveTo>
              <a:lnTo>
                <a:pt x="0" y="1648148"/>
              </a:lnTo>
              <a:lnTo>
                <a:pt x="420327" y="1648148"/>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2F210F-C231-452B-9E97-5D2BADE15BDD}">
      <dsp:nvSpPr>
        <dsp:cNvPr id="0" name=""/>
        <dsp:cNvSpPr/>
      </dsp:nvSpPr>
      <dsp:spPr>
        <a:xfrm>
          <a:off x="6257900" y="2554708"/>
          <a:ext cx="420327" cy="1025709"/>
        </a:xfrm>
        <a:custGeom>
          <a:avLst/>
          <a:gdLst/>
          <a:ahLst/>
          <a:cxnLst/>
          <a:rect l="0" t="0" r="0" b="0"/>
          <a:pathLst>
            <a:path>
              <a:moveTo>
                <a:pt x="0" y="0"/>
              </a:moveTo>
              <a:lnTo>
                <a:pt x="0" y="1025709"/>
              </a:lnTo>
              <a:lnTo>
                <a:pt x="420327" y="1025709"/>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E5E593-0997-4831-BC6D-FAC895B76201}">
      <dsp:nvSpPr>
        <dsp:cNvPr id="0" name=""/>
        <dsp:cNvSpPr/>
      </dsp:nvSpPr>
      <dsp:spPr>
        <a:xfrm>
          <a:off x="6257900" y="2554708"/>
          <a:ext cx="420327" cy="403270"/>
        </a:xfrm>
        <a:custGeom>
          <a:avLst/>
          <a:gdLst/>
          <a:ahLst/>
          <a:cxnLst/>
          <a:rect l="0" t="0" r="0" b="0"/>
          <a:pathLst>
            <a:path>
              <a:moveTo>
                <a:pt x="0" y="0"/>
              </a:moveTo>
              <a:lnTo>
                <a:pt x="0" y="403270"/>
              </a:lnTo>
              <a:lnTo>
                <a:pt x="420327" y="403270"/>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2D3E8C-3A8C-40ED-857E-70A598AF44E0}">
      <dsp:nvSpPr>
        <dsp:cNvPr id="0" name=""/>
        <dsp:cNvSpPr/>
      </dsp:nvSpPr>
      <dsp:spPr>
        <a:xfrm>
          <a:off x="4392488" y="1127543"/>
          <a:ext cx="2986286" cy="806540"/>
        </a:xfrm>
        <a:custGeom>
          <a:avLst/>
          <a:gdLst/>
          <a:ahLst/>
          <a:cxnLst/>
          <a:rect l="0" t="0" r="0" b="0"/>
          <a:pathLst>
            <a:path>
              <a:moveTo>
                <a:pt x="0" y="0"/>
              </a:moveTo>
              <a:lnTo>
                <a:pt x="0" y="714489"/>
              </a:lnTo>
              <a:lnTo>
                <a:pt x="2986286" y="714489"/>
              </a:lnTo>
              <a:lnTo>
                <a:pt x="2986286" y="80654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251DFA-9355-4A40-A8FB-91ED3B0A0256}">
      <dsp:nvSpPr>
        <dsp:cNvPr id="0" name=""/>
        <dsp:cNvSpPr/>
      </dsp:nvSpPr>
      <dsp:spPr>
        <a:xfrm>
          <a:off x="2254550" y="391071"/>
          <a:ext cx="4275874" cy="736472"/>
        </a:xfrm>
        <a:prstGeom prst="rect">
          <a:avLst/>
        </a:prstGeom>
        <a:solidFill>
          <a:srgbClr val="0000CC"/>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solidFill>
                <a:schemeClr val="bg1"/>
              </a:solidFill>
              <a:effectLst>
                <a:outerShdw blurRad="38100" dist="38100" dir="2700000" algn="tl">
                  <a:srgbClr val="000000">
                    <a:alpha val="43137"/>
                  </a:srgbClr>
                </a:outerShdw>
              </a:effectLst>
            </a:rPr>
            <a:t>GERENTE GENERAL</a:t>
          </a:r>
        </a:p>
      </dsp:txBody>
      <dsp:txXfrm>
        <a:off x="2254550" y="391071"/>
        <a:ext cx="4275874" cy="736472"/>
      </dsp:txXfrm>
    </dsp:sp>
    <dsp:sp modelId="{32447CD7-9402-4508-B909-92DF69DFE9F6}">
      <dsp:nvSpPr>
        <dsp:cNvPr id="0" name=""/>
        <dsp:cNvSpPr/>
      </dsp:nvSpPr>
      <dsp:spPr>
        <a:xfrm>
          <a:off x="5977682" y="1934084"/>
          <a:ext cx="2802184" cy="620624"/>
        </a:xfrm>
        <a:prstGeom prst="rect">
          <a:avLst/>
        </a:prstGeom>
        <a:solidFill>
          <a:srgbClr val="FF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ysClr val="windowText" lastClr="000000"/>
              </a:solidFill>
            </a:rPr>
            <a:t>DEPARTAMENTO ADMINISTRATIVO FINANCIERO</a:t>
          </a:r>
        </a:p>
      </dsp:txBody>
      <dsp:txXfrm>
        <a:off x="5977682" y="1934084"/>
        <a:ext cx="2802184" cy="620624"/>
      </dsp:txXfrm>
    </dsp:sp>
    <dsp:sp modelId="{8272DD11-4773-4694-9252-81A51EC55083}">
      <dsp:nvSpPr>
        <dsp:cNvPr id="0" name=""/>
        <dsp:cNvSpPr/>
      </dsp:nvSpPr>
      <dsp:spPr>
        <a:xfrm>
          <a:off x="6678228" y="2738809"/>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CONTABILIDAD</a:t>
          </a:r>
        </a:p>
      </dsp:txBody>
      <dsp:txXfrm>
        <a:off x="6678228" y="2738809"/>
        <a:ext cx="2101634" cy="438337"/>
      </dsp:txXfrm>
    </dsp:sp>
    <dsp:sp modelId="{DE4D23FD-CA5F-40CE-A6DF-4FD2A8D25000}">
      <dsp:nvSpPr>
        <dsp:cNvPr id="0" name=""/>
        <dsp:cNvSpPr/>
      </dsp:nvSpPr>
      <dsp:spPr>
        <a:xfrm>
          <a:off x="6678228" y="3361248"/>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RECURSOS HUMANOS</a:t>
          </a:r>
        </a:p>
      </dsp:txBody>
      <dsp:txXfrm>
        <a:off x="6678228" y="3361248"/>
        <a:ext cx="2101634" cy="438337"/>
      </dsp:txXfrm>
    </dsp:sp>
    <dsp:sp modelId="{86F55DF2-8CC5-4B86-B3E2-CF8E5BA74021}">
      <dsp:nvSpPr>
        <dsp:cNvPr id="0" name=""/>
        <dsp:cNvSpPr/>
      </dsp:nvSpPr>
      <dsp:spPr>
        <a:xfrm>
          <a:off x="6678228" y="3983687"/>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LOGÍSTICA</a:t>
          </a:r>
        </a:p>
      </dsp:txBody>
      <dsp:txXfrm>
        <a:off x="6678228" y="3983687"/>
        <a:ext cx="2101634" cy="438337"/>
      </dsp:txXfrm>
    </dsp:sp>
    <dsp:sp modelId="{27133A07-1E2A-46C9-93C1-918DB6F5AF3B}">
      <dsp:nvSpPr>
        <dsp:cNvPr id="0" name=""/>
        <dsp:cNvSpPr/>
      </dsp:nvSpPr>
      <dsp:spPr>
        <a:xfrm>
          <a:off x="2991395" y="1934084"/>
          <a:ext cx="2802184" cy="620624"/>
        </a:xfrm>
        <a:prstGeom prst="rect">
          <a:avLst/>
        </a:prstGeom>
        <a:solidFill>
          <a:srgbClr val="FF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ysClr val="windowText" lastClr="000000"/>
              </a:solidFill>
            </a:rPr>
            <a:t>DEPARTAMENTO COMERCIALIZACIÓN</a:t>
          </a:r>
        </a:p>
      </dsp:txBody>
      <dsp:txXfrm>
        <a:off x="2991395" y="1934084"/>
        <a:ext cx="2802184" cy="620624"/>
      </dsp:txXfrm>
    </dsp:sp>
    <dsp:sp modelId="{B7C6DBC6-16BD-4159-A2BE-E13A8A79EC40}">
      <dsp:nvSpPr>
        <dsp:cNvPr id="0" name=""/>
        <dsp:cNvSpPr/>
      </dsp:nvSpPr>
      <dsp:spPr>
        <a:xfrm>
          <a:off x="3691941" y="2738809"/>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INVESTIGACIÓN DE MERCADOS</a:t>
          </a:r>
        </a:p>
      </dsp:txBody>
      <dsp:txXfrm>
        <a:off x="3691941" y="2738809"/>
        <a:ext cx="2101634" cy="438337"/>
      </dsp:txXfrm>
    </dsp:sp>
    <dsp:sp modelId="{CB6872DE-A49D-43D7-9542-7E3B0C5DAA44}">
      <dsp:nvSpPr>
        <dsp:cNvPr id="0" name=""/>
        <dsp:cNvSpPr/>
      </dsp:nvSpPr>
      <dsp:spPr>
        <a:xfrm>
          <a:off x="3691941" y="3361248"/>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VENTAS</a:t>
          </a:r>
        </a:p>
      </dsp:txBody>
      <dsp:txXfrm>
        <a:off x="3691941" y="3361248"/>
        <a:ext cx="2101634" cy="438337"/>
      </dsp:txXfrm>
    </dsp:sp>
    <dsp:sp modelId="{2F7E9236-B197-4C63-8E2D-56393B11EA87}">
      <dsp:nvSpPr>
        <dsp:cNvPr id="0" name=""/>
        <dsp:cNvSpPr/>
      </dsp:nvSpPr>
      <dsp:spPr>
        <a:xfrm>
          <a:off x="5108" y="1934084"/>
          <a:ext cx="2802184" cy="620624"/>
        </a:xfrm>
        <a:prstGeom prst="rect">
          <a:avLst/>
        </a:prstGeom>
        <a:solidFill>
          <a:srgbClr val="FF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ysClr val="windowText" lastClr="000000"/>
              </a:solidFill>
            </a:rPr>
            <a:t>DEPARTAMENTO PRODUCTIVIDAD</a:t>
          </a:r>
        </a:p>
      </dsp:txBody>
      <dsp:txXfrm>
        <a:off x="5108" y="1934084"/>
        <a:ext cx="2802184" cy="620624"/>
      </dsp:txXfrm>
    </dsp:sp>
    <dsp:sp modelId="{C00F36C3-6681-4300-B835-6AEB17ECB16B}">
      <dsp:nvSpPr>
        <dsp:cNvPr id="0" name=""/>
        <dsp:cNvSpPr/>
      </dsp:nvSpPr>
      <dsp:spPr>
        <a:xfrm>
          <a:off x="705655" y="2738809"/>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a:solidFill>
                <a:sysClr val="windowText" lastClr="000000"/>
              </a:solidFill>
            </a:rPr>
            <a:t>INVESTIGACIÓN Y DISEÑO DE PROYECTOS</a:t>
          </a:r>
        </a:p>
      </dsp:txBody>
      <dsp:txXfrm>
        <a:off x="705655" y="2738809"/>
        <a:ext cx="2101634" cy="438337"/>
      </dsp:txXfrm>
    </dsp:sp>
    <dsp:sp modelId="{908E4B50-A0D4-49F0-B474-BE6BD9320BAC}">
      <dsp:nvSpPr>
        <dsp:cNvPr id="0" name=""/>
        <dsp:cNvSpPr/>
      </dsp:nvSpPr>
      <dsp:spPr>
        <a:xfrm>
          <a:off x="705655" y="3361248"/>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a:solidFill>
                <a:sysClr val="windowText" lastClr="000000"/>
              </a:solidFill>
            </a:rPr>
            <a:t>CONSTRUCCIÓN E INSTALACIÓN</a:t>
          </a:r>
        </a:p>
      </dsp:txBody>
      <dsp:txXfrm>
        <a:off x="705655" y="3361248"/>
        <a:ext cx="2101634" cy="438337"/>
      </dsp:txXfrm>
    </dsp:sp>
    <dsp:sp modelId="{DBDD41F8-6580-4630-B482-D38153BFCF4E}">
      <dsp:nvSpPr>
        <dsp:cNvPr id="0" name=""/>
        <dsp:cNvSpPr/>
      </dsp:nvSpPr>
      <dsp:spPr>
        <a:xfrm>
          <a:off x="705655" y="3983687"/>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a:solidFill>
                <a:sysClr val="windowText" lastClr="000000"/>
              </a:solidFill>
            </a:rPr>
            <a:t>MANTENIMIENTO</a:t>
          </a:r>
        </a:p>
      </dsp:txBody>
      <dsp:txXfrm>
        <a:off x="705655" y="3983687"/>
        <a:ext cx="2101634" cy="438337"/>
      </dsp:txXfrm>
    </dsp:sp>
    <dsp:sp modelId="{ECC504F8-48CA-472B-9F5D-7B75AEC53F09}">
      <dsp:nvSpPr>
        <dsp:cNvPr id="0" name=""/>
        <dsp:cNvSpPr/>
      </dsp:nvSpPr>
      <dsp:spPr>
        <a:xfrm>
          <a:off x="705655" y="4606126"/>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CONTROL DE CALIDAD</a:t>
          </a:r>
        </a:p>
      </dsp:txBody>
      <dsp:txXfrm>
        <a:off x="705655" y="4606126"/>
        <a:ext cx="2101634" cy="438337"/>
      </dsp:txXfrm>
    </dsp:sp>
    <dsp:sp modelId="{BE5EEC19-A9A3-48B2-85E8-FAD5017CF645}">
      <dsp:nvSpPr>
        <dsp:cNvPr id="0" name=""/>
        <dsp:cNvSpPr/>
      </dsp:nvSpPr>
      <dsp:spPr>
        <a:xfrm>
          <a:off x="705655" y="5228565"/>
          <a:ext cx="2101634" cy="438337"/>
        </a:xfrm>
        <a:prstGeom prst="rect">
          <a:avLst/>
        </a:prstGeom>
        <a:solidFill>
          <a:srgbClr val="00FF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rPr>
            <a:t>BODEGA DE SUMINISTROS</a:t>
          </a:r>
        </a:p>
      </dsp:txBody>
      <dsp:txXfrm>
        <a:off x="705655" y="5228565"/>
        <a:ext cx="2101634" cy="438337"/>
      </dsp:txXfrm>
    </dsp:sp>
    <dsp:sp modelId="{EB4C1465-B295-41B6-8FD9-53883DD64730}">
      <dsp:nvSpPr>
        <dsp:cNvPr id="0" name=""/>
        <dsp:cNvSpPr/>
      </dsp:nvSpPr>
      <dsp:spPr>
        <a:xfrm>
          <a:off x="4765591" y="1321395"/>
          <a:ext cx="1531603" cy="418835"/>
        </a:xfrm>
        <a:prstGeom prst="rect">
          <a:avLst/>
        </a:prstGeom>
        <a:solidFill>
          <a:srgbClr val="00FFFF"/>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cap="none" spc="0" dirty="0">
              <a:ln w="0"/>
              <a:solidFill>
                <a:schemeClr val="tx1"/>
              </a:solidFill>
              <a:effectLst>
                <a:outerShdw blurRad="38100" dist="19050" dir="2700000" algn="tl" rotWithShape="0">
                  <a:schemeClr val="dk1">
                    <a:alpha val="40000"/>
                  </a:schemeClr>
                </a:outerShdw>
              </a:effectLst>
            </a:rPr>
            <a:t>MEJORAMIENTO CONTINUO</a:t>
          </a:r>
        </a:p>
      </dsp:txBody>
      <dsp:txXfrm>
        <a:off x="4765591" y="1321395"/>
        <a:ext cx="1531603" cy="418835"/>
      </dsp:txXfrm>
    </dsp:sp>
    <dsp:sp modelId="{6D883D45-EA32-4E14-B0EB-42E0A0FF1345}">
      <dsp:nvSpPr>
        <dsp:cNvPr id="0" name=""/>
        <dsp:cNvSpPr/>
      </dsp:nvSpPr>
      <dsp:spPr>
        <a:xfrm>
          <a:off x="2410037" y="1321395"/>
          <a:ext cx="1531603" cy="418835"/>
        </a:xfrm>
        <a:prstGeom prst="rect">
          <a:avLst/>
        </a:prstGeom>
        <a:solidFill>
          <a:srgbClr val="00FFFF"/>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cap="none" spc="0" dirty="0">
              <a:ln w="0"/>
              <a:solidFill>
                <a:schemeClr val="tx1"/>
              </a:solidFill>
              <a:effectLst>
                <a:outerShdw blurRad="38100" dist="19050" dir="2700000" algn="tl" rotWithShape="0">
                  <a:schemeClr val="dk1">
                    <a:alpha val="40000"/>
                  </a:schemeClr>
                </a:outerShdw>
              </a:effectLst>
            </a:rPr>
            <a:t>ASISTENCIA EJECUTIVA</a:t>
          </a:r>
        </a:p>
      </dsp:txBody>
      <dsp:txXfrm>
        <a:off x="2410037" y="1321395"/>
        <a:ext cx="1531603" cy="418835"/>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48C56-B970-4DB1-B300-D28D97B3D2B6}" type="datetimeFigureOut">
              <a:rPr lang="es-MX" smtClean="0"/>
              <a:pPr/>
              <a:t>27/04/2015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55B78-7BD6-4331-88C9-C5ACA635E619}" type="slidenum">
              <a:rPr lang="es-MX" smtClean="0"/>
              <a:pPr/>
              <a:t>‹Nº›</a:t>
            </a:fld>
            <a:endParaRPr lang="es-MX"/>
          </a:p>
        </p:txBody>
      </p:sp>
    </p:spTree>
    <p:extLst>
      <p:ext uri="{BB962C8B-B14F-4D97-AF65-F5344CB8AC3E}">
        <p14:creationId xmlns:p14="http://schemas.microsoft.com/office/powerpoint/2010/main" val="86239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2656B3F-3F73-4FF3-AB44-1ADE6E9F4497}" type="slidenum">
              <a:rPr lang="es-EC" smtClean="0"/>
              <a:t>9</a:t>
            </a:fld>
            <a:endParaRPr lang="es-EC"/>
          </a:p>
        </p:txBody>
      </p:sp>
    </p:spTree>
    <p:extLst>
      <p:ext uri="{BB962C8B-B14F-4D97-AF65-F5344CB8AC3E}">
        <p14:creationId xmlns:p14="http://schemas.microsoft.com/office/powerpoint/2010/main" val="124921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23</a:t>
            </a:fld>
            <a:endParaRPr lang="es-MX"/>
          </a:p>
        </p:txBody>
      </p:sp>
    </p:spTree>
    <p:extLst>
      <p:ext uri="{BB962C8B-B14F-4D97-AF65-F5344CB8AC3E}">
        <p14:creationId xmlns:p14="http://schemas.microsoft.com/office/powerpoint/2010/main" val="272452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24</a:t>
            </a:fld>
            <a:endParaRPr lang="es-MX"/>
          </a:p>
        </p:txBody>
      </p:sp>
    </p:spTree>
    <p:extLst>
      <p:ext uri="{BB962C8B-B14F-4D97-AF65-F5344CB8AC3E}">
        <p14:creationId xmlns:p14="http://schemas.microsoft.com/office/powerpoint/2010/main" val="179335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BF55B78-7BD6-4331-88C9-C5ACA635E619}" type="slidenum">
              <a:rPr lang="es-MX" smtClean="0"/>
              <a:pPr/>
              <a:t>37</a:t>
            </a:fld>
            <a:endParaRPr lang="es-MX"/>
          </a:p>
        </p:txBody>
      </p:sp>
    </p:spTree>
    <p:extLst>
      <p:ext uri="{BB962C8B-B14F-4D97-AF65-F5344CB8AC3E}">
        <p14:creationId xmlns:p14="http://schemas.microsoft.com/office/powerpoint/2010/main" val="24429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BF55B78-7BD6-4331-88C9-C5ACA635E619}" type="slidenum">
              <a:rPr lang="es-MX" smtClean="0"/>
              <a:pPr/>
              <a:t>15</a:t>
            </a:fld>
            <a:endParaRPr lang="es-MX"/>
          </a:p>
        </p:txBody>
      </p:sp>
    </p:spTree>
    <p:extLst>
      <p:ext uri="{BB962C8B-B14F-4D97-AF65-F5344CB8AC3E}">
        <p14:creationId xmlns:p14="http://schemas.microsoft.com/office/powerpoint/2010/main" val="419144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16</a:t>
            </a:fld>
            <a:endParaRPr lang="es-MX"/>
          </a:p>
        </p:txBody>
      </p:sp>
    </p:spTree>
    <p:extLst>
      <p:ext uri="{BB962C8B-B14F-4D97-AF65-F5344CB8AC3E}">
        <p14:creationId xmlns:p14="http://schemas.microsoft.com/office/powerpoint/2010/main" val="114195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17</a:t>
            </a:fld>
            <a:endParaRPr lang="es-MX"/>
          </a:p>
        </p:txBody>
      </p:sp>
    </p:spTree>
    <p:extLst>
      <p:ext uri="{BB962C8B-B14F-4D97-AF65-F5344CB8AC3E}">
        <p14:creationId xmlns:p14="http://schemas.microsoft.com/office/powerpoint/2010/main" val="425947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18</a:t>
            </a:fld>
            <a:endParaRPr lang="es-MX"/>
          </a:p>
        </p:txBody>
      </p:sp>
    </p:spTree>
    <p:extLst>
      <p:ext uri="{BB962C8B-B14F-4D97-AF65-F5344CB8AC3E}">
        <p14:creationId xmlns:p14="http://schemas.microsoft.com/office/powerpoint/2010/main" val="103158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19</a:t>
            </a:fld>
            <a:endParaRPr lang="es-MX"/>
          </a:p>
        </p:txBody>
      </p:sp>
    </p:spTree>
    <p:extLst>
      <p:ext uri="{BB962C8B-B14F-4D97-AF65-F5344CB8AC3E}">
        <p14:creationId xmlns:p14="http://schemas.microsoft.com/office/powerpoint/2010/main" val="25935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20</a:t>
            </a:fld>
            <a:endParaRPr lang="es-MX"/>
          </a:p>
        </p:txBody>
      </p:sp>
    </p:spTree>
    <p:extLst>
      <p:ext uri="{BB962C8B-B14F-4D97-AF65-F5344CB8AC3E}">
        <p14:creationId xmlns:p14="http://schemas.microsoft.com/office/powerpoint/2010/main" val="86090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21</a:t>
            </a:fld>
            <a:endParaRPr lang="es-MX"/>
          </a:p>
        </p:txBody>
      </p:sp>
    </p:spTree>
    <p:extLst>
      <p:ext uri="{BB962C8B-B14F-4D97-AF65-F5344CB8AC3E}">
        <p14:creationId xmlns:p14="http://schemas.microsoft.com/office/powerpoint/2010/main" val="428097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22</a:t>
            </a:fld>
            <a:endParaRPr lang="es-MX"/>
          </a:p>
        </p:txBody>
      </p:sp>
    </p:spTree>
    <p:extLst>
      <p:ext uri="{BB962C8B-B14F-4D97-AF65-F5344CB8AC3E}">
        <p14:creationId xmlns:p14="http://schemas.microsoft.com/office/powerpoint/2010/main" val="156954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pPr eaLnBrk="1" latinLnBrk="0" hangingPunct="1"/>
            <a:fld id="{ACDF6120-F1F0-4C60-9FE9-39AC71A9C79D}" type="datetimeFigureOut">
              <a:rPr lang="en-US" smtClean="0"/>
              <a:pPr eaLnBrk="1" latinLnBrk="0" hangingPunct="1"/>
              <a:t>27-Apr-15</a:t>
            </a:fld>
            <a:endParaRPr lang="en-US" sz="1600" dirty="0"/>
          </a:p>
        </p:txBody>
      </p:sp>
      <p:sp>
        <p:nvSpPr>
          <p:cNvPr id="17" name="16 Marcador de pie de página"/>
          <p:cNvSpPr>
            <a:spLocks noGrp="1"/>
          </p:cNvSpPr>
          <p:nvPr>
            <p:ph type="ftr" sz="quarter" idx="11"/>
          </p:nvPr>
        </p:nvSpPr>
        <p:spPr>
          <a:xfrm>
            <a:off x="2898648" y="6355080"/>
            <a:ext cx="3474720" cy="365760"/>
          </a:xfrm>
        </p:spPr>
        <p:txBody>
          <a:bodyPr/>
          <a:lstStyle/>
          <a:p>
            <a:endParaRPr kumimoji="0" lang="en-US" dirty="0"/>
          </a:p>
        </p:txBody>
      </p:sp>
      <p:sp>
        <p:nvSpPr>
          <p:cNvPr id="29" name="28 Marcador de número de diapositiva"/>
          <p:cNvSpPr>
            <a:spLocks noGrp="1"/>
          </p:cNvSpPr>
          <p:nvPr>
            <p:ph type="sldNum" sz="quarter" idx="12"/>
          </p:nvPr>
        </p:nvSpPr>
        <p:spPr>
          <a:xfrm>
            <a:off x="1216152" y="6355080"/>
            <a:ext cx="1219200" cy="365760"/>
          </a:xfrm>
        </p:spPr>
        <p:txBody>
          <a:bodyPr/>
          <a:lstStyle/>
          <a:p>
            <a:pPr eaLnBrk="1" latinLnBrk="0" hangingPunct="1"/>
            <a:fld id="{EA7C8D44-3667-46F6-9772-CC52308E2A7F}" type="slidenum">
              <a:rPr kumimoji="0" lang="en-US" smtClean="0"/>
              <a:pPr eaLnBrk="1" latinLnBrk="0" hangingPunct="1"/>
              <a:t>‹Nº›</a:t>
            </a:fld>
            <a:endParaRPr kumimoji="0" lang="en-US" dirty="0"/>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dirty="0"/>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dirty="0"/>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pPr eaLnBrk="1" latinLnBrk="0" hangingPunct="1"/>
            <a:fld id="{ACDF6120-F1F0-4C60-9FE9-39AC71A9C79D}" type="datetimeFigureOut">
              <a:rPr lang="en-US" smtClean="0"/>
              <a:pPr eaLnBrk="1" latinLnBrk="0" hangingPunct="1"/>
              <a:t>27-Apr-15</a:t>
            </a:fld>
            <a:endParaRPr lang="en-US" dirty="0"/>
          </a:p>
        </p:txBody>
      </p:sp>
      <p:sp>
        <p:nvSpPr>
          <p:cNvPr id="5" name="4 Marcador de pie de página"/>
          <p:cNvSpPr>
            <a:spLocks noGrp="1"/>
          </p:cNvSpPr>
          <p:nvPr>
            <p:ph type="ftr" sz="quarter" idx="11"/>
          </p:nvPr>
        </p:nvSpPr>
        <p:spPr>
          <a:xfrm>
            <a:off x="2898648" y="6355080"/>
            <a:ext cx="3474720" cy="365760"/>
          </a:xfrm>
        </p:spPr>
        <p:txBody>
          <a:bodyPr/>
          <a:lstStyle/>
          <a:p>
            <a:endParaRPr kumimoji="0" lang="en-US" dirty="0"/>
          </a:p>
        </p:txBody>
      </p:sp>
      <p:sp>
        <p:nvSpPr>
          <p:cNvPr id="6" name="5 Marcador de número de diapositiva"/>
          <p:cNvSpPr>
            <a:spLocks noGrp="1"/>
          </p:cNvSpPr>
          <p:nvPr>
            <p:ph type="sldNum" sz="quarter" idx="12"/>
          </p:nvPr>
        </p:nvSpPr>
        <p:spPr>
          <a:xfrm>
            <a:off x="1069848" y="6355080"/>
            <a:ext cx="1520952" cy="365760"/>
          </a:xfrm>
        </p:spPr>
        <p:txBody>
          <a:bodyPr/>
          <a:lstStyle/>
          <a:p>
            <a:pPr eaLnBrk="1" latinLnBrk="0" hangingPunct="1"/>
            <a:fld id="{EA7C8D44-3667-46F6-9772-CC52308E2A7F}" type="slidenum">
              <a:rPr kumimoji="0" lang="en-US" smtClean="0"/>
              <a:pPr eaLnBrk="1" latinLnBrk="0" hangingPunct="1"/>
              <a:t>‹Nº›</a:t>
            </a:fld>
            <a:endParaRPr kumimoji="0" lang="en-US" dirty="0"/>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27-Apr-15</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27-Apr-15</a:t>
            </a:fld>
            <a:endParaRPr lang="en-US" sz="1400" dirty="0">
              <a:solidFill>
                <a:schemeClr val="tx2"/>
              </a:solidFill>
            </a:endParaRPr>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MX"/>
          </a:p>
        </p:txBody>
      </p:sp>
      <p:sp>
        <p:nvSpPr>
          <p:cNvPr id="12"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MX"/>
          </a:p>
        </p:txBody>
      </p:sp>
      <p:sp>
        <p:nvSpPr>
          <p:cNvPr id="15"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MX"/>
          </a:p>
        </p:txBody>
      </p:sp>
      <p:sp>
        <p:nvSpPr>
          <p:cNvPr id="16"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MX"/>
          </a:p>
        </p:txBody>
      </p:sp>
      <p:pic>
        <p:nvPicPr>
          <p:cNvPr id="17"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package" Target="../embeddings/Microsoft_Word_Document6.docx"/><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package" Target="../embeddings/Microsoft_Word_Document7.docx"/><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package" Target="../embeddings/Microsoft_Word_Document8.docx"/><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package" Target="../embeddings/Microsoft_Word_Document9.docx"/><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emf"/><Relationship Id="rId5" Type="http://schemas.openxmlformats.org/officeDocument/2006/relationships/package" Target="../embeddings/Microsoft_Word_Document10.docx"/><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emf"/><Relationship Id="rId5" Type="http://schemas.openxmlformats.org/officeDocument/2006/relationships/package" Target="../embeddings/Microsoft_Word_Document11.docx"/><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4.emf"/><Relationship Id="rId5" Type="http://schemas.openxmlformats.org/officeDocument/2006/relationships/package" Target="../embeddings/Microsoft_Word_Document12.docx"/><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emf"/><Relationship Id="rId5" Type="http://schemas.openxmlformats.org/officeDocument/2006/relationships/package" Target="../embeddings/Microsoft_Word_Document13.docx"/><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10.bin"/><Relationship Id="rId7" Type="http://schemas.openxmlformats.org/officeDocument/2006/relationships/package" Target="../embeddings/Microsoft_Word_Document15.docx"/><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8.emf"/><Relationship Id="rId5" Type="http://schemas.openxmlformats.org/officeDocument/2006/relationships/package" Target="../embeddings/Microsoft_Word_Document14.docx"/><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package" Target="../embeddings/Microsoft_Word_Document16.docx"/><Relationship Id="rId5" Type="http://schemas.openxmlformats.org/officeDocument/2006/relationships/image" Target="../media/image40.e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20.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4559655"/>
            <a:ext cx="7236804" cy="12456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s-ES" dirty="0" smtClean="0">
              <a:solidFill>
                <a:schemeClr val="tx1"/>
              </a:solidFill>
              <a:latin typeface="+mj-lt"/>
            </a:endParaRPr>
          </a:p>
          <a:p>
            <a:pPr algn="ctr"/>
            <a:endParaRPr lang="es-ES" dirty="0">
              <a:solidFill>
                <a:schemeClr val="tx1"/>
              </a:solidFill>
              <a:latin typeface="+mj-lt"/>
            </a:endParaRPr>
          </a:p>
        </p:txBody>
      </p:sp>
      <p:sp>
        <p:nvSpPr>
          <p:cNvPr id="3" name="2 Rectángulo"/>
          <p:cNvSpPr/>
          <p:nvPr/>
        </p:nvSpPr>
        <p:spPr>
          <a:xfrm>
            <a:off x="971600" y="3140968"/>
            <a:ext cx="7236804" cy="12961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s-ES" b="1" dirty="0" smtClean="0">
              <a:solidFill>
                <a:schemeClr val="tx1"/>
              </a:solidFill>
              <a:latin typeface="+mj-lt"/>
            </a:endParaRPr>
          </a:p>
        </p:txBody>
      </p:sp>
      <p:sp>
        <p:nvSpPr>
          <p:cNvPr id="4" name="3 CuadroTexto"/>
          <p:cNvSpPr txBox="1"/>
          <p:nvPr/>
        </p:nvSpPr>
        <p:spPr>
          <a:xfrm>
            <a:off x="1331640" y="3212976"/>
            <a:ext cx="6768752" cy="1077218"/>
          </a:xfrm>
          <a:prstGeom prst="rect">
            <a:avLst/>
          </a:prstGeom>
          <a:noFill/>
        </p:spPr>
        <p:txBody>
          <a:bodyPr wrap="square" rtlCol="0" anchor="ctr">
            <a:spAutoFit/>
          </a:bodyPr>
          <a:lstStyle/>
          <a:p>
            <a:pPr algn="ctr"/>
            <a:r>
              <a:rPr lang="es-EC" sz="1600" b="1" dirty="0" smtClean="0">
                <a:latin typeface="+mj-lt"/>
              </a:rPr>
              <a:t>ANÁLISIS Y PROPUESTA DE LINEAMIENTOS DE CALIDAD, BASADOS EN LOS 14 PRINCIPIOS DE DEMING, PARA LA MEJORA CONTINUA DEL PROCESO EN LA EMPRESA PROINGTEC EN LA CIUDAD DE QUITO, PARA EL AÑO 2015 </a:t>
            </a:r>
            <a:endParaRPr lang="es-ES" sz="1600" b="1" dirty="0">
              <a:latin typeface="+mj-lt"/>
            </a:endParaRPr>
          </a:p>
        </p:txBody>
      </p:sp>
      <p:sp>
        <p:nvSpPr>
          <p:cNvPr id="5" name="4 CuadroTexto"/>
          <p:cNvSpPr txBox="1"/>
          <p:nvPr/>
        </p:nvSpPr>
        <p:spPr>
          <a:xfrm>
            <a:off x="3203848" y="4559654"/>
            <a:ext cx="4608512" cy="1384995"/>
          </a:xfrm>
          <a:prstGeom prst="rect">
            <a:avLst/>
          </a:prstGeom>
          <a:noFill/>
        </p:spPr>
        <p:txBody>
          <a:bodyPr wrap="square" rtlCol="0" anchor="ctr">
            <a:spAutoFit/>
          </a:bodyPr>
          <a:lstStyle/>
          <a:p>
            <a:pPr algn="r"/>
            <a:r>
              <a:rPr lang="es-ES" sz="1200" dirty="0" err="1" smtClean="0">
                <a:latin typeface="+mj-lt"/>
              </a:rPr>
              <a:t>Francys</a:t>
            </a:r>
            <a:r>
              <a:rPr lang="es-ES" sz="1200" dirty="0" smtClean="0">
                <a:latin typeface="+mj-lt"/>
              </a:rPr>
              <a:t> Salcedo</a:t>
            </a:r>
          </a:p>
          <a:p>
            <a:pPr algn="r"/>
            <a:endParaRPr lang="es-ES" sz="1200" dirty="0">
              <a:latin typeface="+mj-lt"/>
            </a:endParaRPr>
          </a:p>
          <a:p>
            <a:pPr algn="r"/>
            <a:r>
              <a:rPr lang="es-ES" sz="1200" dirty="0" smtClean="0">
                <a:latin typeface="+mj-lt"/>
              </a:rPr>
              <a:t>Director: Ing. César Segovia</a:t>
            </a:r>
            <a:endParaRPr lang="es-ES" sz="1200" dirty="0">
              <a:latin typeface="+mj-lt"/>
            </a:endParaRPr>
          </a:p>
          <a:p>
            <a:pPr algn="r"/>
            <a:r>
              <a:rPr lang="es-ES" sz="1200" dirty="0">
                <a:latin typeface="+mj-lt"/>
              </a:rPr>
              <a:t>Co-Director</a:t>
            </a:r>
            <a:r>
              <a:rPr lang="es-ES" sz="1200" dirty="0" smtClean="0">
                <a:latin typeface="+mj-lt"/>
              </a:rPr>
              <a:t>: Econ. Pablo </a:t>
            </a:r>
            <a:r>
              <a:rPr lang="es-ES" sz="1200" dirty="0" err="1" smtClean="0">
                <a:latin typeface="+mj-lt"/>
              </a:rPr>
              <a:t>Robayo</a:t>
            </a:r>
            <a:endParaRPr lang="es-ES" sz="1200" dirty="0" smtClean="0">
              <a:latin typeface="+mj-lt"/>
            </a:endParaRPr>
          </a:p>
          <a:p>
            <a:pPr algn="r"/>
            <a:endParaRPr lang="es-ES" sz="1200" dirty="0">
              <a:latin typeface="+mj-lt"/>
            </a:endParaRPr>
          </a:p>
          <a:p>
            <a:pPr algn="r"/>
            <a:r>
              <a:rPr lang="es-ES" sz="1200" dirty="0" err="1">
                <a:latin typeface="+mj-lt"/>
              </a:rPr>
              <a:t>Sangolquí</a:t>
            </a:r>
            <a:r>
              <a:rPr lang="es-ES" sz="1200" dirty="0" smtClean="0">
                <a:latin typeface="+mj-lt"/>
              </a:rPr>
              <a:t>, 27 Abril </a:t>
            </a:r>
            <a:r>
              <a:rPr lang="es-ES" sz="1200" dirty="0">
                <a:latin typeface="+mj-lt"/>
              </a:rPr>
              <a:t>del </a:t>
            </a:r>
            <a:r>
              <a:rPr lang="es-ES" sz="1200" dirty="0" smtClean="0">
                <a:latin typeface="+mj-lt"/>
              </a:rPr>
              <a:t>2015</a:t>
            </a:r>
            <a:endParaRPr lang="es-ES" sz="1200" dirty="0">
              <a:latin typeface="+mj-lt"/>
            </a:endParaRPr>
          </a:p>
          <a:p>
            <a:endParaRPr lang="es-ES" sz="1200" dirty="0"/>
          </a:p>
        </p:txBody>
      </p:sp>
      <p:sp>
        <p:nvSpPr>
          <p:cNvPr id="7" name="6 Rectángulo"/>
          <p:cNvSpPr/>
          <p:nvPr/>
        </p:nvSpPr>
        <p:spPr>
          <a:xfrm>
            <a:off x="971600" y="3140968"/>
            <a:ext cx="2880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971600" y="4559655"/>
            <a:ext cx="288032" cy="1245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pic>
        <p:nvPicPr>
          <p:cNvPr id="9" name="8 Imagen" descr="http://t1.gstatic.com/images?q=tbn:ANd9GcSI3HqvB5OJ-OcjX51nkZcP0PbRmTFcyAviLxB14YM5HLcLdVE4"/>
          <p:cNvPicPr/>
          <p:nvPr/>
        </p:nvPicPr>
        <p:blipFill>
          <a:blip r:embed="rId2">
            <a:extLst>
              <a:ext uri="{28A0092B-C50C-407E-A947-70E740481C1C}">
                <a14:useLocalDpi xmlns:a14="http://schemas.microsoft.com/office/drawing/2010/main" val="0"/>
              </a:ext>
            </a:extLst>
          </a:blip>
          <a:srcRect/>
          <a:stretch>
            <a:fillRect/>
          </a:stretch>
        </p:blipFill>
        <p:spPr bwMode="auto">
          <a:xfrm>
            <a:off x="5242319" y="1067336"/>
            <a:ext cx="2966085" cy="849496"/>
          </a:xfrm>
          <a:prstGeom prst="rect">
            <a:avLst/>
          </a:prstGeom>
          <a:noFill/>
          <a:ln>
            <a:noFill/>
          </a:ln>
        </p:spPr>
      </p:pic>
    </p:spTree>
    <p:extLst>
      <p:ext uri="{BB962C8B-B14F-4D97-AF65-F5344CB8AC3E}">
        <p14:creationId xmlns:p14="http://schemas.microsoft.com/office/powerpoint/2010/main" val="3542678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42900" y="883568"/>
            <a:ext cx="8508613" cy="4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1028707462"/>
              </p:ext>
            </p:extLst>
          </p:nvPr>
        </p:nvGraphicFramePr>
        <p:xfrm>
          <a:off x="-13816" y="56695"/>
          <a:ext cx="9157816" cy="6724782"/>
        </p:xfrm>
        <a:graphic>
          <a:graphicData uri="http://schemas.openxmlformats.org/presentationml/2006/ole">
            <mc:AlternateContent xmlns:mc="http://schemas.openxmlformats.org/markup-compatibility/2006">
              <mc:Choice xmlns:v="urn:schemas-microsoft-com:vml" Requires="v">
                <p:oleObj spid="_x0000_s40992" name="Diapositiva" r:id="rId3" imgW="2763632" imgH="2069936" progId="PowerPoint.Slide.12">
                  <p:embed/>
                </p:oleObj>
              </mc:Choice>
              <mc:Fallback>
                <p:oleObj name="Diapositiva" r:id="rId3" imgW="2763632" imgH="2069936" progId="PowerPoint.Slide.12">
                  <p:embed/>
                  <p:pic>
                    <p:nvPicPr>
                      <p:cNvPr id="0" name="Object 1"/>
                      <p:cNvPicPr>
                        <a:picLocks noChangeAspect="1" noChangeArrowheads="1"/>
                      </p:cNvPicPr>
                      <p:nvPr/>
                    </p:nvPicPr>
                    <p:blipFill>
                      <a:blip r:embed="rId4"/>
                      <a:srcRect/>
                      <a:stretch>
                        <a:fillRect/>
                      </a:stretch>
                    </p:blipFill>
                    <p:spPr bwMode="auto">
                      <a:xfrm>
                        <a:off x="-13816" y="56695"/>
                        <a:ext cx="9157816" cy="6724782"/>
                      </a:xfrm>
                      <a:prstGeom prst="rect">
                        <a:avLst/>
                      </a:prstGeom>
                      <a:noFill/>
                    </p:spPr>
                  </p:pic>
                </p:oleObj>
              </mc:Fallback>
            </mc:AlternateContent>
          </a:graphicData>
        </a:graphic>
      </p:graphicFrame>
    </p:spTree>
    <p:extLst>
      <p:ext uri="{BB962C8B-B14F-4D97-AF65-F5344CB8AC3E}">
        <p14:creationId xmlns:p14="http://schemas.microsoft.com/office/powerpoint/2010/main" val="3049330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21296"/>
            <a:ext cx="7024744" cy="171400"/>
          </a:xfrm>
        </p:spPr>
        <p:txBody>
          <a:bodyPr>
            <a:noAutofit/>
          </a:bodyPr>
          <a:lstStyle/>
          <a:p>
            <a:pPr algn="ctr"/>
            <a:r>
              <a:rPr lang="es-ES" sz="2400" dirty="0" smtClean="0">
                <a:latin typeface="+mn-lt"/>
              </a:rPr>
              <a:t>PROYECCIÓN DE VENTAS EMPRESA PROINGTEC</a:t>
            </a:r>
            <a:endParaRPr lang="es-ES" sz="2400" dirty="0">
              <a:latin typeface="+mn-l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4150111365"/>
              </p:ext>
            </p:extLst>
          </p:nvPr>
        </p:nvGraphicFramePr>
        <p:xfrm>
          <a:off x="71438" y="981075"/>
          <a:ext cx="8964612" cy="5327650"/>
        </p:xfrm>
        <a:graphic>
          <a:graphicData uri="http://schemas.openxmlformats.org/presentationml/2006/ole">
            <mc:AlternateContent xmlns:mc="http://schemas.openxmlformats.org/markup-compatibility/2006">
              <mc:Choice xmlns:v="urn:schemas-microsoft-com:vml" Requires="v">
                <p:oleObj spid="_x0000_s67606" name="Hoja de cálculo" r:id="rId3" imgW="11868136" imgH="5400740" progId="Excel.Sheet.12">
                  <p:embed/>
                </p:oleObj>
              </mc:Choice>
              <mc:Fallback>
                <p:oleObj name="Hoja de cálculo" r:id="rId3" imgW="11868136" imgH="5400740" progId="Excel.Sheet.12">
                  <p:embed/>
                  <p:pic>
                    <p:nvPicPr>
                      <p:cNvPr id="0" name="Object 1"/>
                      <p:cNvPicPr>
                        <a:picLocks noChangeAspect="1" noChangeArrowheads="1"/>
                      </p:cNvPicPr>
                      <p:nvPr/>
                    </p:nvPicPr>
                    <p:blipFill>
                      <a:blip r:embed="rId4"/>
                      <a:srcRect/>
                      <a:stretch>
                        <a:fillRect/>
                      </a:stretch>
                    </p:blipFill>
                    <p:spPr bwMode="auto">
                      <a:xfrm>
                        <a:off x="71438" y="981075"/>
                        <a:ext cx="8964612" cy="5327650"/>
                      </a:xfrm>
                      <a:prstGeom prst="rect">
                        <a:avLst/>
                      </a:prstGeom>
                      <a:noFill/>
                    </p:spPr>
                  </p:pic>
                </p:oleObj>
              </mc:Fallback>
            </mc:AlternateContent>
          </a:graphicData>
        </a:graphic>
      </p:graphicFrame>
    </p:spTree>
    <p:extLst>
      <p:ext uri="{BB962C8B-B14F-4D97-AF65-F5344CB8AC3E}">
        <p14:creationId xmlns:p14="http://schemas.microsoft.com/office/powerpoint/2010/main" val="4142918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648" y="377280"/>
            <a:ext cx="7024744" cy="171400"/>
          </a:xfrm>
        </p:spPr>
        <p:txBody>
          <a:bodyPr>
            <a:noAutofit/>
          </a:bodyPr>
          <a:lstStyle/>
          <a:p>
            <a:pPr algn="ctr"/>
            <a:r>
              <a:rPr lang="es-ES" sz="2900" dirty="0" smtClean="0">
                <a:latin typeface="+mn-lt"/>
              </a:rPr>
              <a:t>MATRIZ </a:t>
            </a:r>
            <a:r>
              <a:rPr lang="es-ES" sz="2900" dirty="0" err="1" smtClean="0">
                <a:latin typeface="+mn-lt"/>
              </a:rPr>
              <a:t>BCG</a:t>
            </a:r>
            <a:endParaRPr lang="es-ES" sz="2900" dirty="0">
              <a:latin typeface="+mn-l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291556" y="620688"/>
            <a:ext cx="4584700" cy="2755900"/>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82825" y="3429000"/>
            <a:ext cx="4578350" cy="2749550"/>
          </a:xfrm>
          <a:prstGeom prst="rect">
            <a:avLst/>
          </a:prstGeom>
          <a:noFill/>
        </p:spPr>
      </p:pic>
      <p:sp>
        <p:nvSpPr>
          <p:cNvPr id="3" name="CuadroTexto 2"/>
          <p:cNvSpPr txBox="1"/>
          <p:nvPr/>
        </p:nvSpPr>
        <p:spPr>
          <a:xfrm>
            <a:off x="5580112" y="764704"/>
            <a:ext cx="697627" cy="369332"/>
          </a:xfrm>
          <a:prstGeom prst="rect">
            <a:avLst/>
          </a:prstGeom>
          <a:noFill/>
        </p:spPr>
        <p:txBody>
          <a:bodyPr wrap="none" rtlCol="0">
            <a:spAutoFit/>
          </a:bodyPr>
          <a:lstStyle/>
          <a:p>
            <a:r>
              <a:rPr lang="es-ES" dirty="0" smtClean="0"/>
              <a:t>2013</a:t>
            </a:r>
            <a:endParaRPr lang="es-EC" dirty="0"/>
          </a:p>
        </p:txBody>
      </p:sp>
      <p:sp>
        <p:nvSpPr>
          <p:cNvPr id="7" name="CuadroTexto 6"/>
          <p:cNvSpPr txBox="1"/>
          <p:nvPr/>
        </p:nvSpPr>
        <p:spPr>
          <a:xfrm>
            <a:off x="5580111" y="3563724"/>
            <a:ext cx="697627" cy="369332"/>
          </a:xfrm>
          <a:prstGeom prst="rect">
            <a:avLst/>
          </a:prstGeom>
          <a:noFill/>
        </p:spPr>
        <p:txBody>
          <a:bodyPr wrap="none" rtlCol="0">
            <a:spAutoFit/>
          </a:bodyPr>
          <a:lstStyle/>
          <a:p>
            <a:r>
              <a:rPr lang="es-ES" dirty="0" smtClean="0"/>
              <a:t>2014</a:t>
            </a:r>
            <a:endParaRPr lang="es-EC" dirty="0"/>
          </a:p>
        </p:txBody>
      </p:sp>
    </p:spTree>
    <p:extLst>
      <p:ext uri="{BB962C8B-B14F-4D97-AF65-F5344CB8AC3E}">
        <p14:creationId xmlns:p14="http://schemas.microsoft.com/office/powerpoint/2010/main" val="11373025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648" y="377280"/>
            <a:ext cx="7024744" cy="171400"/>
          </a:xfrm>
        </p:spPr>
        <p:txBody>
          <a:bodyPr>
            <a:noAutofit/>
          </a:bodyPr>
          <a:lstStyle/>
          <a:p>
            <a:pPr algn="ctr"/>
            <a:r>
              <a:rPr lang="es-ES" sz="2900" dirty="0" smtClean="0">
                <a:latin typeface="+mn-lt"/>
              </a:rPr>
              <a:t>MATRIZ ESTRATÉGICA</a:t>
            </a:r>
            <a:endParaRPr lang="es-ES" sz="2900" dirty="0">
              <a:latin typeface="+mn-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782316322"/>
              </p:ext>
            </p:extLst>
          </p:nvPr>
        </p:nvGraphicFramePr>
        <p:xfrm>
          <a:off x="35496" y="476672"/>
          <a:ext cx="9144000" cy="6984776"/>
        </p:xfrm>
        <a:graphic>
          <a:graphicData uri="http://schemas.openxmlformats.org/presentationml/2006/ole">
            <mc:AlternateContent xmlns:mc="http://schemas.openxmlformats.org/markup-compatibility/2006">
              <mc:Choice xmlns:v="urn:schemas-microsoft-com:vml" Requires="v">
                <p:oleObj spid="_x0000_s62496" name="Documento" r:id="rId3" imgW="9187833" imgH="5563516" progId="Word.Document.12">
                  <p:embed/>
                </p:oleObj>
              </mc:Choice>
              <mc:Fallback>
                <p:oleObj name="Documento" r:id="rId3" imgW="9187833" imgH="5563516" progId="Word.Document.12">
                  <p:embed/>
                  <p:pic>
                    <p:nvPicPr>
                      <p:cNvPr id="0" name=""/>
                      <p:cNvPicPr/>
                      <p:nvPr/>
                    </p:nvPicPr>
                    <p:blipFill>
                      <a:blip r:embed="rId4"/>
                      <a:stretch>
                        <a:fillRect/>
                      </a:stretch>
                    </p:blipFill>
                    <p:spPr>
                      <a:xfrm>
                        <a:off x="35496" y="476672"/>
                        <a:ext cx="9144000" cy="6984776"/>
                      </a:xfrm>
                      <a:prstGeom prst="rect">
                        <a:avLst/>
                      </a:prstGeom>
                    </p:spPr>
                  </p:pic>
                </p:oleObj>
              </mc:Fallback>
            </mc:AlternateContent>
          </a:graphicData>
        </a:graphic>
      </p:graphicFrame>
    </p:spTree>
    <p:extLst>
      <p:ext uri="{BB962C8B-B14F-4D97-AF65-F5344CB8AC3E}">
        <p14:creationId xmlns:p14="http://schemas.microsoft.com/office/powerpoint/2010/main" val="3208742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7544820" cy="494755"/>
          </a:xfrm>
        </p:spPr>
        <p:txBody>
          <a:bodyPr>
            <a:noAutofit/>
          </a:bodyPr>
          <a:lstStyle/>
          <a:p>
            <a:pPr marL="457200" indent="-457200" algn="ctr">
              <a:buClr>
                <a:schemeClr val="accent1"/>
              </a:buClr>
              <a:buFont typeface="Arial" panose="020B0604020202020204" pitchFamily="34" charset="0"/>
              <a:buChar char="•"/>
            </a:pPr>
            <a:r>
              <a:rPr lang="es-ES" sz="2900" dirty="0" smtClean="0">
                <a:latin typeface="+mn-lt"/>
              </a:rPr>
              <a:t>ORGANIGRAMA ACTUAL DE PROINGTEC</a:t>
            </a:r>
            <a:endParaRPr lang="es-ES" sz="2900" dirty="0">
              <a:latin typeface="+mn-lt"/>
            </a:endParaRPr>
          </a:p>
        </p:txBody>
      </p:sp>
      <p:graphicFrame>
        <p:nvGraphicFramePr>
          <p:cNvPr id="19" name="Diagrama 18"/>
          <p:cNvGraphicFramePr/>
          <p:nvPr>
            <p:extLst>
              <p:ext uri="{D42A27DB-BD31-4B8C-83A1-F6EECF244321}">
                <p14:modId xmlns:p14="http://schemas.microsoft.com/office/powerpoint/2010/main" val="708719211"/>
              </p:ext>
            </p:extLst>
          </p:nvPr>
        </p:nvGraphicFramePr>
        <p:xfrm>
          <a:off x="539552" y="1484784"/>
          <a:ext cx="813690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7484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73523902"/>
              </p:ext>
            </p:extLst>
          </p:nvPr>
        </p:nvGraphicFramePr>
        <p:xfrm>
          <a:off x="971600" y="1340768"/>
          <a:ext cx="75608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a:spLocks noGrp="1"/>
          </p:cNvSpPr>
          <p:nvPr>
            <p:ph type="title"/>
          </p:nvPr>
        </p:nvSpPr>
        <p:spPr>
          <a:xfrm>
            <a:off x="395536" y="620688"/>
            <a:ext cx="8208912" cy="494755"/>
          </a:xfrm>
        </p:spPr>
        <p:txBody>
          <a:bodyPr>
            <a:noAutofit/>
          </a:bodyPr>
          <a:lstStyle/>
          <a:p>
            <a:pPr marL="342900" indent="-342900">
              <a:buClr>
                <a:schemeClr val="accent1"/>
              </a:buClr>
              <a:buFont typeface="Arial" panose="020B0604020202020204" pitchFamily="34" charset="0"/>
              <a:buChar char="•"/>
            </a:pPr>
            <a:r>
              <a:rPr lang="es-ES" sz="2000" dirty="0" smtClean="0">
                <a:latin typeface="+mn-lt"/>
              </a:rPr>
              <a:t>PASOS PARA IMPLEMENTAR LOS 14 PRINCIPIOS DE DEMING</a:t>
            </a:r>
            <a:endParaRPr lang="es-ES" sz="2000" dirty="0">
              <a:latin typeface="+mn-lt"/>
            </a:endParaRPr>
          </a:p>
        </p:txBody>
      </p:sp>
    </p:spTree>
    <p:extLst>
      <p:ext uri="{BB962C8B-B14F-4D97-AF65-F5344CB8AC3E}">
        <p14:creationId xmlns:p14="http://schemas.microsoft.com/office/powerpoint/2010/main" val="27144238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DIRECCIÓN GENERAL</a:t>
            </a:r>
            <a:endParaRPr lang="es-ES" sz="1600" b="1" dirty="0">
              <a:effectLst>
                <a:outerShdw blurRad="38100" dist="38100" dir="2700000" algn="tl">
                  <a:srgbClr val="000000">
                    <a:alpha val="43137"/>
                  </a:srgbClr>
                </a:outerShdw>
              </a:effectLst>
              <a:latin typeface="+mj-lt"/>
            </a:endParaRPr>
          </a:p>
        </p:txBody>
      </p:sp>
      <p:pic>
        <p:nvPicPr>
          <p:cNvPr id="2" name="Imagen 1"/>
          <p:cNvPicPr>
            <a:picLocks noChangeAspect="1"/>
          </p:cNvPicPr>
          <p:nvPr/>
        </p:nvPicPr>
        <p:blipFill>
          <a:blip r:embed="rId3"/>
          <a:stretch>
            <a:fillRect/>
          </a:stretch>
        </p:blipFill>
        <p:spPr>
          <a:xfrm>
            <a:off x="3779912" y="72008"/>
            <a:ext cx="1584176" cy="6741368"/>
          </a:xfrm>
          <a:prstGeom prst="rect">
            <a:avLst/>
          </a:prstGeom>
        </p:spPr>
      </p:pic>
    </p:spTree>
    <p:extLst>
      <p:ext uri="{BB962C8B-B14F-4D97-AF65-F5344CB8AC3E}">
        <p14:creationId xmlns:p14="http://schemas.microsoft.com/office/powerpoint/2010/main" val="2358748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CONSTRUCCIÓN</a:t>
            </a:r>
            <a:endParaRPr lang="es-ES" sz="1600" b="1" dirty="0">
              <a:effectLst>
                <a:outerShdw blurRad="38100" dist="38100" dir="2700000" algn="tl">
                  <a:srgbClr val="000000">
                    <a:alpha val="43137"/>
                  </a:srgbClr>
                </a:outerShdw>
              </a:effectLst>
              <a:latin typeface="+mj-lt"/>
            </a:endParaRPr>
          </a:p>
        </p:txBody>
      </p:sp>
      <p:pic>
        <p:nvPicPr>
          <p:cNvPr id="3" name="Imagen 2"/>
          <p:cNvPicPr>
            <a:picLocks noChangeAspect="1"/>
          </p:cNvPicPr>
          <p:nvPr/>
        </p:nvPicPr>
        <p:blipFill>
          <a:blip r:embed="rId3"/>
          <a:stretch>
            <a:fillRect/>
          </a:stretch>
        </p:blipFill>
        <p:spPr>
          <a:xfrm>
            <a:off x="4067944" y="129534"/>
            <a:ext cx="1097229" cy="6107778"/>
          </a:xfrm>
          <a:prstGeom prst="rect">
            <a:avLst/>
          </a:prstGeom>
        </p:spPr>
      </p:pic>
    </p:spTree>
    <p:extLst>
      <p:ext uri="{BB962C8B-B14F-4D97-AF65-F5344CB8AC3E}">
        <p14:creationId xmlns:p14="http://schemas.microsoft.com/office/powerpoint/2010/main" val="3208869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INSTALACIÓN</a:t>
            </a:r>
            <a:endParaRPr lang="es-ES" sz="1600" b="1" dirty="0">
              <a:effectLst>
                <a:outerShdw blurRad="38100" dist="38100" dir="2700000" algn="tl">
                  <a:srgbClr val="000000">
                    <a:alpha val="43137"/>
                  </a:srgbClr>
                </a:outerShdw>
              </a:effectLst>
              <a:latin typeface="+mj-lt"/>
            </a:endParaRPr>
          </a:p>
        </p:txBody>
      </p:sp>
      <p:pic>
        <p:nvPicPr>
          <p:cNvPr id="2" name="Imagen 1"/>
          <p:cNvPicPr>
            <a:picLocks noChangeAspect="1"/>
          </p:cNvPicPr>
          <p:nvPr/>
        </p:nvPicPr>
        <p:blipFill>
          <a:blip r:embed="rId3"/>
          <a:stretch>
            <a:fillRect/>
          </a:stretch>
        </p:blipFill>
        <p:spPr>
          <a:xfrm>
            <a:off x="4067944" y="94547"/>
            <a:ext cx="916633" cy="6063750"/>
          </a:xfrm>
          <a:prstGeom prst="rect">
            <a:avLst/>
          </a:prstGeom>
        </p:spPr>
      </p:pic>
    </p:spTree>
    <p:extLst>
      <p:ext uri="{BB962C8B-B14F-4D97-AF65-F5344CB8AC3E}">
        <p14:creationId xmlns:p14="http://schemas.microsoft.com/office/powerpoint/2010/main" val="27656328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MANTENIMIENTO</a:t>
            </a:r>
            <a:endParaRPr lang="es-ES" sz="1600" b="1" dirty="0">
              <a:effectLst>
                <a:outerShdw blurRad="38100" dist="38100" dir="2700000" algn="tl">
                  <a:srgbClr val="000000">
                    <a:alpha val="43137"/>
                  </a:srgbClr>
                </a:outerShdw>
              </a:effectLst>
              <a:latin typeface="+mj-lt"/>
            </a:endParaRPr>
          </a:p>
        </p:txBody>
      </p:sp>
      <p:pic>
        <p:nvPicPr>
          <p:cNvPr id="3" name="Imagen 2"/>
          <p:cNvPicPr>
            <a:picLocks noChangeAspect="1"/>
          </p:cNvPicPr>
          <p:nvPr/>
        </p:nvPicPr>
        <p:blipFill>
          <a:blip r:embed="rId3"/>
          <a:stretch>
            <a:fillRect/>
          </a:stretch>
        </p:blipFill>
        <p:spPr>
          <a:xfrm>
            <a:off x="4159422" y="94547"/>
            <a:ext cx="916633" cy="6063750"/>
          </a:xfrm>
          <a:prstGeom prst="rect">
            <a:avLst/>
          </a:prstGeom>
        </p:spPr>
      </p:pic>
    </p:spTree>
    <p:extLst>
      <p:ext uri="{BB962C8B-B14F-4D97-AF65-F5344CB8AC3E}">
        <p14:creationId xmlns:p14="http://schemas.microsoft.com/office/powerpoint/2010/main" val="22565550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7024744" cy="494928"/>
          </a:xfrm>
        </p:spPr>
        <p:txBody>
          <a:bodyPr>
            <a:normAutofit fontScale="90000"/>
          </a:bodyPr>
          <a:lstStyle/>
          <a:p>
            <a:pPr marL="457200" indent="-457200">
              <a:buClr>
                <a:schemeClr val="accent1"/>
              </a:buClr>
              <a:buFont typeface="Arial" panose="020B0604020202020204" pitchFamily="34" charset="0"/>
              <a:buChar char="•"/>
            </a:pPr>
            <a:r>
              <a:rPr lang="es-ES" dirty="0" smtClean="0">
                <a:latin typeface="+mn-lt"/>
              </a:rPr>
              <a:t>GIRO DEL NEGOCIO</a:t>
            </a:r>
            <a:endParaRPr lang="es-ES" dirty="0">
              <a:latin typeface="+mn-lt"/>
            </a:endParaRPr>
          </a:p>
        </p:txBody>
      </p:sp>
      <p:graphicFrame>
        <p:nvGraphicFramePr>
          <p:cNvPr id="5" name="4 Diagrama"/>
          <p:cNvGraphicFramePr/>
          <p:nvPr>
            <p:extLst>
              <p:ext uri="{D42A27DB-BD31-4B8C-83A1-F6EECF244321}">
                <p14:modId xmlns:p14="http://schemas.microsoft.com/office/powerpoint/2010/main" val="2612730269"/>
              </p:ext>
            </p:extLst>
          </p:nvPr>
        </p:nvGraphicFramePr>
        <p:xfrm>
          <a:off x="323528" y="1412776"/>
          <a:ext cx="8496944"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9097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VENTAS</a:t>
            </a:r>
            <a:endParaRPr lang="es-ES" sz="1600" b="1" dirty="0">
              <a:effectLst>
                <a:outerShdw blurRad="38100" dist="38100" dir="2700000" algn="tl">
                  <a:srgbClr val="000000">
                    <a:alpha val="43137"/>
                  </a:srgbClr>
                </a:outerShdw>
              </a:effectLst>
              <a:latin typeface="+mj-lt"/>
            </a:endParaRPr>
          </a:p>
        </p:txBody>
      </p:sp>
      <p:pic>
        <p:nvPicPr>
          <p:cNvPr id="2" name="Imagen 1"/>
          <p:cNvPicPr>
            <a:picLocks noChangeAspect="1"/>
          </p:cNvPicPr>
          <p:nvPr/>
        </p:nvPicPr>
        <p:blipFill>
          <a:blip r:embed="rId3"/>
          <a:stretch>
            <a:fillRect/>
          </a:stretch>
        </p:blipFill>
        <p:spPr>
          <a:xfrm>
            <a:off x="3923928" y="229666"/>
            <a:ext cx="1224136" cy="5863630"/>
          </a:xfrm>
          <a:prstGeom prst="rect">
            <a:avLst/>
          </a:prstGeom>
        </p:spPr>
      </p:pic>
    </p:spTree>
    <p:extLst>
      <p:ext uri="{BB962C8B-B14F-4D97-AF65-F5344CB8AC3E}">
        <p14:creationId xmlns:p14="http://schemas.microsoft.com/office/powerpoint/2010/main" val="3868106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ATENCIÓN AL CLIENTE</a:t>
            </a:r>
            <a:endParaRPr lang="es-ES" sz="1600" b="1" dirty="0">
              <a:effectLst>
                <a:outerShdw blurRad="38100" dist="38100" dir="2700000" algn="tl">
                  <a:srgbClr val="000000">
                    <a:alpha val="43137"/>
                  </a:srgbClr>
                </a:outerShdw>
              </a:effectLst>
              <a:latin typeface="+mj-lt"/>
            </a:endParaRPr>
          </a:p>
        </p:txBody>
      </p:sp>
      <p:pic>
        <p:nvPicPr>
          <p:cNvPr id="3" name="Imagen 2"/>
          <p:cNvPicPr>
            <a:picLocks noChangeAspect="1"/>
          </p:cNvPicPr>
          <p:nvPr/>
        </p:nvPicPr>
        <p:blipFill>
          <a:blip r:embed="rId3"/>
          <a:stretch>
            <a:fillRect/>
          </a:stretch>
        </p:blipFill>
        <p:spPr>
          <a:xfrm>
            <a:off x="4159422" y="254060"/>
            <a:ext cx="1012185" cy="5767228"/>
          </a:xfrm>
          <a:prstGeom prst="rect">
            <a:avLst/>
          </a:prstGeom>
        </p:spPr>
      </p:pic>
    </p:spTree>
    <p:extLst>
      <p:ext uri="{BB962C8B-B14F-4D97-AF65-F5344CB8AC3E}">
        <p14:creationId xmlns:p14="http://schemas.microsoft.com/office/powerpoint/2010/main" val="1497997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GESTIÓN FINANCIERA</a:t>
            </a:r>
            <a:endParaRPr lang="es-ES" sz="1600" b="1" dirty="0">
              <a:effectLst>
                <a:outerShdw blurRad="38100" dist="38100" dir="2700000" algn="tl">
                  <a:srgbClr val="000000">
                    <a:alpha val="43137"/>
                  </a:srgbClr>
                </a:outerShdw>
              </a:effectLst>
              <a:latin typeface="+mj-lt"/>
            </a:endParaRPr>
          </a:p>
        </p:txBody>
      </p:sp>
      <p:pic>
        <p:nvPicPr>
          <p:cNvPr id="2" name="Imagen 1"/>
          <p:cNvPicPr>
            <a:picLocks noChangeAspect="1"/>
          </p:cNvPicPr>
          <p:nvPr/>
        </p:nvPicPr>
        <p:blipFill>
          <a:blip r:embed="rId3"/>
          <a:stretch>
            <a:fillRect/>
          </a:stretch>
        </p:blipFill>
        <p:spPr>
          <a:xfrm>
            <a:off x="4159423" y="190224"/>
            <a:ext cx="1048665" cy="5975080"/>
          </a:xfrm>
          <a:prstGeom prst="rect">
            <a:avLst/>
          </a:prstGeom>
        </p:spPr>
      </p:pic>
    </p:spTree>
    <p:extLst>
      <p:ext uri="{BB962C8B-B14F-4D97-AF65-F5344CB8AC3E}">
        <p14:creationId xmlns:p14="http://schemas.microsoft.com/office/powerpoint/2010/main" val="2300801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GESTIÓN DE RR.HH.</a:t>
            </a:r>
            <a:endParaRPr lang="es-ES" sz="1600" b="1" dirty="0">
              <a:effectLst>
                <a:outerShdw blurRad="38100" dist="38100" dir="2700000" algn="tl">
                  <a:srgbClr val="000000">
                    <a:alpha val="43137"/>
                  </a:srgbClr>
                </a:outerShdw>
              </a:effectLst>
              <a:latin typeface="+mj-lt"/>
            </a:endParaRPr>
          </a:p>
        </p:txBody>
      </p:sp>
      <p:pic>
        <p:nvPicPr>
          <p:cNvPr id="3" name="Imagen 2"/>
          <p:cNvPicPr>
            <a:picLocks noChangeAspect="1"/>
          </p:cNvPicPr>
          <p:nvPr/>
        </p:nvPicPr>
        <p:blipFill>
          <a:blip r:embed="rId3"/>
          <a:stretch>
            <a:fillRect/>
          </a:stretch>
        </p:blipFill>
        <p:spPr>
          <a:xfrm>
            <a:off x="4159422" y="116632"/>
            <a:ext cx="1060649" cy="6043367"/>
          </a:xfrm>
          <a:prstGeom prst="rect">
            <a:avLst/>
          </a:prstGeom>
        </p:spPr>
      </p:pic>
    </p:spTree>
    <p:extLst>
      <p:ext uri="{BB962C8B-B14F-4D97-AF65-F5344CB8AC3E}">
        <p14:creationId xmlns:p14="http://schemas.microsoft.com/office/powerpoint/2010/main" val="2213680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395536" y="847745"/>
            <a:ext cx="2808312" cy="338554"/>
          </a:xfrm>
          <a:prstGeom prst="rect">
            <a:avLst/>
          </a:prstGeom>
          <a:noFill/>
        </p:spPr>
        <p:txBody>
          <a:bodyPr wrap="square" rtlCol="0">
            <a:spAutoFit/>
          </a:bodyPr>
          <a:lstStyle/>
          <a:p>
            <a:r>
              <a:rPr lang="es-ES" sz="1600" b="1" dirty="0" smtClean="0">
                <a:effectLst>
                  <a:outerShdw blurRad="38100" dist="38100" dir="2700000" algn="tl">
                    <a:srgbClr val="000000">
                      <a:alpha val="43137"/>
                    </a:srgbClr>
                  </a:outerShdw>
                </a:effectLst>
                <a:latin typeface="+mj-lt"/>
              </a:rPr>
              <a:t>GESTIÓN LOGÍSTICA</a:t>
            </a:r>
            <a:endParaRPr lang="es-ES" sz="1600" b="1" dirty="0">
              <a:effectLst>
                <a:outerShdw blurRad="38100" dist="38100" dir="2700000" algn="tl">
                  <a:srgbClr val="000000">
                    <a:alpha val="43137"/>
                  </a:srgbClr>
                </a:outerShdw>
              </a:effectLst>
              <a:latin typeface="+mj-lt"/>
            </a:endParaRPr>
          </a:p>
        </p:txBody>
      </p:sp>
      <p:pic>
        <p:nvPicPr>
          <p:cNvPr id="2" name="Imagen 1"/>
          <p:cNvPicPr>
            <a:picLocks noChangeAspect="1"/>
          </p:cNvPicPr>
          <p:nvPr/>
        </p:nvPicPr>
        <p:blipFill>
          <a:blip r:embed="rId3"/>
          <a:stretch>
            <a:fillRect/>
          </a:stretch>
        </p:blipFill>
        <p:spPr>
          <a:xfrm>
            <a:off x="3969667" y="1332867"/>
            <a:ext cx="1204665" cy="4688421"/>
          </a:xfrm>
          <a:prstGeom prst="rect">
            <a:avLst/>
          </a:prstGeom>
        </p:spPr>
      </p:pic>
    </p:spTree>
    <p:extLst>
      <p:ext uri="{BB962C8B-B14F-4D97-AF65-F5344CB8AC3E}">
        <p14:creationId xmlns:p14="http://schemas.microsoft.com/office/powerpoint/2010/main" val="152557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507288" cy="1008112"/>
          </a:xfrm>
        </p:spPr>
        <p:txBody>
          <a:bodyPr>
            <a:noAutofit/>
          </a:bodyPr>
          <a:lstStyle/>
          <a:p>
            <a:pPr algn="ctr"/>
            <a:r>
              <a:rPr lang="es-ES" sz="2600" dirty="0" smtClean="0">
                <a:latin typeface="+mn-lt"/>
              </a:rPr>
              <a:t>PROPUESTA DE LINEAMIENTOS DE CALIDAD </a:t>
            </a:r>
            <a:br>
              <a:rPr lang="es-ES" sz="2600" dirty="0" smtClean="0">
                <a:latin typeface="+mn-lt"/>
              </a:rPr>
            </a:br>
            <a:r>
              <a:rPr lang="es-ES" sz="2600" dirty="0" smtClean="0">
                <a:latin typeface="+mn-lt"/>
              </a:rPr>
              <a:t>DETERMINACIÓN DE LOS LINEAMIENTOS DE CALIDAD</a:t>
            </a:r>
            <a:endParaRPr lang="es-ES" sz="2600" dirty="0">
              <a:latin typeface="+mn-lt"/>
            </a:endParaRPr>
          </a:p>
        </p:txBody>
      </p:sp>
      <p:graphicFrame>
        <p:nvGraphicFramePr>
          <p:cNvPr id="5" name="Diagrama 4"/>
          <p:cNvGraphicFramePr/>
          <p:nvPr>
            <p:extLst>
              <p:ext uri="{D42A27DB-BD31-4B8C-83A1-F6EECF244321}">
                <p14:modId xmlns:p14="http://schemas.microsoft.com/office/powerpoint/2010/main" val="795641148"/>
              </p:ext>
            </p:extLst>
          </p:nvPr>
        </p:nvGraphicFramePr>
        <p:xfrm>
          <a:off x="1187624" y="1412776"/>
          <a:ext cx="6696744"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838571"/>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712968" cy="494755"/>
          </a:xfrm>
        </p:spPr>
        <p:txBody>
          <a:bodyPr>
            <a:noAutofit/>
          </a:bodyPr>
          <a:lstStyle/>
          <a:p>
            <a:pPr algn="ctr"/>
            <a:r>
              <a:rPr lang="es-ES" sz="2900" dirty="0" smtClean="0">
                <a:latin typeface="+mn-lt"/>
              </a:rPr>
              <a:t>ORGANIGRAMA PROPUESTO PARA PROINGTEC</a:t>
            </a:r>
            <a:endParaRPr lang="es-ES" sz="2900" dirty="0">
              <a:latin typeface="+mn-lt"/>
            </a:endParaRPr>
          </a:p>
        </p:txBody>
      </p:sp>
      <p:graphicFrame>
        <p:nvGraphicFramePr>
          <p:cNvPr id="4" name="Diagrama 3"/>
          <p:cNvGraphicFramePr/>
          <p:nvPr>
            <p:extLst>
              <p:ext uri="{D42A27DB-BD31-4B8C-83A1-F6EECF244321}">
                <p14:modId xmlns:p14="http://schemas.microsoft.com/office/powerpoint/2010/main" val="1985398566"/>
              </p:ext>
            </p:extLst>
          </p:nvPr>
        </p:nvGraphicFramePr>
        <p:xfrm>
          <a:off x="179512" y="395362"/>
          <a:ext cx="8784976" cy="605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284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1847610489"/>
              </p:ext>
            </p:extLst>
          </p:nvPr>
        </p:nvGraphicFramePr>
        <p:xfrm>
          <a:off x="5186363" y="2237730"/>
          <a:ext cx="6073775" cy="2343398"/>
        </p:xfrm>
        <a:graphic>
          <a:graphicData uri="http://schemas.openxmlformats.org/presentationml/2006/ole">
            <mc:AlternateContent xmlns:mc="http://schemas.openxmlformats.org/markup-compatibility/2006">
              <mc:Choice xmlns:v="urn:schemas-microsoft-com:vml" Requires="v">
                <p:oleObj spid="_x0000_s20574" name="Documento" r:id="rId3" imgW="5165295" imgH="1639170" progId="Word.Document.12">
                  <p:embed/>
                </p:oleObj>
              </mc:Choice>
              <mc:Fallback>
                <p:oleObj name="Documento" r:id="rId3" imgW="5165295" imgH="1639170" progId="Word.Document.12">
                  <p:embed/>
                  <p:pic>
                    <p:nvPicPr>
                      <p:cNvPr id="0" name=""/>
                      <p:cNvPicPr/>
                      <p:nvPr/>
                    </p:nvPicPr>
                    <p:blipFill>
                      <a:blip r:embed="rId4"/>
                      <a:stretch>
                        <a:fillRect/>
                      </a:stretch>
                    </p:blipFill>
                    <p:spPr>
                      <a:xfrm>
                        <a:off x="5186363" y="2237730"/>
                        <a:ext cx="6073775" cy="2343398"/>
                      </a:xfrm>
                      <a:prstGeom prst="rect">
                        <a:avLst/>
                      </a:prstGeom>
                    </p:spPr>
                  </p:pic>
                </p:oleObj>
              </mc:Fallback>
            </mc:AlternateContent>
          </a:graphicData>
        </a:graphic>
      </p:graphicFrame>
      <p:sp>
        <p:nvSpPr>
          <p:cNvPr id="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2 Objeto"/>
          <p:cNvGraphicFramePr>
            <a:graphicFrameLocks noChangeAspect="1"/>
          </p:cNvGraphicFramePr>
          <p:nvPr>
            <p:extLst>
              <p:ext uri="{D42A27DB-BD31-4B8C-83A1-F6EECF244321}">
                <p14:modId xmlns:p14="http://schemas.microsoft.com/office/powerpoint/2010/main" val="2565211978"/>
              </p:ext>
            </p:extLst>
          </p:nvPr>
        </p:nvGraphicFramePr>
        <p:xfrm>
          <a:off x="0" y="0"/>
          <a:ext cx="5148064" cy="7029400"/>
        </p:xfrm>
        <a:graphic>
          <a:graphicData uri="http://schemas.openxmlformats.org/presentationml/2006/ole">
            <mc:AlternateContent xmlns:mc="http://schemas.openxmlformats.org/markup-compatibility/2006">
              <mc:Choice xmlns:v="urn:schemas-microsoft-com:vml" Requires="v">
                <p:oleObj spid="_x0000_s20575" r:id="rId5" imgW="3893226" imgH="10076192" progId="Visio.Drawing.11">
                  <p:embed/>
                </p:oleObj>
              </mc:Choice>
              <mc:Fallback>
                <p:oleObj r:id="rId5" imgW="3893226" imgH="10076192" progId="Visio.Drawing.11">
                  <p:embed/>
                  <p:pic>
                    <p:nvPicPr>
                      <p:cNvPr id="0"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148064" cy="7029400"/>
                      </a:xfrm>
                      <a:prstGeom prst="rect">
                        <a:avLst/>
                      </a:prstGeom>
                      <a:noFill/>
                    </p:spPr>
                  </p:pic>
                </p:oleObj>
              </mc:Fallback>
            </mc:AlternateContent>
          </a:graphicData>
        </a:graphic>
      </p:graphicFrame>
    </p:spTree>
    <p:extLst>
      <p:ext uri="{BB962C8B-B14F-4D97-AF65-F5344CB8AC3E}">
        <p14:creationId xmlns:p14="http://schemas.microsoft.com/office/powerpoint/2010/main" val="381263644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2446390076"/>
              </p:ext>
            </p:extLst>
          </p:nvPr>
        </p:nvGraphicFramePr>
        <p:xfrm>
          <a:off x="0" y="116632"/>
          <a:ext cx="4572000" cy="6669360"/>
        </p:xfrm>
        <a:graphic>
          <a:graphicData uri="http://schemas.openxmlformats.org/presentationml/2006/ole">
            <mc:AlternateContent xmlns:mc="http://schemas.openxmlformats.org/markup-compatibility/2006">
              <mc:Choice xmlns:v="urn:schemas-microsoft-com:vml" Requires="v">
                <p:oleObj spid="_x0000_s51266" name="Visio" r:id="rId3" imgW="5099185" imgH="8303194" progId="Visio.Drawing.11">
                  <p:embed/>
                </p:oleObj>
              </mc:Choice>
              <mc:Fallback>
                <p:oleObj name="Visio" r:id="rId3" imgW="5099185" imgH="830319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4572000" cy="6669360"/>
                      </a:xfrm>
                      <a:prstGeom prst="rect">
                        <a:avLst/>
                      </a:prstGeom>
                      <a:noFill/>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894078540"/>
              </p:ext>
            </p:extLst>
          </p:nvPr>
        </p:nvGraphicFramePr>
        <p:xfrm>
          <a:off x="4646587" y="1628800"/>
          <a:ext cx="6334125" cy="2411413"/>
        </p:xfrm>
        <a:graphic>
          <a:graphicData uri="http://schemas.openxmlformats.org/presentationml/2006/ole">
            <mc:AlternateContent xmlns:mc="http://schemas.openxmlformats.org/markup-compatibility/2006">
              <mc:Choice xmlns:v="urn:schemas-microsoft-com:vml" Requires="v">
                <p:oleObj spid="_x0000_s51267" name="Documento" r:id="rId5" imgW="5601782" imgH="2136074" progId="Word.Document.12">
                  <p:embed/>
                </p:oleObj>
              </mc:Choice>
              <mc:Fallback>
                <p:oleObj name="Documento" r:id="rId5" imgW="5601782" imgH="2136074" progId="Word.Document.12">
                  <p:embed/>
                  <p:pic>
                    <p:nvPicPr>
                      <p:cNvPr id="0" name=""/>
                      <p:cNvPicPr/>
                      <p:nvPr/>
                    </p:nvPicPr>
                    <p:blipFill>
                      <a:blip r:embed="rId6"/>
                      <a:stretch>
                        <a:fillRect/>
                      </a:stretch>
                    </p:blipFill>
                    <p:spPr>
                      <a:xfrm>
                        <a:off x="4646587" y="1628800"/>
                        <a:ext cx="6334125" cy="2411413"/>
                      </a:xfrm>
                      <a:prstGeom prst="rect">
                        <a:avLst/>
                      </a:prstGeom>
                    </p:spPr>
                  </p:pic>
                </p:oleObj>
              </mc:Fallback>
            </mc:AlternateContent>
          </a:graphicData>
        </a:graphic>
      </p:graphicFrame>
    </p:spTree>
    <p:extLst>
      <p:ext uri="{BB962C8B-B14F-4D97-AF65-F5344CB8AC3E}">
        <p14:creationId xmlns:p14="http://schemas.microsoft.com/office/powerpoint/2010/main" val="1456593960"/>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452940515"/>
              </p:ext>
            </p:extLst>
          </p:nvPr>
        </p:nvGraphicFramePr>
        <p:xfrm>
          <a:off x="0" y="1"/>
          <a:ext cx="4572000" cy="6237312"/>
        </p:xfrm>
        <a:graphic>
          <a:graphicData uri="http://schemas.openxmlformats.org/presentationml/2006/ole">
            <mc:AlternateContent xmlns:mc="http://schemas.openxmlformats.org/markup-compatibility/2006">
              <mc:Choice xmlns:v="urn:schemas-microsoft-com:vml" Requires="v">
                <p:oleObj spid="_x0000_s52288" name="Visio" r:id="rId3" imgW="5099185" imgH="7006536" progId="Visio.Drawing.11">
                  <p:embed/>
                </p:oleObj>
              </mc:Choice>
              <mc:Fallback>
                <p:oleObj name="Visio" r:id="rId3" imgW="5099185" imgH="70065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572000" cy="6237312"/>
                      </a:xfrm>
                      <a:prstGeom prst="rect">
                        <a:avLst/>
                      </a:prstGeom>
                      <a:noFill/>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063817919"/>
              </p:ext>
            </p:extLst>
          </p:nvPr>
        </p:nvGraphicFramePr>
        <p:xfrm>
          <a:off x="4644008" y="1811764"/>
          <a:ext cx="6336704" cy="2409324"/>
        </p:xfrm>
        <a:graphic>
          <a:graphicData uri="http://schemas.openxmlformats.org/presentationml/2006/ole">
            <mc:AlternateContent xmlns:mc="http://schemas.openxmlformats.org/markup-compatibility/2006">
              <mc:Choice xmlns:v="urn:schemas-microsoft-com:vml" Requires="v">
                <p:oleObj spid="_x0000_s52289" name="Documento" r:id="rId5" imgW="5601782" imgH="2136074" progId="Word.Document.12">
                  <p:embed/>
                </p:oleObj>
              </mc:Choice>
              <mc:Fallback>
                <p:oleObj name="Documento" r:id="rId5" imgW="5601782" imgH="2136074" progId="Word.Document.12">
                  <p:embed/>
                  <p:pic>
                    <p:nvPicPr>
                      <p:cNvPr id="0" name=""/>
                      <p:cNvPicPr/>
                      <p:nvPr/>
                    </p:nvPicPr>
                    <p:blipFill>
                      <a:blip r:embed="rId6"/>
                      <a:stretch>
                        <a:fillRect/>
                      </a:stretch>
                    </p:blipFill>
                    <p:spPr>
                      <a:xfrm>
                        <a:off x="4644008" y="1811764"/>
                        <a:ext cx="6336704" cy="2409324"/>
                      </a:xfrm>
                      <a:prstGeom prst="rect">
                        <a:avLst/>
                      </a:prstGeom>
                    </p:spPr>
                  </p:pic>
                </p:oleObj>
              </mc:Fallback>
            </mc:AlternateContent>
          </a:graphicData>
        </a:graphic>
      </p:graphicFrame>
    </p:spTree>
    <p:extLst>
      <p:ext uri="{BB962C8B-B14F-4D97-AF65-F5344CB8AC3E}">
        <p14:creationId xmlns:p14="http://schemas.microsoft.com/office/powerpoint/2010/main" val="140700639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2908"/>
            <a:ext cx="8229600" cy="660092"/>
          </a:xfrm>
        </p:spPr>
        <p:txBody>
          <a:bodyPr>
            <a:normAutofit/>
          </a:bodyPr>
          <a:lstStyle/>
          <a:p>
            <a:pPr marL="457200" indent="-457200">
              <a:buClr>
                <a:schemeClr val="accent1"/>
              </a:buClr>
              <a:buFont typeface="Arial" panose="020B0604020202020204" pitchFamily="34" charset="0"/>
              <a:buChar char="•"/>
            </a:pPr>
            <a:r>
              <a:rPr lang="es-ES" dirty="0" smtClean="0">
                <a:latin typeface="+mn-lt"/>
              </a:rPr>
              <a:t>IDENTIFICACIÓN DEL PROBLEMA</a:t>
            </a:r>
            <a:endParaRPr lang="es-ES" dirty="0">
              <a:latin typeface="+mn-lt"/>
            </a:endParaRPr>
          </a:p>
        </p:txBody>
      </p:sp>
      <p:sp>
        <p:nvSpPr>
          <p:cNvPr id="78" name="Text Box 376"/>
          <p:cNvSpPr txBox="1">
            <a:spLocks noChangeArrowheads="1"/>
          </p:cNvSpPr>
          <p:nvPr/>
        </p:nvSpPr>
        <p:spPr bwMode="auto">
          <a:xfrm>
            <a:off x="7584810" y="3390900"/>
            <a:ext cx="1362075" cy="641350"/>
          </a:xfrm>
          <a:prstGeom prst="rect">
            <a:avLst/>
          </a:prstGeom>
          <a:gradFill rotWithShape="1">
            <a:gsLst>
              <a:gs pos="0">
                <a:srgbClr val="769535"/>
              </a:gs>
              <a:gs pos="80000">
                <a:srgbClr val="9BC348"/>
              </a:gs>
              <a:gs pos="100000">
                <a:srgbClr val="9CC74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empresa no tiene lineamientos de calidad para la mejora continua</a:t>
            </a:r>
            <a:endParaRPr kumimoji="0" lang="es-E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0" name="AutoShape 377"/>
          <p:cNvCxnSpPr>
            <a:cxnSpLocks noChangeShapeType="1"/>
            <a:endCxn id="78" idx="1"/>
          </p:cNvCxnSpPr>
          <p:nvPr/>
        </p:nvCxnSpPr>
        <p:spPr bwMode="auto">
          <a:xfrm>
            <a:off x="962660" y="3711575"/>
            <a:ext cx="6622150"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sp>
        <p:nvSpPr>
          <p:cNvPr id="79" name="Text Box 378"/>
          <p:cNvSpPr txBox="1">
            <a:spLocks noChangeArrowheads="1"/>
          </p:cNvSpPr>
          <p:nvPr/>
        </p:nvSpPr>
        <p:spPr bwMode="auto">
          <a:xfrm>
            <a:off x="1167919" y="2132856"/>
            <a:ext cx="1459865" cy="60642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Desconocimiento sobre lineamientos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Text Box 379"/>
          <p:cNvSpPr txBox="1">
            <a:spLocks noChangeArrowheads="1"/>
          </p:cNvSpPr>
          <p:nvPr/>
        </p:nvSpPr>
        <p:spPr bwMode="auto">
          <a:xfrm>
            <a:off x="1297751" y="2708920"/>
            <a:ext cx="2050113" cy="5873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Prestaci</a:t>
            </a:r>
            <a:r>
              <a:rPr kumimoji="0" lang="es-ES" altLang="en-US" sz="10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servicio independientemente de si la empresa  maneja pol</a:t>
            </a:r>
            <a:r>
              <a:rPr kumimoji="0" lang="es-ES" altLang="en-US" sz="10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ticas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Text Box 380"/>
          <p:cNvSpPr txBox="1">
            <a:spLocks noChangeArrowheads="1"/>
          </p:cNvSpPr>
          <p:nvPr/>
        </p:nvSpPr>
        <p:spPr bwMode="auto">
          <a:xfrm>
            <a:off x="4257305" y="2008026"/>
            <a:ext cx="2202981" cy="48487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Prestaci</a:t>
            </a:r>
            <a:r>
              <a:rPr kumimoji="0" lang="es-ES" altLang="en-US" sz="10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servicio solo por la marca  de la empresa y del producto</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Text Box 381"/>
          <p:cNvSpPr txBox="1">
            <a:spLocks noChangeArrowheads="1"/>
          </p:cNvSpPr>
          <p:nvPr/>
        </p:nvSpPr>
        <p:spPr bwMode="auto">
          <a:xfrm>
            <a:off x="4594949" y="3818459"/>
            <a:ext cx="1985874" cy="54292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empresa no ha dado a conocer sus necesidades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Text Box 382"/>
          <p:cNvSpPr txBox="1">
            <a:spLocks noChangeArrowheads="1"/>
          </p:cNvSpPr>
          <p:nvPr/>
        </p:nvSpPr>
        <p:spPr bwMode="auto">
          <a:xfrm>
            <a:off x="1411289" y="3717032"/>
            <a:ext cx="1648543" cy="47625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empresa no se ha visto interesada por las  pol</a:t>
            </a:r>
            <a:r>
              <a:rPr kumimoji="0" lang="es-ES" altLang="en-US" sz="10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ticas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Text Box 383"/>
          <p:cNvSpPr txBox="1">
            <a:spLocks noChangeArrowheads="1"/>
          </p:cNvSpPr>
          <p:nvPr/>
        </p:nvSpPr>
        <p:spPr bwMode="auto">
          <a:xfrm>
            <a:off x="4594949" y="4537909"/>
            <a:ext cx="1841411" cy="54292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empresa desconoce el tipo de lineamientos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Text Box 384"/>
          <p:cNvSpPr txBox="1">
            <a:spLocks noChangeArrowheads="1"/>
          </p:cNvSpPr>
          <p:nvPr/>
        </p:nvSpPr>
        <p:spPr bwMode="auto">
          <a:xfrm>
            <a:off x="1164119" y="4432935"/>
            <a:ext cx="2265857" cy="52863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empresa nunca ha implementado  ning</a:t>
            </a:r>
            <a:r>
              <a:rPr kumimoji="0" lang="es-ES" altLang="en-US" sz="1000" b="0" i="0" u="none" strike="noStrike" cap="none" normalizeH="0" baseline="0" dirty="0" smtClean="0">
                <a:ln>
                  <a:noFill/>
                </a:ln>
                <a:solidFill>
                  <a:schemeClr val="tx1"/>
                </a:solidFill>
                <a:effectLst/>
                <a:latin typeface="Calibri"/>
                <a:ea typeface="Times New Roman" pitchFamily="18" charset="0"/>
                <a:cs typeface="Arial" pitchFamily="34" charset="0"/>
              </a:rPr>
              <a:t>ú</a:t>
            </a: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tipo de lineamientos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8" name="AutoShape 385"/>
          <p:cNvCxnSpPr>
            <a:cxnSpLocks noChangeShapeType="1"/>
          </p:cNvCxnSpPr>
          <p:nvPr/>
        </p:nvCxnSpPr>
        <p:spPr bwMode="auto">
          <a:xfrm>
            <a:off x="2798445" y="2062480"/>
            <a:ext cx="735965" cy="158496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89" name="AutoShape 386"/>
          <p:cNvCxnSpPr>
            <a:cxnSpLocks noChangeShapeType="1"/>
          </p:cNvCxnSpPr>
          <p:nvPr/>
        </p:nvCxnSpPr>
        <p:spPr bwMode="auto">
          <a:xfrm>
            <a:off x="1743710" y="2656840"/>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90" name="AutoShape 387"/>
          <p:cNvCxnSpPr>
            <a:cxnSpLocks noChangeShapeType="1"/>
          </p:cNvCxnSpPr>
          <p:nvPr/>
        </p:nvCxnSpPr>
        <p:spPr bwMode="auto">
          <a:xfrm>
            <a:off x="2320925" y="3361690"/>
            <a:ext cx="109156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sp>
        <p:nvSpPr>
          <p:cNvPr id="87" name="Rectangle 388"/>
          <p:cNvSpPr>
            <a:spLocks noChangeArrowheads="1"/>
          </p:cNvSpPr>
          <p:nvPr/>
        </p:nvSpPr>
        <p:spPr bwMode="auto">
          <a:xfrm>
            <a:off x="1533226" y="1512887"/>
            <a:ext cx="2133600" cy="495300"/>
          </a:xfrm>
          <a:prstGeom prst="rect">
            <a:avLst/>
          </a:prstGeom>
          <a:gradFill rotWithShape="1">
            <a:gsLst>
              <a:gs pos="0">
                <a:srgbClr val="769535"/>
              </a:gs>
              <a:gs pos="80000">
                <a:srgbClr val="9BC348"/>
              </a:gs>
              <a:gs pos="100000">
                <a:srgbClr val="9CC74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Factores estrat</a:t>
            </a:r>
            <a:r>
              <a:rPr kumimoji="0" lang="es-ES" altLang="en-US" sz="1100" b="0" i="0" u="none" strike="noStrike" cap="none" normalizeH="0" baseline="0" smtClean="0">
                <a:ln>
                  <a:noFill/>
                </a:ln>
                <a:solidFill>
                  <a:schemeClr val="tx1"/>
                </a:solidFill>
                <a:effectLst/>
                <a:latin typeface="Calibri"/>
                <a:ea typeface="Times New Roman" pitchFamily="18" charset="0"/>
                <a:cs typeface="Arial" pitchFamily="34" charset="0"/>
              </a:rPr>
              <a:t>é</a:t>
            </a: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gicos y de organizaci</a:t>
            </a:r>
            <a:r>
              <a:rPr kumimoji="0" lang="es-ES" altLang="en-US" sz="1100" b="0" i="0" u="none" strike="noStrike" cap="none" normalizeH="0" baseline="0" smtClean="0">
                <a:ln>
                  <a:noFill/>
                </a:ln>
                <a:solidFill>
                  <a:schemeClr val="tx1"/>
                </a:solidFill>
                <a:effectLst/>
                <a:latin typeface="Calibri"/>
                <a:ea typeface="Times New Roman" pitchFamily="18" charset="0"/>
                <a:cs typeface="Arial" pitchFamily="34" charset="0"/>
              </a:rPr>
              <a:t>ó</a:t>
            </a: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endParaRPr kumimoji="0" lang="es-E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389"/>
          <p:cNvSpPr>
            <a:spLocks noChangeArrowheads="1"/>
          </p:cNvSpPr>
          <p:nvPr/>
        </p:nvSpPr>
        <p:spPr bwMode="auto">
          <a:xfrm>
            <a:off x="5393487" y="1427162"/>
            <a:ext cx="2133600" cy="666750"/>
          </a:xfrm>
          <a:prstGeom prst="rect">
            <a:avLst/>
          </a:prstGeom>
          <a:gradFill rotWithShape="1">
            <a:gsLst>
              <a:gs pos="0">
                <a:srgbClr val="769535"/>
              </a:gs>
              <a:gs pos="80000">
                <a:srgbClr val="9BC348"/>
              </a:gs>
              <a:gs pos="100000">
                <a:srgbClr val="9CC74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Factores Ligados a las Tareas y Actividades solo de Ingenier</a:t>
            </a:r>
            <a:r>
              <a:rPr kumimoji="0" lang="es-ES" altLang="en-US" sz="1100" b="0" i="0" u="none" strike="noStrike" cap="none" normalizeH="0" baseline="0" smtClean="0">
                <a:ln>
                  <a:noFill/>
                </a:ln>
                <a:solidFill>
                  <a:schemeClr val="tx1"/>
                </a:solidFill>
                <a:effectLst/>
                <a:latin typeface="Calibri"/>
                <a:ea typeface="Times New Roman" pitchFamily="18" charset="0"/>
                <a:cs typeface="Arial" pitchFamily="34" charset="0"/>
              </a:rPr>
              <a:t>í</a:t>
            </a: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s-E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3" name="AutoShape 390"/>
          <p:cNvCxnSpPr>
            <a:cxnSpLocks noChangeShapeType="1"/>
          </p:cNvCxnSpPr>
          <p:nvPr/>
        </p:nvCxnSpPr>
        <p:spPr bwMode="auto">
          <a:xfrm>
            <a:off x="6236970" y="2062480"/>
            <a:ext cx="735965" cy="158496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94" name="AutoShape 391"/>
          <p:cNvCxnSpPr>
            <a:cxnSpLocks noChangeShapeType="1"/>
          </p:cNvCxnSpPr>
          <p:nvPr/>
        </p:nvCxnSpPr>
        <p:spPr bwMode="auto">
          <a:xfrm>
            <a:off x="5200650" y="2666365"/>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95" name="AutoShape 392"/>
          <p:cNvCxnSpPr>
            <a:cxnSpLocks noChangeShapeType="1"/>
          </p:cNvCxnSpPr>
          <p:nvPr/>
        </p:nvCxnSpPr>
        <p:spPr bwMode="auto">
          <a:xfrm>
            <a:off x="5467985" y="3314065"/>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sp>
        <p:nvSpPr>
          <p:cNvPr id="92" name="Rectangle 393"/>
          <p:cNvSpPr>
            <a:spLocks noChangeArrowheads="1"/>
          </p:cNvSpPr>
          <p:nvPr/>
        </p:nvSpPr>
        <p:spPr bwMode="auto">
          <a:xfrm>
            <a:off x="3595684" y="2708920"/>
            <a:ext cx="2697351" cy="491807"/>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actividades son operacionales (t</a:t>
            </a:r>
            <a:r>
              <a:rPr kumimoji="0" lang="es-ES" altLang="en-US" sz="1000" b="0"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cnicas) por lo que se ha dejado de lado aspectos que permitan aplicar lineamientos de calidad</a:t>
            </a:r>
            <a:endParaRPr kumimoji="0" lang="es-E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2" name="Rectangle 394"/>
          <p:cNvSpPr>
            <a:spLocks noChangeArrowheads="1"/>
          </p:cNvSpPr>
          <p:nvPr/>
        </p:nvSpPr>
        <p:spPr bwMode="auto">
          <a:xfrm>
            <a:off x="2063447" y="5517232"/>
            <a:ext cx="1898650" cy="495300"/>
          </a:xfrm>
          <a:prstGeom prst="rect">
            <a:avLst/>
          </a:prstGeom>
          <a:gradFill rotWithShape="1">
            <a:gsLst>
              <a:gs pos="0">
                <a:srgbClr val="769535"/>
              </a:gs>
              <a:gs pos="80000">
                <a:srgbClr val="9BC348"/>
              </a:gs>
              <a:gs pos="100000">
                <a:srgbClr val="9CC74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Factores de Administraci</a:t>
            </a:r>
            <a:r>
              <a:rPr kumimoji="0" lang="es-ES" altLang="en-US" sz="1100" b="0" i="0" u="none" strike="noStrike" cap="none" normalizeH="0" baseline="0" smtClean="0">
                <a:ln>
                  <a:noFill/>
                </a:ln>
                <a:solidFill>
                  <a:schemeClr val="tx1"/>
                </a:solidFill>
                <a:effectLst/>
                <a:latin typeface="Calibri"/>
                <a:ea typeface="Times New Roman" pitchFamily="18" charset="0"/>
                <a:cs typeface="Arial" pitchFamily="34" charset="0"/>
              </a:rPr>
              <a:t>ó</a:t>
            </a: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 y Comunicaci</a:t>
            </a:r>
            <a:r>
              <a:rPr kumimoji="0" lang="es-ES" altLang="en-US" sz="1100" b="0" i="0" u="none" strike="noStrike" cap="none" normalizeH="0" baseline="0" smtClean="0">
                <a:ln>
                  <a:noFill/>
                </a:ln>
                <a:solidFill>
                  <a:schemeClr val="tx1"/>
                </a:solidFill>
                <a:effectLst/>
                <a:latin typeface="Calibri"/>
                <a:ea typeface="Times New Roman" pitchFamily="18" charset="0"/>
                <a:cs typeface="Arial" pitchFamily="34" charset="0"/>
              </a:rPr>
              <a:t>ó</a:t>
            </a: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endParaRPr kumimoji="0" lang="es-E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8" name="AutoShape 395"/>
          <p:cNvCxnSpPr>
            <a:cxnSpLocks noChangeShapeType="1"/>
          </p:cNvCxnSpPr>
          <p:nvPr/>
        </p:nvCxnSpPr>
        <p:spPr bwMode="auto">
          <a:xfrm flipV="1">
            <a:off x="3225165" y="3647440"/>
            <a:ext cx="821055" cy="1800225"/>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99" name="AutoShape 396"/>
          <p:cNvCxnSpPr>
            <a:cxnSpLocks noChangeShapeType="1"/>
          </p:cNvCxnSpPr>
          <p:nvPr/>
        </p:nvCxnSpPr>
        <p:spPr bwMode="auto">
          <a:xfrm>
            <a:off x="2422525" y="4375785"/>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100" name="AutoShape 397"/>
          <p:cNvCxnSpPr>
            <a:cxnSpLocks noChangeShapeType="1"/>
          </p:cNvCxnSpPr>
          <p:nvPr/>
        </p:nvCxnSpPr>
        <p:spPr bwMode="auto">
          <a:xfrm>
            <a:off x="2088515" y="5057140"/>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101" name="AutoShape 398"/>
          <p:cNvCxnSpPr>
            <a:cxnSpLocks noChangeShapeType="1"/>
          </p:cNvCxnSpPr>
          <p:nvPr/>
        </p:nvCxnSpPr>
        <p:spPr bwMode="auto">
          <a:xfrm flipV="1">
            <a:off x="6626225" y="3647440"/>
            <a:ext cx="821055" cy="1800225"/>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102" name="AutoShape 399"/>
          <p:cNvCxnSpPr>
            <a:cxnSpLocks noChangeShapeType="1"/>
          </p:cNvCxnSpPr>
          <p:nvPr/>
        </p:nvCxnSpPr>
        <p:spPr bwMode="auto">
          <a:xfrm>
            <a:off x="5753735" y="4432935"/>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cxnSp>
        <p:nvCxnSpPr>
          <p:cNvPr id="103" name="AutoShape 400"/>
          <p:cNvCxnSpPr>
            <a:cxnSpLocks noChangeShapeType="1"/>
          </p:cNvCxnSpPr>
          <p:nvPr/>
        </p:nvCxnSpPr>
        <p:spPr bwMode="auto">
          <a:xfrm>
            <a:off x="5417820" y="5133340"/>
            <a:ext cx="13239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sp>
        <p:nvSpPr>
          <p:cNvPr id="38913" name="Rectangle 401"/>
          <p:cNvSpPr>
            <a:spLocks noChangeArrowheads="1"/>
          </p:cNvSpPr>
          <p:nvPr/>
        </p:nvSpPr>
        <p:spPr bwMode="auto">
          <a:xfrm>
            <a:off x="5287645" y="5517232"/>
            <a:ext cx="1898650" cy="342900"/>
          </a:xfrm>
          <a:prstGeom prst="rect">
            <a:avLst/>
          </a:prstGeom>
          <a:gradFill rotWithShape="1">
            <a:gsLst>
              <a:gs pos="0">
                <a:srgbClr val="769535"/>
              </a:gs>
              <a:gs pos="80000">
                <a:srgbClr val="9BC348"/>
              </a:gs>
              <a:gs pos="100000">
                <a:srgbClr val="9CC74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Factores de Conocimiento</a:t>
            </a:r>
            <a:endParaRPr kumimoji="0" lang="es-E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17" name="Rectangle 118"/>
          <p:cNvSpPr>
            <a:spLocks noChangeArrowheads="1"/>
          </p:cNvSpPr>
          <p:nvPr/>
        </p:nvSpPr>
        <p:spPr bwMode="auto">
          <a:xfrm>
            <a:off x="0" y="4829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1825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3101417445"/>
              </p:ext>
            </p:extLst>
          </p:nvPr>
        </p:nvGraphicFramePr>
        <p:xfrm>
          <a:off x="0" y="0"/>
          <a:ext cx="4572000" cy="6741368"/>
        </p:xfrm>
        <a:graphic>
          <a:graphicData uri="http://schemas.openxmlformats.org/presentationml/2006/ole">
            <mc:AlternateContent xmlns:mc="http://schemas.openxmlformats.org/markup-compatibility/2006">
              <mc:Choice xmlns:v="urn:schemas-microsoft-com:vml" Requires="v">
                <p:oleObj spid="_x0000_s53312" name="Visio" r:id="rId3" imgW="8339306" imgH="9532997" progId="Visio.Drawing.11">
                  <p:embed/>
                </p:oleObj>
              </mc:Choice>
              <mc:Fallback>
                <p:oleObj name="Visio" r:id="rId3" imgW="8339306" imgH="953299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741368"/>
                      </a:xfrm>
                      <a:prstGeom prst="rect">
                        <a:avLst/>
                      </a:prstGeom>
                      <a:noFill/>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2709075630"/>
              </p:ext>
            </p:extLst>
          </p:nvPr>
        </p:nvGraphicFramePr>
        <p:xfrm>
          <a:off x="4606974" y="1556792"/>
          <a:ext cx="6395338" cy="2448272"/>
        </p:xfrm>
        <a:graphic>
          <a:graphicData uri="http://schemas.openxmlformats.org/presentationml/2006/ole">
            <mc:AlternateContent xmlns:mc="http://schemas.openxmlformats.org/markup-compatibility/2006">
              <mc:Choice xmlns:v="urn:schemas-microsoft-com:vml" Requires="v">
                <p:oleObj spid="_x0000_s53313" name="Documento" r:id="rId5" imgW="5591359" imgH="2136906" progId="Word.Document.12">
                  <p:embed/>
                </p:oleObj>
              </mc:Choice>
              <mc:Fallback>
                <p:oleObj name="Documento" r:id="rId5" imgW="5591359" imgH="2136906" progId="Word.Document.12">
                  <p:embed/>
                  <p:pic>
                    <p:nvPicPr>
                      <p:cNvPr id="0" name=""/>
                      <p:cNvPicPr/>
                      <p:nvPr/>
                    </p:nvPicPr>
                    <p:blipFill>
                      <a:blip r:embed="rId6"/>
                      <a:stretch>
                        <a:fillRect/>
                      </a:stretch>
                    </p:blipFill>
                    <p:spPr>
                      <a:xfrm>
                        <a:off x="4606974" y="1556792"/>
                        <a:ext cx="6395338" cy="2448272"/>
                      </a:xfrm>
                      <a:prstGeom prst="rect">
                        <a:avLst/>
                      </a:prstGeom>
                    </p:spPr>
                  </p:pic>
                </p:oleObj>
              </mc:Fallback>
            </mc:AlternateContent>
          </a:graphicData>
        </a:graphic>
      </p:graphicFrame>
    </p:spTree>
    <p:extLst>
      <p:ext uri="{BB962C8B-B14F-4D97-AF65-F5344CB8AC3E}">
        <p14:creationId xmlns:p14="http://schemas.microsoft.com/office/powerpoint/2010/main" val="4289673933"/>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2123570554"/>
              </p:ext>
            </p:extLst>
          </p:nvPr>
        </p:nvGraphicFramePr>
        <p:xfrm>
          <a:off x="0" y="0"/>
          <a:ext cx="4572000" cy="6237312"/>
        </p:xfrm>
        <a:graphic>
          <a:graphicData uri="http://schemas.openxmlformats.org/presentationml/2006/ole">
            <mc:AlternateContent xmlns:mc="http://schemas.openxmlformats.org/markup-compatibility/2006">
              <mc:Choice xmlns:v="urn:schemas-microsoft-com:vml" Requires="v">
                <p:oleObj spid="_x0000_s54336" name="Visio" r:id="rId3" imgW="6719111" imgH="6629130" progId="Visio.Drawing.11">
                  <p:embed/>
                </p:oleObj>
              </mc:Choice>
              <mc:Fallback>
                <p:oleObj name="Visio" r:id="rId3" imgW="6719111" imgH="662913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237312"/>
                      </a:xfrm>
                      <a:prstGeom prst="rect">
                        <a:avLst/>
                      </a:prstGeom>
                      <a:noFill/>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1692367287"/>
              </p:ext>
            </p:extLst>
          </p:nvPr>
        </p:nvGraphicFramePr>
        <p:xfrm>
          <a:off x="4390950" y="1556792"/>
          <a:ext cx="6517754" cy="2495136"/>
        </p:xfrm>
        <a:graphic>
          <a:graphicData uri="http://schemas.openxmlformats.org/presentationml/2006/ole">
            <mc:AlternateContent xmlns:mc="http://schemas.openxmlformats.org/markup-compatibility/2006">
              <mc:Choice xmlns:v="urn:schemas-microsoft-com:vml" Requires="v">
                <p:oleObj spid="_x0000_s54337" name="Documento" r:id="rId5" imgW="5601782" imgH="2136074" progId="Word.Document.12">
                  <p:embed/>
                </p:oleObj>
              </mc:Choice>
              <mc:Fallback>
                <p:oleObj name="Documento" r:id="rId5" imgW="5601782" imgH="2136074" progId="Word.Document.12">
                  <p:embed/>
                  <p:pic>
                    <p:nvPicPr>
                      <p:cNvPr id="0" name=""/>
                      <p:cNvPicPr/>
                      <p:nvPr/>
                    </p:nvPicPr>
                    <p:blipFill>
                      <a:blip r:embed="rId6"/>
                      <a:stretch>
                        <a:fillRect/>
                      </a:stretch>
                    </p:blipFill>
                    <p:spPr>
                      <a:xfrm>
                        <a:off x="4390950" y="1556792"/>
                        <a:ext cx="6517754" cy="2495136"/>
                      </a:xfrm>
                      <a:prstGeom prst="rect">
                        <a:avLst/>
                      </a:prstGeom>
                    </p:spPr>
                  </p:pic>
                </p:oleObj>
              </mc:Fallback>
            </mc:AlternateContent>
          </a:graphicData>
        </a:graphic>
      </p:graphicFrame>
    </p:spTree>
    <p:extLst>
      <p:ext uri="{BB962C8B-B14F-4D97-AF65-F5344CB8AC3E}">
        <p14:creationId xmlns:p14="http://schemas.microsoft.com/office/powerpoint/2010/main" val="2415425927"/>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 y="-1"/>
            <a:ext cx="9184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Objeto 9"/>
          <p:cNvGraphicFramePr>
            <a:graphicFrameLocks noChangeAspect="1"/>
          </p:cNvGraphicFramePr>
          <p:nvPr>
            <p:extLst>
              <p:ext uri="{D42A27DB-BD31-4B8C-83A1-F6EECF244321}">
                <p14:modId xmlns:p14="http://schemas.microsoft.com/office/powerpoint/2010/main" val="878339036"/>
              </p:ext>
            </p:extLst>
          </p:nvPr>
        </p:nvGraphicFramePr>
        <p:xfrm>
          <a:off x="0" y="0"/>
          <a:ext cx="4572000" cy="6237312"/>
        </p:xfrm>
        <a:graphic>
          <a:graphicData uri="http://schemas.openxmlformats.org/presentationml/2006/ole">
            <mc:AlternateContent xmlns:mc="http://schemas.openxmlformats.org/markup-compatibility/2006">
              <mc:Choice xmlns:v="urn:schemas-microsoft-com:vml" Requires="v">
                <p:oleObj spid="_x0000_s55360" name="Visio" r:id="rId3" imgW="3479260" imgH="6161147" progId="Visio.Drawing.11">
                  <p:embed/>
                </p:oleObj>
              </mc:Choice>
              <mc:Fallback>
                <p:oleObj name="Visio" r:id="rId3" imgW="3479260" imgH="616114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237312"/>
                      </a:xfrm>
                      <a:prstGeom prst="rect">
                        <a:avLst/>
                      </a:prstGeom>
                      <a:noFill/>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347158662"/>
              </p:ext>
            </p:extLst>
          </p:nvPr>
        </p:nvGraphicFramePr>
        <p:xfrm>
          <a:off x="4355976" y="1712564"/>
          <a:ext cx="6552728" cy="2508524"/>
        </p:xfrm>
        <a:graphic>
          <a:graphicData uri="http://schemas.openxmlformats.org/presentationml/2006/ole">
            <mc:AlternateContent xmlns:mc="http://schemas.openxmlformats.org/markup-compatibility/2006">
              <mc:Choice xmlns:v="urn:schemas-microsoft-com:vml" Requires="v">
                <p:oleObj spid="_x0000_s55361" name="Documento" r:id="rId5" imgW="5601782" imgH="2136074" progId="Word.Document.12">
                  <p:embed/>
                </p:oleObj>
              </mc:Choice>
              <mc:Fallback>
                <p:oleObj name="Documento" r:id="rId5" imgW="5601782" imgH="2136074" progId="Word.Document.12">
                  <p:embed/>
                  <p:pic>
                    <p:nvPicPr>
                      <p:cNvPr id="0" name=""/>
                      <p:cNvPicPr/>
                      <p:nvPr/>
                    </p:nvPicPr>
                    <p:blipFill>
                      <a:blip r:embed="rId6"/>
                      <a:stretch>
                        <a:fillRect/>
                      </a:stretch>
                    </p:blipFill>
                    <p:spPr>
                      <a:xfrm>
                        <a:off x="4355976" y="1712564"/>
                        <a:ext cx="6552728" cy="2508524"/>
                      </a:xfrm>
                      <a:prstGeom prst="rect">
                        <a:avLst/>
                      </a:prstGeom>
                    </p:spPr>
                  </p:pic>
                </p:oleObj>
              </mc:Fallback>
            </mc:AlternateContent>
          </a:graphicData>
        </a:graphic>
      </p:graphicFrame>
    </p:spTree>
    <p:extLst>
      <p:ext uri="{BB962C8B-B14F-4D97-AF65-F5344CB8AC3E}">
        <p14:creationId xmlns:p14="http://schemas.microsoft.com/office/powerpoint/2010/main" val="247261229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 y="-1"/>
            <a:ext cx="9184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p:cNvSpPr>
            <a:spLocks noChangeArrowheads="1"/>
          </p:cNvSpPr>
          <p:nvPr/>
        </p:nvSpPr>
        <p:spPr bwMode="auto">
          <a:xfrm>
            <a:off x="0" y="-1"/>
            <a:ext cx="7754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1080340739"/>
              </p:ext>
            </p:extLst>
          </p:nvPr>
        </p:nvGraphicFramePr>
        <p:xfrm>
          <a:off x="0" y="0"/>
          <a:ext cx="4572000" cy="6237312"/>
        </p:xfrm>
        <a:graphic>
          <a:graphicData uri="http://schemas.openxmlformats.org/presentationml/2006/ole">
            <mc:AlternateContent xmlns:mc="http://schemas.openxmlformats.org/markup-compatibility/2006">
              <mc:Choice xmlns:v="urn:schemas-microsoft-com:vml" Requires="v">
                <p:oleObj spid="_x0000_s56382" name="Visio" r:id="rId3" imgW="6719111" imgH="8699200" progId="Visio.Drawing.11">
                  <p:embed/>
                </p:oleObj>
              </mc:Choice>
              <mc:Fallback>
                <p:oleObj name="Visio" r:id="rId3" imgW="6719111" imgH="86992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237312"/>
                      </a:xfrm>
                      <a:prstGeom prst="rect">
                        <a:avLst/>
                      </a:prstGeom>
                      <a:noFill/>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700186883"/>
              </p:ext>
            </p:extLst>
          </p:nvPr>
        </p:nvGraphicFramePr>
        <p:xfrm>
          <a:off x="4403808" y="2132856"/>
          <a:ext cx="6504896" cy="1890786"/>
        </p:xfrm>
        <a:graphic>
          <a:graphicData uri="http://schemas.openxmlformats.org/presentationml/2006/ole">
            <mc:AlternateContent xmlns:mc="http://schemas.openxmlformats.org/markup-compatibility/2006">
              <mc:Choice xmlns:v="urn:schemas-microsoft-com:vml" Requires="v">
                <p:oleObj spid="_x0000_s56383" name="Documento" r:id="rId5" imgW="5591359" imgH="1622752" progId="Word.Document.12">
                  <p:embed/>
                </p:oleObj>
              </mc:Choice>
              <mc:Fallback>
                <p:oleObj name="Documento" r:id="rId5" imgW="5591359" imgH="1622752" progId="Word.Document.12">
                  <p:embed/>
                  <p:pic>
                    <p:nvPicPr>
                      <p:cNvPr id="0" name=""/>
                      <p:cNvPicPr/>
                      <p:nvPr/>
                    </p:nvPicPr>
                    <p:blipFill>
                      <a:blip r:embed="rId6"/>
                      <a:stretch>
                        <a:fillRect/>
                      </a:stretch>
                    </p:blipFill>
                    <p:spPr>
                      <a:xfrm>
                        <a:off x="4403808" y="2132856"/>
                        <a:ext cx="6504896" cy="1890786"/>
                      </a:xfrm>
                      <a:prstGeom prst="rect">
                        <a:avLst/>
                      </a:prstGeom>
                    </p:spPr>
                  </p:pic>
                </p:oleObj>
              </mc:Fallback>
            </mc:AlternateContent>
          </a:graphicData>
        </a:graphic>
      </p:graphicFrame>
    </p:spTree>
    <p:extLst>
      <p:ext uri="{BB962C8B-B14F-4D97-AF65-F5344CB8AC3E}">
        <p14:creationId xmlns:p14="http://schemas.microsoft.com/office/powerpoint/2010/main" val="303634440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 y="-1"/>
            <a:ext cx="9184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p:cNvSpPr>
            <a:spLocks noChangeArrowheads="1"/>
          </p:cNvSpPr>
          <p:nvPr/>
        </p:nvSpPr>
        <p:spPr bwMode="auto">
          <a:xfrm>
            <a:off x="0" y="-1"/>
            <a:ext cx="7754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a:off x="0" y="0"/>
            <a:ext cx="120249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2" name="Objeto 11"/>
          <p:cNvGraphicFramePr>
            <a:graphicFrameLocks noChangeAspect="1"/>
          </p:cNvGraphicFramePr>
          <p:nvPr>
            <p:extLst>
              <p:ext uri="{D42A27DB-BD31-4B8C-83A1-F6EECF244321}">
                <p14:modId xmlns:p14="http://schemas.microsoft.com/office/powerpoint/2010/main" val="1151783228"/>
              </p:ext>
            </p:extLst>
          </p:nvPr>
        </p:nvGraphicFramePr>
        <p:xfrm>
          <a:off x="0" y="1"/>
          <a:ext cx="4572000" cy="6237312"/>
        </p:xfrm>
        <a:graphic>
          <a:graphicData uri="http://schemas.openxmlformats.org/presentationml/2006/ole">
            <mc:AlternateContent xmlns:mc="http://schemas.openxmlformats.org/markup-compatibility/2006">
              <mc:Choice xmlns:v="urn:schemas-microsoft-com:vml" Requires="v">
                <p:oleObj spid="_x0000_s57408" name="Visio" r:id="rId3" imgW="3479260" imgH="7583158" progId="Visio.Drawing.11">
                  <p:embed/>
                </p:oleObj>
              </mc:Choice>
              <mc:Fallback>
                <p:oleObj name="Visio" r:id="rId3" imgW="3479260" imgH="758315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572000" cy="6237312"/>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723669572"/>
              </p:ext>
            </p:extLst>
          </p:nvPr>
        </p:nvGraphicFramePr>
        <p:xfrm>
          <a:off x="4352925" y="2128838"/>
          <a:ext cx="6565900" cy="1897062"/>
        </p:xfrm>
        <a:graphic>
          <a:graphicData uri="http://schemas.openxmlformats.org/presentationml/2006/ole">
            <mc:AlternateContent xmlns:mc="http://schemas.openxmlformats.org/markup-compatibility/2006">
              <mc:Choice xmlns:v="urn:schemas-microsoft-com:vml" Requires="v">
                <p:oleObj spid="_x0000_s57409" name="Documento" r:id="rId5" imgW="5601782" imgH="1622121" progId="Word.Document.12">
                  <p:embed/>
                </p:oleObj>
              </mc:Choice>
              <mc:Fallback>
                <p:oleObj name="Documento" r:id="rId5" imgW="5601782" imgH="1622121" progId="Word.Document.12">
                  <p:embed/>
                  <p:pic>
                    <p:nvPicPr>
                      <p:cNvPr id="0" name=""/>
                      <p:cNvPicPr/>
                      <p:nvPr/>
                    </p:nvPicPr>
                    <p:blipFill>
                      <a:blip r:embed="rId6"/>
                      <a:stretch>
                        <a:fillRect/>
                      </a:stretch>
                    </p:blipFill>
                    <p:spPr>
                      <a:xfrm>
                        <a:off x="4352925" y="2128838"/>
                        <a:ext cx="6565900" cy="1897062"/>
                      </a:xfrm>
                      <a:prstGeom prst="rect">
                        <a:avLst/>
                      </a:prstGeom>
                    </p:spPr>
                  </p:pic>
                </p:oleObj>
              </mc:Fallback>
            </mc:AlternateContent>
          </a:graphicData>
        </a:graphic>
      </p:graphicFrame>
    </p:spTree>
    <p:extLst>
      <p:ext uri="{BB962C8B-B14F-4D97-AF65-F5344CB8AC3E}">
        <p14:creationId xmlns:p14="http://schemas.microsoft.com/office/powerpoint/2010/main" val="2056666128"/>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 y="-1"/>
            <a:ext cx="9184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p:cNvSpPr>
            <a:spLocks noChangeArrowheads="1"/>
          </p:cNvSpPr>
          <p:nvPr/>
        </p:nvSpPr>
        <p:spPr bwMode="auto">
          <a:xfrm>
            <a:off x="0" y="-1"/>
            <a:ext cx="7754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a:off x="0" y="0"/>
            <a:ext cx="120249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2158884180"/>
              </p:ext>
            </p:extLst>
          </p:nvPr>
        </p:nvGraphicFramePr>
        <p:xfrm>
          <a:off x="0" y="0"/>
          <a:ext cx="4572000" cy="6237312"/>
        </p:xfrm>
        <a:graphic>
          <a:graphicData uri="http://schemas.openxmlformats.org/presentationml/2006/ole">
            <mc:AlternateContent xmlns:mc="http://schemas.openxmlformats.org/markup-compatibility/2006">
              <mc:Choice xmlns:v="urn:schemas-microsoft-com:vml" Requires="v">
                <p:oleObj spid="_x0000_s58432" name="Visio" r:id="rId3" imgW="6719111" imgH="6161147" progId="Visio.Drawing.11">
                  <p:embed/>
                </p:oleObj>
              </mc:Choice>
              <mc:Fallback>
                <p:oleObj name="Visio" r:id="rId3" imgW="6719111" imgH="616114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237312"/>
                      </a:xfrm>
                      <a:prstGeom prst="rect">
                        <a:avLst/>
                      </a:prstGeom>
                      <a:noFill/>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1926846020"/>
              </p:ext>
            </p:extLst>
          </p:nvPr>
        </p:nvGraphicFramePr>
        <p:xfrm>
          <a:off x="4427984" y="1556792"/>
          <a:ext cx="6480720" cy="2480958"/>
        </p:xfrm>
        <a:graphic>
          <a:graphicData uri="http://schemas.openxmlformats.org/presentationml/2006/ole">
            <mc:AlternateContent xmlns:mc="http://schemas.openxmlformats.org/markup-compatibility/2006">
              <mc:Choice xmlns:v="urn:schemas-microsoft-com:vml" Requires="v">
                <p:oleObj spid="_x0000_s58433" name="Documento" r:id="rId5" imgW="5591359" imgH="2136906" progId="Word.Document.12">
                  <p:embed/>
                </p:oleObj>
              </mc:Choice>
              <mc:Fallback>
                <p:oleObj name="Documento" r:id="rId5" imgW="5591359" imgH="2136906" progId="Word.Document.12">
                  <p:embed/>
                  <p:pic>
                    <p:nvPicPr>
                      <p:cNvPr id="0" name=""/>
                      <p:cNvPicPr/>
                      <p:nvPr/>
                    </p:nvPicPr>
                    <p:blipFill>
                      <a:blip r:embed="rId6"/>
                      <a:stretch>
                        <a:fillRect/>
                      </a:stretch>
                    </p:blipFill>
                    <p:spPr>
                      <a:xfrm>
                        <a:off x="4427984" y="1556792"/>
                        <a:ext cx="6480720" cy="2480958"/>
                      </a:xfrm>
                      <a:prstGeom prst="rect">
                        <a:avLst/>
                      </a:prstGeom>
                    </p:spPr>
                  </p:pic>
                </p:oleObj>
              </mc:Fallback>
            </mc:AlternateContent>
          </a:graphicData>
        </a:graphic>
      </p:graphicFrame>
    </p:spTree>
    <p:extLst>
      <p:ext uri="{BB962C8B-B14F-4D97-AF65-F5344CB8AC3E}">
        <p14:creationId xmlns:p14="http://schemas.microsoft.com/office/powerpoint/2010/main" val="1084605820"/>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 y="-1"/>
            <a:ext cx="9184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p:cNvSpPr>
            <a:spLocks noChangeArrowheads="1"/>
          </p:cNvSpPr>
          <p:nvPr/>
        </p:nvSpPr>
        <p:spPr bwMode="auto">
          <a:xfrm>
            <a:off x="0" y="-1"/>
            <a:ext cx="7754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a:off x="0" y="0"/>
            <a:ext cx="120249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p:cNvSpPr>
            <a:spLocks noChangeArrowheads="1"/>
          </p:cNvSpPr>
          <p:nvPr/>
        </p:nvSpPr>
        <p:spPr bwMode="auto">
          <a:xfrm>
            <a:off x="1" y="-1"/>
            <a:ext cx="7620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4" name="Objeto 13"/>
          <p:cNvGraphicFramePr>
            <a:graphicFrameLocks noChangeAspect="1"/>
          </p:cNvGraphicFramePr>
          <p:nvPr>
            <p:extLst>
              <p:ext uri="{D42A27DB-BD31-4B8C-83A1-F6EECF244321}">
                <p14:modId xmlns:p14="http://schemas.microsoft.com/office/powerpoint/2010/main" val="586836937"/>
              </p:ext>
            </p:extLst>
          </p:nvPr>
        </p:nvGraphicFramePr>
        <p:xfrm>
          <a:off x="0" y="0"/>
          <a:ext cx="4572000" cy="6265970"/>
        </p:xfrm>
        <a:graphic>
          <a:graphicData uri="http://schemas.openxmlformats.org/presentationml/2006/ole">
            <mc:AlternateContent xmlns:mc="http://schemas.openxmlformats.org/markup-compatibility/2006">
              <mc:Choice xmlns:v="urn:schemas-microsoft-com:vml" Requires="v">
                <p:oleObj spid="_x0000_s59483" name="Visio" r:id="rId3" imgW="6771802" imgH="8086725" progId="Visio.Drawing.11">
                  <p:embed/>
                </p:oleObj>
              </mc:Choice>
              <mc:Fallback>
                <p:oleObj name="Visio" r:id="rId3" imgW="6771802" imgH="80867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265970"/>
                      </a:xfrm>
                      <a:prstGeom prst="rect">
                        <a:avLst/>
                      </a:prstGeom>
                      <a:noFill/>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3664470571"/>
              </p:ext>
            </p:extLst>
          </p:nvPr>
        </p:nvGraphicFramePr>
        <p:xfrm>
          <a:off x="4355976" y="2132857"/>
          <a:ext cx="6480720" cy="1883758"/>
        </p:xfrm>
        <a:graphic>
          <a:graphicData uri="http://schemas.openxmlformats.org/presentationml/2006/ole">
            <mc:AlternateContent xmlns:mc="http://schemas.openxmlformats.org/markup-compatibility/2006">
              <mc:Choice xmlns:v="urn:schemas-microsoft-com:vml" Requires="v">
                <p:oleObj spid="_x0000_s59484" name="Documento" r:id="rId5" imgW="5591359" imgH="1622752" progId="Word.Document.12">
                  <p:embed/>
                </p:oleObj>
              </mc:Choice>
              <mc:Fallback>
                <p:oleObj name="Documento" r:id="rId5" imgW="5591359" imgH="1622752" progId="Word.Document.12">
                  <p:embed/>
                  <p:pic>
                    <p:nvPicPr>
                      <p:cNvPr id="0" name=""/>
                      <p:cNvPicPr/>
                      <p:nvPr/>
                    </p:nvPicPr>
                    <p:blipFill>
                      <a:blip r:embed="rId6"/>
                      <a:stretch>
                        <a:fillRect/>
                      </a:stretch>
                    </p:blipFill>
                    <p:spPr>
                      <a:xfrm>
                        <a:off x="4355976" y="2132857"/>
                        <a:ext cx="6480720" cy="1883758"/>
                      </a:xfrm>
                      <a:prstGeom prst="rect">
                        <a:avLst/>
                      </a:prstGeom>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3711316147"/>
              </p:ext>
            </p:extLst>
          </p:nvPr>
        </p:nvGraphicFramePr>
        <p:xfrm>
          <a:off x="4350709" y="3518074"/>
          <a:ext cx="6485987" cy="1885290"/>
        </p:xfrm>
        <a:graphic>
          <a:graphicData uri="http://schemas.openxmlformats.org/presentationml/2006/ole">
            <mc:AlternateContent xmlns:mc="http://schemas.openxmlformats.org/markup-compatibility/2006">
              <mc:Choice xmlns:v="urn:schemas-microsoft-com:vml" Requires="v">
                <p:oleObj spid="_x0000_s59485" name="Documento" r:id="rId7" imgW="5591359" imgH="1622752" progId="Word.Document.12">
                  <p:embed/>
                </p:oleObj>
              </mc:Choice>
              <mc:Fallback>
                <p:oleObj name="Documento" r:id="rId7" imgW="5591359" imgH="1622752" progId="Word.Document.12">
                  <p:embed/>
                  <p:pic>
                    <p:nvPicPr>
                      <p:cNvPr id="0" name=""/>
                      <p:cNvPicPr/>
                      <p:nvPr/>
                    </p:nvPicPr>
                    <p:blipFill>
                      <a:blip r:embed="rId8"/>
                      <a:stretch>
                        <a:fillRect/>
                      </a:stretch>
                    </p:blipFill>
                    <p:spPr>
                      <a:xfrm>
                        <a:off x="4350709" y="3518074"/>
                        <a:ext cx="6485987" cy="1885290"/>
                      </a:xfrm>
                      <a:prstGeom prst="rect">
                        <a:avLst/>
                      </a:prstGeom>
                    </p:spPr>
                  </p:pic>
                </p:oleObj>
              </mc:Fallback>
            </mc:AlternateContent>
          </a:graphicData>
        </a:graphic>
      </p:graphicFrame>
    </p:spTree>
    <p:extLst>
      <p:ext uri="{BB962C8B-B14F-4D97-AF65-F5344CB8AC3E}">
        <p14:creationId xmlns:p14="http://schemas.microsoft.com/office/powerpoint/2010/main" val="1595388008"/>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8158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 y="-1"/>
            <a:ext cx="9184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p:cNvSpPr>
            <a:spLocks noChangeArrowheads="1"/>
          </p:cNvSpPr>
          <p:nvPr/>
        </p:nvSpPr>
        <p:spPr bwMode="auto">
          <a:xfrm>
            <a:off x="0" y="-1"/>
            <a:ext cx="7754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a:off x="0" y="0"/>
            <a:ext cx="120249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p:cNvSpPr>
            <a:spLocks noChangeArrowheads="1"/>
          </p:cNvSpPr>
          <p:nvPr/>
        </p:nvSpPr>
        <p:spPr bwMode="auto">
          <a:xfrm>
            <a:off x="0" y="0"/>
            <a:ext cx="77546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p:cNvSpPr>
            <a:spLocks noChangeArrowheads="1"/>
          </p:cNvSpPr>
          <p:nvPr/>
        </p:nvSpPr>
        <p:spPr bwMode="auto">
          <a:xfrm>
            <a:off x="1" y="-1"/>
            <a:ext cx="7620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3" name="Rectangle 2"/>
          <p:cNvSpPr>
            <a:spLocks noChangeArrowheads="1"/>
          </p:cNvSpPr>
          <p:nvPr/>
        </p:nvSpPr>
        <p:spPr bwMode="auto">
          <a:xfrm>
            <a:off x="0" y="0"/>
            <a:ext cx="762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5" name="Objeto 14"/>
          <p:cNvGraphicFramePr>
            <a:graphicFrameLocks noChangeAspect="1"/>
          </p:cNvGraphicFramePr>
          <p:nvPr>
            <p:extLst>
              <p:ext uri="{D42A27DB-BD31-4B8C-83A1-F6EECF244321}">
                <p14:modId xmlns:p14="http://schemas.microsoft.com/office/powerpoint/2010/main" val="2561917104"/>
              </p:ext>
            </p:extLst>
          </p:nvPr>
        </p:nvGraphicFramePr>
        <p:xfrm>
          <a:off x="0" y="116632"/>
          <a:ext cx="5004048" cy="6525344"/>
        </p:xfrm>
        <a:graphic>
          <a:graphicData uri="http://schemas.openxmlformats.org/presentationml/2006/ole">
            <mc:AlternateContent xmlns:mc="http://schemas.openxmlformats.org/markup-compatibility/2006">
              <mc:Choice xmlns:v="urn:schemas-microsoft-com:vml" Requires="v">
                <p:oleObj spid="_x0000_s60478" name="Visio" r:id="rId4" imgW="6861783" imgH="7906649" progId="Visio.Drawing.11">
                  <p:embed/>
                </p:oleObj>
              </mc:Choice>
              <mc:Fallback>
                <p:oleObj name="Visio" r:id="rId4" imgW="6861783" imgH="7906649"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6632"/>
                        <a:ext cx="5004048" cy="6525344"/>
                      </a:xfrm>
                      <a:prstGeom prst="rect">
                        <a:avLst/>
                      </a:prstGeom>
                      <a:noFill/>
                    </p:spPr>
                  </p:pic>
                </p:oleObj>
              </mc:Fallback>
            </mc:AlternateContent>
          </a:graphicData>
        </a:graphic>
      </p:graphicFrame>
      <p:graphicFrame>
        <p:nvGraphicFramePr>
          <p:cNvPr id="20" name="Objeto 19"/>
          <p:cNvGraphicFramePr>
            <a:graphicFrameLocks noChangeAspect="1"/>
          </p:cNvGraphicFramePr>
          <p:nvPr>
            <p:extLst>
              <p:ext uri="{D42A27DB-BD31-4B8C-83A1-F6EECF244321}">
                <p14:modId xmlns:p14="http://schemas.microsoft.com/office/powerpoint/2010/main" val="3247438212"/>
              </p:ext>
            </p:extLst>
          </p:nvPr>
        </p:nvGraphicFramePr>
        <p:xfrm>
          <a:off x="4902504" y="2132856"/>
          <a:ext cx="5718168" cy="1800200"/>
        </p:xfrm>
        <a:graphic>
          <a:graphicData uri="http://schemas.openxmlformats.org/presentationml/2006/ole">
            <mc:AlternateContent xmlns:mc="http://schemas.openxmlformats.org/markup-compatibility/2006">
              <mc:Choice xmlns:v="urn:schemas-microsoft-com:vml" Requires="v">
                <p:oleObj spid="_x0000_s60479" name="Documento" r:id="rId6" imgW="5591359" imgH="1622752" progId="Word.Document.12">
                  <p:embed/>
                </p:oleObj>
              </mc:Choice>
              <mc:Fallback>
                <p:oleObj name="Documento" r:id="rId6" imgW="5591359" imgH="1622752" progId="Word.Document.12">
                  <p:embed/>
                  <p:pic>
                    <p:nvPicPr>
                      <p:cNvPr id="0" name=""/>
                      <p:cNvPicPr/>
                      <p:nvPr/>
                    </p:nvPicPr>
                    <p:blipFill>
                      <a:blip r:embed="rId7"/>
                      <a:stretch>
                        <a:fillRect/>
                      </a:stretch>
                    </p:blipFill>
                    <p:spPr>
                      <a:xfrm>
                        <a:off x="4902504" y="2132856"/>
                        <a:ext cx="5718168" cy="1800200"/>
                      </a:xfrm>
                      <a:prstGeom prst="rect">
                        <a:avLst/>
                      </a:prstGeom>
                    </p:spPr>
                  </p:pic>
                </p:oleObj>
              </mc:Fallback>
            </mc:AlternateContent>
          </a:graphicData>
        </a:graphic>
      </p:graphicFrame>
    </p:spTree>
    <p:extLst>
      <p:ext uri="{BB962C8B-B14F-4D97-AF65-F5344CB8AC3E}">
        <p14:creationId xmlns:p14="http://schemas.microsoft.com/office/powerpoint/2010/main" val="3183570386"/>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12594" y="-18083"/>
            <a:ext cx="7544820" cy="494755"/>
          </a:xfrm>
        </p:spPr>
        <p:txBody>
          <a:bodyPr>
            <a:noAutofit/>
          </a:bodyPr>
          <a:lstStyle/>
          <a:p>
            <a:pPr algn="ctr"/>
            <a:r>
              <a:rPr lang="es-ES" sz="2900" dirty="0" smtClean="0">
                <a:latin typeface="+mn-lt"/>
              </a:rPr>
              <a:t>ANÁLISIS COSTO - BENEFICIO</a:t>
            </a:r>
            <a:endParaRPr lang="es-ES" sz="2900" dirty="0">
              <a:latin typeface="+mn-lt"/>
            </a:endParaRPr>
          </a:p>
        </p:txBody>
      </p:sp>
      <p:graphicFrame>
        <p:nvGraphicFramePr>
          <p:cNvPr id="3" name="Tabla 2"/>
          <p:cNvGraphicFramePr>
            <a:graphicFrameLocks noGrp="1"/>
          </p:cNvGraphicFramePr>
          <p:nvPr>
            <p:extLst>
              <p:ext uri="{D42A27DB-BD31-4B8C-83A1-F6EECF244321}">
                <p14:modId xmlns:p14="http://schemas.microsoft.com/office/powerpoint/2010/main" val="4050503399"/>
              </p:ext>
            </p:extLst>
          </p:nvPr>
        </p:nvGraphicFramePr>
        <p:xfrm>
          <a:off x="35496" y="476672"/>
          <a:ext cx="9036496" cy="6279493"/>
        </p:xfrm>
        <a:graphic>
          <a:graphicData uri="http://schemas.openxmlformats.org/drawingml/2006/table">
            <a:tbl>
              <a:tblPr firstRow="1" firstCol="1" bandRow="1">
                <a:tableStyleId>{5C22544A-7EE6-4342-B048-85BDC9FD1C3A}</a:tableStyleId>
              </a:tblPr>
              <a:tblGrid>
                <a:gridCol w="2141750"/>
                <a:gridCol w="870415"/>
                <a:gridCol w="1020283"/>
                <a:gridCol w="5004048"/>
              </a:tblGrid>
              <a:tr h="310179">
                <a:tc rowSpan="2">
                  <a:txBody>
                    <a:bodyPr/>
                    <a:lstStyle/>
                    <a:p>
                      <a:pPr indent="0" algn="ctr">
                        <a:lnSpc>
                          <a:spcPct val="150000"/>
                        </a:lnSpc>
                        <a:spcBef>
                          <a:spcPts val="0"/>
                        </a:spcBef>
                        <a:spcAft>
                          <a:spcPts val="0"/>
                        </a:spcAft>
                      </a:pPr>
                      <a:r>
                        <a:rPr lang="es-EC" sz="1250" dirty="0">
                          <a:effectLst/>
                        </a:rPr>
                        <a:t>PROCESOS</a:t>
                      </a:r>
                      <a:endParaRPr lang="es-EC" sz="125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gridSpan="2">
                  <a:txBody>
                    <a:bodyPr/>
                    <a:lstStyle/>
                    <a:p>
                      <a:pPr indent="457200" algn="ctr">
                        <a:lnSpc>
                          <a:spcPct val="150000"/>
                        </a:lnSpc>
                        <a:spcBef>
                          <a:spcPts val="1200"/>
                        </a:spcBef>
                        <a:spcAft>
                          <a:spcPts val="0"/>
                        </a:spcAft>
                      </a:pPr>
                      <a:r>
                        <a:rPr lang="es-EC" sz="1250">
                          <a:effectLst/>
                        </a:rPr>
                        <a:t>COSTO</a:t>
                      </a:r>
                      <a:endParaRPr lang="es-EC" sz="125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hMerge="1">
                  <a:txBody>
                    <a:bodyPr/>
                    <a:lstStyle/>
                    <a:p>
                      <a:endParaRPr lang="es-EC"/>
                    </a:p>
                  </a:txBody>
                  <a:tcPr/>
                </a:tc>
                <a:tc rowSpan="2">
                  <a:txBody>
                    <a:bodyPr/>
                    <a:lstStyle/>
                    <a:p>
                      <a:pPr indent="0" algn="ctr">
                        <a:lnSpc>
                          <a:spcPct val="150000"/>
                        </a:lnSpc>
                        <a:spcBef>
                          <a:spcPts val="0"/>
                        </a:spcBef>
                        <a:spcAft>
                          <a:spcPts val="0"/>
                        </a:spcAft>
                      </a:pPr>
                      <a:r>
                        <a:rPr lang="es-EC" sz="1250" dirty="0">
                          <a:effectLst/>
                        </a:rPr>
                        <a:t>BENEFICIO</a:t>
                      </a:r>
                      <a:endParaRPr lang="es-EC" sz="125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vMerge="1">
                  <a:txBody>
                    <a:bodyPr/>
                    <a:lstStyle/>
                    <a:p>
                      <a:endParaRPr lang="es-EC"/>
                    </a:p>
                  </a:txBody>
                  <a:tcPr/>
                </a:tc>
                <a:tc>
                  <a:txBody>
                    <a:bodyPr/>
                    <a:lstStyle/>
                    <a:p>
                      <a:pPr indent="0" algn="ctr">
                        <a:lnSpc>
                          <a:spcPct val="150000"/>
                        </a:lnSpc>
                        <a:spcBef>
                          <a:spcPts val="0"/>
                        </a:spcBef>
                        <a:spcAft>
                          <a:spcPts val="0"/>
                        </a:spcAft>
                      </a:pPr>
                      <a:r>
                        <a:rPr lang="es-EC" sz="1200" dirty="0">
                          <a:solidFill>
                            <a:schemeClr val="bg1"/>
                          </a:solidFill>
                          <a:effectLst/>
                        </a:rPr>
                        <a:t>ACTUAL</a:t>
                      </a:r>
                      <a:endParaRPr lang="es-EC"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solidFill>
                      <a:schemeClr val="accent1">
                        <a:lumMod val="75000"/>
                      </a:schemeClr>
                    </a:solidFill>
                  </a:tcPr>
                </a:tc>
                <a:tc>
                  <a:txBody>
                    <a:bodyPr/>
                    <a:lstStyle/>
                    <a:p>
                      <a:pPr indent="0" algn="ctr">
                        <a:lnSpc>
                          <a:spcPct val="150000"/>
                        </a:lnSpc>
                        <a:spcBef>
                          <a:spcPts val="0"/>
                        </a:spcBef>
                        <a:spcAft>
                          <a:spcPts val="0"/>
                        </a:spcAft>
                      </a:pPr>
                      <a:r>
                        <a:rPr lang="es-EC" sz="1200" dirty="0">
                          <a:solidFill>
                            <a:schemeClr val="bg1"/>
                          </a:solidFill>
                          <a:effectLst/>
                        </a:rPr>
                        <a:t>PROPUESTO</a:t>
                      </a:r>
                      <a:endParaRPr lang="es-EC"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solidFill>
                      <a:schemeClr val="accent1">
                        <a:lumMod val="75000"/>
                      </a:schemeClr>
                    </a:solidFill>
                  </a:tcPr>
                </a:tc>
                <a:tc vMerge="1">
                  <a:txBody>
                    <a:bodyPr/>
                    <a:lstStyle/>
                    <a:p>
                      <a:endParaRPr lang="es-EC"/>
                    </a:p>
                  </a:txBody>
                  <a:tcPr/>
                </a:tc>
              </a:tr>
              <a:tr h="261033">
                <a:tc>
                  <a:txBody>
                    <a:bodyPr/>
                    <a:lstStyle/>
                    <a:p>
                      <a:pPr indent="0" algn="just">
                        <a:lnSpc>
                          <a:spcPct val="150000"/>
                        </a:lnSpc>
                        <a:spcBef>
                          <a:spcPts val="0"/>
                        </a:spcBef>
                        <a:spcAft>
                          <a:spcPts val="0"/>
                        </a:spcAft>
                      </a:pPr>
                      <a:r>
                        <a:rPr lang="es-EC" sz="1200" dirty="0">
                          <a:effectLst/>
                        </a:rPr>
                        <a:t>Gestión de la Dirección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3.312,00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1.980,00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El proceso tiene una economía de </a:t>
                      </a:r>
                      <a:r>
                        <a:rPr lang="es-EC" sz="1100" dirty="0" smtClean="0">
                          <a:effectLst/>
                        </a:rPr>
                        <a:t>1.332,00 </a:t>
                      </a:r>
                      <a:r>
                        <a:rPr lang="es-EC" sz="1100" dirty="0">
                          <a:effectLst/>
                        </a:rPr>
                        <a:t>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583402">
                <a:tc>
                  <a:txBody>
                    <a:bodyPr/>
                    <a:lstStyle/>
                    <a:p>
                      <a:pPr indent="0" algn="just">
                        <a:lnSpc>
                          <a:spcPct val="150000"/>
                        </a:lnSpc>
                        <a:spcBef>
                          <a:spcPts val="0"/>
                        </a:spcBef>
                        <a:spcAft>
                          <a:spcPts val="0"/>
                        </a:spcAft>
                      </a:pPr>
                      <a:r>
                        <a:rPr lang="es-EC" sz="1200" dirty="0">
                          <a:effectLst/>
                        </a:rPr>
                        <a:t>Gestión de procesos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1.684,00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Se incrementa un nuevo proceso que permitirá el mejoramiento continuo y se evitará contratar servicios de asesoramiento que podrían ser más costosos.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512210">
                <a:tc>
                  <a:txBody>
                    <a:bodyPr/>
                    <a:lstStyle/>
                    <a:p>
                      <a:pPr indent="0" algn="just">
                        <a:lnSpc>
                          <a:spcPct val="150000"/>
                        </a:lnSpc>
                        <a:spcBef>
                          <a:spcPts val="0"/>
                        </a:spcBef>
                        <a:spcAft>
                          <a:spcPts val="0"/>
                        </a:spcAft>
                      </a:pPr>
                      <a:r>
                        <a:rPr lang="es-EC" sz="1200" dirty="0">
                          <a:effectLst/>
                        </a:rPr>
                        <a:t>Investigación y diseño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609,00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Se incrementa un nuevo proceso para el diseño e investigación, lo que le permitirá a la empresa elevar su nivel de desempeño técnico.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dirty="0">
                          <a:effectLst/>
                        </a:rPr>
                        <a:t>Construcción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1.553,00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rowSpan="2">
                  <a:txBody>
                    <a:bodyPr/>
                    <a:lstStyle/>
                    <a:p>
                      <a:pPr indent="0" algn="r">
                        <a:lnSpc>
                          <a:spcPct val="150000"/>
                        </a:lnSpc>
                        <a:spcBef>
                          <a:spcPts val="0"/>
                        </a:spcBef>
                        <a:spcAft>
                          <a:spcPts val="0"/>
                        </a:spcAft>
                      </a:pPr>
                      <a:r>
                        <a:rPr lang="es-EC" sz="1200" dirty="0">
                          <a:effectLst/>
                        </a:rPr>
                        <a:t>1.553,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rowSpan="2">
                  <a:txBody>
                    <a:bodyPr/>
                    <a:lstStyle/>
                    <a:p>
                      <a:pPr indent="0" algn="just">
                        <a:lnSpc>
                          <a:spcPct val="150000"/>
                        </a:lnSpc>
                        <a:spcBef>
                          <a:spcPts val="0"/>
                        </a:spcBef>
                        <a:spcAft>
                          <a:spcPts val="0"/>
                        </a:spcAft>
                      </a:pPr>
                      <a:r>
                        <a:rPr lang="es-EC" sz="1100" dirty="0">
                          <a:effectLst/>
                        </a:rPr>
                        <a:t>Se ha considerado la simplificación, al combinar los procesos de construcción con instalación, por lo que tiene una economía de 1.553,00 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a:effectLst/>
                        </a:rPr>
                        <a:t>Instalación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1.553,00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vMerge="1">
                  <a:txBody>
                    <a:bodyPr/>
                    <a:lstStyle/>
                    <a:p>
                      <a:endParaRPr lang="es-EC"/>
                    </a:p>
                  </a:txBody>
                  <a:tcPr/>
                </a:tc>
                <a:tc vMerge="1">
                  <a:txBody>
                    <a:bodyPr/>
                    <a:lstStyle/>
                    <a:p>
                      <a:endParaRPr lang="es-EC"/>
                    </a:p>
                  </a:txBody>
                  <a:tcPr/>
                </a:tc>
              </a:tr>
              <a:tr h="261033">
                <a:tc>
                  <a:txBody>
                    <a:bodyPr/>
                    <a:lstStyle/>
                    <a:p>
                      <a:pPr indent="0" algn="just">
                        <a:lnSpc>
                          <a:spcPct val="150000"/>
                        </a:lnSpc>
                        <a:spcBef>
                          <a:spcPts val="0"/>
                        </a:spcBef>
                        <a:spcAft>
                          <a:spcPts val="0"/>
                        </a:spcAft>
                      </a:pPr>
                      <a:r>
                        <a:rPr lang="es-EC" sz="1200">
                          <a:effectLst/>
                        </a:rPr>
                        <a:t>Mantenimiento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1.450,00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650,00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El proceso tiene una economía de </a:t>
                      </a:r>
                      <a:r>
                        <a:rPr lang="es-EC" sz="1100" dirty="0" smtClean="0">
                          <a:effectLst/>
                        </a:rPr>
                        <a:t>800,00 </a:t>
                      </a:r>
                      <a:r>
                        <a:rPr lang="es-EC" sz="1100" dirty="0">
                          <a:effectLst/>
                        </a:rPr>
                        <a:t>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512210">
                <a:tc>
                  <a:txBody>
                    <a:bodyPr/>
                    <a:lstStyle/>
                    <a:p>
                      <a:pPr indent="0" algn="just">
                        <a:lnSpc>
                          <a:spcPct val="150000"/>
                        </a:lnSpc>
                        <a:spcBef>
                          <a:spcPts val="0"/>
                        </a:spcBef>
                        <a:spcAft>
                          <a:spcPts val="0"/>
                        </a:spcAft>
                      </a:pPr>
                      <a:r>
                        <a:rPr lang="es-EC" sz="1200">
                          <a:effectLst/>
                        </a:rPr>
                        <a:t>Control de calidad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244,50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Se incrementa un nuevo proceso para el control de calidad, lo que le permitirá a la empresa obtener la certificación internacional de calidad.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a:effectLst/>
                        </a:rPr>
                        <a:t>Bodega de suministros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25,00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Se define un nuevo proceso que actualmente no se encontraba establecido.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785167">
                <a:tc>
                  <a:txBody>
                    <a:bodyPr/>
                    <a:lstStyle/>
                    <a:p>
                      <a:pPr indent="0" algn="just">
                        <a:lnSpc>
                          <a:spcPct val="150000"/>
                        </a:lnSpc>
                        <a:spcBef>
                          <a:spcPts val="0"/>
                        </a:spcBef>
                        <a:spcAft>
                          <a:spcPts val="0"/>
                        </a:spcAft>
                      </a:pPr>
                      <a:r>
                        <a:rPr lang="es-EC" sz="1200" dirty="0">
                          <a:effectLst/>
                        </a:rPr>
                        <a:t>Comercialización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1.736,00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Se incrementa un nuevo proceso que permitirá realizar una adecuada investigación, con el fin de ampliar la presencia de la empresa en un mercado en constante crecimiento.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dirty="0">
                          <a:effectLst/>
                        </a:rPr>
                        <a:t>Ventas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918,00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rowSpan="2">
                  <a:txBody>
                    <a:bodyPr/>
                    <a:lstStyle/>
                    <a:p>
                      <a:pPr indent="0" algn="r">
                        <a:lnSpc>
                          <a:spcPct val="150000"/>
                        </a:lnSpc>
                        <a:spcBef>
                          <a:spcPts val="0"/>
                        </a:spcBef>
                        <a:spcAft>
                          <a:spcPts val="0"/>
                        </a:spcAft>
                      </a:pPr>
                      <a:r>
                        <a:rPr lang="es-EC" sz="1200" dirty="0">
                          <a:effectLst/>
                        </a:rPr>
                        <a:t>705,00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rowSpan="2">
                  <a:txBody>
                    <a:bodyPr/>
                    <a:lstStyle/>
                    <a:p>
                      <a:pPr indent="0" algn="just">
                        <a:lnSpc>
                          <a:spcPct val="150000"/>
                        </a:lnSpc>
                        <a:spcBef>
                          <a:spcPts val="0"/>
                        </a:spcBef>
                        <a:spcAft>
                          <a:spcPts val="0"/>
                        </a:spcAft>
                      </a:pPr>
                      <a:r>
                        <a:rPr lang="es-EC" sz="1100" dirty="0">
                          <a:effectLst/>
                        </a:rPr>
                        <a:t>Se ha considerado la simplificación, al combinar los procesos de construcción con instalación, por lo que tiene una economía de 1.131,00 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dirty="0">
                          <a:effectLst/>
                        </a:rPr>
                        <a:t>Atención al cliente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918,00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vMerge="1">
                  <a:txBody>
                    <a:bodyPr/>
                    <a:lstStyle/>
                    <a:p>
                      <a:endParaRPr lang="es-EC"/>
                    </a:p>
                  </a:txBody>
                  <a:tcPr/>
                </a:tc>
                <a:tc vMerge="1">
                  <a:txBody>
                    <a:bodyPr/>
                    <a:lstStyle/>
                    <a:p>
                      <a:endParaRPr lang="es-EC"/>
                    </a:p>
                  </a:txBody>
                  <a:tcPr/>
                </a:tc>
              </a:tr>
              <a:tr h="261033">
                <a:tc>
                  <a:txBody>
                    <a:bodyPr/>
                    <a:lstStyle/>
                    <a:p>
                      <a:pPr indent="0" algn="just">
                        <a:lnSpc>
                          <a:spcPct val="150000"/>
                        </a:lnSpc>
                        <a:spcBef>
                          <a:spcPts val="0"/>
                        </a:spcBef>
                        <a:spcAft>
                          <a:spcPts val="0"/>
                        </a:spcAft>
                      </a:pPr>
                      <a:r>
                        <a:rPr lang="es-EC" sz="1200" dirty="0">
                          <a:effectLst/>
                        </a:rPr>
                        <a:t>Gestión financiera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1.008,00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630,00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El proceso tiene una economía de 378,00 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558805">
                <a:tc>
                  <a:txBody>
                    <a:bodyPr/>
                    <a:lstStyle/>
                    <a:p>
                      <a:pPr indent="0" algn="just">
                        <a:lnSpc>
                          <a:spcPct val="150000"/>
                        </a:lnSpc>
                        <a:spcBef>
                          <a:spcPts val="0"/>
                        </a:spcBef>
                        <a:spcAft>
                          <a:spcPts val="0"/>
                        </a:spcAft>
                      </a:pPr>
                      <a:r>
                        <a:rPr lang="es-EC" sz="1200" dirty="0">
                          <a:effectLst/>
                        </a:rPr>
                        <a:t>Gestión de recursos humanos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1.008,00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630,00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El proceso tiene una economía de 378,00 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dirty="0">
                          <a:effectLst/>
                        </a:rPr>
                        <a:t>Gestión logística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384,00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a:effectLst/>
                        </a:rPr>
                        <a:t>240,00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El proceso tiene una economía de 144,00 USD.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r h="261033">
                <a:tc>
                  <a:txBody>
                    <a:bodyPr/>
                    <a:lstStyle/>
                    <a:p>
                      <a:pPr indent="0" algn="just">
                        <a:lnSpc>
                          <a:spcPct val="150000"/>
                        </a:lnSpc>
                        <a:spcBef>
                          <a:spcPts val="0"/>
                        </a:spcBef>
                        <a:spcAft>
                          <a:spcPts val="0"/>
                        </a:spcAft>
                      </a:pPr>
                      <a:r>
                        <a:rPr lang="es-EC" sz="1200" dirty="0">
                          <a:effectLst/>
                        </a:rPr>
                        <a:t>Total Costos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a:effectLst/>
                        </a:rPr>
                        <a:t>12.104,00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r">
                        <a:lnSpc>
                          <a:spcPct val="150000"/>
                        </a:lnSpc>
                        <a:spcBef>
                          <a:spcPts val="0"/>
                        </a:spcBef>
                        <a:spcAft>
                          <a:spcPts val="0"/>
                        </a:spcAft>
                      </a:pPr>
                      <a:r>
                        <a:rPr lang="es-EC" sz="1200" dirty="0" smtClean="0">
                          <a:effectLst/>
                        </a:rPr>
                        <a:t>10.686,50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c>
                  <a:txBody>
                    <a:bodyPr/>
                    <a:lstStyle/>
                    <a:p>
                      <a:pPr indent="0" algn="just">
                        <a:lnSpc>
                          <a:spcPct val="150000"/>
                        </a:lnSpc>
                        <a:spcBef>
                          <a:spcPts val="0"/>
                        </a:spcBef>
                        <a:spcAft>
                          <a:spcPts val="0"/>
                        </a:spcAft>
                      </a:pPr>
                      <a:r>
                        <a:rPr lang="es-EC" sz="1100" dirty="0">
                          <a:effectLst/>
                        </a:rPr>
                        <a:t>El beneficio económico para la empresa es de </a:t>
                      </a:r>
                      <a:r>
                        <a:rPr lang="es-EC" sz="1100" dirty="0" smtClean="0">
                          <a:effectLst/>
                        </a:rPr>
                        <a:t>1.415,50</a:t>
                      </a:r>
                      <a:r>
                        <a:rPr lang="es-EC" sz="1100" dirty="0">
                          <a:effectLst/>
                        </a:rPr>
                        <a:t>.</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8459" marR="18459" marT="0" marB="0" anchor="ctr"/>
                </a:tc>
              </a:tr>
            </a:tbl>
          </a:graphicData>
        </a:graphic>
      </p:graphicFrame>
    </p:spTree>
    <p:extLst>
      <p:ext uri="{BB962C8B-B14F-4D97-AF65-F5344CB8AC3E}">
        <p14:creationId xmlns:p14="http://schemas.microsoft.com/office/powerpoint/2010/main" val="3577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0392"/>
            <a:ext cx="8229600" cy="468288"/>
          </a:xfrm>
        </p:spPr>
        <p:txBody>
          <a:bodyPr>
            <a:noAutofit/>
          </a:bodyPr>
          <a:lstStyle/>
          <a:p>
            <a:pPr algn="ctr"/>
            <a:r>
              <a:rPr lang="es-ES" sz="2900" dirty="0" smtClean="0">
                <a:latin typeface="+mn-lt"/>
              </a:rPr>
              <a:t>ÍNDICES </a:t>
            </a:r>
            <a:r>
              <a:rPr lang="es-ES" sz="2900" dirty="0" err="1" smtClean="0">
                <a:latin typeface="+mn-lt"/>
              </a:rPr>
              <a:t>KPI’S</a:t>
            </a:r>
            <a:r>
              <a:rPr lang="es-ES" sz="2900" dirty="0" smtClean="0">
                <a:latin typeface="+mn-lt"/>
              </a:rPr>
              <a:t> DE CALIDAD</a:t>
            </a:r>
            <a:endParaRPr lang="es-ES" sz="2900" dirty="0">
              <a:latin typeface="+mn-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304945652"/>
              </p:ext>
            </p:extLst>
          </p:nvPr>
        </p:nvGraphicFramePr>
        <p:xfrm>
          <a:off x="107504" y="640438"/>
          <a:ext cx="9036496" cy="6028922"/>
        </p:xfrm>
        <a:graphic>
          <a:graphicData uri="http://schemas.openxmlformats.org/presentationml/2006/ole">
            <mc:AlternateContent xmlns:mc="http://schemas.openxmlformats.org/markup-compatibility/2006">
              <mc:Choice xmlns:v="urn:schemas-microsoft-com:vml" Requires="v">
                <p:oleObj spid="_x0000_s63520" name="Documento" r:id="rId3" imgW="6229729" imgH="6550418" progId="Word.Document.12">
                  <p:embed/>
                </p:oleObj>
              </mc:Choice>
              <mc:Fallback>
                <p:oleObj name="Documento" r:id="rId3" imgW="6229729" imgH="6550418" progId="Word.Document.12">
                  <p:embed/>
                  <p:pic>
                    <p:nvPicPr>
                      <p:cNvPr id="0" name=""/>
                      <p:cNvPicPr/>
                      <p:nvPr/>
                    </p:nvPicPr>
                    <p:blipFill>
                      <a:blip r:embed="rId4"/>
                      <a:stretch>
                        <a:fillRect/>
                      </a:stretch>
                    </p:blipFill>
                    <p:spPr>
                      <a:xfrm>
                        <a:off x="107504" y="640438"/>
                        <a:ext cx="9036496" cy="6028922"/>
                      </a:xfrm>
                      <a:prstGeom prst="rect">
                        <a:avLst/>
                      </a:prstGeom>
                    </p:spPr>
                  </p:pic>
                </p:oleObj>
              </mc:Fallback>
            </mc:AlternateContent>
          </a:graphicData>
        </a:graphic>
      </p:graphicFrame>
    </p:spTree>
    <p:extLst>
      <p:ext uri="{BB962C8B-B14F-4D97-AF65-F5344CB8AC3E}">
        <p14:creationId xmlns:p14="http://schemas.microsoft.com/office/powerpoint/2010/main" val="33109150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57200" indent="-457200">
              <a:buClr>
                <a:schemeClr val="accent1"/>
              </a:buClr>
              <a:buFont typeface="Arial" panose="020B0604020202020204" pitchFamily="34" charset="0"/>
              <a:buChar char="•"/>
            </a:pPr>
            <a:r>
              <a:rPr lang="es-ES" dirty="0" smtClean="0">
                <a:latin typeface="+mn-lt"/>
              </a:rPr>
              <a:t>OBJETIVOS DEL ESTUDIO</a:t>
            </a:r>
            <a:endParaRPr lang="es-ES" dirty="0">
              <a:latin typeface="+mn-lt"/>
            </a:endParaRPr>
          </a:p>
        </p:txBody>
      </p:sp>
      <p:graphicFrame>
        <p:nvGraphicFramePr>
          <p:cNvPr id="5" name="4 Diagrama"/>
          <p:cNvGraphicFramePr/>
          <p:nvPr>
            <p:extLst>
              <p:ext uri="{D42A27DB-BD31-4B8C-83A1-F6EECF244321}">
                <p14:modId xmlns:p14="http://schemas.microsoft.com/office/powerpoint/2010/main" val="1318247294"/>
              </p:ext>
            </p:extLst>
          </p:nvPr>
        </p:nvGraphicFramePr>
        <p:xfrm>
          <a:off x="1524000" y="1469008"/>
          <a:ext cx="7152456"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686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0392"/>
            <a:ext cx="8229600" cy="468288"/>
          </a:xfrm>
        </p:spPr>
        <p:txBody>
          <a:bodyPr>
            <a:noAutofit/>
          </a:bodyPr>
          <a:lstStyle/>
          <a:p>
            <a:pPr algn="ctr"/>
            <a:r>
              <a:rPr lang="es-ES" sz="2900" dirty="0" smtClean="0">
                <a:latin typeface="+mn-lt"/>
              </a:rPr>
              <a:t>ÍNDICES </a:t>
            </a:r>
            <a:r>
              <a:rPr lang="es-ES" sz="2900" dirty="0" err="1" smtClean="0">
                <a:latin typeface="+mn-lt"/>
              </a:rPr>
              <a:t>KPI’S</a:t>
            </a:r>
            <a:r>
              <a:rPr lang="es-ES" sz="2900" dirty="0" smtClean="0">
                <a:latin typeface="+mn-lt"/>
              </a:rPr>
              <a:t> DE CALIDAD</a:t>
            </a:r>
            <a:endParaRPr lang="es-ES" sz="2900" dirty="0">
              <a:latin typeface="+mn-l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154472234"/>
              </p:ext>
            </p:extLst>
          </p:nvPr>
        </p:nvGraphicFramePr>
        <p:xfrm>
          <a:off x="107504" y="692696"/>
          <a:ext cx="9289032" cy="6165304"/>
        </p:xfrm>
        <a:graphic>
          <a:graphicData uri="http://schemas.openxmlformats.org/presentationml/2006/ole">
            <mc:AlternateContent xmlns:mc="http://schemas.openxmlformats.org/markup-compatibility/2006">
              <mc:Choice xmlns:v="urn:schemas-microsoft-com:vml" Requires="v">
                <p:oleObj spid="_x0000_s64543" name="Documento" r:id="rId3" imgW="6350314" imgH="5664331" progId="Word.Document.12">
                  <p:embed/>
                </p:oleObj>
              </mc:Choice>
              <mc:Fallback>
                <p:oleObj name="Documento" r:id="rId3" imgW="6350314" imgH="5664331" progId="Word.Document.12">
                  <p:embed/>
                  <p:pic>
                    <p:nvPicPr>
                      <p:cNvPr id="0" name=""/>
                      <p:cNvPicPr/>
                      <p:nvPr/>
                    </p:nvPicPr>
                    <p:blipFill>
                      <a:blip r:embed="rId4"/>
                      <a:stretch>
                        <a:fillRect/>
                      </a:stretch>
                    </p:blipFill>
                    <p:spPr>
                      <a:xfrm>
                        <a:off x="107504" y="692696"/>
                        <a:ext cx="9289032" cy="6165304"/>
                      </a:xfrm>
                      <a:prstGeom prst="rect">
                        <a:avLst/>
                      </a:prstGeom>
                    </p:spPr>
                  </p:pic>
                </p:oleObj>
              </mc:Fallback>
            </mc:AlternateContent>
          </a:graphicData>
        </a:graphic>
      </p:graphicFrame>
    </p:spTree>
    <p:extLst>
      <p:ext uri="{BB962C8B-B14F-4D97-AF65-F5344CB8AC3E}">
        <p14:creationId xmlns:p14="http://schemas.microsoft.com/office/powerpoint/2010/main" val="3622819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0392"/>
            <a:ext cx="8229600" cy="468288"/>
          </a:xfrm>
        </p:spPr>
        <p:txBody>
          <a:bodyPr>
            <a:noAutofit/>
          </a:bodyPr>
          <a:lstStyle/>
          <a:p>
            <a:pPr algn="ctr"/>
            <a:r>
              <a:rPr lang="es-ES" sz="2900" dirty="0" smtClean="0">
                <a:latin typeface="+mn-lt"/>
              </a:rPr>
              <a:t>ÍNDICES </a:t>
            </a:r>
            <a:r>
              <a:rPr lang="es-ES" sz="2900" dirty="0" err="1" smtClean="0">
                <a:latin typeface="+mn-lt"/>
              </a:rPr>
              <a:t>KPI’S</a:t>
            </a:r>
            <a:r>
              <a:rPr lang="es-ES" sz="2900" dirty="0" smtClean="0">
                <a:latin typeface="+mn-lt"/>
              </a:rPr>
              <a:t> DE CALIDAD</a:t>
            </a:r>
            <a:endParaRPr lang="es-ES" sz="2900" dirty="0">
              <a:latin typeface="+mn-l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2288962595"/>
              </p:ext>
            </p:extLst>
          </p:nvPr>
        </p:nvGraphicFramePr>
        <p:xfrm>
          <a:off x="35496" y="706438"/>
          <a:ext cx="10153128" cy="5994802"/>
        </p:xfrm>
        <a:graphic>
          <a:graphicData uri="http://schemas.openxmlformats.org/presentationml/2006/ole">
            <mc:AlternateContent xmlns:mc="http://schemas.openxmlformats.org/markup-compatibility/2006">
              <mc:Choice xmlns:v="urn:schemas-microsoft-com:vml" Requires="v">
                <p:oleObj spid="_x0000_s65567" name="Documento" r:id="rId3" imgW="7078141" imgH="5434258" progId="Word.Document.12">
                  <p:embed/>
                </p:oleObj>
              </mc:Choice>
              <mc:Fallback>
                <p:oleObj name="Documento" r:id="rId3" imgW="7078141" imgH="5434258" progId="Word.Document.12">
                  <p:embed/>
                  <p:pic>
                    <p:nvPicPr>
                      <p:cNvPr id="0" name=""/>
                      <p:cNvPicPr/>
                      <p:nvPr/>
                    </p:nvPicPr>
                    <p:blipFill>
                      <a:blip r:embed="rId4"/>
                      <a:stretch>
                        <a:fillRect/>
                      </a:stretch>
                    </p:blipFill>
                    <p:spPr>
                      <a:xfrm>
                        <a:off x="35496" y="706438"/>
                        <a:ext cx="10153128" cy="5994802"/>
                      </a:xfrm>
                      <a:prstGeom prst="rect">
                        <a:avLst/>
                      </a:prstGeom>
                    </p:spPr>
                  </p:pic>
                </p:oleObj>
              </mc:Fallback>
            </mc:AlternateContent>
          </a:graphicData>
        </a:graphic>
      </p:graphicFrame>
    </p:spTree>
    <p:extLst>
      <p:ext uri="{BB962C8B-B14F-4D97-AF65-F5344CB8AC3E}">
        <p14:creationId xmlns:p14="http://schemas.microsoft.com/office/powerpoint/2010/main" val="2042384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0392"/>
            <a:ext cx="8229600" cy="468288"/>
          </a:xfrm>
        </p:spPr>
        <p:txBody>
          <a:bodyPr>
            <a:noAutofit/>
          </a:bodyPr>
          <a:lstStyle/>
          <a:p>
            <a:pPr algn="ctr"/>
            <a:r>
              <a:rPr lang="es-ES" sz="2800" dirty="0" smtClean="0">
                <a:latin typeface="+mn-lt"/>
              </a:rPr>
              <a:t>MODELO A IMPLEMENTAR</a:t>
            </a:r>
            <a:endParaRPr lang="es-ES" sz="2800" dirty="0">
              <a:latin typeface="+mn-lt"/>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296295366"/>
              </p:ext>
            </p:extLst>
          </p:nvPr>
        </p:nvGraphicFramePr>
        <p:xfrm>
          <a:off x="32937" y="332656"/>
          <a:ext cx="9003559" cy="6768752"/>
        </p:xfrm>
        <a:graphic>
          <a:graphicData uri="http://schemas.openxmlformats.org/presentationml/2006/ole">
            <mc:AlternateContent xmlns:mc="http://schemas.openxmlformats.org/markup-compatibility/2006">
              <mc:Choice xmlns:v="urn:schemas-microsoft-com:vml" Requires="v">
                <p:oleObj spid="_x0000_s66591" name="Documento" r:id="rId3" imgW="5688724" imgH="3545488" progId="Word.Document.12">
                  <p:embed/>
                </p:oleObj>
              </mc:Choice>
              <mc:Fallback>
                <p:oleObj name="Documento" r:id="rId3" imgW="5688724" imgH="3545488" progId="Word.Document.12">
                  <p:embed/>
                  <p:pic>
                    <p:nvPicPr>
                      <p:cNvPr id="0" name=""/>
                      <p:cNvPicPr/>
                      <p:nvPr/>
                    </p:nvPicPr>
                    <p:blipFill>
                      <a:blip r:embed="rId4"/>
                      <a:stretch>
                        <a:fillRect/>
                      </a:stretch>
                    </p:blipFill>
                    <p:spPr>
                      <a:xfrm>
                        <a:off x="32937" y="332656"/>
                        <a:ext cx="9003559" cy="6768752"/>
                      </a:xfrm>
                      <a:prstGeom prst="rect">
                        <a:avLst/>
                      </a:prstGeom>
                    </p:spPr>
                  </p:pic>
                </p:oleObj>
              </mc:Fallback>
            </mc:AlternateContent>
          </a:graphicData>
        </a:graphic>
      </p:graphicFrame>
    </p:spTree>
    <p:extLst>
      <p:ext uri="{BB962C8B-B14F-4D97-AF65-F5344CB8AC3E}">
        <p14:creationId xmlns:p14="http://schemas.microsoft.com/office/powerpoint/2010/main" val="2100022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4"/>
            <a:ext cx="8229600" cy="540296"/>
          </a:xfrm>
        </p:spPr>
        <p:txBody>
          <a:bodyPr>
            <a:normAutofit/>
          </a:bodyPr>
          <a:lstStyle/>
          <a:p>
            <a:pPr algn="ctr"/>
            <a:r>
              <a:rPr lang="es-ES" sz="2900" dirty="0" smtClean="0">
                <a:latin typeface="+mn-lt"/>
              </a:rPr>
              <a:t>CONCLUSIONES</a:t>
            </a:r>
            <a:endParaRPr lang="es-ES" sz="2900" dirty="0">
              <a:latin typeface="+mn-lt"/>
            </a:endParaRPr>
          </a:p>
        </p:txBody>
      </p:sp>
      <p:sp>
        <p:nvSpPr>
          <p:cNvPr id="3" name="2 Marcador de contenido"/>
          <p:cNvSpPr>
            <a:spLocks noGrp="1"/>
          </p:cNvSpPr>
          <p:nvPr>
            <p:ph sz="quarter" idx="1"/>
          </p:nvPr>
        </p:nvSpPr>
        <p:spPr>
          <a:xfrm>
            <a:off x="107504" y="620688"/>
            <a:ext cx="9036496" cy="4824536"/>
          </a:xfrm>
          <a:ln>
            <a:noFill/>
          </a:ln>
        </p:spPr>
        <p:style>
          <a:lnRef idx="2">
            <a:schemeClr val="accent3"/>
          </a:lnRef>
          <a:fillRef idx="1">
            <a:schemeClr val="lt1"/>
          </a:fillRef>
          <a:effectRef idx="0">
            <a:schemeClr val="accent3"/>
          </a:effectRef>
          <a:fontRef idx="minor">
            <a:schemeClr val="dk1"/>
          </a:fontRef>
        </p:style>
        <p:txBody>
          <a:bodyPr>
            <a:noAutofit/>
          </a:bodyPr>
          <a:lstStyle/>
          <a:p>
            <a:pPr lvl="0" algn="just"/>
            <a:r>
              <a:rPr lang="es-ES_tradnl" sz="1600" dirty="0"/>
              <a:t>Al</a:t>
            </a:r>
            <a:r>
              <a:rPr lang="es-EC" sz="1600" dirty="0"/>
              <a:t> realizar el diagnóstico situacional de la empresa,  de su entorno interno como externo; se establecen estrategias, se realiza un análisis a la misión y visión, así como a la  realidad de los procesos actuales de la empresa para conocer cuál es su incidencia en la productividad del negocio.</a:t>
            </a:r>
          </a:p>
          <a:p>
            <a:pPr lvl="0" algn="just"/>
            <a:r>
              <a:rPr lang="es-EC" sz="1600" dirty="0"/>
              <a:t>Se logró establecer que actualmente la empresa no tiene implementado lineamientos de calidad para poder ejecutar de manera efectiva sus actividades y con ello la consecución de sus objetivos.</a:t>
            </a:r>
          </a:p>
          <a:p>
            <a:pPr lvl="0" algn="just"/>
            <a:r>
              <a:rPr lang="es-EC" sz="1600" dirty="0"/>
              <a:t>Se determina que las fases para la implementación de un sistema de gestión de calidad para la empresa </a:t>
            </a:r>
            <a:r>
              <a:rPr lang="es-EC" sz="1600" dirty="0" err="1"/>
              <a:t>PROINGTEC</a:t>
            </a:r>
            <a:r>
              <a:rPr lang="es-EC" sz="1600" dirty="0"/>
              <a:t> son las siguientes: 1) alcanzar el compromiso de la gerencia general y del departamento de recursos humanos; 2) satisfacer las expectativas de los clientes; 3) establecer los tipos de procedimientos a seguir; 4) destinar un responsable; 5) realizar el diagnóstico inicial; 6) redactar un manual de calidad; 7) redactar un manual de procedimientos; 8) determinar los índices de calidad y por medio de ellos determinar los registros de calidad; y, 9) hacer auditorías o autoevaluaciones periódicas. </a:t>
            </a:r>
          </a:p>
          <a:p>
            <a:pPr lvl="0" algn="just"/>
            <a:r>
              <a:rPr lang="es-ES" sz="1600" dirty="0"/>
              <a:t>Se propone un mejoramiento de procesos que permitirá a los trabajadores conocer cuáles son sus responsabilidades y actividades, logrando tener un instrumento de control para evaluar el rendimiento, y una guía para que los trabajadores realicen sus actividades y funciones teniendo mayor eficiencia y eficacia.</a:t>
            </a:r>
            <a:endParaRPr lang="es-EC" sz="1600" dirty="0"/>
          </a:p>
          <a:p>
            <a:pPr lvl="0" algn="just"/>
            <a:r>
              <a:rPr lang="es-EC" sz="1600" dirty="0"/>
              <a:t>Se determinaron los pasos a seguir, así como los procedimientos y requisitos establecidos para los diferentes procesos, con el fin alcanzar la certificación internacional de calidad ISO-9001. </a:t>
            </a:r>
            <a:endParaRPr lang="es-ES" sz="1600" dirty="0"/>
          </a:p>
        </p:txBody>
      </p:sp>
    </p:spTree>
    <p:extLst>
      <p:ext uri="{BB962C8B-B14F-4D97-AF65-F5344CB8AC3E}">
        <p14:creationId xmlns:p14="http://schemas.microsoft.com/office/powerpoint/2010/main" val="41680880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4"/>
            <a:ext cx="8229600" cy="540296"/>
          </a:xfrm>
        </p:spPr>
        <p:txBody>
          <a:bodyPr>
            <a:normAutofit/>
          </a:bodyPr>
          <a:lstStyle/>
          <a:p>
            <a:pPr algn="ctr"/>
            <a:r>
              <a:rPr lang="es-ES" sz="2900" dirty="0" smtClean="0">
                <a:latin typeface="+mn-lt"/>
              </a:rPr>
              <a:t>RECOMENDACIONES</a:t>
            </a:r>
            <a:endParaRPr lang="es-ES" sz="2900" dirty="0">
              <a:latin typeface="+mn-lt"/>
            </a:endParaRPr>
          </a:p>
        </p:txBody>
      </p:sp>
      <p:sp>
        <p:nvSpPr>
          <p:cNvPr id="3" name="2 Marcador de contenido"/>
          <p:cNvSpPr>
            <a:spLocks noGrp="1"/>
          </p:cNvSpPr>
          <p:nvPr>
            <p:ph sz="quarter" idx="1"/>
          </p:nvPr>
        </p:nvSpPr>
        <p:spPr>
          <a:xfrm>
            <a:off x="107504" y="764704"/>
            <a:ext cx="9036496" cy="4608512"/>
          </a:xfrm>
        </p:spPr>
        <p:style>
          <a:lnRef idx="2">
            <a:schemeClr val="accent3"/>
          </a:lnRef>
          <a:fillRef idx="1">
            <a:schemeClr val="lt1"/>
          </a:fillRef>
          <a:effectRef idx="0">
            <a:schemeClr val="accent3"/>
          </a:effectRef>
          <a:fontRef idx="minor">
            <a:schemeClr val="dk1"/>
          </a:fontRef>
        </p:style>
        <p:txBody>
          <a:bodyPr>
            <a:noAutofit/>
          </a:bodyPr>
          <a:lstStyle/>
          <a:p>
            <a:pPr lvl="0" algn="just">
              <a:lnSpc>
                <a:spcPct val="145000"/>
              </a:lnSpc>
            </a:pPr>
            <a:r>
              <a:rPr lang="es-EC" sz="1600" dirty="0"/>
              <a:t>Establecer una propuesta para la implementación de estrategias para aumentar la productividad del negocio, por medio del mejoramiento de procesos y la visualización una nueva organización estructural,  para la empresa </a:t>
            </a:r>
            <a:r>
              <a:rPr lang="es-EC" sz="1600" dirty="0" err="1"/>
              <a:t>PROINGTEC</a:t>
            </a:r>
            <a:r>
              <a:rPr lang="es-EC" sz="1600" dirty="0"/>
              <a:t>, este estudio se podría convertir en una herramienta indispensable para volverse más eficiente y competitiva.</a:t>
            </a:r>
          </a:p>
          <a:p>
            <a:pPr lvl="0" algn="just">
              <a:lnSpc>
                <a:spcPct val="145000"/>
              </a:lnSpc>
            </a:pPr>
            <a:r>
              <a:rPr lang="es-EC" sz="1600" dirty="0"/>
              <a:t>Mejorar los productos y servicios mediante la aplicación de lineamientos de calidad correctamente elaborados, por lo que se espera que ésta sea la base para futuros estudios de mercado que permitan darle a la organización una mayor proyección a nuevos mercado que generen una mayor rentabilidad.</a:t>
            </a:r>
          </a:p>
          <a:p>
            <a:pPr lvl="0" algn="just">
              <a:lnSpc>
                <a:spcPct val="145000"/>
              </a:lnSpc>
            </a:pPr>
            <a:r>
              <a:rPr lang="es-EC" sz="1600" dirty="0"/>
              <a:t>Capacitar al personal para socializar de manera efectiva el mejoramiento de los procesos, y sea útil para el correcto funcionamiento de la empresa en donde el personal sea de vital ayuda para ello.</a:t>
            </a:r>
          </a:p>
          <a:p>
            <a:pPr lvl="0" algn="just">
              <a:lnSpc>
                <a:spcPct val="145000"/>
              </a:lnSpc>
            </a:pPr>
            <a:r>
              <a:rPr lang="es-EC" sz="1600" dirty="0"/>
              <a:t>Implementar  un sistema de gestión de calidad, con el fin de establecer los pasos que podrían ayudar a la empresa para que pueda alcanzar la certificación internacional ISO-9001.</a:t>
            </a:r>
          </a:p>
        </p:txBody>
      </p:sp>
    </p:spTree>
    <p:extLst>
      <p:ext uri="{BB962C8B-B14F-4D97-AF65-F5344CB8AC3E}">
        <p14:creationId xmlns:p14="http://schemas.microsoft.com/office/powerpoint/2010/main" val="3696970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70456256"/>
              </p:ext>
            </p:extLst>
          </p:nvPr>
        </p:nvGraphicFramePr>
        <p:xfrm>
          <a:off x="755576" y="1124744"/>
          <a:ext cx="76200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6197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7576" y="620688"/>
            <a:ext cx="7024744" cy="576064"/>
          </a:xfrm>
        </p:spPr>
        <p:txBody>
          <a:bodyPr>
            <a:normAutofit fontScale="90000"/>
          </a:bodyPr>
          <a:lstStyle/>
          <a:p>
            <a:pPr marL="457200" indent="-457200">
              <a:buClr>
                <a:schemeClr val="accent1"/>
              </a:buClr>
              <a:buFont typeface="Arial" panose="020B0604020202020204" pitchFamily="34" charset="0"/>
              <a:buChar char="•"/>
            </a:pPr>
            <a:r>
              <a:rPr lang="es-ES" dirty="0" smtClean="0">
                <a:latin typeface="+mn-lt"/>
              </a:rPr>
              <a:t>ANÁLISIS EXTERNO</a:t>
            </a:r>
            <a:endParaRPr lang="es-ES" dirty="0">
              <a:latin typeface="+mn-lt"/>
            </a:endParaRPr>
          </a:p>
        </p:txBody>
      </p:sp>
      <p:sp>
        <p:nvSpPr>
          <p:cNvPr id="6" name="5 CuadroTexto"/>
          <p:cNvSpPr txBox="1"/>
          <p:nvPr/>
        </p:nvSpPr>
        <p:spPr>
          <a:xfrm>
            <a:off x="7164288" y="2852936"/>
            <a:ext cx="1584176" cy="193899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200" dirty="0" smtClean="0"/>
              <a:t>PIB</a:t>
            </a:r>
          </a:p>
          <a:p>
            <a:r>
              <a:rPr lang="es-ES" sz="1200" dirty="0" smtClean="0"/>
              <a:t>Inflación</a:t>
            </a:r>
          </a:p>
          <a:p>
            <a:r>
              <a:rPr lang="es-ES" sz="1200" dirty="0" smtClean="0"/>
              <a:t>Tasas de interés</a:t>
            </a:r>
          </a:p>
          <a:p>
            <a:r>
              <a:rPr lang="es-ES" sz="1200" dirty="0" smtClean="0"/>
              <a:t>Políticas </a:t>
            </a:r>
            <a:r>
              <a:rPr lang="es-ES" sz="1200" dirty="0" smtClean="0"/>
              <a:t>aplicadas a la </a:t>
            </a:r>
            <a:r>
              <a:rPr lang="es-ES" sz="1200" dirty="0" smtClean="0"/>
              <a:t>Balanza </a:t>
            </a:r>
            <a:r>
              <a:rPr lang="es-ES" sz="1200" dirty="0" smtClean="0"/>
              <a:t>Comercial</a:t>
            </a:r>
          </a:p>
          <a:p>
            <a:r>
              <a:rPr lang="es-ES" sz="1200" dirty="0" smtClean="0"/>
              <a:t>Déficit fiscal</a:t>
            </a:r>
          </a:p>
          <a:p>
            <a:r>
              <a:rPr lang="es-ES" sz="1200" dirty="0" smtClean="0"/>
              <a:t>Riesgo país </a:t>
            </a:r>
          </a:p>
          <a:p>
            <a:r>
              <a:rPr lang="es-ES" sz="1200" dirty="0" smtClean="0"/>
              <a:t>Desempleo</a:t>
            </a:r>
          </a:p>
          <a:p>
            <a:r>
              <a:rPr lang="es-ES" sz="1200" dirty="0" smtClean="0"/>
              <a:t>Comercio exterior</a:t>
            </a:r>
          </a:p>
          <a:p>
            <a:r>
              <a:rPr lang="es-ES" sz="1200" dirty="0" smtClean="0"/>
              <a:t>Aranceles</a:t>
            </a:r>
          </a:p>
        </p:txBody>
      </p:sp>
      <p:graphicFrame>
        <p:nvGraphicFramePr>
          <p:cNvPr id="5" name="4 Diagrama"/>
          <p:cNvGraphicFramePr/>
          <p:nvPr>
            <p:extLst>
              <p:ext uri="{D42A27DB-BD31-4B8C-83A1-F6EECF244321}">
                <p14:modId xmlns:p14="http://schemas.microsoft.com/office/powerpoint/2010/main" val="1600854539"/>
              </p:ext>
            </p:extLst>
          </p:nvPr>
        </p:nvGraphicFramePr>
        <p:xfrm>
          <a:off x="1043608" y="1390911"/>
          <a:ext cx="6912768" cy="4630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5 CuadroTexto"/>
          <p:cNvSpPr txBox="1"/>
          <p:nvPr/>
        </p:nvSpPr>
        <p:spPr>
          <a:xfrm>
            <a:off x="5541073" y="5013176"/>
            <a:ext cx="975143" cy="83099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200" dirty="0" smtClean="0"/>
              <a:t>Salud</a:t>
            </a:r>
          </a:p>
          <a:p>
            <a:r>
              <a:rPr lang="es-ES" sz="1200" dirty="0" smtClean="0"/>
              <a:t>Educación</a:t>
            </a:r>
          </a:p>
          <a:p>
            <a:r>
              <a:rPr lang="es-ES" sz="1200" dirty="0" smtClean="0"/>
              <a:t>Pobreza</a:t>
            </a:r>
          </a:p>
          <a:p>
            <a:r>
              <a:rPr lang="es-ES" sz="1200" dirty="0" smtClean="0"/>
              <a:t>Empleo</a:t>
            </a:r>
          </a:p>
        </p:txBody>
      </p:sp>
      <p:sp>
        <p:nvSpPr>
          <p:cNvPr id="13" name="5 CuadroTexto"/>
          <p:cNvSpPr txBox="1"/>
          <p:nvPr/>
        </p:nvSpPr>
        <p:spPr>
          <a:xfrm>
            <a:off x="2267744" y="1412776"/>
            <a:ext cx="1152128" cy="1015663"/>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200" dirty="0" smtClean="0"/>
              <a:t>Gobierno</a:t>
            </a:r>
          </a:p>
          <a:p>
            <a:r>
              <a:rPr lang="es-ES" sz="1200" dirty="0" smtClean="0"/>
              <a:t>Constitución</a:t>
            </a:r>
          </a:p>
          <a:p>
            <a:r>
              <a:rPr lang="es-ES" sz="1200" dirty="0" smtClean="0"/>
              <a:t>Políticas</a:t>
            </a:r>
          </a:p>
          <a:p>
            <a:r>
              <a:rPr lang="es-ES" sz="1200" dirty="0" smtClean="0"/>
              <a:t>Regulaciones</a:t>
            </a:r>
          </a:p>
          <a:p>
            <a:r>
              <a:rPr lang="es-ES" sz="1200" dirty="0" smtClean="0"/>
              <a:t>Leyes</a:t>
            </a:r>
          </a:p>
        </p:txBody>
      </p:sp>
      <p:sp>
        <p:nvSpPr>
          <p:cNvPr id="15" name="5 CuadroTexto"/>
          <p:cNvSpPr txBox="1"/>
          <p:nvPr/>
        </p:nvSpPr>
        <p:spPr>
          <a:xfrm>
            <a:off x="611560" y="3314600"/>
            <a:ext cx="1048617" cy="83099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200" dirty="0" smtClean="0"/>
              <a:t>Acceso</a:t>
            </a:r>
          </a:p>
          <a:p>
            <a:r>
              <a:rPr lang="es-ES" sz="1200" dirty="0" smtClean="0"/>
              <a:t>Uso</a:t>
            </a:r>
          </a:p>
          <a:p>
            <a:r>
              <a:rPr lang="es-ES" sz="1200" dirty="0" smtClean="0"/>
              <a:t>Nuevas </a:t>
            </a:r>
            <a:r>
              <a:rPr lang="es-ES" sz="1200" dirty="0" err="1" smtClean="0"/>
              <a:t>Tec</a:t>
            </a:r>
            <a:endParaRPr lang="es-ES" sz="1200" dirty="0" smtClean="0"/>
          </a:p>
          <a:p>
            <a:r>
              <a:rPr lang="es-ES" sz="1200" dirty="0" smtClean="0"/>
              <a:t>Innovación </a:t>
            </a:r>
          </a:p>
        </p:txBody>
      </p:sp>
    </p:spTree>
    <p:extLst>
      <p:ext uri="{BB962C8B-B14F-4D97-AF65-F5344CB8AC3E}">
        <p14:creationId xmlns:p14="http://schemas.microsoft.com/office/powerpoint/2010/main" val="3183309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553200" y="6356351"/>
            <a:ext cx="2133600" cy="365125"/>
          </a:xfrm>
          <a:prstGeom prst="rect">
            <a:avLst/>
          </a:prstGeom>
        </p:spPr>
        <p:txBody>
          <a:bodyPr/>
          <a:lstStyle/>
          <a:p>
            <a:fld id="{C2AC5B02-B58B-433B-9FDD-F2DBE68F9BD3}" type="slidenum">
              <a:rPr lang="es-EC" smtClean="0"/>
              <a:pPr/>
              <a:t>7</a:t>
            </a:fld>
            <a:endParaRPr lang="es-EC" dirty="0"/>
          </a:p>
        </p:txBody>
      </p:sp>
      <p:sp>
        <p:nvSpPr>
          <p:cNvPr id="6" name="2 Marcador de contenido"/>
          <p:cNvSpPr>
            <a:spLocks noGrp="1"/>
          </p:cNvSpPr>
          <p:nvPr>
            <p:ph sz="quarter" idx="1"/>
          </p:nvPr>
        </p:nvSpPr>
        <p:spPr>
          <a:xfrm>
            <a:off x="611560" y="595461"/>
            <a:ext cx="6777317" cy="529283"/>
          </a:xfrm>
        </p:spPr>
        <p:txBody>
          <a:bodyPr>
            <a:normAutofit/>
          </a:bodyPr>
          <a:lstStyle/>
          <a:p>
            <a:r>
              <a:rPr lang="es-ES" dirty="0" smtClean="0"/>
              <a:t> AN</a:t>
            </a:r>
            <a:r>
              <a:rPr lang="es-EC" dirty="0" smtClean="0"/>
              <a:t>ÁLISIS</a:t>
            </a:r>
            <a:r>
              <a:rPr lang="es-ES" dirty="0" smtClean="0"/>
              <a:t> INTERNO - MICROAMBIENTE</a:t>
            </a:r>
            <a:endParaRPr lang="es-ES" dirty="0"/>
          </a:p>
        </p:txBody>
      </p:sp>
      <p:graphicFrame>
        <p:nvGraphicFramePr>
          <p:cNvPr id="2" name="1 Diagrama"/>
          <p:cNvGraphicFramePr/>
          <p:nvPr>
            <p:extLst>
              <p:ext uri="{D42A27DB-BD31-4B8C-83A1-F6EECF244321}">
                <p14:modId xmlns:p14="http://schemas.microsoft.com/office/powerpoint/2010/main" val="2155572320"/>
              </p:ext>
            </p:extLst>
          </p:nvPr>
        </p:nvGraphicFramePr>
        <p:xfrm>
          <a:off x="755576" y="1340768"/>
          <a:ext cx="712879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971600" y="1674386"/>
            <a:ext cx="2643752" cy="523220"/>
          </a:xfrm>
          <a:prstGeom prst="rect">
            <a:avLst/>
          </a:prstGeom>
          <a:noFill/>
          <a:ln>
            <a:noFill/>
          </a:ln>
        </p:spPr>
        <p:txBody>
          <a:bodyPr wrap="square" rtlCol="0">
            <a:spAutoFit/>
          </a:bodyPr>
          <a:lstStyle/>
          <a:p>
            <a:r>
              <a:rPr lang="es-EC" sz="1400" b="1" dirty="0" smtClean="0">
                <a:solidFill>
                  <a:schemeClr val="accent4">
                    <a:lumMod val="75000"/>
                  </a:schemeClr>
                </a:solidFill>
                <a:latin typeface="+mn-lt"/>
              </a:rPr>
              <a:t>Amenaza de entrada de nuevos competidores</a:t>
            </a:r>
            <a:endParaRPr lang="en-US" sz="1400" b="1" dirty="0">
              <a:solidFill>
                <a:schemeClr val="accent4">
                  <a:lumMod val="75000"/>
                </a:schemeClr>
              </a:solidFill>
              <a:latin typeface="+mn-lt"/>
            </a:endParaRPr>
          </a:p>
        </p:txBody>
      </p:sp>
      <p:sp>
        <p:nvSpPr>
          <p:cNvPr id="7" name="6 CuadroTexto"/>
          <p:cNvSpPr txBox="1"/>
          <p:nvPr/>
        </p:nvSpPr>
        <p:spPr>
          <a:xfrm>
            <a:off x="0" y="4849245"/>
            <a:ext cx="2643752" cy="523220"/>
          </a:xfrm>
          <a:prstGeom prst="rect">
            <a:avLst/>
          </a:prstGeom>
          <a:noFill/>
          <a:ln>
            <a:noFill/>
          </a:ln>
        </p:spPr>
        <p:txBody>
          <a:bodyPr wrap="square" rtlCol="0">
            <a:spAutoFit/>
          </a:bodyPr>
          <a:lstStyle/>
          <a:p>
            <a:r>
              <a:rPr lang="es-EC" sz="1400" b="1" dirty="0" smtClean="0">
                <a:solidFill>
                  <a:schemeClr val="accent4">
                    <a:lumMod val="75000"/>
                  </a:schemeClr>
                </a:solidFill>
                <a:latin typeface="+mn-lt"/>
              </a:rPr>
              <a:t>Poder de negociación de los Consumidores</a:t>
            </a:r>
            <a:endParaRPr lang="es-EC" sz="1400" b="1" dirty="0">
              <a:solidFill>
                <a:schemeClr val="accent4">
                  <a:lumMod val="75000"/>
                </a:schemeClr>
              </a:solidFill>
              <a:latin typeface="+mn-lt"/>
            </a:endParaRPr>
          </a:p>
        </p:txBody>
      </p:sp>
      <p:sp>
        <p:nvSpPr>
          <p:cNvPr id="8" name="7 CuadroTexto"/>
          <p:cNvSpPr txBox="1"/>
          <p:nvPr/>
        </p:nvSpPr>
        <p:spPr>
          <a:xfrm>
            <a:off x="5580112" y="5517232"/>
            <a:ext cx="2643752" cy="523220"/>
          </a:xfrm>
          <a:prstGeom prst="rect">
            <a:avLst/>
          </a:prstGeom>
          <a:noFill/>
          <a:ln>
            <a:noFill/>
          </a:ln>
        </p:spPr>
        <p:txBody>
          <a:bodyPr wrap="square" rtlCol="0">
            <a:spAutoFit/>
          </a:bodyPr>
          <a:lstStyle/>
          <a:p>
            <a:r>
              <a:rPr lang="es-EC" sz="1400" b="1" dirty="0" smtClean="0">
                <a:solidFill>
                  <a:schemeClr val="accent4">
                    <a:lumMod val="75000"/>
                  </a:schemeClr>
                </a:solidFill>
                <a:latin typeface="+mn-lt"/>
              </a:rPr>
              <a:t>Poder de negociación de Proveedores</a:t>
            </a:r>
            <a:endParaRPr lang="en-US" sz="1400" b="1" dirty="0">
              <a:solidFill>
                <a:schemeClr val="accent4">
                  <a:lumMod val="75000"/>
                </a:schemeClr>
              </a:solidFill>
              <a:latin typeface="+mn-lt"/>
            </a:endParaRPr>
          </a:p>
        </p:txBody>
      </p:sp>
      <p:sp>
        <p:nvSpPr>
          <p:cNvPr id="9" name="8 CuadroTexto"/>
          <p:cNvSpPr txBox="1"/>
          <p:nvPr/>
        </p:nvSpPr>
        <p:spPr>
          <a:xfrm>
            <a:off x="6300192" y="2492896"/>
            <a:ext cx="2643752" cy="523220"/>
          </a:xfrm>
          <a:prstGeom prst="rect">
            <a:avLst/>
          </a:prstGeom>
          <a:noFill/>
          <a:ln>
            <a:noFill/>
          </a:ln>
        </p:spPr>
        <p:txBody>
          <a:bodyPr wrap="square" rtlCol="0">
            <a:spAutoFit/>
          </a:bodyPr>
          <a:lstStyle/>
          <a:p>
            <a:r>
              <a:rPr lang="es-EC" sz="1400" b="1" dirty="0" smtClean="0">
                <a:solidFill>
                  <a:schemeClr val="accent4">
                    <a:lumMod val="75000"/>
                  </a:schemeClr>
                </a:solidFill>
                <a:latin typeface="+mn-lt"/>
              </a:rPr>
              <a:t>Amenaza de ingreso de productos sustitutos</a:t>
            </a:r>
            <a:endParaRPr lang="en-US" sz="1400" b="1" dirty="0">
              <a:solidFill>
                <a:schemeClr val="accent4">
                  <a:lumMod val="75000"/>
                </a:schemeClr>
              </a:solidFill>
              <a:latin typeface="+mn-lt"/>
            </a:endParaRPr>
          </a:p>
        </p:txBody>
      </p:sp>
    </p:spTree>
    <p:extLst>
      <p:ext uri="{BB962C8B-B14F-4D97-AF65-F5344CB8AC3E}">
        <p14:creationId xmlns:p14="http://schemas.microsoft.com/office/powerpoint/2010/main" val="3449679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21296"/>
            <a:ext cx="7024744" cy="171400"/>
          </a:xfrm>
        </p:spPr>
        <p:txBody>
          <a:bodyPr>
            <a:noAutofit/>
          </a:bodyPr>
          <a:lstStyle/>
          <a:p>
            <a:pPr algn="ctr"/>
            <a:r>
              <a:rPr lang="es-ES" sz="2900" dirty="0" smtClean="0">
                <a:latin typeface="+mn-lt"/>
              </a:rPr>
              <a:t>MATRIZ </a:t>
            </a:r>
            <a:r>
              <a:rPr lang="es-ES" sz="2900" dirty="0" err="1" smtClean="0">
                <a:latin typeface="+mn-lt"/>
              </a:rPr>
              <a:t>FODA</a:t>
            </a:r>
            <a:endParaRPr lang="es-ES" sz="2900" dirty="0">
              <a:latin typeface="+mn-lt"/>
            </a:endParaRPr>
          </a:p>
        </p:txBody>
      </p:sp>
      <p:graphicFrame>
        <p:nvGraphicFramePr>
          <p:cNvPr id="5" name="Tabla 4"/>
          <p:cNvGraphicFramePr>
            <a:graphicFrameLocks noGrp="1"/>
          </p:cNvGraphicFramePr>
          <p:nvPr>
            <p:extLst>
              <p:ext uri="{D42A27DB-BD31-4B8C-83A1-F6EECF244321}">
                <p14:modId xmlns:p14="http://schemas.microsoft.com/office/powerpoint/2010/main" val="3273201625"/>
              </p:ext>
            </p:extLst>
          </p:nvPr>
        </p:nvGraphicFramePr>
        <p:xfrm>
          <a:off x="107504" y="836712"/>
          <a:ext cx="8892479" cy="5623560"/>
        </p:xfrm>
        <a:graphic>
          <a:graphicData uri="http://schemas.openxmlformats.org/drawingml/2006/table">
            <a:tbl>
              <a:tblPr firstRow="1" firstCol="1" bandRow="1">
                <a:tableStyleId>{5C22544A-7EE6-4342-B048-85BDC9FD1C3A}</a:tableStyleId>
              </a:tblPr>
              <a:tblGrid>
                <a:gridCol w="713769"/>
                <a:gridCol w="481860"/>
                <a:gridCol w="3110376"/>
                <a:gridCol w="476506"/>
                <a:gridCol w="3396199"/>
                <a:gridCol w="713769"/>
              </a:tblGrid>
              <a:tr h="102886">
                <a:tc rowSpan="14">
                  <a:txBody>
                    <a:bodyPr/>
                    <a:lstStyle/>
                    <a:p>
                      <a:pPr marL="71755" marR="71755" indent="0" algn="ctr">
                        <a:lnSpc>
                          <a:spcPct val="150000"/>
                        </a:lnSpc>
                        <a:spcBef>
                          <a:spcPts val="0"/>
                        </a:spcBef>
                        <a:spcAft>
                          <a:spcPts val="0"/>
                        </a:spcAft>
                      </a:pPr>
                      <a:r>
                        <a:rPr lang="es-EC" sz="2000" dirty="0">
                          <a:effectLst/>
                        </a:rPr>
                        <a:t>INTERNAS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vert="vert270" anchor="ctr"/>
                </a:tc>
                <a:tc gridSpan="2">
                  <a:txBody>
                    <a:bodyPr/>
                    <a:lstStyle/>
                    <a:p>
                      <a:pPr marL="0" indent="0" algn="ctr">
                        <a:lnSpc>
                          <a:spcPct val="150000"/>
                        </a:lnSpc>
                        <a:spcBef>
                          <a:spcPts val="0"/>
                        </a:spcBef>
                        <a:spcAft>
                          <a:spcPts val="0"/>
                        </a:spcAft>
                      </a:pPr>
                      <a:r>
                        <a:rPr lang="es-EC" sz="1600" dirty="0">
                          <a:effectLst/>
                        </a:rPr>
                        <a:t>FORTALEZAS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hMerge="1">
                  <a:txBody>
                    <a:bodyPr/>
                    <a:lstStyle/>
                    <a:p>
                      <a:endParaRPr lang="es-EC"/>
                    </a:p>
                  </a:txBody>
                  <a:tcPr/>
                </a:tc>
                <a:tc gridSpan="2">
                  <a:txBody>
                    <a:bodyPr/>
                    <a:lstStyle/>
                    <a:p>
                      <a:pPr indent="0" algn="ctr">
                        <a:lnSpc>
                          <a:spcPct val="150000"/>
                        </a:lnSpc>
                        <a:spcBef>
                          <a:spcPts val="0"/>
                        </a:spcBef>
                        <a:spcAft>
                          <a:spcPts val="0"/>
                        </a:spcAft>
                      </a:pPr>
                      <a:r>
                        <a:rPr lang="es-EC" sz="1600" dirty="0">
                          <a:effectLst/>
                        </a:rPr>
                        <a:t>OPORTUNIDADES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hMerge="1">
                  <a:txBody>
                    <a:bodyPr/>
                    <a:lstStyle/>
                    <a:p>
                      <a:endParaRPr lang="es-EC"/>
                    </a:p>
                  </a:txBody>
                  <a:tcPr/>
                </a:tc>
                <a:tc rowSpan="14">
                  <a:txBody>
                    <a:bodyPr/>
                    <a:lstStyle/>
                    <a:p>
                      <a:pPr marL="71755" marR="71755" indent="0" algn="ctr">
                        <a:lnSpc>
                          <a:spcPct val="150000"/>
                        </a:lnSpc>
                        <a:spcBef>
                          <a:spcPts val="0"/>
                        </a:spcBef>
                        <a:spcAft>
                          <a:spcPts val="0"/>
                        </a:spcAft>
                      </a:pPr>
                      <a:r>
                        <a:rPr lang="es-EC" sz="1800" dirty="0">
                          <a:effectLst/>
                        </a:rPr>
                        <a:t>EXTERNAS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vert="vert" anchor="ctr"/>
                </a:tc>
              </a:tr>
              <a:tr h="88198">
                <a:tc vMerge="1">
                  <a:txBody>
                    <a:bodyPr/>
                    <a:lstStyle/>
                    <a:p>
                      <a:endParaRPr lang="es-EC"/>
                    </a:p>
                  </a:txBody>
                  <a:tcPr/>
                </a:tc>
                <a:tc>
                  <a:txBody>
                    <a:bodyPr/>
                    <a:lstStyle/>
                    <a:p>
                      <a:pPr indent="0" algn="ctr">
                        <a:lnSpc>
                          <a:spcPct val="150000"/>
                        </a:lnSpc>
                        <a:spcBef>
                          <a:spcPts val="0"/>
                        </a:spcBef>
                        <a:spcAft>
                          <a:spcPts val="0"/>
                        </a:spcAft>
                      </a:pPr>
                      <a:r>
                        <a:rPr lang="es-EC" sz="1200" dirty="0">
                          <a:effectLst/>
                        </a:rPr>
                        <a:t>F1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Experiencia de 8 años en el mercado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O1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Cambio de la matriz productiva del país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88198">
                <a:tc vMerge="1">
                  <a:txBody>
                    <a:bodyPr/>
                    <a:lstStyle/>
                    <a:p>
                      <a:endParaRPr lang="es-EC"/>
                    </a:p>
                  </a:txBody>
                  <a:tcPr/>
                </a:tc>
                <a:tc>
                  <a:txBody>
                    <a:bodyPr/>
                    <a:lstStyle/>
                    <a:p>
                      <a:pPr indent="0" algn="ctr">
                        <a:lnSpc>
                          <a:spcPct val="150000"/>
                        </a:lnSpc>
                        <a:spcBef>
                          <a:spcPts val="0"/>
                        </a:spcBef>
                        <a:spcAft>
                          <a:spcPts val="0"/>
                        </a:spcAft>
                      </a:pPr>
                      <a:r>
                        <a:rPr lang="es-EC" sz="1200">
                          <a:effectLst/>
                        </a:rPr>
                        <a:t>F2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Mercado poco competitivo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O2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Estabilidad económica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88198">
                <a:tc vMerge="1">
                  <a:txBody>
                    <a:bodyPr/>
                    <a:lstStyle/>
                    <a:p>
                      <a:endParaRPr lang="es-EC"/>
                    </a:p>
                  </a:txBody>
                  <a:tcPr/>
                </a:tc>
                <a:tc>
                  <a:txBody>
                    <a:bodyPr/>
                    <a:lstStyle/>
                    <a:p>
                      <a:pPr indent="0" algn="ctr">
                        <a:lnSpc>
                          <a:spcPct val="150000"/>
                        </a:lnSpc>
                        <a:spcBef>
                          <a:spcPts val="0"/>
                        </a:spcBef>
                        <a:spcAft>
                          <a:spcPts val="0"/>
                        </a:spcAft>
                      </a:pPr>
                      <a:r>
                        <a:rPr lang="es-EC" sz="1200">
                          <a:effectLst/>
                        </a:rPr>
                        <a:t>F3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Servicios de calidad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O3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Importante inversión en proyectos sociales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186697">
                <a:tc vMerge="1">
                  <a:txBody>
                    <a:bodyPr/>
                    <a:lstStyle/>
                    <a:p>
                      <a:endParaRPr lang="es-EC"/>
                    </a:p>
                  </a:txBody>
                  <a:tcPr/>
                </a:tc>
                <a:tc>
                  <a:txBody>
                    <a:bodyPr/>
                    <a:lstStyle/>
                    <a:p>
                      <a:pPr indent="0" algn="ctr">
                        <a:lnSpc>
                          <a:spcPct val="150000"/>
                        </a:lnSpc>
                        <a:spcBef>
                          <a:spcPts val="0"/>
                        </a:spcBef>
                        <a:spcAft>
                          <a:spcPts val="0"/>
                        </a:spcAft>
                      </a:pPr>
                      <a:r>
                        <a:rPr lang="es-EC" sz="1200">
                          <a:effectLst/>
                        </a:rPr>
                        <a:t>F4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Atención personalizada del cliente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O4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Incremento del uso de la tecnología en la población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102886">
                <a:tc vMerge="1">
                  <a:txBody>
                    <a:bodyPr/>
                    <a:lstStyle/>
                    <a:p>
                      <a:endParaRPr lang="es-EC"/>
                    </a:p>
                  </a:txBody>
                  <a:tcPr/>
                </a:tc>
                <a:tc gridSpan="2">
                  <a:txBody>
                    <a:bodyPr/>
                    <a:lstStyle/>
                    <a:p>
                      <a:pPr indent="0" algn="ctr">
                        <a:lnSpc>
                          <a:spcPct val="150000"/>
                        </a:lnSpc>
                        <a:spcBef>
                          <a:spcPts val="0"/>
                        </a:spcBef>
                        <a:spcAft>
                          <a:spcPts val="0"/>
                        </a:spcAft>
                      </a:pPr>
                      <a:r>
                        <a:rPr lang="es-EC" sz="1400" b="1" dirty="0">
                          <a:solidFill>
                            <a:schemeClr val="bg1"/>
                          </a:solidFill>
                          <a:effectLst/>
                        </a:rPr>
                        <a:t>DEBILIDADES</a:t>
                      </a:r>
                      <a:endParaRPr lang="es-EC"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solidFill>
                      <a:schemeClr val="accent1"/>
                    </a:solidFill>
                  </a:tcPr>
                </a:tc>
                <a:tc hMerge="1">
                  <a:txBody>
                    <a:bodyPr/>
                    <a:lstStyle/>
                    <a:p>
                      <a:endParaRPr lang="es-EC"/>
                    </a:p>
                  </a:txBody>
                  <a:tcPr/>
                </a:tc>
                <a:tc gridSpan="2">
                  <a:txBody>
                    <a:bodyPr/>
                    <a:lstStyle/>
                    <a:p>
                      <a:pPr indent="0" algn="ctr">
                        <a:lnSpc>
                          <a:spcPct val="150000"/>
                        </a:lnSpc>
                        <a:spcBef>
                          <a:spcPts val="0"/>
                        </a:spcBef>
                        <a:spcAft>
                          <a:spcPts val="0"/>
                        </a:spcAft>
                      </a:pPr>
                      <a:r>
                        <a:rPr lang="es-EC" sz="1400" b="1" dirty="0">
                          <a:solidFill>
                            <a:schemeClr val="bg1"/>
                          </a:solidFill>
                          <a:effectLst/>
                        </a:rPr>
                        <a:t>AMENAZAS</a:t>
                      </a:r>
                      <a:endParaRPr lang="es-EC"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solidFill>
                      <a:schemeClr val="accent1"/>
                    </a:solidFill>
                  </a:tcPr>
                </a:tc>
                <a:tc hMerge="1">
                  <a:txBody>
                    <a:bodyPr/>
                    <a:lstStyle/>
                    <a:p>
                      <a:endParaRPr lang="es-EC"/>
                    </a:p>
                  </a:txBody>
                  <a:tcPr/>
                </a:tc>
                <a:tc vMerge="1">
                  <a:txBody>
                    <a:bodyPr/>
                    <a:lstStyle/>
                    <a:p>
                      <a:endParaRPr lang="es-EC"/>
                    </a:p>
                  </a:txBody>
                  <a:tcPr/>
                </a:tc>
              </a:tr>
              <a:tr h="88198">
                <a:tc vMerge="1">
                  <a:txBody>
                    <a:bodyPr/>
                    <a:lstStyle/>
                    <a:p>
                      <a:endParaRPr lang="es-EC"/>
                    </a:p>
                  </a:txBody>
                  <a:tcPr/>
                </a:tc>
                <a:tc>
                  <a:txBody>
                    <a:bodyPr/>
                    <a:lstStyle/>
                    <a:p>
                      <a:pPr indent="0" algn="ctr">
                        <a:lnSpc>
                          <a:spcPct val="150000"/>
                        </a:lnSpc>
                        <a:spcBef>
                          <a:spcPts val="0"/>
                        </a:spcBef>
                        <a:spcAft>
                          <a:spcPts val="0"/>
                        </a:spcAft>
                      </a:pPr>
                      <a:r>
                        <a:rPr lang="es-EC" sz="1200" dirty="0">
                          <a:effectLst/>
                        </a:rPr>
                        <a:t>D1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No existe un plan estratégico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A1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Constantes cambios en las leyes y reglamentos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188281">
                <a:tc vMerge="1">
                  <a:txBody>
                    <a:bodyPr/>
                    <a:lstStyle/>
                    <a:p>
                      <a:endParaRPr lang="es-EC"/>
                    </a:p>
                  </a:txBody>
                  <a:tcPr/>
                </a:tc>
                <a:tc>
                  <a:txBody>
                    <a:bodyPr/>
                    <a:lstStyle/>
                    <a:p>
                      <a:pPr indent="0" algn="ctr">
                        <a:lnSpc>
                          <a:spcPct val="150000"/>
                        </a:lnSpc>
                        <a:spcBef>
                          <a:spcPts val="0"/>
                        </a:spcBef>
                        <a:spcAft>
                          <a:spcPts val="0"/>
                        </a:spcAft>
                      </a:pPr>
                      <a:r>
                        <a:rPr lang="es-EC" sz="1200" dirty="0">
                          <a:effectLst/>
                        </a:rPr>
                        <a:t>D2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No existe un plan de marketing</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A2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Inestabilidad en el presupuesto destinado a la inversión social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188281">
                <a:tc vMerge="1">
                  <a:txBody>
                    <a:bodyPr/>
                    <a:lstStyle/>
                    <a:p>
                      <a:endParaRPr lang="es-EC"/>
                    </a:p>
                  </a:txBody>
                  <a:tcPr/>
                </a:tc>
                <a:tc>
                  <a:txBody>
                    <a:bodyPr/>
                    <a:lstStyle/>
                    <a:p>
                      <a:pPr indent="0" algn="ctr">
                        <a:lnSpc>
                          <a:spcPct val="150000"/>
                        </a:lnSpc>
                        <a:spcBef>
                          <a:spcPts val="0"/>
                        </a:spcBef>
                        <a:spcAft>
                          <a:spcPts val="0"/>
                        </a:spcAft>
                      </a:pPr>
                      <a:r>
                        <a:rPr lang="es-EC" sz="1200">
                          <a:effectLst/>
                        </a:rPr>
                        <a:t>D3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No se encuentran definidos los procesos operativos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A3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Desinversión en varios proyectos de desarrollo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188281">
                <a:tc vMerge="1">
                  <a:txBody>
                    <a:bodyPr/>
                    <a:lstStyle/>
                    <a:p>
                      <a:endParaRPr lang="es-EC"/>
                    </a:p>
                  </a:txBody>
                  <a:tcPr/>
                </a:tc>
                <a:tc>
                  <a:txBody>
                    <a:bodyPr/>
                    <a:lstStyle/>
                    <a:p>
                      <a:pPr indent="0" algn="ctr">
                        <a:lnSpc>
                          <a:spcPct val="150000"/>
                        </a:lnSpc>
                        <a:spcBef>
                          <a:spcPts val="0"/>
                        </a:spcBef>
                        <a:spcAft>
                          <a:spcPts val="0"/>
                        </a:spcAft>
                      </a:pPr>
                      <a:r>
                        <a:rPr lang="es-EC" sz="1200">
                          <a:effectLst/>
                        </a:rPr>
                        <a:t>D4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No existe un sistema de control de calidad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a:effectLst/>
                        </a:rPr>
                        <a:t>A4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Falta de recursos para el cumplimiento de proyectos de desarrollo tecnológico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188281">
                <a:tc vMerge="1">
                  <a:txBody>
                    <a:bodyPr/>
                    <a:lstStyle/>
                    <a:p>
                      <a:endParaRPr lang="es-EC"/>
                    </a:p>
                  </a:txBody>
                  <a:tcPr/>
                </a:tc>
                <a:tc>
                  <a:txBody>
                    <a:bodyPr/>
                    <a:lstStyle/>
                    <a:p>
                      <a:pPr indent="0" algn="ctr">
                        <a:lnSpc>
                          <a:spcPct val="150000"/>
                        </a:lnSpc>
                        <a:spcBef>
                          <a:spcPts val="0"/>
                        </a:spcBef>
                        <a:spcAft>
                          <a:spcPts val="0"/>
                        </a:spcAft>
                      </a:pPr>
                      <a:r>
                        <a:rPr lang="es-EC" sz="1200">
                          <a:effectLst/>
                        </a:rPr>
                        <a:t>D5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No existe información de proyección en ventas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A5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El desarrollo de la tecnología implica la aparición permanente de productos sustitutos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endParaRPr lang="es-EC"/>
                    </a:p>
                  </a:txBody>
                  <a:tcPr/>
                </a:tc>
              </a:tr>
              <a:tr h="88198">
                <a:tc vMerge="1">
                  <a:txBody>
                    <a:bodyPr/>
                    <a:lstStyle/>
                    <a:p>
                      <a:endParaRPr lang="es-EC"/>
                    </a:p>
                  </a:txBody>
                  <a:tcPr/>
                </a:tc>
                <a:tc>
                  <a:txBody>
                    <a:bodyPr/>
                    <a:lstStyle/>
                    <a:p>
                      <a:pPr indent="0" algn="ctr">
                        <a:lnSpc>
                          <a:spcPct val="150000"/>
                        </a:lnSpc>
                        <a:spcBef>
                          <a:spcPts val="0"/>
                        </a:spcBef>
                        <a:spcAft>
                          <a:spcPts val="0"/>
                        </a:spcAft>
                      </a:pPr>
                      <a:r>
                        <a:rPr lang="es-EC" sz="1200" dirty="0">
                          <a:effectLst/>
                        </a:rPr>
                        <a:t>D6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a:effectLst/>
                        </a:rPr>
                        <a:t>No existen procesos de gestión financiera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a:effectLst/>
                        </a:rPr>
                        <a:t>A6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Limitado grupo de proveedores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pPr indent="0" algn="just">
                        <a:lnSpc>
                          <a:spcPct val="150000"/>
                        </a:lnSpc>
                        <a:spcBef>
                          <a:spcPts val="0"/>
                        </a:spcBef>
                        <a:spcAft>
                          <a:spcPts val="0"/>
                        </a:spcAft>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r>
              <a:tr h="188281">
                <a:tc vMerge="1">
                  <a:txBody>
                    <a:bodyPr/>
                    <a:lstStyle/>
                    <a:p>
                      <a:endParaRPr lang="es-EC"/>
                    </a:p>
                  </a:txBody>
                  <a:tcPr/>
                </a:tc>
                <a:tc>
                  <a:txBody>
                    <a:bodyPr/>
                    <a:lstStyle/>
                    <a:p>
                      <a:pPr indent="0" algn="ctr">
                        <a:lnSpc>
                          <a:spcPct val="150000"/>
                        </a:lnSpc>
                        <a:spcBef>
                          <a:spcPts val="0"/>
                        </a:spcBef>
                        <a:spcAft>
                          <a:spcPts val="0"/>
                        </a:spcAft>
                      </a:pPr>
                      <a:r>
                        <a:rPr lang="es-EC" sz="1200">
                          <a:effectLst/>
                        </a:rPr>
                        <a:t>D7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a:effectLst/>
                        </a:rPr>
                        <a:t>No existen procesos de control de recursos humanos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a:effectLst/>
                        </a:rPr>
                        <a:t>A7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Empresas con mayor posicionamiento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pPr indent="0" algn="just">
                        <a:lnSpc>
                          <a:spcPct val="150000"/>
                        </a:lnSpc>
                        <a:spcBef>
                          <a:spcPts val="0"/>
                        </a:spcBef>
                        <a:spcAft>
                          <a:spcPts val="0"/>
                        </a:spcAft>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r>
              <a:tr h="188281">
                <a:tc vMerge="1">
                  <a:txBody>
                    <a:bodyPr/>
                    <a:lstStyle/>
                    <a:p>
                      <a:endParaRPr lang="es-EC"/>
                    </a:p>
                  </a:txBody>
                  <a:tcPr/>
                </a:tc>
                <a:tc>
                  <a:txBody>
                    <a:bodyPr/>
                    <a:lstStyle/>
                    <a:p>
                      <a:pPr indent="0" algn="ctr">
                        <a:lnSpc>
                          <a:spcPct val="150000"/>
                        </a:lnSpc>
                        <a:spcBef>
                          <a:spcPts val="0"/>
                        </a:spcBef>
                        <a:spcAft>
                          <a:spcPts val="0"/>
                        </a:spcAft>
                      </a:pPr>
                      <a:r>
                        <a:rPr lang="es-EC" sz="1200">
                          <a:effectLst/>
                        </a:rPr>
                        <a:t>D8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No están definidos los procesos de gestión logística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ctr">
                        <a:lnSpc>
                          <a:spcPct val="150000"/>
                        </a:lnSpc>
                        <a:spcBef>
                          <a:spcPts val="0"/>
                        </a:spcBef>
                        <a:spcAft>
                          <a:spcPts val="0"/>
                        </a:spcAft>
                      </a:pPr>
                      <a:r>
                        <a:rPr lang="es-EC" sz="1200" dirty="0">
                          <a:effectLst/>
                        </a:rPr>
                        <a:t>A8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a:txBody>
                    <a:bodyPr/>
                    <a:lstStyle/>
                    <a:p>
                      <a:pPr indent="0" algn="just">
                        <a:lnSpc>
                          <a:spcPct val="150000"/>
                        </a:lnSpc>
                        <a:spcBef>
                          <a:spcPts val="0"/>
                        </a:spcBef>
                        <a:spcAft>
                          <a:spcPts val="0"/>
                        </a:spcAft>
                      </a:pPr>
                      <a:r>
                        <a:rPr lang="es-EC" sz="1200" dirty="0">
                          <a:effectLst/>
                        </a:rPr>
                        <a:t>Aparición de nuevos competidores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c vMerge="1">
                  <a:txBody>
                    <a:bodyPr/>
                    <a:lstStyle/>
                    <a:p>
                      <a:pPr indent="0" algn="just">
                        <a:lnSpc>
                          <a:spcPct val="150000"/>
                        </a:lnSpc>
                        <a:spcBef>
                          <a:spcPts val="0"/>
                        </a:spcBef>
                        <a:spcAft>
                          <a:spcPts val="0"/>
                        </a:spcAft>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10" marR="5010" marT="0" marB="0" anchor="ctr"/>
                </a:tc>
              </a:tr>
            </a:tbl>
          </a:graphicData>
        </a:graphic>
      </p:graphicFrame>
    </p:spTree>
    <p:extLst>
      <p:ext uri="{BB962C8B-B14F-4D97-AF65-F5344CB8AC3E}">
        <p14:creationId xmlns:p14="http://schemas.microsoft.com/office/powerpoint/2010/main" val="3696460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67624"/>
            <a:ext cx="7024744" cy="529128"/>
          </a:xfrm>
        </p:spPr>
        <p:txBody>
          <a:bodyPr>
            <a:noAutofit/>
          </a:bodyPr>
          <a:lstStyle/>
          <a:p>
            <a:pPr marL="457200" indent="-457200" algn="ctr">
              <a:buClr>
                <a:schemeClr val="accent1"/>
              </a:buClr>
              <a:buFont typeface="Arial" panose="020B0604020202020204" pitchFamily="34" charset="0"/>
              <a:buChar char="•"/>
            </a:pPr>
            <a:r>
              <a:rPr lang="es-ES" sz="2900" dirty="0" smtClean="0">
                <a:latin typeface="+mn-lt"/>
              </a:rPr>
              <a:t>CADENA DE VALOR, ACTUAL</a:t>
            </a:r>
            <a:endParaRPr lang="es-ES" sz="2900" dirty="0">
              <a:latin typeface="+mn-l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981491861"/>
              </p:ext>
            </p:extLst>
          </p:nvPr>
        </p:nvGraphicFramePr>
        <p:xfrm>
          <a:off x="395536" y="1772816"/>
          <a:ext cx="8224312" cy="4104456"/>
        </p:xfrm>
        <a:graphic>
          <a:graphicData uri="http://schemas.openxmlformats.org/presentationml/2006/ole">
            <mc:AlternateContent xmlns:mc="http://schemas.openxmlformats.org/markup-compatibility/2006">
              <mc:Choice xmlns:v="urn:schemas-microsoft-com:vml" Requires="v">
                <p:oleObj spid="_x0000_s39971" name="Documento" r:id="rId4" imgW="5086163" imgH="2538363" progId="Word.Document.12">
                  <p:embed/>
                </p:oleObj>
              </mc:Choice>
              <mc:Fallback>
                <p:oleObj name="Documento" r:id="rId4" imgW="5086163" imgH="2538363" progId="Word.Document.12">
                  <p:embed/>
                  <p:pic>
                    <p:nvPicPr>
                      <p:cNvPr id="0" name=""/>
                      <p:cNvPicPr/>
                      <p:nvPr/>
                    </p:nvPicPr>
                    <p:blipFill>
                      <a:blip r:embed="rId5"/>
                      <a:stretch>
                        <a:fillRect/>
                      </a:stretch>
                    </p:blipFill>
                    <p:spPr>
                      <a:xfrm>
                        <a:off x="395536" y="1772816"/>
                        <a:ext cx="8224312" cy="4104456"/>
                      </a:xfrm>
                      <a:prstGeom prst="rect">
                        <a:avLst/>
                      </a:prstGeom>
                    </p:spPr>
                  </p:pic>
                </p:oleObj>
              </mc:Fallback>
            </mc:AlternateContent>
          </a:graphicData>
        </a:graphic>
      </p:graphicFrame>
    </p:spTree>
    <p:extLst>
      <p:ext uri="{BB962C8B-B14F-4D97-AF65-F5344CB8AC3E}">
        <p14:creationId xmlns:p14="http://schemas.microsoft.com/office/powerpoint/2010/main" val="2239052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6785</TotalTime>
  <Words>1549</Words>
  <Application>Microsoft Office PowerPoint</Application>
  <PresentationFormat>Presentación en pantalla (4:3)</PresentationFormat>
  <Paragraphs>296</Paragraphs>
  <Slides>44</Slides>
  <Notes>12</Notes>
  <HiddenSlides>0</HiddenSlides>
  <MMClips>0</MMClips>
  <ScaleCrop>false</ScaleCrop>
  <HeadingPairs>
    <vt:vector size="6" baseType="variant">
      <vt:variant>
        <vt:lpstr>Tema</vt:lpstr>
      </vt:variant>
      <vt:variant>
        <vt:i4>1</vt:i4>
      </vt:variant>
      <vt:variant>
        <vt:lpstr>Servidores OLE incrustados</vt:lpstr>
      </vt:variant>
      <vt:variant>
        <vt:i4>5</vt:i4>
      </vt:variant>
      <vt:variant>
        <vt:lpstr>Títulos de diapositiva</vt:lpstr>
      </vt:variant>
      <vt:variant>
        <vt:i4>44</vt:i4>
      </vt:variant>
    </vt:vector>
  </HeadingPairs>
  <TitlesOfParts>
    <vt:vector size="50" baseType="lpstr">
      <vt:lpstr>Origen</vt:lpstr>
      <vt:lpstr>Documento</vt:lpstr>
      <vt:lpstr>Diapositiva</vt:lpstr>
      <vt:lpstr>Hoja de cálculo</vt:lpstr>
      <vt:lpstr>Visio.Drawing.11</vt:lpstr>
      <vt:lpstr>Visio</vt:lpstr>
      <vt:lpstr>Presentación de PowerPoint</vt:lpstr>
      <vt:lpstr>GIRO DEL NEGOCIO</vt:lpstr>
      <vt:lpstr>IDENTIFICACIÓN DEL PROBLEMA</vt:lpstr>
      <vt:lpstr>OBJETIVOS DEL ESTUDIO</vt:lpstr>
      <vt:lpstr>Presentación de PowerPoint</vt:lpstr>
      <vt:lpstr>ANÁLISIS EXTERNO</vt:lpstr>
      <vt:lpstr>Presentación de PowerPoint</vt:lpstr>
      <vt:lpstr>MATRIZ FODA</vt:lpstr>
      <vt:lpstr>CADENA DE VALOR, ACTUAL</vt:lpstr>
      <vt:lpstr>Presentación de PowerPoint</vt:lpstr>
      <vt:lpstr>PROYECCIÓN DE VENTAS EMPRESA PROINGTEC</vt:lpstr>
      <vt:lpstr>MATRIZ BCG</vt:lpstr>
      <vt:lpstr>MATRIZ ESTRATÉGICA</vt:lpstr>
      <vt:lpstr>ORGANIGRAMA ACTUAL DE PROINGTEC</vt:lpstr>
      <vt:lpstr>PASOS PARA IMPLEMENTAR LOS 14 PRINCIPIOS DE DEMING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LINEAMIENTOS DE CALIDAD  DETERMINACIÓN DE LOS LINEAMIENTOS DE CALIDAD</vt:lpstr>
      <vt:lpstr>ORGANIGRAMA PROPUESTO PARA PROINGTEC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COSTO - BENEFICIO</vt:lpstr>
      <vt:lpstr>ÍNDICES KPI’S DE CALIDAD</vt:lpstr>
      <vt:lpstr>ÍNDICES KPI’S DE CALIDAD</vt:lpstr>
      <vt:lpstr>ÍNDICES KPI’S DE CALIDAD</vt:lpstr>
      <vt:lpstr>MODELO A IMPLEMENTAR</vt:lpstr>
      <vt:lpstr>CONCLUSIONES</vt:lpstr>
      <vt:lpstr>RECOMENDACIONES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Abi</dc:creator>
  <cp:lastModifiedBy>Francka</cp:lastModifiedBy>
  <cp:revision>224</cp:revision>
  <dcterms:created xsi:type="dcterms:W3CDTF">2008-02-13T16:07:44Z</dcterms:created>
  <dcterms:modified xsi:type="dcterms:W3CDTF">2015-04-29T03:35:16Z</dcterms:modified>
</cp:coreProperties>
</file>