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7"/>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83" r:id="rId15"/>
    <p:sldId id="309" r:id="rId16"/>
    <p:sldId id="310" r:id="rId17"/>
    <p:sldId id="284" r:id="rId18"/>
    <p:sldId id="285" r:id="rId19"/>
    <p:sldId id="286" r:id="rId20"/>
    <p:sldId id="287" r:id="rId21"/>
    <p:sldId id="288" r:id="rId22"/>
    <p:sldId id="290" r:id="rId23"/>
    <p:sldId id="289" r:id="rId24"/>
    <p:sldId id="311" r:id="rId25"/>
    <p:sldId id="317" r:id="rId26"/>
    <p:sldId id="292" r:id="rId27"/>
    <p:sldId id="305" r:id="rId28"/>
    <p:sldId id="306" r:id="rId29"/>
    <p:sldId id="291" r:id="rId30"/>
    <p:sldId id="313" r:id="rId31"/>
    <p:sldId id="307" r:id="rId32"/>
    <p:sldId id="294" r:id="rId33"/>
    <p:sldId id="293" r:id="rId34"/>
    <p:sldId id="295" r:id="rId35"/>
    <p:sldId id="308"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C9D64-3F17-458A-AC48-53E0C60EF87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0AB01EE7-0E59-4059-B396-FFF32C8C3242}">
      <dgm:prSet phldrT="[Texto]"/>
      <dgm:spPr/>
      <dgm:t>
        <a:bodyPr/>
        <a:lstStyle/>
        <a:p>
          <a:r>
            <a:rPr lang="es-EC" dirty="0" smtClean="0"/>
            <a:t>Año 2011 Inicio de conversaciones </a:t>
          </a:r>
          <a:endParaRPr lang="es-EC" dirty="0"/>
        </a:p>
      </dgm:t>
    </dgm:pt>
    <dgm:pt modelId="{864C88B5-8876-46B9-ABDC-88EAC6A78D8C}" type="parTrans" cxnId="{E129DD02-B421-4BBE-A103-8EFF2A2ED2B8}">
      <dgm:prSet/>
      <dgm:spPr/>
      <dgm:t>
        <a:bodyPr/>
        <a:lstStyle/>
        <a:p>
          <a:endParaRPr lang="es-EC"/>
        </a:p>
      </dgm:t>
    </dgm:pt>
    <dgm:pt modelId="{BB17A835-29C9-4886-BDE8-192C854FD528}" type="sibTrans" cxnId="{E129DD02-B421-4BBE-A103-8EFF2A2ED2B8}">
      <dgm:prSet/>
      <dgm:spPr/>
      <dgm:t>
        <a:bodyPr/>
        <a:lstStyle/>
        <a:p>
          <a:endParaRPr lang="es-EC"/>
        </a:p>
      </dgm:t>
    </dgm:pt>
    <dgm:pt modelId="{DE13B077-3D13-419C-A1FA-BC27E14E6C30}">
      <dgm:prSet phldrT="[Texto]"/>
      <dgm:spPr/>
      <dgm:t>
        <a:bodyPr/>
        <a:lstStyle/>
        <a:p>
          <a:r>
            <a:rPr lang="es-EC" dirty="0" smtClean="0"/>
            <a:t>¿ Decisión ?</a:t>
          </a:r>
          <a:endParaRPr lang="es-EC" dirty="0"/>
        </a:p>
      </dgm:t>
    </dgm:pt>
    <dgm:pt modelId="{8E30AC71-1C17-4145-B529-AA33BD0BBF62}" type="parTrans" cxnId="{FF6B4BB8-B815-48AF-9A56-4D03E198C975}">
      <dgm:prSet/>
      <dgm:spPr/>
      <dgm:t>
        <a:bodyPr/>
        <a:lstStyle/>
        <a:p>
          <a:endParaRPr lang="es-EC"/>
        </a:p>
      </dgm:t>
    </dgm:pt>
    <dgm:pt modelId="{DF861C21-4BE5-4FEA-851D-A757A443F068}" type="sibTrans" cxnId="{FF6B4BB8-B815-48AF-9A56-4D03E198C975}">
      <dgm:prSet/>
      <dgm:spPr/>
      <dgm:t>
        <a:bodyPr/>
        <a:lstStyle/>
        <a:p>
          <a:endParaRPr lang="es-EC"/>
        </a:p>
      </dgm:t>
    </dgm:pt>
    <dgm:pt modelId="{93277128-7D20-4B92-B340-8B0E6C84488F}">
      <dgm:prSet phldrT="[Texto]"/>
      <dgm:spPr/>
      <dgm:t>
        <a:bodyPr/>
        <a:lstStyle/>
        <a:p>
          <a:r>
            <a:rPr lang="es-EC" dirty="0" smtClean="0"/>
            <a:t>27 de julio del 2012 </a:t>
          </a:r>
          <a:endParaRPr lang="es-EC" dirty="0"/>
        </a:p>
      </dgm:t>
    </dgm:pt>
    <dgm:pt modelId="{BB37A877-0BC4-4A56-90D0-9F9C3C8802D8}" type="parTrans" cxnId="{DB651365-DFEF-4174-9205-B636BC60B86D}">
      <dgm:prSet/>
      <dgm:spPr/>
      <dgm:t>
        <a:bodyPr/>
        <a:lstStyle/>
        <a:p>
          <a:endParaRPr lang="es-EC"/>
        </a:p>
      </dgm:t>
    </dgm:pt>
    <dgm:pt modelId="{039860C3-D862-41B7-8469-94BA73617FFB}" type="sibTrans" cxnId="{DB651365-DFEF-4174-9205-B636BC60B86D}">
      <dgm:prSet/>
      <dgm:spPr/>
      <dgm:t>
        <a:bodyPr/>
        <a:lstStyle/>
        <a:p>
          <a:endParaRPr lang="es-EC"/>
        </a:p>
      </dgm:t>
    </dgm:pt>
    <dgm:pt modelId="{B6D59F84-D39E-4CE0-AA5C-967A11055BD1}">
      <dgm:prSet phldrT="[Texto]"/>
      <dgm:spPr/>
      <dgm:t>
        <a:bodyPr/>
        <a:lstStyle/>
        <a:p>
          <a:r>
            <a:rPr lang="es-EC" dirty="0" smtClean="0"/>
            <a:t>Coop. Mejía</a:t>
          </a:r>
        </a:p>
        <a:p>
          <a:r>
            <a:rPr lang="es-EC" dirty="0" smtClean="0"/>
            <a:t>Coop. Brito </a:t>
          </a:r>
          <a:endParaRPr lang="es-EC" dirty="0"/>
        </a:p>
      </dgm:t>
    </dgm:pt>
    <dgm:pt modelId="{E73DABA1-262C-4B66-B7BE-4F2DB235DCE6}" type="parTrans" cxnId="{3D2FEC0A-CF30-42CE-96F5-7524BC2D8D08}">
      <dgm:prSet/>
      <dgm:spPr/>
      <dgm:t>
        <a:bodyPr/>
        <a:lstStyle/>
        <a:p>
          <a:endParaRPr lang="es-EC"/>
        </a:p>
      </dgm:t>
    </dgm:pt>
    <dgm:pt modelId="{F04BB735-DF00-4895-8B2A-A2D5B6350FA5}" type="sibTrans" cxnId="{3D2FEC0A-CF30-42CE-96F5-7524BC2D8D08}">
      <dgm:prSet/>
      <dgm:spPr/>
      <dgm:t>
        <a:bodyPr/>
        <a:lstStyle/>
        <a:p>
          <a:endParaRPr lang="es-EC"/>
        </a:p>
      </dgm:t>
    </dgm:pt>
    <dgm:pt modelId="{0A4D3961-3647-426A-9144-CADEBF738D9C}">
      <dgm:prSet phldrT="[Texto]"/>
      <dgm:spPr/>
      <dgm:t>
        <a:bodyPr/>
        <a:lstStyle/>
        <a:p>
          <a:r>
            <a:rPr lang="es-EC" dirty="0" smtClean="0"/>
            <a:t>Consorcio Mejía-Brito</a:t>
          </a:r>
        </a:p>
        <a:p>
          <a:r>
            <a:rPr lang="es-EC" dirty="0" smtClean="0"/>
            <a:t>4 de diciembre del 2012 </a:t>
          </a:r>
          <a:endParaRPr lang="es-EC" dirty="0"/>
        </a:p>
      </dgm:t>
    </dgm:pt>
    <dgm:pt modelId="{272B2668-A056-44AC-A0E2-84C380CBE1F6}" type="parTrans" cxnId="{8AE1D298-C749-4059-A5D7-4069F3EA3254}">
      <dgm:prSet/>
      <dgm:spPr/>
      <dgm:t>
        <a:bodyPr/>
        <a:lstStyle/>
        <a:p>
          <a:endParaRPr lang="es-EC"/>
        </a:p>
      </dgm:t>
    </dgm:pt>
    <dgm:pt modelId="{854FA475-B13D-47BB-8975-F297F7E596D8}" type="sibTrans" cxnId="{8AE1D298-C749-4059-A5D7-4069F3EA3254}">
      <dgm:prSet/>
      <dgm:spPr/>
      <dgm:t>
        <a:bodyPr/>
        <a:lstStyle/>
        <a:p>
          <a:endParaRPr lang="es-EC"/>
        </a:p>
      </dgm:t>
    </dgm:pt>
    <dgm:pt modelId="{CE338293-7AF6-4815-9D09-52C8ABA67433}" type="pres">
      <dgm:prSet presAssocID="{5BBC9D64-3F17-458A-AC48-53E0C60EF875}" presName="diagram" presStyleCnt="0">
        <dgm:presLayoutVars>
          <dgm:dir/>
          <dgm:resizeHandles val="exact"/>
        </dgm:presLayoutVars>
      </dgm:prSet>
      <dgm:spPr/>
      <dgm:t>
        <a:bodyPr/>
        <a:lstStyle/>
        <a:p>
          <a:endParaRPr lang="es-EC"/>
        </a:p>
      </dgm:t>
    </dgm:pt>
    <dgm:pt modelId="{4ACF6E15-B87C-493C-B654-52AAE0CB1341}" type="pres">
      <dgm:prSet presAssocID="{0AB01EE7-0E59-4059-B396-FFF32C8C3242}" presName="node" presStyleLbl="node1" presStyleIdx="0" presStyleCnt="5">
        <dgm:presLayoutVars>
          <dgm:bulletEnabled val="1"/>
        </dgm:presLayoutVars>
      </dgm:prSet>
      <dgm:spPr/>
      <dgm:t>
        <a:bodyPr/>
        <a:lstStyle/>
        <a:p>
          <a:endParaRPr lang="es-EC"/>
        </a:p>
      </dgm:t>
    </dgm:pt>
    <dgm:pt modelId="{3A6C0A07-7107-4E99-BD25-0E8B262C1CEF}" type="pres">
      <dgm:prSet presAssocID="{BB17A835-29C9-4886-BDE8-192C854FD528}" presName="sibTrans" presStyleCnt="0"/>
      <dgm:spPr/>
      <dgm:t>
        <a:bodyPr/>
        <a:lstStyle/>
        <a:p>
          <a:endParaRPr lang="es-EC"/>
        </a:p>
      </dgm:t>
    </dgm:pt>
    <dgm:pt modelId="{CBEE6EED-CE4F-4365-962B-C5C4A965F965}" type="pres">
      <dgm:prSet presAssocID="{DE13B077-3D13-419C-A1FA-BC27E14E6C30}" presName="node" presStyleLbl="node1" presStyleIdx="1" presStyleCnt="5">
        <dgm:presLayoutVars>
          <dgm:bulletEnabled val="1"/>
        </dgm:presLayoutVars>
      </dgm:prSet>
      <dgm:spPr/>
      <dgm:t>
        <a:bodyPr/>
        <a:lstStyle/>
        <a:p>
          <a:endParaRPr lang="es-EC"/>
        </a:p>
      </dgm:t>
    </dgm:pt>
    <dgm:pt modelId="{0474F0BB-A067-4E0A-8F8D-0861FD6F74A0}" type="pres">
      <dgm:prSet presAssocID="{DF861C21-4BE5-4FEA-851D-A757A443F068}" presName="sibTrans" presStyleCnt="0"/>
      <dgm:spPr/>
      <dgm:t>
        <a:bodyPr/>
        <a:lstStyle/>
        <a:p>
          <a:endParaRPr lang="es-EC"/>
        </a:p>
      </dgm:t>
    </dgm:pt>
    <dgm:pt modelId="{2102DB0B-F994-4365-854F-A2C586322E93}" type="pres">
      <dgm:prSet presAssocID="{93277128-7D20-4B92-B340-8B0E6C84488F}" presName="node" presStyleLbl="node1" presStyleIdx="2" presStyleCnt="5">
        <dgm:presLayoutVars>
          <dgm:bulletEnabled val="1"/>
        </dgm:presLayoutVars>
      </dgm:prSet>
      <dgm:spPr/>
      <dgm:t>
        <a:bodyPr/>
        <a:lstStyle/>
        <a:p>
          <a:endParaRPr lang="es-EC"/>
        </a:p>
      </dgm:t>
    </dgm:pt>
    <dgm:pt modelId="{6A46D966-C158-4A60-8336-13D76C7AD58D}" type="pres">
      <dgm:prSet presAssocID="{039860C3-D862-41B7-8469-94BA73617FFB}" presName="sibTrans" presStyleCnt="0"/>
      <dgm:spPr/>
      <dgm:t>
        <a:bodyPr/>
        <a:lstStyle/>
        <a:p>
          <a:endParaRPr lang="es-EC"/>
        </a:p>
      </dgm:t>
    </dgm:pt>
    <dgm:pt modelId="{116B60E5-6AFB-4415-BB1A-79C721121263}" type="pres">
      <dgm:prSet presAssocID="{B6D59F84-D39E-4CE0-AA5C-967A11055BD1}" presName="node" presStyleLbl="node1" presStyleIdx="3" presStyleCnt="5">
        <dgm:presLayoutVars>
          <dgm:bulletEnabled val="1"/>
        </dgm:presLayoutVars>
      </dgm:prSet>
      <dgm:spPr/>
      <dgm:t>
        <a:bodyPr/>
        <a:lstStyle/>
        <a:p>
          <a:endParaRPr lang="es-EC"/>
        </a:p>
      </dgm:t>
    </dgm:pt>
    <dgm:pt modelId="{D179255C-B362-4CC8-9812-F5B62F476FB4}" type="pres">
      <dgm:prSet presAssocID="{F04BB735-DF00-4895-8B2A-A2D5B6350FA5}" presName="sibTrans" presStyleCnt="0"/>
      <dgm:spPr/>
      <dgm:t>
        <a:bodyPr/>
        <a:lstStyle/>
        <a:p>
          <a:endParaRPr lang="es-EC"/>
        </a:p>
      </dgm:t>
    </dgm:pt>
    <dgm:pt modelId="{DEEBB7CD-E874-4E22-8E8F-F04FC2AACA03}" type="pres">
      <dgm:prSet presAssocID="{0A4D3961-3647-426A-9144-CADEBF738D9C}" presName="node" presStyleLbl="node1" presStyleIdx="4" presStyleCnt="5">
        <dgm:presLayoutVars>
          <dgm:bulletEnabled val="1"/>
        </dgm:presLayoutVars>
      </dgm:prSet>
      <dgm:spPr/>
      <dgm:t>
        <a:bodyPr/>
        <a:lstStyle/>
        <a:p>
          <a:endParaRPr lang="es-EC"/>
        </a:p>
      </dgm:t>
    </dgm:pt>
  </dgm:ptLst>
  <dgm:cxnLst>
    <dgm:cxn modelId="{EEC48367-5AEA-4AC7-AF37-01C175537CCB}" type="presOf" srcId="{93277128-7D20-4B92-B340-8B0E6C84488F}" destId="{2102DB0B-F994-4365-854F-A2C586322E93}" srcOrd="0" destOrd="0" presId="urn:microsoft.com/office/officeart/2005/8/layout/default"/>
    <dgm:cxn modelId="{8AE1D298-C749-4059-A5D7-4069F3EA3254}" srcId="{5BBC9D64-3F17-458A-AC48-53E0C60EF875}" destId="{0A4D3961-3647-426A-9144-CADEBF738D9C}" srcOrd="4" destOrd="0" parTransId="{272B2668-A056-44AC-A0E2-84C380CBE1F6}" sibTransId="{854FA475-B13D-47BB-8975-F297F7E596D8}"/>
    <dgm:cxn modelId="{3D2FEC0A-CF30-42CE-96F5-7524BC2D8D08}" srcId="{5BBC9D64-3F17-458A-AC48-53E0C60EF875}" destId="{B6D59F84-D39E-4CE0-AA5C-967A11055BD1}" srcOrd="3" destOrd="0" parTransId="{E73DABA1-262C-4B66-B7BE-4F2DB235DCE6}" sibTransId="{F04BB735-DF00-4895-8B2A-A2D5B6350FA5}"/>
    <dgm:cxn modelId="{E564BFEA-3859-4422-964D-D6697C7345DC}" type="presOf" srcId="{0A4D3961-3647-426A-9144-CADEBF738D9C}" destId="{DEEBB7CD-E874-4E22-8E8F-F04FC2AACA03}" srcOrd="0" destOrd="0" presId="urn:microsoft.com/office/officeart/2005/8/layout/default"/>
    <dgm:cxn modelId="{DB651365-DFEF-4174-9205-B636BC60B86D}" srcId="{5BBC9D64-3F17-458A-AC48-53E0C60EF875}" destId="{93277128-7D20-4B92-B340-8B0E6C84488F}" srcOrd="2" destOrd="0" parTransId="{BB37A877-0BC4-4A56-90D0-9F9C3C8802D8}" sibTransId="{039860C3-D862-41B7-8469-94BA73617FFB}"/>
    <dgm:cxn modelId="{4802B43C-3495-4681-9B82-8C746CA8C5C9}" type="presOf" srcId="{0AB01EE7-0E59-4059-B396-FFF32C8C3242}" destId="{4ACF6E15-B87C-493C-B654-52AAE0CB1341}" srcOrd="0" destOrd="0" presId="urn:microsoft.com/office/officeart/2005/8/layout/default"/>
    <dgm:cxn modelId="{E129DD02-B421-4BBE-A103-8EFF2A2ED2B8}" srcId="{5BBC9D64-3F17-458A-AC48-53E0C60EF875}" destId="{0AB01EE7-0E59-4059-B396-FFF32C8C3242}" srcOrd="0" destOrd="0" parTransId="{864C88B5-8876-46B9-ABDC-88EAC6A78D8C}" sibTransId="{BB17A835-29C9-4886-BDE8-192C854FD528}"/>
    <dgm:cxn modelId="{FF6B4BB8-B815-48AF-9A56-4D03E198C975}" srcId="{5BBC9D64-3F17-458A-AC48-53E0C60EF875}" destId="{DE13B077-3D13-419C-A1FA-BC27E14E6C30}" srcOrd="1" destOrd="0" parTransId="{8E30AC71-1C17-4145-B529-AA33BD0BBF62}" sibTransId="{DF861C21-4BE5-4FEA-851D-A757A443F068}"/>
    <dgm:cxn modelId="{F482266F-375E-4DAA-AF4B-21153D96CF0E}" type="presOf" srcId="{DE13B077-3D13-419C-A1FA-BC27E14E6C30}" destId="{CBEE6EED-CE4F-4365-962B-C5C4A965F965}" srcOrd="0" destOrd="0" presId="urn:microsoft.com/office/officeart/2005/8/layout/default"/>
    <dgm:cxn modelId="{F69FC280-A92F-48D7-8489-772E0898E965}" type="presOf" srcId="{B6D59F84-D39E-4CE0-AA5C-967A11055BD1}" destId="{116B60E5-6AFB-4415-BB1A-79C721121263}" srcOrd="0" destOrd="0" presId="urn:microsoft.com/office/officeart/2005/8/layout/default"/>
    <dgm:cxn modelId="{75443428-8DD3-49B5-B3E0-612D204888F6}" type="presOf" srcId="{5BBC9D64-3F17-458A-AC48-53E0C60EF875}" destId="{CE338293-7AF6-4815-9D09-52C8ABA67433}" srcOrd="0" destOrd="0" presId="urn:microsoft.com/office/officeart/2005/8/layout/default"/>
    <dgm:cxn modelId="{2B1B9AA2-176C-40ED-AFB2-DFA6482960C3}" type="presParOf" srcId="{CE338293-7AF6-4815-9D09-52C8ABA67433}" destId="{4ACF6E15-B87C-493C-B654-52AAE0CB1341}" srcOrd="0" destOrd="0" presId="urn:microsoft.com/office/officeart/2005/8/layout/default"/>
    <dgm:cxn modelId="{9ACEA468-CEDD-4815-9BEA-80E41870C150}" type="presParOf" srcId="{CE338293-7AF6-4815-9D09-52C8ABA67433}" destId="{3A6C0A07-7107-4E99-BD25-0E8B262C1CEF}" srcOrd="1" destOrd="0" presId="urn:microsoft.com/office/officeart/2005/8/layout/default"/>
    <dgm:cxn modelId="{E78070A8-47D9-4D78-97C7-897C76D5D45F}" type="presParOf" srcId="{CE338293-7AF6-4815-9D09-52C8ABA67433}" destId="{CBEE6EED-CE4F-4365-962B-C5C4A965F965}" srcOrd="2" destOrd="0" presId="urn:microsoft.com/office/officeart/2005/8/layout/default"/>
    <dgm:cxn modelId="{A1F51D39-3004-40E1-8A32-5AFC7E1C1EFC}" type="presParOf" srcId="{CE338293-7AF6-4815-9D09-52C8ABA67433}" destId="{0474F0BB-A067-4E0A-8F8D-0861FD6F74A0}" srcOrd="3" destOrd="0" presId="urn:microsoft.com/office/officeart/2005/8/layout/default"/>
    <dgm:cxn modelId="{DE842431-3FCE-43AB-97FD-CD233924C2C4}" type="presParOf" srcId="{CE338293-7AF6-4815-9D09-52C8ABA67433}" destId="{2102DB0B-F994-4365-854F-A2C586322E93}" srcOrd="4" destOrd="0" presId="urn:microsoft.com/office/officeart/2005/8/layout/default"/>
    <dgm:cxn modelId="{876AD97C-A2BA-4C5C-9657-AC651970D1CE}" type="presParOf" srcId="{CE338293-7AF6-4815-9D09-52C8ABA67433}" destId="{6A46D966-C158-4A60-8336-13D76C7AD58D}" srcOrd="5" destOrd="0" presId="urn:microsoft.com/office/officeart/2005/8/layout/default"/>
    <dgm:cxn modelId="{D15852D2-EEE1-4FB3-BD97-6FAF45E389AC}" type="presParOf" srcId="{CE338293-7AF6-4815-9D09-52C8ABA67433}" destId="{116B60E5-6AFB-4415-BB1A-79C721121263}" srcOrd="6" destOrd="0" presId="urn:microsoft.com/office/officeart/2005/8/layout/default"/>
    <dgm:cxn modelId="{BD7FE6F5-17FA-447B-9EC4-FC3DFEEC9788}" type="presParOf" srcId="{CE338293-7AF6-4815-9D09-52C8ABA67433}" destId="{D179255C-B362-4CC8-9812-F5B62F476FB4}" srcOrd="7" destOrd="0" presId="urn:microsoft.com/office/officeart/2005/8/layout/default"/>
    <dgm:cxn modelId="{7F316AA6-D923-47CA-AF5E-B677B16239EB}" type="presParOf" srcId="{CE338293-7AF6-4815-9D09-52C8ABA67433}" destId="{DEEBB7CD-E874-4E22-8E8F-F04FC2AACA0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8C7F08-DF17-49FF-884F-7E5E1B31CA7C}"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s-EC"/>
        </a:p>
      </dgm:t>
    </dgm:pt>
    <dgm:pt modelId="{8A207C65-4941-4A8E-B846-9576E2B6E40D}">
      <dgm:prSet phldrT="[Texto]" custT="1"/>
      <dgm:spPr/>
      <dgm:t>
        <a:bodyPr/>
        <a:lstStyle/>
        <a:p>
          <a:r>
            <a:rPr lang="es-EC" sz="2000" dirty="0"/>
            <a:t>Liquidez: cumplimiento de objetivos</a:t>
          </a:r>
        </a:p>
      </dgm:t>
    </dgm:pt>
    <dgm:pt modelId="{C1731058-4AD4-4B11-A529-A10B7B2722FD}" type="parTrans" cxnId="{5116EE7D-4699-41B3-AEA6-BCFEEEF7530A}">
      <dgm:prSet/>
      <dgm:spPr/>
      <dgm:t>
        <a:bodyPr/>
        <a:lstStyle/>
        <a:p>
          <a:endParaRPr lang="es-EC" sz="4400"/>
        </a:p>
      </dgm:t>
    </dgm:pt>
    <dgm:pt modelId="{81F9B8E7-3069-47BF-A6A2-8CB106EC039B}" type="sibTrans" cxnId="{5116EE7D-4699-41B3-AEA6-BCFEEEF7530A}">
      <dgm:prSet custT="1"/>
      <dgm:spPr/>
      <dgm:t>
        <a:bodyPr/>
        <a:lstStyle/>
        <a:p>
          <a:endParaRPr lang="es-EC" sz="1100" dirty="0"/>
        </a:p>
      </dgm:t>
    </dgm:pt>
    <dgm:pt modelId="{56D42653-B8DF-4980-AA4D-EB80589C60C5}">
      <dgm:prSet phldrT="[Texto]" custT="1"/>
      <dgm:spPr/>
      <dgm:t>
        <a:bodyPr/>
        <a:lstStyle/>
        <a:p>
          <a:r>
            <a:rPr lang="es-EC" sz="2000" dirty="0"/>
            <a:t>Minimización de los costos ponderados de capital</a:t>
          </a:r>
        </a:p>
      </dgm:t>
    </dgm:pt>
    <dgm:pt modelId="{45CB4ADC-9BFF-4171-9204-6758331CBBE1}" type="parTrans" cxnId="{F624B3B7-37A2-4C7B-BDE7-ED72A0BBA92A}">
      <dgm:prSet/>
      <dgm:spPr/>
      <dgm:t>
        <a:bodyPr/>
        <a:lstStyle/>
        <a:p>
          <a:endParaRPr lang="es-EC" sz="4400"/>
        </a:p>
      </dgm:t>
    </dgm:pt>
    <dgm:pt modelId="{B934F0BE-269E-4861-8D4C-A304B52F71B7}" type="sibTrans" cxnId="{F624B3B7-37A2-4C7B-BDE7-ED72A0BBA92A}">
      <dgm:prSet custT="1"/>
      <dgm:spPr/>
      <dgm:t>
        <a:bodyPr/>
        <a:lstStyle/>
        <a:p>
          <a:endParaRPr lang="es-EC" sz="1100" dirty="0"/>
        </a:p>
      </dgm:t>
    </dgm:pt>
    <dgm:pt modelId="{E95C5C3A-B521-4F26-99CC-F8574A402E16}">
      <dgm:prSet phldrT="[Texto]" custT="1"/>
      <dgm:spPr/>
      <dgm:t>
        <a:bodyPr/>
        <a:lstStyle/>
        <a:p>
          <a:r>
            <a:rPr lang="es-EC" sz="2000" dirty="0"/>
            <a:t>Utilización eficiente de los factores productivos</a:t>
          </a:r>
        </a:p>
      </dgm:t>
    </dgm:pt>
    <dgm:pt modelId="{B144578B-30F5-4F16-AE31-B8E0F5706A5A}" type="parTrans" cxnId="{27F6F7A5-5901-4543-B2BF-EBBF14B09F03}">
      <dgm:prSet/>
      <dgm:spPr/>
      <dgm:t>
        <a:bodyPr/>
        <a:lstStyle/>
        <a:p>
          <a:endParaRPr lang="es-EC" sz="4400"/>
        </a:p>
      </dgm:t>
    </dgm:pt>
    <dgm:pt modelId="{2736163B-455E-4C7B-A971-87BA14D511B9}" type="sibTrans" cxnId="{27F6F7A5-5901-4543-B2BF-EBBF14B09F03}">
      <dgm:prSet custT="1"/>
      <dgm:spPr/>
      <dgm:t>
        <a:bodyPr/>
        <a:lstStyle/>
        <a:p>
          <a:endParaRPr lang="es-EC" sz="1100" dirty="0"/>
        </a:p>
      </dgm:t>
    </dgm:pt>
    <dgm:pt modelId="{16DAD573-31E4-47ED-B71D-876A43248041}">
      <dgm:prSet phldrT="[Texto]" custT="1"/>
      <dgm:spPr/>
      <dgm:t>
        <a:bodyPr/>
        <a:lstStyle/>
        <a:p>
          <a:r>
            <a:rPr lang="es-EC" sz="2000" dirty="0"/>
            <a:t>Orientación apropiada de los fondos monetarios</a:t>
          </a:r>
        </a:p>
      </dgm:t>
    </dgm:pt>
    <dgm:pt modelId="{15C075BA-3094-41C0-8910-73BD71A18D40}" type="parTrans" cxnId="{43E94B6E-D29A-4BF3-B37C-363A4681D97B}">
      <dgm:prSet/>
      <dgm:spPr/>
      <dgm:t>
        <a:bodyPr/>
        <a:lstStyle/>
        <a:p>
          <a:endParaRPr lang="es-EC" sz="4400"/>
        </a:p>
      </dgm:t>
    </dgm:pt>
    <dgm:pt modelId="{9E7CFD26-4B27-4330-92A1-875B29B1AFEB}" type="sibTrans" cxnId="{43E94B6E-D29A-4BF3-B37C-363A4681D97B}">
      <dgm:prSet custT="1"/>
      <dgm:spPr/>
      <dgm:t>
        <a:bodyPr/>
        <a:lstStyle/>
        <a:p>
          <a:endParaRPr lang="es-EC" sz="1100" dirty="0"/>
        </a:p>
      </dgm:t>
    </dgm:pt>
    <dgm:pt modelId="{7A8206A2-E334-4035-8859-315959CB8999}">
      <dgm:prSet phldrT="[Texto]" custT="1"/>
      <dgm:spPr/>
      <dgm:t>
        <a:bodyPr/>
        <a:lstStyle/>
        <a:p>
          <a:r>
            <a:rPr lang="es-EC" sz="2000" dirty="0"/>
            <a:t>Recuperación de los fondos </a:t>
          </a:r>
          <a:r>
            <a:rPr lang="es-EC" sz="2000" dirty="0" smtClean="0"/>
            <a:t>invertidos</a:t>
          </a:r>
          <a:endParaRPr lang="es-EC" sz="2000" dirty="0"/>
        </a:p>
      </dgm:t>
    </dgm:pt>
    <dgm:pt modelId="{103AA4E5-E6E1-4EC1-864E-C7FDA8C0C33E}" type="parTrans" cxnId="{AEEE920A-1E3A-449F-A1E4-C068EAFDDF4B}">
      <dgm:prSet/>
      <dgm:spPr/>
      <dgm:t>
        <a:bodyPr/>
        <a:lstStyle/>
        <a:p>
          <a:endParaRPr lang="es-EC" sz="4400"/>
        </a:p>
      </dgm:t>
    </dgm:pt>
    <dgm:pt modelId="{9FC870FE-63CA-4B64-A077-D50A46E7928B}" type="sibTrans" cxnId="{AEEE920A-1E3A-449F-A1E4-C068EAFDDF4B}">
      <dgm:prSet custT="1"/>
      <dgm:spPr/>
      <dgm:t>
        <a:bodyPr/>
        <a:lstStyle/>
        <a:p>
          <a:endParaRPr lang="es-EC" sz="1100" dirty="0"/>
        </a:p>
      </dgm:t>
    </dgm:pt>
    <dgm:pt modelId="{FE9ACA35-BEEC-4DE1-89EB-5FAC2C99DC3D}">
      <dgm:prSet phldrT="[Texto]" custT="1"/>
      <dgm:spPr/>
      <dgm:t>
        <a:bodyPr/>
        <a:lstStyle/>
        <a:p>
          <a:r>
            <a:rPr lang="es-EC" sz="2000" dirty="0"/>
            <a:t>Cobertura apropiada de los riesgos</a:t>
          </a:r>
        </a:p>
      </dgm:t>
    </dgm:pt>
    <dgm:pt modelId="{D83FFDF0-B197-40CF-927F-EA89616CAEF1}" type="parTrans" cxnId="{5AC29D96-2858-4619-B231-8CB953446697}">
      <dgm:prSet/>
      <dgm:spPr/>
      <dgm:t>
        <a:bodyPr/>
        <a:lstStyle/>
        <a:p>
          <a:endParaRPr lang="es-EC" sz="4400"/>
        </a:p>
      </dgm:t>
    </dgm:pt>
    <dgm:pt modelId="{A8396F7F-9A84-44B8-8BDA-B1238DC7ACB2}" type="sibTrans" cxnId="{5AC29D96-2858-4619-B231-8CB953446697}">
      <dgm:prSet custT="1"/>
      <dgm:spPr/>
      <dgm:t>
        <a:bodyPr/>
        <a:lstStyle/>
        <a:p>
          <a:endParaRPr lang="es-EC" sz="1100" dirty="0"/>
        </a:p>
      </dgm:t>
    </dgm:pt>
    <dgm:pt modelId="{5DB98382-0CE3-47D8-B1AC-DA3A9BF14F9C}">
      <dgm:prSet phldrT="[Texto]" custT="1"/>
      <dgm:spPr/>
      <dgm:t>
        <a:bodyPr/>
        <a:lstStyle/>
        <a:p>
          <a:r>
            <a:rPr lang="es-EC" sz="2000" dirty="0"/>
            <a:t>MAXIMIZACIÓN DEL VALOR EMPRESARIAL</a:t>
          </a:r>
        </a:p>
      </dgm:t>
    </dgm:pt>
    <dgm:pt modelId="{79EE587E-92C0-4AF2-B37A-59FDEE12E934}" type="parTrans" cxnId="{2E9FC11F-7C8B-4686-987C-4CE793C42EA5}">
      <dgm:prSet/>
      <dgm:spPr/>
      <dgm:t>
        <a:bodyPr/>
        <a:lstStyle/>
        <a:p>
          <a:endParaRPr lang="es-EC" sz="4400"/>
        </a:p>
      </dgm:t>
    </dgm:pt>
    <dgm:pt modelId="{FDF8F28F-4A14-464F-84C3-4952890773E8}" type="sibTrans" cxnId="{2E9FC11F-7C8B-4686-987C-4CE793C42EA5}">
      <dgm:prSet/>
      <dgm:spPr/>
      <dgm:t>
        <a:bodyPr/>
        <a:lstStyle/>
        <a:p>
          <a:endParaRPr lang="es-EC" sz="4400"/>
        </a:p>
      </dgm:t>
    </dgm:pt>
    <dgm:pt modelId="{AA459096-D8F9-44C3-89D9-A9C31E70BF99}" type="pres">
      <dgm:prSet presAssocID="{E68C7F08-DF17-49FF-884F-7E5E1B31CA7C}" presName="linearFlow" presStyleCnt="0">
        <dgm:presLayoutVars>
          <dgm:resizeHandles val="exact"/>
        </dgm:presLayoutVars>
      </dgm:prSet>
      <dgm:spPr/>
      <dgm:t>
        <a:bodyPr/>
        <a:lstStyle/>
        <a:p>
          <a:endParaRPr lang="es-EC"/>
        </a:p>
      </dgm:t>
    </dgm:pt>
    <dgm:pt modelId="{3EC4ECAD-A66A-41F3-A839-CE04E25D89C4}" type="pres">
      <dgm:prSet presAssocID="{8A207C65-4941-4A8E-B846-9576E2B6E40D}" presName="node" presStyleLbl="node1" presStyleIdx="0" presStyleCnt="7" custScaleX="246531" custScaleY="83856" custLinFactNeighborX="-179" custLinFactNeighborY="-3181">
        <dgm:presLayoutVars>
          <dgm:bulletEnabled val="1"/>
        </dgm:presLayoutVars>
      </dgm:prSet>
      <dgm:spPr/>
      <dgm:t>
        <a:bodyPr/>
        <a:lstStyle/>
        <a:p>
          <a:endParaRPr lang="es-EC"/>
        </a:p>
      </dgm:t>
    </dgm:pt>
    <dgm:pt modelId="{ED31F83B-6E35-47F5-AEB7-1B8C2DAAC72B}" type="pres">
      <dgm:prSet presAssocID="{81F9B8E7-3069-47BF-A6A2-8CB106EC039B}" presName="sibTrans" presStyleLbl="sibTrans2D1" presStyleIdx="0" presStyleCnt="6"/>
      <dgm:spPr/>
      <dgm:t>
        <a:bodyPr/>
        <a:lstStyle/>
        <a:p>
          <a:endParaRPr lang="es-EC"/>
        </a:p>
      </dgm:t>
    </dgm:pt>
    <dgm:pt modelId="{7EB15F2D-75E5-4A44-8BF5-EA9FAC612294}" type="pres">
      <dgm:prSet presAssocID="{81F9B8E7-3069-47BF-A6A2-8CB106EC039B}" presName="connectorText" presStyleLbl="sibTrans2D1" presStyleIdx="0" presStyleCnt="6"/>
      <dgm:spPr/>
      <dgm:t>
        <a:bodyPr/>
        <a:lstStyle/>
        <a:p>
          <a:endParaRPr lang="es-EC"/>
        </a:p>
      </dgm:t>
    </dgm:pt>
    <dgm:pt modelId="{25E0C910-FC11-4878-B810-95BF2716AA97}" type="pres">
      <dgm:prSet presAssocID="{56D42653-B8DF-4980-AA4D-EB80589C60C5}" presName="node" presStyleLbl="node1" presStyleIdx="1" presStyleCnt="7" custScaleX="246531" custScaleY="83856" custLinFactNeighborX="-182" custLinFactNeighborY="-2937">
        <dgm:presLayoutVars>
          <dgm:bulletEnabled val="1"/>
        </dgm:presLayoutVars>
      </dgm:prSet>
      <dgm:spPr/>
      <dgm:t>
        <a:bodyPr/>
        <a:lstStyle/>
        <a:p>
          <a:endParaRPr lang="es-EC"/>
        </a:p>
      </dgm:t>
    </dgm:pt>
    <dgm:pt modelId="{C58A7B7E-5E29-413C-886D-8D906D7C66AD}" type="pres">
      <dgm:prSet presAssocID="{B934F0BE-269E-4861-8D4C-A304B52F71B7}" presName="sibTrans" presStyleLbl="sibTrans2D1" presStyleIdx="1" presStyleCnt="6"/>
      <dgm:spPr/>
      <dgm:t>
        <a:bodyPr/>
        <a:lstStyle/>
        <a:p>
          <a:endParaRPr lang="es-EC"/>
        </a:p>
      </dgm:t>
    </dgm:pt>
    <dgm:pt modelId="{69B96C86-78B2-4CC3-89FE-484FAEBB118C}" type="pres">
      <dgm:prSet presAssocID="{B934F0BE-269E-4861-8D4C-A304B52F71B7}" presName="connectorText" presStyleLbl="sibTrans2D1" presStyleIdx="1" presStyleCnt="6"/>
      <dgm:spPr/>
      <dgm:t>
        <a:bodyPr/>
        <a:lstStyle/>
        <a:p>
          <a:endParaRPr lang="es-EC"/>
        </a:p>
      </dgm:t>
    </dgm:pt>
    <dgm:pt modelId="{F7A5060A-F53C-4C16-BE44-20E82A2D55BE}" type="pres">
      <dgm:prSet presAssocID="{E95C5C3A-B521-4F26-99CC-F8574A402E16}" presName="node" presStyleLbl="node1" presStyleIdx="2" presStyleCnt="7" custScaleX="246531" custScaleY="83856" custLinFactNeighborX="-182" custLinFactNeighborY="-2937">
        <dgm:presLayoutVars>
          <dgm:bulletEnabled val="1"/>
        </dgm:presLayoutVars>
      </dgm:prSet>
      <dgm:spPr/>
      <dgm:t>
        <a:bodyPr/>
        <a:lstStyle/>
        <a:p>
          <a:endParaRPr lang="es-EC"/>
        </a:p>
      </dgm:t>
    </dgm:pt>
    <dgm:pt modelId="{51AE434E-E822-49DB-8F66-86BD2948CEC7}" type="pres">
      <dgm:prSet presAssocID="{2736163B-455E-4C7B-A971-87BA14D511B9}" presName="sibTrans" presStyleLbl="sibTrans2D1" presStyleIdx="2" presStyleCnt="6"/>
      <dgm:spPr/>
      <dgm:t>
        <a:bodyPr/>
        <a:lstStyle/>
        <a:p>
          <a:endParaRPr lang="es-EC"/>
        </a:p>
      </dgm:t>
    </dgm:pt>
    <dgm:pt modelId="{3EB85591-CE22-4347-94D8-FB47BE081231}" type="pres">
      <dgm:prSet presAssocID="{2736163B-455E-4C7B-A971-87BA14D511B9}" presName="connectorText" presStyleLbl="sibTrans2D1" presStyleIdx="2" presStyleCnt="6"/>
      <dgm:spPr/>
      <dgm:t>
        <a:bodyPr/>
        <a:lstStyle/>
        <a:p>
          <a:endParaRPr lang="es-EC"/>
        </a:p>
      </dgm:t>
    </dgm:pt>
    <dgm:pt modelId="{0E8A288E-9DD9-499C-BAB1-5528B93100C8}" type="pres">
      <dgm:prSet presAssocID="{16DAD573-31E4-47ED-B71D-876A43248041}" presName="node" presStyleLbl="node1" presStyleIdx="3" presStyleCnt="7" custScaleX="246531" custScaleY="83856" custLinFactNeighborX="-182" custLinFactNeighborY="-2937">
        <dgm:presLayoutVars>
          <dgm:bulletEnabled val="1"/>
        </dgm:presLayoutVars>
      </dgm:prSet>
      <dgm:spPr/>
      <dgm:t>
        <a:bodyPr/>
        <a:lstStyle/>
        <a:p>
          <a:endParaRPr lang="es-EC"/>
        </a:p>
      </dgm:t>
    </dgm:pt>
    <dgm:pt modelId="{7927959D-A230-4409-A33D-A043DB8E0136}" type="pres">
      <dgm:prSet presAssocID="{9E7CFD26-4B27-4330-92A1-875B29B1AFEB}" presName="sibTrans" presStyleLbl="sibTrans2D1" presStyleIdx="3" presStyleCnt="6"/>
      <dgm:spPr/>
      <dgm:t>
        <a:bodyPr/>
        <a:lstStyle/>
        <a:p>
          <a:endParaRPr lang="es-EC"/>
        </a:p>
      </dgm:t>
    </dgm:pt>
    <dgm:pt modelId="{685AC39A-91B5-4766-AADD-3D679EECD995}" type="pres">
      <dgm:prSet presAssocID="{9E7CFD26-4B27-4330-92A1-875B29B1AFEB}" presName="connectorText" presStyleLbl="sibTrans2D1" presStyleIdx="3" presStyleCnt="6"/>
      <dgm:spPr/>
      <dgm:t>
        <a:bodyPr/>
        <a:lstStyle/>
        <a:p>
          <a:endParaRPr lang="es-EC"/>
        </a:p>
      </dgm:t>
    </dgm:pt>
    <dgm:pt modelId="{1B2A51CA-47D0-4A79-81A6-39FB76C28D91}" type="pres">
      <dgm:prSet presAssocID="{7A8206A2-E334-4035-8859-315959CB8999}" presName="node" presStyleLbl="node1" presStyleIdx="4" presStyleCnt="7" custScaleX="246531" custScaleY="83856" custLinFactNeighborX="3419" custLinFactNeighborY="-2937">
        <dgm:presLayoutVars>
          <dgm:bulletEnabled val="1"/>
        </dgm:presLayoutVars>
      </dgm:prSet>
      <dgm:spPr/>
      <dgm:t>
        <a:bodyPr/>
        <a:lstStyle/>
        <a:p>
          <a:endParaRPr lang="es-EC"/>
        </a:p>
      </dgm:t>
    </dgm:pt>
    <dgm:pt modelId="{EB6EF957-485A-4EB7-93A7-3472ABA3FFA2}" type="pres">
      <dgm:prSet presAssocID="{9FC870FE-63CA-4B64-A077-D50A46E7928B}" presName="sibTrans" presStyleLbl="sibTrans2D1" presStyleIdx="4" presStyleCnt="6"/>
      <dgm:spPr/>
      <dgm:t>
        <a:bodyPr/>
        <a:lstStyle/>
        <a:p>
          <a:endParaRPr lang="es-EC"/>
        </a:p>
      </dgm:t>
    </dgm:pt>
    <dgm:pt modelId="{95E3A6F7-40C8-4314-8C10-7973233A950A}" type="pres">
      <dgm:prSet presAssocID="{9FC870FE-63CA-4B64-A077-D50A46E7928B}" presName="connectorText" presStyleLbl="sibTrans2D1" presStyleIdx="4" presStyleCnt="6"/>
      <dgm:spPr/>
      <dgm:t>
        <a:bodyPr/>
        <a:lstStyle/>
        <a:p>
          <a:endParaRPr lang="es-EC"/>
        </a:p>
      </dgm:t>
    </dgm:pt>
    <dgm:pt modelId="{BB06103E-FE87-4FF9-8258-4D40EA172EE5}" type="pres">
      <dgm:prSet presAssocID="{FE9ACA35-BEEC-4DE1-89EB-5FAC2C99DC3D}" presName="node" presStyleLbl="node1" presStyleIdx="5" presStyleCnt="7" custScaleX="246531" custScaleY="83856" custLinFactNeighborX="-182" custLinFactNeighborY="-2937">
        <dgm:presLayoutVars>
          <dgm:bulletEnabled val="1"/>
        </dgm:presLayoutVars>
      </dgm:prSet>
      <dgm:spPr/>
      <dgm:t>
        <a:bodyPr/>
        <a:lstStyle/>
        <a:p>
          <a:endParaRPr lang="es-EC"/>
        </a:p>
      </dgm:t>
    </dgm:pt>
    <dgm:pt modelId="{97AFAD7D-7EA9-40A5-B08C-548C919F681B}" type="pres">
      <dgm:prSet presAssocID="{A8396F7F-9A84-44B8-8BDA-B1238DC7ACB2}" presName="sibTrans" presStyleLbl="sibTrans2D1" presStyleIdx="5" presStyleCnt="6"/>
      <dgm:spPr/>
      <dgm:t>
        <a:bodyPr/>
        <a:lstStyle/>
        <a:p>
          <a:endParaRPr lang="es-EC"/>
        </a:p>
      </dgm:t>
    </dgm:pt>
    <dgm:pt modelId="{E6570AC2-B32A-482E-9B76-42DD616DDB94}" type="pres">
      <dgm:prSet presAssocID="{A8396F7F-9A84-44B8-8BDA-B1238DC7ACB2}" presName="connectorText" presStyleLbl="sibTrans2D1" presStyleIdx="5" presStyleCnt="6"/>
      <dgm:spPr/>
      <dgm:t>
        <a:bodyPr/>
        <a:lstStyle/>
        <a:p>
          <a:endParaRPr lang="es-EC"/>
        </a:p>
      </dgm:t>
    </dgm:pt>
    <dgm:pt modelId="{47C74A66-C629-4FCD-A4CB-77430FAEC726}" type="pres">
      <dgm:prSet presAssocID="{5DB98382-0CE3-47D8-B1AC-DA3A9BF14F9C}" presName="node" presStyleLbl="node1" presStyleIdx="6" presStyleCnt="7" custScaleX="246531" custScaleY="83856" custLinFactNeighborX="-182" custLinFactNeighborY="-2937">
        <dgm:presLayoutVars>
          <dgm:bulletEnabled val="1"/>
        </dgm:presLayoutVars>
      </dgm:prSet>
      <dgm:spPr/>
      <dgm:t>
        <a:bodyPr/>
        <a:lstStyle/>
        <a:p>
          <a:endParaRPr lang="es-EC"/>
        </a:p>
      </dgm:t>
    </dgm:pt>
  </dgm:ptLst>
  <dgm:cxnLst>
    <dgm:cxn modelId="{5116EE7D-4699-41B3-AEA6-BCFEEEF7530A}" srcId="{E68C7F08-DF17-49FF-884F-7E5E1B31CA7C}" destId="{8A207C65-4941-4A8E-B846-9576E2B6E40D}" srcOrd="0" destOrd="0" parTransId="{C1731058-4AD4-4B11-A529-A10B7B2722FD}" sibTransId="{81F9B8E7-3069-47BF-A6A2-8CB106EC039B}"/>
    <dgm:cxn modelId="{DDA53B37-6D0F-4687-AE8C-795D4A0D90A6}" type="presOf" srcId="{8A207C65-4941-4A8E-B846-9576E2B6E40D}" destId="{3EC4ECAD-A66A-41F3-A839-CE04E25D89C4}" srcOrd="0" destOrd="0" presId="urn:microsoft.com/office/officeart/2005/8/layout/process2"/>
    <dgm:cxn modelId="{C8F4FCC1-0BCA-470E-9049-87072D205D9C}" type="presOf" srcId="{A8396F7F-9A84-44B8-8BDA-B1238DC7ACB2}" destId="{E6570AC2-B32A-482E-9B76-42DD616DDB94}" srcOrd="1" destOrd="0" presId="urn:microsoft.com/office/officeart/2005/8/layout/process2"/>
    <dgm:cxn modelId="{27F6F7A5-5901-4543-B2BF-EBBF14B09F03}" srcId="{E68C7F08-DF17-49FF-884F-7E5E1B31CA7C}" destId="{E95C5C3A-B521-4F26-99CC-F8574A402E16}" srcOrd="2" destOrd="0" parTransId="{B144578B-30F5-4F16-AE31-B8E0F5706A5A}" sibTransId="{2736163B-455E-4C7B-A971-87BA14D511B9}"/>
    <dgm:cxn modelId="{569D81E3-98FC-4563-83A8-39452F7855F8}" type="presOf" srcId="{A8396F7F-9A84-44B8-8BDA-B1238DC7ACB2}" destId="{97AFAD7D-7EA9-40A5-B08C-548C919F681B}" srcOrd="0" destOrd="0" presId="urn:microsoft.com/office/officeart/2005/8/layout/process2"/>
    <dgm:cxn modelId="{565F0162-0DF3-4EF8-88D5-1C6154BF52D2}" type="presOf" srcId="{81F9B8E7-3069-47BF-A6A2-8CB106EC039B}" destId="{7EB15F2D-75E5-4A44-8BF5-EA9FAC612294}" srcOrd="1" destOrd="0" presId="urn:microsoft.com/office/officeart/2005/8/layout/process2"/>
    <dgm:cxn modelId="{5FAA1BDE-4F9F-4232-BC8E-4F1F1A35BB6B}" type="presOf" srcId="{9FC870FE-63CA-4B64-A077-D50A46E7928B}" destId="{EB6EF957-485A-4EB7-93A7-3472ABA3FFA2}" srcOrd="0" destOrd="0" presId="urn:microsoft.com/office/officeart/2005/8/layout/process2"/>
    <dgm:cxn modelId="{C7DCD32D-42AA-4107-97F6-53B92FFF54CC}" type="presOf" srcId="{5DB98382-0CE3-47D8-B1AC-DA3A9BF14F9C}" destId="{47C74A66-C629-4FCD-A4CB-77430FAEC726}" srcOrd="0" destOrd="0" presId="urn:microsoft.com/office/officeart/2005/8/layout/process2"/>
    <dgm:cxn modelId="{908D772D-91FB-4E08-95FF-D79A902FCB17}" type="presOf" srcId="{7A8206A2-E334-4035-8859-315959CB8999}" destId="{1B2A51CA-47D0-4A79-81A6-39FB76C28D91}" srcOrd="0" destOrd="0" presId="urn:microsoft.com/office/officeart/2005/8/layout/process2"/>
    <dgm:cxn modelId="{A5FB79BC-E2BF-476D-809D-5A32E1AD6E30}" type="presOf" srcId="{9FC870FE-63CA-4B64-A077-D50A46E7928B}" destId="{95E3A6F7-40C8-4314-8C10-7973233A950A}" srcOrd="1" destOrd="0" presId="urn:microsoft.com/office/officeart/2005/8/layout/process2"/>
    <dgm:cxn modelId="{9BF8241F-28DD-471D-A6EC-D8C990819669}" type="presOf" srcId="{E68C7F08-DF17-49FF-884F-7E5E1B31CA7C}" destId="{AA459096-D8F9-44C3-89D9-A9C31E70BF99}" srcOrd="0" destOrd="0" presId="urn:microsoft.com/office/officeart/2005/8/layout/process2"/>
    <dgm:cxn modelId="{A7A35B43-D2DC-4043-B9A0-C83FC1D69042}" type="presOf" srcId="{81F9B8E7-3069-47BF-A6A2-8CB106EC039B}" destId="{ED31F83B-6E35-47F5-AEB7-1B8C2DAAC72B}" srcOrd="0" destOrd="0" presId="urn:microsoft.com/office/officeart/2005/8/layout/process2"/>
    <dgm:cxn modelId="{DA6346C7-5B8D-4830-97A8-6D3271B4A413}" type="presOf" srcId="{2736163B-455E-4C7B-A971-87BA14D511B9}" destId="{51AE434E-E822-49DB-8F66-86BD2948CEC7}" srcOrd="0" destOrd="0" presId="urn:microsoft.com/office/officeart/2005/8/layout/process2"/>
    <dgm:cxn modelId="{F624B3B7-37A2-4C7B-BDE7-ED72A0BBA92A}" srcId="{E68C7F08-DF17-49FF-884F-7E5E1B31CA7C}" destId="{56D42653-B8DF-4980-AA4D-EB80589C60C5}" srcOrd="1" destOrd="0" parTransId="{45CB4ADC-9BFF-4171-9204-6758331CBBE1}" sibTransId="{B934F0BE-269E-4861-8D4C-A304B52F71B7}"/>
    <dgm:cxn modelId="{77A46482-F3B6-4430-A2E7-147049159794}" type="presOf" srcId="{FE9ACA35-BEEC-4DE1-89EB-5FAC2C99DC3D}" destId="{BB06103E-FE87-4FF9-8258-4D40EA172EE5}" srcOrd="0" destOrd="0" presId="urn:microsoft.com/office/officeart/2005/8/layout/process2"/>
    <dgm:cxn modelId="{43E94B6E-D29A-4BF3-B37C-363A4681D97B}" srcId="{E68C7F08-DF17-49FF-884F-7E5E1B31CA7C}" destId="{16DAD573-31E4-47ED-B71D-876A43248041}" srcOrd="3" destOrd="0" parTransId="{15C075BA-3094-41C0-8910-73BD71A18D40}" sibTransId="{9E7CFD26-4B27-4330-92A1-875B29B1AFEB}"/>
    <dgm:cxn modelId="{093CF36C-C76D-452E-8E36-9765357DDC05}" type="presOf" srcId="{B934F0BE-269E-4861-8D4C-A304B52F71B7}" destId="{C58A7B7E-5E29-413C-886D-8D906D7C66AD}" srcOrd="0" destOrd="0" presId="urn:microsoft.com/office/officeart/2005/8/layout/process2"/>
    <dgm:cxn modelId="{87280263-5E49-4B8A-A8D6-BB78DCDF62CD}" type="presOf" srcId="{E95C5C3A-B521-4F26-99CC-F8574A402E16}" destId="{F7A5060A-F53C-4C16-BE44-20E82A2D55BE}" srcOrd="0" destOrd="0" presId="urn:microsoft.com/office/officeart/2005/8/layout/process2"/>
    <dgm:cxn modelId="{196639EC-50FD-4205-AD54-7986FA45E629}" type="presOf" srcId="{9E7CFD26-4B27-4330-92A1-875B29B1AFEB}" destId="{7927959D-A230-4409-A33D-A043DB8E0136}" srcOrd="0" destOrd="0" presId="urn:microsoft.com/office/officeart/2005/8/layout/process2"/>
    <dgm:cxn modelId="{11E3EE00-529A-43C2-9FD4-1B5217A7E2AF}" type="presOf" srcId="{B934F0BE-269E-4861-8D4C-A304B52F71B7}" destId="{69B96C86-78B2-4CC3-89FE-484FAEBB118C}" srcOrd="1" destOrd="0" presId="urn:microsoft.com/office/officeart/2005/8/layout/process2"/>
    <dgm:cxn modelId="{2E9FC11F-7C8B-4686-987C-4CE793C42EA5}" srcId="{E68C7F08-DF17-49FF-884F-7E5E1B31CA7C}" destId="{5DB98382-0CE3-47D8-B1AC-DA3A9BF14F9C}" srcOrd="6" destOrd="0" parTransId="{79EE587E-92C0-4AF2-B37A-59FDEE12E934}" sibTransId="{FDF8F28F-4A14-464F-84C3-4952890773E8}"/>
    <dgm:cxn modelId="{EB02C8FC-C478-4DF6-88F6-EC172D8090A9}" type="presOf" srcId="{16DAD573-31E4-47ED-B71D-876A43248041}" destId="{0E8A288E-9DD9-499C-BAB1-5528B93100C8}" srcOrd="0" destOrd="0" presId="urn:microsoft.com/office/officeart/2005/8/layout/process2"/>
    <dgm:cxn modelId="{AEEE920A-1E3A-449F-A1E4-C068EAFDDF4B}" srcId="{E68C7F08-DF17-49FF-884F-7E5E1B31CA7C}" destId="{7A8206A2-E334-4035-8859-315959CB8999}" srcOrd="4" destOrd="0" parTransId="{103AA4E5-E6E1-4EC1-864E-C7FDA8C0C33E}" sibTransId="{9FC870FE-63CA-4B64-A077-D50A46E7928B}"/>
    <dgm:cxn modelId="{5C94D253-C29D-44F9-B70A-8714C6A650B3}" type="presOf" srcId="{56D42653-B8DF-4980-AA4D-EB80589C60C5}" destId="{25E0C910-FC11-4878-B810-95BF2716AA97}" srcOrd="0" destOrd="0" presId="urn:microsoft.com/office/officeart/2005/8/layout/process2"/>
    <dgm:cxn modelId="{5AC29D96-2858-4619-B231-8CB953446697}" srcId="{E68C7F08-DF17-49FF-884F-7E5E1B31CA7C}" destId="{FE9ACA35-BEEC-4DE1-89EB-5FAC2C99DC3D}" srcOrd="5" destOrd="0" parTransId="{D83FFDF0-B197-40CF-927F-EA89616CAEF1}" sibTransId="{A8396F7F-9A84-44B8-8BDA-B1238DC7ACB2}"/>
    <dgm:cxn modelId="{A7309F54-CDE9-4966-A73D-FA7F04542E52}" type="presOf" srcId="{9E7CFD26-4B27-4330-92A1-875B29B1AFEB}" destId="{685AC39A-91B5-4766-AADD-3D679EECD995}" srcOrd="1" destOrd="0" presId="urn:microsoft.com/office/officeart/2005/8/layout/process2"/>
    <dgm:cxn modelId="{D8E869DF-08DA-4D5C-9C02-C6A22F9A33D9}" type="presOf" srcId="{2736163B-455E-4C7B-A971-87BA14D511B9}" destId="{3EB85591-CE22-4347-94D8-FB47BE081231}" srcOrd="1" destOrd="0" presId="urn:microsoft.com/office/officeart/2005/8/layout/process2"/>
    <dgm:cxn modelId="{5FB758AD-B23E-4958-932A-31BA32CEA779}" type="presParOf" srcId="{AA459096-D8F9-44C3-89D9-A9C31E70BF99}" destId="{3EC4ECAD-A66A-41F3-A839-CE04E25D89C4}" srcOrd="0" destOrd="0" presId="urn:microsoft.com/office/officeart/2005/8/layout/process2"/>
    <dgm:cxn modelId="{BE7CCCEA-7571-4675-92D9-D843AC59CF19}" type="presParOf" srcId="{AA459096-D8F9-44C3-89D9-A9C31E70BF99}" destId="{ED31F83B-6E35-47F5-AEB7-1B8C2DAAC72B}" srcOrd="1" destOrd="0" presId="urn:microsoft.com/office/officeart/2005/8/layout/process2"/>
    <dgm:cxn modelId="{D65716AD-91FD-4FF2-9D7C-2DD7268B787F}" type="presParOf" srcId="{ED31F83B-6E35-47F5-AEB7-1B8C2DAAC72B}" destId="{7EB15F2D-75E5-4A44-8BF5-EA9FAC612294}" srcOrd="0" destOrd="0" presId="urn:microsoft.com/office/officeart/2005/8/layout/process2"/>
    <dgm:cxn modelId="{6AC611FD-7235-4561-8635-DC1DCE6C7F04}" type="presParOf" srcId="{AA459096-D8F9-44C3-89D9-A9C31E70BF99}" destId="{25E0C910-FC11-4878-B810-95BF2716AA97}" srcOrd="2" destOrd="0" presId="urn:microsoft.com/office/officeart/2005/8/layout/process2"/>
    <dgm:cxn modelId="{3265CC79-3002-49C1-8E5B-C5F4AE648EDA}" type="presParOf" srcId="{AA459096-D8F9-44C3-89D9-A9C31E70BF99}" destId="{C58A7B7E-5E29-413C-886D-8D906D7C66AD}" srcOrd="3" destOrd="0" presId="urn:microsoft.com/office/officeart/2005/8/layout/process2"/>
    <dgm:cxn modelId="{DBE853FA-B45E-4AAD-84A9-3061BFA710F1}" type="presParOf" srcId="{C58A7B7E-5E29-413C-886D-8D906D7C66AD}" destId="{69B96C86-78B2-4CC3-89FE-484FAEBB118C}" srcOrd="0" destOrd="0" presId="urn:microsoft.com/office/officeart/2005/8/layout/process2"/>
    <dgm:cxn modelId="{3D9EA41F-0A5D-401D-A270-1D9F86942DDC}" type="presParOf" srcId="{AA459096-D8F9-44C3-89D9-A9C31E70BF99}" destId="{F7A5060A-F53C-4C16-BE44-20E82A2D55BE}" srcOrd="4" destOrd="0" presId="urn:microsoft.com/office/officeart/2005/8/layout/process2"/>
    <dgm:cxn modelId="{97151624-56FB-4455-984D-F18D1577C734}" type="presParOf" srcId="{AA459096-D8F9-44C3-89D9-A9C31E70BF99}" destId="{51AE434E-E822-49DB-8F66-86BD2948CEC7}" srcOrd="5" destOrd="0" presId="urn:microsoft.com/office/officeart/2005/8/layout/process2"/>
    <dgm:cxn modelId="{A62559FB-2B6B-4BCC-A689-6F4B5E1CD09E}" type="presParOf" srcId="{51AE434E-E822-49DB-8F66-86BD2948CEC7}" destId="{3EB85591-CE22-4347-94D8-FB47BE081231}" srcOrd="0" destOrd="0" presId="urn:microsoft.com/office/officeart/2005/8/layout/process2"/>
    <dgm:cxn modelId="{20D9D00B-579B-4E3B-8923-77BB1102C415}" type="presParOf" srcId="{AA459096-D8F9-44C3-89D9-A9C31E70BF99}" destId="{0E8A288E-9DD9-499C-BAB1-5528B93100C8}" srcOrd="6" destOrd="0" presId="urn:microsoft.com/office/officeart/2005/8/layout/process2"/>
    <dgm:cxn modelId="{10481A86-A903-463A-92A5-3228782F7FFD}" type="presParOf" srcId="{AA459096-D8F9-44C3-89D9-A9C31E70BF99}" destId="{7927959D-A230-4409-A33D-A043DB8E0136}" srcOrd="7" destOrd="0" presId="urn:microsoft.com/office/officeart/2005/8/layout/process2"/>
    <dgm:cxn modelId="{480310A6-6881-43BD-A2EF-BF5B25B56C7F}" type="presParOf" srcId="{7927959D-A230-4409-A33D-A043DB8E0136}" destId="{685AC39A-91B5-4766-AADD-3D679EECD995}" srcOrd="0" destOrd="0" presId="urn:microsoft.com/office/officeart/2005/8/layout/process2"/>
    <dgm:cxn modelId="{05F41DAF-19C4-4335-A47F-12D226428A83}" type="presParOf" srcId="{AA459096-D8F9-44C3-89D9-A9C31E70BF99}" destId="{1B2A51CA-47D0-4A79-81A6-39FB76C28D91}" srcOrd="8" destOrd="0" presId="urn:microsoft.com/office/officeart/2005/8/layout/process2"/>
    <dgm:cxn modelId="{B073A31C-A866-4CD4-B740-FE954053C5C7}" type="presParOf" srcId="{AA459096-D8F9-44C3-89D9-A9C31E70BF99}" destId="{EB6EF957-485A-4EB7-93A7-3472ABA3FFA2}" srcOrd="9" destOrd="0" presId="urn:microsoft.com/office/officeart/2005/8/layout/process2"/>
    <dgm:cxn modelId="{77BB6FBD-EECA-473B-BB17-269928AFD257}" type="presParOf" srcId="{EB6EF957-485A-4EB7-93A7-3472ABA3FFA2}" destId="{95E3A6F7-40C8-4314-8C10-7973233A950A}" srcOrd="0" destOrd="0" presId="urn:microsoft.com/office/officeart/2005/8/layout/process2"/>
    <dgm:cxn modelId="{4A26584D-8B92-480C-83E3-117FA0F3FB8F}" type="presParOf" srcId="{AA459096-D8F9-44C3-89D9-A9C31E70BF99}" destId="{BB06103E-FE87-4FF9-8258-4D40EA172EE5}" srcOrd="10" destOrd="0" presId="urn:microsoft.com/office/officeart/2005/8/layout/process2"/>
    <dgm:cxn modelId="{671392E1-6EAD-40C2-B867-7BABC571C8E7}" type="presParOf" srcId="{AA459096-D8F9-44C3-89D9-A9C31E70BF99}" destId="{97AFAD7D-7EA9-40A5-B08C-548C919F681B}" srcOrd="11" destOrd="0" presId="urn:microsoft.com/office/officeart/2005/8/layout/process2"/>
    <dgm:cxn modelId="{898D9D2B-D09B-49F7-840A-61461B70C21C}" type="presParOf" srcId="{97AFAD7D-7EA9-40A5-B08C-548C919F681B}" destId="{E6570AC2-B32A-482E-9B76-42DD616DDB94}" srcOrd="0" destOrd="0" presId="urn:microsoft.com/office/officeart/2005/8/layout/process2"/>
    <dgm:cxn modelId="{54298F7C-CC6E-4581-BF8C-C0B57DE64D20}" type="presParOf" srcId="{AA459096-D8F9-44C3-89D9-A9C31E70BF99}" destId="{47C74A66-C629-4FCD-A4CB-77430FAEC726}"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177A1E-A2D5-40A5-825A-855D05C2F4D5}"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s-EC"/>
        </a:p>
      </dgm:t>
    </dgm:pt>
    <dgm:pt modelId="{415256D4-94B4-4F8D-8C5C-11ADEF03E1D1}">
      <dgm:prSet phldrT="[Texto]"/>
      <dgm:spPr/>
      <dgm:t>
        <a:bodyPr/>
        <a:lstStyle/>
        <a:p>
          <a:r>
            <a:rPr lang="es-EC" dirty="0" smtClean="0"/>
            <a:t>Diseñar un Modelo de Gestión Financiera para el Consorcio Mejía Brito, mediante un análisis y planeación financiera, para disponer de un instrumento que permita la toma oportuna de decisiones permitiendo lograr una estabilidad económica del Consorcio en el futuro.</a:t>
          </a:r>
          <a:endParaRPr lang="es-EC" dirty="0"/>
        </a:p>
      </dgm:t>
    </dgm:pt>
    <dgm:pt modelId="{DA7BD13F-4942-4954-95E2-422E32A1A141}" type="parTrans" cxnId="{B3439840-FAA5-4417-9C5D-74BE0EC43BF5}">
      <dgm:prSet/>
      <dgm:spPr/>
      <dgm:t>
        <a:bodyPr/>
        <a:lstStyle/>
        <a:p>
          <a:endParaRPr lang="es-EC"/>
        </a:p>
      </dgm:t>
    </dgm:pt>
    <dgm:pt modelId="{22AFDD2F-9D9D-4B3D-A19D-1106B6EBD95C}" type="sibTrans" cxnId="{B3439840-FAA5-4417-9C5D-74BE0EC43BF5}">
      <dgm:prSet/>
      <dgm:spPr/>
      <dgm:t>
        <a:bodyPr/>
        <a:lstStyle/>
        <a:p>
          <a:endParaRPr lang="es-EC"/>
        </a:p>
      </dgm:t>
    </dgm:pt>
    <dgm:pt modelId="{19649A23-BC50-45C8-AE1C-A9E8784D4892}">
      <dgm:prSet phldrT="[Texto]"/>
      <dgm:spPr/>
      <dgm:t>
        <a:bodyPr/>
        <a:lstStyle/>
        <a:p>
          <a:r>
            <a:rPr lang="es-ES" dirty="0" smtClean="0"/>
            <a:t>Realizar un diagnóstico financiero, sobre la base de los factores internos y externos del Consorcio, que permita disponer de elementos para la elaboración del Modelo de Gestión Financiera.</a:t>
          </a:r>
          <a:endParaRPr lang="es-EC" dirty="0"/>
        </a:p>
      </dgm:t>
    </dgm:pt>
    <dgm:pt modelId="{9C482031-B88E-4887-8888-0470A00991B1}" type="parTrans" cxnId="{25757F81-DF11-42CA-9DB4-5A5071F953B5}">
      <dgm:prSet/>
      <dgm:spPr/>
      <dgm:t>
        <a:bodyPr/>
        <a:lstStyle/>
        <a:p>
          <a:endParaRPr lang="es-EC"/>
        </a:p>
      </dgm:t>
    </dgm:pt>
    <dgm:pt modelId="{490D4E01-7ECB-4C4D-8CF7-5A6203766F90}" type="sibTrans" cxnId="{25757F81-DF11-42CA-9DB4-5A5071F953B5}">
      <dgm:prSet/>
      <dgm:spPr/>
      <dgm:t>
        <a:bodyPr/>
        <a:lstStyle/>
        <a:p>
          <a:endParaRPr lang="es-EC"/>
        </a:p>
      </dgm:t>
    </dgm:pt>
    <dgm:pt modelId="{FA10EB1E-AFDE-4B5C-A848-983878954242}">
      <dgm:prSet/>
      <dgm:spPr/>
      <dgm:t>
        <a:bodyPr/>
        <a:lstStyle/>
        <a:p>
          <a:r>
            <a:rPr lang="es-ES" dirty="0" smtClean="0"/>
            <a:t>Efectuar una planeación estratégica a partir  del análisis de estados financieros, filosofía organizacional, para diseñar la propuesta de mejoramiento de la gestión financiera en distintos escenarios.</a:t>
          </a:r>
          <a:endParaRPr lang="es-EC" dirty="0"/>
        </a:p>
      </dgm:t>
    </dgm:pt>
    <dgm:pt modelId="{1881EC79-F825-4297-AF2A-6ABA53A7CCAD}" type="parTrans" cxnId="{72C90079-24F7-4DCF-99D4-2FA4E9F62AE4}">
      <dgm:prSet/>
      <dgm:spPr/>
      <dgm:t>
        <a:bodyPr/>
        <a:lstStyle/>
        <a:p>
          <a:endParaRPr lang="es-EC"/>
        </a:p>
      </dgm:t>
    </dgm:pt>
    <dgm:pt modelId="{F8FDF8CA-BA45-47A8-BE84-2C9204BCD2F1}" type="sibTrans" cxnId="{72C90079-24F7-4DCF-99D4-2FA4E9F62AE4}">
      <dgm:prSet/>
      <dgm:spPr/>
      <dgm:t>
        <a:bodyPr/>
        <a:lstStyle/>
        <a:p>
          <a:endParaRPr lang="es-EC"/>
        </a:p>
      </dgm:t>
    </dgm:pt>
    <dgm:pt modelId="{E0909784-0F7F-4640-94F4-C0139181C7F6}">
      <dgm:prSet/>
      <dgm:spPr/>
      <dgm:t>
        <a:bodyPr/>
        <a:lstStyle/>
        <a:p>
          <a:r>
            <a:rPr lang="es-ES" dirty="0" smtClean="0"/>
            <a:t>Elaborar un Modelo de Gestión Financiera, mediante la identificación de variables independientes de entrada, de procesos y resultados para disponer una herramienta que permita tener Estados Financieros proyectados.</a:t>
          </a:r>
          <a:endParaRPr lang="es-EC" dirty="0"/>
        </a:p>
      </dgm:t>
    </dgm:pt>
    <dgm:pt modelId="{A6DF09C3-1331-4A28-9CA5-BC0DA6CF8444}" type="parTrans" cxnId="{DABB42DD-A848-4159-BEF7-4B3E6F41BDCF}">
      <dgm:prSet/>
      <dgm:spPr/>
      <dgm:t>
        <a:bodyPr/>
        <a:lstStyle/>
        <a:p>
          <a:endParaRPr lang="es-EC"/>
        </a:p>
      </dgm:t>
    </dgm:pt>
    <dgm:pt modelId="{A4E5CA63-764A-44B5-9552-344280A039BB}" type="sibTrans" cxnId="{DABB42DD-A848-4159-BEF7-4B3E6F41BDCF}">
      <dgm:prSet/>
      <dgm:spPr/>
      <dgm:t>
        <a:bodyPr/>
        <a:lstStyle/>
        <a:p>
          <a:endParaRPr lang="es-EC"/>
        </a:p>
      </dgm:t>
    </dgm:pt>
    <dgm:pt modelId="{D652BBF4-E494-4D94-BF67-C5FF9F0031B7}" type="pres">
      <dgm:prSet presAssocID="{1D177A1E-A2D5-40A5-825A-855D05C2F4D5}" presName="composite" presStyleCnt="0">
        <dgm:presLayoutVars>
          <dgm:chMax val="1"/>
          <dgm:dir/>
          <dgm:resizeHandles val="exact"/>
        </dgm:presLayoutVars>
      </dgm:prSet>
      <dgm:spPr/>
      <dgm:t>
        <a:bodyPr/>
        <a:lstStyle/>
        <a:p>
          <a:endParaRPr lang="es-EC"/>
        </a:p>
      </dgm:t>
    </dgm:pt>
    <dgm:pt modelId="{C8A16F6E-0897-428D-9A3D-71B0BC80BAFD}" type="pres">
      <dgm:prSet presAssocID="{415256D4-94B4-4F8D-8C5C-11ADEF03E1D1}" presName="roof" presStyleLbl="dkBgShp" presStyleIdx="0" presStyleCnt="2"/>
      <dgm:spPr/>
      <dgm:t>
        <a:bodyPr/>
        <a:lstStyle/>
        <a:p>
          <a:endParaRPr lang="es-EC"/>
        </a:p>
      </dgm:t>
    </dgm:pt>
    <dgm:pt modelId="{7DC58332-6895-4A3E-968A-CEEEBBA564A0}" type="pres">
      <dgm:prSet presAssocID="{415256D4-94B4-4F8D-8C5C-11ADEF03E1D1}" presName="pillars" presStyleCnt="0"/>
      <dgm:spPr/>
      <dgm:t>
        <a:bodyPr/>
        <a:lstStyle/>
        <a:p>
          <a:endParaRPr lang="es-EC"/>
        </a:p>
      </dgm:t>
    </dgm:pt>
    <dgm:pt modelId="{C7BC0BAE-5CA5-4D0C-BDC4-695E21877E86}" type="pres">
      <dgm:prSet presAssocID="{415256D4-94B4-4F8D-8C5C-11ADEF03E1D1}" presName="pillar1" presStyleLbl="node1" presStyleIdx="0" presStyleCnt="3">
        <dgm:presLayoutVars>
          <dgm:bulletEnabled val="1"/>
        </dgm:presLayoutVars>
      </dgm:prSet>
      <dgm:spPr/>
      <dgm:t>
        <a:bodyPr/>
        <a:lstStyle/>
        <a:p>
          <a:endParaRPr lang="es-EC"/>
        </a:p>
      </dgm:t>
    </dgm:pt>
    <dgm:pt modelId="{325094F4-1E52-4FE6-A045-FEF62D004773}" type="pres">
      <dgm:prSet presAssocID="{FA10EB1E-AFDE-4B5C-A848-983878954242}" presName="pillarX" presStyleLbl="node1" presStyleIdx="1" presStyleCnt="3">
        <dgm:presLayoutVars>
          <dgm:bulletEnabled val="1"/>
        </dgm:presLayoutVars>
      </dgm:prSet>
      <dgm:spPr/>
      <dgm:t>
        <a:bodyPr/>
        <a:lstStyle/>
        <a:p>
          <a:endParaRPr lang="es-EC"/>
        </a:p>
      </dgm:t>
    </dgm:pt>
    <dgm:pt modelId="{74E0D120-B779-49D1-90F9-2D3E943D309A}" type="pres">
      <dgm:prSet presAssocID="{E0909784-0F7F-4640-94F4-C0139181C7F6}" presName="pillarX" presStyleLbl="node1" presStyleIdx="2" presStyleCnt="3">
        <dgm:presLayoutVars>
          <dgm:bulletEnabled val="1"/>
        </dgm:presLayoutVars>
      </dgm:prSet>
      <dgm:spPr/>
      <dgm:t>
        <a:bodyPr/>
        <a:lstStyle/>
        <a:p>
          <a:endParaRPr lang="es-EC"/>
        </a:p>
      </dgm:t>
    </dgm:pt>
    <dgm:pt modelId="{BF60E1CE-E92E-4363-8C87-9ADDBCA83C0C}" type="pres">
      <dgm:prSet presAssocID="{415256D4-94B4-4F8D-8C5C-11ADEF03E1D1}" presName="base" presStyleLbl="dkBgShp" presStyleIdx="1" presStyleCnt="2"/>
      <dgm:spPr/>
      <dgm:t>
        <a:bodyPr/>
        <a:lstStyle/>
        <a:p>
          <a:endParaRPr lang="es-EC"/>
        </a:p>
      </dgm:t>
    </dgm:pt>
  </dgm:ptLst>
  <dgm:cxnLst>
    <dgm:cxn modelId="{72C90079-24F7-4DCF-99D4-2FA4E9F62AE4}" srcId="{415256D4-94B4-4F8D-8C5C-11ADEF03E1D1}" destId="{FA10EB1E-AFDE-4B5C-A848-983878954242}" srcOrd="1" destOrd="0" parTransId="{1881EC79-F825-4297-AF2A-6ABA53A7CCAD}" sibTransId="{F8FDF8CA-BA45-47A8-BE84-2C9204BCD2F1}"/>
    <dgm:cxn modelId="{B3439840-FAA5-4417-9C5D-74BE0EC43BF5}" srcId="{1D177A1E-A2D5-40A5-825A-855D05C2F4D5}" destId="{415256D4-94B4-4F8D-8C5C-11ADEF03E1D1}" srcOrd="0" destOrd="0" parTransId="{DA7BD13F-4942-4954-95E2-422E32A1A141}" sibTransId="{22AFDD2F-9D9D-4B3D-A19D-1106B6EBD95C}"/>
    <dgm:cxn modelId="{EAF329DD-D87B-492B-8FEB-7A50FE8CC6AB}" type="presOf" srcId="{1D177A1E-A2D5-40A5-825A-855D05C2F4D5}" destId="{D652BBF4-E494-4D94-BF67-C5FF9F0031B7}" srcOrd="0" destOrd="0" presId="urn:microsoft.com/office/officeart/2005/8/layout/hList3"/>
    <dgm:cxn modelId="{CDB368A6-0AE1-4EF3-8459-4FDD394740E6}" type="presOf" srcId="{19649A23-BC50-45C8-AE1C-A9E8784D4892}" destId="{C7BC0BAE-5CA5-4D0C-BDC4-695E21877E86}" srcOrd="0" destOrd="0" presId="urn:microsoft.com/office/officeart/2005/8/layout/hList3"/>
    <dgm:cxn modelId="{320034B5-F653-4B16-95B0-96225DA75E49}" type="presOf" srcId="{415256D4-94B4-4F8D-8C5C-11ADEF03E1D1}" destId="{C8A16F6E-0897-428D-9A3D-71B0BC80BAFD}" srcOrd="0" destOrd="0" presId="urn:microsoft.com/office/officeart/2005/8/layout/hList3"/>
    <dgm:cxn modelId="{DABB42DD-A848-4159-BEF7-4B3E6F41BDCF}" srcId="{415256D4-94B4-4F8D-8C5C-11ADEF03E1D1}" destId="{E0909784-0F7F-4640-94F4-C0139181C7F6}" srcOrd="2" destOrd="0" parTransId="{A6DF09C3-1331-4A28-9CA5-BC0DA6CF8444}" sibTransId="{A4E5CA63-764A-44B5-9552-344280A039BB}"/>
    <dgm:cxn modelId="{DD6A2563-687B-4B07-8222-AA481B3CC7C8}" type="presOf" srcId="{E0909784-0F7F-4640-94F4-C0139181C7F6}" destId="{74E0D120-B779-49D1-90F9-2D3E943D309A}" srcOrd="0" destOrd="0" presId="urn:microsoft.com/office/officeart/2005/8/layout/hList3"/>
    <dgm:cxn modelId="{DF489CCA-09B9-4571-A795-A1E0B95F044E}" type="presOf" srcId="{FA10EB1E-AFDE-4B5C-A848-983878954242}" destId="{325094F4-1E52-4FE6-A045-FEF62D004773}" srcOrd="0" destOrd="0" presId="urn:microsoft.com/office/officeart/2005/8/layout/hList3"/>
    <dgm:cxn modelId="{25757F81-DF11-42CA-9DB4-5A5071F953B5}" srcId="{415256D4-94B4-4F8D-8C5C-11ADEF03E1D1}" destId="{19649A23-BC50-45C8-AE1C-A9E8784D4892}" srcOrd="0" destOrd="0" parTransId="{9C482031-B88E-4887-8888-0470A00991B1}" sibTransId="{490D4E01-7ECB-4C4D-8CF7-5A6203766F90}"/>
    <dgm:cxn modelId="{7DC94246-5CA4-4AA3-821B-AB32B21CB74E}" type="presParOf" srcId="{D652BBF4-E494-4D94-BF67-C5FF9F0031B7}" destId="{C8A16F6E-0897-428D-9A3D-71B0BC80BAFD}" srcOrd="0" destOrd="0" presId="urn:microsoft.com/office/officeart/2005/8/layout/hList3"/>
    <dgm:cxn modelId="{1A7E6126-C80E-40FC-88E5-84599A0CE2A1}" type="presParOf" srcId="{D652BBF4-E494-4D94-BF67-C5FF9F0031B7}" destId="{7DC58332-6895-4A3E-968A-CEEEBBA564A0}" srcOrd="1" destOrd="0" presId="urn:microsoft.com/office/officeart/2005/8/layout/hList3"/>
    <dgm:cxn modelId="{0F556EA4-0591-4AFB-B326-6628AD1DB73B}" type="presParOf" srcId="{7DC58332-6895-4A3E-968A-CEEEBBA564A0}" destId="{C7BC0BAE-5CA5-4D0C-BDC4-695E21877E86}" srcOrd="0" destOrd="0" presId="urn:microsoft.com/office/officeart/2005/8/layout/hList3"/>
    <dgm:cxn modelId="{779DDEDB-80C1-4D34-8655-ACB8385FE6C4}" type="presParOf" srcId="{7DC58332-6895-4A3E-968A-CEEEBBA564A0}" destId="{325094F4-1E52-4FE6-A045-FEF62D004773}" srcOrd="1" destOrd="0" presId="urn:microsoft.com/office/officeart/2005/8/layout/hList3"/>
    <dgm:cxn modelId="{B5BBFF03-A812-440C-A4D1-11AB0D2FF2E9}" type="presParOf" srcId="{7DC58332-6895-4A3E-968A-CEEEBBA564A0}" destId="{74E0D120-B779-49D1-90F9-2D3E943D309A}" srcOrd="2" destOrd="0" presId="urn:microsoft.com/office/officeart/2005/8/layout/hList3"/>
    <dgm:cxn modelId="{93BD4C13-5608-4BB0-8670-0F63EB20D486}" type="presParOf" srcId="{D652BBF4-E494-4D94-BF67-C5FF9F0031B7}" destId="{BF60E1CE-E92E-4363-8C87-9ADDBCA83C0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A71938-9AEB-4883-AD59-54FEC36AF43A}"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C"/>
        </a:p>
      </dgm:t>
    </dgm:pt>
    <dgm:pt modelId="{6B3095DD-40E4-4322-B0C6-3771ECFDBC89}">
      <dgm:prSet phldrT="[Texto]" custT="1"/>
      <dgm:spPr/>
      <dgm:t>
        <a:bodyPr/>
        <a:lstStyle/>
        <a:p>
          <a:r>
            <a:rPr lang="es-EC" sz="2000" dirty="0" smtClean="0"/>
            <a:t>ANÁLISIS SITUACIONAL</a:t>
          </a:r>
          <a:br>
            <a:rPr lang="es-EC" sz="2000" dirty="0" smtClean="0"/>
          </a:br>
          <a:r>
            <a:rPr lang="es-EC" sz="2000" dirty="0" smtClean="0"/>
            <a:t>MACROAMBIENTE </a:t>
          </a:r>
          <a:endParaRPr lang="es-EC" sz="2000" dirty="0"/>
        </a:p>
      </dgm:t>
    </dgm:pt>
    <dgm:pt modelId="{CB226F29-5AB8-4F41-9536-4B1E29188EA3}" type="parTrans" cxnId="{50995C87-5A63-4244-B03E-30A44DA6A6A7}">
      <dgm:prSet/>
      <dgm:spPr/>
      <dgm:t>
        <a:bodyPr/>
        <a:lstStyle/>
        <a:p>
          <a:endParaRPr lang="es-EC" sz="3200"/>
        </a:p>
      </dgm:t>
    </dgm:pt>
    <dgm:pt modelId="{9E8E2AFC-0ECB-4388-8946-EACB4703434F}" type="sibTrans" cxnId="{50995C87-5A63-4244-B03E-30A44DA6A6A7}">
      <dgm:prSet/>
      <dgm:spPr/>
      <dgm:t>
        <a:bodyPr/>
        <a:lstStyle/>
        <a:p>
          <a:endParaRPr lang="es-EC" sz="3200"/>
        </a:p>
      </dgm:t>
    </dgm:pt>
    <dgm:pt modelId="{43716B01-D95E-449A-9230-655ED40D2A47}">
      <dgm:prSet phldrT="[Texto]" custT="1"/>
      <dgm:spPr/>
      <dgm:t>
        <a:bodyPr/>
        <a:lstStyle/>
        <a:p>
          <a:r>
            <a:rPr lang="es-EC" sz="2000" dirty="0" smtClean="0"/>
            <a:t>Económico </a:t>
          </a:r>
          <a:endParaRPr lang="es-EC" sz="2000" dirty="0"/>
        </a:p>
      </dgm:t>
    </dgm:pt>
    <dgm:pt modelId="{62905000-8715-4F2B-9561-597B711F3082}" type="parTrans" cxnId="{B53C04D3-CDB5-4DDA-B567-74EE9F12B0A9}">
      <dgm:prSet/>
      <dgm:spPr/>
      <dgm:t>
        <a:bodyPr/>
        <a:lstStyle/>
        <a:p>
          <a:endParaRPr lang="es-EC" sz="3200"/>
        </a:p>
      </dgm:t>
    </dgm:pt>
    <dgm:pt modelId="{8A390CF9-AB7D-4CED-8C6E-26E84DAEA3BC}" type="sibTrans" cxnId="{B53C04D3-CDB5-4DDA-B567-74EE9F12B0A9}">
      <dgm:prSet/>
      <dgm:spPr/>
      <dgm:t>
        <a:bodyPr/>
        <a:lstStyle/>
        <a:p>
          <a:endParaRPr lang="es-EC" sz="3200"/>
        </a:p>
      </dgm:t>
    </dgm:pt>
    <dgm:pt modelId="{0C7CC2E7-CA5D-45E4-8409-5864BB35EFA6}">
      <dgm:prSet phldrT="[Texto]" custT="1"/>
      <dgm:spPr/>
      <dgm:t>
        <a:bodyPr/>
        <a:lstStyle/>
        <a:p>
          <a:r>
            <a:rPr lang="es-EC" sz="2000" dirty="0" smtClean="0"/>
            <a:t>F. Político</a:t>
          </a:r>
          <a:endParaRPr lang="es-EC" sz="2000" dirty="0"/>
        </a:p>
      </dgm:t>
    </dgm:pt>
    <dgm:pt modelId="{F9ACA8C7-4233-43C4-9B0B-93345B1E5472}" type="parTrans" cxnId="{BA090762-AC4C-4070-A8DD-D87A5EEBB68C}">
      <dgm:prSet/>
      <dgm:spPr/>
      <dgm:t>
        <a:bodyPr/>
        <a:lstStyle/>
        <a:p>
          <a:endParaRPr lang="es-EC" sz="3200"/>
        </a:p>
      </dgm:t>
    </dgm:pt>
    <dgm:pt modelId="{66DFA9A2-C43A-4CCD-B7F8-96FDD8135C7D}" type="sibTrans" cxnId="{BA090762-AC4C-4070-A8DD-D87A5EEBB68C}">
      <dgm:prSet/>
      <dgm:spPr/>
      <dgm:t>
        <a:bodyPr/>
        <a:lstStyle/>
        <a:p>
          <a:endParaRPr lang="es-EC" sz="3200"/>
        </a:p>
      </dgm:t>
    </dgm:pt>
    <dgm:pt modelId="{2B11E964-1582-4E2C-A966-A610F32F620E}">
      <dgm:prSet phldrT="[Texto]" custT="1"/>
      <dgm:spPr/>
      <dgm:t>
        <a:bodyPr/>
        <a:lstStyle/>
        <a:p>
          <a:r>
            <a:rPr lang="es-EC" sz="2000" dirty="0" smtClean="0"/>
            <a:t>F. Legal</a:t>
          </a:r>
          <a:endParaRPr lang="es-EC" sz="2000" dirty="0"/>
        </a:p>
      </dgm:t>
    </dgm:pt>
    <dgm:pt modelId="{C45AA603-81AD-4687-848A-21EA0B4AC23B}" type="parTrans" cxnId="{94F76295-A513-4A60-BD7B-AB59C4635319}">
      <dgm:prSet/>
      <dgm:spPr/>
      <dgm:t>
        <a:bodyPr/>
        <a:lstStyle/>
        <a:p>
          <a:endParaRPr lang="es-EC" sz="3200"/>
        </a:p>
      </dgm:t>
    </dgm:pt>
    <dgm:pt modelId="{A00D1B1D-3F56-488D-A230-F4C30D9EE9DF}" type="sibTrans" cxnId="{94F76295-A513-4A60-BD7B-AB59C4635319}">
      <dgm:prSet/>
      <dgm:spPr/>
      <dgm:t>
        <a:bodyPr/>
        <a:lstStyle/>
        <a:p>
          <a:endParaRPr lang="es-EC" sz="3200"/>
        </a:p>
      </dgm:t>
    </dgm:pt>
    <dgm:pt modelId="{ADBE740D-FA76-45F4-93EF-BFA3DD9A91A5}">
      <dgm:prSet phldrT="[Texto]" custT="1"/>
      <dgm:spPr/>
      <dgm:t>
        <a:bodyPr/>
        <a:lstStyle/>
        <a:p>
          <a:r>
            <a:rPr lang="es-EC" sz="2000" dirty="0" smtClean="0"/>
            <a:t>F. Social-Cultural</a:t>
          </a:r>
          <a:endParaRPr lang="es-EC" sz="2000" dirty="0"/>
        </a:p>
      </dgm:t>
    </dgm:pt>
    <dgm:pt modelId="{82B5562F-1E68-465B-A11D-9C2EC9EA4A55}" type="parTrans" cxnId="{9D13CD16-9B3B-4689-AA4B-949190E22161}">
      <dgm:prSet/>
      <dgm:spPr/>
      <dgm:t>
        <a:bodyPr/>
        <a:lstStyle/>
        <a:p>
          <a:endParaRPr lang="es-EC" sz="3200"/>
        </a:p>
      </dgm:t>
    </dgm:pt>
    <dgm:pt modelId="{7F1B556E-849E-428A-A9E3-BF419EDA8096}" type="sibTrans" cxnId="{9D13CD16-9B3B-4689-AA4B-949190E22161}">
      <dgm:prSet/>
      <dgm:spPr/>
      <dgm:t>
        <a:bodyPr/>
        <a:lstStyle/>
        <a:p>
          <a:endParaRPr lang="es-EC" sz="3200"/>
        </a:p>
      </dgm:t>
    </dgm:pt>
    <dgm:pt modelId="{D169764D-4E97-4B19-891C-D4060C553857}">
      <dgm:prSet phldrT="[Texto]" custT="1"/>
      <dgm:spPr/>
      <dgm:t>
        <a:bodyPr/>
        <a:lstStyle/>
        <a:p>
          <a:r>
            <a:rPr lang="es-EC" sz="2000" dirty="0" smtClean="0"/>
            <a:t>F. Tecnológico </a:t>
          </a:r>
          <a:endParaRPr lang="es-EC" sz="2000" dirty="0"/>
        </a:p>
      </dgm:t>
    </dgm:pt>
    <dgm:pt modelId="{1D4A71F5-C40E-4A44-943B-0F4A94469D27}" type="parTrans" cxnId="{A42AC62C-296C-4ABA-A9B1-166A430634E9}">
      <dgm:prSet/>
      <dgm:spPr/>
      <dgm:t>
        <a:bodyPr/>
        <a:lstStyle/>
        <a:p>
          <a:endParaRPr lang="es-EC" sz="3200"/>
        </a:p>
      </dgm:t>
    </dgm:pt>
    <dgm:pt modelId="{80F03C78-4ABA-42A2-B91B-B1AFA0776ABF}" type="sibTrans" cxnId="{A42AC62C-296C-4ABA-A9B1-166A430634E9}">
      <dgm:prSet/>
      <dgm:spPr/>
      <dgm:t>
        <a:bodyPr/>
        <a:lstStyle/>
        <a:p>
          <a:endParaRPr lang="es-EC" sz="3200"/>
        </a:p>
      </dgm:t>
    </dgm:pt>
    <dgm:pt modelId="{200B7494-B137-4298-ADD4-AC4282477F49}">
      <dgm:prSet phldrT="[Texto]" custT="1"/>
      <dgm:spPr/>
      <dgm:t>
        <a:bodyPr/>
        <a:lstStyle/>
        <a:p>
          <a:r>
            <a:rPr lang="es-EC" sz="2000" dirty="0" smtClean="0"/>
            <a:t>PIB</a:t>
          </a:r>
          <a:endParaRPr lang="es-EC" sz="2000" dirty="0"/>
        </a:p>
      </dgm:t>
    </dgm:pt>
    <dgm:pt modelId="{6C8641E2-0D36-4983-B590-250781574BE9}" type="parTrans" cxnId="{9B642735-4860-4A03-BBA0-0D670C4DC859}">
      <dgm:prSet/>
      <dgm:spPr/>
      <dgm:t>
        <a:bodyPr/>
        <a:lstStyle/>
        <a:p>
          <a:endParaRPr lang="es-EC" sz="3200"/>
        </a:p>
      </dgm:t>
    </dgm:pt>
    <dgm:pt modelId="{4B0327CB-B5BE-4EC9-9B9C-D22422F1DF46}" type="sibTrans" cxnId="{9B642735-4860-4A03-BBA0-0D670C4DC859}">
      <dgm:prSet/>
      <dgm:spPr/>
      <dgm:t>
        <a:bodyPr/>
        <a:lstStyle/>
        <a:p>
          <a:endParaRPr lang="es-EC" sz="3200"/>
        </a:p>
      </dgm:t>
    </dgm:pt>
    <dgm:pt modelId="{C9D1F740-2D2E-42C8-B46F-FD5F2F33AB6F}">
      <dgm:prSet phldrT="[Texto]" custT="1"/>
      <dgm:spPr/>
      <dgm:t>
        <a:bodyPr/>
        <a:lstStyle/>
        <a:p>
          <a:r>
            <a:rPr lang="es-EC" sz="2000" dirty="0" smtClean="0"/>
            <a:t>Empleo y Desempleo</a:t>
          </a:r>
          <a:endParaRPr lang="es-EC" sz="2000" dirty="0"/>
        </a:p>
      </dgm:t>
    </dgm:pt>
    <dgm:pt modelId="{811AE442-9D10-42BF-9B8A-89EA87742180}" type="parTrans" cxnId="{CC736DF1-A5D8-44DE-90C0-2E92F462ED76}">
      <dgm:prSet/>
      <dgm:spPr/>
      <dgm:t>
        <a:bodyPr/>
        <a:lstStyle/>
        <a:p>
          <a:endParaRPr lang="es-EC" sz="3200"/>
        </a:p>
      </dgm:t>
    </dgm:pt>
    <dgm:pt modelId="{6523D74F-99DD-4444-B8C8-3BD3840857B7}" type="sibTrans" cxnId="{CC736DF1-A5D8-44DE-90C0-2E92F462ED76}">
      <dgm:prSet/>
      <dgm:spPr/>
      <dgm:t>
        <a:bodyPr/>
        <a:lstStyle/>
        <a:p>
          <a:endParaRPr lang="es-EC" sz="3200"/>
        </a:p>
      </dgm:t>
    </dgm:pt>
    <dgm:pt modelId="{188E7904-3DE1-4D6D-AC56-4522D462125E}">
      <dgm:prSet phldrT="[Texto]" custT="1"/>
      <dgm:spPr/>
      <dgm:t>
        <a:bodyPr/>
        <a:lstStyle/>
        <a:p>
          <a:r>
            <a:rPr lang="es-EC" sz="2000" dirty="0" smtClean="0"/>
            <a:t>Ing. Familiar</a:t>
          </a:r>
          <a:endParaRPr lang="es-EC" sz="2000" dirty="0"/>
        </a:p>
      </dgm:t>
    </dgm:pt>
    <dgm:pt modelId="{4AEC62F6-7E38-4248-98E4-A92C8B8960F6}" type="parTrans" cxnId="{67E40086-451A-4E5E-BB34-8B801B74283A}">
      <dgm:prSet/>
      <dgm:spPr/>
      <dgm:t>
        <a:bodyPr/>
        <a:lstStyle/>
        <a:p>
          <a:endParaRPr lang="es-EC" sz="3200"/>
        </a:p>
      </dgm:t>
    </dgm:pt>
    <dgm:pt modelId="{9FEFDC39-1790-42FC-899E-5F79AF547D5C}" type="sibTrans" cxnId="{67E40086-451A-4E5E-BB34-8B801B74283A}">
      <dgm:prSet/>
      <dgm:spPr/>
      <dgm:t>
        <a:bodyPr/>
        <a:lstStyle/>
        <a:p>
          <a:endParaRPr lang="es-EC" sz="3200"/>
        </a:p>
      </dgm:t>
    </dgm:pt>
    <dgm:pt modelId="{AC0D0C71-F2C5-4052-AEB9-FECD25551495}">
      <dgm:prSet phldrT="[Texto]" custT="1"/>
      <dgm:spPr/>
      <dgm:t>
        <a:bodyPr/>
        <a:lstStyle/>
        <a:p>
          <a:r>
            <a:rPr lang="es-EC" sz="2000" dirty="0" smtClean="0"/>
            <a:t>Recaudación Tributaria </a:t>
          </a:r>
          <a:endParaRPr lang="es-EC" sz="2000" dirty="0"/>
        </a:p>
      </dgm:t>
    </dgm:pt>
    <dgm:pt modelId="{7CB3A60B-DA52-4AD8-BF3C-1B6CF42DEEE9}" type="parTrans" cxnId="{81718A5E-A7C5-4EAA-9C8E-F5A174F686FE}">
      <dgm:prSet/>
      <dgm:spPr/>
      <dgm:t>
        <a:bodyPr/>
        <a:lstStyle/>
        <a:p>
          <a:endParaRPr lang="es-EC" sz="3200"/>
        </a:p>
      </dgm:t>
    </dgm:pt>
    <dgm:pt modelId="{77E291B6-903A-4225-84A2-9FB829B545AC}" type="sibTrans" cxnId="{81718A5E-A7C5-4EAA-9C8E-F5A174F686FE}">
      <dgm:prSet/>
      <dgm:spPr/>
      <dgm:t>
        <a:bodyPr/>
        <a:lstStyle/>
        <a:p>
          <a:endParaRPr lang="es-EC" sz="3200"/>
        </a:p>
      </dgm:t>
    </dgm:pt>
    <dgm:pt modelId="{080673C4-2AF1-43BD-9E21-1A458805C311}">
      <dgm:prSet phldrT="[Texto]" custT="1"/>
      <dgm:spPr/>
      <dgm:t>
        <a:bodyPr/>
        <a:lstStyle/>
        <a:p>
          <a:r>
            <a:rPr lang="es-EC" sz="2000" dirty="0" smtClean="0"/>
            <a:t>T</a:t>
          </a:r>
          <a:r>
            <a:rPr lang="es-EC" sz="2000" smtClean="0"/>
            <a:t>. Interes</a:t>
          </a:r>
          <a:endParaRPr lang="es-EC" sz="2000" dirty="0"/>
        </a:p>
      </dgm:t>
    </dgm:pt>
    <dgm:pt modelId="{AA413243-D62D-476A-939B-2274FE2EC3D4}" type="sibTrans" cxnId="{3CD6038E-18A1-4896-8251-CC5E383133F6}">
      <dgm:prSet/>
      <dgm:spPr/>
      <dgm:t>
        <a:bodyPr/>
        <a:lstStyle/>
        <a:p>
          <a:endParaRPr lang="es-EC" sz="3200"/>
        </a:p>
      </dgm:t>
    </dgm:pt>
    <dgm:pt modelId="{487598DE-26A8-4EB9-8762-111CCB0844F6}" type="parTrans" cxnId="{3CD6038E-18A1-4896-8251-CC5E383133F6}">
      <dgm:prSet/>
      <dgm:spPr/>
      <dgm:t>
        <a:bodyPr/>
        <a:lstStyle/>
        <a:p>
          <a:endParaRPr lang="es-EC" sz="3200"/>
        </a:p>
      </dgm:t>
    </dgm:pt>
    <dgm:pt modelId="{C03A8003-46D4-4893-852A-6A1A2AAE1658}" type="pres">
      <dgm:prSet presAssocID="{50A71938-9AEB-4883-AD59-54FEC36AF43A}" presName="hierChild1" presStyleCnt="0">
        <dgm:presLayoutVars>
          <dgm:orgChart val="1"/>
          <dgm:chPref val="1"/>
          <dgm:dir/>
          <dgm:animOne val="branch"/>
          <dgm:animLvl val="lvl"/>
          <dgm:resizeHandles/>
        </dgm:presLayoutVars>
      </dgm:prSet>
      <dgm:spPr/>
      <dgm:t>
        <a:bodyPr/>
        <a:lstStyle/>
        <a:p>
          <a:endParaRPr lang="es-EC"/>
        </a:p>
      </dgm:t>
    </dgm:pt>
    <dgm:pt modelId="{B8E81795-D9F7-4EE4-8CC5-51A4A7F6DD59}" type="pres">
      <dgm:prSet presAssocID="{6B3095DD-40E4-4322-B0C6-3771ECFDBC89}" presName="hierRoot1" presStyleCnt="0">
        <dgm:presLayoutVars>
          <dgm:hierBranch val="init"/>
        </dgm:presLayoutVars>
      </dgm:prSet>
      <dgm:spPr/>
    </dgm:pt>
    <dgm:pt modelId="{9FE51A54-D6E6-4517-88D4-0A846B3741C7}" type="pres">
      <dgm:prSet presAssocID="{6B3095DD-40E4-4322-B0C6-3771ECFDBC89}" presName="rootComposite1" presStyleCnt="0"/>
      <dgm:spPr/>
    </dgm:pt>
    <dgm:pt modelId="{59A2BB98-21A5-4ADD-9D53-51995ADE823D}" type="pres">
      <dgm:prSet presAssocID="{6B3095DD-40E4-4322-B0C6-3771ECFDBC89}" presName="rootText1" presStyleLbl="node0" presStyleIdx="0" presStyleCnt="1" custScaleX="537309">
        <dgm:presLayoutVars>
          <dgm:chPref val="3"/>
        </dgm:presLayoutVars>
      </dgm:prSet>
      <dgm:spPr/>
      <dgm:t>
        <a:bodyPr/>
        <a:lstStyle/>
        <a:p>
          <a:endParaRPr lang="es-EC"/>
        </a:p>
      </dgm:t>
    </dgm:pt>
    <dgm:pt modelId="{DA2FDBE2-0F26-4CA1-AE1F-6CC07AC0F9A6}" type="pres">
      <dgm:prSet presAssocID="{6B3095DD-40E4-4322-B0C6-3771ECFDBC89}" presName="rootConnector1" presStyleLbl="node1" presStyleIdx="0" presStyleCnt="0"/>
      <dgm:spPr/>
      <dgm:t>
        <a:bodyPr/>
        <a:lstStyle/>
        <a:p>
          <a:endParaRPr lang="es-EC"/>
        </a:p>
      </dgm:t>
    </dgm:pt>
    <dgm:pt modelId="{A6CF83DB-4B2F-4050-BBEB-6D8E578D5AB9}" type="pres">
      <dgm:prSet presAssocID="{6B3095DD-40E4-4322-B0C6-3771ECFDBC89}" presName="hierChild2" presStyleCnt="0"/>
      <dgm:spPr/>
    </dgm:pt>
    <dgm:pt modelId="{AE689FB7-6F3F-4AB6-B249-6FEF53EBAA2F}" type="pres">
      <dgm:prSet presAssocID="{62905000-8715-4F2B-9561-597B711F3082}" presName="Name37" presStyleLbl="parChTrans1D2" presStyleIdx="0" presStyleCnt="5"/>
      <dgm:spPr/>
      <dgm:t>
        <a:bodyPr/>
        <a:lstStyle/>
        <a:p>
          <a:endParaRPr lang="es-EC"/>
        </a:p>
      </dgm:t>
    </dgm:pt>
    <dgm:pt modelId="{4134B3EE-AF7A-43CA-9DC6-8151F25022B5}" type="pres">
      <dgm:prSet presAssocID="{43716B01-D95E-449A-9230-655ED40D2A47}" presName="hierRoot2" presStyleCnt="0">
        <dgm:presLayoutVars>
          <dgm:hierBranch val="init"/>
        </dgm:presLayoutVars>
      </dgm:prSet>
      <dgm:spPr/>
    </dgm:pt>
    <dgm:pt modelId="{1E02F4EE-10FF-44AF-8526-D430A62D040E}" type="pres">
      <dgm:prSet presAssocID="{43716B01-D95E-449A-9230-655ED40D2A47}" presName="rootComposite" presStyleCnt="0"/>
      <dgm:spPr/>
    </dgm:pt>
    <dgm:pt modelId="{63929F9C-D91E-47E6-A0D8-695302E5B918}" type="pres">
      <dgm:prSet presAssocID="{43716B01-D95E-449A-9230-655ED40D2A47}" presName="rootText" presStyleLbl="node2" presStyleIdx="0" presStyleCnt="5">
        <dgm:presLayoutVars>
          <dgm:chPref val="3"/>
        </dgm:presLayoutVars>
      </dgm:prSet>
      <dgm:spPr/>
      <dgm:t>
        <a:bodyPr/>
        <a:lstStyle/>
        <a:p>
          <a:endParaRPr lang="es-EC"/>
        </a:p>
      </dgm:t>
    </dgm:pt>
    <dgm:pt modelId="{B5F2594D-B2D4-4B88-900E-4D71FD2E1037}" type="pres">
      <dgm:prSet presAssocID="{43716B01-D95E-449A-9230-655ED40D2A47}" presName="rootConnector" presStyleLbl="node2" presStyleIdx="0" presStyleCnt="5"/>
      <dgm:spPr/>
      <dgm:t>
        <a:bodyPr/>
        <a:lstStyle/>
        <a:p>
          <a:endParaRPr lang="es-EC"/>
        </a:p>
      </dgm:t>
    </dgm:pt>
    <dgm:pt modelId="{D78C4061-CE4D-4A82-A038-17CDF6959276}" type="pres">
      <dgm:prSet presAssocID="{43716B01-D95E-449A-9230-655ED40D2A47}" presName="hierChild4" presStyleCnt="0"/>
      <dgm:spPr/>
    </dgm:pt>
    <dgm:pt modelId="{363FC99B-A49A-4EA5-8AC9-33B93095ECE7}" type="pres">
      <dgm:prSet presAssocID="{6C8641E2-0D36-4983-B590-250781574BE9}" presName="Name37" presStyleLbl="parChTrans1D3" presStyleIdx="0" presStyleCnt="5"/>
      <dgm:spPr/>
      <dgm:t>
        <a:bodyPr/>
        <a:lstStyle/>
        <a:p>
          <a:endParaRPr lang="es-EC"/>
        </a:p>
      </dgm:t>
    </dgm:pt>
    <dgm:pt modelId="{5C75CB8E-15F1-41E9-9C29-CFF4A80ECFF4}" type="pres">
      <dgm:prSet presAssocID="{200B7494-B137-4298-ADD4-AC4282477F49}" presName="hierRoot2" presStyleCnt="0">
        <dgm:presLayoutVars>
          <dgm:hierBranch val="init"/>
        </dgm:presLayoutVars>
      </dgm:prSet>
      <dgm:spPr/>
    </dgm:pt>
    <dgm:pt modelId="{4665D707-66F1-4BFF-9205-2125B6720768}" type="pres">
      <dgm:prSet presAssocID="{200B7494-B137-4298-ADD4-AC4282477F49}" presName="rootComposite" presStyleCnt="0"/>
      <dgm:spPr/>
    </dgm:pt>
    <dgm:pt modelId="{737ADD0A-FD7D-431C-AE65-2A049DD598B9}" type="pres">
      <dgm:prSet presAssocID="{200B7494-B137-4298-ADD4-AC4282477F49}" presName="rootText" presStyleLbl="node3" presStyleIdx="0" presStyleCnt="5" custScaleX="121726">
        <dgm:presLayoutVars>
          <dgm:chPref val="3"/>
        </dgm:presLayoutVars>
      </dgm:prSet>
      <dgm:spPr/>
      <dgm:t>
        <a:bodyPr/>
        <a:lstStyle/>
        <a:p>
          <a:endParaRPr lang="es-EC"/>
        </a:p>
      </dgm:t>
    </dgm:pt>
    <dgm:pt modelId="{7900E5DC-D1BE-4E02-BE0B-B98441AB3BE5}" type="pres">
      <dgm:prSet presAssocID="{200B7494-B137-4298-ADD4-AC4282477F49}" presName="rootConnector" presStyleLbl="node3" presStyleIdx="0" presStyleCnt="5"/>
      <dgm:spPr/>
      <dgm:t>
        <a:bodyPr/>
        <a:lstStyle/>
        <a:p>
          <a:endParaRPr lang="es-EC"/>
        </a:p>
      </dgm:t>
    </dgm:pt>
    <dgm:pt modelId="{9B9826C2-CA76-4B75-A86A-2635F0B4DE0C}" type="pres">
      <dgm:prSet presAssocID="{200B7494-B137-4298-ADD4-AC4282477F49}" presName="hierChild4" presStyleCnt="0"/>
      <dgm:spPr/>
    </dgm:pt>
    <dgm:pt modelId="{AE6634F0-986F-49E5-BF33-2D0A5AE7B9F2}" type="pres">
      <dgm:prSet presAssocID="{200B7494-B137-4298-ADD4-AC4282477F49}" presName="hierChild5" presStyleCnt="0"/>
      <dgm:spPr/>
    </dgm:pt>
    <dgm:pt modelId="{64068897-15FE-44C1-A575-C4DC4BD41D70}" type="pres">
      <dgm:prSet presAssocID="{487598DE-26A8-4EB9-8762-111CCB0844F6}" presName="Name37" presStyleLbl="parChTrans1D3" presStyleIdx="1" presStyleCnt="5"/>
      <dgm:spPr/>
      <dgm:t>
        <a:bodyPr/>
        <a:lstStyle/>
        <a:p>
          <a:endParaRPr lang="es-EC"/>
        </a:p>
      </dgm:t>
    </dgm:pt>
    <dgm:pt modelId="{A75FA64D-C918-4CE7-B295-F45D06689D76}" type="pres">
      <dgm:prSet presAssocID="{080673C4-2AF1-43BD-9E21-1A458805C311}" presName="hierRoot2" presStyleCnt="0">
        <dgm:presLayoutVars>
          <dgm:hierBranch val="init"/>
        </dgm:presLayoutVars>
      </dgm:prSet>
      <dgm:spPr/>
    </dgm:pt>
    <dgm:pt modelId="{EC67E986-A515-47F2-A574-E4D6D80BA3D1}" type="pres">
      <dgm:prSet presAssocID="{080673C4-2AF1-43BD-9E21-1A458805C311}" presName="rootComposite" presStyleCnt="0"/>
      <dgm:spPr/>
    </dgm:pt>
    <dgm:pt modelId="{C5FEDE13-DC41-46FE-B647-2A644BE64071}" type="pres">
      <dgm:prSet presAssocID="{080673C4-2AF1-43BD-9E21-1A458805C311}" presName="rootText" presStyleLbl="node3" presStyleIdx="1" presStyleCnt="5" custScaleX="121726">
        <dgm:presLayoutVars>
          <dgm:chPref val="3"/>
        </dgm:presLayoutVars>
      </dgm:prSet>
      <dgm:spPr/>
      <dgm:t>
        <a:bodyPr/>
        <a:lstStyle/>
        <a:p>
          <a:endParaRPr lang="es-EC"/>
        </a:p>
      </dgm:t>
    </dgm:pt>
    <dgm:pt modelId="{8CB7563A-64B0-4C46-849F-3A81A718958B}" type="pres">
      <dgm:prSet presAssocID="{080673C4-2AF1-43BD-9E21-1A458805C311}" presName="rootConnector" presStyleLbl="node3" presStyleIdx="1" presStyleCnt="5"/>
      <dgm:spPr/>
      <dgm:t>
        <a:bodyPr/>
        <a:lstStyle/>
        <a:p>
          <a:endParaRPr lang="es-EC"/>
        </a:p>
      </dgm:t>
    </dgm:pt>
    <dgm:pt modelId="{0585AD0B-D064-470E-B9F5-7110C1F3A676}" type="pres">
      <dgm:prSet presAssocID="{080673C4-2AF1-43BD-9E21-1A458805C311}" presName="hierChild4" presStyleCnt="0"/>
      <dgm:spPr/>
    </dgm:pt>
    <dgm:pt modelId="{EF6D9928-69AA-4D1B-A13A-73A4DA1DD301}" type="pres">
      <dgm:prSet presAssocID="{080673C4-2AF1-43BD-9E21-1A458805C311}" presName="hierChild5" presStyleCnt="0"/>
      <dgm:spPr/>
    </dgm:pt>
    <dgm:pt modelId="{E83435CA-932E-4E85-91A6-AC2FBCCC834E}" type="pres">
      <dgm:prSet presAssocID="{811AE442-9D10-42BF-9B8A-89EA87742180}" presName="Name37" presStyleLbl="parChTrans1D3" presStyleIdx="2" presStyleCnt="5"/>
      <dgm:spPr/>
      <dgm:t>
        <a:bodyPr/>
        <a:lstStyle/>
        <a:p>
          <a:endParaRPr lang="es-EC"/>
        </a:p>
      </dgm:t>
    </dgm:pt>
    <dgm:pt modelId="{0E3B79EC-B9FD-4661-BAC2-43FE94735795}" type="pres">
      <dgm:prSet presAssocID="{C9D1F740-2D2E-42C8-B46F-FD5F2F33AB6F}" presName="hierRoot2" presStyleCnt="0">
        <dgm:presLayoutVars>
          <dgm:hierBranch val="init"/>
        </dgm:presLayoutVars>
      </dgm:prSet>
      <dgm:spPr/>
    </dgm:pt>
    <dgm:pt modelId="{F3711254-F088-4AEE-B7A6-6EB4170FBE17}" type="pres">
      <dgm:prSet presAssocID="{C9D1F740-2D2E-42C8-B46F-FD5F2F33AB6F}" presName="rootComposite" presStyleCnt="0"/>
      <dgm:spPr/>
    </dgm:pt>
    <dgm:pt modelId="{1385F5FA-2C72-4DE9-B5A7-719B125F3642}" type="pres">
      <dgm:prSet presAssocID="{C9D1F740-2D2E-42C8-B46F-FD5F2F33AB6F}" presName="rootText" presStyleLbl="node3" presStyleIdx="2" presStyleCnt="5" custScaleX="121726">
        <dgm:presLayoutVars>
          <dgm:chPref val="3"/>
        </dgm:presLayoutVars>
      </dgm:prSet>
      <dgm:spPr/>
      <dgm:t>
        <a:bodyPr/>
        <a:lstStyle/>
        <a:p>
          <a:endParaRPr lang="es-EC"/>
        </a:p>
      </dgm:t>
    </dgm:pt>
    <dgm:pt modelId="{BA123C53-DE5E-416D-A17B-E0546F709337}" type="pres">
      <dgm:prSet presAssocID="{C9D1F740-2D2E-42C8-B46F-FD5F2F33AB6F}" presName="rootConnector" presStyleLbl="node3" presStyleIdx="2" presStyleCnt="5"/>
      <dgm:spPr/>
      <dgm:t>
        <a:bodyPr/>
        <a:lstStyle/>
        <a:p>
          <a:endParaRPr lang="es-EC"/>
        </a:p>
      </dgm:t>
    </dgm:pt>
    <dgm:pt modelId="{50972954-3CAF-40B6-8AB2-1FBD8185FC03}" type="pres">
      <dgm:prSet presAssocID="{C9D1F740-2D2E-42C8-B46F-FD5F2F33AB6F}" presName="hierChild4" presStyleCnt="0"/>
      <dgm:spPr/>
    </dgm:pt>
    <dgm:pt modelId="{48EC3D09-C440-47F8-BEBE-A684ECE1CE1B}" type="pres">
      <dgm:prSet presAssocID="{C9D1F740-2D2E-42C8-B46F-FD5F2F33AB6F}" presName="hierChild5" presStyleCnt="0"/>
      <dgm:spPr/>
    </dgm:pt>
    <dgm:pt modelId="{4F67E6C0-977B-45B2-A180-F2B96A1A7CB8}" type="pres">
      <dgm:prSet presAssocID="{4AEC62F6-7E38-4248-98E4-A92C8B8960F6}" presName="Name37" presStyleLbl="parChTrans1D3" presStyleIdx="3" presStyleCnt="5"/>
      <dgm:spPr/>
      <dgm:t>
        <a:bodyPr/>
        <a:lstStyle/>
        <a:p>
          <a:endParaRPr lang="es-EC"/>
        </a:p>
      </dgm:t>
    </dgm:pt>
    <dgm:pt modelId="{97EA8387-CA80-498D-8936-4F2B4B2BF20C}" type="pres">
      <dgm:prSet presAssocID="{188E7904-3DE1-4D6D-AC56-4522D462125E}" presName="hierRoot2" presStyleCnt="0">
        <dgm:presLayoutVars>
          <dgm:hierBranch val="init"/>
        </dgm:presLayoutVars>
      </dgm:prSet>
      <dgm:spPr/>
    </dgm:pt>
    <dgm:pt modelId="{155AA51C-B14F-4280-BF50-7B2ED884D414}" type="pres">
      <dgm:prSet presAssocID="{188E7904-3DE1-4D6D-AC56-4522D462125E}" presName="rootComposite" presStyleCnt="0"/>
      <dgm:spPr/>
    </dgm:pt>
    <dgm:pt modelId="{054BFB9A-05B3-4222-9058-7499E9A5EFCF}" type="pres">
      <dgm:prSet presAssocID="{188E7904-3DE1-4D6D-AC56-4522D462125E}" presName="rootText" presStyleLbl="node3" presStyleIdx="3" presStyleCnt="5" custScaleX="121726">
        <dgm:presLayoutVars>
          <dgm:chPref val="3"/>
        </dgm:presLayoutVars>
      </dgm:prSet>
      <dgm:spPr/>
      <dgm:t>
        <a:bodyPr/>
        <a:lstStyle/>
        <a:p>
          <a:endParaRPr lang="es-EC"/>
        </a:p>
      </dgm:t>
    </dgm:pt>
    <dgm:pt modelId="{A47ABEE8-268C-4FF5-BCFA-D1A2409E1A09}" type="pres">
      <dgm:prSet presAssocID="{188E7904-3DE1-4D6D-AC56-4522D462125E}" presName="rootConnector" presStyleLbl="node3" presStyleIdx="3" presStyleCnt="5"/>
      <dgm:spPr/>
      <dgm:t>
        <a:bodyPr/>
        <a:lstStyle/>
        <a:p>
          <a:endParaRPr lang="es-EC"/>
        </a:p>
      </dgm:t>
    </dgm:pt>
    <dgm:pt modelId="{2F0BFEF4-79B7-4882-9AFE-7BDEA0DC3480}" type="pres">
      <dgm:prSet presAssocID="{188E7904-3DE1-4D6D-AC56-4522D462125E}" presName="hierChild4" presStyleCnt="0"/>
      <dgm:spPr/>
    </dgm:pt>
    <dgm:pt modelId="{DC1C22D6-7231-4ECD-A53E-6EE1DEB0DF82}" type="pres">
      <dgm:prSet presAssocID="{188E7904-3DE1-4D6D-AC56-4522D462125E}" presName="hierChild5" presStyleCnt="0"/>
      <dgm:spPr/>
    </dgm:pt>
    <dgm:pt modelId="{4D611A46-587A-442A-8088-6C8B79B62CAB}" type="pres">
      <dgm:prSet presAssocID="{7CB3A60B-DA52-4AD8-BF3C-1B6CF42DEEE9}" presName="Name37" presStyleLbl="parChTrans1D3" presStyleIdx="4" presStyleCnt="5"/>
      <dgm:spPr/>
      <dgm:t>
        <a:bodyPr/>
        <a:lstStyle/>
        <a:p>
          <a:endParaRPr lang="es-EC"/>
        </a:p>
      </dgm:t>
    </dgm:pt>
    <dgm:pt modelId="{370DAEC4-25C4-4677-A09D-734688B62614}" type="pres">
      <dgm:prSet presAssocID="{AC0D0C71-F2C5-4052-AEB9-FECD25551495}" presName="hierRoot2" presStyleCnt="0">
        <dgm:presLayoutVars>
          <dgm:hierBranch val="init"/>
        </dgm:presLayoutVars>
      </dgm:prSet>
      <dgm:spPr/>
    </dgm:pt>
    <dgm:pt modelId="{83203A93-A921-42D0-B475-FE29C9731F9B}" type="pres">
      <dgm:prSet presAssocID="{AC0D0C71-F2C5-4052-AEB9-FECD25551495}" presName="rootComposite" presStyleCnt="0"/>
      <dgm:spPr/>
    </dgm:pt>
    <dgm:pt modelId="{60428D3A-F1ED-4461-A7D9-8D8C16126BB8}" type="pres">
      <dgm:prSet presAssocID="{AC0D0C71-F2C5-4052-AEB9-FECD25551495}" presName="rootText" presStyleLbl="node3" presStyleIdx="4" presStyleCnt="5" custScaleX="121726">
        <dgm:presLayoutVars>
          <dgm:chPref val="3"/>
        </dgm:presLayoutVars>
      </dgm:prSet>
      <dgm:spPr/>
      <dgm:t>
        <a:bodyPr/>
        <a:lstStyle/>
        <a:p>
          <a:endParaRPr lang="es-EC"/>
        </a:p>
      </dgm:t>
    </dgm:pt>
    <dgm:pt modelId="{08855DDE-30FC-4420-82AA-A8DD4FF2716E}" type="pres">
      <dgm:prSet presAssocID="{AC0D0C71-F2C5-4052-AEB9-FECD25551495}" presName="rootConnector" presStyleLbl="node3" presStyleIdx="4" presStyleCnt="5"/>
      <dgm:spPr/>
      <dgm:t>
        <a:bodyPr/>
        <a:lstStyle/>
        <a:p>
          <a:endParaRPr lang="es-EC"/>
        </a:p>
      </dgm:t>
    </dgm:pt>
    <dgm:pt modelId="{13CC655E-4AEA-43F8-8A90-A0B4BFF10194}" type="pres">
      <dgm:prSet presAssocID="{AC0D0C71-F2C5-4052-AEB9-FECD25551495}" presName="hierChild4" presStyleCnt="0"/>
      <dgm:spPr/>
    </dgm:pt>
    <dgm:pt modelId="{9323D0C0-1233-4047-B8F8-34783FE8F172}" type="pres">
      <dgm:prSet presAssocID="{AC0D0C71-F2C5-4052-AEB9-FECD25551495}" presName="hierChild5" presStyleCnt="0"/>
      <dgm:spPr/>
    </dgm:pt>
    <dgm:pt modelId="{44614C06-87E9-4B1C-BDAC-B962CD4265E2}" type="pres">
      <dgm:prSet presAssocID="{43716B01-D95E-449A-9230-655ED40D2A47}" presName="hierChild5" presStyleCnt="0"/>
      <dgm:spPr/>
    </dgm:pt>
    <dgm:pt modelId="{EEF5A799-8124-4150-89A0-C49F08F5F7DD}" type="pres">
      <dgm:prSet presAssocID="{F9ACA8C7-4233-43C4-9B0B-93345B1E5472}" presName="Name37" presStyleLbl="parChTrans1D2" presStyleIdx="1" presStyleCnt="5"/>
      <dgm:spPr/>
      <dgm:t>
        <a:bodyPr/>
        <a:lstStyle/>
        <a:p>
          <a:endParaRPr lang="es-EC"/>
        </a:p>
      </dgm:t>
    </dgm:pt>
    <dgm:pt modelId="{73AFA56E-BB3F-42B5-BA22-29B268F72F70}" type="pres">
      <dgm:prSet presAssocID="{0C7CC2E7-CA5D-45E4-8409-5864BB35EFA6}" presName="hierRoot2" presStyleCnt="0">
        <dgm:presLayoutVars>
          <dgm:hierBranch val="init"/>
        </dgm:presLayoutVars>
      </dgm:prSet>
      <dgm:spPr/>
    </dgm:pt>
    <dgm:pt modelId="{AFDCDCEF-6479-4A85-9647-805756A563BB}" type="pres">
      <dgm:prSet presAssocID="{0C7CC2E7-CA5D-45E4-8409-5864BB35EFA6}" presName="rootComposite" presStyleCnt="0"/>
      <dgm:spPr/>
    </dgm:pt>
    <dgm:pt modelId="{F9E36CED-E631-4B52-AC61-5F7F687A148E}" type="pres">
      <dgm:prSet presAssocID="{0C7CC2E7-CA5D-45E4-8409-5864BB35EFA6}" presName="rootText" presStyleLbl="node2" presStyleIdx="1" presStyleCnt="5">
        <dgm:presLayoutVars>
          <dgm:chPref val="3"/>
        </dgm:presLayoutVars>
      </dgm:prSet>
      <dgm:spPr/>
      <dgm:t>
        <a:bodyPr/>
        <a:lstStyle/>
        <a:p>
          <a:endParaRPr lang="es-EC"/>
        </a:p>
      </dgm:t>
    </dgm:pt>
    <dgm:pt modelId="{CFF9CF06-AB1A-489E-81A4-7C27FD611B50}" type="pres">
      <dgm:prSet presAssocID="{0C7CC2E7-CA5D-45E4-8409-5864BB35EFA6}" presName="rootConnector" presStyleLbl="node2" presStyleIdx="1" presStyleCnt="5"/>
      <dgm:spPr/>
      <dgm:t>
        <a:bodyPr/>
        <a:lstStyle/>
        <a:p>
          <a:endParaRPr lang="es-EC"/>
        </a:p>
      </dgm:t>
    </dgm:pt>
    <dgm:pt modelId="{41B30CDB-E512-43CF-97DD-C04DAF1174B5}" type="pres">
      <dgm:prSet presAssocID="{0C7CC2E7-CA5D-45E4-8409-5864BB35EFA6}" presName="hierChild4" presStyleCnt="0"/>
      <dgm:spPr/>
    </dgm:pt>
    <dgm:pt modelId="{78A436BB-49E4-4B14-8596-577693EDD1D2}" type="pres">
      <dgm:prSet presAssocID="{0C7CC2E7-CA5D-45E4-8409-5864BB35EFA6}" presName="hierChild5" presStyleCnt="0"/>
      <dgm:spPr/>
    </dgm:pt>
    <dgm:pt modelId="{BD49799E-6813-4646-B136-D048DF7F61D1}" type="pres">
      <dgm:prSet presAssocID="{C45AA603-81AD-4687-848A-21EA0B4AC23B}" presName="Name37" presStyleLbl="parChTrans1D2" presStyleIdx="2" presStyleCnt="5"/>
      <dgm:spPr/>
      <dgm:t>
        <a:bodyPr/>
        <a:lstStyle/>
        <a:p>
          <a:endParaRPr lang="es-EC"/>
        </a:p>
      </dgm:t>
    </dgm:pt>
    <dgm:pt modelId="{E8F4E53B-A860-49CA-BAC6-2E22D596B05D}" type="pres">
      <dgm:prSet presAssocID="{2B11E964-1582-4E2C-A966-A610F32F620E}" presName="hierRoot2" presStyleCnt="0">
        <dgm:presLayoutVars>
          <dgm:hierBranch val="init"/>
        </dgm:presLayoutVars>
      </dgm:prSet>
      <dgm:spPr/>
    </dgm:pt>
    <dgm:pt modelId="{4B8BB0E6-F0DC-4D95-A28A-36A0106E726B}" type="pres">
      <dgm:prSet presAssocID="{2B11E964-1582-4E2C-A966-A610F32F620E}" presName="rootComposite" presStyleCnt="0"/>
      <dgm:spPr/>
    </dgm:pt>
    <dgm:pt modelId="{326E90D2-5F9F-4EB9-BDA1-DBE90C09340D}" type="pres">
      <dgm:prSet presAssocID="{2B11E964-1582-4E2C-A966-A610F32F620E}" presName="rootText" presStyleLbl="node2" presStyleIdx="2" presStyleCnt="5">
        <dgm:presLayoutVars>
          <dgm:chPref val="3"/>
        </dgm:presLayoutVars>
      </dgm:prSet>
      <dgm:spPr/>
      <dgm:t>
        <a:bodyPr/>
        <a:lstStyle/>
        <a:p>
          <a:endParaRPr lang="es-EC"/>
        </a:p>
      </dgm:t>
    </dgm:pt>
    <dgm:pt modelId="{EFA7FC1A-CD62-41CA-AE3E-68235680789B}" type="pres">
      <dgm:prSet presAssocID="{2B11E964-1582-4E2C-A966-A610F32F620E}" presName="rootConnector" presStyleLbl="node2" presStyleIdx="2" presStyleCnt="5"/>
      <dgm:spPr/>
      <dgm:t>
        <a:bodyPr/>
        <a:lstStyle/>
        <a:p>
          <a:endParaRPr lang="es-EC"/>
        </a:p>
      </dgm:t>
    </dgm:pt>
    <dgm:pt modelId="{F26CD163-5650-4CC6-958C-9425C60BC15D}" type="pres">
      <dgm:prSet presAssocID="{2B11E964-1582-4E2C-A966-A610F32F620E}" presName="hierChild4" presStyleCnt="0"/>
      <dgm:spPr/>
    </dgm:pt>
    <dgm:pt modelId="{235DD37A-59B0-4A4D-A9B6-E887A62BF43E}" type="pres">
      <dgm:prSet presAssocID="{2B11E964-1582-4E2C-A966-A610F32F620E}" presName="hierChild5" presStyleCnt="0"/>
      <dgm:spPr/>
    </dgm:pt>
    <dgm:pt modelId="{B3179D60-FB93-4E11-8753-2CC7D9227B38}" type="pres">
      <dgm:prSet presAssocID="{82B5562F-1E68-465B-A11D-9C2EC9EA4A55}" presName="Name37" presStyleLbl="parChTrans1D2" presStyleIdx="3" presStyleCnt="5"/>
      <dgm:spPr/>
      <dgm:t>
        <a:bodyPr/>
        <a:lstStyle/>
        <a:p>
          <a:endParaRPr lang="es-EC"/>
        </a:p>
      </dgm:t>
    </dgm:pt>
    <dgm:pt modelId="{FDC814AD-15BC-4A5F-9414-6BB7E2DDA818}" type="pres">
      <dgm:prSet presAssocID="{ADBE740D-FA76-45F4-93EF-BFA3DD9A91A5}" presName="hierRoot2" presStyleCnt="0">
        <dgm:presLayoutVars>
          <dgm:hierBranch val="init"/>
        </dgm:presLayoutVars>
      </dgm:prSet>
      <dgm:spPr/>
    </dgm:pt>
    <dgm:pt modelId="{C2260290-C038-470A-9970-B5F006F14C5E}" type="pres">
      <dgm:prSet presAssocID="{ADBE740D-FA76-45F4-93EF-BFA3DD9A91A5}" presName="rootComposite" presStyleCnt="0"/>
      <dgm:spPr/>
    </dgm:pt>
    <dgm:pt modelId="{8215E6A1-8A6A-45D5-B219-3C5CBB554FA1}" type="pres">
      <dgm:prSet presAssocID="{ADBE740D-FA76-45F4-93EF-BFA3DD9A91A5}" presName="rootText" presStyleLbl="node2" presStyleIdx="3" presStyleCnt="5">
        <dgm:presLayoutVars>
          <dgm:chPref val="3"/>
        </dgm:presLayoutVars>
      </dgm:prSet>
      <dgm:spPr/>
      <dgm:t>
        <a:bodyPr/>
        <a:lstStyle/>
        <a:p>
          <a:endParaRPr lang="es-EC"/>
        </a:p>
      </dgm:t>
    </dgm:pt>
    <dgm:pt modelId="{2EFC4B8A-3D51-4109-A509-518417A01A7C}" type="pres">
      <dgm:prSet presAssocID="{ADBE740D-FA76-45F4-93EF-BFA3DD9A91A5}" presName="rootConnector" presStyleLbl="node2" presStyleIdx="3" presStyleCnt="5"/>
      <dgm:spPr/>
      <dgm:t>
        <a:bodyPr/>
        <a:lstStyle/>
        <a:p>
          <a:endParaRPr lang="es-EC"/>
        </a:p>
      </dgm:t>
    </dgm:pt>
    <dgm:pt modelId="{0D5EA875-D782-4369-BB59-C8A23B86D794}" type="pres">
      <dgm:prSet presAssocID="{ADBE740D-FA76-45F4-93EF-BFA3DD9A91A5}" presName="hierChild4" presStyleCnt="0"/>
      <dgm:spPr/>
    </dgm:pt>
    <dgm:pt modelId="{72CF5F59-EC79-46E3-BE7C-E368A32F788F}" type="pres">
      <dgm:prSet presAssocID="{ADBE740D-FA76-45F4-93EF-BFA3DD9A91A5}" presName="hierChild5" presStyleCnt="0"/>
      <dgm:spPr/>
    </dgm:pt>
    <dgm:pt modelId="{044A13D0-44ED-41F1-9499-CC64944F9E19}" type="pres">
      <dgm:prSet presAssocID="{1D4A71F5-C40E-4A44-943B-0F4A94469D27}" presName="Name37" presStyleLbl="parChTrans1D2" presStyleIdx="4" presStyleCnt="5"/>
      <dgm:spPr/>
      <dgm:t>
        <a:bodyPr/>
        <a:lstStyle/>
        <a:p>
          <a:endParaRPr lang="es-EC"/>
        </a:p>
      </dgm:t>
    </dgm:pt>
    <dgm:pt modelId="{31EAC1B3-459D-46D6-941A-397DAE84FF1C}" type="pres">
      <dgm:prSet presAssocID="{D169764D-4E97-4B19-891C-D4060C553857}" presName="hierRoot2" presStyleCnt="0">
        <dgm:presLayoutVars>
          <dgm:hierBranch val="init"/>
        </dgm:presLayoutVars>
      </dgm:prSet>
      <dgm:spPr/>
    </dgm:pt>
    <dgm:pt modelId="{2AA5566E-B70C-438E-B3CC-67BA68CDB697}" type="pres">
      <dgm:prSet presAssocID="{D169764D-4E97-4B19-891C-D4060C553857}" presName="rootComposite" presStyleCnt="0"/>
      <dgm:spPr/>
    </dgm:pt>
    <dgm:pt modelId="{D107C78B-5640-43EC-BF53-A2E3284094E2}" type="pres">
      <dgm:prSet presAssocID="{D169764D-4E97-4B19-891C-D4060C553857}" presName="rootText" presStyleLbl="node2" presStyleIdx="4" presStyleCnt="5">
        <dgm:presLayoutVars>
          <dgm:chPref val="3"/>
        </dgm:presLayoutVars>
      </dgm:prSet>
      <dgm:spPr/>
      <dgm:t>
        <a:bodyPr/>
        <a:lstStyle/>
        <a:p>
          <a:endParaRPr lang="es-EC"/>
        </a:p>
      </dgm:t>
    </dgm:pt>
    <dgm:pt modelId="{FEC3AB7A-9986-46D7-924C-734931A26F19}" type="pres">
      <dgm:prSet presAssocID="{D169764D-4E97-4B19-891C-D4060C553857}" presName="rootConnector" presStyleLbl="node2" presStyleIdx="4" presStyleCnt="5"/>
      <dgm:spPr/>
      <dgm:t>
        <a:bodyPr/>
        <a:lstStyle/>
        <a:p>
          <a:endParaRPr lang="es-EC"/>
        </a:p>
      </dgm:t>
    </dgm:pt>
    <dgm:pt modelId="{3A12079A-81C7-4DD9-AC2C-B241F344BC89}" type="pres">
      <dgm:prSet presAssocID="{D169764D-4E97-4B19-891C-D4060C553857}" presName="hierChild4" presStyleCnt="0"/>
      <dgm:spPr/>
    </dgm:pt>
    <dgm:pt modelId="{F0D670F2-48AB-4575-94CD-AFEBF674135B}" type="pres">
      <dgm:prSet presAssocID="{D169764D-4E97-4B19-891C-D4060C553857}" presName="hierChild5" presStyleCnt="0"/>
      <dgm:spPr/>
    </dgm:pt>
    <dgm:pt modelId="{EBA27919-350A-4BE4-A2B0-9BDE8D6614D4}" type="pres">
      <dgm:prSet presAssocID="{6B3095DD-40E4-4322-B0C6-3771ECFDBC89}" presName="hierChild3" presStyleCnt="0"/>
      <dgm:spPr/>
    </dgm:pt>
  </dgm:ptLst>
  <dgm:cxnLst>
    <dgm:cxn modelId="{C8CD109C-8B36-474B-8757-BB97CC110F48}" type="presOf" srcId="{200B7494-B137-4298-ADD4-AC4282477F49}" destId="{7900E5DC-D1BE-4E02-BE0B-B98441AB3BE5}" srcOrd="1" destOrd="0" presId="urn:microsoft.com/office/officeart/2005/8/layout/orgChart1"/>
    <dgm:cxn modelId="{9036632E-C511-435C-B5BA-9E13B6C18F65}" type="presOf" srcId="{43716B01-D95E-449A-9230-655ED40D2A47}" destId="{B5F2594D-B2D4-4B88-900E-4D71FD2E1037}" srcOrd="1" destOrd="0" presId="urn:microsoft.com/office/officeart/2005/8/layout/orgChart1"/>
    <dgm:cxn modelId="{E222FAE7-25FC-4FF3-9A8C-E695A09A2680}" type="presOf" srcId="{AC0D0C71-F2C5-4052-AEB9-FECD25551495}" destId="{08855DDE-30FC-4420-82AA-A8DD4FF2716E}" srcOrd="1" destOrd="0" presId="urn:microsoft.com/office/officeart/2005/8/layout/orgChart1"/>
    <dgm:cxn modelId="{DF1EDD8D-541D-43BC-83A8-BC944EC2FB27}" type="presOf" srcId="{0C7CC2E7-CA5D-45E4-8409-5864BB35EFA6}" destId="{F9E36CED-E631-4B52-AC61-5F7F687A148E}" srcOrd="0" destOrd="0" presId="urn:microsoft.com/office/officeart/2005/8/layout/orgChart1"/>
    <dgm:cxn modelId="{67E40086-451A-4E5E-BB34-8B801B74283A}" srcId="{43716B01-D95E-449A-9230-655ED40D2A47}" destId="{188E7904-3DE1-4D6D-AC56-4522D462125E}" srcOrd="3" destOrd="0" parTransId="{4AEC62F6-7E38-4248-98E4-A92C8B8960F6}" sibTransId="{9FEFDC39-1790-42FC-899E-5F79AF547D5C}"/>
    <dgm:cxn modelId="{29600A89-711D-48C8-BC59-2A3110F74BB0}" type="presOf" srcId="{50A71938-9AEB-4883-AD59-54FEC36AF43A}" destId="{C03A8003-46D4-4893-852A-6A1A2AAE1658}" srcOrd="0" destOrd="0" presId="urn:microsoft.com/office/officeart/2005/8/layout/orgChart1"/>
    <dgm:cxn modelId="{50995C87-5A63-4244-B03E-30A44DA6A6A7}" srcId="{50A71938-9AEB-4883-AD59-54FEC36AF43A}" destId="{6B3095DD-40E4-4322-B0C6-3771ECFDBC89}" srcOrd="0" destOrd="0" parTransId="{CB226F29-5AB8-4F41-9536-4B1E29188EA3}" sibTransId="{9E8E2AFC-0ECB-4388-8946-EACB4703434F}"/>
    <dgm:cxn modelId="{5FBD2E56-9CF9-4642-89F2-2BA221D5AD2B}" type="presOf" srcId="{2B11E964-1582-4E2C-A966-A610F32F620E}" destId="{326E90D2-5F9F-4EB9-BDA1-DBE90C09340D}" srcOrd="0" destOrd="0" presId="urn:microsoft.com/office/officeart/2005/8/layout/orgChart1"/>
    <dgm:cxn modelId="{A026184F-4683-457B-AA41-E199079DF6AF}" type="presOf" srcId="{7CB3A60B-DA52-4AD8-BF3C-1B6CF42DEEE9}" destId="{4D611A46-587A-442A-8088-6C8B79B62CAB}" srcOrd="0" destOrd="0" presId="urn:microsoft.com/office/officeart/2005/8/layout/orgChart1"/>
    <dgm:cxn modelId="{94F76295-A513-4A60-BD7B-AB59C4635319}" srcId="{6B3095DD-40E4-4322-B0C6-3771ECFDBC89}" destId="{2B11E964-1582-4E2C-A966-A610F32F620E}" srcOrd="2" destOrd="0" parTransId="{C45AA603-81AD-4687-848A-21EA0B4AC23B}" sibTransId="{A00D1B1D-3F56-488D-A230-F4C30D9EE9DF}"/>
    <dgm:cxn modelId="{7B77ECE7-47C0-4B91-A7C1-D57EFDAE5554}" type="presOf" srcId="{200B7494-B137-4298-ADD4-AC4282477F49}" destId="{737ADD0A-FD7D-431C-AE65-2A049DD598B9}" srcOrd="0" destOrd="0" presId="urn:microsoft.com/office/officeart/2005/8/layout/orgChart1"/>
    <dgm:cxn modelId="{53FCB141-E3E7-4D36-8FB5-3680D5983274}" type="presOf" srcId="{6B3095DD-40E4-4322-B0C6-3771ECFDBC89}" destId="{DA2FDBE2-0F26-4CA1-AE1F-6CC07AC0F9A6}" srcOrd="1" destOrd="0" presId="urn:microsoft.com/office/officeart/2005/8/layout/orgChart1"/>
    <dgm:cxn modelId="{9D13CD16-9B3B-4689-AA4B-949190E22161}" srcId="{6B3095DD-40E4-4322-B0C6-3771ECFDBC89}" destId="{ADBE740D-FA76-45F4-93EF-BFA3DD9A91A5}" srcOrd="3" destOrd="0" parTransId="{82B5562F-1E68-465B-A11D-9C2EC9EA4A55}" sibTransId="{7F1B556E-849E-428A-A9E3-BF419EDA8096}"/>
    <dgm:cxn modelId="{3CD6038E-18A1-4896-8251-CC5E383133F6}" srcId="{43716B01-D95E-449A-9230-655ED40D2A47}" destId="{080673C4-2AF1-43BD-9E21-1A458805C311}" srcOrd="1" destOrd="0" parTransId="{487598DE-26A8-4EB9-8762-111CCB0844F6}" sibTransId="{AA413243-D62D-476A-939B-2274FE2EC3D4}"/>
    <dgm:cxn modelId="{BA090762-AC4C-4070-A8DD-D87A5EEBB68C}" srcId="{6B3095DD-40E4-4322-B0C6-3771ECFDBC89}" destId="{0C7CC2E7-CA5D-45E4-8409-5864BB35EFA6}" srcOrd="1" destOrd="0" parTransId="{F9ACA8C7-4233-43C4-9B0B-93345B1E5472}" sibTransId="{66DFA9A2-C43A-4CCD-B7F8-96FDD8135C7D}"/>
    <dgm:cxn modelId="{9FB4DB53-784B-4E00-A1E3-B2391EEFDF83}" type="presOf" srcId="{2B11E964-1582-4E2C-A966-A610F32F620E}" destId="{EFA7FC1A-CD62-41CA-AE3E-68235680789B}" srcOrd="1" destOrd="0" presId="urn:microsoft.com/office/officeart/2005/8/layout/orgChart1"/>
    <dgm:cxn modelId="{9B642735-4860-4A03-BBA0-0D670C4DC859}" srcId="{43716B01-D95E-449A-9230-655ED40D2A47}" destId="{200B7494-B137-4298-ADD4-AC4282477F49}" srcOrd="0" destOrd="0" parTransId="{6C8641E2-0D36-4983-B590-250781574BE9}" sibTransId="{4B0327CB-B5BE-4EC9-9B9C-D22422F1DF46}"/>
    <dgm:cxn modelId="{4AA8E6C6-A6CA-49D9-A67D-FCE86E34D0FF}" type="presOf" srcId="{6B3095DD-40E4-4322-B0C6-3771ECFDBC89}" destId="{59A2BB98-21A5-4ADD-9D53-51995ADE823D}" srcOrd="0" destOrd="0" presId="urn:microsoft.com/office/officeart/2005/8/layout/orgChart1"/>
    <dgm:cxn modelId="{7FAE9294-E536-477F-BD0A-173FB5BA4BCB}" type="presOf" srcId="{D169764D-4E97-4B19-891C-D4060C553857}" destId="{D107C78B-5640-43EC-BF53-A2E3284094E2}" srcOrd="0" destOrd="0" presId="urn:microsoft.com/office/officeart/2005/8/layout/orgChart1"/>
    <dgm:cxn modelId="{DBFEFAFD-0F65-4380-AE26-B1064BA57F09}" type="presOf" srcId="{188E7904-3DE1-4D6D-AC56-4522D462125E}" destId="{A47ABEE8-268C-4FF5-BCFA-D1A2409E1A09}" srcOrd="1" destOrd="0" presId="urn:microsoft.com/office/officeart/2005/8/layout/orgChart1"/>
    <dgm:cxn modelId="{AE6B28BB-E236-4A98-83BC-6F9426AE5904}" type="presOf" srcId="{188E7904-3DE1-4D6D-AC56-4522D462125E}" destId="{054BFB9A-05B3-4222-9058-7499E9A5EFCF}" srcOrd="0" destOrd="0" presId="urn:microsoft.com/office/officeart/2005/8/layout/orgChart1"/>
    <dgm:cxn modelId="{69E67B82-21D4-44A2-93E2-8D5AD9F33DBC}" type="presOf" srcId="{62905000-8715-4F2B-9561-597B711F3082}" destId="{AE689FB7-6F3F-4AB6-B249-6FEF53EBAA2F}" srcOrd="0" destOrd="0" presId="urn:microsoft.com/office/officeart/2005/8/layout/orgChart1"/>
    <dgm:cxn modelId="{035E98CD-86D8-4410-8FD7-7999B565CB9D}" type="presOf" srcId="{43716B01-D95E-449A-9230-655ED40D2A47}" destId="{63929F9C-D91E-47E6-A0D8-695302E5B918}" srcOrd="0" destOrd="0" presId="urn:microsoft.com/office/officeart/2005/8/layout/orgChart1"/>
    <dgm:cxn modelId="{585E9B0A-2E57-4824-BC1B-BE6B437C7E50}" type="presOf" srcId="{ADBE740D-FA76-45F4-93EF-BFA3DD9A91A5}" destId="{2EFC4B8A-3D51-4109-A509-518417A01A7C}" srcOrd="1" destOrd="0" presId="urn:microsoft.com/office/officeart/2005/8/layout/orgChart1"/>
    <dgm:cxn modelId="{81718A5E-A7C5-4EAA-9C8E-F5A174F686FE}" srcId="{43716B01-D95E-449A-9230-655ED40D2A47}" destId="{AC0D0C71-F2C5-4052-AEB9-FECD25551495}" srcOrd="4" destOrd="0" parTransId="{7CB3A60B-DA52-4AD8-BF3C-1B6CF42DEEE9}" sibTransId="{77E291B6-903A-4225-84A2-9FB829B545AC}"/>
    <dgm:cxn modelId="{20E625BA-DD7A-4A8C-8C11-82C0A920E442}" type="presOf" srcId="{1D4A71F5-C40E-4A44-943B-0F4A94469D27}" destId="{044A13D0-44ED-41F1-9499-CC64944F9E19}" srcOrd="0" destOrd="0" presId="urn:microsoft.com/office/officeart/2005/8/layout/orgChart1"/>
    <dgm:cxn modelId="{A7C3D977-5728-4858-BC6B-F32C3C538D21}" type="presOf" srcId="{0C7CC2E7-CA5D-45E4-8409-5864BB35EFA6}" destId="{CFF9CF06-AB1A-489E-81A4-7C27FD611B50}" srcOrd="1" destOrd="0" presId="urn:microsoft.com/office/officeart/2005/8/layout/orgChart1"/>
    <dgm:cxn modelId="{F2764412-6EBB-4B07-B8EA-F0DA1A4B2FEA}" type="presOf" srcId="{4AEC62F6-7E38-4248-98E4-A92C8B8960F6}" destId="{4F67E6C0-977B-45B2-A180-F2B96A1A7CB8}" srcOrd="0" destOrd="0" presId="urn:microsoft.com/office/officeart/2005/8/layout/orgChart1"/>
    <dgm:cxn modelId="{76A62B33-8F68-41FD-BE6C-A59C1C5BFBDF}" type="presOf" srcId="{6C8641E2-0D36-4983-B590-250781574BE9}" destId="{363FC99B-A49A-4EA5-8AC9-33B93095ECE7}" srcOrd="0" destOrd="0" presId="urn:microsoft.com/office/officeart/2005/8/layout/orgChart1"/>
    <dgm:cxn modelId="{148DA9CB-B970-4DC9-9AE9-B115F1F0E652}" type="presOf" srcId="{D169764D-4E97-4B19-891C-D4060C553857}" destId="{FEC3AB7A-9986-46D7-924C-734931A26F19}" srcOrd="1" destOrd="0" presId="urn:microsoft.com/office/officeart/2005/8/layout/orgChart1"/>
    <dgm:cxn modelId="{7C6B72D5-B8B0-4AA4-859B-F88F7EF9CDE9}" type="presOf" srcId="{F9ACA8C7-4233-43C4-9B0B-93345B1E5472}" destId="{EEF5A799-8124-4150-89A0-C49F08F5F7DD}" srcOrd="0" destOrd="0" presId="urn:microsoft.com/office/officeart/2005/8/layout/orgChart1"/>
    <dgm:cxn modelId="{9BA1CA3D-0F2A-4CFA-849C-14BB884731C8}" type="presOf" srcId="{82B5562F-1E68-465B-A11D-9C2EC9EA4A55}" destId="{B3179D60-FB93-4E11-8753-2CC7D9227B38}" srcOrd="0" destOrd="0" presId="urn:microsoft.com/office/officeart/2005/8/layout/orgChart1"/>
    <dgm:cxn modelId="{5E56D7B9-6459-4C4F-A8BD-FE888C2D4261}" type="presOf" srcId="{487598DE-26A8-4EB9-8762-111CCB0844F6}" destId="{64068897-15FE-44C1-A575-C4DC4BD41D70}" srcOrd="0" destOrd="0" presId="urn:microsoft.com/office/officeart/2005/8/layout/orgChart1"/>
    <dgm:cxn modelId="{DFDC5E1E-B695-46FD-BEDE-CFD1519AAD88}" type="presOf" srcId="{AC0D0C71-F2C5-4052-AEB9-FECD25551495}" destId="{60428D3A-F1ED-4461-A7D9-8D8C16126BB8}" srcOrd="0" destOrd="0" presId="urn:microsoft.com/office/officeart/2005/8/layout/orgChart1"/>
    <dgm:cxn modelId="{A42AC62C-296C-4ABA-A9B1-166A430634E9}" srcId="{6B3095DD-40E4-4322-B0C6-3771ECFDBC89}" destId="{D169764D-4E97-4B19-891C-D4060C553857}" srcOrd="4" destOrd="0" parTransId="{1D4A71F5-C40E-4A44-943B-0F4A94469D27}" sibTransId="{80F03C78-4ABA-42A2-B91B-B1AFA0776ABF}"/>
    <dgm:cxn modelId="{CC736DF1-A5D8-44DE-90C0-2E92F462ED76}" srcId="{43716B01-D95E-449A-9230-655ED40D2A47}" destId="{C9D1F740-2D2E-42C8-B46F-FD5F2F33AB6F}" srcOrd="2" destOrd="0" parTransId="{811AE442-9D10-42BF-9B8A-89EA87742180}" sibTransId="{6523D74F-99DD-4444-B8C8-3BD3840857B7}"/>
    <dgm:cxn modelId="{26FA79CA-98B1-4B05-92B9-2082CEBF6ED5}" type="presOf" srcId="{080673C4-2AF1-43BD-9E21-1A458805C311}" destId="{C5FEDE13-DC41-46FE-B647-2A644BE64071}" srcOrd="0" destOrd="0" presId="urn:microsoft.com/office/officeart/2005/8/layout/orgChart1"/>
    <dgm:cxn modelId="{A7D9AAC4-3DF6-45F5-BB1D-FEC72238CF50}" type="presOf" srcId="{ADBE740D-FA76-45F4-93EF-BFA3DD9A91A5}" destId="{8215E6A1-8A6A-45D5-B219-3C5CBB554FA1}" srcOrd="0" destOrd="0" presId="urn:microsoft.com/office/officeart/2005/8/layout/orgChart1"/>
    <dgm:cxn modelId="{C001175E-6EAB-4B79-AD21-919967EECDAF}" type="presOf" srcId="{080673C4-2AF1-43BD-9E21-1A458805C311}" destId="{8CB7563A-64B0-4C46-849F-3A81A718958B}" srcOrd="1" destOrd="0" presId="urn:microsoft.com/office/officeart/2005/8/layout/orgChart1"/>
    <dgm:cxn modelId="{B53C04D3-CDB5-4DDA-B567-74EE9F12B0A9}" srcId="{6B3095DD-40E4-4322-B0C6-3771ECFDBC89}" destId="{43716B01-D95E-449A-9230-655ED40D2A47}" srcOrd="0" destOrd="0" parTransId="{62905000-8715-4F2B-9561-597B711F3082}" sibTransId="{8A390CF9-AB7D-4CED-8C6E-26E84DAEA3BC}"/>
    <dgm:cxn modelId="{847E5CF3-A181-4FC0-8A36-6552B4CD8FE9}" type="presOf" srcId="{C45AA603-81AD-4687-848A-21EA0B4AC23B}" destId="{BD49799E-6813-4646-B136-D048DF7F61D1}" srcOrd="0" destOrd="0" presId="urn:microsoft.com/office/officeart/2005/8/layout/orgChart1"/>
    <dgm:cxn modelId="{59EC0257-7A89-4EC3-8774-4C81F4FB1D0B}" type="presOf" srcId="{C9D1F740-2D2E-42C8-B46F-FD5F2F33AB6F}" destId="{1385F5FA-2C72-4DE9-B5A7-719B125F3642}" srcOrd="0" destOrd="0" presId="urn:microsoft.com/office/officeart/2005/8/layout/orgChart1"/>
    <dgm:cxn modelId="{E311107D-3A78-4ED5-B43C-39210C8EA4F7}" type="presOf" srcId="{811AE442-9D10-42BF-9B8A-89EA87742180}" destId="{E83435CA-932E-4E85-91A6-AC2FBCCC834E}" srcOrd="0" destOrd="0" presId="urn:microsoft.com/office/officeart/2005/8/layout/orgChart1"/>
    <dgm:cxn modelId="{75DD22F0-E45F-4026-A1D1-37A84EA5CABF}" type="presOf" srcId="{C9D1F740-2D2E-42C8-B46F-FD5F2F33AB6F}" destId="{BA123C53-DE5E-416D-A17B-E0546F709337}" srcOrd="1" destOrd="0" presId="urn:microsoft.com/office/officeart/2005/8/layout/orgChart1"/>
    <dgm:cxn modelId="{D324182B-E1C3-4FC0-8200-4E52FE4815F0}" type="presParOf" srcId="{C03A8003-46D4-4893-852A-6A1A2AAE1658}" destId="{B8E81795-D9F7-4EE4-8CC5-51A4A7F6DD59}" srcOrd="0" destOrd="0" presId="urn:microsoft.com/office/officeart/2005/8/layout/orgChart1"/>
    <dgm:cxn modelId="{46119319-FFA7-4220-967D-A1567FDAD675}" type="presParOf" srcId="{B8E81795-D9F7-4EE4-8CC5-51A4A7F6DD59}" destId="{9FE51A54-D6E6-4517-88D4-0A846B3741C7}" srcOrd="0" destOrd="0" presId="urn:microsoft.com/office/officeart/2005/8/layout/orgChart1"/>
    <dgm:cxn modelId="{65CEF30E-C0CB-41F3-929E-C7DBB04EA610}" type="presParOf" srcId="{9FE51A54-D6E6-4517-88D4-0A846B3741C7}" destId="{59A2BB98-21A5-4ADD-9D53-51995ADE823D}" srcOrd="0" destOrd="0" presId="urn:microsoft.com/office/officeart/2005/8/layout/orgChart1"/>
    <dgm:cxn modelId="{C0CF2B00-4062-47CF-B50B-C6803FC851C8}" type="presParOf" srcId="{9FE51A54-D6E6-4517-88D4-0A846B3741C7}" destId="{DA2FDBE2-0F26-4CA1-AE1F-6CC07AC0F9A6}" srcOrd="1" destOrd="0" presId="urn:microsoft.com/office/officeart/2005/8/layout/orgChart1"/>
    <dgm:cxn modelId="{09D7227A-84C0-4BE6-B602-E080EB0D37D5}" type="presParOf" srcId="{B8E81795-D9F7-4EE4-8CC5-51A4A7F6DD59}" destId="{A6CF83DB-4B2F-4050-BBEB-6D8E578D5AB9}" srcOrd="1" destOrd="0" presId="urn:microsoft.com/office/officeart/2005/8/layout/orgChart1"/>
    <dgm:cxn modelId="{8AA06230-407A-42C8-93A5-466151BF7E57}" type="presParOf" srcId="{A6CF83DB-4B2F-4050-BBEB-6D8E578D5AB9}" destId="{AE689FB7-6F3F-4AB6-B249-6FEF53EBAA2F}" srcOrd="0" destOrd="0" presId="urn:microsoft.com/office/officeart/2005/8/layout/orgChart1"/>
    <dgm:cxn modelId="{34F04A3C-C45E-4779-ADD8-E6CF1AA291DB}" type="presParOf" srcId="{A6CF83DB-4B2F-4050-BBEB-6D8E578D5AB9}" destId="{4134B3EE-AF7A-43CA-9DC6-8151F25022B5}" srcOrd="1" destOrd="0" presId="urn:microsoft.com/office/officeart/2005/8/layout/orgChart1"/>
    <dgm:cxn modelId="{C390422E-FCF3-4505-AABB-8CC579F0C690}" type="presParOf" srcId="{4134B3EE-AF7A-43CA-9DC6-8151F25022B5}" destId="{1E02F4EE-10FF-44AF-8526-D430A62D040E}" srcOrd="0" destOrd="0" presId="urn:microsoft.com/office/officeart/2005/8/layout/orgChart1"/>
    <dgm:cxn modelId="{B6D4CE78-8466-46DB-A187-0A56CC4288A8}" type="presParOf" srcId="{1E02F4EE-10FF-44AF-8526-D430A62D040E}" destId="{63929F9C-D91E-47E6-A0D8-695302E5B918}" srcOrd="0" destOrd="0" presId="urn:microsoft.com/office/officeart/2005/8/layout/orgChart1"/>
    <dgm:cxn modelId="{BE98529D-7BC0-4F0B-ABC1-7D683E7DF3DC}" type="presParOf" srcId="{1E02F4EE-10FF-44AF-8526-D430A62D040E}" destId="{B5F2594D-B2D4-4B88-900E-4D71FD2E1037}" srcOrd="1" destOrd="0" presId="urn:microsoft.com/office/officeart/2005/8/layout/orgChart1"/>
    <dgm:cxn modelId="{6CF24D81-58F6-4861-9500-CF2564E048D9}" type="presParOf" srcId="{4134B3EE-AF7A-43CA-9DC6-8151F25022B5}" destId="{D78C4061-CE4D-4A82-A038-17CDF6959276}" srcOrd="1" destOrd="0" presId="urn:microsoft.com/office/officeart/2005/8/layout/orgChart1"/>
    <dgm:cxn modelId="{699DF273-5087-4AB3-A74C-4B6ABB05AF57}" type="presParOf" srcId="{D78C4061-CE4D-4A82-A038-17CDF6959276}" destId="{363FC99B-A49A-4EA5-8AC9-33B93095ECE7}" srcOrd="0" destOrd="0" presId="urn:microsoft.com/office/officeart/2005/8/layout/orgChart1"/>
    <dgm:cxn modelId="{F69B2727-80D6-4FB2-9494-3E926C5D12CB}" type="presParOf" srcId="{D78C4061-CE4D-4A82-A038-17CDF6959276}" destId="{5C75CB8E-15F1-41E9-9C29-CFF4A80ECFF4}" srcOrd="1" destOrd="0" presId="urn:microsoft.com/office/officeart/2005/8/layout/orgChart1"/>
    <dgm:cxn modelId="{A283F451-17DB-4EAF-9558-B0E3E58B8B31}" type="presParOf" srcId="{5C75CB8E-15F1-41E9-9C29-CFF4A80ECFF4}" destId="{4665D707-66F1-4BFF-9205-2125B6720768}" srcOrd="0" destOrd="0" presId="urn:microsoft.com/office/officeart/2005/8/layout/orgChart1"/>
    <dgm:cxn modelId="{D79C0BAF-0136-45B1-9FD4-279DC3DFFAD8}" type="presParOf" srcId="{4665D707-66F1-4BFF-9205-2125B6720768}" destId="{737ADD0A-FD7D-431C-AE65-2A049DD598B9}" srcOrd="0" destOrd="0" presId="urn:microsoft.com/office/officeart/2005/8/layout/orgChart1"/>
    <dgm:cxn modelId="{EA545CEB-1AAD-47EC-9001-27EBA5E42BD4}" type="presParOf" srcId="{4665D707-66F1-4BFF-9205-2125B6720768}" destId="{7900E5DC-D1BE-4E02-BE0B-B98441AB3BE5}" srcOrd="1" destOrd="0" presId="urn:microsoft.com/office/officeart/2005/8/layout/orgChart1"/>
    <dgm:cxn modelId="{DC105C7E-CC51-457A-9CB0-E810769F2331}" type="presParOf" srcId="{5C75CB8E-15F1-41E9-9C29-CFF4A80ECFF4}" destId="{9B9826C2-CA76-4B75-A86A-2635F0B4DE0C}" srcOrd="1" destOrd="0" presId="urn:microsoft.com/office/officeart/2005/8/layout/orgChart1"/>
    <dgm:cxn modelId="{7CABC0E8-5D79-4382-A57E-D4545230A645}" type="presParOf" srcId="{5C75CB8E-15F1-41E9-9C29-CFF4A80ECFF4}" destId="{AE6634F0-986F-49E5-BF33-2D0A5AE7B9F2}" srcOrd="2" destOrd="0" presId="urn:microsoft.com/office/officeart/2005/8/layout/orgChart1"/>
    <dgm:cxn modelId="{D4596A99-427F-4C4B-8B4E-82760D68409D}" type="presParOf" srcId="{D78C4061-CE4D-4A82-A038-17CDF6959276}" destId="{64068897-15FE-44C1-A575-C4DC4BD41D70}" srcOrd="2" destOrd="0" presId="urn:microsoft.com/office/officeart/2005/8/layout/orgChart1"/>
    <dgm:cxn modelId="{6AAFF396-086E-4C72-9394-D36C06E6C0BB}" type="presParOf" srcId="{D78C4061-CE4D-4A82-A038-17CDF6959276}" destId="{A75FA64D-C918-4CE7-B295-F45D06689D76}" srcOrd="3" destOrd="0" presId="urn:microsoft.com/office/officeart/2005/8/layout/orgChart1"/>
    <dgm:cxn modelId="{647835ED-4CF0-4741-A481-09F0C08590A7}" type="presParOf" srcId="{A75FA64D-C918-4CE7-B295-F45D06689D76}" destId="{EC67E986-A515-47F2-A574-E4D6D80BA3D1}" srcOrd="0" destOrd="0" presId="urn:microsoft.com/office/officeart/2005/8/layout/orgChart1"/>
    <dgm:cxn modelId="{FEDF1B20-5780-414C-B26E-B7D5A8833992}" type="presParOf" srcId="{EC67E986-A515-47F2-A574-E4D6D80BA3D1}" destId="{C5FEDE13-DC41-46FE-B647-2A644BE64071}" srcOrd="0" destOrd="0" presId="urn:microsoft.com/office/officeart/2005/8/layout/orgChart1"/>
    <dgm:cxn modelId="{4D1AD0EF-B6EA-47DF-980C-E2A05396592C}" type="presParOf" srcId="{EC67E986-A515-47F2-A574-E4D6D80BA3D1}" destId="{8CB7563A-64B0-4C46-849F-3A81A718958B}" srcOrd="1" destOrd="0" presId="urn:microsoft.com/office/officeart/2005/8/layout/orgChart1"/>
    <dgm:cxn modelId="{67F71BB1-6ADB-4FB0-B22B-53304E87A62D}" type="presParOf" srcId="{A75FA64D-C918-4CE7-B295-F45D06689D76}" destId="{0585AD0B-D064-470E-B9F5-7110C1F3A676}" srcOrd="1" destOrd="0" presId="urn:microsoft.com/office/officeart/2005/8/layout/orgChart1"/>
    <dgm:cxn modelId="{4B50D81A-31AF-411C-A7B0-AC67327090AC}" type="presParOf" srcId="{A75FA64D-C918-4CE7-B295-F45D06689D76}" destId="{EF6D9928-69AA-4D1B-A13A-73A4DA1DD301}" srcOrd="2" destOrd="0" presId="urn:microsoft.com/office/officeart/2005/8/layout/orgChart1"/>
    <dgm:cxn modelId="{2CE02CB3-1F92-4CD3-9F50-5EE5370E6C13}" type="presParOf" srcId="{D78C4061-CE4D-4A82-A038-17CDF6959276}" destId="{E83435CA-932E-4E85-91A6-AC2FBCCC834E}" srcOrd="4" destOrd="0" presId="urn:microsoft.com/office/officeart/2005/8/layout/orgChart1"/>
    <dgm:cxn modelId="{3238B13A-4A9F-4005-95A2-E51E5DEC5DF7}" type="presParOf" srcId="{D78C4061-CE4D-4A82-A038-17CDF6959276}" destId="{0E3B79EC-B9FD-4661-BAC2-43FE94735795}" srcOrd="5" destOrd="0" presId="urn:microsoft.com/office/officeart/2005/8/layout/orgChart1"/>
    <dgm:cxn modelId="{7E71A74D-937A-4233-9171-CB05683DD411}" type="presParOf" srcId="{0E3B79EC-B9FD-4661-BAC2-43FE94735795}" destId="{F3711254-F088-4AEE-B7A6-6EB4170FBE17}" srcOrd="0" destOrd="0" presId="urn:microsoft.com/office/officeart/2005/8/layout/orgChart1"/>
    <dgm:cxn modelId="{FB6FC82B-E822-4695-8EB7-E5BCC8AD7FEA}" type="presParOf" srcId="{F3711254-F088-4AEE-B7A6-6EB4170FBE17}" destId="{1385F5FA-2C72-4DE9-B5A7-719B125F3642}" srcOrd="0" destOrd="0" presId="urn:microsoft.com/office/officeart/2005/8/layout/orgChart1"/>
    <dgm:cxn modelId="{7AA179EB-3447-4662-8F18-2145459F3607}" type="presParOf" srcId="{F3711254-F088-4AEE-B7A6-6EB4170FBE17}" destId="{BA123C53-DE5E-416D-A17B-E0546F709337}" srcOrd="1" destOrd="0" presId="urn:microsoft.com/office/officeart/2005/8/layout/orgChart1"/>
    <dgm:cxn modelId="{1ABB8401-383A-4466-B6C7-640C79328B07}" type="presParOf" srcId="{0E3B79EC-B9FD-4661-BAC2-43FE94735795}" destId="{50972954-3CAF-40B6-8AB2-1FBD8185FC03}" srcOrd="1" destOrd="0" presId="urn:microsoft.com/office/officeart/2005/8/layout/orgChart1"/>
    <dgm:cxn modelId="{223D9759-8E83-4067-B107-B1889FB12AE1}" type="presParOf" srcId="{0E3B79EC-B9FD-4661-BAC2-43FE94735795}" destId="{48EC3D09-C440-47F8-BEBE-A684ECE1CE1B}" srcOrd="2" destOrd="0" presId="urn:microsoft.com/office/officeart/2005/8/layout/orgChart1"/>
    <dgm:cxn modelId="{F9CA4760-AFF8-41B9-8400-5518B62E3A3E}" type="presParOf" srcId="{D78C4061-CE4D-4A82-A038-17CDF6959276}" destId="{4F67E6C0-977B-45B2-A180-F2B96A1A7CB8}" srcOrd="6" destOrd="0" presId="urn:microsoft.com/office/officeart/2005/8/layout/orgChart1"/>
    <dgm:cxn modelId="{F5303AC7-A01D-4A8F-B5B0-45BDD8929D48}" type="presParOf" srcId="{D78C4061-CE4D-4A82-A038-17CDF6959276}" destId="{97EA8387-CA80-498D-8936-4F2B4B2BF20C}" srcOrd="7" destOrd="0" presId="urn:microsoft.com/office/officeart/2005/8/layout/orgChart1"/>
    <dgm:cxn modelId="{B24CE21C-62E0-4E58-87FA-C75F18EA753D}" type="presParOf" srcId="{97EA8387-CA80-498D-8936-4F2B4B2BF20C}" destId="{155AA51C-B14F-4280-BF50-7B2ED884D414}" srcOrd="0" destOrd="0" presId="urn:microsoft.com/office/officeart/2005/8/layout/orgChart1"/>
    <dgm:cxn modelId="{F22B7D45-B372-43F0-81D1-37A9D7871AE1}" type="presParOf" srcId="{155AA51C-B14F-4280-BF50-7B2ED884D414}" destId="{054BFB9A-05B3-4222-9058-7499E9A5EFCF}" srcOrd="0" destOrd="0" presId="urn:microsoft.com/office/officeart/2005/8/layout/orgChart1"/>
    <dgm:cxn modelId="{FF81A549-1CAD-4F50-B980-9D4CFBB1EFE8}" type="presParOf" srcId="{155AA51C-B14F-4280-BF50-7B2ED884D414}" destId="{A47ABEE8-268C-4FF5-BCFA-D1A2409E1A09}" srcOrd="1" destOrd="0" presId="urn:microsoft.com/office/officeart/2005/8/layout/orgChart1"/>
    <dgm:cxn modelId="{CE772A03-4D17-4C17-8ED2-31A165572FEB}" type="presParOf" srcId="{97EA8387-CA80-498D-8936-4F2B4B2BF20C}" destId="{2F0BFEF4-79B7-4882-9AFE-7BDEA0DC3480}" srcOrd="1" destOrd="0" presId="urn:microsoft.com/office/officeart/2005/8/layout/orgChart1"/>
    <dgm:cxn modelId="{C9AA7066-81AF-4BDD-8F5A-DBAB243D7C87}" type="presParOf" srcId="{97EA8387-CA80-498D-8936-4F2B4B2BF20C}" destId="{DC1C22D6-7231-4ECD-A53E-6EE1DEB0DF82}" srcOrd="2" destOrd="0" presId="urn:microsoft.com/office/officeart/2005/8/layout/orgChart1"/>
    <dgm:cxn modelId="{38489CBD-9237-40F1-B030-2B4613045CB8}" type="presParOf" srcId="{D78C4061-CE4D-4A82-A038-17CDF6959276}" destId="{4D611A46-587A-442A-8088-6C8B79B62CAB}" srcOrd="8" destOrd="0" presId="urn:microsoft.com/office/officeart/2005/8/layout/orgChart1"/>
    <dgm:cxn modelId="{E84AEF6C-ED79-4B18-B75D-9323B9F3BAE9}" type="presParOf" srcId="{D78C4061-CE4D-4A82-A038-17CDF6959276}" destId="{370DAEC4-25C4-4677-A09D-734688B62614}" srcOrd="9" destOrd="0" presId="urn:microsoft.com/office/officeart/2005/8/layout/orgChart1"/>
    <dgm:cxn modelId="{02644054-57BF-4E5C-AC24-3A31AFE24A71}" type="presParOf" srcId="{370DAEC4-25C4-4677-A09D-734688B62614}" destId="{83203A93-A921-42D0-B475-FE29C9731F9B}" srcOrd="0" destOrd="0" presId="urn:microsoft.com/office/officeart/2005/8/layout/orgChart1"/>
    <dgm:cxn modelId="{F5D5C8C9-92D7-4A2B-85C6-3B33E52889E7}" type="presParOf" srcId="{83203A93-A921-42D0-B475-FE29C9731F9B}" destId="{60428D3A-F1ED-4461-A7D9-8D8C16126BB8}" srcOrd="0" destOrd="0" presId="urn:microsoft.com/office/officeart/2005/8/layout/orgChart1"/>
    <dgm:cxn modelId="{321C4C9D-1F53-4C48-9F2F-7864C1603FA1}" type="presParOf" srcId="{83203A93-A921-42D0-B475-FE29C9731F9B}" destId="{08855DDE-30FC-4420-82AA-A8DD4FF2716E}" srcOrd="1" destOrd="0" presId="urn:microsoft.com/office/officeart/2005/8/layout/orgChart1"/>
    <dgm:cxn modelId="{7AB5A3F3-3767-450A-A564-40407EEE6971}" type="presParOf" srcId="{370DAEC4-25C4-4677-A09D-734688B62614}" destId="{13CC655E-4AEA-43F8-8A90-A0B4BFF10194}" srcOrd="1" destOrd="0" presId="urn:microsoft.com/office/officeart/2005/8/layout/orgChart1"/>
    <dgm:cxn modelId="{2DFBF956-EB5D-4D3E-94DC-AF3830BD8921}" type="presParOf" srcId="{370DAEC4-25C4-4677-A09D-734688B62614}" destId="{9323D0C0-1233-4047-B8F8-34783FE8F172}" srcOrd="2" destOrd="0" presId="urn:microsoft.com/office/officeart/2005/8/layout/orgChart1"/>
    <dgm:cxn modelId="{F87A8634-47AD-4D51-A58D-2E6076C239AD}" type="presParOf" srcId="{4134B3EE-AF7A-43CA-9DC6-8151F25022B5}" destId="{44614C06-87E9-4B1C-BDAC-B962CD4265E2}" srcOrd="2" destOrd="0" presId="urn:microsoft.com/office/officeart/2005/8/layout/orgChart1"/>
    <dgm:cxn modelId="{9232C925-3BEA-46A3-BEE1-3E97A1485D02}" type="presParOf" srcId="{A6CF83DB-4B2F-4050-BBEB-6D8E578D5AB9}" destId="{EEF5A799-8124-4150-89A0-C49F08F5F7DD}" srcOrd="2" destOrd="0" presId="urn:microsoft.com/office/officeart/2005/8/layout/orgChart1"/>
    <dgm:cxn modelId="{DE29C93C-4B2E-4575-B65C-02D048746FF3}" type="presParOf" srcId="{A6CF83DB-4B2F-4050-BBEB-6D8E578D5AB9}" destId="{73AFA56E-BB3F-42B5-BA22-29B268F72F70}" srcOrd="3" destOrd="0" presId="urn:microsoft.com/office/officeart/2005/8/layout/orgChart1"/>
    <dgm:cxn modelId="{DD638F8F-06D5-4023-B95B-FD544CF97785}" type="presParOf" srcId="{73AFA56E-BB3F-42B5-BA22-29B268F72F70}" destId="{AFDCDCEF-6479-4A85-9647-805756A563BB}" srcOrd="0" destOrd="0" presId="urn:microsoft.com/office/officeart/2005/8/layout/orgChart1"/>
    <dgm:cxn modelId="{A8193835-5394-4FB3-88B6-3D695C641E5C}" type="presParOf" srcId="{AFDCDCEF-6479-4A85-9647-805756A563BB}" destId="{F9E36CED-E631-4B52-AC61-5F7F687A148E}" srcOrd="0" destOrd="0" presId="urn:microsoft.com/office/officeart/2005/8/layout/orgChart1"/>
    <dgm:cxn modelId="{61DBFAB3-16C6-4DAD-8733-5C6D3F719FB5}" type="presParOf" srcId="{AFDCDCEF-6479-4A85-9647-805756A563BB}" destId="{CFF9CF06-AB1A-489E-81A4-7C27FD611B50}" srcOrd="1" destOrd="0" presId="urn:microsoft.com/office/officeart/2005/8/layout/orgChart1"/>
    <dgm:cxn modelId="{C8710400-4AB2-455E-A22F-2A94958D6F72}" type="presParOf" srcId="{73AFA56E-BB3F-42B5-BA22-29B268F72F70}" destId="{41B30CDB-E512-43CF-97DD-C04DAF1174B5}" srcOrd="1" destOrd="0" presId="urn:microsoft.com/office/officeart/2005/8/layout/orgChart1"/>
    <dgm:cxn modelId="{A9FECAA6-365F-45C3-9692-909AF71D819D}" type="presParOf" srcId="{73AFA56E-BB3F-42B5-BA22-29B268F72F70}" destId="{78A436BB-49E4-4B14-8596-577693EDD1D2}" srcOrd="2" destOrd="0" presId="urn:microsoft.com/office/officeart/2005/8/layout/orgChart1"/>
    <dgm:cxn modelId="{4587557B-DE77-48BB-9DA1-F8F996322EF9}" type="presParOf" srcId="{A6CF83DB-4B2F-4050-BBEB-6D8E578D5AB9}" destId="{BD49799E-6813-4646-B136-D048DF7F61D1}" srcOrd="4" destOrd="0" presId="urn:microsoft.com/office/officeart/2005/8/layout/orgChart1"/>
    <dgm:cxn modelId="{281E2687-7B31-47FE-B611-D0C809C290BA}" type="presParOf" srcId="{A6CF83DB-4B2F-4050-BBEB-6D8E578D5AB9}" destId="{E8F4E53B-A860-49CA-BAC6-2E22D596B05D}" srcOrd="5" destOrd="0" presId="urn:microsoft.com/office/officeart/2005/8/layout/orgChart1"/>
    <dgm:cxn modelId="{C8004B1A-1377-44FA-BF6C-91E7A14516D0}" type="presParOf" srcId="{E8F4E53B-A860-49CA-BAC6-2E22D596B05D}" destId="{4B8BB0E6-F0DC-4D95-A28A-36A0106E726B}" srcOrd="0" destOrd="0" presId="urn:microsoft.com/office/officeart/2005/8/layout/orgChart1"/>
    <dgm:cxn modelId="{CEDE74DB-026D-47CF-9E15-D61A3A81E8FA}" type="presParOf" srcId="{4B8BB0E6-F0DC-4D95-A28A-36A0106E726B}" destId="{326E90D2-5F9F-4EB9-BDA1-DBE90C09340D}" srcOrd="0" destOrd="0" presId="urn:microsoft.com/office/officeart/2005/8/layout/orgChart1"/>
    <dgm:cxn modelId="{7C5DA10D-51F6-4138-BF65-720E1303130F}" type="presParOf" srcId="{4B8BB0E6-F0DC-4D95-A28A-36A0106E726B}" destId="{EFA7FC1A-CD62-41CA-AE3E-68235680789B}" srcOrd="1" destOrd="0" presId="urn:microsoft.com/office/officeart/2005/8/layout/orgChart1"/>
    <dgm:cxn modelId="{7DE1D3BE-F84F-488C-9E56-63B9031D8C94}" type="presParOf" srcId="{E8F4E53B-A860-49CA-BAC6-2E22D596B05D}" destId="{F26CD163-5650-4CC6-958C-9425C60BC15D}" srcOrd="1" destOrd="0" presId="urn:microsoft.com/office/officeart/2005/8/layout/orgChart1"/>
    <dgm:cxn modelId="{7AFBB3BB-1F31-4311-BC5A-32967A3320F5}" type="presParOf" srcId="{E8F4E53B-A860-49CA-BAC6-2E22D596B05D}" destId="{235DD37A-59B0-4A4D-A9B6-E887A62BF43E}" srcOrd="2" destOrd="0" presId="urn:microsoft.com/office/officeart/2005/8/layout/orgChart1"/>
    <dgm:cxn modelId="{48018E3A-E399-4268-991F-D69D43CEB9BD}" type="presParOf" srcId="{A6CF83DB-4B2F-4050-BBEB-6D8E578D5AB9}" destId="{B3179D60-FB93-4E11-8753-2CC7D9227B38}" srcOrd="6" destOrd="0" presId="urn:microsoft.com/office/officeart/2005/8/layout/orgChart1"/>
    <dgm:cxn modelId="{266BDC57-2D9C-4F15-B6B6-9B15A796BF6D}" type="presParOf" srcId="{A6CF83DB-4B2F-4050-BBEB-6D8E578D5AB9}" destId="{FDC814AD-15BC-4A5F-9414-6BB7E2DDA818}" srcOrd="7" destOrd="0" presId="urn:microsoft.com/office/officeart/2005/8/layout/orgChart1"/>
    <dgm:cxn modelId="{3C8FEBD4-ED2A-46C9-8947-273AC02FCB87}" type="presParOf" srcId="{FDC814AD-15BC-4A5F-9414-6BB7E2DDA818}" destId="{C2260290-C038-470A-9970-B5F006F14C5E}" srcOrd="0" destOrd="0" presId="urn:microsoft.com/office/officeart/2005/8/layout/orgChart1"/>
    <dgm:cxn modelId="{F3A874A8-8CF2-47E1-A209-9CF699C65041}" type="presParOf" srcId="{C2260290-C038-470A-9970-B5F006F14C5E}" destId="{8215E6A1-8A6A-45D5-B219-3C5CBB554FA1}" srcOrd="0" destOrd="0" presId="urn:microsoft.com/office/officeart/2005/8/layout/orgChart1"/>
    <dgm:cxn modelId="{3D8F6237-C353-4D75-98A5-B70DDC0F51E8}" type="presParOf" srcId="{C2260290-C038-470A-9970-B5F006F14C5E}" destId="{2EFC4B8A-3D51-4109-A509-518417A01A7C}" srcOrd="1" destOrd="0" presId="urn:microsoft.com/office/officeart/2005/8/layout/orgChart1"/>
    <dgm:cxn modelId="{C4F9ABCD-D8E4-4CBF-870F-8CE447E523B5}" type="presParOf" srcId="{FDC814AD-15BC-4A5F-9414-6BB7E2DDA818}" destId="{0D5EA875-D782-4369-BB59-C8A23B86D794}" srcOrd="1" destOrd="0" presId="urn:microsoft.com/office/officeart/2005/8/layout/orgChart1"/>
    <dgm:cxn modelId="{CAF12A1B-264A-4E47-9273-8CD1FE3CE19E}" type="presParOf" srcId="{FDC814AD-15BC-4A5F-9414-6BB7E2DDA818}" destId="{72CF5F59-EC79-46E3-BE7C-E368A32F788F}" srcOrd="2" destOrd="0" presId="urn:microsoft.com/office/officeart/2005/8/layout/orgChart1"/>
    <dgm:cxn modelId="{BDE326F4-AC9E-4216-8B52-803DAC4AEE39}" type="presParOf" srcId="{A6CF83DB-4B2F-4050-BBEB-6D8E578D5AB9}" destId="{044A13D0-44ED-41F1-9499-CC64944F9E19}" srcOrd="8" destOrd="0" presId="urn:microsoft.com/office/officeart/2005/8/layout/orgChart1"/>
    <dgm:cxn modelId="{8189E544-C081-448C-A13C-AB3717181CDB}" type="presParOf" srcId="{A6CF83DB-4B2F-4050-BBEB-6D8E578D5AB9}" destId="{31EAC1B3-459D-46D6-941A-397DAE84FF1C}" srcOrd="9" destOrd="0" presId="urn:microsoft.com/office/officeart/2005/8/layout/orgChart1"/>
    <dgm:cxn modelId="{D2544EE2-4CD6-444B-890C-8213FB6435D8}" type="presParOf" srcId="{31EAC1B3-459D-46D6-941A-397DAE84FF1C}" destId="{2AA5566E-B70C-438E-B3CC-67BA68CDB697}" srcOrd="0" destOrd="0" presId="urn:microsoft.com/office/officeart/2005/8/layout/orgChart1"/>
    <dgm:cxn modelId="{3F85FA57-C73B-4540-97C8-B1E217AAB33C}" type="presParOf" srcId="{2AA5566E-B70C-438E-B3CC-67BA68CDB697}" destId="{D107C78B-5640-43EC-BF53-A2E3284094E2}" srcOrd="0" destOrd="0" presId="urn:microsoft.com/office/officeart/2005/8/layout/orgChart1"/>
    <dgm:cxn modelId="{BF157792-D480-4BCC-927F-46301278CD09}" type="presParOf" srcId="{2AA5566E-B70C-438E-B3CC-67BA68CDB697}" destId="{FEC3AB7A-9986-46D7-924C-734931A26F19}" srcOrd="1" destOrd="0" presId="urn:microsoft.com/office/officeart/2005/8/layout/orgChart1"/>
    <dgm:cxn modelId="{6AC7B5BC-37A8-466F-AA84-81577287D2AA}" type="presParOf" srcId="{31EAC1B3-459D-46D6-941A-397DAE84FF1C}" destId="{3A12079A-81C7-4DD9-AC2C-B241F344BC89}" srcOrd="1" destOrd="0" presId="urn:microsoft.com/office/officeart/2005/8/layout/orgChart1"/>
    <dgm:cxn modelId="{4E11F783-6A73-4BC0-A49F-22B667B13CB0}" type="presParOf" srcId="{31EAC1B3-459D-46D6-941A-397DAE84FF1C}" destId="{F0D670F2-48AB-4575-94CD-AFEBF674135B}" srcOrd="2" destOrd="0" presId="urn:microsoft.com/office/officeart/2005/8/layout/orgChart1"/>
    <dgm:cxn modelId="{0A2CB52E-B14B-4902-8E4E-9EB3A0BABB6B}" type="presParOf" srcId="{B8E81795-D9F7-4EE4-8CC5-51A4A7F6DD59}" destId="{EBA27919-350A-4BE4-A2B0-9BDE8D6614D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A5925A-5B3A-4964-940D-15F49C68E69F}" type="doc">
      <dgm:prSet loTypeId="urn:microsoft.com/office/officeart/2005/8/layout/hProcess9" loCatId="process" qsTypeId="urn:microsoft.com/office/officeart/2005/8/quickstyle/simple1" qsCatId="simple" csTypeId="urn:microsoft.com/office/officeart/2005/8/colors/colorful2" csCatId="colorful" phldr="1"/>
      <dgm:spPr/>
    </dgm:pt>
    <dgm:pt modelId="{88C06346-3713-4D08-957F-5454952DB73D}">
      <dgm:prSet phldrT="[Texto]"/>
      <dgm:spPr/>
      <dgm:t>
        <a:bodyPr/>
        <a:lstStyle/>
        <a:p>
          <a:r>
            <a:rPr lang="es-EC" dirty="0" smtClean="0"/>
            <a:t>Proveedores </a:t>
          </a:r>
          <a:endParaRPr lang="es-EC" dirty="0"/>
        </a:p>
      </dgm:t>
    </dgm:pt>
    <dgm:pt modelId="{0985BB71-B0EA-49DC-BE77-B4379EDB6F41}" type="parTrans" cxnId="{3CD0D3D3-71BA-4DAB-B327-0A49B6BBD407}">
      <dgm:prSet/>
      <dgm:spPr/>
      <dgm:t>
        <a:bodyPr/>
        <a:lstStyle/>
        <a:p>
          <a:endParaRPr lang="es-EC"/>
        </a:p>
      </dgm:t>
    </dgm:pt>
    <dgm:pt modelId="{65FC21A5-E2B3-460D-BB4F-13FE5191A206}" type="sibTrans" cxnId="{3CD0D3D3-71BA-4DAB-B327-0A49B6BBD407}">
      <dgm:prSet/>
      <dgm:spPr/>
      <dgm:t>
        <a:bodyPr/>
        <a:lstStyle/>
        <a:p>
          <a:endParaRPr lang="es-EC"/>
        </a:p>
      </dgm:t>
    </dgm:pt>
    <dgm:pt modelId="{54E27FC0-23B1-48D7-99A1-2A135ED17D7D}">
      <dgm:prSet phldrT="[Texto]"/>
      <dgm:spPr/>
      <dgm:t>
        <a:bodyPr/>
        <a:lstStyle/>
        <a:p>
          <a:r>
            <a:rPr lang="es-EC" dirty="0" smtClean="0"/>
            <a:t>Clientes </a:t>
          </a:r>
          <a:endParaRPr lang="es-EC" dirty="0"/>
        </a:p>
      </dgm:t>
    </dgm:pt>
    <dgm:pt modelId="{88782635-33B2-4489-9CA3-C1C3FC950151}" type="parTrans" cxnId="{A9CC8EE1-7F94-4C0A-BD12-21BC994F5376}">
      <dgm:prSet/>
      <dgm:spPr/>
      <dgm:t>
        <a:bodyPr/>
        <a:lstStyle/>
        <a:p>
          <a:endParaRPr lang="es-EC"/>
        </a:p>
      </dgm:t>
    </dgm:pt>
    <dgm:pt modelId="{A0AAF952-B9EB-430C-A7F8-23E81DBD8AC6}" type="sibTrans" cxnId="{A9CC8EE1-7F94-4C0A-BD12-21BC994F5376}">
      <dgm:prSet/>
      <dgm:spPr/>
      <dgm:t>
        <a:bodyPr/>
        <a:lstStyle/>
        <a:p>
          <a:endParaRPr lang="es-EC"/>
        </a:p>
      </dgm:t>
    </dgm:pt>
    <dgm:pt modelId="{48174453-0822-46B8-B6E0-BDB0C68018DE}">
      <dgm:prSet phldrT="[Texto]"/>
      <dgm:spPr/>
      <dgm:t>
        <a:bodyPr/>
        <a:lstStyle/>
        <a:p>
          <a:r>
            <a:rPr lang="es-EC" dirty="0" smtClean="0"/>
            <a:t>Competidores </a:t>
          </a:r>
          <a:endParaRPr lang="es-EC" dirty="0"/>
        </a:p>
      </dgm:t>
    </dgm:pt>
    <dgm:pt modelId="{D6EF0F35-D783-4E43-8E90-D6E73BF94C07}" type="parTrans" cxnId="{2F852D58-B550-4C1C-B7F7-BCCA4EA023E8}">
      <dgm:prSet/>
      <dgm:spPr/>
      <dgm:t>
        <a:bodyPr/>
        <a:lstStyle/>
        <a:p>
          <a:endParaRPr lang="es-EC"/>
        </a:p>
      </dgm:t>
    </dgm:pt>
    <dgm:pt modelId="{D3CB0132-DC41-43BE-858B-04064FEF9231}" type="sibTrans" cxnId="{2F852D58-B550-4C1C-B7F7-BCCA4EA023E8}">
      <dgm:prSet/>
      <dgm:spPr/>
      <dgm:t>
        <a:bodyPr/>
        <a:lstStyle/>
        <a:p>
          <a:endParaRPr lang="es-EC"/>
        </a:p>
      </dgm:t>
    </dgm:pt>
    <dgm:pt modelId="{1FC944F1-16EB-488A-906B-B76F32A2C3FB}">
      <dgm:prSet phldrT="[Texto]"/>
      <dgm:spPr/>
      <dgm:t>
        <a:bodyPr/>
        <a:lstStyle/>
        <a:p>
          <a:r>
            <a:rPr lang="es-EC" dirty="0" smtClean="0"/>
            <a:t>FODA </a:t>
          </a:r>
          <a:endParaRPr lang="es-EC" dirty="0"/>
        </a:p>
      </dgm:t>
    </dgm:pt>
    <dgm:pt modelId="{AAF1E6C7-66C4-4AD2-B73A-3B474AD735CA}" type="parTrans" cxnId="{91406C55-F282-4F85-9E77-3F865D1FC0EE}">
      <dgm:prSet/>
      <dgm:spPr/>
      <dgm:t>
        <a:bodyPr/>
        <a:lstStyle/>
        <a:p>
          <a:endParaRPr lang="es-EC"/>
        </a:p>
      </dgm:t>
    </dgm:pt>
    <dgm:pt modelId="{98889115-9034-4474-B646-9680A67DEE13}" type="sibTrans" cxnId="{91406C55-F282-4F85-9E77-3F865D1FC0EE}">
      <dgm:prSet/>
      <dgm:spPr/>
      <dgm:t>
        <a:bodyPr/>
        <a:lstStyle/>
        <a:p>
          <a:endParaRPr lang="es-EC"/>
        </a:p>
      </dgm:t>
    </dgm:pt>
    <dgm:pt modelId="{041734D0-3D66-4F04-B369-7191E612FD76}" type="pres">
      <dgm:prSet presAssocID="{16A5925A-5B3A-4964-940D-15F49C68E69F}" presName="CompostProcess" presStyleCnt="0">
        <dgm:presLayoutVars>
          <dgm:dir/>
          <dgm:resizeHandles val="exact"/>
        </dgm:presLayoutVars>
      </dgm:prSet>
      <dgm:spPr/>
    </dgm:pt>
    <dgm:pt modelId="{28F444BE-4879-49DA-8928-1673F44A7AD1}" type="pres">
      <dgm:prSet presAssocID="{16A5925A-5B3A-4964-940D-15F49C68E69F}" presName="arrow" presStyleLbl="bgShp" presStyleIdx="0" presStyleCnt="1"/>
      <dgm:spPr/>
    </dgm:pt>
    <dgm:pt modelId="{FEE799D4-4862-4FE5-8880-6B8FA50647EE}" type="pres">
      <dgm:prSet presAssocID="{16A5925A-5B3A-4964-940D-15F49C68E69F}" presName="linearProcess" presStyleCnt="0"/>
      <dgm:spPr/>
    </dgm:pt>
    <dgm:pt modelId="{BD5FDF3A-A94F-4786-BDC9-3A9EC5FC9169}" type="pres">
      <dgm:prSet presAssocID="{88C06346-3713-4D08-957F-5454952DB73D}" presName="textNode" presStyleLbl="node1" presStyleIdx="0" presStyleCnt="4">
        <dgm:presLayoutVars>
          <dgm:bulletEnabled val="1"/>
        </dgm:presLayoutVars>
      </dgm:prSet>
      <dgm:spPr/>
      <dgm:t>
        <a:bodyPr/>
        <a:lstStyle/>
        <a:p>
          <a:endParaRPr lang="es-EC"/>
        </a:p>
      </dgm:t>
    </dgm:pt>
    <dgm:pt modelId="{A847A96C-118B-4BE2-AFC5-7DC1B9DD4668}" type="pres">
      <dgm:prSet presAssocID="{65FC21A5-E2B3-460D-BB4F-13FE5191A206}" presName="sibTrans" presStyleCnt="0"/>
      <dgm:spPr/>
    </dgm:pt>
    <dgm:pt modelId="{E26D49C3-BFD8-41BD-9A91-DA40B156AF53}" type="pres">
      <dgm:prSet presAssocID="{54E27FC0-23B1-48D7-99A1-2A135ED17D7D}" presName="textNode" presStyleLbl="node1" presStyleIdx="1" presStyleCnt="4">
        <dgm:presLayoutVars>
          <dgm:bulletEnabled val="1"/>
        </dgm:presLayoutVars>
      </dgm:prSet>
      <dgm:spPr/>
      <dgm:t>
        <a:bodyPr/>
        <a:lstStyle/>
        <a:p>
          <a:endParaRPr lang="es-EC"/>
        </a:p>
      </dgm:t>
    </dgm:pt>
    <dgm:pt modelId="{5B516932-D35C-4AFC-8973-82FEFB731001}" type="pres">
      <dgm:prSet presAssocID="{A0AAF952-B9EB-430C-A7F8-23E81DBD8AC6}" presName="sibTrans" presStyleCnt="0"/>
      <dgm:spPr/>
    </dgm:pt>
    <dgm:pt modelId="{5AADF233-7983-46F0-90AB-929DF9D7961A}" type="pres">
      <dgm:prSet presAssocID="{48174453-0822-46B8-B6E0-BDB0C68018DE}" presName="textNode" presStyleLbl="node1" presStyleIdx="2" presStyleCnt="4">
        <dgm:presLayoutVars>
          <dgm:bulletEnabled val="1"/>
        </dgm:presLayoutVars>
      </dgm:prSet>
      <dgm:spPr/>
      <dgm:t>
        <a:bodyPr/>
        <a:lstStyle/>
        <a:p>
          <a:endParaRPr lang="es-EC"/>
        </a:p>
      </dgm:t>
    </dgm:pt>
    <dgm:pt modelId="{AE8760A2-368B-4E48-B771-BC9E4DB895AD}" type="pres">
      <dgm:prSet presAssocID="{D3CB0132-DC41-43BE-858B-04064FEF9231}" presName="sibTrans" presStyleCnt="0"/>
      <dgm:spPr/>
    </dgm:pt>
    <dgm:pt modelId="{4A4D7ECB-42A3-42CF-A3F2-E44DED39DBEC}" type="pres">
      <dgm:prSet presAssocID="{1FC944F1-16EB-488A-906B-B76F32A2C3FB}" presName="textNode" presStyleLbl="node1" presStyleIdx="3" presStyleCnt="4">
        <dgm:presLayoutVars>
          <dgm:bulletEnabled val="1"/>
        </dgm:presLayoutVars>
      </dgm:prSet>
      <dgm:spPr/>
      <dgm:t>
        <a:bodyPr/>
        <a:lstStyle/>
        <a:p>
          <a:endParaRPr lang="es-EC"/>
        </a:p>
      </dgm:t>
    </dgm:pt>
  </dgm:ptLst>
  <dgm:cxnLst>
    <dgm:cxn modelId="{7E34F7B3-17DB-4FAB-A4A2-547D88211630}" type="presOf" srcId="{54E27FC0-23B1-48D7-99A1-2A135ED17D7D}" destId="{E26D49C3-BFD8-41BD-9A91-DA40B156AF53}" srcOrd="0" destOrd="0" presId="urn:microsoft.com/office/officeart/2005/8/layout/hProcess9"/>
    <dgm:cxn modelId="{2C5243CF-61B0-44F4-80FE-6C1C085EDA84}" type="presOf" srcId="{1FC944F1-16EB-488A-906B-B76F32A2C3FB}" destId="{4A4D7ECB-42A3-42CF-A3F2-E44DED39DBEC}" srcOrd="0" destOrd="0" presId="urn:microsoft.com/office/officeart/2005/8/layout/hProcess9"/>
    <dgm:cxn modelId="{A9CC8EE1-7F94-4C0A-BD12-21BC994F5376}" srcId="{16A5925A-5B3A-4964-940D-15F49C68E69F}" destId="{54E27FC0-23B1-48D7-99A1-2A135ED17D7D}" srcOrd="1" destOrd="0" parTransId="{88782635-33B2-4489-9CA3-C1C3FC950151}" sibTransId="{A0AAF952-B9EB-430C-A7F8-23E81DBD8AC6}"/>
    <dgm:cxn modelId="{3CD0D3D3-71BA-4DAB-B327-0A49B6BBD407}" srcId="{16A5925A-5B3A-4964-940D-15F49C68E69F}" destId="{88C06346-3713-4D08-957F-5454952DB73D}" srcOrd="0" destOrd="0" parTransId="{0985BB71-B0EA-49DC-BE77-B4379EDB6F41}" sibTransId="{65FC21A5-E2B3-460D-BB4F-13FE5191A206}"/>
    <dgm:cxn modelId="{A10AF87D-533E-417B-8C8E-C6415C223449}" type="presOf" srcId="{48174453-0822-46B8-B6E0-BDB0C68018DE}" destId="{5AADF233-7983-46F0-90AB-929DF9D7961A}" srcOrd="0" destOrd="0" presId="urn:microsoft.com/office/officeart/2005/8/layout/hProcess9"/>
    <dgm:cxn modelId="{E038340E-3CE8-4F50-91C7-D642E4980AD3}" type="presOf" srcId="{16A5925A-5B3A-4964-940D-15F49C68E69F}" destId="{041734D0-3D66-4F04-B369-7191E612FD76}" srcOrd="0" destOrd="0" presId="urn:microsoft.com/office/officeart/2005/8/layout/hProcess9"/>
    <dgm:cxn modelId="{2F852D58-B550-4C1C-B7F7-BCCA4EA023E8}" srcId="{16A5925A-5B3A-4964-940D-15F49C68E69F}" destId="{48174453-0822-46B8-B6E0-BDB0C68018DE}" srcOrd="2" destOrd="0" parTransId="{D6EF0F35-D783-4E43-8E90-D6E73BF94C07}" sibTransId="{D3CB0132-DC41-43BE-858B-04064FEF9231}"/>
    <dgm:cxn modelId="{68827B73-161F-43AF-8907-CF219F253828}" type="presOf" srcId="{88C06346-3713-4D08-957F-5454952DB73D}" destId="{BD5FDF3A-A94F-4786-BDC9-3A9EC5FC9169}" srcOrd="0" destOrd="0" presId="urn:microsoft.com/office/officeart/2005/8/layout/hProcess9"/>
    <dgm:cxn modelId="{91406C55-F282-4F85-9E77-3F865D1FC0EE}" srcId="{16A5925A-5B3A-4964-940D-15F49C68E69F}" destId="{1FC944F1-16EB-488A-906B-B76F32A2C3FB}" srcOrd="3" destOrd="0" parTransId="{AAF1E6C7-66C4-4AD2-B73A-3B474AD735CA}" sibTransId="{98889115-9034-4474-B646-9680A67DEE13}"/>
    <dgm:cxn modelId="{7B5E3CBD-1682-4681-85D8-BB6CD6FCA826}" type="presParOf" srcId="{041734D0-3D66-4F04-B369-7191E612FD76}" destId="{28F444BE-4879-49DA-8928-1673F44A7AD1}" srcOrd="0" destOrd="0" presId="urn:microsoft.com/office/officeart/2005/8/layout/hProcess9"/>
    <dgm:cxn modelId="{74C17EF1-8667-4A6F-944E-5D718C1B8647}" type="presParOf" srcId="{041734D0-3D66-4F04-B369-7191E612FD76}" destId="{FEE799D4-4862-4FE5-8880-6B8FA50647EE}" srcOrd="1" destOrd="0" presId="urn:microsoft.com/office/officeart/2005/8/layout/hProcess9"/>
    <dgm:cxn modelId="{90781D9E-29F8-4C27-B7F1-C18FD0D4892F}" type="presParOf" srcId="{FEE799D4-4862-4FE5-8880-6B8FA50647EE}" destId="{BD5FDF3A-A94F-4786-BDC9-3A9EC5FC9169}" srcOrd="0" destOrd="0" presId="urn:microsoft.com/office/officeart/2005/8/layout/hProcess9"/>
    <dgm:cxn modelId="{F9C6A3B7-F415-4F7A-9E16-1D89007BF6B6}" type="presParOf" srcId="{FEE799D4-4862-4FE5-8880-6B8FA50647EE}" destId="{A847A96C-118B-4BE2-AFC5-7DC1B9DD4668}" srcOrd="1" destOrd="0" presId="urn:microsoft.com/office/officeart/2005/8/layout/hProcess9"/>
    <dgm:cxn modelId="{ED8BA789-B265-4A6D-A0B4-135C671E149B}" type="presParOf" srcId="{FEE799D4-4862-4FE5-8880-6B8FA50647EE}" destId="{E26D49C3-BFD8-41BD-9A91-DA40B156AF53}" srcOrd="2" destOrd="0" presId="urn:microsoft.com/office/officeart/2005/8/layout/hProcess9"/>
    <dgm:cxn modelId="{E0C5B509-B00F-44B7-A430-A962469D68BE}" type="presParOf" srcId="{FEE799D4-4862-4FE5-8880-6B8FA50647EE}" destId="{5B516932-D35C-4AFC-8973-82FEFB731001}" srcOrd="3" destOrd="0" presId="urn:microsoft.com/office/officeart/2005/8/layout/hProcess9"/>
    <dgm:cxn modelId="{C860CD7C-3F83-4999-A208-978962211A33}" type="presParOf" srcId="{FEE799D4-4862-4FE5-8880-6B8FA50647EE}" destId="{5AADF233-7983-46F0-90AB-929DF9D7961A}" srcOrd="4" destOrd="0" presId="urn:microsoft.com/office/officeart/2005/8/layout/hProcess9"/>
    <dgm:cxn modelId="{101A7A1F-6E63-40F5-8583-13A2C56DA55E}" type="presParOf" srcId="{FEE799D4-4862-4FE5-8880-6B8FA50647EE}" destId="{AE8760A2-368B-4E48-B771-BC9E4DB895AD}" srcOrd="5" destOrd="0" presId="urn:microsoft.com/office/officeart/2005/8/layout/hProcess9"/>
    <dgm:cxn modelId="{D43B461B-7126-45E7-BA8C-BAD1F75B7A89}" type="presParOf" srcId="{FEE799D4-4862-4FE5-8880-6B8FA50647EE}" destId="{4A4D7ECB-42A3-42CF-A3F2-E44DED39DBE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87CDCE-6FD0-46CE-84A3-614A73720F73}"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es-EC"/>
        </a:p>
      </dgm:t>
    </dgm:pt>
    <dgm:pt modelId="{B0B269C3-C3C9-4EA3-9ACE-09185B32D505}">
      <dgm:prSet phldrT="[Texto]"/>
      <dgm:spPr/>
      <dgm:t>
        <a:bodyPr/>
        <a:lstStyle/>
        <a:p>
          <a:r>
            <a:rPr lang="es-EC" dirty="0" smtClean="0"/>
            <a:t>Operación </a:t>
          </a:r>
          <a:endParaRPr lang="es-EC" dirty="0"/>
        </a:p>
      </dgm:t>
    </dgm:pt>
    <dgm:pt modelId="{0A30621E-5BDA-4707-8141-5FC0B72E1A79}" type="parTrans" cxnId="{164430D0-3838-454F-9268-D6FC336E41DB}">
      <dgm:prSet/>
      <dgm:spPr/>
      <dgm:t>
        <a:bodyPr/>
        <a:lstStyle/>
        <a:p>
          <a:endParaRPr lang="es-EC"/>
        </a:p>
      </dgm:t>
    </dgm:pt>
    <dgm:pt modelId="{AD88728C-E886-41C9-BFA5-EC34E50F803F}" type="sibTrans" cxnId="{164430D0-3838-454F-9268-D6FC336E41DB}">
      <dgm:prSet/>
      <dgm:spPr/>
      <dgm:t>
        <a:bodyPr/>
        <a:lstStyle/>
        <a:p>
          <a:endParaRPr lang="es-EC"/>
        </a:p>
      </dgm:t>
    </dgm:pt>
    <dgm:pt modelId="{1B158C9F-34B6-4E46-87C8-9BC0F989A825}">
      <dgm:prSet phldrT="[Texto]"/>
      <dgm:spPr/>
      <dgm:t>
        <a:bodyPr/>
        <a:lstStyle/>
        <a:p>
          <a:r>
            <a:rPr lang="es-EC" dirty="0" smtClean="0"/>
            <a:t>Recaudo </a:t>
          </a:r>
          <a:endParaRPr lang="es-EC" dirty="0"/>
        </a:p>
      </dgm:t>
    </dgm:pt>
    <dgm:pt modelId="{88605D8A-D17F-42F3-98DA-F04C76942A2D}" type="parTrans" cxnId="{622DD3D2-3972-4FDF-811D-23AA5CBB5B53}">
      <dgm:prSet/>
      <dgm:spPr/>
      <dgm:t>
        <a:bodyPr/>
        <a:lstStyle/>
        <a:p>
          <a:endParaRPr lang="es-EC"/>
        </a:p>
      </dgm:t>
    </dgm:pt>
    <dgm:pt modelId="{752C3740-DD2E-4E71-9E47-1A488E46AC4B}" type="sibTrans" cxnId="{622DD3D2-3972-4FDF-811D-23AA5CBB5B53}">
      <dgm:prSet/>
      <dgm:spPr/>
      <dgm:t>
        <a:bodyPr/>
        <a:lstStyle/>
        <a:p>
          <a:endParaRPr lang="es-EC"/>
        </a:p>
      </dgm:t>
    </dgm:pt>
    <dgm:pt modelId="{0A609100-9271-4C9F-84BE-5AFB1DBDA0E9}">
      <dgm:prSet phldrT="[Texto]"/>
      <dgm:spPr/>
      <dgm:t>
        <a:bodyPr/>
        <a:lstStyle/>
        <a:p>
          <a:r>
            <a:rPr lang="es-EC" dirty="0" smtClean="0"/>
            <a:t>Provisión de insumos </a:t>
          </a:r>
          <a:endParaRPr lang="es-EC" dirty="0"/>
        </a:p>
      </dgm:t>
    </dgm:pt>
    <dgm:pt modelId="{AFD0CB1B-127D-44BF-B81B-E68850FC6055}" type="parTrans" cxnId="{0622D720-61CA-47E8-89EB-2E200ED47E4E}">
      <dgm:prSet/>
      <dgm:spPr/>
      <dgm:t>
        <a:bodyPr/>
        <a:lstStyle/>
        <a:p>
          <a:endParaRPr lang="es-EC"/>
        </a:p>
      </dgm:t>
    </dgm:pt>
    <dgm:pt modelId="{0034A8BB-21E5-47E6-ACCD-E942A889FF99}" type="sibTrans" cxnId="{0622D720-61CA-47E8-89EB-2E200ED47E4E}">
      <dgm:prSet/>
      <dgm:spPr/>
      <dgm:t>
        <a:bodyPr/>
        <a:lstStyle/>
        <a:p>
          <a:endParaRPr lang="es-EC"/>
        </a:p>
      </dgm:t>
    </dgm:pt>
    <dgm:pt modelId="{09D3BEC2-3EF6-4C44-B0A8-F1372F756E10}">
      <dgm:prSet phldrT="[Texto]"/>
      <dgm:spPr/>
      <dgm:t>
        <a:bodyPr/>
        <a:lstStyle/>
        <a:p>
          <a:r>
            <a:rPr lang="es-EC" dirty="0" smtClean="0"/>
            <a:t>Liquidación </a:t>
          </a:r>
          <a:endParaRPr lang="es-EC" dirty="0"/>
        </a:p>
      </dgm:t>
    </dgm:pt>
    <dgm:pt modelId="{B650B5F2-C0A9-400B-B0D5-80DFDF4D0480}" type="parTrans" cxnId="{DC44626A-06AD-4A07-9863-C4FA6CB13BAD}">
      <dgm:prSet/>
      <dgm:spPr/>
      <dgm:t>
        <a:bodyPr/>
        <a:lstStyle/>
        <a:p>
          <a:endParaRPr lang="es-EC"/>
        </a:p>
      </dgm:t>
    </dgm:pt>
    <dgm:pt modelId="{CDE16C98-384A-4984-B74B-7138BFD45B3F}" type="sibTrans" cxnId="{DC44626A-06AD-4A07-9863-C4FA6CB13BAD}">
      <dgm:prSet/>
      <dgm:spPr/>
      <dgm:t>
        <a:bodyPr/>
        <a:lstStyle/>
        <a:p>
          <a:endParaRPr lang="es-EC"/>
        </a:p>
      </dgm:t>
    </dgm:pt>
    <dgm:pt modelId="{0BBA80B9-99D9-4498-8E8E-D7A0936B8C63}">
      <dgm:prSet phldrT="[Texto]"/>
      <dgm:spPr/>
      <dgm:t>
        <a:bodyPr/>
        <a:lstStyle/>
        <a:p>
          <a:r>
            <a:rPr lang="es-EC" dirty="0" smtClean="0"/>
            <a:t>Registro y Conciliación </a:t>
          </a:r>
          <a:endParaRPr lang="es-EC" dirty="0"/>
        </a:p>
      </dgm:t>
    </dgm:pt>
    <dgm:pt modelId="{D9A2BE73-71B8-44DC-AA9A-9ACB67022069}" type="parTrans" cxnId="{AB76DB62-1634-431A-81AF-8816ED75F040}">
      <dgm:prSet/>
      <dgm:spPr/>
      <dgm:t>
        <a:bodyPr/>
        <a:lstStyle/>
        <a:p>
          <a:endParaRPr lang="es-EC"/>
        </a:p>
      </dgm:t>
    </dgm:pt>
    <dgm:pt modelId="{73EE9E06-9F44-4D8F-9097-55E413FDC666}" type="sibTrans" cxnId="{AB76DB62-1634-431A-81AF-8816ED75F040}">
      <dgm:prSet/>
      <dgm:spPr/>
      <dgm:t>
        <a:bodyPr/>
        <a:lstStyle/>
        <a:p>
          <a:endParaRPr lang="es-EC"/>
        </a:p>
      </dgm:t>
    </dgm:pt>
    <dgm:pt modelId="{B589BFBB-99A8-44E8-A31F-45F01F403ED5}" type="pres">
      <dgm:prSet presAssocID="{E087CDCE-6FD0-46CE-84A3-614A73720F73}" presName="Name0" presStyleCnt="0">
        <dgm:presLayoutVars>
          <dgm:chMax val="1"/>
          <dgm:chPref val="1"/>
          <dgm:dir/>
          <dgm:animOne val="branch"/>
          <dgm:animLvl val="lvl"/>
        </dgm:presLayoutVars>
      </dgm:prSet>
      <dgm:spPr/>
      <dgm:t>
        <a:bodyPr/>
        <a:lstStyle/>
        <a:p>
          <a:endParaRPr lang="es-EC"/>
        </a:p>
      </dgm:t>
    </dgm:pt>
    <dgm:pt modelId="{F9A01C12-36A8-435D-95F6-25605D660855}" type="pres">
      <dgm:prSet presAssocID="{B0B269C3-C3C9-4EA3-9ACE-09185B32D505}" presName="singleCycle" presStyleCnt="0"/>
      <dgm:spPr/>
    </dgm:pt>
    <dgm:pt modelId="{F70B379E-BCC2-41EF-B7F1-3B683857E0FA}" type="pres">
      <dgm:prSet presAssocID="{B0B269C3-C3C9-4EA3-9ACE-09185B32D505}" presName="singleCenter" presStyleLbl="node1" presStyleIdx="0" presStyleCnt="5">
        <dgm:presLayoutVars>
          <dgm:chMax val="7"/>
          <dgm:chPref val="7"/>
        </dgm:presLayoutVars>
      </dgm:prSet>
      <dgm:spPr/>
      <dgm:t>
        <a:bodyPr/>
        <a:lstStyle/>
        <a:p>
          <a:endParaRPr lang="es-EC"/>
        </a:p>
      </dgm:t>
    </dgm:pt>
    <dgm:pt modelId="{27982746-6B05-4697-AFA1-34001F87C1BC}" type="pres">
      <dgm:prSet presAssocID="{88605D8A-D17F-42F3-98DA-F04C76942A2D}" presName="Name56" presStyleLbl="parChTrans1D2" presStyleIdx="0" presStyleCnt="4"/>
      <dgm:spPr/>
      <dgm:t>
        <a:bodyPr/>
        <a:lstStyle/>
        <a:p>
          <a:endParaRPr lang="es-EC"/>
        </a:p>
      </dgm:t>
    </dgm:pt>
    <dgm:pt modelId="{F2B7DA2D-5EAF-4394-B580-42A224566EF8}" type="pres">
      <dgm:prSet presAssocID="{1B158C9F-34B6-4E46-87C8-9BC0F989A825}" presName="text0" presStyleLbl="node1" presStyleIdx="1" presStyleCnt="5">
        <dgm:presLayoutVars>
          <dgm:bulletEnabled val="1"/>
        </dgm:presLayoutVars>
      </dgm:prSet>
      <dgm:spPr/>
      <dgm:t>
        <a:bodyPr/>
        <a:lstStyle/>
        <a:p>
          <a:endParaRPr lang="es-EC"/>
        </a:p>
      </dgm:t>
    </dgm:pt>
    <dgm:pt modelId="{0656AFB9-0A04-495D-968F-5E93FF55D863}" type="pres">
      <dgm:prSet presAssocID="{AFD0CB1B-127D-44BF-B81B-E68850FC6055}" presName="Name56" presStyleLbl="parChTrans1D2" presStyleIdx="1" presStyleCnt="4"/>
      <dgm:spPr/>
      <dgm:t>
        <a:bodyPr/>
        <a:lstStyle/>
        <a:p>
          <a:endParaRPr lang="es-EC"/>
        </a:p>
      </dgm:t>
    </dgm:pt>
    <dgm:pt modelId="{F41EBF97-CE06-497C-9FD6-5AE99248D70F}" type="pres">
      <dgm:prSet presAssocID="{0A609100-9271-4C9F-84BE-5AFB1DBDA0E9}" presName="text0" presStyleLbl="node1" presStyleIdx="2" presStyleCnt="5" custScaleX="121255">
        <dgm:presLayoutVars>
          <dgm:bulletEnabled val="1"/>
        </dgm:presLayoutVars>
      </dgm:prSet>
      <dgm:spPr/>
      <dgm:t>
        <a:bodyPr/>
        <a:lstStyle/>
        <a:p>
          <a:endParaRPr lang="es-EC"/>
        </a:p>
      </dgm:t>
    </dgm:pt>
    <dgm:pt modelId="{90000831-53BA-4ED7-94DA-E17F6DBCFC6B}" type="pres">
      <dgm:prSet presAssocID="{D9A2BE73-71B8-44DC-AA9A-9ACB67022069}" presName="Name56" presStyleLbl="parChTrans1D2" presStyleIdx="2" presStyleCnt="4"/>
      <dgm:spPr/>
      <dgm:t>
        <a:bodyPr/>
        <a:lstStyle/>
        <a:p>
          <a:endParaRPr lang="es-EC"/>
        </a:p>
      </dgm:t>
    </dgm:pt>
    <dgm:pt modelId="{375B2F3F-66AB-4E6F-9731-2F8083F37FF7}" type="pres">
      <dgm:prSet presAssocID="{0BBA80B9-99D9-4498-8E8E-D7A0936B8C63}" presName="text0" presStyleLbl="node1" presStyleIdx="3" presStyleCnt="5">
        <dgm:presLayoutVars>
          <dgm:bulletEnabled val="1"/>
        </dgm:presLayoutVars>
      </dgm:prSet>
      <dgm:spPr/>
      <dgm:t>
        <a:bodyPr/>
        <a:lstStyle/>
        <a:p>
          <a:endParaRPr lang="es-EC"/>
        </a:p>
      </dgm:t>
    </dgm:pt>
    <dgm:pt modelId="{3BB0FB6A-CC8E-495D-A727-62682827697F}" type="pres">
      <dgm:prSet presAssocID="{B650B5F2-C0A9-400B-B0D5-80DFDF4D0480}" presName="Name56" presStyleLbl="parChTrans1D2" presStyleIdx="3" presStyleCnt="4"/>
      <dgm:spPr/>
      <dgm:t>
        <a:bodyPr/>
        <a:lstStyle/>
        <a:p>
          <a:endParaRPr lang="es-EC"/>
        </a:p>
      </dgm:t>
    </dgm:pt>
    <dgm:pt modelId="{0D187581-2E18-40F1-912B-C17DB18250E1}" type="pres">
      <dgm:prSet presAssocID="{09D3BEC2-3EF6-4C44-B0A8-F1372F756E10}" presName="text0" presStyleLbl="node1" presStyleIdx="4" presStyleCnt="5">
        <dgm:presLayoutVars>
          <dgm:bulletEnabled val="1"/>
        </dgm:presLayoutVars>
      </dgm:prSet>
      <dgm:spPr/>
      <dgm:t>
        <a:bodyPr/>
        <a:lstStyle/>
        <a:p>
          <a:endParaRPr lang="es-EC"/>
        </a:p>
      </dgm:t>
    </dgm:pt>
  </dgm:ptLst>
  <dgm:cxnLst>
    <dgm:cxn modelId="{622DD3D2-3972-4FDF-811D-23AA5CBB5B53}" srcId="{B0B269C3-C3C9-4EA3-9ACE-09185B32D505}" destId="{1B158C9F-34B6-4E46-87C8-9BC0F989A825}" srcOrd="0" destOrd="0" parTransId="{88605D8A-D17F-42F3-98DA-F04C76942A2D}" sibTransId="{752C3740-DD2E-4E71-9E47-1A488E46AC4B}"/>
    <dgm:cxn modelId="{42D706A0-7ECD-440F-89CA-AECC823E8654}" type="presOf" srcId="{AFD0CB1B-127D-44BF-B81B-E68850FC6055}" destId="{0656AFB9-0A04-495D-968F-5E93FF55D863}" srcOrd="0" destOrd="0" presId="urn:microsoft.com/office/officeart/2008/layout/RadialCluster"/>
    <dgm:cxn modelId="{AB76DB62-1634-431A-81AF-8816ED75F040}" srcId="{B0B269C3-C3C9-4EA3-9ACE-09185B32D505}" destId="{0BBA80B9-99D9-4498-8E8E-D7A0936B8C63}" srcOrd="2" destOrd="0" parTransId="{D9A2BE73-71B8-44DC-AA9A-9ACB67022069}" sibTransId="{73EE9E06-9F44-4D8F-9097-55E413FDC666}"/>
    <dgm:cxn modelId="{5164DDB9-DDE6-4CE7-8E6C-C030EAFE5C7D}" type="presOf" srcId="{1B158C9F-34B6-4E46-87C8-9BC0F989A825}" destId="{F2B7DA2D-5EAF-4394-B580-42A224566EF8}" srcOrd="0" destOrd="0" presId="urn:microsoft.com/office/officeart/2008/layout/RadialCluster"/>
    <dgm:cxn modelId="{3788BDC8-1EF6-47E8-9989-383D55E8DD32}" type="presOf" srcId="{B650B5F2-C0A9-400B-B0D5-80DFDF4D0480}" destId="{3BB0FB6A-CC8E-495D-A727-62682827697F}" srcOrd="0" destOrd="0" presId="urn:microsoft.com/office/officeart/2008/layout/RadialCluster"/>
    <dgm:cxn modelId="{DC44626A-06AD-4A07-9863-C4FA6CB13BAD}" srcId="{B0B269C3-C3C9-4EA3-9ACE-09185B32D505}" destId="{09D3BEC2-3EF6-4C44-B0A8-F1372F756E10}" srcOrd="3" destOrd="0" parTransId="{B650B5F2-C0A9-400B-B0D5-80DFDF4D0480}" sibTransId="{CDE16C98-384A-4984-B74B-7138BFD45B3F}"/>
    <dgm:cxn modelId="{6783CAA2-AD88-4023-A9C8-7C04F8B93FC4}" type="presOf" srcId="{B0B269C3-C3C9-4EA3-9ACE-09185B32D505}" destId="{F70B379E-BCC2-41EF-B7F1-3B683857E0FA}" srcOrd="0" destOrd="0" presId="urn:microsoft.com/office/officeart/2008/layout/RadialCluster"/>
    <dgm:cxn modelId="{CE2B417B-D94F-4436-B575-EFE20BBAA181}" type="presOf" srcId="{E087CDCE-6FD0-46CE-84A3-614A73720F73}" destId="{B589BFBB-99A8-44E8-A31F-45F01F403ED5}" srcOrd="0" destOrd="0" presId="urn:microsoft.com/office/officeart/2008/layout/RadialCluster"/>
    <dgm:cxn modelId="{28186ED0-0763-4124-A081-67CD32DC0333}" type="presOf" srcId="{09D3BEC2-3EF6-4C44-B0A8-F1372F756E10}" destId="{0D187581-2E18-40F1-912B-C17DB18250E1}" srcOrd="0" destOrd="0" presId="urn:microsoft.com/office/officeart/2008/layout/RadialCluster"/>
    <dgm:cxn modelId="{43D7A26F-88F0-4251-A5CB-EA28465E739B}" type="presOf" srcId="{88605D8A-D17F-42F3-98DA-F04C76942A2D}" destId="{27982746-6B05-4697-AFA1-34001F87C1BC}" srcOrd="0" destOrd="0" presId="urn:microsoft.com/office/officeart/2008/layout/RadialCluster"/>
    <dgm:cxn modelId="{F4832440-7B68-4D7B-A75C-AFC3CABF7035}" type="presOf" srcId="{0A609100-9271-4C9F-84BE-5AFB1DBDA0E9}" destId="{F41EBF97-CE06-497C-9FD6-5AE99248D70F}" srcOrd="0" destOrd="0" presId="urn:microsoft.com/office/officeart/2008/layout/RadialCluster"/>
    <dgm:cxn modelId="{E52CCA45-1659-4264-BC14-828B2199EE74}" type="presOf" srcId="{D9A2BE73-71B8-44DC-AA9A-9ACB67022069}" destId="{90000831-53BA-4ED7-94DA-E17F6DBCFC6B}" srcOrd="0" destOrd="0" presId="urn:microsoft.com/office/officeart/2008/layout/RadialCluster"/>
    <dgm:cxn modelId="{0622D720-61CA-47E8-89EB-2E200ED47E4E}" srcId="{B0B269C3-C3C9-4EA3-9ACE-09185B32D505}" destId="{0A609100-9271-4C9F-84BE-5AFB1DBDA0E9}" srcOrd="1" destOrd="0" parTransId="{AFD0CB1B-127D-44BF-B81B-E68850FC6055}" sibTransId="{0034A8BB-21E5-47E6-ACCD-E942A889FF99}"/>
    <dgm:cxn modelId="{164430D0-3838-454F-9268-D6FC336E41DB}" srcId="{E087CDCE-6FD0-46CE-84A3-614A73720F73}" destId="{B0B269C3-C3C9-4EA3-9ACE-09185B32D505}" srcOrd="0" destOrd="0" parTransId="{0A30621E-5BDA-4707-8141-5FC0B72E1A79}" sibTransId="{AD88728C-E886-41C9-BFA5-EC34E50F803F}"/>
    <dgm:cxn modelId="{E667AA82-4A55-4D50-BBEC-15DCDF09D8C3}" type="presOf" srcId="{0BBA80B9-99D9-4498-8E8E-D7A0936B8C63}" destId="{375B2F3F-66AB-4E6F-9731-2F8083F37FF7}" srcOrd="0" destOrd="0" presId="urn:microsoft.com/office/officeart/2008/layout/RadialCluster"/>
    <dgm:cxn modelId="{40D45F1F-E108-4A39-96FB-0D91CEDE6D12}" type="presParOf" srcId="{B589BFBB-99A8-44E8-A31F-45F01F403ED5}" destId="{F9A01C12-36A8-435D-95F6-25605D660855}" srcOrd="0" destOrd="0" presId="urn:microsoft.com/office/officeart/2008/layout/RadialCluster"/>
    <dgm:cxn modelId="{2DE2350A-B335-4198-B623-10F1A98B0575}" type="presParOf" srcId="{F9A01C12-36A8-435D-95F6-25605D660855}" destId="{F70B379E-BCC2-41EF-B7F1-3B683857E0FA}" srcOrd="0" destOrd="0" presId="urn:microsoft.com/office/officeart/2008/layout/RadialCluster"/>
    <dgm:cxn modelId="{905C55C2-609B-41AF-9918-F3182AD6F302}" type="presParOf" srcId="{F9A01C12-36A8-435D-95F6-25605D660855}" destId="{27982746-6B05-4697-AFA1-34001F87C1BC}" srcOrd="1" destOrd="0" presId="urn:microsoft.com/office/officeart/2008/layout/RadialCluster"/>
    <dgm:cxn modelId="{A2F3C58E-B67D-4D21-9D51-CA595297812B}" type="presParOf" srcId="{F9A01C12-36A8-435D-95F6-25605D660855}" destId="{F2B7DA2D-5EAF-4394-B580-42A224566EF8}" srcOrd="2" destOrd="0" presId="urn:microsoft.com/office/officeart/2008/layout/RadialCluster"/>
    <dgm:cxn modelId="{668FFC6E-36F0-4A9E-9195-DAD786B7B62A}" type="presParOf" srcId="{F9A01C12-36A8-435D-95F6-25605D660855}" destId="{0656AFB9-0A04-495D-968F-5E93FF55D863}" srcOrd="3" destOrd="0" presId="urn:microsoft.com/office/officeart/2008/layout/RadialCluster"/>
    <dgm:cxn modelId="{50A801E7-DE92-4BDC-89DC-4A6F065DD022}" type="presParOf" srcId="{F9A01C12-36A8-435D-95F6-25605D660855}" destId="{F41EBF97-CE06-497C-9FD6-5AE99248D70F}" srcOrd="4" destOrd="0" presId="urn:microsoft.com/office/officeart/2008/layout/RadialCluster"/>
    <dgm:cxn modelId="{F94B5229-1DA8-437C-8818-BA5BD6B05A7E}" type="presParOf" srcId="{F9A01C12-36A8-435D-95F6-25605D660855}" destId="{90000831-53BA-4ED7-94DA-E17F6DBCFC6B}" srcOrd="5" destOrd="0" presId="urn:microsoft.com/office/officeart/2008/layout/RadialCluster"/>
    <dgm:cxn modelId="{7C5E5BCA-E785-4566-816E-D850D94E91F3}" type="presParOf" srcId="{F9A01C12-36A8-435D-95F6-25605D660855}" destId="{375B2F3F-66AB-4E6F-9731-2F8083F37FF7}" srcOrd="6" destOrd="0" presId="urn:microsoft.com/office/officeart/2008/layout/RadialCluster"/>
    <dgm:cxn modelId="{ACF7EF45-CD77-48CB-A9C6-C920A0ED3C75}" type="presParOf" srcId="{F9A01C12-36A8-435D-95F6-25605D660855}" destId="{3BB0FB6A-CC8E-495D-A727-62682827697F}" srcOrd="7" destOrd="0" presId="urn:microsoft.com/office/officeart/2008/layout/RadialCluster"/>
    <dgm:cxn modelId="{F750B66F-6C5B-413F-A436-94BD72D14249}" type="presParOf" srcId="{F9A01C12-36A8-435D-95F6-25605D660855}" destId="{0D187581-2E18-40F1-912B-C17DB18250E1}"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9AD43D-895A-42F8-A1D7-48EBB78516E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C4D47E16-1212-4867-A9D2-C532FB97FB7B}">
      <dgm:prSet phldrT="[Texto]" custT="1"/>
      <dgm:spPr/>
      <dgm:t>
        <a:bodyPr/>
        <a:lstStyle/>
        <a:p>
          <a:r>
            <a:rPr lang="es-ES" sz="1200" dirty="0" smtClean="0"/>
            <a:t>El Sistema de Caja Común es un modelo que deben aplicar las cooperativas de transporte público de pasajeros de manera obligatoria, con la finalidad de evitar conflictos internos entre las operadoras de transporte público y molestias a los usuarios, mediante la aplicación de parámetros  establecidos por la Agencia Nacional de Transito.</a:t>
          </a:r>
          <a:endParaRPr lang="es-EC" sz="1200" dirty="0"/>
        </a:p>
      </dgm:t>
    </dgm:pt>
    <dgm:pt modelId="{F8D87809-37BF-47DD-A579-9BA49AF63E5A}" type="parTrans" cxnId="{EC7119EF-A19A-4AA8-83BD-ACFAA43D8BC4}">
      <dgm:prSet/>
      <dgm:spPr/>
      <dgm:t>
        <a:bodyPr/>
        <a:lstStyle/>
        <a:p>
          <a:endParaRPr lang="es-EC" sz="1400"/>
        </a:p>
      </dgm:t>
    </dgm:pt>
    <dgm:pt modelId="{D903F846-5188-43EF-B8AD-23057C062AC7}" type="sibTrans" cxnId="{EC7119EF-A19A-4AA8-83BD-ACFAA43D8BC4}">
      <dgm:prSet/>
      <dgm:spPr/>
      <dgm:t>
        <a:bodyPr/>
        <a:lstStyle/>
        <a:p>
          <a:endParaRPr lang="es-EC" sz="1400"/>
        </a:p>
      </dgm:t>
    </dgm:pt>
    <dgm:pt modelId="{FAD93598-8F41-4CB1-AB74-E101B7E56B50}">
      <dgm:prSet custT="1"/>
      <dgm:spPr/>
      <dgm:t>
        <a:bodyPr/>
        <a:lstStyle/>
        <a:p>
          <a:r>
            <a:rPr lang="es-ES" sz="1200" dirty="0" smtClean="0"/>
            <a:t>La administración individual por parte de los socios de las cooperativas provoca inconvenientes para ellos  mismos en relación a ingresos y gastos que se presentaban y frente a los usuarios por la permanente guerra de pasajeros, irrespeto a la normativa de tránsito, provocando malestar vehiculas por las rutas establecidas.</a:t>
          </a:r>
          <a:endParaRPr lang="es-EC" sz="1200" dirty="0"/>
        </a:p>
      </dgm:t>
    </dgm:pt>
    <dgm:pt modelId="{32158E8C-1719-467B-BD56-E94DD7A4219D}" type="parTrans" cxnId="{6F994C68-91DA-44AB-BC5A-2CA1D80922CD}">
      <dgm:prSet/>
      <dgm:spPr/>
      <dgm:t>
        <a:bodyPr/>
        <a:lstStyle/>
        <a:p>
          <a:endParaRPr lang="es-EC" sz="1400"/>
        </a:p>
      </dgm:t>
    </dgm:pt>
    <dgm:pt modelId="{966D7B59-D55C-40F6-8AB9-6332264301CF}" type="sibTrans" cxnId="{6F994C68-91DA-44AB-BC5A-2CA1D80922CD}">
      <dgm:prSet/>
      <dgm:spPr/>
      <dgm:t>
        <a:bodyPr/>
        <a:lstStyle/>
        <a:p>
          <a:endParaRPr lang="es-EC" sz="1400"/>
        </a:p>
      </dgm:t>
    </dgm:pt>
    <dgm:pt modelId="{4172FCB1-38DF-41F4-8CFB-1B5C57F0B120}">
      <dgm:prSet custT="1"/>
      <dgm:spPr/>
      <dgm:t>
        <a:bodyPr/>
        <a:lstStyle/>
        <a:p>
          <a:r>
            <a:rPr lang="es-ES" sz="1200" dirty="0" smtClean="0"/>
            <a:t>El Consorcio Mejía-Brito en la aplicación del modelo de Caja Común deberá manejar un modelo de gestión financiera que le permita administrar de manera eficiente y eficaz los recursos disponibles en la ejecución de sus actividades buscando el beneficio de las accionistas para lo cual se deberá llevar adecuadamente los registros contables, establecer periodos de análisis mediante el cálculo de índices financieros y establecer como se encuentra el consorcio en ese momento.</a:t>
          </a:r>
          <a:endParaRPr lang="es-EC" sz="1200" dirty="0"/>
        </a:p>
      </dgm:t>
    </dgm:pt>
    <dgm:pt modelId="{11CB4E30-6863-4B0F-84B6-0F7960808F24}" type="parTrans" cxnId="{9BE3F408-5C2D-4E22-9A42-B03E277CB0F9}">
      <dgm:prSet/>
      <dgm:spPr/>
      <dgm:t>
        <a:bodyPr/>
        <a:lstStyle/>
        <a:p>
          <a:endParaRPr lang="es-EC" sz="1400"/>
        </a:p>
      </dgm:t>
    </dgm:pt>
    <dgm:pt modelId="{1C87185E-652C-4CFB-91BD-6011566D4F83}" type="sibTrans" cxnId="{9BE3F408-5C2D-4E22-9A42-B03E277CB0F9}">
      <dgm:prSet/>
      <dgm:spPr/>
      <dgm:t>
        <a:bodyPr/>
        <a:lstStyle/>
        <a:p>
          <a:endParaRPr lang="es-EC" sz="1400"/>
        </a:p>
      </dgm:t>
    </dgm:pt>
    <dgm:pt modelId="{E2FA3F53-57B5-47B4-B1D7-4B3ACDAF2457}">
      <dgm:prSet custT="1"/>
      <dgm:spPr/>
      <dgm:t>
        <a:bodyPr/>
        <a:lstStyle/>
        <a:p>
          <a:r>
            <a:rPr lang="es-ES" sz="1200" dirty="0" smtClean="0"/>
            <a:t>La administración financiera del consorcio hasta el momento  se lo realizaba únicamente en función a los ingresos  de multas y sanciones por no cumplir con los tiempos establecidos por las unidad en las rutas establecidas lo que le permitía cumplir con los gastos administrativos  y lo  referente a ingresos por pasajes se establecía los gastos incurridos por cada socio y la diferencia de existirla en favor del consorciado era entregada de manera mensual y si de ser los gastos mayores se establecía cuentas por cobrar a los socios que en caso esto traía repercusiones al consorcio por la falta de control en la operación de las unidades.  </a:t>
          </a:r>
          <a:endParaRPr lang="es-EC" sz="1200" dirty="0"/>
        </a:p>
      </dgm:t>
    </dgm:pt>
    <dgm:pt modelId="{ED6CA2FA-A4BC-4D9E-81C4-F4CE76C53CBA}" type="parTrans" cxnId="{05C386FB-97D0-4BB6-A66E-E5114B941855}">
      <dgm:prSet/>
      <dgm:spPr/>
      <dgm:t>
        <a:bodyPr/>
        <a:lstStyle/>
        <a:p>
          <a:endParaRPr lang="es-EC" sz="1400"/>
        </a:p>
      </dgm:t>
    </dgm:pt>
    <dgm:pt modelId="{7A87EEE9-658A-448C-A8F1-CEC6A49A1035}" type="sibTrans" cxnId="{05C386FB-97D0-4BB6-A66E-E5114B941855}">
      <dgm:prSet/>
      <dgm:spPr/>
      <dgm:t>
        <a:bodyPr/>
        <a:lstStyle/>
        <a:p>
          <a:endParaRPr lang="es-EC" sz="1400"/>
        </a:p>
      </dgm:t>
    </dgm:pt>
    <dgm:pt modelId="{6F90F327-DBEF-4675-A774-DEA2DBBC1F87}" type="pres">
      <dgm:prSet presAssocID="{A59AD43D-895A-42F8-A1D7-48EBB78516EC}" presName="linear" presStyleCnt="0">
        <dgm:presLayoutVars>
          <dgm:dir/>
          <dgm:animLvl val="lvl"/>
          <dgm:resizeHandles val="exact"/>
        </dgm:presLayoutVars>
      </dgm:prSet>
      <dgm:spPr/>
      <dgm:t>
        <a:bodyPr/>
        <a:lstStyle/>
        <a:p>
          <a:endParaRPr lang="es-EC"/>
        </a:p>
      </dgm:t>
    </dgm:pt>
    <dgm:pt modelId="{DB58DF63-FC48-4A22-8B75-233F7155D9CE}" type="pres">
      <dgm:prSet presAssocID="{C4D47E16-1212-4867-A9D2-C532FB97FB7B}" presName="parentLin" presStyleCnt="0"/>
      <dgm:spPr/>
    </dgm:pt>
    <dgm:pt modelId="{A524295C-1458-4CAB-BF71-A3E45DAA25AC}" type="pres">
      <dgm:prSet presAssocID="{C4D47E16-1212-4867-A9D2-C532FB97FB7B}" presName="parentLeftMargin" presStyleLbl="node1" presStyleIdx="0" presStyleCnt="4"/>
      <dgm:spPr/>
      <dgm:t>
        <a:bodyPr/>
        <a:lstStyle/>
        <a:p>
          <a:endParaRPr lang="es-EC"/>
        </a:p>
      </dgm:t>
    </dgm:pt>
    <dgm:pt modelId="{D1067A66-59F1-42EA-8ADE-80462F852F11}" type="pres">
      <dgm:prSet presAssocID="{C4D47E16-1212-4867-A9D2-C532FB97FB7B}" presName="parentText" presStyleLbl="node1" presStyleIdx="0" presStyleCnt="4" custScaleX="150037" custScaleY="197439">
        <dgm:presLayoutVars>
          <dgm:chMax val="0"/>
          <dgm:bulletEnabled val="1"/>
        </dgm:presLayoutVars>
      </dgm:prSet>
      <dgm:spPr/>
      <dgm:t>
        <a:bodyPr/>
        <a:lstStyle/>
        <a:p>
          <a:endParaRPr lang="es-EC"/>
        </a:p>
      </dgm:t>
    </dgm:pt>
    <dgm:pt modelId="{D75C5786-C52A-4151-98BF-202E436A0C77}" type="pres">
      <dgm:prSet presAssocID="{C4D47E16-1212-4867-A9D2-C532FB97FB7B}" presName="negativeSpace" presStyleCnt="0"/>
      <dgm:spPr/>
    </dgm:pt>
    <dgm:pt modelId="{112784AC-1FF4-4767-B5A9-6C28B9794724}" type="pres">
      <dgm:prSet presAssocID="{C4D47E16-1212-4867-A9D2-C532FB97FB7B}" presName="childText" presStyleLbl="conFgAcc1" presStyleIdx="0" presStyleCnt="4">
        <dgm:presLayoutVars>
          <dgm:bulletEnabled val="1"/>
        </dgm:presLayoutVars>
      </dgm:prSet>
      <dgm:spPr/>
    </dgm:pt>
    <dgm:pt modelId="{A036CFF3-92B6-4AE8-A2BD-492E229F0C86}" type="pres">
      <dgm:prSet presAssocID="{D903F846-5188-43EF-B8AD-23057C062AC7}" presName="spaceBetweenRectangles" presStyleCnt="0"/>
      <dgm:spPr/>
    </dgm:pt>
    <dgm:pt modelId="{C486E7A0-5DC5-45A1-9DA5-6E2849FB01C6}" type="pres">
      <dgm:prSet presAssocID="{FAD93598-8F41-4CB1-AB74-E101B7E56B50}" presName="parentLin" presStyleCnt="0"/>
      <dgm:spPr/>
    </dgm:pt>
    <dgm:pt modelId="{363AE135-C07B-49F0-9402-824DFD3E62C3}" type="pres">
      <dgm:prSet presAssocID="{FAD93598-8F41-4CB1-AB74-E101B7E56B50}" presName="parentLeftMargin" presStyleLbl="node1" presStyleIdx="0" presStyleCnt="4"/>
      <dgm:spPr/>
      <dgm:t>
        <a:bodyPr/>
        <a:lstStyle/>
        <a:p>
          <a:endParaRPr lang="es-EC"/>
        </a:p>
      </dgm:t>
    </dgm:pt>
    <dgm:pt modelId="{DF71C603-2BB3-44B9-A55E-19F7FE31B848}" type="pres">
      <dgm:prSet presAssocID="{FAD93598-8F41-4CB1-AB74-E101B7E56B50}" presName="parentText" presStyleLbl="node1" presStyleIdx="1" presStyleCnt="4" custScaleX="157296" custScaleY="197439">
        <dgm:presLayoutVars>
          <dgm:chMax val="0"/>
          <dgm:bulletEnabled val="1"/>
        </dgm:presLayoutVars>
      </dgm:prSet>
      <dgm:spPr/>
      <dgm:t>
        <a:bodyPr/>
        <a:lstStyle/>
        <a:p>
          <a:endParaRPr lang="es-EC"/>
        </a:p>
      </dgm:t>
    </dgm:pt>
    <dgm:pt modelId="{03D18F32-5C2D-4F8C-9ACD-20E1D29BBF30}" type="pres">
      <dgm:prSet presAssocID="{FAD93598-8F41-4CB1-AB74-E101B7E56B50}" presName="negativeSpace" presStyleCnt="0"/>
      <dgm:spPr/>
    </dgm:pt>
    <dgm:pt modelId="{272B3287-C762-458A-B4E9-21121655B8AC}" type="pres">
      <dgm:prSet presAssocID="{FAD93598-8F41-4CB1-AB74-E101B7E56B50}" presName="childText" presStyleLbl="conFgAcc1" presStyleIdx="1" presStyleCnt="4">
        <dgm:presLayoutVars>
          <dgm:bulletEnabled val="1"/>
        </dgm:presLayoutVars>
      </dgm:prSet>
      <dgm:spPr/>
      <dgm:t>
        <a:bodyPr/>
        <a:lstStyle/>
        <a:p>
          <a:endParaRPr lang="es-EC"/>
        </a:p>
      </dgm:t>
    </dgm:pt>
    <dgm:pt modelId="{288050FC-A339-461E-8596-0DE8ADB6A0D0}" type="pres">
      <dgm:prSet presAssocID="{966D7B59-D55C-40F6-8AB9-6332264301CF}" presName="spaceBetweenRectangles" presStyleCnt="0"/>
      <dgm:spPr/>
    </dgm:pt>
    <dgm:pt modelId="{C647CEB2-1401-47C8-84EE-B3684174C06F}" type="pres">
      <dgm:prSet presAssocID="{4172FCB1-38DF-41F4-8CFB-1B5C57F0B120}" presName="parentLin" presStyleCnt="0"/>
      <dgm:spPr/>
    </dgm:pt>
    <dgm:pt modelId="{95FEC2C4-5D17-4CD1-ABEA-4D97BD2C352F}" type="pres">
      <dgm:prSet presAssocID="{4172FCB1-38DF-41F4-8CFB-1B5C57F0B120}" presName="parentLeftMargin" presStyleLbl="node1" presStyleIdx="1" presStyleCnt="4"/>
      <dgm:spPr/>
      <dgm:t>
        <a:bodyPr/>
        <a:lstStyle/>
        <a:p>
          <a:endParaRPr lang="es-EC"/>
        </a:p>
      </dgm:t>
    </dgm:pt>
    <dgm:pt modelId="{DC0820DB-AA72-4665-A6D7-6716004EFBA9}" type="pres">
      <dgm:prSet presAssocID="{4172FCB1-38DF-41F4-8CFB-1B5C57F0B120}" presName="parentText" presStyleLbl="node1" presStyleIdx="2" presStyleCnt="4" custScaleX="150037" custScaleY="197725">
        <dgm:presLayoutVars>
          <dgm:chMax val="0"/>
          <dgm:bulletEnabled val="1"/>
        </dgm:presLayoutVars>
      </dgm:prSet>
      <dgm:spPr/>
      <dgm:t>
        <a:bodyPr/>
        <a:lstStyle/>
        <a:p>
          <a:endParaRPr lang="es-EC"/>
        </a:p>
      </dgm:t>
    </dgm:pt>
    <dgm:pt modelId="{897EAF8E-12A2-48D7-824C-2861BB06FFB4}" type="pres">
      <dgm:prSet presAssocID="{4172FCB1-38DF-41F4-8CFB-1B5C57F0B120}" presName="negativeSpace" presStyleCnt="0"/>
      <dgm:spPr/>
    </dgm:pt>
    <dgm:pt modelId="{98429C61-1F6C-41CE-8C33-CCB062D1D1C6}" type="pres">
      <dgm:prSet presAssocID="{4172FCB1-38DF-41F4-8CFB-1B5C57F0B120}" presName="childText" presStyleLbl="conFgAcc1" presStyleIdx="2" presStyleCnt="4">
        <dgm:presLayoutVars>
          <dgm:bulletEnabled val="1"/>
        </dgm:presLayoutVars>
      </dgm:prSet>
      <dgm:spPr/>
    </dgm:pt>
    <dgm:pt modelId="{D73CE91D-9AB3-4778-B028-5EC220890363}" type="pres">
      <dgm:prSet presAssocID="{1C87185E-652C-4CFB-91BD-6011566D4F83}" presName="spaceBetweenRectangles" presStyleCnt="0"/>
      <dgm:spPr/>
    </dgm:pt>
    <dgm:pt modelId="{A23B35E7-F281-4CE2-9D04-3D76BF9DCCF7}" type="pres">
      <dgm:prSet presAssocID="{E2FA3F53-57B5-47B4-B1D7-4B3ACDAF2457}" presName="parentLin" presStyleCnt="0"/>
      <dgm:spPr/>
    </dgm:pt>
    <dgm:pt modelId="{8CECD49A-9D98-4C69-9D12-9C6A93A65156}" type="pres">
      <dgm:prSet presAssocID="{E2FA3F53-57B5-47B4-B1D7-4B3ACDAF2457}" presName="parentLeftMargin" presStyleLbl="node1" presStyleIdx="2" presStyleCnt="4"/>
      <dgm:spPr/>
      <dgm:t>
        <a:bodyPr/>
        <a:lstStyle/>
        <a:p>
          <a:endParaRPr lang="es-EC"/>
        </a:p>
      </dgm:t>
    </dgm:pt>
    <dgm:pt modelId="{DC7BF334-48EB-4467-AD90-F58D20C06F17}" type="pres">
      <dgm:prSet presAssocID="{E2FA3F53-57B5-47B4-B1D7-4B3ACDAF2457}" presName="parentText" presStyleLbl="node1" presStyleIdx="3" presStyleCnt="4" custScaleX="142857" custScaleY="197725">
        <dgm:presLayoutVars>
          <dgm:chMax val="0"/>
          <dgm:bulletEnabled val="1"/>
        </dgm:presLayoutVars>
      </dgm:prSet>
      <dgm:spPr/>
      <dgm:t>
        <a:bodyPr/>
        <a:lstStyle/>
        <a:p>
          <a:endParaRPr lang="es-EC"/>
        </a:p>
      </dgm:t>
    </dgm:pt>
    <dgm:pt modelId="{65B1117F-FC9C-49A1-AB5A-2D16F21B955B}" type="pres">
      <dgm:prSet presAssocID="{E2FA3F53-57B5-47B4-B1D7-4B3ACDAF2457}" presName="negativeSpace" presStyleCnt="0"/>
      <dgm:spPr/>
    </dgm:pt>
    <dgm:pt modelId="{CD431C16-13BC-42EE-9513-5CDE1694B26A}" type="pres">
      <dgm:prSet presAssocID="{E2FA3F53-57B5-47B4-B1D7-4B3ACDAF2457}" presName="childText" presStyleLbl="conFgAcc1" presStyleIdx="3" presStyleCnt="4">
        <dgm:presLayoutVars>
          <dgm:bulletEnabled val="1"/>
        </dgm:presLayoutVars>
      </dgm:prSet>
      <dgm:spPr/>
      <dgm:t>
        <a:bodyPr/>
        <a:lstStyle/>
        <a:p>
          <a:endParaRPr lang="es-EC"/>
        </a:p>
      </dgm:t>
    </dgm:pt>
  </dgm:ptLst>
  <dgm:cxnLst>
    <dgm:cxn modelId="{EC7119EF-A19A-4AA8-83BD-ACFAA43D8BC4}" srcId="{A59AD43D-895A-42F8-A1D7-48EBB78516EC}" destId="{C4D47E16-1212-4867-A9D2-C532FB97FB7B}" srcOrd="0" destOrd="0" parTransId="{F8D87809-37BF-47DD-A579-9BA49AF63E5A}" sibTransId="{D903F846-5188-43EF-B8AD-23057C062AC7}"/>
    <dgm:cxn modelId="{9FC2F2FA-3AA2-470D-8D50-AD90B0DE0C38}" type="presOf" srcId="{E2FA3F53-57B5-47B4-B1D7-4B3ACDAF2457}" destId="{DC7BF334-48EB-4467-AD90-F58D20C06F17}" srcOrd="1" destOrd="0" presId="urn:microsoft.com/office/officeart/2005/8/layout/list1"/>
    <dgm:cxn modelId="{9BE3F408-5C2D-4E22-9A42-B03E277CB0F9}" srcId="{A59AD43D-895A-42F8-A1D7-48EBB78516EC}" destId="{4172FCB1-38DF-41F4-8CFB-1B5C57F0B120}" srcOrd="2" destOrd="0" parTransId="{11CB4E30-6863-4B0F-84B6-0F7960808F24}" sibTransId="{1C87185E-652C-4CFB-91BD-6011566D4F83}"/>
    <dgm:cxn modelId="{24CF7DC0-0704-4790-BEFC-DDAA52963976}" type="presOf" srcId="{A59AD43D-895A-42F8-A1D7-48EBB78516EC}" destId="{6F90F327-DBEF-4675-A774-DEA2DBBC1F87}" srcOrd="0" destOrd="0" presId="urn:microsoft.com/office/officeart/2005/8/layout/list1"/>
    <dgm:cxn modelId="{8DE77395-AE1B-4AFA-BCCE-1FA024BE82ED}" type="presOf" srcId="{FAD93598-8F41-4CB1-AB74-E101B7E56B50}" destId="{363AE135-C07B-49F0-9402-824DFD3E62C3}" srcOrd="0" destOrd="0" presId="urn:microsoft.com/office/officeart/2005/8/layout/list1"/>
    <dgm:cxn modelId="{3F9B7BE9-3568-4923-8C04-CE0FE49A6EBF}" type="presOf" srcId="{C4D47E16-1212-4867-A9D2-C532FB97FB7B}" destId="{D1067A66-59F1-42EA-8ADE-80462F852F11}" srcOrd="1" destOrd="0" presId="urn:microsoft.com/office/officeart/2005/8/layout/list1"/>
    <dgm:cxn modelId="{6F994C68-91DA-44AB-BC5A-2CA1D80922CD}" srcId="{A59AD43D-895A-42F8-A1D7-48EBB78516EC}" destId="{FAD93598-8F41-4CB1-AB74-E101B7E56B50}" srcOrd="1" destOrd="0" parTransId="{32158E8C-1719-467B-BD56-E94DD7A4219D}" sibTransId="{966D7B59-D55C-40F6-8AB9-6332264301CF}"/>
    <dgm:cxn modelId="{3D21B029-EF1D-4B9F-AD1B-6436F8D85B44}" type="presOf" srcId="{FAD93598-8F41-4CB1-AB74-E101B7E56B50}" destId="{DF71C603-2BB3-44B9-A55E-19F7FE31B848}" srcOrd="1" destOrd="0" presId="urn:microsoft.com/office/officeart/2005/8/layout/list1"/>
    <dgm:cxn modelId="{9AC66DD6-741C-4AAA-9DBC-1D217427506E}" type="presOf" srcId="{C4D47E16-1212-4867-A9D2-C532FB97FB7B}" destId="{A524295C-1458-4CAB-BF71-A3E45DAA25AC}" srcOrd="0" destOrd="0" presId="urn:microsoft.com/office/officeart/2005/8/layout/list1"/>
    <dgm:cxn modelId="{0388E893-E040-4EBA-B10A-EFC97C913333}" type="presOf" srcId="{4172FCB1-38DF-41F4-8CFB-1B5C57F0B120}" destId="{DC0820DB-AA72-4665-A6D7-6716004EFBA9}" srcOrd="1" destOrd="0" presId="urn:microsoft.com/office/officeart/2005/8/layout/list1"/>
    <dgm:cxn modelId="{05C386FB-97D0-4BB6-A66E-E5114B941855}" srcId="{A59AD43D-895A-42F8-A1D7-48EBB78516EC}" destId="{E2FA3F53-57B5-47B4-B1D7-4B3ACDAF2457}" srcOrd="3" destOrd="0" parTransId="{ED6CA2FA-A4BC-4D9E-81C4-F4CE76C53CBA}" sibTransId="{7A87EEE9-658A-448C-A8F1-CEC6A49A1035}"/>
    <dgm:cxn modelId="{AEDF0B04-6B94-4190-9984-122264863268}" type="presOf" srcId="{E2FA3F53-57B5-47B4-B1D7-4B3ACDAF2457}" destId="{8CECD49A-9D98-4C69-9D12-9C6A93A65156}" srcOrd="0" destOrd="0" presId="urn:microsoft.com/office/officeart/2005/8/layout/list1"/>
    <dgm:cxn modelId="{85790777-5A9B-47A7-BC9D-91BEC1692C39}" type="presOf" srcId="{4172FCB1-38DF-41F4-8CFB-1B5C57F0B120}" destId="{95FEC2C4-5D17-4CD1-ABEA-4D97BD2C352F}" srcOrd="0" destOrd="0" presId="urn:microsoft.com/office/officeart/2005/8/layout/list1"/>
    <dgm:cxn modelId="{A8C949A7-2FB8-402A-B1CE-7FDC2DFC85FF}" type="presParOf" srcId="{6F90F327-DBEF-4675-A774-DEA2DBBC1F87}" destId="{DB58DF63-FC48-4A22-8B75-233F7155D9CE}" srcOrd="0" destOrd="0" presId="urn:microsoft.com/office/officeart/2005/8/layout/list1"/>
    <dgm:cxn modelId="{E1B947F0-E502-4A2D-8C13-50C9A4D7B66B}" type="presParOf" srcId="{DB58DF63-FC48-4A22-8B75-233F7155D9CE}" destId="{A524295C-1458-4CAB-BF71-A3E45DAA25AC}" srcOrd="0" destOrd="0" presId="urn:microsoft.com/office/officeart/2005/8/layout/list1"/>
    <dgm:cxn modelId="{7C55F8CC-B12F-4FDD-A12A-8279DCF87266}" type="presParOf" srcId="{DB58DF63-FC48-4A22-8B75-233F7155D9CE}" destId="{D1067A66-59F1-42EA-8ADE-80462F852F11}" srcOrd="1" destOrd="0" presId="urn:microsoft.com/office/officeart/2005/8/layout/list1"/>
    <dgm:cxn modelId="{00724D71-7CDD-4C6D-99AB-578792FD9C38}" type="presParOf" srcId="{6F90F327-DBEF-4675-A774-DEA2DBBC1F87}" destId="{D75C5786-C52A-4151-98BF-202E436A0C77}" srcOrd="1" destOrd="0" presId="urn:microsoft.com/office/officeart/2005/8/layout/list1"/>
    <dgm:cxn modelId="{64CE30C5-22F4-4F10-936F-9F206298BEC4}" type="presParOf" srcId="{6F90F327-DBEF-4675-A774-DEA2DBBC1F87}" destId="{112784AC-1FF4-4767-B5A9-6C28B9794724}" srcOrd="2" destOrd="0" presId="urn:microsoft.com/office/officeart/2005/8/layout/list1"/>
    <dgm:cxn modelId="{E813423C-4028-4C1A-B7D7-C15CD090E858}" type="presParOf" srcId="{6F90F327-DBEF-4675-A774-DEA2DBBC1F87}" destId="{A036CFF3-92B6-4AE8-A2BD-492E229F0C86}" srcOrd="3" destOrd="0" presId="urn:microsoft.com/office/officeart/2005/8/layout/list1"/>
    <dgm:cxn modelId="{291450B6-0D62-4874-B62A-4BDDB337E068}" type="presParOf" srcId="{6F90F327-DBEF-4675-A774-DEA2DBBC1F87}" destId="{C486E7A0-5DC5-45A1-9DA5-6E2849FB01C6}" srcOrd="4" destOrd="0" presId="urn:microsoft.com/office/officeart/2005/8/layout/list1"/>
    <dgm:cxn modelId="{3E57B429-7E13-427E-85BB-A3F81362714E}" type="presParOf" srcId="{C486E7A0-5DC5-45A1-9DA5-6E2849FB01C6}" destId="{363AE135-C07B-49F0-9402-824DFD3E62C3}" srcOrd="0" destOrd="0" presId="urn:microsoft.com/office/officeart/2005/8/layout/list1"/>
    <dgm:cxn modelId="{A2223AFB-2F6C-4E3E-BF6A-ED4FD10224BD}" type="presParOf" srcId="{C486E7A0-5DC5-45A1-9DA5-6E2849FB01C6}" destId="{DF71C603-2BB3-44B9-A55E-19F7FE31B848}" srcOrd="1" destOrd="0" presId="urn:microsoft.com/office/officeart/2005/8/layout/list1"/>
    <dgm:cxn modelId="{DA9EEA25-BA37-4773-B9F5-85061B8E6B68}" type="presParOf" srcId="{6F90F327-DBEF-4675-A774-DEA2DBBC1F87}" destId="{03D18F32-5C2D-4F8C-9ACD-20E1D29BBF30}" srcOrd="5" destOrd="0" presId="urn:microsoft.com/office/officeart/2005/8/layout/list1"/>
    <dgm:cxn modelId="{222EBEFE-939B-4A05-9C1D-4D915F50DD78}" type="presParOf" srcId="{6F90F327-DBEF-4675-A774-DEA2DBBC1F87}" destId="{272B3287-C762-458A-B4E9-21121655B8AC}" srcOrd="6" destOrd="0" presId="urn:microsoft.com/office/officeart/2005/8/layout/list1"/>
    <dgm:cxn modelId="{9704BBA8-D477-4058-AE25-0B11B2B39EBA}" type="presParOf" srcId="{6F90F327-DBEF-4675-A774-DEA2DBBC1F87}" destId="{288050FC-A339-461E-8596-0DE8ADB6A0D0}" srcOrd="7" destOrd="0" presId="urn:microsoft.com/office/officeart/2005/8/layout/list1"/>
    <dgm:cxn modelId="{12B4B1DA-45DE-4981-931F-FA179D0E3271}" type="presParOf" srcId="{6F90F327-DBEF-4675-A774-DEA2DBBC1F87}" destId="{C647CEB2-1401-47C8-84EE-B3684174C06F}" srcOrd="8" destOrd="0" presId="urn:microsoft.com/office/officeart/2005/8/layout/list1"/>
    <dgm:cxn modelId="{664AE384-4ED5-410E-8DF2-347637FF0882}" type="presParOf" srcId="{C647CEB2-1401-47C8-84EE-B3684174C06F}" destId="{95FEC2C4-5D17-4CD1-ABEA-4D97BD2C352F}" srcOrd="0" destOrd="0" presId="urn:microsoft.com/office/officeart/2005/8/layout/list1"/>
    <dgm:cxn modelId="{C435BA08-42F8-40E9-858D-B8742DFFE105}" type="presParOf" srcId="{C647CEB2-1401-47C8-84EE-B3684174C06F}" destId="{DC0820DB-AA72-4665-A6D7-6716004EFBA9}" srcOrd="1" destOrd="0" presId="urn:microsoft.com/office/officeart/2005/8/layout/list1"/>
    <dgm:cxn modelId="{52A7DBAD-ADBB-46B5-B576-F283456BD052}" type="presParOf" srcId="{6F90F327-DBEF-4675-A774-DEA2DBBC1F87}" destId="{897EAF8E-12A2-48D7-824C-2861BB06FFB4}" srcOrd="9" destOrd="0" presId="urn:microsoft.com/office/officeart/2005/8/layout/list1"/>
    <dgm:cxn modelId="{3507B77C-56C9-4B3B-BCAE-31C82F2B2A58}" type="presParOf" srcId="{6F90F327-DBEF-4675-A774-DEA2DBBC1F87}" destId="{98429C61-1F6C-41CE-8C33-CCB062D1D1C6}" srcOrd="10" destOrd="0" presId="urn:microsoft.com/office/officeart/2005/8/layout/list1"/>
    <dgm:cxn modelId="{6DEFD682-EA9B-4362-AD45-D6A22A3C1850}" type="presParOf" srcId="{6F90F327-DBEF-4675-A774-DEA2DBBC1F87}" destId="{D73CE91D-9AB3-4778-B028-5EC220890363}" srcOrd="11" destOrd="0" presId="urn:microsoft.com/office/officeart/2005/8/layout/list1"/>
    <dgm:cxn modelId="{E387A062-5FE9-4CA9-83E5-CAD659A87F9A}" type="presParOf" srcId="{6F90F327-DBEF-4675-A774-DEA2DBBC1F87}" destId="{A23B35E7-F281-4CE2-9D04-3D76BF9DCCF7}" srcOrd="12" destOrd="0" presId="urn:microsoft.com/office/officeart/2005/8/layout/list1"/>
    <dgm:cxn modelId="{55E950D2-A925-48B2-BA61-4C9567F65BBA}" type="presParOf" srcId="{A23B35E7-F281-4CE2-9D04-3D76BF9DCCF7}" destId="{8CECD49A-9D98-4C69-9D12-9C6A93A65156}" srcOrd="0" destOrd="0" presId="urn:microsoft.com/office/officeart/2005/8/layout/list1"/>
    <dgm:cxn modelId="{DDA2CF19-A92F-40DC-8444-82D37677D276}" type="presParOf" srcId="{A23B35E7-F281-4CE2-9D04-3D76BF9DCCF7}" destId="{DC7BF334-48EB-4467-AD90-F58D20C06F17}" srcOrd="1" destOrd="0" presId="urn:microsoft.com/office/officeart/2005/8/layout/list1"/>
    <dgm:cxn modelId="{94BD36A4-0A37-419F-A2A7-B2382356B5F2}" type="presParOf" srcId="{6F90F327-DBEF-4675-A774-DEA2DBBC1F87}" destId="{65B1117F-FC9C-49A1-AB5A-2D16F21B955B}" srcOrd="13" destOrd="0" presId="urn:microsoft.com/office/officeart/2005/8/layout/list1"/>
    <dgm:cxn modelId="{2C4191DD-6BD9-4E1F-A9C1-5FF546133EB0}" type="presParOf" srcId="{6F90F327-DBEF-4675-A774-DEA2DBBC1F87}" destId="{CD431C16-13BC-42EE-9513-5CDE1694B26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029D84-B706-42F3-8FEE-D56763434E1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EA91F973-8936-44CC-9DE6-69C481A322A6}">
      <dgm:prSet phldrT="[Texto]" custT="1"/>
      <dgm:spPr/>
      <dgm:t>
        <a:bodyPr/>
        <a:lstStyle/>
        <a:p>
          <a:r>
            <a:rPr lang="es-ES" sz="1400" dirty="0" smtClean="0"/>
            <a:t>El gobierno central y los GAD municipal deberán impulsar la aplicación del Sistema de Caja Común. Para lo cual se debería realizar capacitaciones tanto para accionistas como personal que labore en estas entidades con el fin de exponer  la necesidad de acoger este modelo y los beneficios que esto incurre.</a:t>
          </a:r>
          <a:endParaRPr lang="es-EC" sz="1400" dirty="0"/>
        </a:p>
      </dgm:t>
    </dgm:pt>
    <dgm:pt modelId="{82926840-4F59-4EAD-8900-C9882CEED9D1}" type="parTrans" cxnId="{A4515AA7-36DD-4F7C-B370-E7C0FCAB000A}">
      <dgm:prSet/>
      <dgm:spPr/>
      <dgm:t>
        <a:bodyPr/>
        <a:lstStyle/>
        <a:p>
          <a:endParaRPr lang="es-EC" sz="4400"/>
        </a:p>
      </dgm:t>
    </dgm:pt>
    <dgm:pt modelId="{963456D7-5B50-4A61-AEC4-488C57983CA6}" type="sibTrans" cxnId="{A4515AA7-36DD-4F7C-B370-E7C0FCAB000A}">
      <dgm:prSet/>
      <dgm:spPr/>
      <dgm:t>
        <a:bodyPr/>
        <a:lstStyle/>
        <a:p>
          <a:endParaRPr lang="es-EC" sz="4400"/>
        </a:p>
      </dgm:t>
    </dgm:pt>
    <dgm:pt modelId="{9AEF404C-2292-4420-B7DF-BB2B8C25AAC5}">
      <dgm:prSet custT="1"/>
      <dgm:spPr/>
      <dgm:t>
        <a:bodyPr/>
        <a:lstStyle/>
        <a:p>
          <a:r>
            <a:rPr lang="es-ES" sz="1400" dirty="0" smtClean="0"/>
            <a:t>Es necesario que exista confianza por parte de los accionistas en el nuevo sistema de operación y en las personas que  van administrar las que deberán aplicar su conocimiento buscando el beneficio para los socios.</a:t>
          </a:r>
          <a:endParaRPr lang="es-EC" sz="1400" dirty="0"/>
        </a:p>
      </dgm:t>
    </dgm:pt>
    <dgm:pt modelId="{2AF1B6A3-FBEA-43AF-81E6-0EA8E66545F3}" type="parTrans" cxnId="{48E32AF6-54AE-4549-B3C5-ABA3D2212B1F}">
      <dgm:prSet/>
      <dgm:spPr/>
      <dgm:t>
        <a:bodyPr/>
        <a:lstStyle/>
        <a:p>
          <a:endParaRPr lang="es-EC" sz="4400"/>
        </a:p>
      </dgm:t>
    </dgm:pt>
    <dgm:pt modelId="{55AA7F1E-29A8-438C-914C-2F25643B6B97}" type="sibTrans" cxnId="{48E32AF6-54AE-4549-B3C5-ABA3D2212B1F}">
      <dgm:prSet/>
      <dgm:spPr/>
      <dgm:t>
        <a:bodyPr/>
        <a:lstStyle/>
        <a:p>
          <a:endParaRPr lang="es-EC" sz="4400"/>
        </a:p>
      </dgm:t>
    </dgm:pt>
    <dgm:pt modelId="{FD8CEE63-B9CF-4EF6-A2D0-F586C5B4382A}">
      <dgm:prSet custT="1"/>
      <dgm:spPr/>
      <dgm:t>
        <a:bodyPr/>
        <a:lstStyle/>
        <a:p>
          <a:r>
            <a:rPr lang="es-ES" sz="1400" dirty="0" smtClean="0"/>
            <a:t>El consorcio deberá hacer evaluaciones periódicas de los gastos incurridos y establecer propuestas de eficiencia en la administración de este rubro que permita reducirlos sin afectar la calidad de los productos a ser adquiridos.</a:t>
          </a:r>
          <a:endParaRPr lang="es-EC" sz="1400" dirty="0"/>
        </a:p>
      </dgm:t>
    </dgm:pt>
    <dgm:pt modelId="{96ED3390-43D9-414A-A6A3-528D46EE71C4}" type="parTrans" cxnId="{06DD6574-230F-4AC9-A155-2755F7EA94C3}">
      <dgm:prSet/>
      <dgm:spPr/>
      <dgm:t>
        <a:bodyPr/>
        <a:lstStyle/>
        <a:p>
          <a:endParaRPr lang="es-EC" sz="4400"/>
        </a:p>
      </dgm:t>
    </dgm:pt>
    <dgm:pt modelId="{0D4D09A2-06E1-4583-9A7A-87D214237676}" type="sibTrans" cxnId="{06DD6574-230F-4AC9-A155-2755F7EA94C3}">
      <dgm:prSet/>
      <dgm:spPr/>
      <dgm:t>
        <a:bodyPr/>
        <a:lstStyle/>
        <a:p>
          <a:endParaRPr lang="es-EC" sz="4400"/>
        </a:p>
      </dgm:t>
    </dgm:pt>
    <dgm:pt modelId="{4E14AEE4-451D-4BA6-8E03-C81E889BB3D8}">
      <dgm:prSet custT="1"/>
      <dgm:spPr/>
      <dgm:t>
        <a:bodyPr/>
        <a:lstStyle/>
        <a:p>
          <a:r>
            <a:rPr lang="es-ES" sz="1400" dirty="0" smtClean="0"/>
            <a:t>Una colaboración activa de los socios en el proceso de administración del consorcio es importante esto se lo puede hacer mediante la opción del que el consorciado trabaje en su unidad percibiendo un salario como conductor, adicional los beneficios como socio. Se puede permitir que aquellos accionistas que tengan la capacidad de trabajar en el área operativa lo hagan en función a la experiencia en este sector.</a:t>
          </a:r>
          <a:endParaRPr lang="es-EC" sz="1400" dirty="0"/>
        </a:p>
      </dgm:t>
    </dgm:pt>
    <dgm:pt modelId="{3036AAE7-C48C-4F20-9959-32C8164622EC}" type="parTrans" cxnId="{1DDDA87F-4925-46F4-B967-EAA6650FA278}">
      <dgm:prSet/>
      <dgm:spPr/>
      <dgm:t>
        <a:bodyPr/>
        <a:lstStyle/>
        <a:p>
          <a:endParaRPr lang="es-EC" sz="4400"/>
        </a:p>
      </dgm:t>
    </dgm:pt>
    <dgm:pt modelId="{77AD2FE9-3D55-48D4-948B-0B6B8E2B0D17}" type="sibTrans" cxnId="{1DDDA87F-4925-46F4-B967-EAA6650FA278}">
      <dgm:prSet/>
      <dgm:spPr/>
      <dgm:t>
        <a:bodyPr/>
        <a:lstStyle/>
        <a:p>
          <a:endParaRPr lang="es-EC" sz="4400"/>
        </a:p>
      </dgm:t>
    </dgm:pt>
    <dgm:pt modelId="{9977DE09-6987-4A86-8B51-CD190A554C83}">
      <dgm:prSet custT="1"/>
      <dgm:spPr/>
      <dgm:t>
        <a:bodyPr/>
        <a:lstStyle/>
        <a:p>
          <a:r>
            <a:rPr lang="es-ES" sz="1400" dirty="0" smtClean="0"/>
            <a:t>Establecer un modelo de gestión financiera y administrativa, mediante el registro adecuado de cada una de las transacciones que permita establecer resultados de las operaciones y evaluarlas con el fin de tomar decisiones en beneficio de la entidad.</a:t>
          </a:r>
          <a:endParaRPr lang="es-EC" sz="1400" dirty="0"/>
        </a:p>
      </dgm:t>
    </dgm:pt>
    <dgm:pt modelId="{11439826-B6F6-44A7-88E1-B3248DCF0CAE}" type="parTrans" cxnId="{C04B1656-45C2-4131-925E-F44A56CA6BD4}">
      <dgm:prSet/>
      <dgm:spPr/>
      <dgm:t>
        <a:bodyPr/>
        <a:lstStyle/>
        <a:p>
          <a:endParaRPr lang="es-EC" sz="4400"/>
        </a:p>
      </dgm:t>
    </dgm:pt>
    <dgm:pt modelId="{A3AF1788-7CAF-46F5-A047-8F0F6B5CE77F}" type="sibTrans" cxnId="{C04B1656-45C2-4131-925E-F44A56CA6BD4}">
      <dgm:prSet/>
      <dgm:spPr/>
      <dgm:t>
        <a:bodyPr/>
        <a:lstStyle/>
        <a:p>
          <a:endParaRPr lang="es-EC" sz="4400"/>
        </a:p>
      </dgm:t>
    </dgm:pt>
    <dgm:pt modelId="{3BC78C47-B0D2-42F3-8199-964A172C00EE}" type="pres">
      <dgm:prSet presAssocID="{F3029D84-B706-42F3-8FEE-D56763434E18}" presName="linear" presStyleCnt="0">
        <dgm:presLayoutVars>
          <dgm:dir/>
          <dgm:animLvl val="lvl"/>
          <dgm:resizeHandles val="exact"/>
        </dgm:presLayoutVars>
      </dgm:prSet>
      <dgm:spPr/>
      <dgm:t>
        <a:bodyPr/>
        <a:lstStyle/>
        <a:p>
          <a:endParaRPr lang="es-EC"/>
        </a:p>
      </dgm:t>
    </dgm:pt>
    <dgm:pt modelId="{C1400C40-B6A9-41CE-8120-E5841F9BB390}" type="pres">
      <dgm:prSet presAssocID="{EA91F973-8936-44CC-9DE6-69C481A322A6}" presName="parentLin" presStyleCnt="0"/>
      <dgm:spPr/>
    </dgm:pt>
    <dgm:pt modelId="{19D6D8CB-F5A5-420C-9FA0-0A14F4E0E8AC}" type="pres">
      <dgm:prSet presAssocID="{EA91F973-8936-44CC-9DE6-69C481A322A6}" presName="parentLeftMargin" presStyleLbl="node1" presStyleIdx="0" presStyleCnt="5"/>
      <dgm:spPr/>
      <dgm:t>
        <a:bodyPr/>
        <a:lstStyle/>
        <a:p>
          <a:endParaRPr lang="es-EC"/>
        </a:p>
      </dgm:t>
    </dgm:pt>
    <dgm:pt modelId="{6D503B77-37E8-406C-B5F0-4796A6E3BCFE}" type="pres">
      <dgm:prSet presAssocID="{EA91F973-8936-44CC-9DE6-69C481A322A6}" presName="parentText" presStyleLbl="node1" presStyleIdx="0" presStyleCnt="5" custScaleX="142857">
        <dgm:presLayoutVars>
          <dgm:chMax val="0"/>
          <dgm:bulletEnabled val="1"/>
        </dgm:presLayoutVars>
      </dgm:prSet>
      <dgm:spPr/>
      <dgm:t>
        <a:bodyPr/>
        <a:lstStyle/>
        <a:p>
          <a:endParaRPr lang="es-EC"/>
        </a:p>
      </dgm:t>
    </dgm:pt>
    <dgm:pt modelId="{77F9DC94-6FC2-4264-AC50-58FBF0CE26A9}" type="pres">
      <dgm:prSet presAssocID="{EA91F973-8936-44CC-9DE6-69C481A322A6}" presName="negativeSpace" presStyleCnt="0"/>
      <dgm:spPr/>
    </dgm:pt>
    <dgm:pt modelId="{670A6D23-1A0F-40B4-9436-EC9F865BB7C5}" type="pres">
      <dgm:prSet presAssocID="{EA91F973-8936-44CC-9DE6-69C481A322A6}" presName="childText" presStyleLbl="conFgAcc1" presStyleIdx="0" presStyleCnt="5">
        <dgm:presLayoutVars>
          <dgm:bulletEnabled val="1"/>
        </dgm:presLayoutVars>
      </dgm:prSet>
      <dgm:spPr/>
    </dgm:pt>
    <dgm:pt modelId="{E0B26071-67CD-4D16-AA1D-E8CC9F95F134}" type="pres">
      <dgm:prSet presAssocID="{963456D7-5B50-4A61-AEC4-488C57983CA6}" presName="spaceBetweenRectangles" presStyleCnt="0"/>
      <dgm:spPr/>
    </dgm:pt>
    <dgm:pt modelId="{D0D46849-1A41-46B6-84E5-11F933D88FF8}" type="pres">
      <dgm:prSet presAssocID="{9AEF404C-2292-4420-B7DF-BB2B8C25AAC5}" presName="parentLin" presStyleCnt="0"/>
      <dgm:spPr/>
    </dgm:pt>
    <dgm:pt modelId="{030B109C-0C94-45EB-92F5-8136363CD1D3}" type="pres">
      <dgm:prSet presAssocID="{9AEF404C-2292-4420-B7DF-BB2B8C25AAC5}" presName="parentLeftMargin" presStyleLbl="node1" presStyleIdx="0" presStyleCnt="5"/>
      <dgm:spPr/>
      <dgm:t>
        <a:bodyPr/>
        <a:lstStyle/>
        <a:p>
          <a:endParaRPr lang="es-EC"/>
        </a:p>
      </dgm:t>
    </dgm:pt>
    <dgm:pt modelId="{44934952-6739-4514-84C9-3E18C98F4DD3}" type="pres">
      <dgm:prSet presAssocID="{9AEF404C-2292-4420-B7DF-BB2B8C25AAC5}" presName="parentText" presStyleLbl="node1" presStyleIdx="1" presStyleCnt="5" custScaleX="142857">
        <dgm:presLayoutVars>
          <dgm:chMax val="0"/>
          <dgm:bulletEnabled val="1"/>
        </dgm:presLayoutVars>
      </dgm:prSet>
      <dgm:spPr/>
      <dgm:t>
        <a:bodyPr/>
        <a:lstStyle/>
        <a:p>
          <a:endParaRPr lang="es-EC"/>
        </a:p>
      </dgm:t>
    </dgm:pt>
    <dgm:pt modelId="{F4CB5B4B-898A-4E02-B572-801A951F53D5}" type="pres">
      <dgm:prSet presAssocID="{9AEF404C-2292-4420-B7DF-BB2B8C25AAC5}" presName="negativeSpace" presStyleCnt="0"/>
      <dgm:spPr/>
    </dgm:pt>
    <dgm:pt modelId="{DEF43CED-B997-4336-895E-5B52D1441B8F}" type="pres">
      <dgm:prSet presAssocID="{9AEF404C-2292-4420-B7DF-BB2B8C25AAC5}" presName="childText" presStyleLbl="conFgAcc1" presStyleIdx="1" presStyleCnt="5">
        <dgm:presLayoutVars>
          <dgm:bulletEnabled val="1"/>
        </dgm:presLayoutVars>
      </dgm:prSet>
      <dgm:spPr/>
      <dgm:t>
        <a:bodyPr/>
        <a:lstStyle/>
        <a:p>
          <a:endParaRPr lang="es-EC"/>
        </a:p>
      </dgm:t>
    </dgm:pt>
    <dgm:pt modelId="{D5FD3E48-8CB7-4765-B7DB-D6D695694508}" type="pres">
      <dgm:prSet presAssocID="{55AA7F1E-29A8-438C-914C-2F25643B6B97}" presName="spaceBetweenRectangles" presStyleCnt="0"/>
      <dgm:spPr/>
    </dgm:pt>
    <dgm:pt modelId="{EA37791C-EFC5-40EC-9A06-1B983F3161D9}" type="pres">
      <dgm:prSet presAssocID="{FD8CEE63-B9CF-4EF6-A2D0-F586C5B4382A}" presName="parentLin" presStyleCnt="0"/>
      <dgm:spPr/>
    </dgm:pt>
    <dgm:pt modelId="{A3930F22-1B84-48EF-9D10-CA1264060A35}" type="pres">
      <dgm:prSet presAssocID="{FD8CEE63-B9CF-4EF6-A2D0-F586C5B4382A}" presName="parentLeftMargin" presStyleLbl="node1" presStyleIdx="1" presStyleCnt="5"/>
      <dgm:spPr/>
      <dgm:t>
        <a:bodyPr/>
        <a:lstStyle/>
        <a:p>
          <a:endParaRPr lang="es-EC"/>
        </a:p>
      </dgm:t>
    </dgm:pt>
    <dgm:pt modelId="{9E0412AB-20B2-487F-8FB6-07F032822F3C}" type="pres">
      <dgm:prSet presAssocID="{FD8CEE63-B9CF-4EF6-A2D0-F586C5B4382A}" presName="parentText" presStyleLbl="node1" presStyleIdx="2" presStyleCnt="5" custScaleX="142857">
        <dgm:presLayoutVars>
          <dgm:chMax val="0"/>
          <dgm:bulletEnabled val="1"/>
        </dgm:presLayoutVars>
      </dgm:prSet>
      <dgm:spPr/>
      <dgm:t>
        <a:bodyPr/>
        <a:lstStyle/>
        <a:p>
          <a:endParaRPr lang="es-EC"/>
        </a:p>
      </dgm:t>
    </dgm:pt>
    <dgm:pt modelId="{84EDD66A-8E18-4C6A-A8D5-FDC1A4DDECF5}" type="pres">
      <dgm:prSet presAssocID="{FD8CEE63-B9CF-4EF6-A2D0-F586C5B4382A}" presName="negativeSpace" presStyleCnt="0"/>
      <dgm:spPr/>
    </dgm:pt>
    <dgm:pt modelId="{14DA3B3D-32F8-4AEC-9CEB-C28EDF00B8D0}" type="pres">
      <dgm:prSet presAssocID="{FD8CEE63-B9CF-4EF6-A2D0-F586C5B4382A}" presName="childText" presStyleLbl="conFgAcc1" presStyleIdx="2" presStyleCnt="5">
        <dgm:presLayoutVars>
          <dgm:bulletEnabled val="1"/>
        </dgm:presLayoutVars>
      </dgm:prSet>
      <dgm:spPr/>
      <dgm:t>
        <a:bodyPr/>
        <a:lstStyle/>
        <a:p>
          <a:endParaRPr lang="es-EC"/>
        </a:p>
      </dgm:t>
    </dgm:pt>
    <dgm:pt modelId="{0F85B9BB-54B6-4D6F-B5AD-428BCD8003DD}" type="pres">
      <dgm:prSet presAssocID="{0D4D09A2-06E1-4583-9A7A-87D214237676}" presName="spaceBetweenRectangles" presStyleCnt="0"/>
      <dgm:spPr/>
    </dgm:pt>
    <dgm:pt modelId="{EBD712C0-B63C-4F4B-B61D-FC19DB964462}" type="pres">
      <dgm:prSet presAssocID="{4E14AEE4-451D-4BA6-8E03-C81E889BB3D8}" presName="parentLin" presStyleCnt="0"/>
      <dgm:spPr/>
    </dgm:pt>
    <dgm:pt modelId="{524E5678-8B56-449C-BD80-00B6781E19FA}" type="pres">
      <dgm:prSet presAssocID="{4E14AEE4-451D-4BA6-8E03-C81E889BB3D8}" presName="parentLeftMargin" presStyleLbl="node1" presStyleIdx="2" presStyleCnt="5"/>
      <dgm:spPr/>
      <dgm:t>
        <a:bodyPr/>
        <a:lstStyle/>
        <a:p>
          <a:endParaRPr lang="es-EC"/>
        </a:p>
      </dgm:t>
    </dgm:pt>
    <dgm:pt modelId="{5E4DE449-83E5-4083-B998-D5C3202750F5}" type="pres">
      <dgm:prSet presAssocID="{4E14AEE4-451D-4BA6-8E03-C81E889BB3D8}" presName="parentText" presStyleLbl="node1" presStyleIdx="3" presStyleCnt="5" custScaleX="142857">
        <dgm:presLayoutVars>
          <dgm:chMax val="0"/>
          <dgm:bulletEnabled val="1"/>
        </dgm:presLayoutVars>
      </dgm:prSet>
      <dgm:spPr/>
      <dgm:t>
        <a:bodyPr/>
        <a:lstStyle/>
        <a:p>
          <a:endParaRPr lang="es-EC"/>
        </a:p>
      </dgm:t>
    </dgm:pt>
    <dgm:pt modelId="{10832F23-D77F-41B5-9E29-F45BBA137D63}" type="pres">
      <dgm:prSet presAssocID="{4E14AEE4-451D-4BA6-8E03-C81E889BB3D8}" presName="negativeSpace" presStyleCnt="0"/>
      <dgm:spPr/>
    </dgm:pt>
    <dgm:pt modelId="{E7E0219D-9F49-4214-9806-201DE57426BC}" type="pres">
      <dgm:prSet presAssocID="{4E14AEE4-451D-4BA6-8E03-C81E889BB3D8}" presName="childText" presStyleLbl="conFgAcc1" presStyleIdx="3" presStyleCnt="5">
        <dgm:presLayoutVars>
          <dgm:bulletEnabled val="1"/>
        </dgm:presLayoutVars>
      </dgm:prSet>
      <dgm:spPr/>
    </dgm:pt>
    <dgm:pt modelId="{69C76EAA-F96A-4ECA-8C2E-25D44B8CA300}" type="pres">
      <dgm:prSet presAssocID="{77AD2FE9-3D55-48D4-948B-0B6B8E2B0D17}" presName="spaceBetweenRectangles" presStyleCnt="0"/>
      <dgm:spPr/>
    </dgm:pt>
    <dgm:pt modelId="{D5FC6302-9565-4F2E-95C2-093A0B1C1A2B}" type="pres">
      <dgm:prSet presAssocID="{9977DE09-6987-4A86-8B51-CD190A554C83}" presName="parentLin" presStyleCnt="0"/>
      <dgm:spPr/>
    </dgm:pt>
    <dgm:pt modelId="{A92953AA-12DD-4F39-B013-B3BC2985DEC0}" type="pres">
      <dgm:prSet presAssocID="{9977DE09-6987-4A86-8B51-CD190A554C83}" presName="parentLeftMargin" presStyleLbl="node1" presStyleIdx="3" presStyleCnt="5"/>
      <dgm:spPr/>
      <dgm:t>
        <a:bodyPr/>
        <a:lstStyle/>
        <a:p>
          <a:endParaRPr lang="es-EC"/>
        </a:p>
      </dgm:t>
    </dgm:pt>
    <dgm:pt modelId="{87127075-57D9-446F-8526-C8142D6AFF2A}" type="pres">
      <dgm:prSet presAssocID="{9977DE09-6987-4A86-8B51-CD190A554C83}" presName="parentText" presStyleLbl="node1" presStyleIdx="4" presStyleCnt="5" custScaleX="142857">
        <dgm:presLayoutVars>
          <dgm:chMax val="0"/>
          <dgm:bulletEnabled val="1"/>
        </dgm:presLayoutVars>
      </dgm:prSet>
      <dgm:spPr/>
      <dgm:t>
        <a:bodyPr/>
        <a:lstStyle/>
        <a:p>
          <a:endParaRPr lang="es-EC"/>
        </a:p>
      </dgm:t>
    </dgm:pt>
    <dgm:pt modelId="{166E70DA-1E1D-46E5-BDB2-9DC2056B6C16}" type="pres">
      <dgm:prSet presAssocID="{9977DE09-6987-4A86-8B51-CD190A554C83}" presName="negativeSpace" presStyleCnt="0"/>
      <dgm:spPr/>
    </dgm:pt>
    <dgm:pt modelId="{5DEC9C52-342F-4B35-B996-323838D7BE33}" type="pres">
      <dgm:prSet presAssocID="{9977DE09-6987-4A86-8B51-CD190A554C83}" presName="childText" presStyleLbl="conFgAcc1" presStyleIdx="4" presStyleCnt="5">
        <dgm:presLayoutVars>
          <dgm:bulletEnabled val="1"/>
        </dgm:presLayoutVars>
      </dgm:prSet>
      <dgm:spPr/>
      <dgm:t>
        <a:bodyPr/>
        <a:lstStyle/>
        <a:p>
          <a:endParaRPr lang="es-EC"/>
        </a:p>
      </dgm:t>
    </dgm:pt>
  </dgm:ptLst>
  <dgm:cxnLst>
    <dgm:cxn modelId="{C6029B55-6B61-41B7-A4AA-DA64F86C06BE}" type="presOf" srcId="{9AEF404C-2292-4420-B7DF-BB2B8C25AAC5}" destId="{030B109C-0C94-45EB-92F5-8136363CD1D3}" srcOrd="0" destOrd="0" presId="urn:microsoft.com/office/officeart/2005/8/layout/list1"/>
    <dgm:cxn modelId="{61DF40E9-184F-4E32-A0A2-2B1B280EC1A6}" type="presOf" srcId="{EA91F973-8936-44CC-9DE6-69C481A322A6}" destId="{19D6D8CB-F5A5-420C-9FA0-0A14F4E0E8AC}" srcOrd="0" destOrd="0" presId="urn:microsoft.com/office/officeart/2005/8/layout/list1"/>
    <dgm:cxn modelId="{F4640DFB-AEFF-45F8-B706-D7B691FB5758}" type="presOf" srcId="{EA91F973-8936-44CC-9DE6-69C481A322A6}" destId="{6D503B77-37E8-406C-B5F0-4796A6E3BCFE}" srcOrd="1" destOrd="0" presId="urn:microsoft.com/office/officeart/2005/8/layout/list1"/>
    <dgm:cxn modelId="{C04B1656-45C2-4131-925E-F44A56CA6BD4}" srcId="{F3029D84-B706-42F3-8FEE-D56763434E18}" destId="{9977DE09-6987-4A86-8B51-CD190A554C83}" srcOrd="4" destOrd="0" parTransId="{11439826-B6F6-44A7-88E1-B3248DCF0CAE}" sibTransId="{A3AF1788-7CAF-46F5-A047-8F0F6B5CE77F}"/>
    <dgm:cxn modelId="{19BF4208-EC64-44B0-87CF-DA5A80BE84F4}" type="presOf" srcId="{F3029D84-B706-42F3-8FEE-D56763434E18}" destId="{3BC78C47-B0D2-42F3-8199-964A172C00EE}" srcOrd="0" destOrd="0" presId="urn:microsoft.com/office/officeart/2005/8/layout/list1"/>
    <dgm:cxn modelId="{85A297D4-8AEE-4DE8-8D54-09C1E9159AC4}" type="presOf" srcId="{4E14AEE4-451D-4BA6-8E03-C81E889BB3D8}" destId="{5E4DE449-83E5-4083-B998-D5C3202750F5}" srcOrd="1" destOrd="0" presId="urn:microsoft.com/office/officeart/2005/8/layout/list1"/>
    <dgm:cxn modelId="{CDC60432-CD7A-429E-8BCB-731E5F80FA95}" type="presOf" srcId="{9977DE09-6987-4A86-8B51-CD190A554C83}" destId="{87127075-57D9-446F-8526-C8142D6AFF2A}" srcOrd="1" destOrd="0" presId="urn:microsoft.com/office/officeart/2005/8/layout/list1"/>
    <dgm:cxn modelId="{1DDDA87F-4925-46F4-B967-EAA6650FA278}" srcId="{F3029D84-B706-42F3-8FEE-D56763434E18}" destId="{4E14AEE4-451D-4BA6-8E03-C81E889BB3D8}" srcOrd="3" destOrd="0" parTransId="{3036AAE7-C48C-4F20-9959-32C8164622EC}" sibTransId="{77AD2FE9-3D55-48D4-948B-0B6B8E2B0D17}"/>
    <dgm:cxn modelId="{06DD6574-230F-4AC9-A155-2755F7EA94C3}" srcId="{F3029D84-B706-42F3-8FEE-D56763434E18}" destId="{FD8CEE63-B9CF-4EF6-A2D0-F586C5B4382A}" srcOrd="2" destOrd="0" parTransId="{96ED3390-43D9-414A-A6A3-528D46EE71C4}" sibTransId="{0D4D09A2-06E1-4583-9A7A-87D214237676}"/>
    <dgm:cxn modelId="{48E32AF6-54AE-4549-B3C5-ABA3D2212B1F}" srcId="{F3029D84-B706-42F3-8FEE-D56763434E18}" destId="{9AEF404C-2292-4420-B7DF-BB2B8C25AAC5}" srcOrd="1" destOrd="0" parTransId="{2AF1B6A3-FBEA-43AF-81E6-0EA8E66545F3}" sibTransId="{55AA7F1E-29A8-438C-914C-2F25643B6B97}"/>
    <dgm:cxn modelId="{FE82C09B-C48D-4390-9EC1-D79634A5B0D8}" type="presOf" srcId="{FD8CEE63-B9CF-4EF6-A2D0-F586C5B4382A}" destId="{9E0412AB-20B2-487F-8FB6-07F032822F3C}" srcOrd="1" destOrd="0" presId="urn:microsoft.com/office/officeart/2005/8/layout/list1"/>
    <dgm:cxn modelId="{D2EB6F52-2F14-4C58-BF5F-3EAAADEAF4E1}" type="presOf" srcId="{9AEF404C-2292-4420-B7DF-BB2B8C25AAC5}" destId="{44934952-6739-4514-84C9-3E18C98F4DD3}" srcOrd="1" destOrd="0" presId="urn:microsoft.com/office/officeart/2005/8/layout/list1"/>
    <dgm:cxn modelId="{A4515AA7-36DD-4F7C-B370-E7C0FCAB000A}" srcId="{F3029D84-B706-42F3-8FEE-D56763434E18}" destId="{EA91F973-8936-44CC-9DE6-69C481A322A6}" srcOrd="0" destOrd="0" parTransId="{82926840-4F59-4EAD-8900-C9882CEED9D1}" sibTransId="{963456D7-5B50-4A61-AEC4-488C57983CA6}"/>
    <dgm:cxn modelId="{CCF0E70B-F5E5-4B8C-8857-B5AE4B911960}" type="presOf" srcId="{FD8CEE63-B9CF-4EF6-A2D0-F586C5B4382A}" destId="{A3930F22-1B84-48EF-9D10-CA1264060A35}" srcOrd="0" destOrd="0" presId="urn:microsoft.com/office/officeart/2005/8/layout/list1"/>
    <dgm:cxn modelId="{52B3B3FB-7125-436A-90BA-F80EECBE9962}" type="presOf" srcId="{4E14AEE4-451D-4BA6-8E03-C81E889BB3D8}" destId="{524E5678-8B56-449C-BD80-00B6781E19FA}" srcOrd="0" destOrd="0" presId="urn:microsoft.com/office/officeart/2005/8/layout/list1"/>
    <dgm:cxn modelId="{D2336DE6-E6C7-49A9-B7E6-9DBB248962A2}" type="presOf" srcId="{9977DE09-6987-4A86-8B51-CD190A554C83}" destId="{A92953AA-12DD-4F39-B013-B3BC2985DEC0}" srcOrd="0" destOrd="0" presId="urn:microsoft.com/office/officeart/2005/8/layout/list1"/>
    <dgm:cxn modelId="{127E475D-2099-40B7-9AF5-B0DDB7BEDB49}" type="presParOf" srcId="{3BC78C47-B0D2-42F3-8199-964A172C00EE}" destId="{C1400C40-B6A9-41CE-8120-E5841F9BB390}" srcOrd="0" destOrd="0" presId="urn:microsoft.com/office/officeart/2005/8/layout/list1"/>
    <dgm:cxn modelId="{7527029D-A006-474C-971B-075F106C2BE6}" type="presParOf" srcId="{C1400C40-B6A9-41CE-8120-E5841F9BB390}" destId="{19D6D8CB-F5A5-420C-9FA0-0A14F4E0E8AC}" srcOrd="0" destOrd="0" presId="urn:microsoft.com/office/officeart/2005/8/layout/list1"/>
    <dgm:cxn modelId="{D88A8703-DF48-4889-AB5A-3A6774932D70}" type="presParOf" srcId="{C1400C40-B6A9-41CE-8120-E5841F9BB390}" destId="{6D503B77-37E8-406C-B5F0-4796A6E3BCFE}" srcOrd="1" destOrd="0" presId="urn:microsoft.com/office/officeart/2005/8/layout/list1"/>
    <dgm:cxn modelId="{C461917E-A91B-4639-9F67-FD7D037FB99A}" type="presParOf" srcId="{3BC78C47-B0D2-42F3-8199-964A172C00EE}" destId="{77F9DC94-6FC2-4264-AC50-58FBF0CE26A9}" srcOrd="1" destOrd="0" presId="urn:microsoft.com/office/officeart/2005/8/layout/list1"/>
    <dgm:cxn modelId="{5689048F-8386-4D6F-AEB4-202D17F95FB6}" type="presParOf" srcId="{3BC78C47-B0D2-42F3-8199-964A172C00EE}" destId="{670A6D23-1A0F-40B4-9436-EC9F865BB7C5}" srcOrd="2" destOrd="0" presId="urn:microsoft.com/office/officeart/2005/8/layout/list1"/>
    <dgm:cxn modelId="{7FBD2AE0-6C2C-458C-AABA-ECCA3BED1FD1}" type="presParOf" srcId="{3BC78C47-B0D2-42F3-8199-964A172C00EE}" destId="{E0B26071-67CD-4D16-AA1D-E8CC9F95F134}" srcOrd="3" destOrd="0" presId="urn:microsoft.com/office/officeart/2005/8/layout/list1"/>
    <dgm:cxn modelId="{25F28349-A6D8-48E8-965B-CAE4B3A24DA0}" type="presParOf" srcId="{3BC78C47-B0D2-42F3-8199-964A172C00EE}" destId="{D0D46849-1A41-46B6-84E5-11F933D88FF8}" srcOrd="4" destOrd="0" presId="urn:microsoft.com/office/officeart/2005/8/layout/list1"/>
    <dgm:cxn modelId="{E2F88A46-5374-4D16-9027-27917B636D27}" type="presParOf" srcId="{D0D46849-1A41-46B6-84E5-11F933D88FF8}" destId="{030B109C-0C94-45EB-92F5-8136363CD1D3}" srcOrd="0" destOrd="0" presId="urn:microsoft.com/office/officeart/2005/8/layout/list1"/>
    <dgm:cxn modelId="{38EBD9BC-E88E-4043-80C6-0A7F727FD7FB}" type="presParOf" srcId="{D0D46849-1A41-46B6-84E5-11F933D88FF8}" destId="{44934952-6739-4514-84C9-3E18C98F4DD3}" srcOrd="1" destOrd="0" presId="urn:microsoft.com/office/officeart/2005/8/layout/list1"/>
    <dgm:cxn modelId="{241D6579-838F-46E2-8383-3569BDA857F0}" type="presParOf" srcId="{3BC78C47-B0D2-42F3-8199-964A172C00EE}" destId="{F4CB5B4B-898A-4E02-B572-801A951F53D5}" srcOrd="5" destOrd="0" presId="urn:microsoft.com/office/officeart/2005/8/layout/list1"/>
    <dgm:cxn modelId="{EA717BF6-5E4F-4EA6-B39B-420775D46413}" type="presParOf" srcId="{3BC78C47-B0D2-42F3-8199-964A172C00EE}" destId="{DEF43CED-B997-4336-895E-5B52D1441B8F}" srcOrd="6" destOrd="0" presId="urn:microsoft.com/office/officeart/2005/8/layout/list1"/>
    <dgm:cxn modelId="{482E5220-BF0A-4067-A248-7230D0B7B399}" type="presParOf" srcId="{3BC78C47-B0D2-42F3-8199-964A172C00EE}" destId="{D5FD3E48-8CB7-4765-B7DB-D6D695694508}" srcOrd="7" destOrd="0" presId="urn:microsoft.com/office/officeart/2005/8/layout/list1"/>
    <dgm:cxn modelId="{2A79D0AE-289E-4458-AE2A-7D68C26E29B2}" type="presParOf" srcId="{3BC78C47-B0D2-42F3-8199-964A172C00EE}" destId="{EA37791C-EFC5-40EC-9A06-1B983F3161D9}" srcOrd="8" destOrd="0" presId="urn:microsoft.com/office/officeart/2005/8/layout/list1"/>
    <dgm:cxn modelId="{1C8DF74C-B567-47DF-A186-EA0C8E45289C}" type="presParOf" srcId="{EA37791C-EFC5-40EC-9A06-1B983F3161D9}" destId="{A3930F22-1B84-48EF-9D10-CA1264060A35}" srcOrd="0" destOrd="0" presId="urn:microsoft.com/office/officeart/2005/8/layout/list1"/>
    <dgm:cxn modelId="{046260D5-E0F8-4092-BA28-C5AC7AE5EEB4}" type="presParOf" srcId="{EA37791C-EFC5-40EC-9A06-1B983F3161D9}" destId="{9E0412AB-20B2-487F-8FB6-07F032822F3C}" srcOrd="1" destOrd="0" presId="urn:microsoft.com/office/officeart/2005/8/layout/list1"/>
    <dgm:cxn modelId="{45D9A581-FF07-4A35-999C-07903ADAF065}" type="presParOf" srcId="{3BC78C47-B0D2-42F3-8199-964A172C00EE}" destId="{84EDD66A-8E18-4C6A-A8D5-FDC1A4DDECF5}" srcOrd="9" destOrd="0" presId="urn:microsoft.com/office/officeart/2005/8/layout/list1"/>
    <dgm:cxn modelId="{F1A4736C-7662-4DEF-A186-C0C639904B46}" type="presParOf" srcId="{3BC78C47-B0D2-42F3-8199-964A172C00EE}" destId="{14DA3B3D-32F8-4AEC-9CEB-C28EDF00B8D0}" srcOrd="10" destOrd="0" presId="urn:microsoft.com/office/officeart/2005/8/layout/list1"/>
    <dgm:cxn modelId="{3310F4ED-4C6A-40F4-9BC7-FBBB718B4EF5}" type="presParOf" srcId="{3BC78C47-B0D2-42F3-8199-964A172C00EE}" destId="{0F85B9BB-54B6-4D6F-B5AD-428BCD8003DD}" srcOrd="11" destOrd="0" presId="urn:microsoft.com/office/officeart/2005/8/layout/list1"/>
    <dgm:cxn modelId="{7506C3B1-0076-46AD-B41F-90E7C7FBA783}" type="presParOf" srcId="{3BC78C47-B0D2-42F3-8199-964A172C00EE}" destId="{EBD712C0-B63C-4F4B-B61D-FC19DB964462}" srcOrd="12" destOrd="0" presId="urn:microsoft.com/office/officeart/2005/8/layout/list1"/>
    <dgm:cxn modelId="{489B60A5-D82B-4477-A0DB-1FAD024F46D1}" type="presParOf" srcId="{EBD712C0-B63C-4F4B-B61D-FC19DB964462}" destId="{524E5678-8B56-449C-BD80-00B6781E19FA}" srcOrd="0" destOrd="0" presId="urn:microsoft.com/office/officeart/2005/8/layout/list1"/>
    <dgm:cxn modelId="{D637695B-A64E-439F-9269-02AADFDCAF82}" type="presParOf" srcId="{EBD712C0-B63C-4F4B-B61D-FC19DB964462}" destId="{5E4DE449-83E5-4083-B998-D5C3202750F5}" srcOrd="1" destOrd="0" presId="urn:microsoft.com/office/officeart/2005/8/layout/list1"/>
    <dgm:cxn modelId="{8C8F059B-3F8E-4B13-BEFE-87D265695F0A}" type="presParOf" srcId="{3BC78C47-B0D2-42F3-8199-964A172C00EE}" destId="{10832F23-D77F-41B5-9E29-F45BBA137D63}" srcOrd="13" destOrd="0" presId="urn:microsoft.com/office/officeart/2005/8/layout/list1"/>
    <dgm:cxn modelId="{43D20D38-E9FA-4061-9854-5F685825175E}" type="presParOf" srcId="{3BC78C47-B0D2-42F3-8199-964A172C00EE}" destId="{E7E0219D-9F49-4214-9806-201DE57426BC}" srcOrd="14" destOrd="0" presId="urn:microsoft.com/office/officeart/2005/8/layout/list1"/>
    <dgm:cxn modelId="{06E76F2B-5574-4232-8102-0443B9029533}" type="presParOf" srcId="{3BC78C47-B0D2-42F3-8199-964A172C00EE}" destId="{69C76EAA-F96A-4ECA-8C2E-25D44B8CA300}" srcOrd="15" destOrd="0" presId="urn:microsoft.com/office/officeart/2005/8/layout/list1"/>
    <dgm:cxn modelId="{D3289303-170A-481F-84C7-3A8FC54C018C}" type="presParOf" srcId="{3BC78C47-B0D2-42F3-8199-964A172C00EE}" destId="{D5FC6302-9565-4F2E-95C2-093A0B1C1A2B}" srcOrd="16" destOrd="0" presId="urn:microsoft.com/office/officeart/2005/8/layout/list1"/>
    <dgm:cxn modelId="{3007FD55-736D-46D3-84B1-2D31A582A7B6}" type="presParOf" srcId="{D5FC6302-9565-4F2E-95C2-093A0B1C1A2B}" destId="{A92953AA-12DD-4F39-B013-B3BC2985DEC0}" srcOrd="0" destOrd="0" presId="urn:microsoft.com/office/officeart/2005/8/layout/list1"/>
    <dgm:cxn modelId="{ABD7A959-3E1F-4C0C-A210-55323D6F1D34}" type="presParOf" srcId="{D5FC6302-9565-4F2E-95C2-093A0B1C1A2B}" destId="{87127075-57D9-446F-8526-C8142D6AFF2A}" srcOrd="1" destOrd="0" presId="urn:microsoft.com/office/officeart/2005/8/layout/list1"/>
    <dgm:cxn modelId="{2936B1A9-C2DF-497F-B8B8-F5FD85FC8CD1}" type="presParOf" srcId="{3BC78C47-B0D2-42F3-8199-964A172C00EE}" destId="{166E70DA-1E1D-46E5-BDB2-9DC2056B6C16}" srcOrd="17" destOrd="0" presId="urn:microsoft.com/office/officeart/2005/8/layout/list1"/>
    <dgm:cxn modelId="{730498A4-ACD3-4A60-95E3-82A67F12BD1A}" type="presParOf" srcId="{3BC78C47-B0D2-42F3-8199-964A172C00EE}" destId="{5DEC9C52-342F-4B35-B996-323838D7BE3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738D01-DDE9-4173-B44B-A502723AFB9F}"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s-EC"/>
        </a:p>
      </dgm:t>
    </dgm:pt>
    <dgm:pt modelId="{CF0B9F4F-3773-4F46-BBDF-890E9E48D507}">
      <dgm:prSet phldrT="[Texto]"/>
      <dgm:spPr/>
      <dgm:t>
        <a:bodyPr/>
        <a:lstStyle/>
        <a:p>
          <a:r>
            <a:rPr lang="es-EC" dirty="0" smtClean="0"/>
            <a:t>2009 circulaban 415000</a:t>
          </a:r>
          <a:endParaRPr lang="es-EC" dirty="0"/>
        </a:p>
      </dgm:t>
    </dgm:pt>
    <dgm:pt modelId="{5AD4E4CB-84BC-4B9F-920F-160A9C6A05C1}" type="parTrans" cxnId="{69B4E572-692B-4789-9C77-E6EEF0665F09}">
      <dgm:prSet/>
      <dgm:spPr/>
      <dgm:t>
        <a:bodyPr/>
        <a:lstStyle/>
        <a:p>
          <a:endParaRPr lang="es-EC"/>
        </a:p>
      </dgm:t>
    </dgm:pt>
    <dgm:pt modelId="{70D0E37F-976F-4A38-B298-22F64755D7FB}" type="sibTrans" cxnId="{69B4E572-692B-4789-9C77-E6EEF0665F09}">
      <dgm:prSet/>
      <dgm:spPr/>
      <dgm:t>
        <a:bodyPr/>
        <a:lstStyle/>
        <a:p>
          <a:endParaRPr lang="es-EC"/>
        </a:p>
      </dgm:t>
    </dgm:pt>
    <dgm:pt modelId="{6A8F856C-6BB4-4C0C-AC02-3B791C7F8A81}">
      <dgm:prSet phldrT="[Texto]"/>
      <dgm:spPr/>
      <dgm:t>
        <a:bodyPr/>
        <a:lstStyle/>
        <a:p>
          <a:r>
            <a:rPr lang="es-EC" dirty="0" smtClean="0"/>
            <a:t>Cerca de 430 mil vehículos circularon por las calles de la ciudad de Quito en el 2010, esto represento el 45% del parque automotor del país</a:t>
          </a:r>
          <a:endParaRPr lang="es-EC" dirty="0"/>
        </a:p>
      </dgm:t>
    </dgm:pt>
    <dgm:pt modelId="{8AA6BAE7-8105-4879-8586-69D1BC0C96D0}" type="parTrans" cxnId="{49DD3364-DD63-4403-8C09-8898E78DA10B}">
      <dgm:prSet/>
      <dgm:spPr/>
      <dgm:t>
        <a:bodyPr/>
        <a:lstStyle/>
        <a:p>
          <a:endParaRPr lang="es-EC"/>
        </a:p>
      </dgm:t>
    </dgm:pt>
    <dgm:pt modelId="{D85B75A7-804C-4A6E-9679-7FE8A5D8B3CE}" type="sibTrans" cxnId="{49DD3364-DD63-4403-8C09-8898E78DA10B}">
      <dgm:prSet/>
      <dgm:spPr/>
      <dgm:t>
        <a:bodyPr/>
        <a:lstStyle/>
        <a:p>
          <a:endParaRPr lang="es-EC"/>
        </a:p>
      </dgm:t>
    </dgm:pt>
    <dgm:pt modelId="{3051CBAD-E516-4011-9C43-ECFDE60BE586}">
      <dgm:prSet phldrT="[Texto]"/>
      <dgm:spPr/>
      <dgm:t>
        <a:bodyPr/>
        <a:lstStyle/>
        <a:p>
          <a:r>
            <a:rPr lang="es-EC" dirty="0" smtClean="0"/>
            <a:t>Para  el 2011 se espera un incremento del 12% al ingresar cerca de 50mil vehículos nuevos. </a:t>
          </a:r>
          <a:endParaRPr lang="es-EC" dirty="0"/>
        </a:p>
      </dgm:t>
    </dgm:pt>
    <dgm:pt modelId="{6F41B4E4-85BF-4740-9F2D-3E6CB24ADC2E}" type="parTrans" cxnId="{64E79002-F137-4435-A90C-AD2C24783EA3}">
      <dgm:prSet/>
      <dgm:spPr/>
      <dgm:t>
        <a:bodyPr/>
        <a:lstStyle/>
        <a:p>
          <a:endParaRPr lang="es-EC"/>
        </a:p>
      </dgm:t>
    </dgm:pt>
    <dgm:pt modelId="{0FD8E04F-BA25-401E-91FD-ED67AA3490D0}" type="sibTrans" cxnId="{64E79002-F137-4435-A90C-AD2C24783EA3}">
      <dgm:prSet/>
      <dgm:spPr/>
      <dgm:t>
        <a:bodyPr/>
        <a:lstStyle/>
        <a:p>
          <a:endParaRPr lang="es-EC"/>
        </a:p>
      </dgm:t>
    </dgm:pt>
    <dgm:pt modelId="{0BC5FB63-81F5-4E8B-835B-83CA02FED015}">
      <dgm:prSet phldrT="[Texto]"/>
      <dgm:spPr/>
      <dgm:t>
        <a:bodyPr/>
        <a:lstStyle/>
        <a:p>
          <a:r>
            <a:rPr lang="es-EC" dirty="0" smtClean="0"/>
            <a:t> Quito entre las ciudades que mas utiliza transporte a diario.</a:t>
          </a:r>
          <a:endParaRPr lang="es-EC" dirty="0"/>
        </a:p>
      </dgm:t>
    </dgm:pt>
    <dgm:pt modelId="{CF09B150-03B1-420F-A509-AD977F7A5CFC}" type="parTrans" cxnId="{44720B6F-A3C3-4184-B279-C6112508DD16}">
      <dgm:prSet/>
      <dgm:spPr/>
      <dgm:t>
        <a:bodyPr/>
        <a:lstStyle/>
        <a:p>
          <a:endParaRPr lang="es-EC"/>
        </a:p>
      </dgm:t>
    </dgm:pt>
    <dgm:pt modelId="{8A873662-CA2C-4071-938C-29BEA4D61B38}" type="sibTrans" cxnId="{44720B6F-A3C3-4184-B279-C6112508DD16}">
      <dgm:prSet/>
      <dgm:spPr/>
      <dgm:t>
        <a:bodyPr/>
        <a:lstStyle/>
        <a:p>
          <a:endParaRPr lang="es-EC"/>
        </a:p>
      </dgm:t>
    </dgm:pt>
    <dgm:pt modelId="{69938F7C-1CD0-4869-999F-F7B74DB2A29D}" type="pres">
      <dgm:prSet presAssocID="{B1738D01-DDE9-4173-B44B-A502723AFB9F}" presName="matrix" presStyleCnt="0">
        <dgm:presLayoutVars>
          <dgm:chMax val="1"/>
          <dgm:dir/>
          <dgm:resizeHandles val="exact"/>
        </dgm:presLayoutVars>
      </dgm:prSet>
      <dgm:spPr/>
      <dgm:t>
        <a:bodyPr/>
        <a:lstStyle/>
        <a:p>
          <a:endParaRPr lang="es-EC"/>
        </a:p>
      </dgm:t>
    </dgm:pt>
    <dgm:pt modelId="{0C35A39A-63E1-468F-AC92-85445F9BE7D0}" type="pres">
      <dgm:prSet presAssocID="{B1738D01-DDE9-4173-B44B-A502723AFB9F}" presName="diamond" presStyleLbl="bgShp" presStyleIdx="0" presStyleCnt="1"/>
      <dgm:spPr/>
      <dgm:t>
        <a:bodyPr/>
        <a:lstStyle/>
        <a:p>
          <a:endParaRPr lang="es-EC"/>
        </a:p>
      </dgm:t>
    </dgm:pt>
    <dgm:pt modelId="{EB6EE4AE-E5DE-453C-9A44-0FAA7CE32198}" type="pres">
      <dgm:prSet presAssocID="{B1738D01-DDE9-4173-B44B-A502723AFB9F}" presName="quad1" presStyleLbl="node1" presStyleIdx="0" presStyleCnt="4">
        <dgm:presLayoutVars>
          <dgm:chMax val="0"/>
          <dgm:chPref val="0"/>
          <dgm:bulletEnabled val="1"/>
        </dgm:presLayoutVars>
      </dgm:prSet>
      <dgm:spPr/>
      <dgm:t>
        <a:bodyPr/>
        <a:lstStyle/>
        <a:p>
          <a:endParaRPr lang="es-EC"/>
        </a:p>
      </dgm:t>
    </dgm:pt>
    <dgm:pt modelId="{E65C0D21-0F99-49E4-9D47-CB8131428A23}" type="pres">
      <dgm:prSet presAssocID="{B1738D01-DDE9-4173-B44B-A502723AFB9F}" presName="quad2" presStyleLbl="node1" presStyleIdx="1" presStyleCnt="4">
        <dgm:presLayoutVars>
          <dgm:chMax val="0"/>
          <dgm:chPref val="0"/>
          <dgm:bulletEnabled val="1"/>
        </dgm:presLayoutVars>
      </dgm:prSet>
      <dgm:spPr/>
      <dgm:t>
        <a:bodyPr/>
        <a:lstStyle/>
        <a:p>
          <a:endParaRPr lang="es-EC"/>
        </a:p>
      </dgm:t>
    </dgm:pt>
    <dgm:pt modelId="{AB1238C9-4517-46C8-B699-87ACF3C2BCFE}" type="pres">
      <dgm:prSet presAssocID="{B1738D01-DDE9-4173-B44B-A502723AFB9F}" presName="quad3" presStyleLbl="node1" presStyleIdx="2" presStyleCnt="4">
        <dgm:presLayoutVars>
          <dgm:chMax val="0"/>
          <dgm:chPref val="0"/>
          <dgm:bulletEnabled val="1"/>
        </dgm:presLayoutVars>
      </dgm:prSet>
      <dgm:spPr/>
      <dgm:t>
        <a:bodyPr/>
        <a:lstStyle/>
        <a:p>
          <a:endParaRPr lang="es-EC"/>
        </a:p>
      </dgm:t>
    </dgm:pt>
    <dgm:pt modelId="{C143426F-9796-4078-A489-C8D6F68263A8}" type="pres">
      <dgm:prSet presAssocID="{B1738D01-DDE9-4173-B44B-A502723AFB9F}" presName="quad4" presStyleLbl="node1" presStyleIdx="3" presStyleCnt="4">
        <dgm:presLayoutVars>
          <dgm:chMax val="0"/>
          <dgm:chPref val="0"/>
          <dgm:bulletEnabled val="1"/>
        </dgm:presLayoutVars>
      </dgm:prSet>
      <dgm:spPr/>
      <dgm:t>
        <a:bodyPr/>
        <a:lstStyle/>
        <a:p>
          <a:endParaRPr lang="es-EC"/>
        </a:p>
      </dgm:t>
    </dgm:pt>
  </dgm:ptLst>
  <dgm:cxnLst>
    <dgm:cxn modelId="{69B4E572-692B-4789-9C77-E6EEF0665F09}" srcId="{B1738D01-DDE9-4173-B44B-A502723AFB9F}" destId="{CF0B9F4F-3773-4F46-BBDF-890E9E48D507}" srcOrd="0" destOrd="0" parTransId="{5AD4E4CB-84BC-4B9F-920F-160A9C6A05C1}" sibTransId="{70D0E37F-976F-4A38-B298-22F64755D7FB}"/>
    <dgm:cxn modelId="{44720B6F-A3C3-4184-B279-C6112508DD16}" srcId="{B1738D01-DDE9-4173-B44B-A502723AFB9F}" destId="{0BC5FB63-81F5-4E8B-835B-83CA02FED015}" srcOrd="3" destOrd="0" parTransId="{CF09B150-03B1-420F-A509-AD977F7A5CFC}" sibTransId="{8A873662-CA2C-4071-938C-29BEA4D61B38}"/>
    <dgm:cxn modelId="{01D14E6F-8CDF-4633-BFD7-26DAFC054289}" type="presOf" srcId="{0BC5FB63-81F5-4E8B-835B-83CA02FED015}" destId="{C143426F-9796-4078-A489-C8D6F68263A8}" srcOrd="0" destOrd="0" presId="urn:microsoft.com/office/officeart/2005/8/layout/matrix3"/>
    <dgm:cxn modelId="{64E79002-F137-4435-A90C-AD2C24783EA3}" srcId="{B1738D01-DDE9-4173-B44B-A502723AFB9F}" destId="{3051CBAD-E516-4011-9C43-ECFDE60BE586}" srcOrd="2" destOrd="0" parTransId="{6F41B4E4-85BF-4740-9F2D-3E6CB24ADC2E}" sibTransId="{0FD8E04F-BA25-401E-91FD-ED67AA3490D0}"/>
    <dgm:cxn modelId="{DE98CAEA-17C1-488A-A19B-F2ECF323B56D}" type="presOf" srcId="{3051CBAD-E516-4011-9C43-ECFDE60BE586}" destId="{AB1238C9-4517-46C8-B699-87ACF3C2BCFE}" srcOrd="0" destOrd="0" presId="urn:microsoft.com/office/officeart/2005/8/layout/matrix3"/>
    <dgm:cxn modelId="{DA964277-CFCC-4AFE-826E-9C51E462B546}" type="presOf" srcId="{B1738D01-DDE9-4173-B44B-A502723AFB9F}" destId="{69938F7C-1CD0-4869-999F-F7B74DB2A29D}" srcOrd="0" destOrd="0" presId="urn:microsoft.com/office/officeart/2005/8/layout/matrix3"/>
    <dgm:cxn modelId="{49DD3364-DD63-4403-8C09-8898E78DA10B}" srcId="{B1738D01-DDE9-4173-B44B-A502723AFB9F}" destId="{6A8F856C-6BB4-4C0C-AC02-3B791C7F8A81}" srcOrd="1" destOrd="0" parTransId="{8AA6BAE7-8105-4879-8586-69D1BC0C96D0}" sibTransId="{D85B75A7-804C-4A6E-9679-7FE8A5D8B3CE}"/>
    <dgm:cxn modelId="{F7FF6DEE-619D-439A-A297-3189918093AC}" type="presOf" srcId="{CF0B9F4F-3773-4F46-BBDF-890E9E48D507}" destId="{EB6EE4AE-E5DE-453C-9A44-0FAA7CE32198}" srcOrd="0" destOrd="0" presId="urn:microsoft.com/office/officeart/2005/8/layout/matrix3"/>
    <dgm:cxn modelId="{3DC67CBD-6D2A-4CEB-9F4B-83D71EEDD1B2}" type="presOf" srcId="{6A8F856C-6BB4-4C0C-AC02-3B791C7F8A81}" destId="{E65C0D21-0F99-49E4-9D47-CB8131428A23}" srcOrd="0" destOrd="0" presId="urn:microsoft.com/office/officeart/2005/8/layout/matrix3"/>
    <dgm:cxn modelId="{7F99091A-6EE5-4B91-B3F3-89DC16BC9487}" type="presParOf" srcId="{69938F7C-1CD0-4869-999F-F7B74DB2A29D}" destId="{0C35A39A-63E1-468F-AC92-85445F9BE7D0}" srcOrd="0" destOrd="0" presId="urn:microsoft.com/office/officeart/2005/8/layout/matrix3"/>
    <dgm:cxn modelId="{71281F69-BF50-4A15-9C77-A90DA367A69D}" type="presParOf" srcId="{69938F7C-1CD0-4869-999F-F7B74DB2A29D}" destId="{EB6EE4AE-E5DE-453C-9A44-0FAA7CE32198}" srcOrd="1" destOrd="0" presId="urn:microsoft.com/office/officeart/2005/8/layout/matrix3"/>
    <dgm:cxn modelId="{B4DA7A6F-80D1-4338-B02F-E6EF0BCE887D}" type="presParOf" srcId="{69938F7C-1CD0-4869-999F-F7B74DB2A29D}" destId="{E65C0D21-0F99-49E4-9D47-CB8131428A23}" srcOrd="2" destOrd="0" presId="urn:microsoft.com/office/officeart/2005/8/layout/matrix3"/>
    <dgm:cxn modelId="{E7E9C0BA-DEEF-41E2-A300-DB2D0304FF90}" type="presParOf" srcId="{69938F7C-1CD0-4869-999F-F7B74DB2A29D}" destId="{AB1238C9-4517-46C8-B699-87ACF3C2BCFE}" srcOrd="3" destOrd="0" presId="urn:microsoft.com/office/officeart/2005/8/layout/matrix3"/>
    <dgm:cxn modelId="{FFEA11F6-090E-475E-8AA3-81DED6942512}" type="presParOf" srcId="{69938F7C-1CD0-4869-999F-F7B74DB2A29D}" destId="{C143426F-9796-4078-A489-C8D6F68263A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BEBF6B-BF09-4A8B-AB5E-DCAB979D1BB4}" type="doc">
      <dgm:prSet loTypeId="urn:microsoft.com/office/officeart/2005/8/layout/hProcess9" loCatId="process" qsTypeId="urn:microsoft.com/office/officeart/2005/8/quickstyle/simple1" qsCatId="simple" csTypeId="urn:microsoft.com/office/officeart/2005/8/colors/colorful2" csCatId="colorful" phldr="1"/>
      <dgm:spPr/>
    </dgm:pt>
    <dgm:pt modelId="{66120772-8B28-4323-A673-D296D2C6D2FD}">
      <dgm:prSet phldrT="[Texto]"/>
      <dgm:spPr/>
      <dgm:t>
        <a:bodyPr/>
        <a:lstStyle/>
        <a:p>
          <a:r>
            <a:rPr lang="es-EC" dirty="0" smtClean="0"/>
            <a:t>Coop. Mejía </a:t>
          </a:r>
        </a:p>
        <a:p>
          <a:r>
            <a:rPr lang="es-EC" dirty="0" smtClean="0"/>
            <a:t>y Coop. Brito</a:t>
          </a:r>
          <a:endParaRPr lang="es-EC" dirty="0"/>
        </a:p>
      </dgm:t>
    </dgm:pt>
    <dgm:pt modelId="{7C7B464B-203E-40C2-B8E3-F0C6CCE0B59C}" type="parTrans" cxnId="{17D4FD3E-9573-454D-BA29-BFB5677E4341}">
      <dgm:prSet/>
      <dgm:spPr/>
      <dgm:t>
        <a:bodyPr/>
        <a:lstStyle/>
        <a:p>
          <a:endParaRPr lang="es-EC"/>
        </a:p>
      </dgm:t>
    </dgm:pt>
    <dgm:pt modelId="{73C994E6-A4C6-4AEF-9AE6-9C31E065A7A2}" type="sibTrans" cxnId="{17D4FD3E-9573-454D-BA29-BFB5677E4341}">
      <dgm:prSet/>
      <dgm:spPr/>
      <dgm:t>
        <a:bodyPr/>
        <a:lstStyle/>
        <a:p>
          <a:endParaRPr lang="es-EC"/>
        </a:p>
      </dgm:t>
    </dgm:pt>
    <dgm:pt modelId="{40C33F5E-393C-4FFE-8834-17CD6EAEE7B1}">
      <dgm:prSet phldrT="[Texto]"/>
      <dgm:spPr/>
      <dgm:t>
        <a:bodyPr/>
        <a:lstStyle/>
        <a:p>
          <a:r>
            <a:rPr lang="es-EC" dirty="0" smtClean="0"/>
            <a:t>Rutas:</a:t>
          </a:r>
        </a:p>
        <a:p>
          <a:r>
            <a:rPr lang="es-EC" dirty="0" smtClean="0"/>
            <a:t>Machachi-Villaflora</a:t>
          </a:r>
        </a:p>
        <a:p>
          <a:r>
            <a:rPr lang="es-EC" dirty="0" smtClean="0"/>
            <a:t>Machachi-Quitumbe</a:t>
          </a:r>
        </a:p>
        <a:p>
          <a:r>
            <a:rPr lang="es-EC" dirty="0" smtClean="0"/>
            <a:t>Machachi-Trébol </a:t>
          </a:r>
          <a:endParaRPr lang="es-EC" dirty="0"/>
        </a:p>
      </dgm:t>
    </dgm:pt>
    <dgm:pt modelId="{D8836CF3-7F90-4F7B-A79D-452088CD60D6}" type="parTrans" cxnId="{D154FFC2-CD0F-4127-95C7-1279222B2D22}">
      <dgm:prSet/>
      <dgm:spPr/>
      <dgm:t>
        <a:bodyPr/>
        <a:lstStyle/>
        <a:p>
          <a:endParaRPr lang="es-EC"/>
        </a:p>
      </dgm:t>
    </dgm:pt>
    <dgm:pt modelId="{723A2BCA-C8F6-4DE3-9ABC-3534FF7986A9}" type="sibTrans" cxnId="{D154FFC2-CD0F-4127-95C7-1279222B2D22}">
      <dgm:prSet/>
      <dgm:spPr/>
      <dgm:t>
        <a:bodyPr/>
        <a:lstStyle/>
        <a:p>
          <a:endParaRPr lang="es-EC"/>
        </a:p>
      </dgm:t>
    </dgm:pt>
    <dgm:pt modelId="{160DF3D2-252E-4054-BF01-0BF0DFF491C9}">
      <dgm:prSet phldrT="[Texto]"/>
      <dgm:spPr/>
      <dgm:t>
        <a:bodyPr/>
        <a:lstStyle/>
        <a:p>
          <a:r>
            <a:rPr lang="es-EC" dirty="0" smtClean="0"/>
            <a:t>historia de conflictos y competencias</a:t>
          </a:r>
          <a:endParaRPr lang="es-EC" dirty="0"/>
        </a:p>
      </dgm:t>
    </dgm:pt>
    <dgm:pt modelId="{6F0D08CE-5434-4443-9822-AF27B0497DD5}" type="parTrans" cxnId="{06718704-59EC-42EF-9E41-618518C0D8B7}">
      <dgm:prSet/>
      <dgm:spPr/>
      <dgm:t>
        <a:bodyPr/>
        <a:lstStyle/>
        <a:p>
          <a:endParaRPr lang="es-EC"/>
        </a:p>
      </dgm:t>
    </dgm:pt>
    <dgm:pt modelId="{9B415117-5787-4E04-A0C5-D6D327E9B4F3}" type="sibTrans" cxnId="{06718704-59EC-42EF-9E41-618518C0D8B7}">
      <dgm:prSet/>
      <dgm:spPr/>
      <dgm:t>
        <a:bodyPr/>
        <a:lstStyle/>
        <a:p>
          <a:endParaRPr lang="es-EC"/>
        </a:p>
      </dgm:t>
    </dgm:pt>
    <dgm:pt modelId="{1AA7B10A-92BF-438D-86C5-0B5A003C61E1}" type="pres">
      <dgm:prSet presAssocID="{65BEBF6B-BF09-4A8B-AB5E-DCAB979D1BB4}" presName="CompostProcess" presStyleCnt="0">
        <dgm:presLayoutVars>
          <dgm:dir/>
          <dgm:resizeHandles val="exact"/>
        </dgm:presLayoutVars>
      </dgm:prSet>
      <dgm:spPr/>
    </dgm:pt>
    <dgm:pt modelId="{5888846E-E524-4251-81FF-609FF829E297}" type="pres">
      <dgm:prSet presAssocID="{65BEBF6B-BF09-4A8B-AB5E-DCAB979D1BB4}" presName="arrow" presStyleLbl="bgShp" presStyleIdx="0" presStyleCnt="1"/>
      <dgm:spPr/>
    </dgm:pt>
    <dgm:pt modelId="{98CD232B-2D6C-46FA-8FC8-199DB5BEF991}" type="pres">
      <dgm:prSet presAssocID="{65BEBF6B-BF09-4A8B-AB5E-DCAB979D1BB4}" presName="linearProcess" presStyleCnt="0"/>
      <dgm:spPr/>
    </dgm:pt>
    <dgm:pt modelId="{8FF0D428-840D-4D91-A2FC-68F86765A2B9}" type="pres">
      <dgm:prSet presAssocID="{66120772-8B28-4323-A673-D296D2C6D2FD}" presName="textNode" presStyleLbl="node1" presStyleIdx="0" presStyleCnt="3">
        <dgm:presLayoutVars>
          <dgm:bulletEnabled val="1"/>
        </dgm:presLayoutVars>
      </dgm:prSet>
      <dgm:spPr/>
      <dgm:t>
        <a:bodyPr/>
        <a:lstStyle/>
        <a:p>
          <a:endParaRPr lang="es-EC"/>
        </a:p>
      </dgm:t>
    </dgm:pt>
    <dgm:pt modelId="{7DDFBEBD-4E99-4C93-8C98-11B754073A19}" type="pres">
      <dgm:prSet presAssocID="{73C994E6-A4C6-4AEF-9AE6-9C31E065A7A2}" presName="sibTrans" presStyleCnt="0"/>
      <dgm:spPr/>
    </dgm:pt>
    <dgm:pt modelId="{E2960BE2-30B6-4323-A613-47886C11EB14}" type="pres">
      <dgm:prSet presAssocID="{40C33F5E-393C-4FFE-8834-17CD6EAEE7B1}" presName="textNode" presStyleLbl="node1" presStyleIdx="1" presStyleCnt="3">
        <dgm:presLayoutVars>
          <dgm:bulletEnabled val="1"/>
        </dgm:presLayoutVars>
      </dgm:prSet>
      <dgm:spPr/>
      <dgm:t>
        <a:bodyPr/>
        <a:lstStyle/>
        <a:p>
          <a:endParaRPr lang="es-EC"/>
        </a:p>
      </dgm:t>
    </dgm:pt>
    <dgm:pt modelId="{2FC50FFF-23CC-4649-923D-F779A63986F6}" type="pres">
      <dgm:prSet presAssocID="{723A2BCA-C8F6-4DE3-9ABC-3534FF7986A9}" presName="sibTrans" presStyleCnt="0"/>
      <dgm:spPr/>
    </dgm:pt>
    <dgm:pt modelId="{4DE8C499-C7AC-4C10-9967-CE8AF57E988F}" type="pres">
      <dgm:prSet presAssocID="{160DF3D2-252E-4054-BF01-0BF0DFF491C9}" presName="textNode" presStyleLbl="node1" presStyleIdx="2" presStyleCnt="3">
        <dgm:presLayoutVars>
          <dgm:bulletEnabled val="1"/>
        </dgm:presLayoutVars>
      </dgm:prSet>
      <dgm:spPr/>
      <dgm:t>
        <a:bodyPr/>
        <a:lstStyle/>
        <a:p>
          <a:endParaRPr lang="es-EC"/>
        </a:p>
      </dgm:t>
    </dgm:pt>
  </dgm:ptLst>
  <dgm:cxnLst>
    <dgm:cxn modelId="{17D4FD3E-9573-454D-BA29-BFB5677E4341}" srcId="{65BEBF6B-BF09-4A8B-AB5E-DCAB979D1BB4}" destId="{66120772-8B28-4323-A673-D296D2C6D2FD}" srcOrd="0" destOrd="0" parTransId="{7C7B464B-203E-40C2-B8E3-F0C6CCE0B59C}" sibTransId="{73C994E6-A4C6-4AEF-9AE6-9C31E065A7A2}"/>
    <dgm:cxn modelId="{0F38B692-DDC2-4E2D-8E0C-078D19EF48C9}" type="presOf" srcId="{65BEBF6B-BF09-4A8B-AB5E-DCAB979D1BB4}" destId="{1AA7B10A-92BF-438D-86C5-0B5A003C61E1}" srcOrd="0" destOrd="0" presId="urn:microsoft.com/office/officeart/2005/8/layout/hProcess9"/>
    <dgm:cxn modelId="{D154FFC2-CD0F-4127-95C7-1279222B2D22}" srcId="{65BEBF6B-BF09-4A8B-AB5E-DCAB979D1BB4}" destId="{40C33F5E-393C-4FFE-8834-17CD6EAEE7B1}" srcOrd="1" destOrd="0" parTransId="{D8836CF3-7F90-4F7B-A79D-452088CD60D6}" sibTransId="{723A2BCA-C8F6-4DE3-9ABC-3534FF7986A9}"/>
    <dgm:cxn modelId="{7BEEC1FB-9268-4EF7-912C-63EB1DE8B8D4}" type="presOf" srcId="{40C33F5E-393C-4FFE-8834-17CD6EAEE7B1}" destId="{E2960BE2-30B6-4323-A613-47886C11EB14}" srcOrd="0" destOrd="0" presId="urn:microsoft.com/office/officeart/2005/8/layout/hProcess9"/>
    <dgm:cxn modelId="{06718704-59EC-42EF-9E41-618518C0D8B7}" srcId="{65BEBF6B-BF09-4A8B-AB5E-DCAB979D1BB4}" destId="{160DF3D2-252E-4054-BF01-0BF0DFF491C9}" srcOrd="2" destOrd="0" parTransId="{6F0D08CE-5434-4443-9822-AF27B0497DD5}" sibTransId="{9B415117-5787-4E04-A0C5-D6D327E9B4F3}"/>
    <dgm:cxn modelId="{039F381E-CCAB-4F5A-88B9-8C878F3841A0}" type="presOf" srcId="{66120772-8B28-4323-A673-D296D2C6D2FD}" destId="{8FF0D428-840D-4D91-A2FC-68F86765A2B9}" srcOrd="0" destOrd="0" presId="urn:microsoft.com/office/officeart/2005/8/layout/hProcess9"/>
    <dgm:cxn modelId="{B058C95F-521E-45E4-89E8-E66DFE2ABFBF}" type="presOf" srcId="{160DF3D2-252E-4054-BF01-0BF0DFF491C9}" destId="{4DE8C499-C7AC-4C10-9967-CE8AF57E988F}" srcOrd="0" destOrd="0" presId="urn:microsoft.com/office/officeart/2005/8/layout/hProcess9"/>
    <dgm:cxn modelId="{0ED6CA3A-29CC-4CAE-8692-42244806DC4F}" type="presParOf" srcId="{1AA7B10A-92BF-438D-86C5-0B5A003C61E1}" destId="{5888846E-E524-4251-81FF-609FF829E297}" srcOrd="0" destOrd="0" presId="urn:microsoft.com/office/officeart/2005/8/layout/hProcess9"/>
    <dgm:cxn modelId="{4962F011-4956-4669-A6CB-61684FD19386}" type="presParOf" srcId="{1AA7B10A-92BF-438D-86C5-0B5A003C61E1}" destId="{98CD232B-2D6C-46FA-8FC8-199DB5BEF991}" srcOrd="1" destOrd="0" presId="urn:microsoft.com/office/officeart/2005/8/layout/hProcess9"/>
    <dgm:cxn modelId="{5075CD54-B346-4B7C-8E0A-3265D3AB5AFE}" type="presParOf" srcId="{98CD232B-2D6C-46FA-8FC8-199DB5BEF991}" destId="{8FF0D428-840D-4D91-A2FC-68F86765A2B9}" srcOrd="0" destOrd="0" presId="urn:microsoft.com/office/officeart/2005/8/layout/hProcess9"/>
    <dgm:cxn modelId="{1F188A3C-468E-459C-BEEE-F6DB51868EE4}" type="presParOf" srcId="{98CD232B-2D6C-46FA-8FC8-199DB5BEF991}" destId="{7DDFBEBD-4E99-4C93-8C98-11B754073A19}" srcOrd="1" destOrd="0" presId="urn:microsoft.com/office/officeart/2005/8/layout/hProcess9"/>
    <dgm:cxn modelId="{08B37F40-DAB8-4576-B631-997EE718971E}" type="presParOf" srcId="{98CD232B-2D6C-46FA-8FC8-199DB5BEF991}" destId="{E2960BE2-30B6-4323-A613-47886C11EB14}" srcOrd="2" destOrd="0" presId="urn:microsoft.com/office/officeart/2005/8/layout/hProcess9"/>
    <dgm:cxn modelId="{86389DE3-D867-4319-91F5-F65BB347F0AE}" type="presParOf" srcId="{98CD232B-2D6C-46FA-8FC8-199DB5BEF991}" destId="{2FC50FFF-23CC-4649-923D-F779A63986F6}" srcOrd="3" destOrd="0" presId="urn:microsoft.com/office/officeart/2005/8/layout/hProcess9"/>
    <dgm:cxn modelId="{655FA466-9AB3-4D49-80E5-DB82345E7524}" type="presParOf" srcId="{98CD232B-2D6C-46FA-8FC8-199DB5BEF991}" destId="{4DE8C499-C7AC-4C10-9967-CE8AF57E988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B5569-7F03-4029-8460-2926DAFF5883}"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C"/>
        </a:p>
      </dgm:t>
    </dgm:pt>
    <dgm:pt modelId="{BF3676B1-99A8-46A4-BF39-C9C016E7DDC7}">
      <dgm:prSet phldrT="[Texto]"/>
      <dgm:spPr/>
      <dgm:t>
        <a:bodyPr/>
        <a:lstStyle/>
        <a:p>
          <a:r>
            <a:rPr lang="es-EC" dirty="0" smtClean="0"/>
            <a:t>Se inicia con 81 socios</a:t>
          </a:r>
          <a:endParaRPr lang="es-EC" dirty="0"/>
        </a:p>
      </dgm:t>
    </dgm:pt>
    <dgm:pt modelId="{96B20241-A067-46D0-A148-3168633A345B}" type="parTrans" cxnId="{C3830B98-9607-4E40-9A40-DB8891DDD94E}">
      <dgm:prSet/>
      <dgm:spPr/>
      <dgm:t>
        <a:bodyPr/>
        <a:lstStyle/>
        <a:p>
          <a:endParaRPr lang="es-EC"/>
        </a:p>
      </dgm:t>
    </dgm:pt>
    <dgm:pt modelId="{FDBCF31E-0BC3-4DB5-90E4-888F8C2BDC14}" type="sibTrans" cxnId="{C3830B98-9607-4E40-9A40-DB8891DDD94E}">
      <dgm:prSet/>
      <dgm:spPr/>
      <dgm:t>
        <a:bodyPr/>
        <a:lstStyle/>
        <a:p>
          <a:endParaRPr lang="es-EC"/>
        </a:p>
      </dgm:t>
    </dgm:pt>
    <dgm:pt modelId="{AE38FFF3-3309-41C3-925B-22F3078CA766}">
      <dgm:prSet phldrT="[Texto]"/>
      <dgm:spPr/>
      <dgm:t>
        <a:bodyPr/>
        <a:lstStyle/>
        <a:p>
          <a:r>
            <a:rPr lang="es-EC" dirty="0" smtClean="0"/>
            <a:t>Nuevo Modelo de Gestión </a:t>
          </a:r>
          <a:endParaRPr lang="es-EC" dirty="0"/>
        </a:p>
      </dgm:t>
    </dgm:pt>
    <dgm:pt modelId="{D41C03DA-4529-4792-AEEF-358DDC6B2551}" type="parTrans" cxnId="{86F5F01D-DB7F-4437-91D9-DE1C107DA069}">
      <dgm:prSet/>
      <dgm:spPr/>
      <dgm:t>
        <a:bodyPr/>
        <a:lstStyle/>
        <a:p>
          <a:endParaRPr lang="es-EC"/>
        </a:p>
      </dgm:t>
    </dgm:pt>
    <dgm:pt modelId="{A0821FF8-D670-43A5-B9E8-2AD83E561705}" type="sibTrans" cxnId="{86F5F01D-DB7F-4437-91D9-DE1C107DA069}">
      <dgm:prSet/>
      <dgm:spPr/>
      <dgm:t>
        <a:bodyPr/>
        <a:lstStyle/>
        <a:p>
          <a:endParaRPr lang="es-EC"/>
        </a:p>
      </dgm:t>
    </dgm:pt>
    <dgm:pt modelId="{C87E64DF-CA4A-4590-8E22-C211E3A08D93}">
      <dgm:prSet phldrT="[Texto]"/>
      <dgm:spPr/>
      <dgm:t>
        <a:bodyPr/>
        <a:lstStyle/>
        <a:p>
          <a:r>
            <a:rPr lang="es-EC" dirty="0" smtClean="0"/>
            <a:t>Sistema de Caja Común </a:t>
          </a:r>
          <a:endParaRPr lang="es-EC" dirty="0"/>
        </a:p>
      </dgm:t>
    </dgm:pt>
    <dgm:pt modelId="{48EBF7D3-5900-464A-AA4A-0D7A5F056AC2}" type="parTrans" cxnId="{18222ACE-55E1-415B-B921-7E24BB3DC77B}">
      <dgm:prSet/>
      <dgm:spPr/>
      <dgm:t>
        <a:bodyPr/>
        <a:lstStyle/>
        <a:p>
          <a:endParaRPr lang="es-EC"/>
        </a:p>
      </dgm:t>
    </dgm:pt>
    <dgm:pt modelId="{055B1398-76FD-42A6-ADB4-6FF62068C4C0}" type="sibTrans" cxnId="{18222ACE-55E1-415B-B921-7E24BB3DC77B}">
      <dgm:prSet/>
      <dgm:spPr/>
      <dgm:t>
        <a:bodyPr/>
        <a:lstStyle/>
        <a:p>
          <a:endParaRPr lang="es-EC"/>
        </a:p>
      </dgm:t>
    </dgm:pt>
    <dgm:pt modelId="{E5366B4D-9BB2-4C7F-9214-BB7B81B4F3B7}" type="pres">
      <dgm:prSet presAssocID="{0BCB5569-7F03-4029-8460-2926DAFF5883}" presName="Name0" presStyleCnt="0">
        <dgm:presLayoutVars>
          <dgm:chMax val="7"/>
          <dgm:chPref val="7"/>
          <dgm:dir/>
          <dgm:animLvl val="lvl"/>
        </dgm:presLayoutVars>
      </dgm:prSet>
      <dgm:spPr/>
      <dgm:t>
        <a:bodyPr/>
        <a:lstStyle/>
        <a:p>
          <a:endParaRPr lang="es-EC"/>
        </a:p>
      </dgm:t>
    </dgm:pt>
    <dgm:pt modelId="{3F4DBE5A-508F-4F7A-8BEE-CE98CDEBE48A}" type="pres">
      <dgm:prSet presAssocID="{BF3676B1-99A8-46A4-BF39-C9C016E7DDC7}" presName="Accent1" presStyleCnt="0"/>
      <dgm:spPr/>
      <dgm:t>
        <a:bodyPr/>
        <a:lstStyle/>
        <a:p>
          <a:endParaRPr lang="es-EC"/>
        </a:p>
      </dgm:t>
    </dgm:pt>
    <dgm:pt modelId="{00F5B302-7BFC-4CD9-9427-A466A2CBCE7C}" type="pres">
      <dgm:prSet presAssocID="{BF3676B1-99A8-46A4-BF39-C9C016E7DDC7}" presName="Accent" presStyleLbl="node1" presStyleIdx="0" presStyleCnt="3"/>
      <dgm:spPr/>
      <dgm:t>
        <a:bodyPr/>
        <a:lstStyle/>
        <a:p>
          <a:endParaRPr lang="es-EC"/>
        </a:p>
      </dgm:t>
    </dgm:pt>
    <dgm:pt modelId="{BD6B3FA2-AC9F-409D-ABBD-05730CB2358D}" type="pres">
      <dgm:prSet presAssocID="{BF3676B1-99A8-46A4-BF39-C9C016E7DDC7}" presName="Parent1" presStyleLbl="revTx" presStyleIdx="0" presStyleCnt="3">
        <dgm:presLayoutVars>
          <dgm:chMax val="1"/>
          <dgm:chPref val="1"/>
          <dgm:bulletEnabled val="1"/>
        </dgm:presLayoutVars>
      </dgm:prSet>
      <dgm:spPr/>
      <dgm:t>
        <a:bodyPr/>
        <a:lstStyle/>
        <a:p>
          <a:endParaRPr lang="es-EC"/>
        </a:p>
      </dgm:t>
    </dgm:pt>
    <dgm:pt modelId="{CEFBABC2-920E-45AA-A44F-DD36528C29FB}" type="pres">
      <dgm:prSet presAssocID="{AE38FFF3-3309-41C3-925B-22F3078CA766}" presName="Accent2" presStyleCnt="0"/>
      <dgm:spPr/>
      <dgm:t>
        <a:bodyPr/>
        <a:lstStyle/>
        <a:p>
          <a:endParaRPr lang="es-EC"/>
        </a:p>
      </dgm:t>
    </dgm:pt>
    <dgm:pt modelId="{C6761F3F-BDF4-4B37-892A-0156142B27E4}" type="pres">
      <dgm:prSet presAssocID="{AE38FFF3-3309-41C3-925B-22F3078CA766}" presName="Accent" presStyleLbl="node1" presStyleIdx="1" presStyleCnt="3"/>
      <dgm:spPr/>
      <dgm:t>
        <a:bodyPr/>
        <a:lstStyle/>
        <a:p>
          <a:endParaRPr lang="es-EC"/>
        </a:p>
      </dgm:t>
    </dgm:pt>
    <dgm:pt modelId="{056C7E7E-A8AE-43A5-B300-9418C8A2C9E1}" type="pres">
      <dgm:prSet presAssocID="{AE38FFF3-3309-41C3-925B-22F3078CA766}" presName="Parent2" presStyleLbl="revTx" presStyleIdx="1" presStyleCnt="3">
        <dgm:presLayoutVars>
          <dgm:chMax val="1"/>
          <dgm:chPref val="1"/>
          <dgm:bulletEnabled val="1"/>
        </dgm:presLayoutVars>
      </dgm:prSet>
      <dgm:spPr/>
      <dgm:t>
        <a:bodyPr/>
        <a:lstStyle/>
        <a:p>
          <a:endParaRPr lang="es-EC"/>
        </a:p>
      </dgm:t>
    </dgm:pt>
    <dgm:pt modelId="{9467EFF2-37C6-4808-8841-65495BAEA891}" type="pres">
      <dgm:prSet presAssocID="{C87E64DF-CA4A-4590-8E22-C211E3A08D93}" presName="Accent3" presStyleCnt="0"/>
      <dgm:spPr/>
      <dgm:t>
        <a:bodyPr/>
        <a:lstStyle/>
        <a:p>
          <a:endParaRPr lang="es-EC"/>
        </a:p>
      </dgm:t>
    </dgm:pt>
    <dgm:pt modelId="{71ABA35A-EC21-4CCD-BBBD-F202DF1304A9}" type="pres">
      <dgm:prSet presAssocID="{C87E64DF-CA4A-4590-8E22-C211E3A08D93}" presName="Accent" presStyleLbl="node1" presStyleIdx="2" presStyleCnt="3"/>
      <dgm:spPr/>
      <dgm:t>
        <a:bodyPr/>
        <a:lstStyle/>
        <a:p>
          <a:endParaRPr lang="es-EC"/>
        </a:p>
      </dgm:t>
    </dgm:pt>
    <dgm:pt modelId="{FB4C5CBC-70C9-4696-B152-45BBF3F0521B}" type="pres">
      <dgm:prSet presAssocID="{C87E64DF-CA4A-4590-8E22-C211E3A08D93}" presName="Parent3" presStyleLbl="revTx" presStyleIdx="2" presStyleCnt="3">
        <dgm:presLayoutVars>
          <dgm:chMax val="1"/>
          <dgm:chPref val="1"/>
          <dgm:bulletEnabled val="1"/>
        </dgm:presLayoutVars>
      </dgm:prSet>
      <dgm:spPr/>
      <dgm:t>
        <a:bodyPr/>
        <a:lstStyle/>
        <a:p>
          <a:endParaRPr lang="es-EC"/>
        </a:p>
      </dgm:t>
    </dgm:pt>
  </dgm:ptLst>
  <dgm:cxnLst>
    <dgm:cxn modelId="{86F5F01D-DB7F-4437-91D9-DE1C107DA069}" srcId="{0BCB5569-7F03-4029-8460-2926DAFF5883}" destId="{AE38FFF3-3309-41C3-925B-22F3078CA766}" srcOrd="1" destOrd="0" parTransId="{D41C03DA-4529-4792-AEEF-358DDC6B2551}" sibTransId="{A0821FF8-D670-43A5-B9E8-2AD83E561705}"/>
    <dgm:cxn modelId="{88E85595-6642-4638-AE31-AF839088EEE6}" type="presOf" srcId="{0BCB5569-7F03-4029-8460-2926DAFF5883}" destId="{E5366B4D-9BB2-4C7F-9214-BB7B81B4F3B7}" srcOrd="0" destOrd="0" presId="urn:microsoft.com/office/officeart/2009/layout/CircleArrowProcess"/>
    <dgm:cxn modelId="{FC4CD4A6-FF06-414F-808E-3AE6F8E031B0}" type="presOf" srcId="{C87E64DF-CA4A-4590-8E22-C211E3A08D93}" destId="{FB4C5CBC-70C9-4696-B152-45BBF3F0521B}" srcOrd="0" destOrd="0" presId="urn:microsoft.com/office/officeart/2009/layout/CircleArrowProcess"/>
    <dgm:cxn modelId="{18222ACE-55E1-415B-B921-7E24BB3DC77B}" srcId="{0BCB5569-7F03-4029-8460-2926DAFF5883}" destId="{C87E64DF-CA4A-4590-8E22-C211E3A08D93}" srcOrd="2" destOrd="0" parTransId="{48EBF7D3-5900-464A-AA4A-0D7A5F056AC2}" sibTransId="{055B1398-76FD-42A6-ADB4-6FF62068C4C0}"/>
    <dgm:cxn modelId="{0CE2CD73-F18F-46FD-BFE4-10742FABB9BC}" type="presOf" srcId="{BF3676B1-99A8-46A4-BF39-C9C016E7DDC7}" destId="{BD6B3FA2-AC9F-409D-ABBD-05730CB2358D}" srcOrd="0" destOrd="0" presId="urn:microsoft.com/office/officeart/2009/layout/CircleArrowProcess"/>
    <dgm:cxn modelId="{C3830B98-9607-4E40-9A40-DB8891DDD94E}" srcId="{0BCB5569-7F03-4029-8460-2926DAFF5883}" destId="{BF3676B1-99A8-46A4-BF39-C9C016E7DDC7}" srcOrd="0" destOrd="0" parTransId="{96B20241-A067-46D0-A148-3168633A345B}" sibTransId="{FDBCF31E-0BC3-4DB5-90E4-888F8C2BDC14}"/>
    <dgm:cxn modelId="{55DBD493-BCC8-4781-9227-BD7A3EABE825}" type="presOf" srcId="{AE38FFF3-3309-41C3-925B-22F3078CA766}" destId="{056C7E7E-A8AE-43A5-B300-9418C8A2C9E1}" srcOrd="0" destOrd="0" presId="urn:microsoft.com/office/officeart/2009/layout/CircleArrowProcess"/>
    <dgm:cxn modelId="{3BBA3378-3C45-43D0-A5F4-F66E46221F2C}" type="presParOf" srcId="{E5366B4D-9BB2-4C7F-9214-BB7B81B4F3B7}" destId="{3F4DBE5A-508F-4F7A-8BEE-CE98CDEBE48A}" srcOrd="0" destOrd="0" presId="urn:microsoft.com/office/officeart/2009/layout/CircleArrowProcess"/>
    <dgm:cxn modelId="{861A87CE-FFF7-4066-A99C-3D8DE07799F2}" type="presParOf" srcId="{3F4DBE5A-508F-4F7A-8BEE-CE98CDEBE48A}" destId="{00F5B302-7BFC-4CD9-9427-A466A2CBCE7C}" srcOrd="0" destOrd="0" presId="urn:microsoft.com/office/officeart/2009/layout/CircleArrowProcess"/>
    <dgm:cxn modelId="{9C2C3C86-9DF8-4AC6-A901-44A8D64A9931}" type="presParOf" srcId="{E5366B4D-9BB2-4C7F-9214-BB7B81B4F3B7}" destId="{BD6B3FA2-AC9F-409D-ABBD-05730CB2358D}" srcOrd="1" destOrd="0" presId="urn:microsoft.com/office/officeart/2009/layout/CircleArrowProcess"/>
    <dgm:cxn modelId="{1C8F1615-C830-4970-9D03-14C6E1618DDD}" type="presParOf" srcId="{E5366B4D-9BB2-4C7F-9214-BB7B81B4F3B7}" destId="{CEFBABC2-920E-45AA-A44F-DD36528C29FB}" srcOrd="2" destOrd="0" presId="urn:microsoft.com/office/officeart/2009/layout/CircleArrowProcess"/>
    <dgm:cxn modelId="{6D673C6E-3E46-445E-A6D9-069A681230BE}" type="presParOf" srcId="{CEFBABC2-920E-45AA-A44F-DD36528C29FB}" destId="{C6761F3F-BDF4-4B37-892A-0156142B27E4}" srcOrd="0" destOrd="0" presId="urn:microsoft.com/office/officeart/2009/layout/CircleArrowProcess"/>
    <dgm:cxn modelId="{99658999-A5DD-4476-8B01-880FA3145D04}" type="presParOf" srcId="{E5366B4D-9BB2-4C7F-9214-BB7B81B4F3B7}" destId="{056C7E7E-A8AE-43A5-B300-9418C8A2C9E1}" srcOrd="3" destOrd="0" presId="urn:microsoft.com/office/officeart/2009/layout/CircleArrowProcess"/>
    <dgm:cxn modelId="{286A6853-57F9-4395-9760-D2698F1C9922}" type="presParOf" srcId="{E5366B4D-9BB2-4C7F-9214-BB7B81B4F3B7}" destId="{9467EFF2-37C6-4808-8841-65495BAEA891}" srcOrd="4" destOrd="0" presId="urn:microsoft.com/office/officeart/2009/layout/CircleArrowProcess"/>
    <dgm:cxn modelId="{94A0C881-D218-47A1-BC3F-FFC5C1CBDDFE}" type="presParOf" srcId="{9467EFF2-37C6-4808-8841-65495BAEA891}" destId="{71ABA35A-EC21-4CCD-BBBD-F202DF1304A9}" srcOrd="0" destOrd="0" presId="urn:microsoft.com/office/officeart/2009/layout/CircleArrowProcess"/>
    <dgm:cxn modelId="{B38D4D9F-65AC-4CB8-901D-35845CE2B4B1}" type="presParOf" srcId="{E5366B4D-9BB2-4C7F-9214-BB7B81B4F3B7}" destId="{FB4C5CBC-70C9-4696-B152-45BBF3F0521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BE815-A348-42BA-B3A4-4B18177C98F5}" type="doc">
      <dgm:prSet loTypeId="urn:microsoft.com/office/officeart/2005/8/layout/cycle4" loCatId="cycle" qsTypeId="urn:microsoft.com/office/officeart/2005/8/quickstyle/simple1" qsCatId="simple" csTypeId="urn:microsoft.com/office/officeart/2005/8/colors/colorful3" csCatId="colorful" phldr="1"/>
      <dgm:spPr/>
      <dgm:t>
        <a:bodyPr/>
        <a:lstStyle/>
        <a:p>
          <a:endParaRPr lang="es-EC"/>
        </a:p>
      </dgm:t>
    </dgm:pt>
    <dgm:pt modelId="{3350918D-8FD8-4649-9412-08DF2D35913F}">
      <dgm:prSet phldrT="[Texto]" custT="1"/>
      <dgm:spPr/>
      <dgm:t>
        <a:bodyPr/>
        <a:lstStyle/>
        <a:p>
          <a:r>
            <a:rPr lang="es-EC" sz="1600" dirty="0" smtClean="0"/>
            <a:t>Administración </a:t>
          </a:r>
        </a:p>
        <a:p>
          <a:r>
            <a:rPr lang="es-EC" sz="1600" dirty="0" smtClean="0"/>
            <a:t>de  Recursos </a:t>
          </a:r>
          <a:endParaRPr lang="es-EC" sz="1600" dirty="0"/>
        </a:p>
      </dgm:t>
    </dgm:pt>
    <dgm:pt modelId="{9FF8F372-4CF1-41E3-AAFD-EA6E3716FC35}" type="parTrans" cxnId="{C91BC798-FE5E-46A2-91D6-74206D9FE957}">
      <dgm:prSet/>
      <dgm:spPr/>
      <dgm:t>
        <a:bodyPr/>
        <a:lstStyle/>
        <a:p>
          <a:endParaRPr lang="es-EC" sz="2000"/>
        </a:p>
      </dgm:t>
    </dgm:pt>
    <dgm:pt modelId="{624BAE65-3B0F-4788-B250-5BEF01D05756}" type="sibTrans" cxnId="{C91BC798-FE5E-46A2-91D6-74206D9FE957}">
      <dgm:prSet/>
      <dgm:spPr/>
      <dgm:t>
        <a:bodyPr/>
        <a:lstStyle/>
        <a:p>
          <a:endParaRPr lang="es-EC" sz="2000"/>
        </a:p>
      </dgm:t>
    </dgm:pt>
    <dgm:pt modelId="{E3684E27-FCD4-49BB-8883-D75453115403}">
      <dgm:prSet phldrT="[Texto]" custT="1"/>
      <dgm:spPr/>
      <dgm:t>
        <a:bodyPr/>
        <a:lstStyle/>
        <a:p>
          <a:r>
            <a:rPr lang="es-EC" sz="1400" dirty="0" smtClean="0"/>
            <a:t>Controlar ingresos y Gastos </a:t>
          </a:r>
          <a:endParaRPr lang="es-EC" sz="1400" dirty="0"/>
        </a:p>
      </dgm:t>
    </dgm:pt>
    <dgm:pt modelId="{82C20CD6-3875-4DE4-A221-3D09835842BA}" type="parTrans" cxnId="{791A488E-15A3-4E14-8AB6-E5D901089019}">
      <dgm:prSet/>
      <dgm:spPr/>
      <dgm:t>
        <a:bodyPr/>
        <a:lstStyle/>
        <a:p>
          <a:endParaRPr lang="es-EC" sz="2000"/>
        </a:p>
      </dgm:t>
    </dgm:pt>
    <dgm:pt modelId="{EC94DB92-6928-49BE-8D56-22E116B7BF76}" type="sibTrans" cxnId="{791A488E-15A3-4E14-8AB6-E5D901089019}">
      <dgm:prSet/>
      <dgm:spPr/>
      <dgm:t>
        <a:bodyPr/>
        <a:lstStyle/>
        <a:p>
          <a:endParaRPr lang="es-EC" sz="2000"/>
        </a:p>
      </dgm:t>
    </dgm:pt>
    <dgm:pt modelId="{EBF1E873-5735-4BAD-94D3-D2EF4D652ED2}">
      <dgm:prSet phldrT="[Texto]" custT="1"/>
      <dgm:spPr/>
      <dgm:t>
        <a:bodyPr/>
        <a:lstStyle/>
        <a:p>
          <a:r>
            <a:rPr lang="es-EC" sz="1800" dirty="0" smtClean="0"/>
            <a:t>Estructura Organizacional </a:t>
          </a:r>
          <a:endParaRPr lang="es-EC" sz="1800" dirty="0"/>
        </a:p>
      </dgm:t>
    </dgm:pt>
    <dgm:pt modelId="{BB61D0CA-F9D8-4183-8895-7A566D5AF57B}" type="parTrans" cxnId="{35C1756B-9430-418F-A841-2D55A5E4B3B7}">
      <dgm:prSet/>
      <dgm:spPr/>
      <dgm:t>
        <a:bodyPr/>
        <a:lstStyle/>
        <a:p>
          <a:endParaRPr lang="es-EC" sz="2000"/>
        </a:p>
      </dgm:t>
    </dgm:pt>
    <dgm:pt modelId="{8B09D816-4C75-4676-831D-2CCA14E04408}" type="sibTrans" cxnId="{35C1756B-9430-418F-A841-2D55A5E4B3B7}">
      <dgm:prSet/>
      <dgm:spPr/>
      <dgm:t>
        <a:bodyPr/>
        <a:lstStyle/>
        <a:p>
          <a:endParaRPr lang="es-EC" sz="2000"/>
        </a:p>
      </dgm:t>
    </dgm:pt>
    <dgm:pt modelId="{EBC267D9-7B03-4856-AB1C-3D84BE1C5ADE}">
      <dgm:prSet phldrT="[Texto]" custT="1"/>
      <dgm:spPr/>
      <dgm:t>
        <a:bodyPr/>
        <a:lstStyle/>
        <a:p>
          <a:r>
            <a:rPr lang="es-EC" sz="1400" dirty="0" smtClean="0"/>
            <a:t>Recaudo</a:t>
          </a:r>
          <a:endParaRPr lang="es-EC" sz="1400" dirty="0"/>
        </a:p>
      </dgm:t>
    </dgm:pt>
    <dgm:pt modelId="{E2ACA236-CD67-458C-8ED6-2F2BB5CC1DC8}" type="parTrans" cxnId="{AE983192-9926-43C1-ADCC-955119FDDA10}">
      <dgm:prSet/>
      <dgm:spPr/>
      <dgm:t>
        <a:bodyPr/>
        <a:lstStyle/>
        <a:p>
          <a:endParaRPr lang="es-EC" sz="2000"/>
        </a:p>
      </dgm:t>
    </dgm:pt>
    <dgm:pt modelId="{6CB7A55C-51E0-4351-AB27-BB09F318E434}" type="sibTrans" cxnId="{AE983192-9926-43C1-ADCC-955119FDDA10}">
      <dgm:prSet/>
      <dgm:spPr/>
      <dgm:t>
        <a:bodyPr/>
        <a:lstStyle/>
        <a:p>
          <a:endParaRPr lang="es-EC" sz="2000"/>
        </a:p>
      </dgm:t>
    </dgm:pt>
    <dgm:pt modelId="{ECA3E658-DCB8-4E88-A430-C672AFBA1161}">
      <dgm:prSet phldrT="[Texto]" custT="1"/>
      <dgm:spPr/>
      <dgm:t>
        <a:bodyPr/>
        <a:lstStyle/>
        <a:p>
          <a:r>
            <a:rPr lang="es-EC" sz="2000" dirty="0" smtClean="0"/>
            <a:t>Operatividad </a:t>
          </a:r>
          <a:endParaRPr lang="es-EC" sz="2000" dirty="0"/>
        </a:p>
      </dgm:t>
    </dgm:pt>
    <dgm:pt modelId="{DAA42838-C1C8-4FA7-B4A6-CE6E5B4B8163}" type="parTrans" cxnId="{DA9B3A71-3AC0-4140-9BD4-E6D2DDB0C07A}">
      <dgm:prSet/>
      <dgm:spPr/>
      <dgm:t>
        <a:bodyPr/>
        <a:lstStyle/>
        <a:p>
          <a:endParaRPr lang="es-EC" sz="2000"/>
        </a:p>
      </dgm:t>
    </dgm:pt>
    <dgm:pt modelId="{F737E8B6-92AA-4877-8658-E88F15F894A8}" type="sibTrans" cxnId="{DA9B3A71-3AC0-4140-9BD4-E6D2DDB0C07A}">
      <dgm:prSet/>
      <dgm:spPr/>
      <dgm:t>
        <a:bodyPr/>
        <a:lstStyle/>
        <a:p>
          <a:endParaRPr lang="es-EC" sz="2000"/>
        </a:p>
      </dgm:t>
    </dgm:pt>
    <dgm:pt modelId="{1653BC65-28DF-4699-A9C7-74C9D16AB002}">
      <dgm:prSet phldrT="[Texto]" custT="1"/>
      <dgm:spPr/>
      <dgm:t>
        <a:bodyPr/>
        <a:lstStyle/>
        <a:p>
          <a:pPr algn="l"/>
          <a:r>
            <a:rPr lang="es-EC" sz="1600" dirty="0" smtClean="0"/>
            <a:t>Cumplimiento de Obligaciones </a:t>
          </a:r>
          <a:endParaRPr lang="es-EC" sz="1600" dirty="0"/>
        </a:p>
      </dgm:t>
    </dgm:pt>
    <dgm:pt modelId="{0E1CC688-9BA0-4AAB-BA24-D0F198708B6C}" type="parTrans" cxnId="{F83147FC-FA3A-45D0-9CF6-3C0A760BF580}">
      <dgm:prSet/>
      <dgm:spPr/>
      <dgm:t>
        <a:bodyPr/>
        <a:lstStyle/>
        <a:p>
          <a:endParaRPr lang="es-EC" sz="2000"/>
        </a:p>
      </dgm:t>
    </dgm:pt>
    <dgm:pt modelId="{F54DB277-51A9-45F6-B882-3C0E5805DE64}" type="sibTrans" cxnId="{F83147FC-FA3A-45D0-9CF6-3C0A760BF580}">
      <dgm:prSet/>
      <dgm:spPr/>
      <dgm:t>
        <a:bodyPr/>
        <a:lstStyle/>
        <a:p>
          <a:endParaRPr lang="es-EC" sz="2000"/>
        </a:p>
      </dgm:t>
    </dgm:pt>
    <dgm:pt modelId="{5A6CEA93-7415-470C-A8A1-1415A27353B0}">
      <dgm:prSet phldrT="[Texto]" custT="1"/>
      <dgm:spPr/>
      <dgm:t>
        <a:bodyPr/>
        <a:lstStyle/>
        <a:p>
          <a:r>
            <a:rPr lang="es-EC" sz="1800" dirty="0" smtClean="0"/>
            <a:t>Liquidación y Reparto de Ingresos </a:t>
          </a:r>
          <a:endParaRPr lang="es-EC" sz="1800" dirty="0"/>
        </a:p>
      </dgm:t>
    </dgm:pt>
    <dgm:pt modelId="{37C43B0F-E565-4CC1-8199-3D2F54901F5E}" type="parTrans" cxnId="{48FB3B95-52A1-4F15-98CE-4F012739853A}">
      <dgm:prSet/>
      <dgm:spPr/>
      <dgm:t>
        <a:bodyPr/>
        <a:lstStyle/>
        <a:p>
          <a:endParaRPr lang="es-EC" sz="2000"/>
        </a:p>
      </dgm:t>
    </dgm:pt>
    <dgm:pt modelId="{230B6DDB-F87D-4084-85AD-168E539935D3}" type="sibTrans" cxnId="{48FB3B95-52A1-4F15-98CE-4F012739853A}">
      <dgm:prSet/>
      <dgm:spPr/>
      <dgm:t>
        <a:bodyPr/>
        <a:lstStyle/>
        <a:p>
          <a:endParaRPr lang="es-EC" sz="2000"/>
        </a:p>
      </dgm:t>
    </dgm:pt>
    <dgm:pt modelId="{3D8DDBE4-DB72-4A58-A8AD-034FA977D7A1}">
      <dgm:prSet phldrT="[Texto]" custT="1"/>
      <dgm:spPr/>
      <dgm:t>
        <a:bodyPr/>
        <a:lstStyle/>
        <a:p>
          <a:r>
            <a:rPr lang="es-EC" sz="1400" dirty="0" smtClean="0"/>
            <a:t>Obligaciones Laborales </a:t>
          </a:r>
          <a:endParaRPr lang="es-EC" sz="1400" dirty="0"/>
        </a:p>
      </dgm:t>
    </dgm:pt>
    <dgm:pt modelId="{BC056BD3-B639-4DEC-8683-9299008AD447}" type="parTrans" cxnId="{DF0D7B85-0A3F-4011-8686-B9BF0F225DEA}">
      <dgm:prSet/>
      <dgm:spPr/>
      <dgm:t>
        <a:bodyPr/>
        <a:lstStyle/>
        <a:p>
          <a:endParaRPr lang="es-EC" sz="2000"/>
        </a:p>
      </dgm:t>
    </dgm:pt>
    <dgm:pt modelId="{1D865E74-5BA7-487C-8613-ECCF4FB19070}" type="sibTrans" cxnId="{DF0D7B85-0A3F-4011-8686-B9BF0F225DEA}">
      <dgm:prSet/>
      <dgm:spPr/>
      <dgm:t>
        <a:bodyPr/>
        <a:lstStyle/>
        <a:p>
          <a:endParaRPr lang="es-EC" sz="2000"/>
        </a:p>
      </dgm:t>
    </dgm:pt>
    <dgm:pt modelId="{166B2E89-8308-4E57-ABA1-8CB324AC5903}">
      <dgm:prSet phldrT="[Texto]" custT="1"/>
      <dgm:spPr/>
      <dgm:t>
        <a:bodyPr/>
        <a:lstStyle/>
        <a:p>
          <a:r>
            <a:rPr lang="es-EC" sz="1400" dirty="0" smtClean="0"/>
            <a:t>Insumos </a:t>
          </a:r>
          <a:endParaRPr lang="es-EC" sz="1400" dirty="0"/>
        </a:p>
      </dgm:t>
    </dgm:pt>
    <dgm:pt modelId="{F162BE08-91B6-4419-BFE1-D031126BFAE7}" type="parTrans" cxnId="{F070BEEC-ADFF-4386-8ABF-35D2FA193027}">
      <dgm:prSet/>
      <dgm:spPr/>
      <dgm:t>
        <a:bodyPr/>
        <a:lstStyle/>
        <a:p>
          <a:endParaRPr lang="es-EC" sz="2000"/>
        </a:p>
      </dgm:t>
    </dgm:pt>
    <dgm:pt modelId="{60E06B1D-1A76-4DD7-9034-241A09C392BB}" type="sibTrans" cxnId="{F070BEEC-ADFF-4386-8ABF-35D2FA193027}">
      <dgm:prSet/>
      <dgm:spPr/>
      <dgm:t>
        <a:bodyPr/>
        <a:lstStyle/>
        <a:p>
          <a:endParaRPr lang="es-EC" sz="2000"/>
        </a:p>
      </dgm:t>
    </dgm:pt>
    <dgm:pt modelId="{74573FA8-C079-4DA4-BE96-8B7ABE3DA612}">
      <dgm:prSet phldrT="[Texto]" custT="1"/>
      <dgm:spPr/>
      <dgm:t>
        <a:bodyPr/>
        <a:lstStyle/>
        <a:p>
          <a:r>
            <a:rPr lang="es-EC" sz="1400" dirty="0" smtClean="0"/>
            <a:t>Supervisión y control </a:t>
          </a:r>
          <a:endParaRPr lang="es-EC" sz="1400" dirty="0"/>
        </a:p>
      </dgm:t>
    </dgm:pt>
    <dgm:pt modelId="{584B40A7-1501-4C05-B883-8480B62260C6}" type="parTrans" cxnId="{4F94F5B2-0E24-472C-9F74-E8507B1DDC56}">
      <dgm:prSet/>
      <dgm:spPr/>
      <dgm:t>
        <a:bodyPr/>
        <a:lstStyle/>
        <a:p>
          <a:endParaRPr lang="es-EC" sz="2000"/>
        </a:p>
      </dgm:t>
    </dgm:pt>
    <dgm:pt modelId="{353530EB-511B-4340-94F3-DB9C62A1854C}" type="sibTrans" cxnId="{4F94F5B2-0E24-472C-9F74-E8507B1DDC56}">
      <dgm:prSet/>
      <dgm:spPr/>
      <dgm:t>
        <a:bodyPr/>
        <a:lstStyle/>
        <a:p>
          <a:endParaRPr lang="es-EC" sz="2000"/>
        </a:p>
      </dgm:t>
    </dgm:pt>
    <dgm:pt modelId="{C5539DFC-3207-40DE-8A8F-D355E2E43DA4}">
      <dgm:prSet phldrT="[Texto]" custT="1"/>
      <dgm:spPr/>
      <dgm:t>
        <a:bodyPr/>
        <a:lstStyle/>
        <a:p>
          <a:pPr algn="l"/>
          <a:r>
            <a:rPr lang="es-EC" sz="1600" dirty="0" smtClean="0"/>
            <a:t>Determinación del plan operacional</a:t>
          </a:r>
          <a:endParaRPr lang="es-EC" sz="1600" dirty="0"/>
        </a:p>
      </dgm:t>
    </dgm:pt>
    <dgm:pt modelId="{0D9BB28C-49C8-43ED-8B7D-583302748CA9}" type="parTrans" cxnId="{46B6698B-250B-45B7-8F20-8E4B929D6D29}">
      <dgm:prSet/>
      <dgm:spPr/>
      <dgm:t>
        <a:bodyPr/>
        <a:lstStyle/>
        <a:p>
          <a:endParaRPr lang="es-EC" sz="2000"/>
        </a:p>
      </dgm:t>
    </dgm:pt>
    <dgm:pt modelId="{52461929-270B-4CB2-B24D-4201D88BC7A8}" type="sibTrans" cxnId="{46B6698B-250B-45B7-8F20-8E4B929D6D29}">
      <dgm:prSet/>
      <dgm:spPr/>
      <dgm:t>
        <a:bodyPr/>
        <a:lstStyle/>
        <a:p>
          <a:endParaRPr lang="es-EC" sz="2000"/>
        </a:p>
      </dgm:t>
    </dgm:pt>
    <dgm:pt modelId="{5E770331-6E64-44CF-B98E-BD4A644313F6}">
      <dgm:prSet phldrT="[Texto]" custT="1"/>
      <dgm:spPr/>
      <dgm:t>
        <a:bodyPr/>
        <a:lstStyle/>
        <a:p>
          <a:pPr algn="l"/>
          <a:endParaRPr lang="es-EC" sz="1600" dirty="0"/>
        </a:p>
      </dgm:t>
    </dgm:pt>
    <dgm:pt modelId="{B25EF91E-9931-451E-BA61-B00D2574D544}" type="parTrans" cxnId="{43386141-6E10-40D7-8222-8B62B09FB3B0}">
      <dgm:prSet/>
      <dgm:spPr/>
      <dgm:t>
        <a:bodyPr/>
        <a:lstStyle/>
        <a:p>
          <a:endParaRPr lang="es-EC" sz="2000"/>
        </a:p>
      </dgm:t>
    </dgm:pt>
    <dgm:pt modelId="{0BCEA29C-D208-4AE5-9327-C89711C09B38}" type="sibTrans" cxnId="{43386141-6E10-40D7-8222-8B62B09FB3B0}">
      <dgm:prSet/>
      <dgm:spPr/>
      <dgm:t>
        <a:bodyPr/>
        <a:lstStyle/>
        <a:p>
          <a:endParaRPr lang="es-EC" sz="2000"/>
        </a:p>
      </dgm:t>
    </dgm:pt>
    <dgm:pt modelId="{40B058B7-4901-4B0A-B6A8-93754A5BE693}">
      <dgm:prSet phldrT="[Texto]" custT="1"/>
      <dgm:spPr/>
      <dgm:t>
        <a:bodyPr/>
        <a:lstStyle/>
        <a:p>
          <a:pPr algn="l"/>
          <a:r>
            <a:rPr lang="es-EC" sz="1600" dirty="0" smtClean="0"/>
            <a:t>Registro</a:t>
          </a:r>
          <a:endParaRPr lang="es-EC" sz="1600" dirty="0"/>
        </a:p>
      </dgm:t>
    </dgm:pt>
    <dgm:pt modelId="{C8872F3E-69B0-4F88-B4CC-41DF9F2EC2C4}" type="parTrans" cxnId="{1D43B231-96BB-4AEC-BF57-F004488C4C4D}">
      <dgm:prSet/>
      <dgm:spPr/>
      <dgm:t>
        <a:bodyPr/>
        <a:lstStyle/>
        <a:p>
          <a:endParaRPr lang="es-EC" sz="2000"/>
        </a:p>
      </dgm:t>
    </dgm:pt>
    <dgm:pt modelId="{C9833A27-29EA-40A3-95F5-10589CAC45DA}" type="sibTrans" cxnId="{1D43B231-96BB-4AEC-BF57-F004488C4C4D}">
      <dgm:prSet/>
      <dgm:spPr/>
      <dgm:t>
        <a:bodyPr/>
        <a:lstStyle/>
        <a:p>
          <a:endParaRPr lang="es-EC" sz="2000"/>
        </a:p>
      </dgm:t>
    </dgm:pt>
    <dgm:pt modelId="{A850E29C-55BB-423D-A738-6C09FFFE91A6}">
      <dgm:prSet phldrT="[Texto]" custT="1"/>
      <dgm:spPr/>
      <dgm:t>
        <a:bodyPr/>
        <a:lstStyle/>
        <a:p>
          <a:pPr algn="l"/>
          <a:r>
            <a:rPr lang="es-EC" sz="1600" dirty="0" smtClean="0"/>
            <a:t>Auditoria </a:t>
          </a:r>
          <a:endParaRPr lang="es-EC" sz="1600" dirty="0"/>
        </a:p>
      </dgm:t>
    </dgm:pt>
    <dgm:pt modelId="{80B59937-455F-4868-BCAD-1880CA110D27}" type="parTrans" cxnId="{5D4ED496-D0FE-4F3E-86E3-16435A652637}">
      <dgm:prSet/>
      <dgm:spPr/>
      <dgm:t>
        <a:bodyPr/>
        <a:lstStyle/>
        <a:p>
          <a:endParaRPr lang="es-EC" sz="2000"/>
        </a:p>
      </dgm:t>
    </dgm:pt>
    <dgm:pt modelId="{28A0FD52-D222-49A2-AF27-163345B5AEE3}" type="sibTrans" cxnId="{5D4ED496-D0FE-4F3E-86E3-16435A652637}">
      <dgm:prSet/>
      <dgm:spPr/>
      <dgm:t>
        <a:bodyPr/>
        <a:lstStyle/>
        <a:p>
          <a:endParaRPr lang="es-EC" sz="2000"/>
        </a:p>
      </dgm:t>
    </dgm:pt>
    <dgm:pt modelId="{0BCC7868-F1F9-419F-863B-7932254A7155}">
      <dgm:prSet phldrT="[Texto]" custT="1"/>
      <dgm:spPr/>
      <dgm:t>
        <a:bodyPr/>
        <a:lstStyle/>
        <a:p>
          <a:r>
            <a:rPr lang="es-EC" sz="1400" dirty="0" smtClean="0"/>
            <a:t>Obligaciones Operativas </a:t>
          </a:r>
          <a:endParaRPr lang="es-EC" sz="1400" dirty="0"/>
        </a:p>
      </dgm:t>
    </dgm:pt>
    <dgm:pt modelId="{B43394F9-4F8D-44C1-9B05-29CC9A6DA205}" type="parTrans" cxnId="{22F6D70B-3FC8-4A53-89D6-D9C17DAD9F76}">
      <dgm:prSet/>
      <dgm:spPr/>
      <dgm:t>
        <a:bodyPr/>
        <a:lstStyle/>
        <a:p>
          <a:endParaRPr lang="es-EC" sz="2000"/>
        </a:p>
      </dgm:t>
    </dgm:pt>
    <dgm:pt modelId="{E09B1D0B-C618-4202-8F1F-5B1D39ADCBDE}" type="sibTrans" cxnId="{22F6D70B-3FC8-4A53-89D6-D9C17DAD9F76}">
      <dgm:prSet/>
      <dgm:spPr/>
      <dgm:t>
        <a:bodyPr/>
        <a:lstStyle/>
        <a:p>
          <a:endParaRPr lang="es-EC" sz="2000"/>
        </a:p>
      </dgm:t>
    </dgm:pt>
    <dgm:pt modelId="{56AE391B-21EA-4D02-8E13-DA2D42427BB5}">
      <dgm:prSet phldrT="[Texto]" custT="1"/>
      <dgm:spPr/>
      <dgm:t>
        <a:bodyPr/>
        <a:lstStyle/>
        <a:p>
          <a:r>
            <a:rPr lang="es-EC" sz="1400" dirty="0" smtClean="0"/>
            <a:t>Obligaciones Societarias </a:t>
          </a:r>
          <a:endParaRPr lang="es-EC" sz="1400" dirty="0"/>
        </a:p>
      </dgm:t>
    </dgm:pt>
    <dgm:pt modelId="{0A97049D-72A9-4B80-A803-D49681FC5783}" type="parTrans" cxnId="{F7CA16AA-EF99-4C97-A49E-012F068170C6}">
      <dgm:prSet/>
      <dgm:spPr/>
      <dgm:t>
        <a:bodyPr/>
        <a:lstStyle/>
        <a:p>
          <a:endParaRPr lang="es-EC" sz="2000"/>
        </a:p>
      </dgm:t>
    </dgm:pt>
    <dgm:pt modelId="{BC5EBA56-4156-4E8E-AA79-EA1BDF8A6DD3}" type="sibTrans" cxnId="{F7CA16AA-EF99-4C97-A49E-012F068170C6}">
      <dgm:prSet/>
      <dgm:spPr/>
      <dgm:t>
        <a:bodyPr/>
        <a:lstStyle/>
        <a:p>
          <a:endParaRPr lang="es-EC" sz="2000"/>
        </a:p>
      </dgm:t>
    </dgm:pt>
    <dgm:pt modelId="{5F52DF32-D68E-4B0F-9E9C-9A7C3FA7610F}" type="pres">
      <dgm:prSet presAssocID="{222BE815-A348-42BA-B3A4-4B18177C98F5}" presName="cycleMatrixDiagram" presStyleCnt="0">
        <dgm:presLayoutVars>
          <dgm:chMax val="1"/>
          <dgm:dir/>
          <dgm:animLvl val="lvl"/>
          <dgm:resizeHandles val="exact"/>
        </dgm:presLayoutVars>
      </dgm:prSet>
      <dgm:spPr/>
      <dgm:t>
        <a:bodyPr/>
        <a:lstStyle/>
        <a:p>
          <a:endParaRPr lang="es-EC"/>
        </a:p>
      </dgm:t>
    </dgm:pt>
    <dgm:pt modelId="{DD1312D1-B100-4D1D-A91D-5E9F8E9ACFA0}" type="pres">
      <dgm:prSet presAssocID="{222BE815-A348-42BA-B3A4-4B18177C98F5}" presName="children" presStyleCnt="0"/>
      <dgm:spPr/>
      <dgm:t>
        <a:bodyPr/>
        <a:lstStyle/>
        <a:p>
          <a:endParaRPr lang="es-EC"/>
        </a:p>
      </dgm:t>
    </dgm:pt>
    <dgm:pt modelId="{E55B53D2-6DE2-4B24-B1E7-96FD15D2C8FF}" type="pres">
      <dgm:prSet presAssocID="{222BE815-A348-42BA-B3A4-4B18177C98F5}" presName="child1group" presStyleCnt="0"/>
      <dgm:spPr/>
      <dgm:t>
        <a:bodyPr/>
        <a:lstStyle/>
        <a:p>
          <a:endParaRPr lang="es-EC"/>
        </a:p>
      </dgm:t>
    </dgm:pt>
    <dgm:pt modelId="{1A031694-287A-4CDF-9905-5D99B76D50A4}" type="pres">
      <dgm:prSet presAssocID="{222BE815-A348-42BA-B3A4-4B18177C98F5}" presName="child1" presStyleLbl="bgAcc1" presStyleIdx="0" presStyleCnt="4" custScaleX="158102" custScaleY="51185" custLinFactNeighborX="-17839" custLinFactNeighborY="-18285"/>
      <dgm:spPr/>
      <dgm:t>
        <a:bodyPr/>
        <a:lstStyle/>
        <a:p>
          <a:endParaRPr lang="es-EC"/>
        </a:p>
      </dgm:t>
    </dgm:pt>
    <dgm:pt modelId="{D8AE3600-95E2-44B9-8D3B-B0A8397E8FB9}" type="pres">
      <dgm:prSet presAssocID="{222BE815-A348-42BA-B3A4-4B18177C98F5}" presName="child1Text" presStyleLbl="bgAcc1" presStyleIdx="0" presStyleCnt="4">
        <dgm:presLayoutVars>
          <dgm:bulletEnabled val="1"/>
        </dgm:presLayoutVars>
      </dgm:prSet>
      <dgm:spPr/>
      <dgm:t>
        <a:bodyPr/>
        <a:lstStyle/>
        <a:p>
          <a:endParaRPr lang="es-EC"/>
        </a:p>
      </dgm:t>
    </dgm:pt>
    <dgm:pt modelId="{FAF5878F-CDE3-4179-A3A9-69513D32747B}" type="pres">
      <dgm:prSet presAssocID="{222BE815-A348-42BA-B3A4-4B18177C98F5}" presName="child2group" presStyleCnt="0"/>
      <dgm:spPr/>
      <dgm:t>
        <a:bodyPr/>
        <a:lstStyle/>
        <a:p>
          <a:endParaRPr lang="es-EC"/>
        </a:p>
      </dgm:t>
    </dgm:pt>
    <dgm:pt modelId="{472D3DE9-A866-4FD9-8257-35377ACAE597}" type="pres">
      <dgm:prSet presAssocID="{222BE815-A348-42BA-B3A4-4B18177C98F5}" presName="child2" presStyleLbl="bgAcc1" presStyleIdx="1" presStyleCnt="4" custScaleX="157262" custScaleY="61860" custLinFactNeighborX="17144" custLinFactNeighborY="-9260"/>
      <dgm:spPr/>
      <dgm:t>
        <a:bodyPr/>
        <a:lstStyle/>
        <a:p>
          <a:endParaRPr lang="es-EC"/>
        </a:p>
      </dgm:t>
    </dgm:pt>
    <dgm:pt modelId="{EA69C18F-4D46-4D9B-8565-05BBC2736079}" type="pres">
      <dgm:prSet presAssocID="{222BE815-A348-42BA-B3A4-4B18177C98F5}" presName="child2Text" presStyleLbl="bgAcc1" presStyleIdx="1" presStyleCnt="4">
        <dgm:presLayoutVars>
          <dgm:bulletEnabled val="1"/>
        </dgm:presLayoutVars>
      </dgm:prSet>
      <dgm:spPr/>
      <dgm:t>
        <a:bodyPr/>
        <a:lstStyle/>
        <a:p>
          <a:endParaRPr lang="es-EC"/>
        </a:p>
      </dgm:t>
    </dgm:pt>
    <dgm:pt modelId="{34BEF57F-F79A-4F79-B04D-B72E8F147872}" type="pres">
      <dgm:prSet presAssocID="{222BE815-A348-42BA-B3A4-4B18177C98F5}" presName="child3group" presStyleCnt="0"/>
      <dgm:spPr/>
      <dgm:t>
        <a:bodyPr/>
        <a:lstStyle/>
        <a:p>
          <a:endParaRPr lang="es-EC"/>
        </a:p>
      </dgm:t>
    </dgm:pt>
    <dgm:pt modelId="{1FBAE0F9-D931-443C-B2D8-5075EDE47966}" type="pres">
      <dgm:prSet presAssocID="{222BE815-A348-42BA-B3A4-4B18177C98F5}" presName="child3" presStyleLbl="bgAcc1" presStyleIdx="2" presStyleCnt="4" custScaleX="131536" custScaleY="149603" custLinFactNeighborX="30217" custLinFactNeighborY="-8023"/>
      <dgm:spPr/>
      <dgm:t>
        <a:bodyPr/>
        <a:lstStyle/>
        <a:p>
          <a:endParaRPr lang="es-EC"/>
        </a:p>
      </dgm:t>
    </dgm:pt>
    <dgm:pt modelId="{1DD10DC7-B68F-4BEC-A1A7-203650FDAEB0}" type="pres">
      <dgm:prSet presAssocID="{222BE815-A348-42BA-B3A4-4B18177C98F5}" presName="child3Text" presStyleLbl="bgAcc1" presStyleIdx="2" presStyleCnt="4">
        <dgm:presLayoutVars>
          <dgm:bulletEnabled val="1"/>
        </dgm:presLayoutVars>
      </dgm:prSet>
      <dgm:spPr/>
      <dgm:t>
        <a:bodyPr/>
        <a:lstStyle/>
        <a:p>
          <a:endParaRPr lang="es-EC"/>
        </a:p>
      </dgm:t>
    </dgm:pt>
    <dgm:pt modelId="{9587B6FF-EEF8-45F5-9C69-CDAF03005A5A}" type="pres">
      <dgm:prSet presAssocID="{222BE815-A348-42BA-B3A4-4B18177C98F5}" presName="child4group" presStyleCnt="0"/>
      <dgm:spPr/>
      <dgm:t>
        <a:bodyPr/>
        <a:lstStyle/>
        <a:p>
          <a:endParaRPr lang="es-EC"/>
        </a:p>
      </dgm:t>
    </dgm:pt>
    <dgm:pt modelId="{73B762AD-17E2-4829-AECE-4BE2D2882C4F}" type="pres">
      <dgm:prSet presAssocID="{222BE815-A348-42BA-B3A4-4B18177C98F5}" presName="child4" presStyleLbl="bgAcc1" presStyleIdx="3" presStyleCnt="4" custScaleX="193779" custScaleY="131345" custLinFactNeighborY="8832"/>
      <dgm:spPr/>
      <dgm:t>
        <a:bodyPr/>
        <a:lstStyle/>
        <a:p>
          <a:endParaRPr lang="es-EC"/>
        </a:p>
      </dgm:t>
    </dgm:pt>
    <dgm:pt modelId="{38A21910-D9A0-4785-9D13-9BB9AD9467BB}" type="pres">
      <dgm:prSet presAssocID="{222BE815-A348-42BA-B3A4-4B18177C98F5}" presName="child4Text" presStyleLbl="bgAcc1" presStyleIdx="3" presStyleCnt="4">
        <dgm:presLayoutVars>
          <dgm:bulletEnabled val="1"/>
        </dgm:presLayoutVars>
      </dgm:prSet>
      <dgm:spPr/>
      <dgm:t>
        <a:bodyPr/>
        <a:lstStyle/>
        <a:p>
          <a:endParaRPr lang="es-EC"/>
        </a:p>
      </dgm:t>
    </dgm:pt>
    <dgm:pt modelId="{BADF9BCC-7B63-49E7-9D9E-CBA97C876064}" type="pres">
      <dgm:prSet presAssocID="{222BE815-A348-42BA-B3A4-4B18177C98F5}" presName="childPlaceholder" presStyleCnt="0"/>
      <dgm:spPr/>
      <dgm:t>
        <a:bodyPr/>
        <a:lstStyle/>
        <a:p>
          <a:endParaRPr lang="es-EC"/>
        </a:p>
      </dgm:t>
    </dgm:pt>
    <dgm:pt modelId="{3884C485-E4C6-44A7-B5F2-5D07AB80E7E8}" type="pres">
      <dgm:prSet presAssocID="{222BE815-A348-42BA-B3A4-4B18177C98F5}" presName="circle" presStyleCnt="0"/>
      <dgm:spPr/>
      <dgm:t>
        <a:bodyPr/>
        <a:lstStyle/>
        <a:p>
          <a:endParaRPr lang="es-EC"/>
        </a:p>
      </dgm:t>
    </dgm:pt>
    <dgm:pt modelId="{5D227480-51F9-4E23-B7D2-0C3F1A47E8D7}" type="pres">
      <dgm:prSet presAssocID="{222BE815-A348-42BA-B3A4-4B18177C98F5}" presName="quadrant1" presStyleLbl="node1" presStyleIdx="0" presStyleCnt="4" custScaleX="120123">
        <dgm:presLayoutVars>
          <dgm:chMax val="1"/>
          <dgm:bulletEnabled val="1"/>
        </dgm:presLayoutVars>
      </dgm:prSet>
      <dgm:spPr/>
      <dgm:t>
        <a:bodyPr/>
        <a:lstStyle/>
        <a:p>
          <a:endParaRPr lang="es-EC"/>
        </a:p>
      </dgm:t>
    </dgm:pt>
    <dgm:pt modelId="{48C51EA4-8601-401D-8F03-027BD02B081E}" type="pres">
      <dgm:prSet presAssocID="{222BE815-A348-42BA-B3A4-4B18177C98F5}" presName="quadrant2" presStyleLbl="node1" presStyleIdx="1" presStyleCnt="4" custScaleX="107300" custScaleY="101617">
        <dgm:presLayoutVars>
          <dgm:chMax val="1"/>
          <dgm:bulletEnabled val="1"/>
        </dgm:presLayoutVars>
      </dgm:prSet>
      <dgm:spPr/>
      <dgm:t>
        <a:bodyPr/>
        <a:lstStyle/>
        <a:p>
          <a:endParaRPr lang="es-EC"/>
        </a:p>
      </dgm:t>
    </dgm:pt>
    <dgm:pt modelId="{97ADE076-115D-4596-BC8B-C146A77EB68D}" type="pres">
      <dgm:prSet presAssocID="{222BE815-A348-42BA-B3A4-4B18177C98F5}" presName="quadrant3" presStyleLbl="node1" presStyleIdx="2" presStyleCnt="4" custScaleX="120123" custLinFactNeighborX="-4901" custLinFactNeighborY="-605">
        <dgm:presLayoutVars>
          <dgm:chMax val="1"/>
          <dgm:bulletEnabled val="1"/>
        </dgm:presLayoutVars>
      </dgm:prSet>
      <dgm:spPr/>
      <dgm:t>
        <a:bodyPr/>
        <a:lstStyle/>
        <a:p>
          <a:endParaRPr lang="es-EC"/>
        </a:p>
      </dgm:t>
    </dgm:pt>
    <dgm:pt modelId="{C569AF5B-C826-462C-9EB7-DFF8630425B0}" type="pres">
      <dgm:prSet presAssocID="{222BE815-A348-42BA-B3A4-4B18177C98F5}" presName="quadrant4" presStyleLbl="node1" presStyleIdx="3" presStyleCnt="4" custScaleX="103598" custLinFactNeighborX="-7922" custLinFactNeighborY="-605">
        <dgm:presLayoutVars>
          <dgm:chMax val="1"/>
          <dgm:bulletEnabled val="1"/>
        </dgm:presLayoutVars>
      </dgm:prSet>
      <dgm:spPr/>
      <dgm:t>
        <a:bodyPr/>
        <a:lstStyle/>
        <a:p>
          <a:endParaRPr lang="es-EC"/>
        </a:p>
      </dgm:t>
    </dgm:pt>
    <dgm:pt modelId="{1F0BF4FA-29A2-4D2B-8059-23423095FD09}" type="pres">
      <dgm:prSet presAssocID="{222BE815-A348-42BA-B3A4-4B18177C98F5}" presName="quadrantPlaceholder" presStyleCnt="0"/>
      <dgm:spPr/>
      <dgm:t>
        <a:bodyPr/>
        <a:lstStyle/>
        <a:p>
          <a:endParaRPr lang="es-EC"/>
        </a:p>
      </dgm:t>
    </dgm:pt>
    <dgm:pt modelId="{93A8694B-EA7C-4E2B-8B4F-7C83FDD0C498}" type="pres">
      <dgm:prSet presAssocID="{222BE815-A348-42BA-B3A4-4B18177C98F5}" presName="center1" presStyleLbl="fgShp" presStyleIdx="0" presStyleCnt="2" custLinFactNeighborX="-23786" custLinFactNeighborY="165"/>
      <dgm:spPr/>
      <dgm:t>
        <a:bodyPr/>
        <a:lstStyle/>
        <a:p>
          <a:endParaRPr lang="es-EC"/>
        </a:p>
      </dgm:t>
    </dgm:pt>
    <dgm:pt modelId="{645D3645-599A-4549-957A-426180BB6A18}" type="pres">
      <dgm:prSet presAssocID="{222BE815-A348-42BA-B3A4-4B18177C98F5}" presName="center2" presStyleLbl="fgShp" presStyleIdx="1" presStyleCnt="2" custLinFactNeighborX="-23786" custLinFactNeighborY="-6264"/>
      <dgm:spPr/>
      <dgm:t>
        <a:bodyPr/>
        <a:lstStyle/>
        <a:p>
          <a:endParaRPr lang="es-EC"/>
        </a:p>
      </dgm:t>
    </dgm:pt>
  </dgm:ptLst>
  <dgm:cxnLst>
    <dgm:cxn modelId="{84B4207B-9F93-45FD-A745-D1E7CCAEDE3C}" type="presOf" srcId="{222BE815-A348-42BA-B3A4-4B18177C98F5}" destId="{5F52DF32-D68E-4B0F-9E9C-9A7C3FA7610F}" srcOrd="0" destOrd="0" presId="urn:microsoft.com/office/officeart/2005/8/layout/cycle4"/>
    <dgm:cxn modelId="{C6F387EC-F5DD-4A37-840C-0B47ECA6959C}" type="presOf" srcId="{E3684E27-FCD4-49BB-8883-D75453115403}" destId="{1A031694-287A-4CDF-9905-5D99B76D50A4}" srcOrd="0" destOrd="0" presId="urn:microsoft.com/office/officeart/2005/8/layout/cycle4"/>
    <dgm:cxn modelId="{B7E0FADE-D2A1-42C3-8E89-4AE1F07DAAA4}" type="presOf" srcId="{5A6CEA93-7415-470C-A8A1-1415A27353B0}" destId="{C569AF5B-C826-462C-9EB7-DFF8630425B0}" srcOrd="0" destOrd="0" presId="urn:microsoft.com/office/officeart/2005/8/layout/cycle4"/>
    <dgm:cxn modelId="{25E82B85-313F-42C6-824D-1FF3DF0302DD}" type="presOf" srcId="{A850E29C-55BB-423D-A738-6C09FFFE91A6}" destId="{1FBAE0F9-D931-443C-B2D8-5075EDE47966}" srcOrd="0" destOrd="3" presId="urn:microsoft.com/office/officeart/2005/8/layout/cycle4"/>
    <dgm:cxn modelId="{5D4ED496-D0FE-4F3E-86E3-16435A652637}" srcId="{ECA3E658-DCB8-4E88-A430-C672AFBA1161}" destId="{A850E29C-55BB-423D-A738-6C09FFFE91A6}" srcOrd="3" destOrd="0" parTransId="{80B59937-455F-4868-BCAD-1880CA110D27}" sibTransId="{28A0FD52-D222-49A2-AF27-163345B5AEE3}"/>
    <dgm:cxn modelId="{AE85DB32-3627-42CF-A3DB-17E4250B1999}" type="presOf" srcId="{1653BC65-28DF-4699-A9C7-74C9D16AB002}" destId="{1FBAE0F9-D931-443C-B2D8-5075EDE47966}" srcOrd="0" destOrd="0" presId="urn:microsoft.com/office/officeart/2005/8/layout/cycle4"/>
    <dgm:cxn modelId="{EFC58A8E-FEF7-44A6-878C-D9455930361A}" type="presOf" srcId="{EBC267D9-7B03-4856-AB1C-3D84BE1C5ADE}" destId="{472D3DE9-A866-4FD9-8257-35377ACAE597}" srcOrd="0" destOrd="0" presId="urn:microsoft.com/office/officeart/2005/8/layout/cycle4"/>
    <dgm:cxn modelId="{AE983192-9926-43C1-ADCC-955119FDDA10}" srcId="{EBF1E873-5735-4BAD-94D3-D2EF4D652ED2}" destId="{EBC267D9-7B03-4856-AB1C-3D84BE1C5ADE}" srcOrd="0" destOrd="0" parTransId="{E2ACA236-CD67-458C-8ED6-2F2BB5CC1DC8}" sibTransId="{6CB7A55C-51E0-4351-AB27-BB09F318E434}"/>
    <dgm:cxn modelId="{CBD0E606-4002-4D0F-8B1C-B5DE02E9F9D1}" type="presOf" srcId="{1653BC65-28DF-4699-A9C7-74C9D16AB002}" destId="{1DD10DC7-B68F-4BEC-A1A7-203650FDAEB0}" srcOrd="1" destOrd="0" presId="urn:microsoft.com/office/officeart/2005/8/layout/cycle4"/>
    <dgm:cxn modelId="{43386141-6E10-40D7-8222-8B62B09FB3B0}" srcId="{ECA3E658-DCB8-4E88-A430-C672AFBA1161}" destId="{5E770331-6E64-44CF-B98E-BD4A644313F6}" srcOrd="4" destOrd="0" parTransId="{B25EF91E-9931-451E-BA61-B00D2574D544}" sibTransId="{0BCEA29C-D208-4AE5-9327-C89711C09B38}"/>
    <dgm:cxn modelId="{C2B79ACE-E9A2-47BC-9CDD-38A9683ABD08}" type="presOf" srcId="{40B058B7-4901-4B0A-B6A8-93754A5BE693}" destId="{1FBAE0F9-D931-443C-B2D8-5075EDE47966}" srcOrd="0" destOrd="2" presId="urn:microsoft.com/office/officeart/2005/8/layout/cycle4"/>
    <dgm:cxn modelId="{65865FE2-301D-4145-8317-A96639F94787}" type="presOf" srcId="{E3684E27-FCD4-49BB-8883-D75453115403}" destId="{D8AE3600-95E2-44B9-8D3B-B0A8397E8FB9}" srcOrd="1" destOrd="0" presId="urn:microsoft.com/office/officeart/2005/8/layout/cycle4"/>
    <dgm:cxn modelId="{859B779C-0244-4AF0-9584-97D671BAF341}" type="presOf" srcId="{3D8DDBE4-DB72-4A58-A8AD-034FA977D7A1}" destId="{73B762AD-17E2-4829-AECE-4BE2D2882C4F}" srcOrd="0" destOrd="0" presId="urn:microsoft.com/office/officeart/2005/8/layout/cycle4"/>
    <dgm:cxn modelId="{46B6698B-250B-45B7-8F20-8E4B929D6D29}" srcId="{ECA3E658-DCB8-4E88-A430-C672AFBA1161}" destId="{C5539DFC-3207-40DE-8A8F-D355E2E43DA4}" srcOrd="1" destOrd="0" parTransId="{0D9BB28C-49C8-43ED-8B7D-583302748CA9}" sibTransId="{52461929-270B-4CB2-B24D-4201D88BC7A8}"/>
    <dgm:cxn modelId="{4EDDED08-F75E-4166-9ABB-406C50E5F088}" type="presOf" srcId="{74573FA8-C079-4DA4-BE96-8B7ABE3DA612}" destId="{472D3DE9-A866-4FD9-8257-35377ACAE597}" srcOrd="0" destOrd="2" presId="urn:microsoft.com/office/officeart/2005/8/layout/cycle4"/>
    <dgm:cxn modelId="{25DEA946-82DE-494E-A3AC-428D19EAE48B}" type="presOf" srcId="{5E770331-6E64-44CF-B98E-BD4A644313F6}" destId="{1DD10DC7-B68F-4BEC-A1A7-203650FDAEB0}" srcOrd="1" destOrd="4" presId="urn:microsoft.com/office/officeart/2005/8/layout/cycle4"/>
    <dgm:cxn modelId="{22F6D70B-3FC8-4A53-89D6-D9C17DAD9F76}" srcId="{5A6CEA93-7415-470C-A8A1-1415A27353B0}" destId="{0BCC7868-F1F9-419F-863B-7932254A7155}" srcOrd="1" destOrd="0" parTransId="{B43394F9-4F8D-44C1-9B05-29CC9A6DA205}" sibTransId="{E09B1D0B-C618-4202-8F1F-5B1D39ADCBDE}"/>
    <dgm:cxn modelId="{3B2DE4ED-3807-4DA5-8EDF-A8CDCA5275EE}" type="presOf" srcId="{0BCC7868-F1F9-419F-863B-7932254A7155}" destId="{38A21910-D9A0-4785-9D13-9BB9AD9467BB}" srcOrd="1" destOrd="1" presId="urn:microsoft.com/office/officeart/2005/8/layout/cycle4"/>
    <dgm:cxn modelId="{DA9B3A71-3AC0-4140-9BD4-E6D2DDB0C07A}" srcId="{222BE815-A348-42BA-B3A4-4B18177C98F5}" destId="{ECA3E658-DCB8-4E88-A430-C672AFBA1161}" srcOrd="2" destOrd="0" parTransId="{DAA42838-C1C8-4FA7-B4A6-CE6E5B4B8163}" sibTransId="{F737E8B6-92AA-4877-8658-E88F15F894A8}"/>
    <dgm:cxn modelId="{A4839A98-7184-477E-B35A-508B4E4B43D5}" type="presOf" srcId="{5E770331-6E64-44CF-B98E-BD4A644313F6}" destId="{1FBAE0F9-D931-443C-B2D8-5075EDE47966}" srcOrd="0" destOrd="4" presId="urn:microsoft.com/office/officeart/2005/8/layout/cycle4"/>
    <dgm:cxn modelId="{4F94F5B2-0E24-472C-9F74-E8507B1DDC56}" srcId="{EBF1E873-5735-4BAD-94D3-D2EF4D652ED2}" destId="{74573FA8-C079-4DA4-BE96-8B7ABE3DA612}" srcOrd="2" destOrd="0" parTransId="{584B40A7-1501-4C05-B883-8480B62260C6}" sibTransId="{353530EB-511B-4340-94F3-DB9C62A1854C}"/>
    <dgm:cxn modelId="{B3B6A9F3-50EF-4DD9-A2EB-62A664DFB625}" type="presOf" srcId="{166B2E89-8308-4E57-ABA1-8CB324AC5903}" destId="{EA69C18F-4D46-4D9B-8565-05BBC2736079}" srcOrd="1" destOrd="1" presId="urn:microsoft.com/office/officeart/2005/8/layout/cycle4"/>
    <dgm:cxn modelId="{9249E679-FC1F-4656-B6FC-ACE3EB3EDF0C}" type="presOf" srcId="{3D8DDBE4-DB72-4A58-A8AD-034FA977D7A1}" destId="{38A21910-D9A0-4785-9D13-9BB9AD9467BB}" srcOrd="1" destOrd="0" presId="urn:microsoft.com/office/officeart/2005/8/layout/cycle4"/>
    <dgm:cxn modelId="{1D43B231-96BB-4AEC-BF57-F004488C4C4D}" srcId="{ECA3E658-DCB8-4E88-A430-C672AFBA1161}" destId="{40B058B7-4901-4B0A-B6A8-93754A5BE693}" srcOrd="2" destOrd="0" parTransId="{C8872F3E-69B0-4F88-B4CC-41DF9F2EC2C4}" sibTransId="{C9833A27-29EA-40A3-95F5-10589CAC45DA}"/>
    <dgm:cxn modelId="{ADE1B665-3F56-4675-AD9D-270C8CB0F664}" type="presOf" srcId="{3350918D-8FD8-4649-9412-08DF2D35913F}" destId="{5D227480-51F9-4E23-B7D2-0C3F1A47E8D7}" srcOrd="0" destOrd="0" presId="urn:microsoft.com/office/officeart/2005/8/layout/cycle4"/>
    <dgm:cxn modelId="{DF0D7B85-0A3F-4011-8686-B9BF0F225DEA}" srcId="{5A6CEA93-7415-470C-A8A1-1415A27353B0}" destId="{3D8DDBE4-DB72-4A58-A8AD-034FA977D7A1}" srcOrd="0" destOrd="0" parTransId="{BC056BD3-B639-4DEC-8683-9299008AD447}" sibTransId="{1D865E74-5BA7-487C-8613-ECCF4FB19070}"/>
    <dgm:cxn modelId="{B7AAA34B-5484-4691-95C8-FB3A85DBF914}" type="presOf" srcId="{A850E29C-55BB-423D-A738-6C09FFFE91A6}" destId="{1DD10DC7-B68F-4BEC-A1A7-203650FDAEB0}" srcOrd="1" destOrd="3" presId="urn:microsoft.com/office/officeart/2005/8/layout/cycle4"/>
    <dgm:cxn modelId="{DD918906-A1B2-4D13-9E23-1696DD8AC86F}" type="presOf" srcId="{40B058B7-4901-4B0A-B6A8-93754A5BE693}" destId="{1DD10DC7-B68F-4BEC-A1A7-203650FDAEB0}" srcOrd="1" destOrd="2" presId="urn:microsoft.com/office/officeart/2005/8/layout/cycle4"/>
    <dgm:cxn modelId="{48FB3B95-52A1-4F15-98CE-4F012739853A}" srcId="{222BE815-A348-42BA-B3A4-4B18177C98F5}" destId="{5A6CEA93-7415-470C-A8A1-1415A27353B0}" srcOrd="3" destOrd="0" parTransId="{37C43B0F-E565-4CC1-8199-3D2F54901F5E}" sibTransId="{230B6DDB-F87D-4084-85AD-168E539935D3}"/>
    <dgm:cxn modelId="{ACC78EBB-EF0B-424F-8881-CE64518688CB}" type="presOf" srcId="{EBC267D9-7B03-4856-AB1C-3D84BE1C5ADE}" destId="{EA69C18F-4D46-4D9B-8565-05BBC2736079}" srcOrd="1" destOrd="0" presId="urn:microsoft.com/office/officeart/2005/8/layout/cycle4"/>
    <dgm:cxn modelId="{327319F9-D6E8-4EC4-9573-7542310BD612}" type="presOf" srcId="{166B2E89-8308-4E57-ABA1-8CB324AC5903}" destId="{472D3DE9-A866-4FD9-8257-35377ACAE597}" srcOrd="0" destOrd="1" presId="urn:microsoft.com/office/officeart/2005/8/layout/cycle4"/>
    <dgm:cxn modelId="{F070BEEC-ADFF-4386-8ABF-35D2FA193027}" srcId="{EBF1E873-5735-4BAD-94D3-D2EF4D652ED2}" destId="{166B2E89-8308-4E57-ABA1-8CB324AC5903}" srcOrd="1" destOrd="0" parTransId="{F162BE08-91B6-4419-BFE1-D031126BFAE7}" sibTransId="{60E06B1D-1A76-4DD7-9034-241A09C392BB}"/>
    <dgm:cxn modelId="{2C9F7D69-E88F-4F80-BD8A-830B8B1C3A08}" type="presOf" srcId="{56AE391B-21EA-4D02-8E13-DA2D42427BB5}" destId="{38A21910-D9A0-4785-9D13-9BB9AD9467BB}" srcOrd="1" destOrd="2" presId="urn:microsoft.com/office/officeart/2005/8/layout/cycle4"/>
    <dgm:cxn modelId="{8B29B240-9E7F-4A47-8C5F-03F76EAE940E}" type="presOf" srcId="{ECA3E658-DCB8-4E88-A430-C672AFBA1161}" destId="{97ADE076-115D-4596-BC8B-C146A77EB68D}" srcOrd="0" destOrd="0" presId="urn:microsoft.com/office/officeart/2005/8/layout/cycle4"/>
    <dgm:cxn modelId="{C91BC798-FE5E-46A2-91D6-74206D9FE957}" srcId="{222BE815-A348-42BA-B3A4-4B18177C98F5}" destId="{3350918D-8FD8-4649-9412-08DF2D35913F}" srcOrd="0" destOrd="0" parTransId="{9FF8F372-4CF1-41E3-AAFD-EA6E3716FC35}" sibTransId="{624BAE65-3B0F-4788-B250-5BEF01D05756}"/>
    <dgm:cxn modelId="{7A586E93-C85F-4D1E-859F-BF06D1A2E493}" type="presOf" srcId="{C5539DFC-3207-40DE-8A8F-D355E2E43DA4}" destId="{1FBAE0F9-D931-443C-B2D8-5075EDE47966}" srcOrd="0" destOrd="1" presId="urn:microsoft.com/office/officeart/2005/8/layout/cycle4"/>
    <dgm:cxn modelId="{C492EF51-C4C4-4286-BBD3-1428987F2AEC}" type="presOf" srcId="{EBF1E873-5735-4BAD-94D3-D2EF4D652ED2}" destId="{48C51EA4-8601-401D-8F03-027BD02B081E}" srcOrd="0" destOrd="0" presId="urn:microsoft.com/office/officeart/2005/8/layout/cycle4"/>
    <dgm:cxn modelId="{72694280-5535-4E33-A4A3-3A39DAC59769}" type="presOf" srcId="{56AE391B-21EA-4D02-8E13-DA2D42427BB5}" destId="{73B762AD-17E2-4829-AECE-4BE2D2882C4F}" srcOrd="0" destOrd="2" presId="urn:microsoft.com/office/officeart/2005/8/layout/cycle4"/>
    <dgm:cxn modelId="{35C1756B-9430-418F-A841-2D55A5E4B3B7}" srcId="{222BE815-A348-42BA-B3A4-4B18177C98F5}" destId="{EBF1E873-5735-4BAD-94D3-D2EF4D652ED2}" srcOrd="1" destOrd="0" parTransId="{BB61D0CA-F9D8-4183-8895-7A566D5AF57B}" sibTransId="{8B09D816-4C75-4676-831D-2CCA14E04408}"/>
    <dgm:cxn modelId="{F7CA16AA-EF99-4C97-A49E-012F068170C6}" srcId="{5A6CEA93-7415-470C-A8A1-1415A27353B0}" destId="{56AE391B-21EA-4D02-8E13-DA2D42427BB5}" srcOrd="2" destOrd="0" parTransId="{0A97049D-72A9-4B80-A803-D49681FC5783}" sibTransId="{BC5EBA56-4156-4E8E-AA79-EA1BDF8A6DD3}"/>
    <dgm:cxn modelId="{34F34765-380A-492D-ADBC-197525E04408}" type="presOf" srcId="{C5539DFC-3207-40DE-8A8F-D355E2E43DA4}" destId="{1DD10DC7-B68F-4BEC-A1A7-203650FDAEB0}" srcOrd="1" destOrd="1" presId="urn:microsoft.com/office/officeart/2005/8/layout/cycle4"/>
    <dgm:cxn modelId="{791A488E-15A3-4E14-8AB6-E5D901089019}" srcId="{3350918D-8FD8-4649-9412-08DF2D35913F}" destId="{E3684E27-FCD4-49BB-8883-D75453115403}" srcOrd="0" destOrd="0" parTransId="{82C20CD6-3875-4DE4-A221-3D09835842BA}" sibTransId="{EC94DB92-6928-49BE-8D56-22E116B7BF76}"/>
    <dgm:cxn modelId="{E5925E29-B418-472D-94F5-CA523DCC5D87}" type="presOf" srcId="{74573FA8-C079-4DA4-BE96-8B7ABE3DA612}" destId="{EA69C18F-4D46-4D9B-8565-05BBC2736079}" srcOrd="1" destOrd="2" presId="urn:microsoft.com/office/officeart/2005/8/layout/cycle4"/>
    <dgm:cxn modelId="{77CAFD95-2323-4B1D-AAC6-DBE2CE1CC0F0}" type="presOf" srcId="{0BCC7868-F1F9-419F-863B-7932254A7155}" destId="{73B762AD-17E2-4829-AECE-4BE2D2882C4F}" srcOrd="0" destOrd="1" presId="urn:microsoft.com/office/officeart/2005/8/layout/cycle4"/>
    <dgm:cxn modelId="{F83147FC-FA3A-45D0-9CF6-3C0A760BF580}" srcId="{ECA3E658-DCB8-4E88-A430-C672AFBA1161}" destId="{1653BC65-28DF-4699-A9C7-74C9D16AB002}" srcOrd="0" destOrd="0" parTransId="{0E1CC688-9BA0-4AAB-BA24-D0F198708B6C}" sibTransId="{F54DB277-51A9-45F6-B882-3C0E5805DE64}"/>
    <dgm:cxn modelId="{F13F06A3-C88A-4A44-B67F-EF07389B006D}" type="presParOf" srcId="{5F52DF32-D68E-4B0F-9E9C-9A7C3FA7610F}" destId="{DD1312D1-B100-4D1D-A91D-5E9F8E9ACFA0}" srcOrd="0" destOrd="0" presId="urn:microsoft.com/office/officeart/2005/8/layout/cycle4"/>
    <dgm:cxn modelId="{28D4C15C-8FEF-4AB3-8E1E-5074808A9D1A}" type="presParOf" srcId="{DD1312D1-B100-4D1D-A91D-5E9F8E9ACFA0}" destId="{E55B53D2-6DE2-4B24-B1E7-96FD15D2C8FF}" srcOrd="0" destOrd="0" presId="urn:microsoft.com/office/officeart/2005/8/layout/cycle4"/>
    <dgm:cxn modelId="{8FC3B5A8-6A55-4FBF-84D8-43A455E41CA8}" type="presParOf" srcId="{E55B53D2-6DE2-4B24-B1E7-96FD15D2C8FF}" destId="{1A031694-287A-4CDF-9905-5D99B76D50A4}" srcOrd="0" destOrd="0" presId="urn:microsoft.com/office/officeart/2005/8/layout/cycle4"/>
    <dgm:cxn modelId="{22ACBE45-E65F-4312-942D-686183DAACF6}" type="presParOf" srcId="{E55B53D2-6DE2-4B24-B1E7-96FD15D2C8FF}" destId="{D8AE3600-95E2-44B9-8D3B-B0A8397E8FB9}" srcOrd="1" destOrd="0" presId="urn:microsoft.com/office/officeart/2005/8/layout/cycle4"/>
    <dgm:cxn modelId="{DA9DE586-93CA-40EF-A420-ECE7985C5C0E}" type="presParOf" srcId="{DD1312D1-B100-4D1D-A91D-5E9F8E9ACFA0}" destId="{FAF5878F-CDE3-4179-A3A9-69513D32747B}" srcOrd="1" destOrd="0" presId="urn:microsoft.com/office/officeart/2005/8/layout/cycle4"/>
    <dgm:cxn modelId="{79D348EC-EE0D-463B-8CC9-B5641AFAA5F8}" type="presParOf" srcId="{FAF5878F-CDE3-4179-A3A9-69513D32747B}" destId="{472D3DE9-A866-4FD9-8257-35377ACAE597}" srcOrd="0" destOrd="0" presId="urn:microsoft.com/office/officeart/2005/8/layout/cycle4"/>
    <dgm:cxn modelId="{ADF306F6-47C3-43F0-AEEB-6913A131C073}" type="presParOf" srcId="{FAF5878F-CDE3-4179-A3A9-69513D32747B}" destId="{EA69C18F-4D46-4D9B-8565-05BBC2736079}" srcOrd="1" destOrd="0" presId="urn:microsoft.com/office/officeart/2005/8/layout/cycle4"/>
    <dgm:cxn modelId="{10B3BED0-DE58-4BD8-8CB7-AD993D447755}" type="presParOf" srcId="{DD1312D1-B100-4D1D-A91D-5E9F8E9ACFA0}" destId="{34BEF57F-F79A-4F79-B04D-B72E8F147872}" srcOrd="2" destOrd="0" presId="urn:microsoft.com/office/officeart/2005/8/layout/cycle4"/>
    <dgm:cxn modelId="{DBDCDE9D-7C85-4FEB-8DD3-DC2D9D1FF843}" type="presParOf" srcId="{34BEF57F-F79A-4F79-B04D-B72E8F147872}" destId="{1FBAE0F9-D931-443C-B2D8-5075EDE47966}" srcOrd="0" destOrd="0" presId="urn:microsoft.com/office/officeart/2005/8/layout/cycle4"/>
    <dgm:cxn modelId="{CC5AC497-C6F1-48D5-8E4B-EAD8438AD0A7}" type="presParOf" srcId="{34BEF57F-F79A-4F79-B04D-B72E8F147872}" destId="{1DD10DC7-B68F-4BEC-A1A7-203650FDAEB0}" srcOrd="1" destOrd="0" presId="urn:microsoft.com/office/officeart/2005/8/layout/cycle4"/>
    <dgm:cxn modelId="{D36D7352-2974-44D6-926C-0F74740D3568}" type="presParOf" srcId="{DD1312D1-B100-4D1D-A91D-5E9F8E9ACFA0}" destId="{9587B6FF-EEF8-45F5-9C69-CDAF03005A5A}" srcOrd="3" destOrd="0" presId="urn:microsoft.com/office/officeart/2005/8/layout/cycle4"/>
    <dgm:cxn modelId="{EE5C8318-86B4-4137-BDCE-4784DF03C89E}" type="presParOf" srcId="{9587B6FF-EEF8-45F5-9C69-CDAF03005A5A}" destId="{73B762AD-17E2-4829-AECE-4BE2D2882C4F}" srcOrd="0" destOrd="0" presId="urn:microsoft.com/office/officeart/2005/8/layout/cycle4"/>
    <dgm:cxn modelId="{2BFA4D8C-B4A1-4357-8F38-FE654F8C636D}" type="presParOf" srcId="{9587B6FF-EEF8-45F5-9C69-CDAF03005A5A}" destId="{38A21910-D9A0-4785-9D13-9BB9AD9467BB}" srcOrd="1" destOrd="0" presId="urn:microsoft.com/office/officeart/2005/8/layout/cycle4"/>
    <dgm:cxn modelId="{AB9F5E0C-DD30-4A15-8717-810543D1C177}" type="presParOf" srcId="{DD1312D1-B100-4D1D-A91D-5E9F8E9ACFA0}" destId="{BADF9BCC-7B63-49E7-9D9E-CBA97C876064}" srcOrd="4" destOrd="0" presId="urn:microsoft.com/office/officeart/2005/8/layout/cycle4"/>
    <dgm:cxn modelId="{EC26234F-8E97-4D0C-889D-E2390C721867}" type="presParOf" srcId="{5F52DF32-D68E-4B0F-9E9C-9A7C3FA7610F}" destId="{3884C485-E4C6-44A7-B5F2-5D07AB80E7E8}" srcOrd="1" destOrd="0" presId="urn:microsoft.com/office/officeart/2005/8/layout/cycle4"/>
    <dgm:cxn modelId="{E0BFDF25-E4EF-4709-B106-3CAE03807838}" type="presParOf" srcId="{3884C485-E4C6-44A7-B5F2-5D07AB80E7E8}" destId="{5D227480-51F9-4E23-B7D2-0C3F1A47E8D7}" srcOrd="0" destOrd="0" presId="urn:microsoft.com/office/officeart/2005/8/layout/cycle4"/>
    <dgm:cxn modelId="{6EDB4E86-37AD-420A-A57F-BFF7B9A51947}" type="presParOf" srcId="{3884C485-E4C6-44A7-B5F2-5D07AB80E7E8}" destId="{48C51EA4-8601-401D-8F03-027BD02B081E}" srcOrd="1" destOrd="0" presId="urn:microsoft.com/office/officeart/2005/8/layout/cycle4"/>
    <dgm:cxn modelId="{94AEBF6D-7F0C-4D63-AAF6-4417562990B9}" type="presParOf" srcId="{3884C485-E4C6-44A7-B5F2-5D07AB80E7E8}" destId="{97ADE076-115D-4596-BC8B-C146A77EB68D}" srcOrd="2" destOrd="0" presId="urn:microsoft.com/office/officeart/2005/8/layout/cycle4"/>
    <dgm:cxn modelId="{CE7F018E-B3DC-4483-8B27-DAB73E206F32}" type="presParOf" srcId="{3884C485-E4C6-44A7-B5F2-5D07AB80E7E8}" destId="{C569AF5B-C826-462C-9EB7-DFF8630425B0}" srcOrd="3" destOrd="0" presId="urn:microsoft.com/office/officeart/2005/8/layout/cycle4"/>
    <dgm:cxn modelId="{E385C894-AB99-4CE0-9670-33E440D7A23E}" type="presParOf" srcId="{3884C485-E4C6-44A7-B5F2-5D07AB80E7E8}" destId="{1F0BF4FA-29A2-4D2B-8059-23423095FD09}" srcOrd="4" destOrd="0" presId="urn:microsoft.com/office/officeart/2005/8/layout/cycle4"/>
    <dgm:cxn modelId="{3ABFAC89-5278-46B0-9C0B-EE01F405361E}" type="presParOf" srcId="{5F52DF32-D68E-4B0F-9E9C-9A7C3FA7610F}" destId="{93A8694B-EA7C-4E2B-8B4F-7C83FDD0C498}" srcOrd="2" destOrd="0" presId="urn:microsoft.com/office/officeart/2005/8/layout/cycle4"/>
    <dgm:cxn modelId="{23587E93-BEC0-495C-BBE7-03B3C100B531}" type="presParOf" srcId="{5F52DF32-D68E-4B0F-9E9C-9A7C3FA7610F}" destId="{645D3645-599A-4549-957A-426180BB6A1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A9FD2B-1D87-47DA-B7EF-6E91A568F325}" type="doc">
      <dgm:prSet loTypeId="urn:microsoft.com/office/officeart/2005/8/layout/arrow5" loCatId="process" qsTypeId="urn:microsoft.com/office/officeart/2005/8/quickstyle/simple1" qsCatId="simple" csTypeId="urn:microsoft.com/office/officeart/2005/8/colors/colorful5" csCatId="colorful" phldr="1"/>
      <dgm:spPr/>
      <dgm:t>
        <a:bodyPr/>
        <a:lstStyle/>
        <a:p>
          <a:endParaRPr lang="es-EC"/>
        </a:p>
      </dgm:t>
    </dgm:pt>
    <dgm:pt modelId="{9A26FE29-D01A-455E-B4BE-A51B24191DF4}">
      <dgm:prSet phldrT="[Texto]"/>
      <dgm:spPr/>
      <dgm:t>
        <a:bodyPr/>
        <a:lstStyle/>
        <a:p>
          <a:r>
            <a:rPr lang="es-ES" dirty="0" smtClean="0"/>
            <a:t>El Consorcio Mejía-Brito es la unión de dos cooperativas que se dedica a  prestar servicio de transporte público de pasajeros en el Cantón Mejía  hacia distintos sectores de la ciudad de Quito. Orientada a satisfacer las necesidades de transporte de calidad para la ciudadanía del Cantón Mejía cumpliendo con una flota de óptimas condiciones, cumpliendo rutas y normativas establecidas por el ente regulador</a:t>
          </a:r>
          <a:endParaRPr lang="es-EC" dirty="0"/>
        </a:p>
      </dgm:t>
    </dgm:pt>
    <dgm:pt modelId="{061A5676-2C08-46CE-B1DA-507B03AC5903}" type="parTrans" cxnId="{497CA99F-8215-498E-AB68-594020C3EA7A}">
      <dgm:prSet/>
      <dgm:spPr/>
      <dgm:t>
        <a:bodyPr/>
        <a:lstStyle/>
        <a:p>
          <a:endParaRPr lang="es-EC"/>
        </a:p>
      </dgm:t>
    </dgm:pt>
    <dgm:pt modelId="{0674E672-F6FB-4DCC-BC84-C8424A02371D}" type="sibTrans" cxnId="{497CA99F-8215-498E-AB68-594020C3EA7A}">
      <dgm:prSet/>
      <dgm:spPr/>
      <dgm:t>
        <a:bodyPr/>
        <a:lstStyle/>
        <a:p>
          <a:endParaRPr lang="es-EC"/>
        </a:p>
      </dgm:t>
    </dgm:pt>
    <dgm:pt modelId="{68DCAA40-F6FB-4E56-AE4A-222BAE1D52B5}">
      <dgm:prSet phldrT="[Texto]"/>
      <dgm:spPr/>
      <dgm:t>
        <a:bodyPr/>
        <a:lstStyle/>
        <a:p>
          <a:r>
            <a:rPr lang="es-ES" dirty="0" smtClean="0"/>
            <a:t>Ser una empresa competitiva en el sector del transporte público  para  año 2015 mediante su modelo de gestión el cual se basa en el sistema de caja común que será un modelo reconocido a nivel nacional permitiendo que las empresas de transporte público se basen en esta nueva propuesta </a:t>
          </a:r>
          <a:endParaRPr lang="es-EC" dirty="0"/>
        </a:p>
      </dgm:t>
    </dgm:pt>
    <dgm:pt modelId="{AB58B0BC-AC97-4FF7-ABFA-EFEEC2BB4C10}" type="parTrans" cxnId="{8A1FD5BB-0CC1-4B74-A1F6-6358384A93E4}">
      <dgm:prSet/>
      <dgm:spPr/>
      <dgm:t>
        <a:bodyPr/>
        <a:lstStyle/>
        <a:p>
          <a:endParaRPr lang="es-EC"/>
        </a:p>
      </dgm:t>
    </dgm:pt>
    <dgm:pt modelId="{9F01B9C7-6877-4E8D-B06C-2C68F918C148}" type="sibTrans" cxnId="{8A1FD5BB-0CC1-4B74-A1F6-6358384A93E4}">
      <dgm:prSet/>
      <dgm:spPr/>
      <dgm:t>
        <a:bodyPr/>
        <a:lstStyle/>
        <a:p>
          <a:endParaRPr lang="es-EC"/>
        </a:p>
      </dgm:t>
    </dgm:pt>
    <dgm:pt modelId="{CA3F6A43-7A10-49CB-BA5D-110400F989F1}" type="pres">
      <dgm:prSet presAssocID="{3DA9FD2B-1D87-47DA-B7EF-6E91A568F325}" presName="diagram" presStyleCnt="0">
        <dgm:presLayoutVars>
          <dgm:dir/>
          <dgm:resizeHandles val="exact"/>
        </dgm:presLayoutVars>
      </dgm:prSet>
      <dgm:spPr/>
      <dgm:t>
        <a:bodyPr/>
        <a:lstStyle/>
        <a:p>
          <a:endParaRPr lang="es-EC"/>
        </a:p>
      </dgm:t>
    </dgm:pt>
    <dgm:pt modelId="{2646A5AD-1B5D-48FF-9A90-9D544E32F255}" type="pres">
      <dgm:prSet presAssocID="{9A26FE29-D01A-455E-B4BE-A51B24191DF4}" presName="arrow" presStyleLbl="node1" presStyleIdx="0" presStyleCnt="2">
        <dgm:presLayoutVars>
          <dgm:bulletEnabled val="1"/>
        </dgm:presLayoutVars>
      </dgm:prSet>
      <dgm:spPr/>
      <dgm:t>
        <a:bodyPr/>
        <a:lstStyle/>
        <a:p>
          <a:endParaRPr lang="es-EC"/>
        </a:p>
      </dgm:t>
    </dgm:pt>
    <dgm:pt modelId="{6C451E80-FA0C-4CB5-9659-A19221C720C5}" type="pres">
      <dgm:prSet presAssocID="{68DCAA40-F6FB-4E56-AE4A-222BAE1D52B5}" presName="arrow" presStyleLbl="node1" presStyleIdx="1" presStyleCnt="2">
        <dgm:presLayoutVars>
          <dgm:bulletEnabled val="1"/>
        </dgm:presLayoutVars>
      </dgm:prSet>
      <dgm:spPr/>
      <dgm:t>
        <a:bodyPr/>
        <a:lstStyle/>
        <a:p>
          <a:endParaRPr lang="es-EC"/>
        </a:p>
      </dgm:t>
    </dgm:pt>
  </dgm:ptLst>
  <dgm:cxnLst>
    <dgm:cxn modelId="{8A1FD5BB-0CC1-4B74-A1F6-6358384A93E4}" srcId="{3DA9FD2B-1D87-47DA-B7EF-6E91A568F325}" destId="{68DCAA40-F6FB-4E56-AE4A-222BAE1D52B5}" srcOrd="1" destOrd="0" parTransId="{AB58B0BC-AC97-4FF7-ABFA-EFEEC2BB4C10}" sibTransId="{9F01B9C7-6877-4E8D-B06C-2C68F918C148}"/>
    <dgm:cxn modelId="{F0C23531-FE9C-4EAB-8B19-60AA3D6A884B}" type="presOf" srcId="{68DCAA40-F6FB-4E56-AE4A-222BAE1D52B5}" destId="{6C451E80-FA0C-4CB5-9659-A19221C720C5}" srcOrd="0" destOrd="0" presId="urn:microsoft.com/office/officeart/2005/8/layout/arrow5"/>
    <dgm:cxn modelId="{497CA99F-8215-498E-AB68-594020C3EA7A}" srcId="{3DA9FD2B-1D87-47DA-B7EF-6E91A568F325}" destId="{9A26FE29-D01A-455E-B4BE-A51B24191DF4}" srcOrd="0" destOrd="0" parTransId="{061A5676-2C08-46CE-B1DA-507B03AC5903}" sibTransId="{0674E672-F6FB-4DCC-BC84-C8424A02371D}"/>
    <dgm:cxn modelId="{41ACD998-A1E1-4069-A004-0A408DC550AC}" type="presOf" srcId="{3DA9FD2B-1D87-47DA-B7EF-6E91A568F325}" destId="{CA3F6A43-7A10-49CB-BA5D-110400F989F1}" srcOrd="0" destOrd="0" presId="urn:microsoft.com/office/officeart/2005/8/layout/arrow5"/>
    <dgm:cxn modelId="{597F728F-E0E8-4D08-8CBD-6667CED41AF7}" type="presOf" srcId="{9A26FE29-D01A-455E-B4BE-A51B24191DF4}" destId="{2646A5AD-1B5D-48FF-9A90-9D544E32F255}" srcOrd="0" destOrd="0" presId="urn:microsoft.com/office/officeart/2005/8/layout/arrow5"/>
    <dgm:cxn modelId="{12F7B1A1-D565-4703-8FB9-B7446AE1F173}" type="presParOf" srcId="{CA3F6A43-7A10-49CB-BA5D-110400F989F1}" destId="{2646A5AD-1B5D-48FF-9A90-9D544E32F255}" srcOrd="0" destOrd="0" presId="urn:microsoft.com/office/officeart/2005/8/layout/arrow5"/>
    <dgm:cxn modelId="{52687D29-9EC5-46CD-8E42-EA5EF63C1BCD}" type="presParOf" srcId="{CA3F6A43-7A10-49CB-BA5D-110400F989F1}" destId="{6C451E80-FA0C-4CB5-9659-A19221C720C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7BA436-3BD6-45D7-8606-67E01C562EFD}"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EC"/>
        </a:p>
      </dgm:t>
    </dgm:pt>
    <dgm:pt modelId="{A91D4690-C775-4854-AE12-3C52F7889D3C}">
      <dgm:prSet phldrT="[Texto]"/>
      <dgm:spPr/>
      <dgm:t>
        <a:bodyPr/>
        <a:lstStyle/>
        <a:p>
          <a:r>
            <a:rPr lang="es-ES" dirty="0" smtClean="0"/>
            <a:t>Servicio  de Transporte en las rutas y frecuencias otorgadas</a:t>
          </a:r>
          <a:endParaRPr lang="es-EC" dirty="0"/>
        </a:p>
      </dgm:t>
    </dgm:pt>
    <dgm:pt modelId="{20CD36C4-3088-4588-B7CC-5FC0CC090FD6}" type="parTrans" cxnId="{6CFF0D67-FF0D-4BB3-BCF3-A5D432BEA36B}">
      <dgm:prSet/>
      <dgm:spPr/>
      <dgm:t>
        <a:bodyPr/>
        <a:lstStyle/>
        <a:p>
          <a:endParaRPr lang="es-EC"/>
        </a:p>
      </dgm:t>
    </dgm:pt>
    <dgm:pt modelId="{CCADEAB0-CA90-4955-B610-FADB0847D423}" type="sibTrans" cxnId="{6CFF0D67-FF0D-4BB3-BCF3-A5D432BEA36B}">
      <dgm:prSet/>
      <dgm:spPr/>
      <dgm:t>
        <a:bodyPr/>
        <a:lstStyle/>
        <a:p>
          <a:endParaRPr lang="es-EC"/>
        </a:p>
      </dgm:t>
    </dgm:pt>
    <dgm:pt modelId="{A825DC90-20C5-4993-BE43-A6D5052E9D5A}">
      <dgm:prSet phldrT="[Texto]"/>
      <dgm:spPr/>
      <dgm:t>
        <a:bodyPr/>
        <a:lstStyle/>
        <a:p>
          <a:r>
            <a:rPr lang="es-ES" dirty="0" smtClean="0"/>
            <a:t>Tecnología sofisticada  y calidad del servicio.</a:t>
          </a:r>
          <a:endParaRPr lang="es-EC" dirty="0"/>
        </a:p>
      </dgm:t>
    </dgm:pt>
    <dgm:pt modelId="{96D5559B-A030-48DE-99D8-667CC94453B0}" type="parTrans" cxnId="{A5354F25-938F-4623-8E22-DEC9360C1F2F}">
      <dgm:prSet/>
      <dgm:spPr/>
      <dgm:t>
        <a:bodyPr/>
        <a:lstStyle/>
        <a:p>
          <a:endParaRPr lang="es-EC"/>
        </a:p>
      </dgm:t>
    </dgm:pt>
    <dgm:pt modelId="{958C7BCC-2B45-490C-BF7B-401BA86593BE}" type="sibTrans" cxnId="{A5354F25-938F-4623-8E22-DEC9360C1F2F}">
      <dgm:prSet/>
      <dgm:spPr/>
      <dgm:t>
        <a:bodyPr/>
        <a:lstStyle/>
        <a:p>
          <a:endParaRPr lang="es-EC"/>
        </a:p>
      </dgm:t>
    </dgm:pt>
    <dgm:pt modelId="{8442D670-464E-48F6-A7B1-9BEA6043E784}">
      <dgm:prSet phldrT="[Texto]" phldr="1"/>
      <dgm:spPr/>
      <dgm:t>
        <a:bodyPr/>
        <a:lstStyle/>
        <a:p>
          <a:endParaRPr lang="es-EC"/>
        </a:p>
      </dgm:t>
    </dgm:pt>
    <dgm:pt modelId="{6D0E7F50-D6CB-4834-B4F4-F691C40A3855}" type="parTrans" cxnId="{44D32832-BEBC-49A4-A18B-2AB9A05E07D7}">
      <dgm:prSet/>
      <dgm:spPr/>
      <dgm:t>
        <a:bodyPr/>
        <a:lstStyle/>
        <a:p>
          <a:endParaRPr lang="es-EC"/>
        </a:p>
      </dgm:t>
    </dgm:pt>
    <dgm:pt modelId="{0F987E6E-C518-4506-BF0E-8AC247571B11}" type="sibTrans" cxnId="{44D32832-BEBC-49A4-A18B-2AB9A05E07D7}">
      <dgm:prSet/>
      <dgm:spPr/>
      <dgm:t>
        <a:bodyPr/>
        <a:lstStyle/>
        <a:p>
          <a:endParaRPr lang="es-EC"/>
        </a:p>
      </dgm:t>
    </dgm:pt>
    <dgm:pt modelId="{132C2143-7EBD-4BBC-AAA4-18DE9B4E813D}">
      <dgm:prSet phldrT="[Texto]" phldr="1"/>
      <dgm:spPr/>
      <dgm:t>
        <a:bodyPr/>
        <a:lstStyle/>
        <a:p>
          <a:endParaRPr lang="es-EC"/>
        </a:p>
      </dgm:t>
    </dgm:pt>
    <dgm:pt modelId="{23F93C8C-96A6-42A6-B57D-E0AD27140A9C}" type="parTrans" cxnId="{2C9396CD-3771-43F7-A544-3C94BF6A61CE}">
      <dgm:prSet/>
      <dgm:spPr/>
      <dgm:t>
        <a:bodyPr/>
        <a:lstStyle/>
        <a:p>
          <a:endParaRPr lang="es-EC"/>
        </a:p>
      </dgm:t>
    </dgm:pt>
    <dgm:pt modelId="{66C8F2C9-0DDA-4B29-9D88-D23D9C8ED058}" type="sibTrans" cxnId="{2C9396CD-3771-43F7-A544-3C94BF6A61CE}">
      <dgm:prSet/>
      <dgm:spPr/>
      <dgm:t>
        <a:bodyPr/>
        <a:lstStyle/>
        <a:p>
          <a:endParaRPr lang="es-EC"/>
        </a:p>
      </dgm:t>
    </dgm:pt>
    <dgm:pt modelId="{92F01B9A-E766-4A01-A6B9-8D84A65AFFF4}">
      <dgm:prSet phldrT="[Texto]"/>
      <dgm:spPr/>
      <dgm:t>
        <a:bodyPr/>
        <a:lstStyle/>
        <a:p>
          <a:r>
            <a:rPr lang="es-ES" dirty="0" smtClean="0"/>
            <a:t> Capacitaciones   </a:t>
          </a:r>
          <a:endParaRPr lang="es-EC" dirty="0"/>
        </a:p>
      </dgm:t>
    </dgm:pt>
    <dgm:pt modelId="{82F85CC0-2C3F-4DD4-A174-7854D708D539}" type="parTrans" cxnId="{86A91ACD-C8F2-43A2-BF7D-718DCBDD72D1}">
      <dgm:prSet/>
      <dgm:spPr/>
      <dgm:t>
        <a:bodyPr/>
        <a:lstStyle/>
        <a:p>
          <a:endParaRPr lang="es-EC"/>
        </a:p>
      </dgm:t>
    </dgm:pt>
    <dgm:pt modelId="{8D50298C-A709-4949-943E-443EC9ABE6C1}" type="sibTrans" cxnId="{86A91ACD-C8F2-43A2-BF7D-718DCBDD72D1}">
      <dgm:prSet/>
      <dgm:spPr/>
      <dgm:t>
        <a:bodyPr/>
        <a:lstStyle/>
        <a:p>
          <a:endParaRPr lang="es-EC"/>
        </a:p>
      </dgm:t>
    </dgm:pt>
    <dgm:pt modelId="{6EEAB3B6-55C6-4FCE-8699-D390CF245858}">
      <dgm:prSet phldrT="[Texto]"/>
      <dgm:spPr/>
      <dgm:t>
        <a:bodyPr/>
        <a:lstStyle/>
        <a:p>
          <a:r>
            <a:rPr lang="es-ES" dirty="0" smtClean="0"/>
            <a:t>Comunicación  dentro de la estructura organizacional</a:t>
          </a:r>
          <a:endParaRPr lang="es-EC" dirty="0"/>
        </a:p>
      </dgm:t>
    </dgm:pt>
    <dgm:pt modelId="{32F25CEA-ED2B-4F62-BCA4-CF1E7BD92DE4}" type="parTrans" cxnId="{8A9D42D4-CED2-478D-8315-FD7EF8589813}">
      <dgm:prSet/>
      <dgm:spPr/>
      <dgm:t>
        <a:bodyPr/>
        <a:lstStyle/>
        <a:p>
          <a:endParaRPr lang="es-EC"/>
        </a:p>
      </dgm:t>
    </dgm:pt>
    <dgm:pt modelId="{89F740C4-1674-4EFA-8732-010E72785356}" type="sibTrans" cxnId="{8A9D42D4-CED2-478D-8315-FD7EF8589813}">
      <dgm:prSet/>
      <dgm:spPr/>
      <dgm:t>
        <a:bodyPr/>
        <a:lstStyle/>
        <a:p>
          <a:endParaRPr lang="es-EC"/>
        </a:p>
      </dgm:t>
    </dgm:pt>
    <dgm:pt modelId="{CEF32595-4359-4DA0-8813-E93386F2B5E8}">
      <dgm:prSet phldrT="[Texto]"/>
      <dgm:spPr/>
      <dgm:t>
        <a:bodyPr/>
        <a:lstStyle/>
        <a:p>
          <a:r>
            <a:rPr lang="es-ES" dirty="0" smtClean="0"/>
            <a:t>Satisfacer la demanda de transporte.</a:t>
          </a:r>
          <a:endParaRPr lang="es-EC" dirty="0"/>
        </a:p>
      </dgm:t>
    </dgm:pt>
    <dgm:pt modelId="{FCFD3E17-B21D-43AE-862A-C0B03FD28508}" type="parTrans" cxnId="{B4C48DEF-714B-4535-897F-E40670B55761}">
      <dgm:prSet/>
      <dgm:spPr/>
      <dgm:t>
        <a:bodyPr/>
        <a:lstStyle/>
        <a:p>
          <a:endParaRPr lang="es-EC"/>
        </a:p>
      </dgm:t>
    </dgm:pt>
    <dgm:pt modelId="{4747E1D3-DAF4-4601-8568-4B61A00428F8}" type="sibTrans" cxnId="{B4C48DEF-714B-4535-897F-E40670B55761}">
      <dgm:prSet/>
      <dgm:spPr/>
      <dgm:t>
        <a:bodyPr/>
        <a:lstStyle/>
        <a:p>
          <a:endParaRPr lang="es-EC"/>
        </a:p>
      </dgm:t>
    </dgm:pt>
    <dgm:pt modelId="{887DE6D3-285D-4184-9CB7-9DFDFE396939}" type="pres">
      <dgm:prSet presAssocID="{F57BA436-3BD6-45D7-8606-67E01C562EFD}" presName="composite" presStyleCnt="0">
        <dgm:presLayoutVars>
          <dgm:chMax val="1"/>
          <dgm:dir/>
          <dgm:resizeHandles val="exact"/>
        </dgm:presLayoutVars>
      </dgm:prSet>
      <dgm:spPr/>
      <dgm:t>
        <a:bodyPr/>
        <a:lstStyle/>
        <a:p>
          <a:endParaRPr lang="es-EC"/>
        </a:p>
      </dgm:t>
    </dgm:pt>
    <dgm:pt modelId="{104834C1-B083-48CE-8B89-B4D7073C1A9B}" type="pres">
      <dgm:prSet presAssocID="{A91D4690-C775-4854-AE12-3C52F7889D3C}" presName="roof" presStyleLbl="dkBgShp" presStyleIdx="0" presStyleCnt="2"/>
      <dgm:spPr/>
      <dgm:t>
        <a:bodyPr/>
        <a:lstStyle/>
        <a:p>
          <a:endParaRPr lang="es-EC"/>
        </a:p>
      </dgm:t>
    </dgm:pt>
    <dgm:pt modelId="{58AB86E0-B6C5-495B-ACF4-B2DFFDA48A89}" type="pres">
      <dgm:prSet presAssocID="{A91D4690-C775-4854-AE12-3C52F7889D3C}" presName="pillars" presStyleCnt="0"/>
      <dgm:spPr/>
      <dgm:t>
        <a:bodyPr/>
        <a:lstStyle/>
        <a:p>
          <a:endParaRPr lang="es-EC"/>
        </a:p>
      </dgm:t>
    </dgm:pt>
    <dgm:pt modelId="{FF41F24A-CE9D-450F-B828-E71E79DC48BB}" type="pres">
      <dgm:prSet presAssocID="{A91D4690-C775-4854-AE12-3C52F7889D3C}" presName="pillar1" presStyleLbl="node1" presStyleIdx="0" presStyleCnt="4">
        <dgm:presLayoutVars>
          <dgm:bulletEnabled val="1"/>
        </dgm:presLayoutVars>
      </dgm:prSet>
      <dgm:spPr/>
      <dgm:t>
        <a:bodyPr/>
        <a:lstStyle/>
        <a:p>
          <a:endParaRPr lang="es-EC"/>
        </a:p>
      </dgm:t>
    </dgm:pt>
    <dgm:pt modelId="{ED815D34-07D4-4AEA-BC0E-B98C992CED53}" type="pres">
      <dgm:prSet presAssocID="{92F01B9A-E766-4A01-A6B9-8D84A65AFFF4}" presName="pillarX" presStyleLbl="node1" presStyleIdx="1" presStyleCnt="4">
        <dgm:presLayoutVars>
          <dgm:bulletEnabled val="1"/>
        </dgm:presLayoutVars>
      </dgm:prSet>
      <dgm:spPr/>
      <dgm:t>
        <a:bodyPr/>
        <a:lstStyle/>
        <a:p>
          <a:endParaRPr lang="es-EC"/>
        </a:p>
      </dgm:t>
    </dgm:pt>
    <dgm:pt modelId="{08D29608-AF86-43AD-BB7E-86011A59468A}" type="pres">
      <dgm:prSet presAssocID="{6EEAB3B6-55C6-4FCE-8699-D390CF245858}" presName="pillarX" presStyleLbl="node1" presStyleIdx="2" presStyleCnt="4">
        <dgm:presLayoutVars>
          <dgm:bulletEnabled val="1"/>
        </dgm:presLayoutVars>
      </dgm:prSet>
      <dgm:spPr/>
      <dgm:t>
        <a:bodyPr/>
        <a:lstStyle/>
        <a:p>
          <a:endParaRPr lang="es-EC"/>
        </a:p>
      </dgm:t>
    </dgm:pt>
    <dgm:pt modelId="{32337C9D-8D15-4172-8E8E-BBBC89361A1E}" type="pres">
      <dgm:prSet presAssocID="{CEF32595-4359-4DA0-8813-E93386F2B5E8}" presName="pillarX" presStyleLbl="node1" presStyleIdx="3" presStyleCnt="4">
        <dgm:presLayoutVars>
          <dgm:bulletEnabled val="1"/>
        </dgm:presLayoutVars>
      </dgm:prSet>
      <dgm:spPr/>
      <dgm:t>
        <a:bodyPr/>
        <a:lstStyle/>
        <a:p>
          <a:endParaRPr lang="es-EC"/>
        </a:p>
      </dgm:t>
    </dgm:pt>
    <dgm:pt modelId="{0A00D817-BC91-47BF-A405-321B3EA89B90}" type="pres">
      <dgm:prSet presAssocID="{A91D4690-C775-4854-AE12-3C52F7889D3C}" presName="base" presStyleLbl="dkBgShp" presStyleIdx="1" presStyleCnt="2"/>
      <dgm:spPr/>
      <dgm:t>
        <a:bodyPr/>
        <a:lstStyle/>
        <a:p>
          <a:endParaRPr lang="es-EC"/>
        </a:p>
      </dgm:t>
    </dgm:pt>
  </dgm:ptLst>
  <dgm:cxnLst>
    <dgm:cxn modelId="{B4C48DEF-714B-4535-897F-E40670B55761}" srcId="{A91D4690-C775-4854-AE12-3C52F7889D3C}" destId="{CEF32595-4359-4DA0-8813-E93386F2B5E8}" srcOrd="3" destOrd="0" parTransId="{FCFD3E17-B21D-43AE-862A-C0B03FD28508}" sibTransId="{4747E1D3-DAF4-4601-8568-4B61A00428F8}"/>
    <dgm:cxn modelId="{A5354F25-938F-4623-8E22-DEC9360C1F2F}" srcId="{A91D4690-C775-4854-AE12-3C52F7889D3C}" destId="{A825DC90-20C5-4993-BE43-A6D5052E9D5A}" srcOrd="0" destOrd="0" parTransId="{96D5559B-A030-48DE-99D8-667CC94453B0}" sibTransId="{958C7BCC-2B45-490C-BF7B-401BA86593BE}"/>
    <dgm:cxn modelId="{2C9396CD-3771-43F7-A544-3C94BF6A61CE}" srcId="{8442D670-464E-48F6-A7B1-9BEA6043E784}" destId="{132C2143-7EBD-4BBC-AAA4-18DE9B4E813D}" srcOrd="0" destOrd="0" parTransId="{23F93C8C-96A6-42A6-B57D-E0AD27140A9C}" sibTransId="{66C8F2C9-0DDA-4B29-9D88-D23D9C8ED058}"/>
    <dgm:cxn modelId="{611E7B15-EEFB-4C54-8A85-038C164CD5B7}" type="presOf" srcId="{CEF32595-4359-4DA0-8813-E93386F2B5E8}" destId="{32337C9D-8D15-4172-8E8E-BBBC89361A1E}" srcOrd="0" destOrd="0" presId="urn:microsoft.com/office/officeart/2005/8/layout/hList3"/>
    <dgm:cxn modelId="{BDC43CF2-1B9F-4C8D-8283-E0B206F6247C}" type="presOf" srcId="{6EEAB3B6-55C6-4FCE-8699-D390CF245858}" destId="{08D29608-AF86-43AD-BB7E-86011A59468A}" srcOrd="0" destOrd="0" presId="urn:microsoft.com/office/officeart/2005/8/layout/hList3"/>
    <dgm:cxn modelId="{B3B5B934-7D48-4207-88FA-5402715C2CE4}" type="presOf" srcId="{F57BA436-3BD6-45D7-8606-67E01C562EFD}" destId="{887DE6D3-285D-4184-9CB7-9DFDFE396939}" srcOrd="0" destOrd="0" presId="urn:microsoft.com/office/officeart/2005/8/layout/hList3"/>
    <dgm:cxn modelId="{8A9D42D4-CED2-478D-8315-FD7EF8589813}" srcId="{A91D4690-C775-4854-AE12-3C52F7889D3C}" destId="{6EEAB3B6-55C6-4FCE-8699-D390CF245858}" srcOrd="2" destOrd="0" parTransId="{32F25CEA-ED2B-4F62-BCA4-CF1E7BD92DE4}" sibTransId="{89F740C4-1674-4EFA-8732-010E72785356}"/>
    <dgm:cxn modelId="{44D32832-BEBC-49A4-A18B-2AB9A05E07D7}" srcId="{F57BA436-3BD6-45D7-8606-67E01C562EFD}" destId="{8442D670-464E-48F6-A7B1-9BEA6043E784}" srcOrd="1" destOrd="0" parTransId="{6D0E7F50-D6CB-4834-B4F4-F691C40A3855}" sibTransId="{0F987E6E-C518-4506-BF0E-8AC247571B11}"/>
    <dgm:cxn modelId="{6CFF0D67-FF0D-4BB3-BCF3-A5D432BEA36B}" srcId="{F57BA436-3BD6-45D7-8606-67E01C562EFD}" destId="{A91D4690-C775-4854-AE12-3C52F7889D3C}" srcOrd="0" destOrd="0" parTransId="{20CD36C4-3088-4588-B7CC-5FC0CC090FD6}" sibTransId="{CCADEAB0-CA90-4955-B610-FADB0847D423}"/>
    <dgm:cxn modelId="{4236730D-9FBC-47F3-BD8A-6D9F9D22ACB0}" type="presOf" srcId="{92F01B9A-E766-4A01-A6B9-8D84A65AFFF4}" destId="{ED815D34-07D4-4AEA-BC0E-B98C992CED53}" srcOrd="0" destOrd="0" presId="urn:microsoft.com/office/officeart/2005/8/layout/hList3"/>
    <dgm:cxn modelId="{86A91ACD-C8F2-43A2-BF7D-718DCBDD72D1}" srcId="{A91D4690-C775-4854-AE12-3C52F7889D3C}" destId="{92F01B9A-E766-4A01-A6B9-8D84A65AFFF4}" srcOrd="1" destOrd="0" parTransId="{82F85CC0-2C3F-4DD4-A174-7854D708D539}" sibTransId="{8D50298C-A709-4949-943E-443EC9ABE6C1}"/>
    <dgm:cxn modelId="{FC4EFDF7-46A9-4707-9978-5A4122DDB322}" type="presOf" srcId="{A825DC90-20C5-4993-BE43-A6D5052E9D5A}" destId="{FF41F24A-CE9D-450F-B828-E71E79DC48BB}" srcOrd="0" destOrd="0" presId="urn:microsoft.com/office/officeart/2005/8/layout/hList3"/>
    <dgm:cxn modelId="{5D2D80EA-EBD1-4AB6-8A0E-7B3859E59CA0}" type="presOf" srcId="{A91D4690-C775-4854-AE12-3C52F7889D3C}" destId="{104834C1-B083-48CE-8B89-B4D7073C1A9B}" srcOrd="0" destOrd="0" presId="urn:microsoft.com/office/officeart/2005/8/layout/hList3"/>
    <dgm:cxn modelId="{167CCC89-F170-4F63-9AE5-98C6DAF4F9A2}" type="presParOf" srcId="{887DE6D3-285D-4184-9CB7-9DFDFE396939}" destId="{104834C1-B083-48CE-8B89-B4D7073C1A9B}" srcOrd="0" destOrd="0" presId="urn:microsoft.com/office/officeart/2005/8/layout/hList3"/>
    <dgm:cxn modelId="{2B329257-6DDE-4D58-92E6-29E1ACC53669}" type="presParOf" srcId="{887DE6D3-285D-4184-9CB7-9DFDFE396939}" destId="{58AB86E0-B6C5-495B-ACF4-B2DFFDA48A89}" srcOrd="1" destOrd="0" presId="urn:microsoft.com/office/officeart/2005/8/layout/hList3"/>
    <dgm:cxn modelId="{DC4A579E-F763-4410-8DC6-B1433B236965}" type="presParOf" srcId="{58AB86E0-B6C5-495B-ACF4-B2DFFDA48A89}" destId="{FF41F24A-CE9D-450F-B828-E71E79DC48BB}" srcOrd="0" destOrd="0" presId="urn:microsoft.com/office/officeart/2005/8/layout/hList3"/>
    <dgm:cxn modelId="{D9A7420F-FF6E-44D6-8883-2493389ADEE8}" type="presParOf" srcId="{58AB86E0-B6C5-495B-ACF4-B2DFFDA48A89}" destId="{ED815D34-07D4-4AEA-BC0E-B98C992CED53}" srcOrd="1" destOrd="0" presId="urn:microsoft.com/office/officeart/2005/8/layout/hList3"/>
    <dgm:cxn modelId="{0FC684AC-6AF3-4D83-9E8C-7D2057E39AC9}" type="presParOf" srcId="{58AB86E0-B6C5-495B-ACF4-B2DFFDA48A89}" destId="{08D29608-AF86-43AD-BB7E-86011A59468A}" srcOrd="2" destOrd="0" presId="urn:microsoft.com/office/officeart/2005/8/layout/hList3"/>
    <dgm:cxn modelId="{30905C59-EA2F-4DD0-9C9D-8A0B936EEBB6}" type="presParOf" srcId="{58AB86E0-B6C5-495B-ACF4-B2DFFDA48A89}" destId="{32337C9D-8D15-4172-8E8E-BBBC89361A1E}" srcOrd="3" destOrd="0" presId="urn:microsoft.com/office/officeart/2005/8/layout/hList3"/>
    <dgm:cxn modelId="{C3435032-E1CC-4FC2-8CE2-659B7CBF1B7B}" type="presParOf" srcId="{887DE6D3-285D-4184-9CB7-9DFDFE396939}" destId="{0A00D817-BC91-47BF-A405-321B3EA89B9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605370-0576-4B64-A821-0E2ED9999A6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F30DDABC-B537-40B4-BE7F-3D79DA205CF0}">
      <dgm:prSet phldrT="[Texto]" custT="1"/>
      <dgm:spPr/>
      <dgm:t>
        <a:bodyPr/>
        <a:lstStyle/>
        <a:p>
          <a:r>
            <a:rPr lang="es-EC" sz="1600" dirty="0"/>
            <a:t>DIRECTORIO </a:t>
          </a:r>
        </a:p>
      </dgm:t>
    </dgm:pt>
    <dgm:pt modelId="{E2BFEE31-E155-4DDF-8B43-B4BD79D2AF25}" type="parTrans" cxnId="{56967CAB-BDE0-4FB7-873B-E8B86731E681}">
      <dgm:prSet/>
      <dgm:spPr/>
      <dgm:t>
        <a:bodyPr/>
        <a:lstStyle/>
        <a:p>
          <a:endParaRPr lang="es-EC" sz="4400"/>
        </a:p>
      </dgm:t>
    </dgm:pt>
    <dgm:pt modelId="{BFE3D9D7-1FD2-4DC7-91A2-41A30DCA49F2}" type="sibTrans" cxnId="{56967CAB-BDE0-4FB7-873B-E8B86731E681}">
      <dgm:prSet/>
      <dgm:spPr/>
      <dgm:t>
        <a:bodyPr/>
        <a:lstStyle/>
        <a:p>
          <a:endParaRPr lang="es-EC" sz="4400"/>
        </a:p>
      </dgm:t>
    </dgm:pt>
    <dgm:pt modelId="{9B9F69E1-68C1-48E2-A46C-3E9457D0DE4D}">
      <dgm:prSet phldrT="[Texto]" custT="1"/>
      <dgm:spPr/>
      <dgm:t>
        <a:bodyPr/>
        <a:lstStyle/>
        <a:p>
          <a:r>
            <a:rPr lang="es-EC" sz="1600" dirty="0"/>
            <a:t>DIRECTOR DEL PROYECTO</a:t>
          </a:r>
        </a:p>
      </dgm:t>
    </dgm:pt>
    <dgm:pt modelId="{590C1571-F27A-4C39-BB8E-C6022E531EF2}" type="parTrans" cxnId="{32A3715A-10F4-42BC-BD44-EE9FD0D94CFD}">
      <dgm:prSet/>
      <dgm:spPr/>
      <dgm:t>
        <a:bodyPr/>
        <a:lstStyle/>
        <a:p>
          <a:endParaRPr lang="es-EC" sz="4400"/>
        </a:p>
      </dgm:t>
    </dgm:pt>
    <dgm:pt modelId="{50BB7D74-9C5A-4373-8A5E-86B675334A3E}" type="sibTrans" cxnId="{32A3715A-10F4-42BC-BD44-EE9FD0D94CFD}">
      <dgm:prSet/>
      <dgm:spPr/>
      <dgm:t>
        <a:bodyPr/>
        <a:lstStyle/>
        <a:p>
          <a:endParaRPr lang="es-EC" sz="4400"/>
        </a:p>
      </dgm:t>
    </dgm:pt>
    <dgm:pt modelId="{68F138FE-DB78-4DEB-BFD4-190436384365}">
      <dgm:prSet phldrT="[Texto]" custT="1"/>
      <dgm:spPr/>
      <dgm:t>
        <a:bodyPr/>
        <a:lstStyle/>
        <a:p>
          <a:r>
            <a:rPr lang="es-EC" sz="1600" dirty="0"/>
            <a:t> ADMINISTRATIVO FINANCIERO</a:t>
          </a:r>
        </a:p>
      </dgm:t>
    </dgm:pt>
    <dgm:pt modelId="{7E03795F-D8DD-457E-A50C-63ACFF324D4B}" type="parTrans" cxnId="{FA5C9C10-D405-4559-AC5D-9B0C1228B946}">
      <dgm:prSet/>
      <dgm:spPr/>
      <dgm:t>
        <a:bodyPr/>
        <a:lstStyle/>
        <a:p>
          <a:endParaRPr lang="es-EC" sz="4400"/>
        </a:p>
      </dgm:t>
    </dgm:pt>
    <dgm:pt modelId="{6EF50333-2E09-4C58-8ABA-C7A972DEF9C2}" type="sibTrans" cxnId="{FA5C9C10-D405-4559-AC5D-9B0C1228B946}">
      <dgm:prSet/>
      <dgm:spPr/>
      <dgm:t>
        <a:bodyPr/>
        <a:lstStyle/>
        <a:p>
          <a:endParaRPr lang="es-EC" sz="4400"/>
        </a:p>
      </dgm:t>
    </dgm:pt>
    <dgm:pt modelId="{FC8A3D8E-B8F6-4090-B9FD-FE4EA21480C5}">
      <dgm:prSet phldrT="[Texto]" custT="1"/>
      <dgm:spPr/>
      <dgm:t>
        <a:bodyPr/>
        <a:lstStyle/>
        <a:p>
          <a:r>
            <a:rPr lang="es-EC" sz="1600" dirty="0"/>
            <a:t>DIRECTOR DE OPERACIONES </a:t>
          </a:r>
        </a:p>
      </dgm:t>
    </dgm:pt>
    <dgm:pt modelId="{14C34C0C-CBD7-4A32-9A0A-F0B43C133BC9}" type="parTrans" cxnId="{0F292278-0A97-481C-93AF-AC9BAC75C85D}">
      <dgm:prSet/>
      <dgm:spPr/>
      <dgm:t>
        <a:bodyPr/>
        <a:lstStyle/>
        <a:p>
          <a:endParaRPr lang="es-EC" sz="4400"/>
        </a:p>
      </dgm:t>
    </dgm:pt>
    <dgm:pt modelId="{8E610BFB-FF2A-4BE3-8D20-3E6C89EAE5FB}" type="sibTrans" cxnId="{0F292278-0A97-481C-93AF-AC9BAC75C85D}">
      <dgm:prSet/>
      <dgm:spPr/>
      <dgm:t>
        <a:bodyPr/>
        <a:lstStyle/>
        <a:p>
          <a:endParaRPr lang="es-EC" sz="4400"/>
        </a:p>
      </dgm:t>
    </dgm:pt>
    <dgm:pt modelId="{039B744E-E3F7-4CC7-8EC7-0AAD80D5D397}">
      <dgm:prSet phldrT="[Texto]" custT="1"/>
      <dgm:spPr/>
      <dgm:t>
        <a:bodyPr/>
        <a:lstStyle/>
        <a:p>
          <a:r>
            <a:rPr lang="es-EC" sz="1600" dirty="0"/>
            <a:t>ACTIVIDADES COMPLEMENTARIAS</a:t>
          </a:r>
        </a:p>
      </dgm:t>
    </dgm:pt>
    <dgm:pt modelId="{1844D8AE-0E31-4C63-80E9-7EF5894CAF70}" type="parTrans" cxnId="{0243C453-E04F-4881-92C4-53C4032257C2}">
      <dgm:prSet/>
      <dgm:spPr/>
      <dgm:t>
        <a:bodyPr/>
        <a:lstStyle/>
        <a:p>
          <a:endParaRPr lang="es-EC" sz="4400"/>
        </a:p>
      </dgm:t>
    </dgm:pt>
    <dgm:pt modelId="{4C59614E-500E-45C1-82CF-69EBC71020D2}" type="sibTrans" cxnId="{0243C453-E04F-4881-92C4-53C4032257C2}">
      <dgm:prSet/>
      <dgm:spPr/>
      <dgm:t>
        <a:bodyPr/>
        <a:lstStyle/>
        <a:p>
          <a:endParaRPr lang="es-EC" sz="4400"/>
        </a:p>
      </dgm:t>
    </dgm:pt>
    <dgm:pt modelId="{FCA514E0-6547-486F-931B-FBCB619C91B0}">
      <dgm:prSet phldrT="[Texto]" custT="1"/>
      <dgm:spPr/>
      <dgm:t>
        <a:bodyPr/>
        <a:lstStyle/>
        <a:p>
          <a:r>
            <a:rPr lang="es-EC" sz="1600" dirty="0"/>
            <a:t>TALENTO HUMANO 	</a:t>
          </a:r>
        </a:p>
      </dgm:t>
    </dgm:pt>
    <dgm:pt modelId="{AE7B4648-6D18-4403-8618-E57E8368D0FE}" type="parTrans" cxnId="{9123F971-A83A-47A3-91EF-EB593E3E628D}">
      <dgm:prSet/>
      <dgm:spPr/>
      <dgm:t>
        <a:bodyPr/>
        <a:lstStyle/>
        <a:p>
          <a:endParaRPr lang="es-EC" sz="4400"/>
        </a:p>
      </dgm:t>
    </dgm:pt>
    <dgm:pt modelId="{3B6E2548-A388-43D1-8A31-651177837FED}" type="sibTrans" cxnId="{9123F971-A83A-47A3-91EF-EB593E3E628D}">
      <dgm:prSet/>
      <dgm:spPr/>
      <dgm:t>
        <a:bodyPr/>
        <a:lstStyle/>
        <a:p>
          <a:endParaRPr lang="es-EC" sz="4400"/>
        </a:p>
      </dgm:t>
    </dgm:pt>
    <dgm:pt modelId="{0D9A1726-E551-4977-BDDE-5B810C3540DE}">
      <dgm:prSet phldrT="[Texto]" custT="1"/>
      <dgm:spPr/>
      <dgm:t>
        <a:bodyPr/>
        <a:lstStyle/>
        <a:p>
          <a:r>
            <a:rPr lang="es-EC" sz="1600" dirty="0"/>
            <a:t>CONTABILIDAD </a:t>
          </a:r>
        </a:p>
      </dgm:t>
    </dgm:pt>
    <dgm:pt modelId="{19416630-2094-4BEF-B679-77244A2D040C}" type="parTrans" cxnId="{72C34791-4CC3-434E-8585-6D3AA67551D5}">
      <dgm:prSet/>
      <dgm:spPr/>
      <dgm:t>
        <a:bodyPr/>
        <a:lstStyle/>
        <a:p>
          <a:endParaRPr lang="es-EC" sz="4400"/>
        </a:p>
      </dgm:t>
    </dgm:pt>
    <dgm:pt modelId="{A1CEB84E-61E3-4590-B167-0F8B429DA568}" type="sibTrans" cxnId="{72C34791-4CC3-434E-8585-6D3AA67551D5}">
      <dgm:prSet/>
      <dgm:spPr/>
      <dgm:t>
        <a:bodyPr/>
        <a:lstStyle/>
        <a:p>
          <a:endParaRPr lang="es-EC" sz="4400"/>
        </a:p>
      </dgm:t>
    </dgm:pt>
    <dgm:pt modelId="{C26A2961-720B-4BD6-8762-2AE6C9FEB5CC}">
      <dgm:prSet phldrT="[Texto]" custT="1"/>
      <dgm:spPr/>
      <dgm:t>
        <a:bodyPr/>
        <a:lstStyle/>
        <a:p>
          <a:r>
            <a:rPr lang="es-EC" sz="1600" dirty="0"/>
            <a:t>RECAUDO </a:t>
          </a:r>
        </a:p>
      </dgm:t>
    </dgm:pt>
    <dgm:pt modelId="{891C1DD3-5975-4E15-93B9-08B5D583C629}" type="parTrans" cxnId="{63B5843C-A69E-4240-9FA1-463E74676133}">
      <dgm:prSet/>
      <dgm:spPr/>
      <dgm:t>
        <a:bodyPr/>
        <a:lstStyle/>
        <a:p>
          <a:endParaRPr lang="es-EC" sz="4400"/>
        </a:p>
      </dgm:t>
    </dgm:pt>
    <dgm:pt modelId="{FFD9B0E7-8207-4403-8B48-5AA7121B5BBA}" type="sibTrans" cxnId="{63B5843C-A69E-4240-9FA1-463E74676133}">
      <dgm:prSet/>
      <dgm:spPr/>
      <dgm:t>
        <a:bodyPr/>
        <a:lstStyle/>
        <a:p>
          <a:endParaRPr lang="es-EC" sz="4400"/>
        </a:p>
      </dgm:t>
    </dgm:pt>
    <dgm:pt modelId="{5BA682DB-E554-4523-B809-6C9C5ADC6803}">
      <dgm:prSet phldrT="[Texto]" custT="1"/>
      <dgm:spPr/>
      <dgm:t>
        <a:bodyPr/>
        <a:lstStyle/>
        <a:p>
          <a:r>
            <a:rPr lang="es-EC" sz="1600" dirty="0"/>
            <a:t>FLOTAS Y TRAFICO </a:t>
          </a:r>
        </a:p>
      </dgm:t>
    </dgm:pt>
    <dgm:pt modelId="{89B2F7B0-FD52-4E1F-8FC8-B2FFFF4183EE}" type="parTrans" cxnId="{09A61BAB-A3E7-4180-AAB4-4C5AFF0DD41C}">
      <dgm:prSet/>
      <dgm:spPr/>
      <dgm:t>
        <a:bodyPr/>
        <a:lstStyle/>
        <a:p>
          <a:endParaRPr lang="es-EC" sz="4400"/>
        </a:p>
      </dgm:t>
    </dgm:pt>
    <dgm:pt modelId="{9D5BDBDF-68A1-4329-9C7B-827B51D5D689}" type="sibTrans" cxnId="{09A61BAB-A3E7-4180-AAB4-4C5AFF0DD41C}">
      <dgm:prSet/>
      <dgm:spPr/>
      <dgm:t>
        <a:bodyPr/>
        <a:lstStyle/>
        <a:p>
          <a:endParaRPr lang="es-EC" sz="4400"/>
        </a:p>
      </dgm:t>
    </dgm:pt>
    <dgm:pt modelId="{FFDD8554-A133-4FC1-BA2A-F6A8E9EFFA02}">
      <dgm:prSet phldrT="[Texto]" custT="1"/>
      <dgm:spPr/>
      <dgm:t>
        <a:bodyPr/>
        <a:lstStyle/>
        <a:p>
          <a:r>
            <a:rPr lang="es-EC" sz="1600" dirty="0"/>
            <a:t>ATENCIÓN AL CLIENTE  </a:t>
          </a:r>
        </a:p>
      </dgm:t>
    </dgm:pt>
    <dgm:pt modelId="{726CB7FD-FB45-4F39-814F-06E850DADFB4}" type="parTrans" cxnId="{D467C380-C59C-4983-8953-66BA6AA9F875}">
      <dgm:prSet/>
      <dgm:spPr/>
      <dgm:t>
        <a:bodyPr/>
        <a:lstStyle/>
        <a:p>
          <a:endParaRPr lang="es-EC" sz="4400"/>
        </a:p>
      </dgm:t>
    </dgm:pt>
    <dgm:pt modelId="{7E2EA921-18C2-417A-9424-002E629C702C}" type="sibTrans" cxnId="{D467C380-C59C-4983-8953-66BA6AA9F875}">
      <dgm:prSet/>
      <dgm:spPr/>
      <dgm:t>
        <a:bodyPr/>
        <a:lstStyle/>
        <a:p>
          <a:endParaRPr lang="es-EC" sz="4400"/>
        </a:p>
      </dgm:t>
    </dgm:pt>
    <dgm:pt modelId="{0A0B6DC3-AC2F-4ABE-8579-6B63CA7D6618}" type="pres">
      <dgm:prSet presAssocID="{56605370-0576-4B64-A821-0E2ED9999A64}" presName="hierChild1" presStyleCnt="0">
        <dgm:presLayoutVars>
          <dgm:orgChart val="1"/>
          <dgm:chPref val="1"/>
          <dgm:dir/>
          <dgm:animOne val="branch"/>
          <dgm:animLvl val="lvl"/>
          <dgm:resizeHandles/>
        </dgm:presLayoutVars>
      </dgm:prSet>
      <dgm:spPr/>
      <dgm:t>
        <a:bodyPr/>
        <a:lstStyle/>
        <a:p>
          <a:endParaRPr lang="es-EC"/>
        </a:p>
      </dgm:t>
    </dgm:pt>
    <dgm:pt modelId="{EC0F165E-72E0-49EC-A0E4-0D2F8CBB7E32}" type="pres">
      <dgm:prSet presAssocID="{F30DDABC-B537-40B4-BE7F-3D79DA205CF0}" presName="hierRoot1" presStyleCnt="0">
        <dgm:presLayoutVars>
          <dgm:hierBranch/>
        </dgm:presLayoutVars>
      </dgm:prSet>
      <dgm:spPr/>
    </dgm:pt>
    <dgm:pt modelId="{B0909EB3-D4D7-4620-A18F-E712E209B943}" type="pres">
      <dgm:prSet presAssocID="{F30DDABC-B537-40B4-BE7F-3D79DA205CF0}" presName="rootComposite1" presStyleCnt="0"/>
      <dgm:spPr/>
    </dgm:pt>
    <dgm:pt modelId="{526790A2-9FB2-41E0-AE80-0F242D3354A2}" type="pres">
      <dgm:prSet presAssocID="{F30DDABC-B537-40B4-BE7F-3D79DA205CF0}" presName="rootText1" presStyleLbl="node0" presStyleIdx="0" presStyleCnt="1" custLinFactNeighborX="16080">
        <dgm:presLayoutVars>
          <dgm:chPref val="3"/>
        </dgm:presLayoutVars>
      </dgm:prSet>
      <dgm:spPr/>
      <dgm:t>
        <a:bodyPr/>
        <a:lstStyle/>
        <a:p>
          <a:endParaRPr lang="es-EC"/>
        </a:p>
      </dgm:t>
    </dgm:pt>
    <dgm:pt modelId="{33B0A18D-48C9-44BF-8480-3583E85CFF04}" type="pres">
      <dgm:prSet presAssocID="{F30DDABC-B537-40B4-BE7F-3D79DA205CF0}" presName="rootConnector1" presStyleLbl="node1" presStyleIdx="0" presStyleCnt="0"/>
      <dgm:spPr/>
      <dgm:t>
        <a:bodyPr/>
        <a:lstStyle/>
        <a:p>
          <a:endParaRPr lang="es-EC"/>
        </a:p>
      </dgm:t>
    </dgm:pt>
    <dgm:pt modelId="{EDE56492-D111-4EBD-B3E2-333DE8E835BA}" type="pres">
      <dgm:prSet presAssocID="{F30DDABC-B537-40B4-BE7F-3D79DA205CF0}" presName="hierChild2" presStyleCnt="0"/>
      <dgm:spPr/>
    </dgm:pt>
    <dgm:pt modelId="{91BFF40B-9EC0-4022-9EAB-BA274513A344}" type="pres">
      <dgm:prSet presAssocID="{590C1571-F27A-4C39-BB8E-C6022E531EF2}" presName="Name35" presStyleLbl="parChTrans1D2" presStyleIdx="0" presStyleCnt="1"/>
      <dgm:spPr/>
      <dgm:t>
        <a:bodyPr/>
        <a:lstStyle/>
        <a:p>
          <a:endParaRPr lang="es-EC"/>
        </a:p>
      </dgm:t>
    </dgm:pt>
    <dgm:pt modelId="{45D8D293-8F45-4FDD-B565-571D5ED4E4DD}" type="pres">
      <dgm:prSet presAssocID="{9B9F69E1-68C1-48E2-A46C-3E9457D0DE4D}" presName="hierRoot2" presStyleCnt="0">
        <dgm:presLayoutVars>
          <dgm:hierBranch/>
        </dgm:presLayoutVars>
      </dgm:prSet>
      <dgm:spPr/>
    </dgm:pt>
    <dgm:pt modelId="{772E9059-A166-454F-924D-98237A6E153C}" type="pres">
      <dgm:prSet presAssocID="{9B9F69E1-68C1-48E2-A46C-3E9457D0DE4D}" presName="rootComposite" presStyleCnt="0"/>
      <dgm:spPr/>
    </dgm:pt>
    <dgm:pt modelId="{D698DD84-9278-4D51-92D6-45A45F7E2454}" type="pres">
      <dgm:prSet presAssocID="{9B9F69E1-68C1-48E2-A46C-3E9457D0DE4D}" presName="rootText" presStyleLbl="node2" presStyleIdx="0" presStyleCnt="1" custLinFactNeighborX="16071">
        <dgm:presLayoutVars>
          <dgm:chPref val="3"/>
        </dgm:presLayoutVars>
      </dgm:prSet>
      <dgm:spPr/>
      <dgm:t>
        <a:bodyPr/>
        <a:lstStyle/>
        <a:p>
          <a:endParaRPr lang="es-EC"/>
        </a:p>
      </dgm:t>
    </dgm:pt>
    <dgm:pt modelId="{6B8D11A7-C494-4702-9E26-C67722CDDFEA}" type="pres">
      <dgm:prSet presAssocID="{9B9F69E1-68C1-48E2-A46C-3E9457D0DE4D}" presName="rootConnector" presStyleLbl="node2" presStyleIdx="0" presStyleCnt="1"/>
      <dgm:spPr/>
      <dgm:t>
        <a:bodyPr/>
        <a:lstStyle/>
        <a:p>
          <a:endParaRPr lang="es-EC"/>
        </a:p>
      </dgm:t>
    </dgm:pt>
    <dgm:pt modelId="{FEB80550-7591-4386-86F9-5870C9327D34}" type="pres">
      <dgm:prSet presAssocID="{9B9F69E1-68C1-48E2-A46C-3E9457D0DE4D}" presName="hierChild4" presStyleCnt="0"/>
      <dgm:spPr/>
    </dgm:pt>
    <dgm:pt modelId="{EF06CD77-1F1E-4A0D-B066-EEC4C53D047A}" type="pres">
      <dgm:prSet presAssocID="{7E03795F-D8DD-457E-A50C-63ACFF324D4B}" presName="Name35" presStyleLbl="parChTrans1D3" presStyleIdx="0" presStyleCnt="3"/>
      <dgm:spPr/>
      <dgm:t>
        <a:bodyPr/>
        <a:lstStyle/>
        <a:p>
          <a:endParaRPr lang="es-EC"/>
        </a:p>
      </dgm:t>
    </dgm:pt>
    <dgm:pt modelId="{13F1DE25-AD2C-4C8D-8D6E-E5151F2C8AEB}" type="pres">
      <dgm:prSet presAssocID="{68F138FE-DB78-4DEB-BFD4-190436384365}" presName="hierRoot2" presStyleCnt="0">
        <dgm:presLayoutVars>
          <dgm:hierBranch/>
        </dgm:presLayoutVars>
      </dgm:prSet>
      <dgm:spPr/>
    </dgm:pt>
    <dgm:pt modelId="{158D2269-C229-4147-AE02-1BF4718EC4BF}" type="pres">
      <dgm:prSet presAssocID="{68F138FE-DB78-4DEB-BFD4-190436384365}" presName="rootComposite" presStyleCnt="0"/>
      <dgm:spPr/>
    </dgm:pt>
    <dgm:pt modelId="{D560955B-BA0A-4FC9-9697-FB3EE7D113D9}" type="pres">
      <dgm:prSet presAssocID="{68F138FE-DB78-4DEB-BFD4-190436384365}" presName="rootText" presStyleLbl="node3" presStyleIdx="0" presStyleCnt="3">
        <dgm:presLayoutVars>
          <dgm:chPref val="3"/>
        </dgm:presLayoutVars>
      </dgm:prSet>
      <dgm:spPr/>
      <dgm:t>
        <a:bodyPr/>
        <a:lstStyle/>
        <a:p>
          <a:endParaRPr lang="es-EC"/>
        </a:p>
      </dgm:t>
    </dgm:pt>
    <dgm:pt modelId="{BE3B88E0-D726-472B-825B-054BA4138EB6}" type="pres">
      <dgm:prSet presAssocID="{68F138FE-DB78-4DEB-BFD4-190436384365}" presName="rootConnector" presStyleLbl="node3" presStyleIdx="0" presStyleCnt="3"/>
      <dgm:spPr/>
      <dgm:t>
        <a:bodyPr/>
        <a:lstStyle/>
        <a:p>
          <a:endParaRPr lang="es-EC"/>
        </a:p>
      </dgm:t>
    </dgm:pt>
    <dgm:pt modelId="{40408AA7-CD65-44C4-AB57-126C226BA382}" type="pres">
      <dgm:prSet presAssocID="{68F138FE-DB78-4DEB-BFD4-190436384365}" presName="hierChild4" presStyleCnt="0"/>
      <dgm:spPr/>
    </dgm:pt>
    <dgm:pt modelId="{82F744DD-C2C0-4F70-9751-C87E3B108BBB}" type="pres">
      <dgm:prSet presAssocID="{AE7B4648-6D18-4403-8618-E57E8368D0FE}" presName="Name35" presStyleLbl="parChTrans1D4" presStyleIdx="0" presStyleCnt="5"/>
      <dgm:spPr/>
      <dgm:t>
        <a:bodyPr/>
        <a:lstStyle/>
        <a:p>
          <a:endParaRPr lang="es-EC"/>
        </a:p>
      </dgm:t>
    </dgm:pt>
    <dgm:pt modelId="{E1B94320-56C3-4417-ACAB-440008726D31}" type="pres">
      <dgm:prSet presAssocID="{FCA514E0-6547-486F-931B-FBCB619C91B0}" presName="hierRoot2" presStyleCnt="0">
        <dgm:presLayoutVars>
          <dgm:hierBranch val="init"/>
        </dgm:presLayoutVars>
      </dgm:prSet>
      <dgm:spPr/>
    </dgm:pt>
    <dgm:pt modelId="{E4FE7354-970B-485A-BDFF-EC814D5D67DE}" type="pres">
      <dgm:prSet presAssocID="{FCA514E0-6547-486F-931B-FBCB619C91B0}" presName="rootComposite" presStyleCnt="0"/>
      <dgm:spPr/>
    </dgm:pt>
    <dgm:pt modelId="{B621A50E-6019-48A8-9104-436F54B856A3}" type="pres">
      <dgm:prSet presAssocID="{FCA514E0-6547-486F-931B-FBCB619C91B0}" presName="rootText" presStyleLbl="node4" presStyleIdx="0" presStyleCnt="5">
        <dgm:presLayoutVars>
          <dgm:chPref val="3"/>
        </dgm:presLayoutVars>
      </dgm:prSet>
      <dgm:spPr/>
      <dgm:t>
        <a:bodyPr/>
        <a:lstStyle/>
        <a:p>
          <a:endParaRPr lang="es-EC"/>
        </a:p>
      </dgm:t>
    </dgm:pt>
    <dgm:pt modelId="{6F208308-F966-4438-BCCF-D0E41001DF66}" type="pres">
      <dgm:prSet presAssocID="{FCA514E0-6547-486F-931B-FBCB619C91B0}" presName="rootConnector" presStyleLbl="node4" presStyleIdx="0" presStyleCnt="5"/>
      <dgm:spPr/>
      <dgm:t>
        <a:bodyPr/>
        <a:lstStyle/>
        <a:p>
          <a:endParaRPr lang="es-EC"/>
        </a:p>
      </dgm:t>
    </dgm:pt>
    <dgm:pt modelId="{AFD67AFB-2365-44F3-A5A6-2637C9500FD3}" type="pres">
      <dgm:prSet presAssocID="{FCA514E0-6547-486F-931B-FBCB619C91B0}" presName="hierChild4" presStyleCnt="0"/>
      <dgm:spPr/>
    </dgm:pt>
    <dgm:pt modelId="{7E4235C1-431C-49B9-A99A-07064FF60CAE}" type="pres">
      <dgm:prSet presAssocID="{FCA514E0-6547-486F-931B-FBCB619C91B0}" presName="hierChild5" presStyleCnt="0"/>
      <dgm:spPr/>
    </dgm:pt>
    <dgm:pt modelId="{47F9772A-DC92-4FEC-8D7A-D6008BF7A046}" type="pres">
      <dgm:prSet presAssocID="{19416630-2094-4BEF-B679-77244A2D040C}" presName="Name35" presStyleLbl="parChTrans1D4" presStyleIdx="1" presStyleCnt="5"/>
      <dgm:spPr/>
      <dgm:t>
        <a:bodyPr/>
        <a:lstStyle/>
        <a:p>
          <a:endParaRPr lang="es-EC"/>
        </a:p>
      </dgm:t>
    </dgm:pt>
    <dgm:pt modelId="{318E1101-4A85-4950-A26D-3214C4C23926}" type="pres">
      <dgm:prSet presAssocID="{0D9A1726-E551-4977-BDDE-5B810C3540DE}" presName="hierRoot2" presStyleCnt="0">
        <dgm:presLayoutVars>
          <dgm:hierBranch val="init"/>
        </dgm:presLayoutVars>
      </dgm:prSet>
      <dgm:spPr/>
    </dgm:pt>
    <dgm:pt modelId="{3CB3774B-52AF-4341-B3E9-E9C71C10338A}" type="pres">
      <dgm:prSet presAssocID="{0D9A1726-E551-4977-BDDE-5B810C3540DE}" presName="rootComposite" presStyleCnt="0"/>
      <dgm:spPr/>
    </dgm:pt>
    <dgm:pt modelId="{0B13FE97-4B21-47E1-BC09-E9663CEA027C}" type="pres">
      <dgm:prSet presAssocID="{0D9A1726-E551-4977-BDDE-5B810C3540DE}" presName="rootText" presStyleLbl="node4" presStyleIdx="1" presStyleCnt="5">
        <dgm:presLayoutVars>
          <dgm:chPref val="3"/>
        </dgm:presLayoutVars>
      </dgm:prSet>
      <dgm:spPr/>
      <dgm:t>
        <a:bodyPr/>
        <a:lstStyle/>
        <a:p>
          <a:endParaRPr lang="es-EC"/>
        </a:p>
      </dgm:t>
    </dgm:pt>
    <dgm:pt modelId="{43B2ADD9-5002-4FC0-9C88-FBBD4AA91FB2}" type="pres">
      <dgm:prSet presAssocID="{0D9A1726-E551-4977-BDDE-5B810C3540DE}" presName="rootConnector" presStyleLbl="node4" presStyleIdx="1" presStyleCnt="5"/>
      <dgm:spPr/>
      <dgm:t>
        <a:bodyPr/>
        <a:lstStyle/>
        <a:p>
          <a:endParaRPr lang="es-EC"/>
        </a:p>
      </dgm:t>
    </dgm:pt>
    <dgm:pt modelId="{8A5B9C67-8519-4A6D-8B43-9D32EAFA64F8}" type="pres">
      <dgm:prSet presAssocID="{0D9A1726-E551-4977-BDDE-5B810C3540DE}" presName="hierChild4" presStyleCnt="0"/>
      <dgm:spPr/>
    </dgm:pt>
    <dgm:pt modelId="{FAD792BC-9027-4E70-B234-B89A05884850}" type="pres">
      <dgm:prSet presAssocID="{891C1DD3-5975-4E15-93B9-08B5D583C629}" presName="Name37" presStyleLbl="parChTrans1D4" presStyleIdx="2" presStyleCnt="5"/>
      <dgm:spPr/>
      <dgm:t>
        <a:bodyPr/>
        <a:lstStyle/>
        <a:p>
          <a:endParaRPr lang="es-EC"/>
        </a:p>
      </dgm:t>
    </dgm:pt>
    <dgm:pt modelId="{50F45D2B-E3EE-4295-8063-517763AC8C42}" type="pres">
      <dgm:prSet presAssocID="{C26A2961-720B-4BD6-8762-2AE6C9FEB5CC}" presName="hierRoot2" presStyleCnt="0">
        <dgm:presLayoutVars>
          <dgm:hierBranch val="init"/>
        </dgm:presLayoutVars>
      </dgm:prSet>
      <dgm:spPr/>
    </dgm:pt>
    <dgm:pt modelId="{21198491-98F1-40FC-ACB2-79EE0E4A992B}" type="pres">
      <dgm:prSet presAssocID="{C26A2961-720B-4BD6-8762-2AE6C9FEB5CC}" presName="rootComposite" presStyleCnt="0"/>
      <dgm:spPr/>
    </dgm:pt>
    <dgm:pt modelId="{4F6DF582-4BFE-4066-B9E4-A2C255FEA14F}" type="pres">
      <dgm:prSet presAssocID="{C26A2961-720B-4BD6-8762-2AE6C9FEB5CC}" presName="rootText" presStyleLbl="node4" presStyleIdx="2" presStyleCnt="5">
        <dgm:presLayoutVars>
          <dgm:chPref val="3"/>
        </dgm:presLayoutVars>
      </dgm:prSet>
      <dgm:spPr/>
      <dgm:t>
        <a:bodyPr/>
        <a:lstStyle/>
        <a:p>
          <a:endParaRPr lang="es-EC"/>
        </a:p>
      </dgm:t>
    </dgm:pt>
    <dgm:pt modelId="{05F833B6-EFAA-49C9-B736-4739B60FAEE8}" type="pres">
      <dgm:prSet presAssocID="{C26A2961-720B-4BD6-8762-2AE6C9FEB5CC}" presName="rootConnector" presStyleLbl="node4" presStyleIdx="2" presStyleCnt="5"/>
      <dgm:spPr/>
      <dgm:t>
        <a:bodyPr/>
        <a:lstStyle/>
        <a:p>
          <a:endParaRPr lang="es-EC"/>
        </a:p>
      </dgm:t>
    </dgm:pt>
    <dgm:pt modelId="{08A1C8A4-ECD5-45F4-B85B-E793724B606A}" type="pres">
      <dgm:prSet presAssocID="{C26A2961-720B-4BD6-8762-2AE6C9FEB5CC}" presName="hierChild4" presStyleCnt="0"/>
      <dgm:spPr/>
    </dgm:pt>
    <dgm:pt modelId="{B612280A-64E2-49E5-940C-CC3480CAA958}" type="pres">
      <dgm:prSet presAssocID="{C26A2961-720B-4BD6-8762-2AE6C9FEB5CC}" presName="hierChild5" presStyleCnt="0"/>
      <dgm:spPr/>
    </dgm:pt>
    <dgm:pt modelId="{D5540533-7497-4FA3-A01F-5B62BD515CAB}" type="pres">
      <dgm:prSet presAssocID="{0D9A1726-E551-4977-BDDE-5B810C3540DE}" presName="hierChild5" presStyleCnt="0"/>
      <dgm:spPr/>
    </dgm:pt>
    <dgm:pt modelId="{275F56B3-F559-4CFF-9F4B-584750D1B602}" type="pres">
      <dgm:prSet presAssocID="{68F138FE-DB78-4DEB-BFD4-190436384365}" presName="hierChild5" presStyleCnt="0"/>
      <dgm:spPr/>
    </dgm:pt>
    <dgm:pt modelId="{73B048B9-429A-43BC-B5C7-7C6F861C25C4}" type="pres">
      <dgm:prSet presAssocID="{14C34C0C-CBD7-4A32-9A0A-F0B43C133BC9}" presName="Name35" presStyleLbl="parChTrans1D3" presStyleIdx="1" presStyleCnt="3"/>
      <dgm:spPr/>
      <dgm:t>
        <a:bodyPr/>
        <a:lstStyle/>
        <a:p>
          <a:endParaRPr lang="es-EC"/>
        </a:p>
      </dgm:t>
    </dgm:pt>
    <dgm:pt modelId="{D5C0B88E-7987-4AF4-8BE0-FBC2B3CA87B5}" type="pres">
      <dgm:prSet presAssocID="{FC8A3D8E-B8F6-4090-B9FD-FE4EA21480C5}" presName="hierRoot2" presStyleCnt="0">
        <dgm:presLayoutVars>
          <dgm:hierBranch val="init"/>
        </dgm:presLayoutVars>
      </dgm:prSet>
      <dgm:spPr/>
    </dgm:pt>
    <dgm:pt modelId="{0D7DCB65-7560-4856-8A4A-605536397B74}" type="pres">
      <dgm:prSet presAssocID="{FC8A3D8E-B8F6-4090-B9FD-FE4EA21480C5}" presName="rootComposite" presStyleCnt="0"/>
      <dgm:spPr/>
    </dgm:pt>
    <dgm:pt modelId="{E08B7378-EA74-4D6A-A5E6-D6EC58DF087B}" type="pres">
      <dgm:prSet presAssocID="{FC8A3D8E-B8F6-4090-B9FD-FE4EA21480C5}" presName="rootText" presStyleLbl="node3" presStyleIdx="1" presStyleCnt="3">
        <dgm:presLayoutVars>
          <dgm:chPref val="3"/>
        </dgm:presLayoutVars>
      </dgm:prSet>
      <dgm:spPr/>
      <dgm:t>
        <a:bodyPr/>
        <a:lstStyle/>
        <a:p>
          <a:endParaRPr lang="es-EC"/>
        </a:p>
      </dgm:t>
    </dgm:pt>
    <dgm:pt modelId="{AF66B5E7-05FA-4112-9556-A184DFBE7DF4}" type="pres">
      <dgm:prSet presAssocID="{FC8A3D8E-B8F6-4090-B9FD-FE4EA21480C5}" presName="rootConnector" presStyleLbl="node3" presStyleIdx="1" presStyleCnt="3"/>
      <dgm:spPr/>
      <dgm:t>
        <a:bodyPr/>
        <a:lstStyle/>
        <a:p>
          <a:endParaRPr lang="es-EC"/>
        </a:p>
      </dgm:t>
    </dgm:pt>
    <dgm:pt modelId="{4A86668D-ED09-4831-8989-B1EA5C7720C2}" type="pres">
      <dgm:prSet presAssocID="{FC8A3D8E-B8F6-4090-B9FD-FE4EA21480C5}" presName="hierChild4" presStyleCnt="0"/>
      <dgm:spPr/>
    </dgm:pt>
    <dgm:pt modelId="{D75698B6-C973-4900-8D66-3E7AE0335A81}" type="pres">
      <dgm:prSet presAssocID="{89B2F7B0-FD52-4E1F-8FC8-B2FFFF4183EE}" presName="Name37" presStyleLbl="parChTrans1D4" presStyleIdx="3" presStyleCnt="5"/>
      <dgm:spPr/>
      <dgm:t>
        <a:bodyPr/>
        <a:lstStyle/>
        <a:p>
          <a:endParaRPr lang="es-EC"/>
        </a:p>
      </dgm:t>
    </dgm:pt>
    <dgm:pt modelId="{84675FFC-C8AA-4663-A0C1-21FD1058FFB8}" type="pres">
      <dgm:prSet presAssocID="{5BA682DB-E554-4523-B809-6C9C5ADC6803}" presName="hierRoot2" presStyleCnt="0">
        <dgm:presLayoutVars>
          <dgm:hierBranch val="init"/>
        </dgm:presLayoutVars>
      </dgm:prSet>
      <dgm:spPr/>
    </dgm:pt>
    <dgm:pt modelId="{6FC59CD4-8EDD-4072-9B91-8E369E4999C8}" type="pres">
      <dgm:prSet presAssocID="{5BA682DB-E554-4523-B809-6C9C5ADC6803}" presName="rootComposite" presStyleCnt="0"/>
      <dgm:spPr/>
    </dgm:pt>
    <dgm:pt modelId="{36BF817B-001A-431F-8EB7-03B55C1A8C55}" type="pres">
      <dgm:prSet presAssocID="{5BA682DB-E554-4523-B809-6C9C5ADC6803}" presName="rootText" presStyleLbl="node4" presStyleIdx="3" presStyleCnt="5" custLinFactNeighborX="-3014" custLinFactNeighborY="10046">
        <dgm:presLayoutVars>
          <dgm:chPref val="3"/>
        </dgm:presLayoutVars>
      </dgm:prSet>
      <dgm:spPr/>
      <dgm:t>
        <a:bodyPr/>
        <a:lstStyle/>
        <a:p>
          <a:endParaRPr lang="es-EC"/>
        </a:p>
      </dgm:t>
    </dgm:pt>
    <dgm:pt modelId="{B9D64048-D1D6-4DC5-B21D-0E05055724F5}" type="pres">
      <dgm:prSet presAssocID="{5BA682DB-E554-4523-B809-6C9C5ADC6803}" presName="rootConnector" presStyleLbl="node4" presStyleIdx="3" presStyleCnt="5"/>
      <dgm:spPr/>
      <dgm:t>
        <a:bodyPr/>
        <a:lstStyle/>
        <a:p>
          <a:endParaRPr lang="es-EC"/>
        </a:p>
      </dgm:t>
    </dgm:pt>
    <dgm:pt modelId="{AD9F13E4-DED3-41AE-92D2-4D8115761880}" type="pres">
      <dgm:prSet presAssocID="{5BA682DB-E554-4523-B809-6C9C5ADC6803}" presName="hierChild4" presStyleCnt="0"/>
      <dgm:spPr/>
    </dgm:pt>
    <dgm:pt modelId="{07847BFD-8910-48A2-A7C8-4F1EAFB2CDA5}" type="pres">
      <dgm:prSet presAssocID="{5BA682DB-E554-4523-B809-6C9C5ADC6803}" presName="hierChild5" presStyleCnt="0"/>
      <dgm:spPr/>
    </dgm:pt>
    <dgm:pt modelId="{24C0AD5C-7C1B-411B-92D4-FDA2B1A247AA}" type="pres">
      <dgm:prSet presAssocID="{FC8A3D8E-B8F6-4090-B9FD-FE4EA21480C5}" presName="hierChild5" presStyleCnt="0"/>
      <dgm:spPr/>
    </dgm:pt>
    <dgm:pt modelId="{07EC53BF-33CB-43C1-9842-432A80ADEAB2}" type="pres">
      <dgm:prSet presAssocID="{1844D8AE-0E31-4C63-80E9-7EF5894CAF70}" presName="Name35" presStyleLbl="parChTrans1D3" presStyleIdx="2" presStyleCnt="3"/>
      <dgm:spPr/>
      <dgm:t>
        <a:bodyPr/>
        <a:lstStyle/>
        <a:p>
          <a:endParaRPr lang="es-EC"/>
        </a:p>
      </dgm:t>
    </dgm:pt>
    <dgm:pt modelId="{CEEA906C-48E8-406E-B4BC-56C068151597}" type="pres">
      <dgm:prSet presAssocID="{039B744E-E3F7-4CC7-8EC7-0AAD80D5D397}" presName="hierRoot2" presStyleCnt="0">
        <dgm:presLayoutVars>
          <dgm:hierBranch val="init"/>
        </dgm:presLayoutVars>
      </dgm:prSet>
      <dgm:spPr/>
    </dgm:pt>
    <dgm:pt modelId="{E96B5ACB-F8CB-443D-BBBF-69540AE28A4F}" type="pres">
      <dgm:prSet presAssocID="{039B744E-E3F7-4CC7-8EC7-0AAD80D5D397}" presName="rootComposite" presStyleCnt="0"/>
      <dgm:spPr/>
    </dgm:pt>
    <dgm:pt modelId="{977F6D27-C2A5-44D8-8140-787686A54CED}" type="pres">
      <dgm:prSet presAssocID="{039B744E-E3F7-4CC7-8EC7-0AAD80D5D397}" presName="rootText" presStyleLbl="node3" presStyleIdx="2" presStyleCnt="3" custScaleX="121384">
        <dgm:presLayoutVars>
          <dgm:chPref val="3"/>
        </dgm:presLayoutVars>
      </dgm:prSet>
      <dgm:spPr/>
      <dgm:t>
        <a:bodyPr/>
        <a:lstStyle/>
        <a:p>
          <a:endParaRPr lang="es-EC"/>
        </a:p>
      </dgm:t>
    </dgm:pt>
    <dgm:pt modelId="{6C5765AE-A4FA-4CD3-96AC-A6409E0295B4}" type="pres">
      <dgm:prSet presAssocID="{039B744E-E3F7-4CC7-8EC7-0AAD80D5D397}" presName="rootConnector" presStyleLbl="node3" presStyleIdx="2" presStyleCnt="3"/>
      <dgm:spPr/>
      <dgm:t>
        <a:bodyPr/>
        <a:lstStyle/>
        <a:p>
          <a:endParaRPr lang="es-EC"/>
        </a:p>
      </dgm:t>
    </dgm:pt>
    <dgm:pt modelId="{0A606F85-8A1E-476C-8FFE-1CE8035EACCF}" type="pres">
      <dgm:prSet presAssocID="{039B744E-E3F7-4CC7-8EC7-0AAD80D5D397}" presName="hierChild4" presStyleCnt="0"/>
      <dgm:spPr/>
    </dgm:pt>
    <dgm:pt modelId="{4E92A809-1110-446F-8781-64E2413E78CC}" type="pres">
      <dgm:prSet presAssocID="{726CB7FD-FB45-4F39-814F-06E850DADFB4}" presName="Name37" presStyleLbl="parChTrans1D4" presStyleIdx="4" presStyleCnt="5"/>
      <dgm:spPr/>
      <dgm:t>
        <a:bodyPr/>
        <a:lstStyle/>
        <a:p>
          <a:endParaRPr lang="es-EC"/>
        </a:p>
      </dgm:t>
    </dgm:pt>
    <dgm:pt modelId="{DCF31029-D913-4A9D-B91A-C9EC3CBF4590}" type="pres">
      <dgm:prSet presAssocID="{FFDD8554-A133-4FC1-BA2A-F6A8E9EFFA02}" presName="hierRoot2" presStyleCnt="0">
        <dgm:presLayoutVars>
          <dgm:hierBranch val="init"/>
        </dgm:presLayoutVars>
      </dgm:prSet>
      <dgm:spPr/>
    </dgm:pt>
    <dgm:pt modelId="{6C619AAC-B9FC-4C24-8ADA-C7560A1AE852}" type="pres">
      <dgm:prSet presAssocID="{FFDD8554-A133-4FC1-BA2A-F6A8E9EFFA02}" presName="rootComposite" presStyleCnt="0"/>
      <dgm:spPr/>
    </dgm:pt>
    <dgm:pt modelId="{376B1813-6B4D-473F-BA3A-C1D74DDC2C57}" type="pres">
      <dgm:prSet presAssocID="{FFDD8554-A133-4FC1-BA2A-F6A8E9EFFA02}" presName="rootText" presStyleLbl="node4" presStyleIdx="4" presStyleCnt="5">
        <dgm:presLayoutVars>
          <dgm:chPref val="3"/>
        </dgm:presLayoutVars>
      </dgm:prSet>
      <dgm:spPr/>
      <dgm:t>
        <a:bodyPr/>
        <a:lstStyle/>
        <a:p>
          <a:endParaRPr lang="es-EC"/>
        </a:p>
      </dgm:t>
    </dgm:pt>
    <dgm:pt modelId="{02D19303-C522-4769-96C8-2FAFDECB9788}" type="pres">
      <dgm:prSet presAssocID="{FFDD8554-A133-4FC1-BA2A-F6A8E9EFFA02}" presName="rootConnector" presStyleLbl="node4" presStyleIdx="4" presStyleCnt="5"/>
      <dgm:spPr/>
      <dgm:t>
        <a:bodyPr/>
        <a:lstStyle/>
        <a:p>
          <a:endParaRPr lang="es-EC"/>
        </a:p>
      </dgm:t>
    </dgm:pt>
    <dgm:pt modelId="{C5AF4997-8F48-44F5-9104-958ADCB6912B}" type="pres">
      <dgm:prSet presAssocID="{FFDD8554-A133-4FC1-BA2A-F6A8E9EFFA02}" presName="hierChild4" presStyleCnt="0"/>
      <dgm:spPr/>
    </dgm:pt>
    <dgm:pt modelId="{41F08759-10A0-4903-9D30-25FF7208B90F}" type="pres">
      <dgm:prSet presAssocID="{FFDD8554-A133-4FC1-BA2A-F6A8E9EFFA02}" presName="hierChild5" presStyleCnt="0"/>
      <dgm:spPr/>
    </dgm:pt>
    <dgm:pt modelId="{CA9076BC-3FF9-4D0E-9578-923D0705D4A9}" type="pres">
      <dgm:prSet presAssocID="{039B744E-E3F7-4CC7-8EC7-0AAD80D5D397}" presName="hierChild5" presStyleCnt="0"/>
      <dgm:spPr/>
    </dgm:pt>
    <dgm:pt modelId="{855C60A3-B0E8-4E26-BEBF-85A3B0D358F4}" type="pres">
      <dgm:prSet presAssocID="{9B9F69E1-68C1-48E2-A46C-3E9457D0DE4D}" presName="hierChild5" presStyleCnt="0"/>
      <dgm:spPr/>
    </dgm:pt>
    <dgm:pt modelId="{94807861-2E52-432C-BBDF-5DD4F270867A}" type="pres">
      <dgm:prSet presAssocID="{F30DDABC-B537-40B4-BE7F-3D79DA205CF0}" presName="hierChild3" presStyleCnt="0"/>
      <dgm:spPr/>
    </dgm:pt>
  </dgm:ptLst>
  <dgm:cxnLst>
    <dgm:cxn modelId="{9123F971-A83A-47A3-91EF-EB593E3E628D}" srcId="{68F138FE-DB78-4DEB-BFD4-190436384365}" destId="{FCA514E0-6547-486F-931B-FBCB619C91B0}" srcOrd="0" destOrd="0" parTransId="{AE7B4648-6D18-4403-8618-E57E8368D0FE}" sibTransId="{3B6E2548-A388-43D1-8A31-651177837FED}"/>
    <dgm:cxn modelId="{1166DB72-94A3-432E-90C5-0D303A9E5EAF}" type="presOf" srcId="{0D9A1726-E551-4977-BDDE-5B810C3540DE}" destId="{0B13FE97-4B21-47E1-BC09-E9663CEA027C}" srcOrd="0" destOrd="0" presId="urn:microsoft.com/office/officeart/2005/8/layout/orgChart1"/>
    <dgm:cxn modelId="{9F0D9356-4E36-440B-A3DD-453FC4354B30}" type="presOf" srcId="{0D9A1726-E551-4977-BDDE-5B810C3540DE}" destId="{43B2ADD9-5002-4FC0-9C88-FBBD4AA91FB2}" srcOrd="1" destOrd="0" presId="urn:microsoft.com/office/officeart/2005/8/layout/orgChart1"/>
    <dgm:cxn modelId="{3431A4A6-BC56-4B4F-B435-FC7BD041E031}" type="presOf" srcId="{19416630-2094-4BEF-B679-77244A2D040C}" destId="{47F9772A-DC92-4FEC-8D7A-D6008BF7A046}" srcOrd="0" destOrd="0" presId="urn:microsoft.com/office/officeart/2005/8/layout/orgChart1"/>
    <dgm:cxn modelId="{109FD7C3-87BF-4776-B719-3C7EAB55C94D}" type="presOf" srcId="{56605370-0576-4B64-A821-0E2ED9999A64}" destId="{0A0B6DC3-AC2F-4ABE-8579-6B63CA7D6618}" srcOrd="0" destOrd="0" presId="urn:microsoft.com/office/officeart/2005/8/layout/orgChart1"/>
    <dgm:cxn modelId="{EB407E85-DE47-4EA6-9ABF-2F059DBD0A31}" type="presOf" srcId="{5BA682DB-E554-4523-B809-6C9C5ADC6803}" destId="{36BF817B-001A-431F-8EB7-03B55C1A8C55}" srcOrd="0" destOrd="0" presId="urn:microsoft.com/office/officeart/2005/8/layout/orgChart1"/>
    <dgm:cxn modelId="{A172F5D9-814F-45E0-AD0F-07A485521D3F}" type="presOf" srcId="{7E03795F-D8DD-457E-A50C-63ACFF324D4B}" destId="{EF06CD77-1F1E-4A0D-B066-EEC4C53D047A}" srcOrd="0" destOrd="0" presId="urn:microsoft.com/office/officeart/2005/8/layout/orgChart1"/>
    <dgm:cxn modelId="{63B5843C-A69E-4240-9FA1-463E74676133}" srcId="{0D9A1726-E551-4977-BDDE-5B810C3540DE}" destId="{C26A2961-720B-4BD6-8762-2AE6C9FEB5CC}" srcOrd="0" destOrd="0" parTransId="{891C1DD3-5975-4E15-93B9-08B5D583C629}" sibTransId="{FFD9B0E7-8207-4403-8B48-5AA7121B5BBA}"/>
    <dgm:cxn modelId="{2F58CF7A-AF04-4F70-858B-88A3252692DB}" type="presOf" srcId="{FCA514E0-6547-486F-931B-FBCB619C91B0}" destId="{B621A50E-6019-48A8-9104-436F54B856A3}" srcOrd="0" destOrd="0" presId="urn:microsoft.com/office/officeart/2005/8/layout/orgChart1"/>
    <dgm:cxn modelId="{6A455746-41B1-40F9-A714-BB325B3354B5}" type="presOf" srcId="{FFDD8554-A133-4FC1-BA2A-F6A8E9EFFA02}" destId="{02D19303-C522-4769-96C8-2FAFDECB9788}" srcOrd="1" destOrd="0" presId="urn:microsoft.com/office/officeart/2005/8/layout/orgChart1"/>
    <dgm:cxn modelId="{684DA3C9-90B2-408D-8944-21C8E22842B4}" type="presOf" srcId="{C26A2961-720B-4BD6-8762-2AE6C9FEB5CC}" destId="{4F6DF582-4BFE-4066-B9E4-A2C255FEA14F}" srcOrd="0" destOrd="0" presId="urn:microsoft.com/office/officeart/2005/8/layout/orgChart1"/>
    <dgm:cxn modelId="{99BFA3FD-380E-422F-AC3A-0557FB112D22}" type="presOf" srcId="{C26A2961-720B-4BD6-8762-2AE6C9FEB5CC}" destId="{05F833B6-EFAA-49C9-B736-4739B60FAEE8}" srcOrd="1" destOrd="0" presId="urn:microsoft.com/office/officeart/2005/8/layout/orgChart1"/>
    <dgm:cxn modelId="{FFBB59D6-E5FF-4770-B14B-4362C3807E15}" type="presOf" srcId="{9B9F69E1-68C1-48E2-A46C-3E9457D0DE4D}" destId="{6B8D11A7-C494-4702-9E26-C67722CDDFEA}" srcOrd="1" destOrd="0" presId="urn:microsoft.com/office/officeart/2005/8/layout/orgChart1"/>
    <dgm:cxn modelId="{92C912B4-D505-4C26-8928-9C0F4C699E86}" type="presOf" srcId="{14C34C0C-CBD7-4A32-9A0A-F0B43C133BC9}" destId="{73B048B9-429A-43BC-B5C7-7C6F861C25C4}" srcOrd="0" destOrd="0" presId="urn:microsoft.com/office/officeart/2005/8/layout/orgChart1"/>
    <dgm:cxn modelId="{72C34791-4CC3-434E-8585-6D3AA67551D5}" srcId="{68F138FE-DB78-4DEB-BFD4-190436384365}" destId="{0D9A1726-E551-4977-BDDE-5B810C3540DE}" srcOrd="1" destOrd="0" parTransId="{19416630-2094-4BEF-B679-77244A2D040C}" sibTransId="{A1CEB84E-61E3-4590-B167-0F8B429DA568}"/>
    <dgm:cxn modelId="{1D090EC2-DCA2-4B7B-86E3-49E57B3211AC}" type="presOf" srcId="{89B2F7B0-FD52-4E1F-8FC8-B2FFFF4183EE}" destId="{D75698B6-C973-4900-8D66-3E7AE0335A81}" srcOrd="0" destOrd="0" presId="urn:microsoft.com/office/officeart/2005/8/layout/orgChart1"/>
    <dgm:cxn modelId="{FA5C9C10-D405-4559-AC5D-9B0C1228B946}" srcId="{9B9F69E1-68C1-48E2-A46C-3E9457D0DE4D}" destId="{68F138FE-DB78-4DEB-BFD4-190436384365}" srcOrd="0" destOrd="0" parTransId="{7E03795F-D8DD-457E-A50C-63ACFF324D4B}" sibTransId="{6EF50333-2E09-4C58-8ABA-C7A972DEF9C2}"/>
    <dgm:cxn modelId="{0243C453-E04F-4881-92C4-53C4032257C2}" srcId="{9B9F69E1-68C1-48E2-A46C-3E9457D0DE4D}" destId="{039B744E-E3F7-4CC7-8EC7-0AAD80D5D397}" srcOrd="2" destOrd="0" parTransId="{1844D8AE-0E31-4C63-80E9-7EF5894CAF70}" sibTransId="{4C59614E-500E-45C1-82CF-69EBC71020D2}"/>
    <dgm:cxn modelId="{2CDEF179-4C92-48CC-9474-4DF5BC0838C9}" type="presOf" srcId="{5BA682DB-E554-4523-B809-6C9C5ADC6803}" destId="{B9D64048-D1D6-4DC5-B21D-0E05055724F5}" srcOrd="1" destOrd="0" presId="urn:microsoft.com/office/officeart/2005/8/layout/orgChart1"/>
    <dgm:cxn modelId="{19B68D2E-C004-459E-A365-671F790710DA}" type="presOf" srcId="{039B744E-E3F7-4CC7-8EC7-0AAD80D5D397}" destId="{977F6D27-C2A5-44D8-8140-787686A54CED}" srcOrd="0" destOrd="0" presId="urn:microsoft.com/office/officeart/2005/8/layout/orgChart1"/>
    <dgm:cxn modelId="{82CE097E-BBF8-4FC4-952F-38A7EFD5F8DC}" type="presOf" srcId="{FC8A3D8E-B8F6-4090-B9FD-FE4EA21480C5}" destId="{E08B7378-EA74-4D6A-A5E6-D6EC58DF087B}" srcOrd="0" destOrd="0" presId="urn:microsoft.com/office/officeart/2005/8/layout/orgChart1"/>
    <dgm:cxn modelId="{09A61BAB-A3E7-4180-AAB4-4C5AFF0DD41C}" srcId="{FC8A3D8E-B8F6-4090-B9FD-FE4EA21480C5}" destId="{5BA682DB-E554-4523-B809-6C9C5ADC6803}" srcOrd="0" destOrd="0" parTransId="{89B2F7B0-FD52-4E1F-8FC8-B2FFFF4183EE}" sibTransId="{9D5BDBDF-68A1-4329-9C7B-827B51D5D689}"/>
    <dgm:cxn modelId="{3CE54FB7-8884-416B-A96B-ED3A3B91E2DA}" type="presOf" srcId="{FC8A3D8E-B8F6-4090-B9FD-FE4EA21480C5}" destId="{AF66B5E7-05FA-4112-9556-A184DFBE7DF4}" srcOrd="1" destOrd="0" presId="urn:microsoft.com/office/officeart/2005/8/layout/orgChart1"/>
    <dgm:cxn modelId="{081E5048-7223-4799-A898-FFC4F30D766D}" type="presOf" srcId="{590C1571-F27A-4C39-BB8E-C6022E531EF2}" destId="{91BFF40B-9EC0-4022-9EAB-BA274513A344}" srcOrd="0" destOrd="0" presId="urn:microsoft.com/office/officeart/2005/8/layout/orgChart1"/>
    <dgm:cxn modelId="{D467C380-C59C-4983-8953-66BA6AA9F875}" srcId="{039B744E-E3F7-4CC7-8EC7-0AAD80D5D397}" destId="{FFDD8554-A133-4FC1-BA2A-F6A8E9EFFA02}" srcOrd="0" destOrd="0" parTransId="{726CB7FD-FB45-4F39-814F-06E850DADFB4}" sibTransId="{7E2EA921-18C2-417A-9424-002E629C702C}"/>
    <dgm:cxn modelId="{70B903CC-4799-4789-BA6A-904FA981D2E4}" type="presOf" srcId="{FCA514E0-6547-486F-931B-FBCB619C91B0}" destId="{6F208308-F966-4438-BCCF-D0E41001DF66}" srcOrd="1" destOrd="0" presId="urn:microsoft.com/office/officeart/2005/8/layout/orgChart1"/>
    <dgm:cxn modelId="{B805707F-E498-4329-9908-A8DDDA55DB84}" type="presOf" srcId="{039B744E-E3F7-4CC7-8EC7-0AAD80D5D397}" destId="{6C5765AE-A4FA-4CD3-96AC-A6409E0295B4}" srcOrd="1" destOrd="0" presId="urn:microsoft.com/office/officeart/2005/8/layout/orgChart1"/>
    <dgm:cxn modelId="{67CD9A68-9897-40FC-B142-B0645AEFCCEB}" type="presOf" srcId="{9B9F69E1-68C1-48E2-A46C-3E9457D0DE4D}" destId="{D698DD84-9278-4D51-92D6-45A45F7E2454}" srcOrd="0" destOrd="0" presId="urn:microsoft.com/office/officeart/2005/8/layout/orgChart1"/>
    <dgm:cxn modelId="{3A896D47-94B5-4B5F-B421-5BE481D88E78}" type="presOf" srcId="{F30DDABC-B537-40B4-BE7F-3D79DA205CF0}" destId="{33B0A18D-48C9-44BF-8480-3583E85CFF04}" srcOrd="1" destOrd="0" presId="urn:microsoft.com/office/officeart/2005/8/layout/orgChart1"/>
    <dgm:cxn modelId="{0F292278-0A97-481C-93AF-AC9BAC75C85D}" srcId="{9B9F69E1-68C1-48E2-A46C-3E9457D0DE4D}" destId="{FC8A3D8E-B8F6-4090-B9FD-FE4EA21480C5}" srcOrd="1" destOrd="0" parTransId="{14C34C0C-CBD7-4A32-9A0A-F0B43C133BC9}" sibTransId="{8E610BFB-FF2A-4BE3-8D20-3E6C89EAE5FB}"/>
    <dgm:cxn modelId="{FF9CEE62-6938-45C0-B80B-80A405C29BF4}" type="presOf" srcId="{1844D8AE-0E31-4C63-80E9-7EF5894CAF70}" destId="{07EC53BF-33CB-43C1-9842-432A80ADEAB2}" srcOrd="0" destOrd="0" presId="urn:microsoft.com/office/officeart/2005/8/layout/orgChart1"/>
    <dgm:cxn modelId="{AFE31DC5-02CA-41E1-B2E3-A3FDB1FCCF80}" type="presOf" srcId="{FFDD8554-A133-4FC1-BA2A-F6A8E9EFFA02}" destId="{376B1813-6B4D-473F-BA3A-C1D74DDC2C57}" srcOrd="0" destOrd="0" presId="urn:microsoft.com/office/officeart/2005/8/layout/orgChart1"/>
    <dgm:cxn modelId="{D53F40C5-1631-4C79-A988-EDC9D4E60A41}" type="presOf" srcId="{68F138FE-DB78-4DEB-BFD4-190436384365}" destId="{BE3B88E0-D726-472B-825B-054BA4138EB6}" srcOrd="1" destOrd="0" presId="urn:microsoft.com/office/officeart/2005/8/layout/orgChart1"/>
    <dgm:cxn modelId="{32A3715A-10F4-42BC-BD44-EE9FD0D94CFD}" srcId="{F30DDABC-B537-40B4-BE7F-3D79DA205CF0}" destId="{9B9F69E1-68C1-48E2-A46C-3E9457D0DE4D}" srcOrd="0" destOrd="0" parTransId="{590C1571-F27A-4C39-BB8E-C6022E531EF2}" sibTransId="{50BB7D74-9C5A-4373-8A5E-86B675334A3E}"/>
    <dgm:cxn modelId="{8287BF4B-8780-4330-8B64-1C89B1BB2399}" type="presOf" srcId="{726CB7FD-FB45-4F39-814F-06E850DADFB4}" destId="{4E92A809-1110-446F-8781-64E2413E78CC}" srcOrd="0" destOrd="0" presId="urn:microsoft.com/office/officeart/2005/8/layout/orgChart1"/>
    <dgm:cxn modelId="{2AEC8B70-E8CC-482C-A691-5B7B6F94517C}" type="presOf" srcId="{891C1DD3-5975-4E15-93B9-08B5D583C629}" destId="{FAD792BC-9027-4E70-B234-B89A05884850}" srcOrd="0" destOrd="0" presId="urn:microsoft.com/office/officeart/2005/8/layout/orgChart1"/>
    <dgm:cxn modelId="{BA96C10B-3F6D-4C26-845A-CDCB21A1E27B}" type="presOf" srcId="{68F138FE-DB78-4DEB-BFD4-190436384365}" destId="{D560955B-BA0A-4FC9-9697-FB3EE7D113D9}" srcOrd="0" destOrd="0" presId="urn:microsoft.com/office/officeart/2005/8/layout/orgChart1"/>
    <dgm:cxn modelId="{56967CAB-BDE0-4FB7-873B-E8B86731E681}" srcId="{56605370-0576-4B64-A821-0E2ED9999A64}" destId="{F30DDABC-B537-40B4-BE7F-3D79DA205CF0}" srcOrd="0" destOrd="0" parTransId="{E2BFEE31-E155-4DDF-8B43-B4BD79D2AF25}" sibTransId="{BFE3D9D7-1FD2-4DC7-91A2-41A30DCA49F2}"/>
    <dgm:cxn modelId="{1861E9C1-4343-4C30-A46D-D7C7A73E2C88}" type="presOf" srcId="{F30DDABC-B537-40B4-BE7F-3D79DA205CF0}" destId="{526790A2-9FB2-41E0-AE80-0F242D3354A2}" srcOrd="0" destOrd="0" presId="urn:microsoft.com/office/officeart/2005/8/layout/orgChart1"/>
    <dgm:cxn modelId="{342BB522-C9A3-4705-ABEA-37FBB0050590}" type="presOf" srcId="{AE7B4648-6D18-4403-8618-E57E8368D0FE}" destId="{82F744DD-C2C0-4F70-9751-C87E3B108BBB}" srcOrd="0" destOrd="0" presId="urn:microsoft.com/office/officeart/2005/8/layout/orgChart1"/>
    <dgm:cxn modelId="{EE06F1C8-8CD4-4AB2-BD8B-03223E5B2B57}" type="presParOf" srcId="{0A0B6DC3-AC2F-4ABE-8579-6B63CA7D6618}" destId="{EC0F165E-72E0-49EC-A0E4-0D2F8CBB7E32}" srcOrd="0" destOrd="0" presId="urn:microsoft.com/office/officeart/2005/8/layout/orgChart1"/>
    <dgm:cxn modelId="{B8E2D057-2D72-4C64-90D5-FC6D7BF1CC12}" type="presParOf" srcId="{EC0F165E-72E0-49EC-A0E4-0D2F8CBB7E32}" destId="{B0909EB3-D4D7-4620-A18F-E712E209B943}" srcOrd="0" destOrd="0" presId="urn:microsoft.com/office/officeart/2005/8/layout/orgChart1"/>
    <dgm:cxn modelId="{DAB30E97-6749-4FF1-BA43-063F6F1165CA}" type="presParOf" srcId="{B0909EB3-D4D7-4620-A18F-E712E209B943}" destId="{526790A2-9FB2-41E0-AE80-0F242D3354A2}" srcOrd="0" destOrd="0" presId="urn:microsoft.com/office/officeart/2005/8/layout/orgChart1"/>
    <dgm:cxn modelId="{392DA2D5-4D76-4F35-B971-BD5F9FB06544}" type="presParOf" srcId="{B0909EB3-D4D7-4620-A18F-E712E209B943}" destId="{33B0A18D-48C9-44BF-8480-3583E85CFF04}" srcOrd="1" destOrd="0" presId="urn:microsoft.com/office/officeart/2005/8/layout/orgChart1"/>
    <dgm:cxn modelId="{D6C63910-64E2-42A8-B3C4-5FEA1FBAB297}" type="presParOf" srcId="{EC0F165E-72E0-49EC-A0E4-0D2F8CBB7E32}" destId="{EDE56492-D111-4EBD-B3E2-333DE8E835BA}" srcOrd="1" destOrd="0" presId="urn:microsoft.com/office/officeart/2005/8/layout/orgChart1"/>
    <dgm:cxn modelId="{F6A99072-91FA-4D33-8348-C5941C9D898E}" type="presParOf" srcId="{EDE56492-D111-4EBD-B3E2-333DE8E835BA}" destId="{91BFF40B-9EC0-4022-9EAB-BA274513A344}" srcOrd="0" destOrd="0" presId="urn:microsoft.com/office/officeart/2005/8/layout/orgChart1"/>
    <dgm:cxn modelId="{0110DB26-2086-4D37-87DC-FC7487FDAE06}" type="presParOf" srcId="{EDE56492-D111-4EBD-B3E2-333DE8E835BA}" destId="{45D8D293-8F45-4FDD-B565-571D5ED4E4DD}" srcOrd="1" destOrd="0" presId="urn:microsoft.com/office/officeart/2005/8/layout/orgChart1"/>
    <dgm:cxn modelId="{AE46253A-C136-4211-A0BF-F1CDFE0D9182}" type="presParOf" srcId="{45D8D293-8F45-4FDD-B565-571D5ED4E4DD}" destId="{772E9059-A166-454F-924D-98237A6E153C}" srcOrd="0" destOrd="0" presId="urn:microsoft.com/office/officeart/2005/8/layout/orgChart1"/>
    <dgm:cxn modelId="{F91058D7-72D0-4B28-994D-DB9092801C94}" type="presParOf" srcId="{772E9059-A166-454F-924D-98237A6E153C}" destId="{D698DD84-9278-4D51-92D6-45A45F7E2454}" srcOrd="0" destOrd="0" presId="urn:microsoft.com/office/officeart/2005/8/layout/orgChart1"/>
    <dgm:cxn modelId="{62A8EF1F-F93B-4D6B-95DC-BBE9565C6415}" type="presParOf" srcId="{772E9059-A166-454F-924D-98237A6E153C}" destId="{6B8D11A7-C494-4702-9E26-C67722CDDFEA}" srcOrd="1" destOrd="0" presId="urn:microsoft.com/office/officeart/2005/8/layout/orgChart1"/>
    <dgm:cxn modelId="{E27F641B-AB0B-458F-8CDD-99FCDC9FFC8D}" type="presParOf" srcId="{45D8D293-8F45-4FDD-B565-571D5ED4E4DD}" destId="{FEB80550-7591-4386-86F9-5870C9327D34}" srcOrd="1" destOrd="0" presId="urn:microsoft.com/office/officeart/2005/8/layout/orgChart1"/>
    <dgm:cxn modelId="{76B23350-6A6A-46E4-BAF0-38DADDA9A9F6}" type="presParOf" srcId="{FEB80550-7591-4386-86F9-5870C9327D34}" destId="{EF06CD77-1F1E-4A0D-B066-EEC4C53D047A}" srcOrd="0" destOrd="0" presId="urn:microsoft.com/office/officeart/2005/8/layout/orgChart1"/>
    <dgm:cxn modelId="{A8FFC2C0-56BA-4EE6-BF55-31EF3CFB11F7}" type="presParOf" srcId="{FEB80550-7591-4386-86F9-5870C9327D34}" destId="{13F1DE25-AD2C-4C8D-8D6E-E5151F2C8AEB}" srcOrd="1" destOrd="0" presId="urn:microsoft.com/office/officeart/2005/8/layout/orgChart1"/>
    <dgm:cxn modelId="{46237CAB-46F2-4208-B3C2-BA0C96B3E516}" type="presParOf" srcId="{13F1DE25-AD2C-4C8D-8D6E-E5151F2C8AEB}" destId="{158D2269-C229-4147-AE02-1BF4718EC4BF}" srcOrd="0" destOrd="0" presId="urn:microsoft.com/office/officeart/2005/8/layout/orgChart1"/>
    <dgm:cxn modelId="{359EE78F-0F3D-4A05-870B-A40351FCF84A}" type="presParOf" srcId="{158D2269-C229-4147-AE02-1BF4718EC4BF}" destId="{D560955B-BA0A-4FC9-9697-FB3EE7D113D9}" srcOrd="0" destOrd="0" presId="urn:microsoft.com/office/officeart/2005/8/layout/orgChart1"/>
    <dgm:cxn modelId="{A70DDFE3-E0C3-44DF-B6FB-F063FC5AF6BB}" type="presParOf" srcId="{158D2269-C229-4147-AE02-1BF4718EC4BF}" destId="{BE3B88E0-D726-472B-825B-054BA4138EB6}" srcOrd="1" destOrd="0" presId="urn:microsoft.com/office/officeart/2005/8/layout/orgChart1"/>
    <dgm:cxn modelId="{79658B47-BAD9-4E5C-990B-AE1E173CE305}" type="presParOf" srcId="{13F1DE25-AD2C-4C8D-8D6E-E5151F2C8AEB}" destId="{40408AA7-CD65-44C4-AB57-126C226BA382}" srcOrd="1" destOrd="0" presId="urn:microsoft.com/office/officeart/2005/8/layout/orgChart1"/>
    <dgm:cxn modelId="{E60F6195-97A9-4A3D-9591-17FA13E65B8A}" type="presParOf" srcId="{40408AA7-CD65-44C4-AB57-126C226BA382}" destId="{82F744DD-C2C0-4F70-9751-C87E3B108BBB}" srcOrd="0" destOrd="0" presId="urn:microsoft.com/office/officeart/2005/8/layout/orgChart1"/>
    <dgm:cxn modelId="{6B3C33D5-A122-4C76-A323-E36FC5BCF561}" type="presParOf" srcId="{40408AA7-CD65-44C4-AB57-126C226BA382}" destId="{E1B94320-56C3-4417-ACAB-440008726D31}" srcOrd="1" destOrd="0" presId="urn:microsoft.com/office/officeart/2005/8/layout/orgChart1"/>
    <dgm:cxn modelId="{08FFAE73-ACF7-4283-8196-43F9FB386744}" type="presParOf" srcId="{E1B94320-56C3-4417-ACAB-440008726D31}" destId="{E4FE7354-970B-485A-BDFF-EC814D5D67DE}" srcOrd="0" destOrd="0" presId="urn:microsoft.com/office/officeart/2005/8/layout/orgChart1"/>
    <dgm:cxn modelId="{3969745F-AB20-45E6-841F-33A6B5C5C024}" type="presParOf" srcId="{E4FE7354-970B-485A-BDFF-EC814D5D67DE}" destId="{B621A50E-6019-48A8-9104-436F54B856A3}" srcOrd="0" destOrd="0" presId="urn:microsoft.com/office/officeart/2005/8/layout/orgChart1"/>
    <dgm:cxn modelId="{45F4D134-AF57-4743-B9BA-C0357452B34D}" type="presParOf" srcId="{E4FE7354-970B-485A-BDFF-EC814D5D67DE}" destId="{6F208308-F966-4438-BCCF-D0E41001DF66}" srcOrd="1" destOrd="0" presId="urn:microsoft.com/office/officeart/2005/8/layout/orgChart1"/>
    <dgm:cxn modelId="{81A8BBC4-B269-47FF-8C41-F72261390A0F}" type="presParOf" srcId="{E1B94320-56C3-4417-ACAB-440008726D31}" destId="{AFD67AFB-2365-44F3-A5A6-2637C9500FD3}" srcOrd="1" destOrd="0" presId="urn:microsoft.com/office/officeart/2005/8/layout/orgChart1"/>
    <dgm:cxn modelId="{6469BFB4-A884-446B-BDE6-409DA2E5D5AF}" type="presParOf" srcId="{E1B94320-56C3-4417-ACAB-440008726D31}" destId="{7E4235C1-431C-49B9-A99A-07064FF60CAE}" srcOrd="2" destOrd="0" presId="urn:microsoft.com/office/officeart/2005/8/layout/orgChart1"/>
    <dgm:cxn modelId="{8AC3C8DC-ECA2-42FF-A063-BFE140FDF15E}" type="presParOf" srcId="{40408AA7-CD65-44C4-AB57-126C226BA382}" destId="{47F9772A-DC92-4FEC-8D7A-D6008BF7A046}" srcOrd="2" destOrd="0" presId="urn:microsoft.com/office/officeart/2005/8/layout/orgChart1"/>
    <dgm:cxn modelId="{4098E234-4EA6-46EB-8536-26AB636E87CF}" type="presParOf" srcId="{40408AA7-CD65-44C4-AB57-126C226BA382}" destId="{318E1101-4A85-4950-A26D-3214C4C23926}" srcOrd="3" destOrd="0" presId="urn:microsoft.com/office/officeart/2005/8/layout/orgChart1"/>
    <dgm:cxn modelId="{63A66862-271D-4AF6-851A-D67DE60DBF21}" type="presParOf" srcId="{318E1101-4A85-4950-A26D-3214C4C23926}" destId="{3CB3774B-52AF-4341-B3E9-E9C71C10338A}" srcOrd="0" destOrd="0" presId="urn:microsoft.com/office/officeart/2005/8/layout/orgChart1"/>
    <dgm:cxn modelId="{0CC70977-5BA8-4C9F-BBA3-E7F8258BFD66}" type="presParOf" srcId="{3CB3774B-52AF-4341-B3E9-E9C71C10338A}" destId="{0B13FE97-4B21-47E1-BC09-E9663CEA027C}" srcOrd="0" destOrd="0" presId="urn:microsoft.com/office/officeart/2005/8/layout/orgChart1"/>
    <dgm:cxn modelId="{1AC2D42A-47E8-40DD-A795-894350878425}" type="presParOf" srcId="{3CB3774B-52AF-4341-B3E9-E9C71C10338A}" destId="{43B2ADD9-5002-4FC0-9C88-FBBD4AA91FB2}" srcOrd="1" destOrd="0" presId="urn:microsoft.com/office/officeart/2005/8/layout/orgChart1"/>
    <dgm:cxn modelId="{4C06FCAB-299C-4CC5-9D22-BC819EB83E93}" type="presParOf" srcId="{318E1101-4A85-4950-A26D-3214C4C23926}" destId="{8A5B9C67-8519-4A6D-8B43-9D32EAFA64F8}" srcOrd="1" destOrd="0" presId="urn:microsoft.com/office/officeart/2005/8/layout/orgChart1"/>
    <dgm:cxn modelId="{1E5B6D42-F16F-4848-A069-991967F87CA5}" type="presParOf" srcId="{8A5B9C67-8519-4A6D-8B43-9D32EAFA64F8}" destId="{FAD792BC-9027-4E70-B234-B89A05884850}" srcOrd="0" destOrd="0" presId="urn:microsoft.com/office/officeart/2005/8/layout/orgChart1"/>
    <dgm:cxn modelId="{8D490D8F-76C8-4D46-A7B3-61F431497187}" type="presParOf" srcId="{8A5B9C67-8519-4A6D-8B43-9D32EAFA64F8}" destId="{50F45D2B-E3EE-4295-8063-517763AC8C42}" srcOrd="1" destOrd="0" presId="urn:microsoft.com/office/officeart/2005/8/layout/orgChart1"/>
    <dgm:cxn modelId="{257B6E7D-E826-407F-B5D5-5ED020A955C9}" type="presParOf" srcId="{50F45D2B-E3EE-4295-8063-517763AC8C42}" destId="{21198491-98F1-40FC-ACB2-79EE0E4A992B}" srcOrd="0" destOrd="0" presId="urn:microsoft.com/office/officeart/2005/8/layout/orgChart1"/>
    <dgm:cxn modelId="{8F5721D3-4E9D-4987-8187-0172D573E6C6}" type="presParOf" srcId="{21198491-98F1-40FC-ACB2-79EE0E4A992B}" destId="{4F6DF582-4BFE-4066-B9E4-A2C255FEA14F}" srcOrd="0" destOrd="0" presId="urn:microsoft.com/office/officeart/2005/8/layout/orgChart1"/>
    <dgm:cxn modelId="{2E7AFE50-C08A-4BD0-8721-267D1CD893B7}" type="presParOf" srcId="{21198491-98F1-40FC-ACB2-79EE0E4A992B}" destId="{05F833B6-EFAA-49C9-B736-4739B60FAEE8}" srcOrd="1" destOrd="0" presId="urn:microsoft.com/office/officeart/2005/8/layout/orgChart1"/>
    <dgm:cxn modelId="{209C396C-EB12-4642-BACF-5F695C39E41A}" type="presParOf" srcId="{50F45D2B-E3EE-4295-8063-517763AC8C42}" destId="{08A1C8A4-ECD5-45F4-B85B-E793724B606A}" srcOrd="1" destOrd="0" presId="urn:microsoft.com/office/officeart/2005/8/layout/orgChart1"/>
    <dgm:cxn modelId="{9421124C-DF50-43DD-9D64-C102C090022D}" type="presParOf" srcId="{50F45D2B-E3EE-4295-8063-517763AC8C42}" destId="{B612280A-64E2-49E5-940C-CC3480CAA958}" srcOrd="2" destOrd="0" presId="urn:microsoft.com/office/officeart/2005/8/layout/orgChart1"/>
    <dgm:cxn modelId="{CDF27C31-2AB1-4778-8E5B-C35D3BCEFA46}" type="presParOf" srcId="{318E1101-4A85-4950-A26D-3214C4C23926}" destId="{D5540533-7497-4FA3-A01F-5B62BD515CAB}" srcOrd="2" destOrd="0" presId="urn:microsoft.com/office/officeart/2005/8/layout/orgChart1"/>
    <dgm:cxn modelId="{88C5D1D7-4F0F-4746-940D-FB3BC15D69A9}" type="presParOf" srcId="{13F1DE25-AD2C-4C8D-8D6E-E5151F2C8AEB}" destId="{275F56B3-F559-4CFF-9F4B-584750D1B602}" srcOrd="2" destOrd="0" presId="urn:microsoft.com/office/officeart/2005/8/layout/orgChart1"/>
    <dgm:cxn modelId="{B727C703-366B-4FF0-ABA5-FA13C72214D2}" type="presParOf" srcId="{FEB80550-7591-4386-86F9-5870C9327D34}" destId="{73B048B9-429A-43BC-B5C7-7C6F861C25C4}" srcOrd="2" destOrd="0" presId="urn:microsoft.com/office/officeart/2005/8/layout/orgChart1"/>
    <dgm:cxn modelId="{AFD31AE6-78DC-4E19-B01A-1D853D07F5B9}" type="presParOf" srcId="{FEB80550-7591-4386-86F9-5870C9327D34}" destId="{D5C0B88E-7987-4AF4-8BE0-FBC2B3CA87B5}" srcOrd="3" destOrd="0" presId="urn:microsoft.com/office/officeart/2005/8/layout/orgChart1"/>
    <dgm:cxn modelId="{9D839919-177A-4024-AB67-EC1AB47D3033}" type="presParOf" srcId="{D5C0B88E-7987-4AF4-8BE0-FBC2B3CA87B5}" destId="{0D7DCB65-7560-4856-8A4A-605536397B74}" srcOrd="0" destOrd="0" presId="urn:microsoft.com/office/officeart/2005/8/layout/orgChart1"/>
    <dgm:cxn modelId="{C8C49BFC-82CE-4359-BC54-E21F935B6B6F}" type="presParOf" srcId="{0D7DCB65-7560-4856-8A4A-605536397B74}" destId="{E08B7378-EA74-4D6A-A5E6-D6EC58DF087B}" srcOrd="0" destOrd="0" presId="urn:microsoft.com/office/officeart/2005/8/layout/orgChart1"/>
    <dgm:cxn modelId="{E66F978E-E8D4-419C-AFA6-869FC4DD1E99}" type="presParOf" srcId="{0D7DCB65-7560-4856-8A4A-605536397B74}" destId="{AF66B5E7-05FA-4112-9556-A184DFBE7DF4}" srcOrd="1" destOrd="0" presId="urn:microsoft.com/office/officeart/2005/8/layout/orgChart1"/>
    <dgm:cxn modelId="{48B8DCFB-7D57-4DE7-86E0-19A50931251D}" type="presParOf" srcId="{D5C0B88E-7987-4AF4-8BE0-FBC2B3CA87B5}" destId="{4A86668D-ED09-4831-8989-B1EA5C7720C2}" srcOrd="1" destOrd="0" presId="urn:microsoft.com/office/officeart/2005/8/layout/orgChart1"/>
    <dgm:cxn modelId="{6B7F287D-CC4C-437C-95D2-1A9A152C56BF}" type="presParOf" srcId="{4A86668D-ED09-4831-8989-B1EA5C7720C2}" destId="{D75698B6-C973-4900-8D66-3E7AE0335A81}" srcOrd="0" destOrd="0" presId="urn:microsoft.com/office/officeart/2005/8/layout/orgChart1"/>
    <dgm:cxn modelId="{45A9E563-F7DF-41D3-AFB3-E98C6CE46C91}" type="presParOf" srcId="{4A86668D-ED09-4831-8989-B1EA5C7720C2}" destId="{84675FFC-C8AA-4663-A0C1-21FD1058FFB8}" srcOrd="1" destOrd="0" presId="urn:microsoft.com/office/officeart/2005/8/layout/orgChart1"/>
    <dgm:cxn modelId="{1045050B-FB50-42B6-B14E-F55E319EE111}" type="presParOf" srcId="{84675FFC-C8AA-4663-A0C1-21FD1058FFB8}" destId="{6FC59CD4-8EDD-4072-9B91-8E369E4999C8}" srcOrd="0" destOrd="0" presId="urn:microsoft.com/office/officeart/2005/8/layout/orgChart1"/>
    <dgm:cxn modelId="{8DCDE95E-EF25-4FAC-8AAB-62C577D81F58}" type="presParOf" srcId="{6FC59CD4-8EDD-4072-9B91-8E369E4999C8}" destId="{36BF817B-001A-431F-8EB7-03B55C1A8C55}" srcOrd="0" destOrd="0" presId="urn:microsoft.com/office/officeart/2005/8/layout/orgChart1"/>
    <dgm:cxn modelId="{1066C645-CE2C-4A8B-B1F1-D05FE490F920}" type="presParOf" srcId="{6FC59CD4-8EDD-4072-9B91-8E369E4999C8}" destId="{B9D64048-D1D6-4DC5-B21D-0E05055724F5}" srcOrd="1" destOrd="0" presId="urn:microsoft.com/office/officeart/2005/8/layout/orgChart1"/>
    <dgm:cxn modelId="{C5242E69-E077-4AA8-8AD6-F9511FD40225}" type="presParOf" srcId="{84675FFC-C8AA-4663-A0C1-21FD1058FFB8}" destId="{AD9F13E4-DED3-41AE-92D2-4D8115761880}" srcOrd="1" destOrd="0" presId="urn:microsoft.com/office/officeart/2005/8/layout/orgChart1"/>
    <dgm:cxn modelId="{C72622B6-1DB8-4545-82B9-B841E25D1BBC}" type="presParOf" srcId="{84675FFC-C8AA-4663-A0C1-21FD1058FFB8}" destId="{07847BFD-8910-48A2-A7C8-4F1EAFB2CDA5}" srcOrd="2" destOrd="0" presId="urn:microsoft.com/office/officeart/2005/8/layout/orgChart1"/>
    <dgm:cxn modelId="{307C57D5-B0B3-4F3B-A862-9503191F01EC}" type="presParOf" srcId="{D5C0B88E-7987-4AF4-8BE0-FBC2B3CA87B5}" destId="{24C0AD5C-7C1B-411B-92D4-FDA2B1A247AA}" srcOrd="2" destOrd="0" presId="urn:microsoft.com/office/officeart/2005/8/layout/orgChart1"/>
    <dgm:cxn modelId="{6DE2A162-56B1-459F-9020-6A9411163AC6}" type="presParOf" srcId="{FEB80550-7591-4386-86F9-5870C9327D34}" destId="{07EC53BF-33CB-43C1-9842-432A80ADEAB2}" srcOrd="4" destOrd="0" presId="urn:microsoft.com/office/officeart/2005/8/layout/orgChart1"/>
    <dgm:cxn modelId="{8BBB12FD-00A9-4EB6-AEFD-D463B8A33393}" type="presParOf" srcId="{FEB80550-7591-4386-86F9-5870C9327D34}" destId="{CEEA906C-48E8-406E-B4BC-56C068151597}" srcOrd="5" destOrd="0" presId="urn:microsoft.com/office/officeart/2005/8/layout/orgChart1"/>
    <dgm:cxn modelId="{751DD363-982A-4F42-B150-D8E288D48FCE}" type="presParOf" srcId="{CEEA906C-48E8-406E-B4BC-56C068151597}" destId="{E96B5ACB-F8CB-443D-BBBF-69540AE28A4F}" srcOrd="0" destOrd="0" presId="urn:microsoft.com/office/officeart/2005/8/layout/orgChart1"/>
    <dgm:cxn modelId="{898A5A90-0C3A-42D3-A39E-D85C7B3265E8}" type="presParOf" srcId="{E96B5ACB-F8CB-443D-BBBF-69540AE28A4F}" destId="{977F6D27-C2A5-44D8-8140-787686A54CED}" srcOrd="0" destOrd="0" presId="urn:microsoft.com/office/officeart/2005/8/layout/orgChart1"/>
    <dgm:cxn modelId="{F52E7344-FF50-4292-903F-EE723BAD8A7E}" type="presParOf" srcId="{E96B5ACB-F8CB-443D-BBBF-69540AE28A4F}" destId="{6C5765AE-A4FA-4CD3-96AC-A6409E0295B4}" srcOrd="1" destOrd="0" presId="urn:microsoft.com/office/officeart/2005/8/layout/orgChart1"/>
    <dgm:cxn modelId="{640AC305-EB7F-4011-A613-971AE9E0CA1A}" type="presParOf" srcId="{CEEA906C-48E8-406E-B4BC-56C068151597}" destId="{0A606F85-8A1E-476C-8FFE-1CE8035EACCF}" srcOrd="1" destOrd="0" presId="urn:microsoft.com/office/officeart/2005/8/layout/orgChart1"/>
    <dgm:cxn modelId="{0AC7D1C3-8F96-4C88-B602-547AC466BD14}" type="presParOf" srcId="{0A606F85-8A1E-476C-8FFE-1CE8035EACCF}" destId="{4E92A809-1110-446F-8781-64E2413E78CC}" srcOrd="0" destOrd="0" presId="urn:microsoft.com/office/officeart/2005/8/layout/orgChart1"/>
    <dgm:cxn modelId="{32147A06-97FF-4F62-B0B9-99E58B2245D9}" type="presParOf" srcId="{0A606F85-8A1E-476C-8FFE-1CE8035EACCF}" destId="{DCF31029-D913-4A9D-B91A-C9EC3CBF4590}" srcOrd="1" destOrd="0" presId="urn:microsoft.com/office/officeart/2005/8/layout/orgChart1"/>
    <dgm:cxn modelId="{821F9D5B-6EB9-457A-81A9-0ACE87544023}" type="presParOf" srcId="{DCF31029-D913-4A9D-B91A-C9EC3CBF4590}" destId="{6C619AAC-B9FC-4C24-8ADA-C7560A1AE852}" srcOrd="0" destOrd="0" presId="urn:microsoft.com/office/officeart/2005/8/layout/orgChart1"/>
    <dgm:cxn modelId="{1808A413-9596-4C72-A290-9E6550B39FB1}" type="presParOf" srcId="{6C619AAC-B9FC-4C24-8ADA-C7560A1AE852}" destId="{376B1813-6B4D-473F-BA3A-C1D74DDC2C57}" srcOrd="0" destOrd="0" presId="urn:microsoft.com/office/officeart/2005/8/layout/orgChart1"/>
    <dgm:cxn modelId="{4D27BBCD-33F4-41A0-A07D-95590B5BF3D1}" type="presParOf" srcId="{6C619AAC-B9FC-4C24-8ADA-C7560A1AE852}" destId="{02D19303-C522-4769-96C8-2FAFDECB9788}" srcOrd="1" destOrd="0" presId="urn:microsoft.com/office/officeart/2005/8/layout/orgChart1"/>
    <dgm:cxn modelId="{A0BB9FEC-B45D-41F5-9DF4-D6AFA0797B27}" type="presParOf" srcId="{DCF31029-D913-4A9D-B91A-C9EC3CBF4590}" destId="{C5AF4997-8F48-44F5-9104-958ADCB6912B}" srcOrd="1" destOrd="0" presId="urn:microsoft.com/office/officeart/2005/8/layout/orgChart1"/>
    <dgm:cxn modelId="{40C79BDE-C6C1-477A-856C-2EE7FC52E0D8}" type="presParOf" srcId="{DCF31029-D913-4A9D-B91A-C9EC3CBF4590}" destId="{41F08759-10A0-4903-9D30-25FF7208B90F}" srcOrd="2" destOrd="0" presId="urn:microsoft.com/office/officeart/2005/8/layout/orgChart1"/>
    <dgm:cxn modelId="{1221CEE8-438A-4599-A6ED-73E0F96D687F}" type="presParOf" srcId="{CEEA906C-48E8-406E-B4BC-56C068151597}" destId="{CA9076BC-3FF9-4D0E-9578-923D0705D4A9}" srcOrd="2" destOrd="0" presId="urn:microsoft.com/office/officeart/2005/8/layout/orgChart1"/>
    <dgm:cxn modelId="{C1B40CE4-9172-47E8-81C5-D7E33EC8772E}" type="presParOf" srcId="{45D8D293-8F45-4FDD-B565-571D5ED4E4DD}" destId="{855C60A3-B0E8-4E26-BEBF-85A3B0D358F4}" srcOrd="2" destOrd="0" presId="urn:microsoft.com/office/officeart/2005/8/layout/orgChart1"/>
    <dgm:cxn modelId="{A126AE94-3F65-48E0-9286-4D98AE9C32E8}" type="presParOf" srcId="{EC0F165E-72E0-49EC-A0E4-0D2F8CBB7E32}" destId="{94807861-2E52-432C-BBDF-5DD4F27086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6E8B42-8E09-4082-BCCF-7B1E6BDAA3F2}" type="doc">
      <dgm:prSet loTypeId="urn:microsoft.com/office/officeart/2005/8/layout/vList3" loCatId="picture" qsTypeId="urn:microsoft.com/office/officeart/2005/8/quickstyle/simple1" qsCatId="simple" csTypeId="urn:microsoft.com/office/officeart/2005/8/colors/colorful2" csCatId="colorful" phldr="1"/>
      <dgm:spPr/>
    </dgm:pt>
    <dgm:pt modelId="{AE662A4F-0CDD-479D-9900-D82DE5BD3C58}">
      <dgm:prSet phldrT="[Texto]"/>
      <dgm:spPr/>
      <dgm:t>
        <a:bodyPr/>
        <a:lstStyle/>
        <a:p>
          <a:r>
            <a:rPr lang="es-EC" dirty="0" smtClean="0"/>
            <a:t>Problemas Financieros</a:t>
          </a:r>
          <a:endParaRPr lang="es-EC" dirty="0"/>
        </a:p>
      </dgm:t>
    </dgm:pt>
    <dgm:pt modelId="{2201410E-D282-4370-A10B-EA754A329A42}" type="parTrans" cxnId="{C9178420-DBEE-45DE-8C04-4CCA1E2240E6}">
      <dgm:prSet/>
      <dgm:spPr/>
      <dgm:t>
        <a:bodyPr/>
        <a:lstStyle/>
        <a:p>
          <a:endParaRPr lang="es-EC"/>
        </a:p>
      </dgm:t>
    </dgm:pt>
    <dgm:pt modelId="{F0B3AC7A-7AE0-459A-B049-E42BE5E72E0A}" type="sibTrans" cxnId="{C9178420-DBEE-45DE-8C04-4CCA1E2240E6}">
      <dgm:prSet/>
      <dgm:spPr/>
      <dgm:t>
        <a:bodyPr/>
        <a:lstStyle/>
        <a:p>
          <a:endParaRPr lang="es-EC"/>
        </a:p>
      </dgm:t>
    </dgm:pt>
    <dgm:pt modelId="{072F48A7-5E16-4976-BE31-6582D05FDB40}">
      <dgm:prSet phldrT="[Texto]"/>
      <dgm:spPr/>
      <dgm:t>
        <a:bodyPr/>
        <a:lstStyle/>
        <a:p>
          <a:r>
            <a:rPr lang="es-EC" dirty="0" smtClean="0"/>
            <a:t>Problemas Administrativos</a:t>
          </a:r>
          <a:endParaRPr lang="es-EC" dirty="0"/>
        </a:p>
      </dgm:t>
    </dgm:pt>
    <dgm:pt modelId="{98315D8E-3BBE-4510-BA85-4914E1E20498}" type="parTrans" cxnId="{B977DC3E-B199-4AF1-A5DF-A2A0F6F3ADA5}">
      <dgm:prSet/>
      <dgm:spPr/>
      <dgm:t>
        <a:bodyPr/>
        <a:lstStyle/>
        <a:p>
          <a:endParaRPr lang="es-EC"/>
        </a:p>
      </dgm:t>
    </dgm:pt>
    <dgm:pt modelId="{4D76C337-24B7-4023-8B80-AFBE987B1D29}" type="sibTrans" cxnId="{B977DC3E-B199-4AF1-A5DF-A2A0F6F3ADA5}">
      <dgm:prSet/>
      <dgm:spPr/>
      <dgm:t>
        <a:bodyPr/>
        <a:lstStyle/>
        <a:p>
          <a:endParaRPr lang="es-EC"/>
        </a:p>
      </dgm:t>
    </dgm:pt>
    <dgm:pt modelId="{C07E5940-1915-4DD5-8339-58F4199DDB36}">
      <dgm:prSet phldrT="[Texto]"/>
      <dgm:spPr/>
      <dgm:t>
        <a:bodyPr/>
        <a:lstStyle/>
        <a:p>
          <a:r>
            <a:rPr lang="es-EC" dirty="0" smtClean="0"/>
            <a:t>Problemas Operativos</a:t>
          </a:r>
          <a:endParaRPr lang="es-EC" dirty="0"/>
        </a:p>
      </dgm:t>
    </dgm:pt>
    <dgm:pt modelId="{0A473575-ADD0-40F6-97B6-021A99034F0A}" type="parTrans" cxnId="{6596A9D7-1565-44C4-88BF-5857554E70CB}">
      <dgm:prSet/>
      <dgm:spPr/>
      <dgm:t>
        <a:bodyPr/>
        <a:lstStyle/>
        <a:p>
          <a:endParaRPr lang="es-EC"/>
        </a:p>
      </dgm:t>
    </dgm:pt>
    <dgm:pt modelId="{9CF69A05-33B4-411C-9940-39A325B49BB7}" type="sibTrans" cxnId="{6596A9D7-1565-44C4-88BF-5857554E70CB}">
      <dgm:prSet/>
      <dgm:spPr/>
      <dgm:t>
        <a:bodyPr/>
        <a:lstStyle/>
        <a:p>
          <a:endParaRPr lang="es-EC"/>
        </a:p>
      </dgm:t>
    </dgm:pt>
    <dgm:pt modelId="{0E5BB1A8-28BB-4226-8131-1F52CDCD819B}" type="pres">
      <dgm:prSet presAssocID="{BE6E8B42-8E09-4082-BCCF-7B1E6BDAA3F2}" presName="linearFlow" presStyleCnt="0">
        <dgm:presLayoutVars>
          <dgm:dir/>
          <dgm:resizeHandles val="exact"/>
        </dgm:presLayoutVars>
      </dgm:prSet>
      <dgm:spPr/>
    </dgm:pt>
    <dgm:pt modelId="{77C044B0-9FBC-4058-B87A-697AC5C4545B}" type="pres">
      <dgm:prSet presAssocID="{AE662A4F-0CDD-479D-9900-D82DE5BD3C58}" presName="composite" presStyleCnt="0"/>
      <dgm:spPr/>
    </dgm:pt>
    <dgm:pt modelId="{D31749A4-30DA-42AD-A60F-762F5E5DB67D}" type="pres">
      <dgm:prSet presAssocID="{AE662A4F-0CDD-479D-9900-D82DE5BD3C58}" presName="imgShp" presStyleLbl="fgImgPlace1" presStyleIdx="0" presStyleCnt="3"/>
      <dgm:spPr>
        <a:blipFill rotWithShape="1">
          <a:blip xmlns:r="http://schemas.openxmlformats.org/officeDocument/2006/relationships" r:embed="rId1"/>
          <a:stretch>
            <a:fillRect/>
          </a:stretch>
        </a:blipFill>
      </dgm:spPr>
    </dgm:pt>
    <dgm:pt modelId="{DC0053ED-920D-47CA-8E53-E439C478705A}" type="pres">
      <dgm:prSet presAssocID="{AE662A4F-0CDD-479D-9900-D82DE5BD3C58}" presName="txShp" presStyleLbl="node1" presStyleIdx="0" presStyleCnt="3">
        <dgm:presLayoutVars>
          <dgm:bulletEnabled val="1"/>
        </dgm:presLayoutVars>
      </dgm:prSet>
      <dgm:spPr/>
      <dgm:t>
        <a:bodyPr/>
        <a:lstStyle/>
        <a:p>
          <a:endParaRPr lang="es-EC"/>
        </a:p>
      </dgm:t>
    </dgm:pt>
    <dgm:pt modelId="{15C6A152-5A22-439E-AAB3-398FCE08D43D}" type="pres">
      <dgm:prSet presAssocID="{F0B3AC7A-7AE0-459A-B049-E42BE5E72E0A}" presName="spacing" presStyleCnt="0"/>
      <dgm:spPr/>
    </dgm:pt>
    <dgm:pt modelId="{3BC2C473-DBEE-4581-995B-50628883820D}" type="pres">
      <dgm:prSet presAssocID="{072F48A7-5E16-4976-BE31-6582D05FDB40}" presName="composite" presStyleCnt="0"/>
      <dgm:spPr/>
    </dgm:pt>
    <dgm:pt modelId="{8738CE0B-3E08-40AE-BBD6-AC8BF2F86706}" type="pres">
      <dgm:prSet presAssocID="{072F48A7-5E16-4976-BE31-6582D05FDB40}" presName="imgShp" presStyleLbl="fgImgPlace1" presStyleIdx="1" presStyleCnt="3"/>
      <dgm:spPr>
        <a:blipFill rotWithShape="1">
          <a:blip xmlns:r="http://schemas.openxmlformats.org/officeDocument/2006/relationships" r:embed="rId1"/>
          <a:stretch>
            <a:fillRect/>
          </a:stretch>
        </a:blipFill>
      </dgm:spPr>
    </dgm:pt>
    <dgm:pt modelId="{6BDD8997-BEF3-453A-9A72-E8594CBD0005}" type="pres">
      <dgm:prSet presAssocID="{072F48A7-5E16-4976-BE31-6582D05FDB40}" presName="txShp" presStyleLbl="node1" presStyleIdx="1" presStyleCnt="3">
        <dgm:presLayoutVars>
          <dgm:bulletEnabled val="1"/>
        </dgm:presLayoutVars>
      </dgm:prSet>
      <dgm:spPr/>
      <dgm:t>
        <a:bodyPr/>
        <a:lstStyle/>
        <a:p>
          <a:endParaRPr lang="es-EC"/>
        </a:p>
      </dgm:t>
    </dgm:pt>
    <dgm:pt modelId="{7B4253E4-21C8-4969-99E5-FDD665C42A5D}" type="pres">
      <dgm:prSet presAssocID="{4D76C337-24B7-4023-8B80-AFBE987B1D29}" presName="spacing" presStyleCnt="0"/>
      <dgm:spPr/>
    </dgm:pt>
    <dgm:pt modelId="{0DAB3BE5-39A0-4D0F-93D8-2950C877B9AC}" type="pres">
      <dgm:prSet presAssocID="{C07E5940-1915-4DD5-8339-58F4199DDB36}" presName="composite" presStyleCnt="0"/>
      <dgm:spPr/>
    </dgm:pt>
    <dgm:pt modelId="{75A773B5-9286-4757-BB26-0038D8E355A3}" type="pres">
      <dgm:prSet presAssocID="{C07E5940-1915-4DD5-8339-58F4199DDB36}" presName="imgShp" presStyleLbl="fgImgPlace1" presStyleIdx="2" presStyleCnt="3"/>
      <dgm:spPr>
        <a:blipFill rotWithShape="1">
          <a:blip xmlns:r="http://schemas.openxmlformats.org/officeDocument/2006/relationships" r:embed="rId2"/>
          <a:stretch>
            <a:fillRect/>
          </a:stretch>
        </a:blipFill>
      </dgm:spPr>
    </dgm:pt>
    <dgm:pt modelId="{3E2CDC1A-C76F-4165-8E92-87A58FE8C01E}" type="pres">
      <dgm:prSet presAssocID="{C07E5940-1915-4DD5-8339-58F4199DDB36}" presName="txShp" presStyleLbl="node1" presStyleIdx="2" presStyleCnt="3">
        <dgm:presLayoutVars>
          <dgm:bulletEnabled val="1"/>
        </dgm:presLayoutVars>
      </dgm:prSet>
      <dgm:spPr/>
      <dgm:t>
        <a:bodyPr/>
        <a:lstStyle/>
        <a:p>
          <a:endParaRPr lang="es-EC"/>
        </a:p>
      </dgm:t>
    </dgm:pt>
  </dgm:ptLst>
  <dgm:cxnLst>
    <dgm:cxn modelId="{A73474CF-8557-45B1-86CF-5F4A0ED8557D}" type="presOf" srcId="{BE6E8B42-8E09-4082-BCCF-7B1E6BDAA3F2}" destId="{0E5BB1A8-28BB-4226-8131-1F52CDCD819B}" srcOrd="0" destOrd="0" presId="urn:microsoft.com/office/officeart/2005/8/layout/vList3"/>
    <dgm:cxn modelId="{6596A9D7-1565-44C4-88BF-5857554E70CB}" srcId="{BE6E8B42-8E09-4082-BCCF-7B1E6BDAA3F2}" destId="{C07E5940-1915-4DD5-8339-58F4199DDB36}" srcOrd="2" destOrd="0" parTransId="{0A473575-ADD0-40F6-97B6-021A99034F0A}" sibTransId="{9CF69A05-33B4-411C-9940-39A325B49BB7}"/>
    <dgm:cxn modelId="{B977DC3E-B199-4AF1-A5DF-A2A0F6F3ADA5}" srcId="{BE6E8B42-8E09-4082-BCCF-7B1E6BDAA3F2}" destId="{072F48A7-5E16-4976-BE31-6582D05FDB40}" srcOrd="1" destOrd="0" parTransId="{98315D8E-3BBE-4510-BA85-4914E1E20498}" sibTransId="{4D76C337-24B7-4023-8B80-AFBE987B1D29}"/>
    <dgm:cxn modelId="{DFFB6BCB-3CDE-4862-90B1-1061F4B011EC}" type="presOf" srcId="{C07E5940-1915-4DD5-8339-58F4199DDB36}" destId="{3E2CDC1A-C76F-4165-8E92-87A58FE8C01E}" srcOrd="0" destOrd="0" presId="urn:microsoft.com/office/officeart/2005/8/layout/vList3"/>
    <dgm:cxn modelId="{C9178420-DBEE-45DE-8C04-4CCA1E2240E6}" srcId="{BE6E8B42-8E09-4082-BCCF-7B1E6BDAA3F2}" destId="{AE662A4F-0CDD-479D-9900-D82DE5BD3C58}" srcOrd="0" destOrd="0" parTransId="{2201410E-D282-4370-A10B-EA754A329A42}" sibTransId="{F0B3AC7A-7AE0-459A-B049-E42BE5E72E0A}"/>
    <dgm:cxn modelId="{5537D5BC-8132-4D63-8177-A21059C4FA6C}" type="presOf" srcId="{072F48A7-5E16-4976-BE31-6582D05FDB40}" destId="{6BDD8997-BEF3-453A-9A72-E8594CBD0005}" srcOrd="0" destOrd="0" presId="urn:microsoft.com/office/officeart/2005/8/layout/vList3"/>
    <dgm:cxn modelId="{6E8A3C61-B68B-40B1-9A6C-C6FEAB13C4EA}" type="presOf" srcId="{AE662A4F-0CDD-479D-9900-D82DE5BD3C58}" destId="{DC0053ED-920D-47CA-8E53-E439C478705A}" srcOrd="0" destOrd="0" presId="urn:microsoft.com/office/officeart/2005/8/layout/vList3"/>
    <dgm:cxn modelId="{8A867669-3A8B-4650-A039-8125F24B4A98}" type="presParOf" srcId="{0E5BB1A8-28BB-4226-8131-1F52CDCD819B}" destId="{77C044B0-9FBC-4058-B87A-697AC5C4545B}" srcOrd="0" destOrd="0" presId="urn:microsoft.com/office/officeart/2005/8/layout/vList3"/>
    <dgm:cxn modelId="{AEB0B3D3-A0D1-4BE9-B366-5839AF20D040}" type="presParOf" srcId="{77C044B0-9FBC-4058-B87A-697AC5C4545B}" destId="{D31749A4-30DA-42AD-A60F-762F5E5DB67D}" srcOrd="0" destOrd="0" presId="urn:microsoft.com/office/officeart/2005/8/layout/vList3"/>
    <dgm:cxn modelId="{AAA60D7C-BBE5-471D-8A21-29869829D6AA}" type="presParOf" srcId="{77C044B0-9FBC-4058-B87A-697AC5C4545B}" destId="{DC0053ED-920D-47CA-8E53-E439C478705A}" srcOrd="1" destOrd="0" presId="urn:microsoft.com/office/officeart/2005/8/layout/vList3"/>
    <dgm:cxn modelId="{00F035FC-7E26-444B-9FDD-0EC5BDD84184}" type="presParOf" srcId="{0E5BB1A8-28BB-4226-8131-1F52CDCD819B}" destId="{15C6A152-5A22-439E-AAB3-398FCE08D43D}" srcOrd="1" destOrd="0" presId="urn:microsoft.com/office/officeart/2005/8/layout/vList3"/>
    <dgm:cxn modelId="{71F5D79E-D4C0-4831-89FE-14A53525E95F}" type="presParOf" srcId="{0E5BB1A8-28BB-4226-8131-1F52CDCD819B}" destId="{3BC2C473-DBEE-4581-995B-50628883820D}" srcOrd="2" destOrd="0" presId="urn:microsoft.com/office/officeart/2005/8/layout/vList3"/>
    <dgm:cxn modelId="{8D8B1268-C57D-49FB-81D5-166C1CCF3DD3}" type="presParOf" srcId="{3BC2C473-DBEE-4581-995B-50628883820D}" destId="{8738CE0B-3E08-40AE-BBD6-AC8BF2F86706}" srcOrd="0" destOrd="0" presId="urn:microsoft.com/office/officeart/2005/8/layout/vList3"/>
    <dgm:cxn modelId="{65D63B81-2D4E-4551-8FE2-2A719633CAE1}" type="presParOf" srcId="{3BC2C473-DBEE-4581-995B-50628883820D}" destId="{6BDD8997-BEF3-453A-9A72-E8594CBD0005}" srcOrd="1" destOrd="0" presId="urn:microsoft.com/office/officeart/2005/8/layout/vList3"/>
    <dgm:cxn modelId="{33F641D1-A473-4ECA-B0A0-F054F29C8167}" type="presParOf" srcId="{0E5BB1A8-28BB-4226-8131-1F52CDCD819B}" destId="{7B4253E4-21C8-4969-99E5-FDD665C42A5D}" srcOrd="3" destOrd="0" presId="urn:microsoft.com/office/officeart/2005/8/layout/vList3"/>
    <dgm:cxn modelId="{7D028CA7-375F-495D-9714-0E7828E0E13E}" type="presParOf" srcId="{0E5BB1A8-28BB-4226-8131-1F52CDCD819B}" destId="{0DAB3BE5-39A0-4D0F-93D8-2950C877B9AC}" srcOrd="4" destOrd="0" presId="urn:microsoft.com/office/officeart/2005/8/layout/vList3"/>
    <dgm:cxn modelId="{509D8933-08F7-4AD5-99A1-7F54AE331F27}" type="presParOf" srcId="{0DAB3BE5-39A0-4D0F-93D8-2950C877B9AC}" destId="{75A773B5-9286-4757-BB26-0038D8E355A3}" srcOrd="0" destOrd="0" presId="urn:microsoft.com/office/officeart/2005/8/layout/vList3"/>
    <dgm:cxn modelId="{61EB12EB-7C62-4AE5-B7C4-1954929641E8}" type="presParOf" srcId="{0DAB3BE5-39A0-4D0F-93D8-2950C877B9AC}" destId="{3E2CDC1A-C76F-4165-8E92-87A58FE8C01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F6E15-B87C-493C-B654-52AAE0CB1341}">
      <dsp:nvSpPr>
        <dsp:cNvPr id="0" name=""/>
        <dsp:cNvSpPr/>
      </dsp:nvSpPr>
      <dsp:spPr>
        <a:xfrm>
          <a:off x="0" y="770916"/>
          <a:ext cx="2857499" cy="17145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Año 2011 Inicio de conversaciones </a:t>
          </a:r>
          <a:endParaRPr lang="es-EC" sz="2400" kern="1200" dirty="0"/>
        </a:p>
      </dsp:txBody>
      <dsp:txXfrm>
        <a:off x="0" y="770916"/>
        <a:ext cx="2857499" cy="1714500"/>
      </dsp:txXfrm>
    </dsp:sp>
    <dsp:sp modelId="{CBEE6EED-CE4F-4365-962B-C5C4A965F965}">
      <dsp:nvSpPr>
        <dsp:cNvPr id="0" name=""/>
        <dsp:cNvSpPr/>
      </dsp:nvSpPr>
      <dsp:spPr>
        <a:xfrm>
          <a:off x="3143250" y="770916"/>
          <a:ext cx="2857499" cy="17145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 Decisión ?</a:t>
          </a:r>
          <a:endParaRPr lang="es-EC" sz="2400" kern="1200" dirty="0"/>
        </a:p>
      </dsp:txBody>
      <dsp:txXfrm>
        <a:off x="3143250" y="770916"/>
        <a:ext cx="2857499" cy="1714500"/>
      </dsp:txXfrm>
    </dsp:sp>
    <dsp:sp modelId="{2102DB0B-F994-4365-854F-A2C586322E93}">
      <dsp:nvSpPr>
        <dsp:cNvPr id="0" name=""/>
        <dsp:cNvSpPr/>
      </dsp:nvSpPr>
      <dsp:spPr>
        <a:xfrm>
          <a:off x="6286500" y="770916"/>
          <a:ext cx="2857499" cy="17145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27 de julio del 2012 </a:t>
          </a:r>
          <a:endParaRPr lang="es-EC" sz="2400" kern="1200" dirty="0"/>
        </a:p>
      </dsp:txBody>
      <dsp:txXfrm>
        <a:off x="6286500" y="770916"/>
        <a:ext cx="2857499" cy="1714500"/>
      </dsp:txXfrm>
    </dsp:sp>
    <dsp:sp modelId="{116B60E5-6AFB-4415-BB1A-79C721121263}">
      <dsp:nvSpPr>
        <dsp:cNvPr id="0" name=""/>
        <dsp:cNvSpPr/>
      </dsp:nvSpPr>
      <dsp:spPr>
        <a:xfrm>
          <a:off x="1571625" y="2771166"/>
          <a:ext cx="2857499" cy="17145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Coop. Mejía</a:t>
          </a:r>
        </a:p>
        <a:p>
          <a:pPr lvl="0" algn="ctr" defTabSz="1066800">
            <a:lnSpc>
              <a:spcPct val="90000"/>
            </a:lnSpc>
            <a:spcBef>
              <a:spcPct val="0"/>
            </a:spcBef>
            <a:spcAft>
              <a:spcPct val="35000"/>
            </a:spcAft>
          </a:pPr>
          <a:r>
            <a:rPr lang="es-EC" sz="2400" kern="1200" dirty="0" smtClean="0"/>
            <a:t>Coop. Brito </a:t>
          </a:r>
          <a:endParaRPr lang="es-EC" sz="2400" kern="1200" dirty="0"/>
        </a:p>
      </dsp:txBody>
      <dsp:txXfrm>
        <a:off x="1571625" y="2771166"/>
        <a:ext cx="2857499" cy="1714500"/>
      </dsp:txXfrm>
    </dsp:sp>
    <dsp:sp modelId="{DEEBB7CD-E874-4E22-8E8F-F04FC2AACA03}">
      <dsp:nvSpPr>
        <dsp:cNvPr id="0" name=""/>
        <dsp:cNvSpPr/>
      </dsp:nvSpPr>
      <dsp:spPr>
        <a:xfrm>
          <a:off x="4714875" y="2771166"/>
          <a:ext cx="2857499" cy="171450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Consorcio Mejía-Brito</a:t>
          </a:r>
        </a:p>
        <a:p>
          <a:pPr lvl="0" algn="ctr" defTabSz="1066800">
            <a:lnSpc>
              <a:spcPct val="90000"/>
            </a:lnSpc>
            <a:spcBef>
              <a:spcPct val="0"/>
            </a:spcBef>
            <a:spcAft>
              <a:spcPct val="35000"/>
            </a:spcAft>
          </a:pPr>
          <a:r>
            <a:rPr lang="es-EC" sz="2400" kern="1200" dirty="0" smtClean="0"/>
            <a:t>4 de diciembre del 2012 </a:t>
          </a:r>
          <a:endParaRPr lang="es-EC" sz="2400" kern="1200" dirty="0"/>
        </a:p>
      </dsp:txBody>
      <dsp:txXfrm>
        <a:off x="4714875" y="2771166"/>
        <a:ext cx="2857499" cy="1714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4ECAD-A66A-41F3-A839-CE04E25D89C4}">
      <dsp:nvSpPr>
        <dsp:cNvPr id="0" name=""/>
        <dsp:cNvSpPr/>
      </dsp:nvSpPr>
      <dsp:spPr>
        <a:xfrm>
          <a:off x="1689122" y="0"/>
          <a:ext cx="5749757" cy="4889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Liquidez: cumplimiento de objetivos</a:t>
          </a:r>
        </a:p>
      </dsp:txBody>
      <dsp:txXfrm>
        <a:off x="1703442" y="14320"/>
        <a:ext cx="5721117" cy="460296"/>
      </dsp:txXfrm>
    </dsp:sp>
    <dsp:sp modelId="{ED31F83B-6E35-47F5-AEB7-1B8C2DAAC72B}">
      <dsp:nvSpPr>
        <dsp:cNvPr id="0" name=""/>
        <dsp:cNvSpPr/>
      </dsp:nvSpPr>
      <dsp:spPr>
        <a:xfrm rot="5400310">
          <a:off x="4456303" y="501296"/>
          <a:ext cx="215324" cy="2623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5400000">
        <a:off x="4485254" y="524824"/>
        <a:ext cx="157427" cy="150727"/>
      </dsp:txXfrm>
    </dsp:sp>
    <dsp:sp modelId="{25E0C910-FC11-4878-B810-95BF2716AA97}">
      <dsp:nvSpPr>
        <dsp:cNvPr id="0" name=""/>
        <dsp:cNvSpPr/>
      </dsp:nvSpPr>
      <dsp:spPr>
        <a:xfrm>
          <a:off x="1689052" y="776035"/>
          <a:ext cx="5749757" cy="488936"/>
        </a:xfrm>
        <a:prstGeom prst="roundRect">
          <a:avLst>
            <a:gd name="adj" fmla="val 10000"/>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Minimización de los costos ponderados de capital</a:t>
          </a:r>
        </a:p>
      </dsp:txBody>
      <dsp:txXfrm>
        <a:off x="1703372" y="790355"/>
        <a:ext cx="5721117" cy="460296"/>
      </dsp:txXfrm>
    </dsp:sp>
    <dsp:sp modelId="{C58A7B7E-5E29-413C-886D-8D906D7C66AD}">
      <dsp:nvSpPr>
        <dsp:cNvPr id="0" name=""/>
        <dsp:cNvSpPr/>
      </dsp:nvSpPr>
      <dsp:spPr>
        <a:xfrm rot="5400000">
          <a:off x="4454606" y="1279548"/>
          <a:ext cx="218649" cy="262379"/>
        </a:xfrm>
        <a:prstGeom prst="rightArrow">
          <a:avLst>
            <a:gd name="adj1" fmla="val 60000"/>
            <a:gd name="adj2" fmla="val 50000"/>
          </a:avLst>
        </a:prstGeom>
        <a:solidFill>
          <a:schemeClr val="accent2">
            <a:hueOff val="936304"/>
            <a:satOff val="-1168"/>
            <a:lumOff val="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5400000">
        <a:off x="4485218" y="1301413"/>
        <a:ext cx="157427" cy="153054"/>
      </dsp:txXfrm>
    </dsp:sp>
    <dsp:sp modelId="{F7A5060A-F53C-4C16-BE44-20E82A2D55BE}">
      <dsp:nvSpPr>
        <dsp:cNvPr id="0" name=""/>
        <dsp:cNvSpPr/>
      </dsp:nvSpPr>
      <dsp:spPr>
        <a:xfrm>
          <a:off x="1689052" y="1556505"/>
          <a:ext cx="5749757" cy="488936"/>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Utilización eficiente de los factores productivos</a:t>
          </a:r>
        </a:p>
      </dsp:txBody>
      <dsp:txXfrm>
        <a:off x="1703372" y="1570825"/>
        <a:ext cx="5721117" cy="460296"/>
      </dsp:txXfrm>
    </dsp:sp>
    <dsp:sp modelId="{51AE434E-E822-49DB-8F66-86BD2948CEC7}">
      <dsp:nvSpPr>
        <dsp:cNvPr id="0" name=""/>
        <dsp:cNvSpPr/>
      </dsp:nvSpPr>
      <dsp:spPr>
        <a:xfrm rot="5400000">
          <a:off x="4454606" y="2060018"/>
          <a:ext cx="218649" cy="262379"/>
        </a:xfrm>
        <a:prstGeom prst="rightArrow">
          <a:avLst>
            <a:gd name="adj1" fmla="val 60000"/>
            <a:gd name="adj2" fmla="val 50000"/>
          </a:avLst>
        </a:prstGeom>
        <a:solidFill>
          <a:schemeClr val="accent2">
            <a:hueOff val="1872608"/>
            <a:satOff val="-233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5400000">
        <a:off x="4485218" y="2081883"/>
        <a:ext cx="157427" cy="153054"/>
      </dsp:txXfrm>
    </dsp:sp>
    <dsp:sp modelId="{0E8A288E-9DD9-499C-BAB1-5528B93100C8}">
      <dsp:nvSpPr>
        <dsp:cNvPr id="0" name=""/>
        <dsp:cNvSpPr/>
      </dsp:nvSpPr>
      <dsp:spPr>
        <a:xfrm>
          <a:off x="1689052" y="2336974"/>
          <a:ext cx="5749757" cy="488936"/>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Orientación apropiada de los fondos monetarios</a:t>
          </a:r>
        </a:p>
      </dsp:txBody>
      <dsp:txXfrm>
        <a:off x="1703372" y="2351294"/>
        <a:ext cx="5721117" cy="460296"/>
      </dsp:txXfrm>
    </dsp:sp>
    <dsp:sp modelId="{7927959D-A230-4409-A33D-A043DB8E0136}">
      <dsp:nvSpPr>
        <dsp:cNvPr id="0" name=""/>
        <dsp:cNvSpPr/>
      </dsp:nvSpPr>
      <dsp:spPr>
        <a:xfrm rot="5031488">
          <a:off x="4495967" y="2840487"/>
          <a:ext cx="219912" cy="262379"/>
        </a:xfrm>
        <a:prstGeom prst="rightArrow">
          <a:avLst>
            <a:gd name="adj1" fmla="val 60000"/>
            <a:gd name="adj2" fmla="val 50000"/>
          </a:avLst>
        </a:prstGeom>
        <a:solidFill>
          <a:schemeClr val="accent2">
            <a:hueOff val="2808911"/>
            <a:satOff val="-3503"/>
            <a:lumOff val="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5400000">
        <a:off x="4523681" y="2861909"/>
        <a:ext cx="157427" cy="153938"/>
      </dsp:txXfrm>
    </dsp:sp>
    <dsp:sp modelId="{1B2A51CA-47D0-4A79-81A6-39FB76C28D91}">
      <dsp:nvSpPr>
        <dsp:cNvPr id="0" name=""/>
        <dsp:cNvSpPr/>
      </dsp:nvSpPr>
      <dsp:spPr>
        <a:xfrm>
          <a:off x="1773037" y="3117443"/>
          <a:ext cx="5749757" cy="488936"/>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Recuperación de los fondos </a:t>
          </a:r>
          <a:r>
            <a:rPr lang="es-EC" sz="2000" kern="1200" dirty="0" smtClean="0"/>
            <a:t>invertidos</a:t>
          </a:r>
          <a:endParaRPr lang="es-EC" sz="2000" kern="1200" dirty="0"/>
        </a:p>
      </dsp:txBody>
      <dsp:txXfrm>
        <a:off x="1787357" y="3131763"/>
        <a:ext cx="5721117" cy="460296"/>
      </dsp:txXfrm>
    </dsp:sp>
    <dsp:sp modelId="{EB6EF957-485A-4EB7-93A7-3472ABA3FFA2}">
      <dsp:nvSpPr>
        <dsp:cNvPr id="0" name=""/>
        <dsp:cNvSpPr/>
      </dsp:nvSpPr>
      <dsp:spPr>
        <a:xfrm rot="5768512">
          <a:off x="4495967" y="3620956"/>
          <a:ext cx="219912" cy="262379"/>
        </a:xfrm>
        <a:prstGeom prst="rightArrow">
          <a:avLst>
            <a:gd name="adj1" fmla="val 60000"/>
            <a:gd name="adj2" fmla="val 50000"/>
          </a:avLst>
        </a:prstGeom>
        <a:solidFill>
          <a:schemeClr val="accent2">
            <a:hueOff val="3745215"/>
            <a:satOff val="-4671"/>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5400000">
        <a:off x="4530739" y="3642378"/>
        <a:ext cx="157427" cy="153938"/>
      </dsp:txXfrm>
    </dsp:sp>
    <dsp:sp modelId="{BB06103E-FE87-4FF9-8258-4D40EA172EE5}">
      <dsp:nvSpPr>
        <dsp:cNvPr id="0" name=""/>
        <dsp:cNvSpPr/>
      </dsp:nvSpPr>
      <dsp:spPr>
        <a:xfrm>
          <a:off x="1689052" y="3897913"/>
          <a:ext cx="5749757" cy="488936"/>
        </a:xfrm>
        <a:prstGeom prst="roundRect">
          <a:avLst>
            <a:gd name="adj" fmla="val 10000"/>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Cobertura apropiada de los riesgos</a:t>
          </a:r>
        </a:p>
      </dsp:txBody>
      <dsp:txXfrm>
        <a:off x="1703372" y="3912233"/>
        <a:ext cx="5721117" cy="460296"/>
      </dsp:txXfrm>
    </dsp:sp>
    <dsp:sp modelId="{97AFAD7D-7EA9-40A5-B08C-548C919F681B}">
      <dsp:nvSpPr>
        <dsp:cNvPr id="0" name=""/>
        <dsp:cNvSpPr/>
      </dsp:nvSpPr>
      <dsp:spPr>
        <a:xfrm rot="5400000">
          <a:off x="4454606" y="4401426"/>
          <a:ext cx="218649" cy="262379"/>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5400000">
        <a:off x="4485218" y="4423291"/>
        <a:ext cx="157427" cy="153054"/>
      </dsp:txXfrm>
    </dsp:sp>
    <dsp:sp modelId="{47C74A66-C629-4FCD-A4CB-77430FAEC726}">
      <dsp:nvSpPr>
        <dsp:cNvPr id="0" name=""/>
        <dsp:cNvSpPr/>
      </dsp:nvSpPr>
      <dsp:spPr>
        <a:xfrm>
          <a:off x="1689052" y="4678382"/>
          <a:ext cx="5749757" cy="48893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MAXIMIZACIÓN DEL VALOR EMPRESARIAL</a:t>
          </a:r>
        </a:p>
      </dsp:txBody>
      <dsp:txXfrm>
        <a:off x="1703372" y="4692702"/>
        <a:ext cx="5721117" cy="4602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16F6E-0897-428D-9A3D-71B0BC80BAFD}">
      <dsp:nvSpPr>
        <dsp:cNvPr id="0" name=""/>
        <dsp:cNvSpPr/>
      </dsp:nvSpPr>
      <dsp:spPr>
        <a:xfrm>
          <a:off x="0" y="0"/>
          <a:ext cx="9136352" cy="1575605"/>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Diseñar un Modelo de Gestión Financiera para el Consorcio Mejía Brito, mediante un análisis y planeación financiera, para disponer de un instrumento que permita la toma oportuna de decisiones permitiendo lograr una estabilidad económica del Consorcio en el futuro.</a:t>
          </a:r>
          <a:endParaRPr lang="es-EC" sz="2400" kern="1200" dirty="0"/>
        </a:p>
      </dsp:txBody>
      <dsp:txXfrm>
        <a:off x="0" y="0"/>
        <a:ext cx="9136352" cy="1575605"/>
      </dsp:txXfrm>
    </dsp:sp>
    <dsp:sp modelId="{C7BC0BAE-5CA5-4D0C-BDC4-695E21877E86}">
      <dsp:nvSpPr>
        <dsp:cNvPr id="0" name=""/>
        <dsp:cNvSpPr/>
      </dsp:nvSpPr>
      <dsp:spPr>
        <a:xfrm>
          <a:off x="4461" y="1575605"/>
          <a:ext cx="3042476" cy="33087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Realizar un diagnóstico financiero, sobre la base de los factores internos y externos del Consorcio, que permita disponer de elementos para la elaboración del Modelo de Gestión Financiera.</a:t>
          </a:r>
          <a:endParaRPr lang="es-EC" sz="2100" kern="1200" dirty="0"/>
        </a:p>
      </dsp:txBody>
      <dsp:txXfrm>
        <a:off x="4461" y="1575605"/>
        <a:ext cx="3042476" cy="3308771"/>
      </dsp:txXfrm>
    </dsp:sp>
    <dsp:sp modelId="{325094F4-1E52-4FE6-A045-FEF62D004773}">
      <dsp:nvSpPr>
        <dsp:cNvPr id="0" name=""/>
        <dsp:cNvSpPr/>
      </dsp:nvSpPr>
      <dsp:spPr>
        <a:xfrm>
          <a:off x="3046937" y="1575605"/>
          <a:ext cx="3042476" cy="330877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Efectuar una planeación estratégica a partir  del análisis de estados financieros, filosofía organizacional, para diseñar la propuesta de mejoramiento de la gestión financiera en distintos escenarios.</a:t>
          </a:r>
          <a:endParaRPr lang="es-EC" sz="2100" kern="1200" dirty="0"/>
        </a:p>
      </dsp:txBody>
      <dsp:txXfrm>
        <a:off x="3046937" y="1575605"/>
        <a:ext cx="3042476" cy="3308771"/>
      </dsp:txXfrm>
    </dsp:sp>
    <dsp:sp modelId="{74E0D120-B779-49D1-90F9-2D3E943D309A}">
      <dsp:nvSpPr>
        <dsp:cNvPr id="0" name=""/>
        <dsp:cNvSpPr/>
      </dsp:nvSpPr>
      <dsp:spPr>
        <a:xfrm>
          <a:off x="6089414" y="1575605"/>
          <a:ext cx="3042476" cy="330877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Elaborar un Modelo de Gestión Financiera, mediante la identificación de variables independientes de entrada, de procesos y resultados para disponer una herramienta que permita tener Estados Financieros proyectados.</a:t>
          </a:r>
          <a:endParaRPr lang="es-EC" sz="2100" kern="1200" dirty="0"/>
        </a:p>
      </dsp:txBody>
      <dsp:txXfrm>
        <a:off x="6089414" y="1575605"/>
        <a:ext cx="3042476" cy="3308771"/>
      </dsp:txXfrm>
    </dsp:sp>
    <dsp:sp modelId="{BF60E1CE-E92E-4363-8C87-9ADDBCA83C0C}">
      <dsp:nvSpPr>
        <dsp:cNvPr id="0" name=""/>
        <dsp:cNvSpPr/>
      </dsp:nvSpPr>
      <dsp:spPr>
        <a:xfrm>
          <a:off x="0" y="4884376"/>
          <a:ext cx="9136352" cy="36764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A13D0-44ED-41F1-9499-CC64944F9E19}">
      <dsp:nvSpPr>
        <dsp:cNvPr id="0" name=""/>
        <dsp:cNvSpPr/>
      </dsp:nvSpPr>
      <dsp:spPr>
        <a:xfrm>
          <a:off x="4410236" y="640345"/>
          <a:ext cx="3097474" cy="268789"/>
        </a:xfrm>
        <a:custGeom>
          <a:avLst/>
          <a:gdLst/>
          <a:ahLst/>
          <a:cxnLst/>
          <a:rect l="0" t="0" r="0" b="0"/>
          <a:pathLst>
            <a:path>
              <a:moveTo>
                <a:pt x="0" y="0"/>
              </a:moveTo>
              <a:lnTo>
                <a:pt x="0" y="134394"/>
              </a:lnTo>
              <a:lnTo>
                <a:pt x="3097474" y="134394"/>
              </a:lnTo>
              <a:lnTo>
                <a:pt x="3097474" y="2687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79D60-FB93-4E11-8753-2CC7D9227B38}">
      <dsp:nvSpPr>
        <dsp:cNvPr id="0" name=""/>
        <dsp:cNvSpPr/>
      </dsp:nvSpPr>
      <dsp:spPr>
        <a:xfrm>
          <a:off x="4410236" y="640345"/>
          <a:ext cx="1548737" cy="268789"/>
        </a:xfrm>
        <a:custGeom>
          <a:avLst/>
          <a:gdLst/>
          <a:ahLst/>
          <a:cxnLst/>
          <a:rect l="0" t="0" r="0" b="0"/>
          <a:pathLst>
            <a:path>
              <a:moveTo>
                <a:pt x="0" y="0"/>
              </a:moveTo>
              <a:lnTo>
                <a:pt x="0" y="134394"/>
              </a:lnTo>
              <a:lnTo>
                <a:pt x="1548737" y="134394"/>
              </a:lnTo>
              <a:lnTo>
                <a:pt x="1548737" y="2687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9799E-6813-4646-B136-D048DF7F61D1}">
      <dsp:nvSpPr>
        <dsp:cNvPr id="0" name=""/>
        <dsp:cNvSpPr/>
      </dsp:nvSpPr>
      <dsp:spPr>
        <a:xfrm>
          <a:off x="4364516" y="640345"/>
          <a:ext cx="91440" cy="268789"/>
        </a:xfrm>
        <a:custGeom>
          <a:avLst/>
          <a:gdLst/>
          <a:ahLst/>
          <a:cxnLst/>
          <a:rect l="0" t="0" r="0" b="0"/>
          <a:pathLst>
            <a:path>
              <a:moveTo>
                <a:pt x="45720" y="0"/>
              </a:moveTo>
              <a:lnTo>
                <a:pt x="45720" y="2687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5A799-8124-4150-89A0-C49F08F5F7DD}">
      <dsp:nvSpPr>
        <dsp:cNvPr id="0" name=""/>
        <dsp:cNvSpPr/>
      </dsp:nvSpPr>
      <dsp:spPr>
        <a:xfrm>
          <a:off x="2861498" y="640345"/>
          <a:ext cx="1548737" cy="268789"/>
        </a:xfrm>
        <a:custGeom>
          <a:avLst/>
          <a:gdLst/>
          <a:ahLst/>
          <a:cxnLst/>
          <a:rect l="0" t="0" r="0" b="0"/>
          <a:pathLst>
            <a:path>
              <a:moveTo>
                <a:pt x="1548737" y="0"/>
              </a:moveTo>
              <a:lnTo>
                <a:pt x="1548737" y="134394"/>
              </a:lnTo>
              <a:lnTo>
                <a:pt x="0" y="134394"/>
              </a:lnTo>
              <a:lnTo>
                <a:pt x="0" y="2687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611A46-587A-442A-8088-6C8B79B62CAB}">
      <dsp:nvSpPr>
        <dsp:cNvPr id="0" name=""/>
        <dsp:cNvSpPr/>
      </dsp:nvSpPr>
      <dsp:spPr>
        <a:xfrm>
          <a:off x="800781" y="1549108"/>
          <a:ext cx="191992" cy="4223829"/>
        </a:xfrm>
        <a:custGeom>
          <a:avLst/>
          <a:gdLst/>
          <a:ahLst/>
          <a:cxnLst/>
          <a:rect l="0" t="0" r="0" b="0"/>
          <a:pathLst>
            <a:path>
              <a:moveTo>
                <a:pt x="0" y="0"/>
              </a:moveTo>
              <a:lnTo>
                <a:pt x="0" y="4223829"/>
              </a:lnTo>
              <a:lnTo>
                <a:pt x="191992" y="422382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7E6C0-977B-45B2-A180-F2B96A1A7CB8}">
      <dsp:nvSpPr>
        <dsp:cNvPr id="0" name=""/>
        <dsp:cNvSpPr/>
      </dsp:nvSpPr>
      <dsp:spPr>
        <a:xfrm>
          <a:off x="800781" y="1549108"/>
          <a:ext cx="191992" cy="3315065"/>
        </a:xfrm>
        <a:custGeom>
          <a:avLst/>
          <a:gdLst/>
          <a:ahLst/>
          <a:cxnLst/>
          <a:rect l="0" t="0" r="0" b="0"/>
          <a:pathLst>
            <a:path>
              <a:moveTo>
                <a:pt x="0" y="0"/>
              </a:moveTo>
              <a:lnTo>
                <a:pt x="0" y="3315065"/>
              </a:lnTo>
              <a:lnTo>
                <a:pt x="191992" y="33150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3435CA-932E-4E85-91A6-AC2FBCCC834E}">
      <dsp:nvSpPr>
        <dsp:cNvPr id="0" name=""/>
        <dsp:cNvSpPr/>
      </dsp:nvSpPr>
      <dsp:spPr>
        <a:xfrm>
          <a:off x="800781" y="1549108"/>
          <a:ext cx="191992" cy="2406302"/>
        </a:xfrm>
        <a:custGeom>
          <a:avLst/>
          <a:gdLst/>
          <a:ahLst/>
          <a:cxnLst/>
          <a:rect l="0" t="0" r="0" b="0"/>
          <a:pathLst>
            <a:path>
              <a:moveTo>
                <a:pt x="0" y="0"/>
              </a:moveTo>
              <a:lnTo>
                <a:pt x="0" y="2406302"/>
              </a:lnTo>
              <a:lnTo>
                <a:pt x="191992" y="240630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068897-15FE-44C1-A575-C4DC4BD41D70}">
      <dsp:nvSpPr>
        <dsp:cNvPr id="0" name=""/>
        <dsp:cNvSpPr/>
      </dsp:nvSpPr>
      <dsp:spPr>
        <a:xfrm>
          <a:off x="800781" y="1549108"/>
          <a:ext cx="191992" cy="1497539"/>
        </a:xfrm>
        <a:custGeom>
          <a:avLst/>
          <a:gdLst/>
          <a:ahLst/>
          <a:cxnLst/>
          <a:rect l="0" t="0" r="0" b="0"/>
          <a:pathLst>
            <a:path>
              <a:moveTo>
                <a:pt x="0" y="0"/>
              </a:moveTo>
              <a:lnTo>
                <a:pt x="0" y="1497539"/>
              </a:lnTo>
              <a:lnTo>
                <a:pt x="191992" y="14975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3FC99B-A49A-4EA5-8AC9-33B93095ECE7}">
      <dsp:nvSpPr>
        <dsp:cNvPr id="0" name=""/>
        <dsp:cNvSpPr/>
      </dsp:nvSpPr>
      <dsp:spPr>
        <a:xfrm>
          <a:off x="800781" y="1549108"/>
          <a:ext cx="191992" cy="588776"/>
        </a:xfrm>
        <a:custGeom>
          <a:avLst/>
          <a:gdLst/>
          <a:ahLst/>
          <a:cxnLst/>
          <a:rect l="0" t="0" r="0" b="0"/>
          <a:pathLst>
            <a:path>
              <a:moveTo>
                <a:pt x="0" y="0"/>
              </a:moveTo>
              <a:lnTo>
                <a:pt x="0" y="588776"/>
              </a:lnTo>
              <a:lnTo>
                <a:pt x="191992" y="58877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89FB7-6F3F-4AB6-B249-6FEF53EBAA2F}">
      <dsp:nvSpPr>
        <dsp:cNvPr id="0" name=""/>
        <dsp:cNvSpPr/>
      </dsp:nvSpPr>
      <dsp:spPr>
        <a:xfrm>
          <a:off x="1312761" y="640345"/>
          <a:ext cx="3097474" cy="268789"/>
        </a:xfrm>
        <a:custGeom>
          <a:avLst/>
          <a:gdLst/>
          <a:ahLst/>
          <a:cxnLst/>
          <a:rect l="0" t="0" r="0" b="0"/>
          <a:pathLst>
            <a:path>
              <a:moveTo>
                <a:pt x="3097474" y="0"/>
              </a:moveTo>
              <a:lnTo>
                <a:pt x="3097474" y="134394"/>
              </a:lnTo>
              <a:lnTo>
                <a:pt x="0" y="134394"/>
              </a:lnTo>
              <a:lnTo>
                <a:pt x="0" y="2687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A2BB98-21A5-4ADD-9D53-51995ADE823D}">
      <dsp:nvSpPr>
        <dsp:cNvPr id="0" name=""/>
        <dsp:cNvSpPr/>
      </dsp:nvSpPr>
      <dsp:spPr>
        <a:xfrm>
          <a:off x="971597" y="371"/>
          <a:ext cx="6877277" cy="6399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ANÁLISIS SITUACIONAL</a:t>
          </a:r>
          <a:br>
            <a:rPr lang="es-EC" sz="2000" kern="1200" dirty="0" smtClean="0"/>
          </a:br>
          <a:r>
            <a:rPr lang="es-EC" sz="2000" kern="1200" dirty="0" smtClean="0"/>
            <a:t>MACROAMBIENTE </a:t>
          </a:r>
          <a:endParaRPr lang="es-EC" sz="2000" kern="1200" dirty="0"/>
        </a:p>
      </dsp:txBody>
      <dsp:txXfrm>
        <a:off x="971597" y="371"/>
        <a:ext cx="6877277" cy="639974"/>
      </dsp:txXfrm>
    </dsp:sp>
    <dsp:sp modelId="{63929F9C-D91E-47E6-A0D8-695302E5B918}">
      <dsp:nvSpPr>
        <dsp:cNvPr id="0" name=""/>
        <dsp:cNvSpPr/>
      </dsp:nvSpPr>
      <dsp:spPr>
        <a:xfrm>
          <a:off x="672787" y="909134"/>
          <a:ext cx="1279948" cy="6399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Económico </a:t>
          </a:r>
          <a:endParaRPr lang="es-EC" sz="2000" kern="1200" dirty="0"/>
        </a:p>
      </dsp:txBody>
      <dsp:txXfrm>
        <a:off x="672787" y="909134"/>
        <a:ext cx="1279948" cy="639974"/>
      </dsp:txXfrm>
    </dsp:sp>
    <dsp:sp modelId="{737ADD0A-FD7D-431C-AE65-2A049DD598B9}">
      <dsp:nvSpPr>
        <dsp:cNvPr id="0" name=""/>
        <dsp:cNvSpPr/>
      </dsp:nvSpPr>
      <dsp:spPr>
        <a:xfrm>
          <a:off x="992774" y="1817897"/>
          <a:ext cx="1558029" cy="6399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PIB</a:t>
          </a:r>
          <a:endParaRPr lang="es-EC" sz="2000" kern="1200" dirty="0"/>
        </a:p>
      </dsp:txBody>
      <dsp:txXfrm>
        <a:off x="992774" y="1817897"/>
        <a:ext cx="1558029" cy="639974"/>
      </dsp:txXfrm>
    </dsp:sp>
    <dsp:sp modelId="{C5FEDE13-DC41-46FE-B647-2A644BE64071}">
      <dsp:nvSpPr>
        <dsp:cNvPr id="0" name=""/>
        <dsp:cNvSpPr/>
      </dsp:nvSpPr>
      <dsp:spPr>
        <a:xfrm>
          <a:off x="992774" y="2726660"/>
          <a:ext cx="1558029" cy="6399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T</a:t>
          </a:r>
          <a:r>
            <a:rPr lang="es-EC" sz="2000" kern="1200" smtClean="0"/>
            <a:t>. Interes</a:t>
          </a:r>
          <a:endParaRPr lang="es-EC" sz="2000" kern="1200" dirty="0"/>
        </a:p>
      </dsp:txBody>
      <dsp:txXfrm>
        <a:off x="992774" y="2726660"/>
        <a:ext cx="1558029" cy="639974"/>
      </dsp:txXfrm>
    </dsp:sp>
    <dsp:sp modelId="{1385F5FA-2C72-4DE9-B5A7-719B125F3642}">
      <dsp:nvSpPr>
        <dsp:cNvPr id="0" name=""/>
        <dsp:cNvSpPr/>
      </dsp:nvSpPr>
      <dsp:spPr>
        <a:xfrm>
          <a:off x="992774" y="3635424"/>
          <a:ext cx="1558029" cy="6399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Empleo y Desempleo</a:t>
          </a:r>
          <a:endParaRPr lang="es-EC" sz="2000" kern="1200" dirty="0"/>
        </a:p>
      </dsp:txBody>
      <dsp:txXfrm>
        <a:off x="992774" y="3635424"/>
        <a:ext cx="1558029" cy="639974"/>
      </dsp:txXfrm>
    </dsp:sp>
    <dsp:sp modelId="{054BFB9A-05B3-4222-9058-7499E9A5EFCF}">
      <dsp:nvSpPr>
        <dsp:cNvPr id="0" name=""/>
        <dsp:cNvSpPr/>
      </dsp:nvSpPr>
      <dsp:spPr>
        <a:xfrm>
          <a:off x="992774" y="4544187"/>
          <a:ext cx="1558029" cy="6399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Ing. Familiar</a:t>
          </a:r>
          <a:endParaRPr lang="es-EC" sz="2000" kern="1200" dirty="0"/>
        </a:p>
      </dsp:txBody>
      <dsp:txXfrm>
        <a:off x="992774" y="4544187"/>
        <a:ext cx="1558029" cy="639974"/>
      </dsp:txXfrm>
    </dsp:sp>
    <dsp:sp modelId="{60428D3A-F1ED-4461-A7D9-8D8C16126BB8}">
      <dsp:nvSpPr>
        <dsp:cNvPr id="0" name=""/>
        <dsp:cNvSpPr/>
      </dsp:nvSpPr>
      <dsp:spPr>
        <a:xfrm>
          <a:off x="992774" y="5452950"/>
          <a:ext cx="1558029" cy="6399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Recaudación Tributaria </a:t>
          </a:r>
          <a:endParaRPr lang="es-EC" sz="2000" kern="1200" dirty="0"/>
        </a:p>
      </dsp:txBody>
      <dsp:txXfrm>
        <a:off x="992774" y="5452950"/>
        <a:ext cx="1558029" cy="639974"/>
      </dsp:txXfrm>
    </dsp:sp>
    <dsp:sp modelId="{F9E36CED-E631-4B52-AC61-5F7F687A148E}">
      <dsp:nvSpPr>
        <dsp:cNvPr id="0" name=""/>
        <dsp:cNvSpPr/>
      </dsp:nvSpPr>
      <dsp:spPr>
        <a:xfrm>
          <a:off x="2221524" y="909134"/>
          <a:ext cx="1279948" cy="6399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F. Político</a:t>
          </a:r>
          <a:endParaRPr lang="es-EC" sz="2000" kern="1200" dirty="0"/>
        </a:p>
      </dsp:txBody>
      <dsp:txXfrm>
        <a:off x="2221524" y="909134"/>
        <a:ext cx="1279948" cy="639974"/>
      </dsp:txXfrm>
    </dsp:sp>
    <dsp:sp modelId="{326E90D2-5F9F-4EB9-BDA1-DBE90C09340D}">
      <dsp:nvSpPr>
        <dsp:cNvPr id="0" name=""/>
        <dsp:cNvSpPr/>
      </dsp:nvSpPr>
      <dsp:spPr>
        <a:xfrm>
          <a:off x="3770261" y="909134"/>
          <a:ext cx="1279948" cy="6399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F. Legal</a:t>
          </a:r>
          <a:endParaRPr lang="es-EC" sz="2000" kern="1200" dirty="0"/>
        </a:p>
      </dsp:txBody>
      <dsp:txXfrm>
        <a:off x="3770261" y="909134"/>
        <a:ext cx="1279948" cy="639974"/>
      </dsp:txXfrm>
    </dsp:sp>
    <dsp:sp modelId="{8215E6A1-8A6A-45D5-B219-3C5CBB554FA1}">
      <dsp:nvSpPr>
        <dsp:cNvPr id="0" name=""/>
        <dsp:cNvSpPr/>
      </dsp:nvSpPr>
      <dsp:spPr>
        <a:xfrm>
          <a:off x="5318999" y="909134"/>
          <a:ext cx="1279948" cy="6399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F. Social-Cultural</a:t>
          </a:r>
          <a:endParaRPr lang="es-EC" sz="2000" kern="1200" dirty="0"/>
        </a:p>
      </dsp:txBody>
      <dsp:txXfrm>
        <a:off x="5318999" y="909134"/>
        <a:ext cx="1279948" cy="639974"/>
      </dsp:txXfrm>
    </dsp:sp>
    <dsp:sp modelId="{D107C78B-5640-43EC-BF53-A2E3284094E2}">
      <dsp:nvSpPr>
        <dsp:cNvPr id="0" name=""/>
        <dsp:cNvSpPr/>
      </dsp:nvSpPr>
      <dsp:spPr>
        <a:xfrm>
          <a:off x="6867736" y="909134"/>
          <a:ext cx="1279948" cy="6399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F. Tecnológico </a:t>
          </a:r>
          <a:endParaRPr lang="es-EC" sz="2000" kern="1200" dirty="0"/>
        </a:p>
      </dsp:txBody>
      <dsp:txXfrm>
        <a:off x="6867736" y="909134"/>
        <a:ext cx="1279948" cy="6399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444BE-4879-49DA-8928-1673F44A7AD1}">
      <dsp:nvSpPr>
        <dsp:cNvPr id="0" name=""/>
        <dsp:cNvSpPr/>
      </dsp:nvSpPr>
      <dsp:spPr>
        <a:xfrm>
          <a:off x="671762" y="0"/>
          <a:ext cx="7613314" cy="48649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FDF3A-A94F-4786-BDC9-3A9EC5FC9169}">
      <dsp:nvSpPr>
        <dsp:cNvPr id="0" name=""/>
        <dsp:cNvSpPr/>
      </dsp:nvSpPr>
      <dsp:spPr>
        <a:xfrm>
          <a:off x="4106" y="1459473"/>
          <a:ext cx="2106280" cy="19459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Proveedores </a:t>
          </a:r>
          <a:endParaRPr lang="es-EC" sz="2300" kern="1200" dirty="0"/>
        </a:p>
      </dsp:txBody>
      <dsp:txXfrm>
        <a:off x="99100" y="1554467"/>
        <a:ext cx="1916292" cy="1755977"/>
      </dsp:txXfrm>
    </dsp:sp>
    <dsp:sp modelId="{E26D49C3-BFD8-41BD-9A91-DA40B156AF53}">
      <dsp:nvSpPr>
        <dsp:cNvPr id="0" name=""/>
        <dsp:cNvSpPr/>
      </dsp:nvSpPr>
      <dsp:spPr>
        <a:xfrm>
          <a:off x="2284888" y="1459473"/>
          <a:ext cx="2106280" cy="1945965"/>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Clientes </a:t>
          </a:r>
          <a:endParaRPr lang="es-EC" sz="2300" kern="1200" dirty="0"/>
        </a:p>
      </dsp:txBody>
      <dsp:txXfrm>
        <a:off x="2379882" y="1554467"/>
        <a:ext cx="1916292" cy="1755977"/>
      </dsp:txXfrm>
    </dsp:sp>
    <dsp:sp modelId="{5AADF233-7983-46F0-90AB-929DF9D7961A}">
      <dsp:nvSpPr>
        <dsp:cNvPr id="0" name=""/>
        <dsp:cNvSpPr/>
      </dsp:nvSpPr>
      <dsp:spPr>
        <a:xfrm>
          <a:off x="4565670" y="1459473"/>
          <a:ext cx="2106280" cy="1945965"/>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Competidores </a:t>
          </a:r>
          <a:endParaRPr lang="es-EC" sz="2300" kern="1200" dirty="0"/>
        </a:p>
      </dsp:txBody>
      <dsp:txXfrm>
        <a:off x="4660664" y="1554467"/>
        <a:ext cx="1916292" cy="1755977"/>
      </dsp:txXfrm>
    </dsp:sp>
    <dsp:sp modelId="{4A4D7ECB-42A3-42CF-A3F2-E44DED39DBEC}">
      <dsp:nvSpPr>
        <dsp:cNvPr id="0" name=""/>
        <dsp:cNvSpPr/>
      </dsp:nvSpPr>
      <dsp:spPr>
        <a:xfrm>
          <a:off x="6846452" y="1459473"/>
          <a:ext cx="2106280" cy="194596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FODA </a:t>
          </a:r>
          <a:endParaRPr lang="es-EC" sz="2300" kern="1200" dirty="0"/>
        </a:p>
      </dsp:txBody>
      <dsp:txXfrm>
        <a:off x="6941446" y="1554467"/>
        <a:ext cx="1916292" cy="17559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B379E-BCC2-41EF-B7F1-3B683857E0FA}">
      <dsp:nvSpPr>
        <dsp:cNvPr id="0" name=""/>
        <dsp:cNvSpPr/>
      </dsp:nvSpPr>
      <dsp:spPr>
        <a:xfrm>
          <a:off x="3723544" y="1839804"/>
          <a:ext cx="1576975" cy="15769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C" sz="2400" kern="1200" dirty="0" smtClean="0"/>
            <a:t>Operación </a:t>
          </a:r>
          <a:endParaRPr lang="es-EC" sz="2400" kern="1200" dirty="0"/>
        </a:p>
      </dsp:txBody>
      <dsp:txXfrm>
        <a:off x="3800526" y="1916786"/>
        <a:ext cx="1423011" cy="1423011"/>
      </dsp:txXfrm>
    </dsp:sp>
    <dsp:sp modelId="{27982746-6B05-4697-AFA1-34001F87C1BC}">
      <dsp:nvSpPr>
        <dsp:cNvPr id="0" name=""/>
        <dsp:cNvSpPr/>
      </dsp:nvSpPr>
      <dsp:spPr>
        <a:xfrm rot="16200000">
          <a:off x="4120642" y="1448414"/>
          <a:ext cx="782779" cy="0"/>
        </a:xfrm>
        <a:custGeom>
          <a:avLst/>
          <a:gdLst/>
          <a:ahLst/>
          <a:cxnLst/>
          <a:rect l="0" t="0" r="0" b="0"/>
          <a:pathLst>
            <a:path>
              <a:moveTo>
                <a:pt x="0" y="0"/>
              </a:moveTo>
              <a:lnTo>
                <a:pt x="78277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B7DA2D-5EAF-4394-B580-42A224566EF8}">
      <dsp:nvSpPr>
        <dsp:cNvPr id="0" name=""/>
        <dsp:cNvSpPr/>
      </dsp:nvSpPr>
      <dsp:spPr>
        <a:xfrm>
          <a:off x="3983745" y="451"/>
          <a:ext cx="1056573" cy="1056573"/>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s-EC" sz="1900" kern="1200" dirty="0" smtClean="0"/>
            <a:t>Recaudo </a:t>
          </a:r>
          <a:endParaRPr lang="es-EC" sz="1900" kern="1200" dirty="0"/>
        </a:p>
      </dsp:txBody>
      <dsp:txXfrm>
        <a:off x="4035323" y="52029"/>
        <a:ext cx="953417" cy="953417"/>
      </dsp:txXfrm>
    </dsp:sp>
    <dsp:sp modelId="{0656AFB9-0A04-495D-968F-5E93FF55D863}">
      <dsp:nvSpPr>
        <dsp:cNvPr id="0" name=""/>
        <dsp:cNvSpPr/>
      </dsp:nvSpPr>
      <dsp:spPr>
        <a:xfrm>
          <a:off x="5300519" y="2628291"/>
          <a:ext cx="670491" cy="0"/>
        </a:xfrm>
        <a:custGeom>
          <a:avLst/>
          <a:gdLst/>
          <a:ahLst/>
          <a:cxnLst/>
          <a:rect l="0" t="0" r="0" b="0"/>
          <a:pathLst>
            <a:path>
              <a:moveTo>
                <a:pt x="0" y="0"/>
              </a:moveTo>
              <a:lnTo>
                <a:pt x="67049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EBF97-CE06-497C-9FD6-5AE99248D70F}">
      <dsp:nvSpPr>
        <dsp:cNvPr id="0" name=""/>
        <dsp:cNvSpPr/>
      </dsp:nvSpPr>
      <dsp:spPr>
        <a:xfrm>
          <a:off x="5971011" y="2100005"/>
          <a:ext cx="1281148" cy="1056573"/>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t>Provisión de insumos </a:t>
          </a:r>
          <a:endParaRPr lang="es-EC" sz="2000" kern="1200" dirty="0"/>
        </a:p>
      </dsp:txBody>
      <dsp:txXfrm>
        <a:off x="6022589" y="2151583"/>
        <a:ext cx="1177992" cy="953417"/>
      </dsp:txXfrm>
    </dsp:sp>
    <dsp:sp modelId="{90000831-53BA-4ED7-94DA-E17F6DBCFC6B}">
      <dsp:nvSpPr>
        <dsp:cNvPr id="0" name=""/>
        <dsp:cNvSpPr/>
      </dsp:nvSpPr>
      <dsp:spPr>
        <a:xfrm rot="5400000">
          <a:off x="4120642" y="3808169"/>
          <a:ext cx="782779" cy="0"/>
        </a:xfrm>
        <a:custGeom>
          <a:avLst/>
          <a:gdLst/>
          <a:ahLst/>
          <a:cxnLst/>
          <a:rect l="0" t="0" r="0" b="0"/>
          <a:pathLst>
            <a:path>
              <a:moveTo>
                <a:pt x="0" y="0"/>
              </a:moveTo>
              <a:lnTo>
                <a:pt x="78277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B2F3F-66AB-4E6F-9731-2F8083F37FF7}">
      <dsp:nvSpPr>
        <dsp:cNvPr id="0" name=""/>
        <dsp:cNvSpPr/>
      </dsp:nvSpPr>
      <dsp:spPr>
        <a:xfrm>
          <a:off x="3983745" y="4199558"/>
          <a:ext cx="1056573" cy="1056573"/>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kern="1200" dirty="0" smtClean="0"/>
            <a:t>Registro y Conciliación </a:t>
          </a:r>
          <a:endParaRPr lang="es-EC" sz="1400" kern="1200" dirty="0"/>
        </a:p>
      </dsp:txBody>
      <dsp:txXfrm>
        <a:off x="4035323" y="4251136"/>
        <a:ext cx="953417" cy="953417"/>
      </dsp:txXfrm>
    </dsp:sp>
    <dsp:sp modelId="{3BB0FB6A-CC8E-495D-A727-62682827697F}">
      <dsp:nvSpPr>
        <dsp:cNvPr id="0" name=""/>
        <dsp:cNvSpPr/>
      </dsp:nvSpPr>
      <dsp:spPr>
        <a:xfrm rot="10800000">
          <a:off x="2940765" y="2628291"/>
          <a:ext cx="782779" cy="0"/>
        </a:xfrm>
        <a:custGeom>
          <a:avLst/>
          <a:gdLst/>
          <a:ahLst/>
          <a:cxnLst/>
          <a:rect l="0" t="0" r="0" b="0"/>
          <a:pathLst>
            <a:path>
              <a:moveTo>
                <a:pt x="0" y="0"/>
              </a:moveTo>
              <a:lnTo>
                <a:pt x="78277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187581-2E18-40F1-912B-C17DB18250E1}">
      <dsp:nvSpPr>
        <dsp:cNvPr id="0" name=""/>
        <dsp:cNvSpPr/>
      </dsp:nvSpPr>
      <dsp:spPr>
        <a:xfrm>
          <a:off x="1884192" y="2100005"/>
          <a:ext cx="1056573" cy="105657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kern="1200" dirty="0" smtClean="0"/>
            <a:t>Liquidación </a:t>
          </a:r>
          <a:endParaRPr lang="es-EC" sz="1400" kern="1200" dirty="0"/>
        </a:p>
      </dsp:txBody>
      <dsp:txXfrm>
        <a:off x="1935770" y="2151583"/>
        <a:ext cx="953417" cy="9534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784AC-1FF4-4767-B5A9-6C28B9794724}">
      <dsp:nvSpPr>
        <dsp:cNvPr id="0" name=""/>
        <dsp:cNvSpPr/>
      </dsp:nvSpPr>
      <dsp:spPr>
        <a:xfrm>
          <a:off x="0" y="859271"/>
          <a:ext cx="9144000"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067A66-59F1-42EA-8ADE-80462F852F11}">
      <dsp:nvSpPr>
        <dsp:cNvPr id="0" name=""/>
        <dsp:cNvSpPr/>
      </dsp:nvSpPr>
      <dsp:spPr>
        <a:xfrm>
          <a:off x="415230" y="32315"/>
          <a:ext cx="8721990" cy="11073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533400">
            <a:lnSpc>
              <a:spcPct val="90000"/>
            </a:lnSpc>
            <a:spcBef>
              <a:spcPct val="0"/>
            </a:spcBef>
            <a:spcAft>
              <a:spcPct val="35000"/>
            </a:spcAft>
          </a:pPr>
          <a:r>
            <a:rPr lang="es-ES" sz="1200" kern="1200" dirty="0" smtClean="0"/>
            <a:t>El Sistema de Caja Común es un modelo que deben aplicar las cooperativas de transporte público de pasajeros de manera obligatoria, con la finalidad de evitar conflictos internos entre las operadoras de transporte público y molestias a los usuarios, mediante la aplicación de parámetros  establecidos por la Agencia Nacional de Transito.</a:t>
          </a:r>
          <a:endParaRPr lang="es-EC" sz="1200" kern="1200" dirty="0"/>
        </a:p>
      </dsp:txBody>
      <dsp:txXfrm>
        <a:off x="469289" y="86374"/>
        <a:ext cx="8613872" cy="999277"/>
      </dsp:txXfrm>
    </dsp:sp>
    <dsp:sp modelId="{272B3287-C762-458A-B4E9-21121655B8AC}">
      <dsp:nvSpPr>
        <dsp:cNvPr id="0" name=""/>
        <dsp:cNvSpPr/>
      </dsp:nvSpPr>
      <dsp:spPr>
        <a:xfrm>
          <a:off x="0" y="2267627"/>
          <a:ext cx="9144000" cy="4788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DF71C603-2BB3-44B9-A55E-19F7FE31B848}">
      <dsp:nvSpPr>
        <dsp:cNvPr id="0" name=""/>
        <dsp:cNvSpPr/>
      </dsp:nvSpPr>
      <dsp:spPr>
        <a:xfrm>
          <a:off x="396924" y="1440671"/>
          <a:ext cx="8740851" cy="1107395"/>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533400">
            <a:lnSpc>
              <a:spcPct val="90000"/>
            </a:lnSpc>
            <a:spcBef>
              <a:spcPct val="0"/>
            </a:spcBef>
            <a:spcAft>
              <a:spcPct val="35000"/>
            </a:spcAft>
          </a:pPr>
          <a:r>
            <a:rPr lang="es-ES" sz="1200" kern="1200" dirty="0" smtClean="0"/>
            <a:t>La administración individual por parte de los socios de las cooperativas provoca inconvenientes para ellos  mismos en relación a ingresos y gastos que se presentaban y frente a los usuarios por la permanente guerra de pasajeros, irrespeto a la normativa de tránsito, provocando malestar vehiculas por las rutas establecidas.</a:t>
          </a:r>
          <a:endParaRPr lang="es-EC" sz="1200" kern="1200" dirty="0"/>
        </a:p>
      </dsp:txBody>
      <dsp:txXfrm>
        <a:off x="450983" y="1494730"/>
        <a:ext cx="8632733" cy="999277"/>
      </dsp:txXfrm>
    </dsp:sp>
    <dsp:sp modelId="{98429C61-1F6C-41CE-8C33-CCB062D1D1C6}">
      <dsp:nvSpPr>
        <dsp:cNvPr id="0" name=""/>
        <dsp:cNvSpPr/>
      </dsp:nvSpPr>
      <dsp:spPr>
        <a:xfrm>
          <a:off x="0" y="3677587"/>
          <a:ext cx="9144000" cy="4788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DC0820DB-AA72-4665-A6D7-6716004EFBA9}">
      <dsp:nvSpPr>
        <dsp:cNvPr id="0" name=""/>
        <dsp:cNvSpPr/>
      </dsp:nvSpPr>
      <dsp:spPr>
        <a:xfrm>
          <a:off x="415230" y="2849027"/>
          <a:ext cx="8721990" cy="1108999"/>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533400">
            <a:lnSpc>
              <a:spcPct val="90000"/>
            </a:lnSpc>
            <a:spcBef>
              <a:spcPct val="0"/>
            </a:spcBef>
            <a:spcAft>
              <a:spcPct val="35000"/>
            </a:spcAft>
          </a:pPr>
          <a:r>
            <a:rPr lang="es-ES" sz="1200" kern="1200" dirty="0" smtClean="0"/>
            <a:t>El Consorcio Mejía-Brito en la aplicación del modelo de Caja Común deberá manejar un modelo de gestión financiera que le permita administrar de manera eficiente y eficaz los recursos disponibles en la ejecución de sus actividades buscando el beneficio de las accionistas para lo cual se deberá llevar adecuadamente los registros contables, establecer periodos de análisis mediante el cálculo de índices financieros y establecer como se encuentra el consorcio en ese momento.</a:t>
          </a:r>
          <a:endParaRPr lang="es-EC" sz="1200" kern="1200" dirty="0"/>
        </a:p>
      </dsp:txBody>
      <dsp:txXfrm>
        <a:off x="469367" y="2903164"/>
        <a:ext cx="8613716" cy="1000725"/>
      </dsp:txXfrm>
    </dsp:sp>
    <dsp:sp modelId="{CD431C16-13BC-42EE-9513-5CDE1694B26A}">
      <dsp:nvSpPr>
        <dsp:cNvPr id="0" name=""/>
        <dsp:cNvSpPr/>
      </dsp:nvSpPr>
      <dsp:spPr>
        <a:xfrm>
          <a:off x="0" y="5087547"/>
          <a:ext cx="9144000" cy="4788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DC7BF334-48EB-4467-AD90-F58D20C06F17}">
      <dsp:nvSpPr>
        <dsp:cNvPr id="0" name=""/>
        <dsp:cNvSpPr/>
      </dsp:nvSpPr>
      <dsp:spPr>
        <a:xfrm>
          <a:off x="435322" y="4258987"/>
          <a:ext cx="8706436" cy="110899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533400">
            <a:lnSpc>
              <a:spcPct val="90000"/>
            </a:lnSpc>
            <a:spcBef>
              <a:spcPct val="0"/>
            </a:spcBef>
            <a:spcAft>
              <a:spcPct val="35000"/>
            </a:spcAft>
          </a:pPr>
          <a:r>
            <a:rPr lang="es-ES" sz="1200" kern="1200" dirty="0" smtClean="0"/>
            <a:t>La administración financiera del consorcio hasta el momento  se lo realizaba únicamente en función a los ingresos  de multas y sanciones por no cumplir con los tiempos establecidos por las unidad en las rutas establecidas lo que le permitía cumplir con los gastos administrativos  y lo  referente a ingresos por pasajes se establecía los gastos incurridos por cada socio y la diferencia de existirla en favor del consorciado era entregada de manera mensual y si de ser los gastos mayores se establecía cuentas por cobrar a los socios que en caso esto traía repercusiones al consorcio por la falta de control en la operación de las unidades.  </a:t>
          </a:r>
          <a:endParaRPr lang="es-EC" sz="1200" kern="1200" dirty="0"/>
        </a:p>
      </dsp:txBody>
      <dsp:txXfrm>
        <a:off x="489459" y="4313124"/>
        <a:ext cx="8598162" cy="10007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A6D23-1A0F-40B4-9436-EC9F865BB7C5}">
      <dsp:nvSpPr>
        <dsp:cNvPr id="0" name=""/>
        <dsp:cNvSpPr/>
      </dsp:nvSpPr>
      <dsp:spPr>
        <a:xfrm>
          <a:off x="0" y="412903"/>
          <a:ext cx="9136352" cy="655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503B77-37E8-406C-B5F0-4796A6E3BCFE}">
      <dsp:nvSpPr>
        <dsp:cNvPr id="0" name=""/>
        <dsp:cNvSpPr/>
      </dsp:nvSpPr>
      <dsp:spPr>
        <a:xfrm>
          <a:off x="434958" y="29143"/>
          <a:ext cx="8699154"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733" tIns="0" rIns="241733" bIns="0" numCol="1" spcCol="1270" anchor="ctr" anchorCtr="0">
          <a:noAutofit/>
        </a:bodyPr>
        <a:lstStyle/>
        <a:p>
          <a:pPr lvl="0" algn="l" defTabSz="622300">
            <a:lnSpc>
              <a:spcPct val="90000"/>
            </a:lnSpc>
            <a:spcBef>
              <a:spcPct val="0"/>
            </a:spcBef>
            <a:spcAft>
              <a:spcPct val="35000"/>
            </a:spcAft>
          </a:pPr>
          <a:r>
            <a:rPr lang="es-ES" sz="1400" kern="1200" dirty="0" smtClean="0"/>
            <a:t>El gobierno central y los GAD municipal deberán impulsar la aplicación del Sistema de Caja Común. Para lo cual se debería realizar capacitaciones tanto para accionistas como personal que labore en estas entidades con el fin de exponer  la necesidad de acoger este modelo y los beneficios que esto incurre.</a:t>
          </a:r>
          <a:endParaRPr lang="es-EC" sz="1400" kern="1200" dirty="0"/>
        </a:p>
      </dsp:txBody>
      <dsp:txXfrm>
        <a:off x="472425" y="66610"/>
        <a:ext cx="8624220" cy="692586"/>
      </dsp:txXfrm>
    </dsp:sp>
    <dsp:sp modelId="{DEF43CED-B997-4336-895E-5B52D1441B8F}">
      <dsp:nvSpPr>
        <dsp:cNvPr id="0" name=""/>
        <dsp:cNvSpPr/>
      </dsp:nvSpPr>
      <dsp:spPr>
        <a:xfrm>
          <a:off x="0" y="1592263"/>
          <a:ext cx="9136352" cy="6552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44934952-6739-4514-84C9-3E18C98F4DD3}">
      <dsp:nvSpPr>
        <dsp:cNvPr id="0" name=""/>
        <dsp:cNvSpPr/>
      </dsp:nvSpPr>
      <dsp:spPr>
        <a:xfrm>
          <a:off x="434958" y="1208503"/>
          <a:ext cx="8699154" cy="76752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733" tIns="0" rIns="241733" bIns="0" numCol="1" spcCol="1270" anchor="ctr" anchorCtr="0">
          <a:noAutofit/>
        </a:bodyPr>
        <a:lstStyle/>
        <a:p>
          <a:pPr lvl="0" algn="l" defTabSz="622300">
            <a:lnSpc>
              <a:spcPct val="90000"/>
            </a:lnSpc>
            <a:spcBef>
              <a:spcPct val="0"/>
            </a:spcBef>
            <a:spcAft>
              <a:spcPct val="35000"/>
            </a:spcAft>
          </a:pPr>
          <a:r>
            <a:rPr lang="es-ES" sz="1400" kern="1200" dirty="0" smtClean="0"/>
            <a:t>Es necesario que exista confianza por parte de los accionistas en el nuevo sistema de operación y en las personas que  van administrar las que deberán aplicar su conocimiento buscando el beneficio para los socios.</a:t>
          </a:r>
          <a:endParaRPr lang="es-EC" sz="1400" kern="1200" dirty="0"/>
        </a:p>
      </dsp:txBody>
      <dsp:txXfrm>
        <a:off x="472425" y="1245970"/>
        <a:ext cx="8624220" cy="692586"/>
      </dsp:txXfrm>
    </dsp:sp>
    <dsp:sp modelId="{14DA3B3D-32F8-4AEC-9CEB-C28EDF00B8D0}">
      <dsp:nvSpPr>
        <dsp:cNvPr id="0" name=""/>
        <dsp:cNvSpPr/>
      </dsp:nvSpPr>
      <dsp:spPr>
        <a:xfrm>
          <a:off x="0" y="2771623"/>
          <a:ext cx="9136352" cy="6552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9E0412AB-20B2-487F-8FB6-07F032822F3C}">
      <dsp:nvSpPr>
        <dsp:cNvPr id="0" name=""/>
        <dsp:cNvSpPr/>
      </dsp:nvSpPr>
      <dsp:spPr>
        <a:xfrm>
          <a:off x="434958" y="2387863"/>
          <a:ext cx="8699154" cy="76752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733" tIns="0" rIns="241733" bIns="0" numCol="1" spcCol="1270" anchor="ctr" anchorCtr="0">
          <a:noAutofit/>
        </a:bodyPr>
        <a:lstStyle/>
        <a:p>
          <a:pPr lvl="0" algn="l" defTabSz="622300">
            <a:lnSpc>
              <a:spcPct val="90000"/>
            </a:lnSpc>
            <a:spcBef>
              <a:spcPct val="0"/>
            </a:spcBef>
            <a:spcAft>
              <a:spcPct val="35000"/>
            </a:spcAft>
          </a:pPr>
          <a:r>
            <a:rPr lang="es-ES" sz="1400" kern="1200" dirty="0" smtClean="0"/>
            <a:t>El consorcio deberá hacer evaluaciones periódicas de los gastos incurridos y establecer propuestas de eficiencia en la administración de este rubro que permita reducirlos sin afectar la calidad de los productos a ser adquiridos.</a:t>
          </a:r>
          <a:endParaRPr lang="es-EC" sz="1400" kern="1200" dirty="0"/>
        </a:p>
      </dsp:txBody>
      <dsp:txXfrm>
        <a:off x="472425" y="2425330"/>
        <a:ext cx="8624220" cy="692586"/>
      </dsp:txXfrm>
    </dsp:sp>
    <dsp:sp modelId="{E7E0219D-9F49-4214-9806-201DE57426BC}">
      <dsp:nvSpPr>
        <dsp:cNvPr id="0" name=""/>
        <dsp:cNvSpPr/>
      </dsp:nvSpPr>
      <dsp:spPr>
        <a:xfrm>
          <a:off x="0" y="3950983"/>
          <a:ext cx="9136352" cy="6552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5E4DE449-83E5-4083-B998-D5C3202750F5}">
      <dsp:nvSpPr>
        <dsp:cNvPr id="0" name=""/>
        <dsp:cNvSpPr/>
      </dsp:nvSpPr>
      <dsp:spPr>
        <a:xfrm>
          <a:off x="434958" y="3567223"/>
          <a:ext cx="8699154" cy="76752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733" tIns="0" rIns="241733" bIns="0" numCol="1" spcCol="1270" anchor="ctr" anchorCtr="0">
          <a:noAutofit/>
        </a:bodyPr>
        <a:lstStyle/>
        <a:p>
          <a:pPr lvl="0" algn="l" defTabSz="622300">
            <a:lnSpc>
              <a:spcPct val="90000"/>
            </a:lnSpc>
            <a:spcBef>
              <a:spcPct val="0"/>
            </a:spcBef>
            <a:spcAft>
              <a:spcPct val="35000"/>
            </a:spcAft>
          </a:pPr>
          <a:r>
            <a:rPr lang="es-ES" sz="1400" kern="1200" dirty="0" smtClean="0"/>
            <a:t>Una colaboración activa de los socios en el proceso de administración del consorcio es importante esto se lo puede hacer mediante la opción del que el consorciado trabaje en su unidad percibiendo un salario como conductor, adicional los beneficios como socio. Se puede permitir que aquellos accionistas que tengan la capacidad de trabajar en el área operativa lo hagan en función a la experiencia en este sector.</a:t>
          </a:r>
          <a:endParaRPr lang="es-EC" sz="1400" kern="1200" dirty="0"/>
        </a:p>
      </dsp:txBody>
      <dsp:txXfrm>
        <a:off x="472425" y="3604690"/>
        <a:ext cx="8624220" cy="692586"/>
      </dsp:txXfrm>
    </dsp:sp>
    <dsp:sp modelId="{5DEC9C52-342F-4B35-B996-323838D7BE33}">
      <dsp:nvSpPr>
        <dsp:cNvPr id="0" name=""/>
        <dsp:cNvSpPr/>
      </dsp:nvSpPr>
      <dsp:spPr>
        <a:xfrm>
          <a:off x="0" y="5130343"/>
          <a:ext cx="9136352" cy="6552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7127075-57D9-446F-8526-C8142D6AFF2A}">
      <dsp:nvSpPr>
        <dsp:cNvPr id="0" name=""/>
        <dsp:cNvSpPr/>
      </dsp:nvSpPr>
      <dsp:spPr>
        <a:xfrm>
          <a:off x="434958" y="4746583"/>
          <a:ext cx="8699154" cy="76752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733" tIns="0" rIns="241733" bIns="0" numCol="1" spcCol="1270" anchor="ctr" anchorCtr="0">
          <a:noAutofit/>
        </a:bodyPr>
        <a:lstStyle/>
        <a:p>
          <a:pPr lvl="0" algn="l" defTabSz="622300">
            <a:lnSpc>
              <a:spcPct val="90000"/>
            </a:lnSpc>
            <a:spcBef>
              <a:spcPct val="0"/>
            </a:spcBef>
            <a:spcAft>
              <a:spcPct val="35000"/>
            </a:spcAft>
          </a:pPr>
          <a:r>
            <a:rPr lang="es-ES" sz="1400" kern="1200" dirty="0" smtClean="0"/>
            <a:t>Establecer un modelo de gestión financiera y administrativa, mediante el registro adecuado de cada una de las transacciones que permita establecer resultados de las operaciones y evaluarlas con el fin de tomar decisiones en beneficio de la entidad.</a:t>
          </a:r>
          <a:endParaRPr lang="es-EC" sz="1400" kern="1200" dirty="0"/>
        </a:p>
      </dsp:txBody>
      <dsp:txXfrm>
        <a:off x="472425" y="4784050"/>
        <a:ext cx="8624220"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5A39A-63E1-468F-AC92-85445F9BE7D0}">
      <dsp:nvSpPr>
        <dsp:cNvPr id="0" name=""/>
        <dsp:cNvSpPr/>
      </dsp:nvSpPr>
      <dsp:spPr>
        <a:xfrm>
          <a:off x="1978171" y="0"/>
          <a:ext cx="5180009" cy="518000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EE4AE-E5DE-453C-9A44-0FAA7CE32198}">
      <dsp:nvSpPr>
        <dsp:cNvPr id="0" name=""/>
        <dsp:cNvSpPr/>
      </dsp:nvSpPr>
      <dsp:spPr>
        <a:xfrm>
          <a:off x="2470271" y="492100"/>
          <a:ext cx="2020203" cy="20202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2009 circulaban 415000</a:t>
          </a:r>
          <a:endParaRPr lang="es-EC" sz="1500" kern="1200" dirty="0"/>
        </a:p>
      </dsp:txBody>
      <dsp:txXfrm>
        <a:off x="2568889" y="590718"/>
        <a:ext cx="1822967" cy="1822967"/>
      </dsp:txXfrm>
    </dsp:sp>
    <dsp:sp modelId="{E65C0D21-0F99-49E4-9D47-CB8131428A23}">
      <dsp:nvSpPr>
        <dsp:cNvPr id="0" name=""/>
        <dsp:cNvSpPr/>
      </dsp:nvSpPr>
      <dsp:spPr>
        <a:xfrm>
          <a:off x="4645876" y="492100"/>
          <a:ext cx="2020203" cy="2020203"/>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Cerca de 430 mil vehículos circularon por las calles de la ciudad de Quito en el 2010, esto represento el 45% del parque automotor del país</a:t>
          </a:r>
          <a:endParaRPr lang="es-EC" sz="1500" kern="1200" dirty="0"/>
        </a:p>
      </dsp:txBody>
      <dsp:txXfrm>
        <a:off x="4744494" y="590718"/>
        <a:ext cx="1822967" cy="1822967"/>
      </dsp:txXfrm>
    </dsp:sp>
    <dsp:sp modelId="{AB1238C9-4517-46C8-B699-87ACF3C2BCFE}">
      <dsp:nvSpPr>
        <dsp:cNvPr id="0" name=""/>
        <dsp:cNvSpPr/>
      </dsp:nvSpPr>
      <dsp:spPr>
        <a:xfrm>
          <a:off x="2470271" y="2667705"/>
          <a:ext cx="2020203" cy="2020203"/>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Para  el 2011 se espera un incremento del 12% al ingresar cerca de 50mil vehículos nuevos. </a:t>
          </a:r>
          <a:endParaRPr lang="es-EC" sz="1500" kern="1200" dirty="0"/>
        </a:p>
      </dsp:txBody>
      <dsp:txXfrm>
        <a:off x="2568889" y="2766323"/>
        <a:ext cx="1822967" cy="1822967"/>
      </dsp:txXfrm>
    </dsp:sp>
    <dsp:sp modelId="{C143426F-9796-4078-A489-C8D6F68263A8}">
      <dsp:nvSpPr>
        <dsp:cNvPr id="0" name=""/>
        <dsp:cNvSpPr/>
      </dsp:nvSpPr>
      <dsp:spPr>
        <a:xfrm>
          <a:off x="4645876" y="2667705"/>
          <a:ext cx="2020203" cy="202020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 Quito entre las ciudades que mas utiliza transporte a diario.</a:t>
          </a:r>
          <a:endParaRPr lang="es-EC" sz="1500" kern="1200" dirty="0"/>
        </a:p>
      </dsp:txBody>
      <dsp:txXfrm>
        <a:off x="4744494" y="2766323"/>
        <a:ext cx="1822967" cy="1822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8846E-E524-4251-81FF-609FF829E297}">
      <dsp:nvSpPr>
        <dsp:cNvPr id="0" name=""/>
        <dsp:cNvSpPr/>
      </dsp:nvSpPr>
      <dsp:spPr>
        <a:xfrm>
          <a:off x="685799" y="0"/>
          <a:ext cx="7772400" cy="546804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0D428-840D-4D91-A2FC-68F86765A2B9}">
      <dsp:nvSpPr>
        <dsp:cNvPr id="0" name=""/>
        <dsp:cNvSpPr/>
      </dsp:nvSpPr>
      <dsp:spPr>
        <a:xfrm>
          <a:off x="8069" y="1640412"/>
          <a:ext cx="2889922" cy="21872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Coop. Mejía </a:t>
          </a:r>
        </a:p>
        <a:p>
          <a:pPr lvl="0" algn="ctr" defTabSz="1022350">
            <a:lnSpc>
              <a:spcPct val="90000"/>
            </a:lnSpc>
            <a:spcBef>
              <a:spcPct val="0"/>
            </a:spcBef>
            <a:spcAft>
              <a:spcPct val="35000"/>
            </a:spcAft>
          </a:pPr>
          <a:r>
            <a:rPr lang="es-EC" sz="2300" kern="1200" dirty="0" smtClean="0"/>
            <a:t>y Coop. Brito</a:t>
          </a:r>
          <a:endParaRPr lang="es-EC" sz="2300" kern="1200" dirty="0"/>
        </a:p>
      </dsp:txBody>
      <dsp:txXfrm>
        <a:off x="114840" y="1747183"/>
        <a:ext cx="2676380" cy="1973674"/>
      </dsp:txXfrm>
    </dsp:sp>
    <dsp:sp modelId="{E2960BE2-30B6-4323-A613-47886C11EB14}">
      <dsp:nvSpPr>
        <dsp:cNvPr id="0" name=""/>
        <dsp:cNvSpPr/>
      </dsp:nvSpPr>
      <dsp:spPr>
        <a:xfrm>
          <a:off x="3127038" y="1640412"/>
          <a:ext cx="2889922" cy="218721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Rutas:</a:t>
          </a:r>
        </a:p>
        <a:p>
          <a:pPr lvl="0" algn="ctr" defTabSz="1022350">
            <a:lnSpc>
              <a:spcPct val="90000"/>
            </a:lnSpc>
            <a:spcBef>
              <a:spcPct val="0"/>
            </a:spcBef>
            <a:spcAft>
              <a:spcPct val="35000"/>
            </a:spcAft>
          </a:pPr>
          <a:r>
            <a:rPr lang="es-EC" sz="2300" kern="1200" dirty="0" smtClean="0"/>
            <a:t>Machachi-Villaflora</a:t>
          </a:r>
        </a:p>
        <a:p>
          <a:pPr lvl="0" algn="ctr" defTabSz="1022350">
            <a:lnSpc>
              <a:spcPct val="90000"/>
            </a:lnSpc>
            <a:spcBef>
              <a:spcPct val="0"/>
            </a:spcBef>
            <a:spcAft>
              <a:spcPct val="35000"/>
            </a:spcAft>
          </a:pPr>
          <a:r>
            <a:rPr lang="es-EC" sz="2300" kern="1200" dirty="0" smtClean="0"/>
            <a:t>Machachi-Quitumbe</a:t>
          </a:r>
        </a:p>
        <a:p>
          <a:pPr lvl="0" algn="ctr" defTabSz="1022350">
            <a:lnSpc>
              <a:spcPct val="90000"/>
            </a:lnSpc>
            <a:spcBef>
              <a:spcPct val="0"/>
            </a:spcBef>
            <a:spcAft>
              <a:spcPct val="35000"/>
            </a:spcAft>
          </a:pPr>
          <a:r>
            <a:rPr lang="es-EC" sz="2300" kern="1200" dirty="0" smtClean="0"/>
            <a:t>Machachi-Trébol </a:t>
          </a:r>
          <a:endParaRPr lang="es-EC" sz="2300" kern="1200" dirty="0"/>
        </a:p>
      </dsp:txBody>
      <dsp:txXfrm>
        <a:off x="3233809" y="1747183"/>
        <a:ext cx="2676380" cy="1973674"/>
      </dsp:txXfrm>
    </dsp:sp>
    <dsp:sp modelId="{4DE8C499-C7AC-4C10-9967-CE8AF57E988F}">
      <dsp:nvSpPr>
        <dsp:cNvPr id="0" name=""/>
        <dsp:cNvSpPr/>
      </dsp:nvSpPr>
      <dsp:spPr>
        <a:xfrm>
          <a:off x="6246007" y="1640412"/>
          <a:ext cx="2889922" cy="218721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historia de conflictos y competencias</a:t>
          </a:r>
          <a:endParaRPr lang="es-EC" sz="2300" kern="1200" dirty="0"/>
        </a:p>
      </dsp:txBody>
      <dsp:txXfrm>
        <a:off x="6352778" y="1747183"/>
        <a:ext cx="2676380" cy="1973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5B302-7BFC-4CD9-9427-A466A2CBCE7C}">
      <dsp:nvSpPr>
        <dsp:cNvPr id="0" name=""/>
        <dsp:cNvSpPr/>
      </dsp:nvSpPr>
      <dsp:spPr>
        <a:xfrm>
          <a:off x="3680303" y="0"/>
          <a:ext cx="2458618" cy="2458992"/>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B3FA2-AC9F-409D-ABBD-05730CB2358D}">
      <dsp:nvSpPr>
        <dsp:cNvPr id="0" name=""/>
        <dsp:cNvSpPr/>
      </dsp:nvSpPr>
      <dsp:spPr>
        <a:xfrm>
          <a:off x="4223738" y="887770"/>
          <a:ext cx="1366206" cy="68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Se inicia con 81 socios</a:t>
          </a:r>
          <a:endParaRPr lang="es-EC" sz="1700" kern="1200" dirty="0"/>
        </a:p>
      </dsp:txBody>
      <dsp:txXfrm>
        <a:off x="4223738" y="887770"/>
        <a:ext cx="1366206" cy="682939"/>
      </dsp:txXfrm>
    </dsp:sp>
    <dsp:sp modelId="{C6761F3F-BDF4-4B37-892A-0156142B27E4}">
      <dsp:nvSpPr>
        <dsp:cNvPr id="0" name=""/>
        <dsp:cNvSpPr/>
      </dsp:nvSpPr>
      <dsp:spPr>
        <a:xfrm>
          <a:off x="2997430" y="1412873"/>
          <a:ext cx="2458618" cy="2458992"/>
        </a:xfrm>
        <a:prstGeom prst="leftCircularArrow">
          <a:avLst>
            <a:gd name="adj1" fmla="val 10980"/>
            <a:gd name="adj2" fmla="val 1142322"/>
            <a:gd name="adj3" fmla="val 6300000"/>
            <a:gd name="adj4" fmla="val 18900000"/>
            <a:gd name="adj5" fmla="val 125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C7E7E-A8AE-43A5-B300-9418C8A2C9E1}">
      <dsp:nvSpPr>
        <dsp:cNvPr id="0" name=""/>
        <dsp:cNvSpPr/>
      </dsp:nvSpPr>
      <dsp:spPr>
        <a:xfrm>
          <a:off x="3543636" y="2308816"/>
          <a:ext cx="1366206" cy="68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Nuevo Modelo de Gestión </a:t>
          </a:r>
          <a:endParaRPr lang="es-EC" sz="1700" kern="1200" dirty="0"/>
        </a:p>
      </dsp:txBody>
      <dsp:txXfrm>
        <a:off x="3543636" y="2308816"/>
        <a:ext cx="1366206" cy="682939"/>
      </dsp:txXfrm>
    </dsp:sp>
    <dsp:sp modelId="{71ABA35A-EC21-4CCD-BBBD-F202DF1304A9}">
      <dsp:nvSpPr>
        <dsp:cNvPr id="0" name=""/>
        <dsp:cNvSpPr/>
      </dsp:nvSpPr>
      <dsp:spPr>
        <a:xfrm>
          <a:off x="3855292" y="2994821"/>
          <a:ext cx="2112333" cy="2113180"/>
        </a:xfrm>
        <a:prstGeom prst="blockArc">
          <a:avLst>
            <a:gd name="adj1" fmla="val 13500000"/>
            <a:gd name="adj2" fmla="val 10800000"/>
            <a:gd name="adj3" fmla="val 1274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4C5CBC-70C9-4696-B152-45BBF3F0521B}">
      <dsp:nvSpPr>
        <dsp:cNvPr id="0" name=""/>
        <dsp:cNvSpPr/>
      </dsp:nvSpPr>
      <dsp:spPr>
        <a:xfrm>
          <a:off x="4226970" y="3731906"/>
          <a:ext cx="1366206" cy="68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Sistema de Caja Común </a:t>
          </a:r>
          <a:endParaRPr lang="es-EC" sz="1700" kern="1200" dirty="0"/>
        </a:p>
      </dsp:txBody>
      <dsp:txXfrm>
        <a:off x="4226970" y="3731906"/>
        <a:ext cx="1366206" cy="682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AE0F9-D931-443C-B2D8-5075EDE47966}">
      <dsp:nvSpPr>
        <dsp:cNvPr id="0" name=""/>
        <dsp:cNvSpPr/>
      </dsp:nvSpPr>
      <dsp:spPr>
        <a:xfrm>
          <a:off x="5765522" y="2881030"/>
          <a:ext cx="3370829" cy="24834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Cumplimiento de Obligaciones </a:t>
          </a:r>
          <a:endParaRPr lang="es-EC" sz="1600" kern="1200" dirty="0"/>
        </a:p>
        <a:p>
          <a:pPr marL="171450" lvl="1" indent="-171450" algn="l" defTabSz="711200">
            <a:lnSpc>
              <a:spcPct val="90000"/>
            </a:lnSpc>
            <a:spcBef>
              <a:spcPct val="0"/>
            </a:spcBef>
            <a:spcAft>
              <a:spcPct val="15000"/>
            </a:spcAft>
            <a:buChar char="••"/>
          </a:pPr>
          <a:r>
            <a:rPr lang="es-EC" sz="1600" kern="1200" dirty="0" smtClean="0"/>
            <a:t>Determinación del plan operacional</a:t>
          </a:r>
          <a:endParaRPr lang="es-EC" sz="1600" kern="1200" dirty="0"/>
        </a:p>
        <a:p>
          <a:pPr marL="171450" lvl="1" indent="-171450" algn="l" defTabSz="711200">
            <a:lnSpc>
              <a:spcPct val="90000"/>
            </a:lnSpc>
            <a:spcBef>
              <a:spcPct val="0"/>
            </a:spcBef>
            <a:spcAft>
              <a:spcPct val="15000"/>
            </a:spcAft>
            <a:buChar char="••"/>
          </a:pPr>
          <a:r>
            <a:rPr lang="es-EC" sz="1600" kern="1200" dirty="0" smtClean="0"/>
            <a:t>Registro</a:t>
          </a:r>
          <a:endParaRPr lang="es-EC" sz="1600" kern="1200" dirty="0"/>
        </a:p>
        <a:p>
          <a:pPr marL="171450" lvl="1" indent="-171450" algn="l" defTabSz="711200">
            <a:lnSpc>
              <a:spcPct val="90000"/>
            </a:lnSpc>
            <a:spcBef>
              <a:spcPct val="0"/>
            </a:spcBef>
            <a:spcAft>
              <a:spcPct val="15000"/>
            </a:spcAft>
            <a:buChar char="••"/>
          </a:pPr>
          <a:r>
            <a:rPr lang="es-EC" sz="1600" kern="1200" dirty="0" smtClean="0"/>
            <a:t>Auditoria </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6831324" y="3556446"/>
        <a:ext cx="2250474" cy="1753481"/>
      </dsp:txXfrm>
    </dsp:sp>
    <dsp:sp modelId="{73B762AD-17E2-4829-AECE-4BE2D2882C4F}">
      <dsp:nvSpPr>
        <dsp:cNvPr id="0" name=""/>
        <dsp:cNvSpPr/>
      </dsp:nvSpPr>
      <dsp:spPr>
        <a:xfrm>
          <a:off x="228576" y="3215671"/>
          <a:ext cx="4965909" cy="218036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Obligaciones Laborales </a:t>
          </a:r>
          <a:endParaRPr lang="es-EC" sz="1400" kern="1200" dirty="0"/>
        </a:p>
        <a:p>
          <a:pPr marL="114300" lvl="1" indent="-114300" algn="l" defTabSz="622300">
            <a:lnSpc>
              <a:spcPct val="90000"/>
            </a:lnSpc>
            <a:spcBef>
              <a:spcPct val="0"/>
            </a:spcBef>
            <a:spcAft>
              <a:spcPct val="15000"/>
            </a:spcAft>
            <a:buChar char="••"/>
          </a:pPr>
          <a:r>
            <a:rPr lang="es-EC" sz="1400" kern="1200" dirty="0" smtClean="0"/>
            <a:t>Obligaciones Operativas </a:t>
          </a:r>
          <a:endParaRPr lang="es-EC" sz="1400" kern="1200" dirty="0"/>
        </a:p>
        <a:p>
          <a:pPr marL="114300" lvl="1" indent="-114300" algn="l" defTabSz="622300">
            <a:lnSpc>
              <a:spcPct val="90000"/>
            </a:lnSpc>
            <a:spcBef>
              <a:spcPct val="0"/>
            </a:spcBef>
            <a:spcAft>
              <a:spcPct val="15000"/>
            </a:spcAft>
            <a:buChar char="••"/>
          </a:pPr>
          <a:r>
            <a:rPr lang="es-EC" sz="1400" kern="1200" dirty="0" smtClean="0"/>
            <a:t>Obligaciones Societarias </a:t>
          </a:r>
          <a:endParaRPr lang="es-EC" sz="1400" kern="1200" dirty="0"/>
        </a:p>
      </dsp:txBody>
      <dsp:txXfrm>
        <a:off x="276471" y="3808657"/>
        <a:ext cx="3380346" cy="1539481"/>
      </dsp:txXfrm>
    </dsp:sp>
    <dsp:sp modelId="{472D3DE9-A866-4FD9-8257-35377ACAE597}">
      <dsp:nvSpPr>
        <dsp:cNvPr id="0" name=""/>
        <dsp:cNvSpPr/>
      </dsp:nvSpPr>
      <dsp:spPr>
        <a:xfrm>
          <a:off x="5106251" y="61217"/>
          <a:ext cx="4030100" cy="10268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Recaudo</a:t>
          </a:r>
          <a:endParaRPr lang="es-EC" sz="1400" kern="1200" dirty="0"/>
        </a:p>
        <a:p>
          <a:pPr marL="114300" lvl="1" indent="-114300" algn="l" defTabSz="622300">
            <a:lnSpc>
              <a:spcPct val="90000"/>
            </a:lnSpc>
            <a:spcBef>
              <a:spcPct val="0"/>
            </a:spcBef>
            <a:spcAft>
              <a:spcPct val="15000"/>
            </a:spcAft>
            <a:buChar char="••"/>
          </a:pPr>
          <a:r>
            <a:rPr lang="es-EC" sz="1400" kern="1200" dirty="0" smtClean="0"/>
            <a:t>Insumos </a:t>
          </a:r>
          <a:endParaRPr lang="es-EC" sz="1400" kern="1200" dirty="0"/>
        </a:p>
        <a:p>
          <a:pPr marL="114300" lvl="1" indent="-114300" algn="l" defTabSz="622300">
            <a:lnSpc>
              <a:spcPct val="90000"/>
            </a:lnSpc>
            <a:spcBef>
              <a:spcPct val="0"/>
            </a:spcBef>
            <a:spcAft>
              <a:spcPct val="15000"/>
            </a:spcAft>
            <a:buChar char="••"/>
          </a:pPr>
          <a:r>
            <a:rPr lang="es-EC" sz="1400" kern="1200" dirty="0" smtClean="0"/>
            <a:t>Supervisión y control </a:t>
          </a:r>
          <a:endParaRPr lang="es-EC" sz="1400" kern="1200" dirty="0"/>
        </a:p>
      </dsp:txBody>
      <dsp:txXfrm>
        <a:off x="6337838" y="83774"/>
        <a:ext cx="2775956" cy="725055"/>
      </dsp:txXfrm>
    </dsp:sp>
    <dsp:sp modelId="{1A031694-287A-4CDF-9905-5D99B76D50A4}">
      <dsp:nvSpPr>
        <dsp:cNvPr id="0" name=""/>
        <dsp:cNvSpPr/>
      </dsp:nvSpPr>
      <dsp:spPr>
        <a:xfrm>
          <a:off x="228563" y="4"/>
          <a:ext cx="4051627" cy="84968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Controlar ingresos y Gastos </a:t>
          </a:r>
          <a:endParaRPr lang="es-EC" sz="1400" kern="1200" dirty="0"/>
        </a:p>
      </dsp:txBody>
      <dsp:txXfrm>
        <a:off x="247228" y="18669"/>
        <a:ext cx="2798809" cy="599933"/>
      </dsp:txXfrm>
    </dsp:sp>
    <dsp:sp modelId="{5D227480-51F9-4E23-B7D2-0C3F1A47E8D7}">
      <dsp:nvSpPr>
        <dsp:cNvPr id="0" name=""/>
        <dsp:cNvSpPr/>
      </dsp:nvSpPr>
      <dsp:spPr>
        <a:xfrm>
          <a:off x="2044072" y="399917"/>
          <a:ext cx="2698231" cy="2246224"/>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Administración </a:t>
          </a:r>
        </a:p>
        <a:p>
          <a:pPr lvl="0" algn="ctr" defTabSz="711200">
            <a:lnSpc>
              <a:spcPct val="90000"/>
            </a:lnSpc>
            <a:spcBef>
              <a:spcPct val="0"/>
            </a:spcBef>
            <a:spcAft>
              <a:spcPct val="35000"/>
            </a:spcAft>
          </a:pPr>
          <a:r>
            <a:rPr lang="es-EC" sz="1600" kern="1200" dirty="0" smtClean="0"/>
            <a:t>de  Recursos </a:t>
          </a:r>
          <a:endParaRPr lang="es-EC" sz="1600" kern="1200" dirty="0"/>
        </a:p>
      </dsp:txBody>
      <dsp:txXfrm>
        <a:off x="2834366" y="1057821"/>
        <a:ext cx="1907937" cy="1588320"/>
      </dsp:txXfrm>
    </dsp:sp>
    <dsp:sp modelId="{48C51EA4-8601-401D-8F03-027BD02B081E}">
      <dsp:nvSpPr>
        <dsp:cNvPr id="0" name=""/>
        <dsp:cNvSpPr/>
      </dsp:nvSpPr>
      <dsp:spPr>
        <a:xfrm rot="5400000">
          <a:off x="4601891" y="317929"/>
          <a:ext cx="2282545" cy="2410198"/>
        </a:xfrm>
        <a:prstGeom prst="pieWedg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Estructura Organizacional </a:t>
          </a:r>
          <a:endParaRPr lang="es-EC" sz="1800" kern="1200" dirty="0"/>
        </a:p>
      </dsp:txBody>
      <dsp:txXfrm rot="-5400000">
        <a:off x="4538065" y="1050298"/>
        <a:ext cx="1704267" cy="1614003"/>
      </dsp:txXfrm>
    </dsp:sp>
    <dsp:sp modelId="{97ADE076-115D-4596-BC8B-C146A77EB68D}">
      <dsp:nvSpPr>
        <dsp:cNvPr id="0" name=""/>
        <dsp:cNvSpPr/>
      </dsp:nvSpPr>
      <dsp:spPr>
        <a:xfrm rot="10800000">
          <a:off x="4283960" y="2736303"/>
          <a:ext cx="2698231" cy="2246224"/>
        </a:xfrm>
        <a:prstGeom prst="pieWedg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Operatividad </a:t>
          </a:r>
          <a:endParaRPr lang="es-EC" sz="2000" kern="1200" dirty="0"/>
        </a:p>
      </dsp:txBody>
      <dsp:txXfrm rot="10800000">
        <a:off x="4283960" y="2736303"/>
        <a:ext cx="1907937" cy="1588320"/>
      </dsp:txXfrm>
    </dsp:sp>
    <dsp:sp modelId="{C569AF5B-C826-462C-9EB7-DFF8630425B0}">
      <dsp:nvSpPr>
        <dsp:cNvPr id="0" name=""/>
        <dsp:cNvSpPr/>
      </dsp:nvSpPr>
      <dsp:spPr>
        <a:xfrm rot="16200000">
          <a:off x="2092130" y="2695893"/>
          <a:ext cx="2246224" cy="2327043"/>
        </a:xfrm>
        <a:prstGeom prst="pieWedg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Liquidación y Reparto de Ingresos </a:t>
          </a:r>
          <a:endParaRPr lang="es-EC" sz="1800" kern="1200" dirty="0"/>
        </a:p>
      </dsp:txBody>
      <dsp:txXfrm rot="5400000">
        <a:off x="2733296" y="2736303"/>
        <a:ext cx="1645468" cy="1588320"/>
      </dsp:txXfrm>
    </dsp:sp>
    <dsp:sp modelId="{93A8694B-EA7C-4E2B-8B4F-7C83FDD0C498}">
      <dsp:nvSpPr>
        <dsp:cNvPr id="0" name=""/>
        <dsp:cNvSpPr/>
      </dsp:nvSpPr>
      <dsp:spPr>
        <a:xfrm>
          <a:off x="3995933" y="2232247"/>
          <a:ext cx="775543" cy="674385"/>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D3645-599A-4549-957A-426180BB6A18}">
      <dsp:nvSpPr>
        <dsp:cNvPr id="0" name=""/>
        <dsp:cNvSpPr/>
      </dsp:nvSpPr>
      <dsp:spPr>
        <a:xfrm rot="10800000">
          <a:off x="3995933" y="2448270"/>
          <a:ext cx="775543" cy="674385"/>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6A5AD-1B5D-48FF-9A90-9D544E32F255}">
      <dsp:nvSpPr>
        <dsp:cNvPr id="0" name=""/>
        <dsp:cNvSpPr/>
      </dsp:nvSpPr>
      <dsp:spPr>
        <a:xfrm rot="16200000">
          <a:off x="642" y="478989"/>
          <a:ext cx="4438054" cy="4438054"/>
        </a:xfrm>
        <a:prstGeom prst="downArrow">
          <a:avLst>
            <a:gd name="adj1" fmla="val 50000"/>
            <a:gd name="adj2" fmla="val 3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El Consorcio Mejía-Brito es la unión de dos cooperativas que se dedica a  prestar servicio de transporte público de pasajeros en el Cantón Mejía  hacia distintos sectores de la ciudad de Quito. Orientada a satisfacer las necesidades de transporte de calidad para la ciudadanía del Cantón Mejía cumpliendo con una flota de óptimas condiciones, cumpliendo rutas y normativas establecidas por el ente regulador</a:t>
          </a:r>
          <a:endParaRPr lang="es-EC" sz="1400" kern="1200" dirty="0"/>
        </a:p>
      </dsp:txBody>
      <dsp:txXfrm rot="5400000">
        <a:off x="642" y="1588502"/>
        <a:ext cx="3661395" cy="2219027"/>
      </dsp:txXfrm>
    </dsp:sp>
    <dsp:sp modelId="{6C451E80-FA0C-4CB5-9659-A19221C720C5}">
      <dsp:nvSpPr>
        <dsp:cNvPr id="0" name=""/>
        <dsp:cNvSpPr/>
      </dsp:nvSpPr>
      <dsp:spPr>
        <a:xfrm rot="5400000">
          <a:off x="4705302" y="478989"/>
          <a:ext cx="4438054" cy="4438054"/>
        </a:xfrm>
        <a:prstGeom prst="downArrow">
          <a:avLst>
            <a:gd name="adj1" fmla="val 50000"/>
            <a:gd name="adj2" fmla="val 35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Ser una empresa competitiva en el sector del transporte público  para  año 2015 mediante su modelo de gestión el cual se basa en el sistema de caja común que será un modelo reconocido a nivel nacional permitiendo que las empresas de transporte público se basen en esta nueva propuesta </a:t>
          </a:r>
          <a:endParaRPr lang="es-EC" sz="1400" kern="1200" dirty="0"/>
        </a:p>
      </dsp:txBody>
      <dsp:txXfrm rot="-5400000">
        <a:off x="5481961" y="1588503"/>
        <a:ext cx="3661395" cy="22190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834C1-B083-48CE-8B89-B4D7073C1A9B}">
      <dsp:nvSpPr>
        <dsp:cNvPr id="0" name=""/>
        <dsp:cNvSpPr/>
      </dsp:nvSpPr>
      <dsp:spPr>
        <a:xfrm>
          <a:off x="0" y="0"/>
          <a:ext cx="9136352" cy="161881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s-ES" sz="4500" kern="1200" dirty="0" smtClean="0"/>
            <a:t>Servicio  de Transporte en las rutas y frecuencias otorgadas</a:t>
          </a:r>
          <a:endParaRPr lang="es-EC" sz="4500" kern="1200" dirty="0"/>
        </a:p>
      </dsp:txBody>
      <dsp:txXfrm>
        <a:off x="0" y="0"/>
        <a:ext cx="9136352" cy="1618810"/>
      </dsp:txXfrm>
    </dsp:sp>
    <dsp:sp modelId="{FF41F24A-CE9D-450F-B828-E71E79DC48BB}">
      <dsp:nvSpPr>
        <dsp:cNvPr id="0" name=""/>
        <dsp:cNvSpPr/>
      </dsp:nvSpPr>
      <dsp:spPr>
        <a:xfrm>
          <a:off x="0" y="1618810"/>
          <a:ext cx="2284087" cy="33995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Tecnología sofisticada  y calidad del servicio.</a:t>
          </a:r>
          <a:endParaRPr lang="es-EC" sz="2600" kern="1200" dirty="0"/>
        </a:p>
      </dsp:txBody>
      <dsp:txXfrm>
        <a:off x="0" y="1618810"/>
        <a:ext cx="2284087" cy="3399501"/>
      </dsp:txXfrm>
    </dsp:sp>
    <dsp:sp modelId="{ED815D34-07D4-4AEA-BC0E-B98C992CED53}">
      <dsp:nvSpPr>
        <dsp:cNvPr id="0" name=""/>
        <dsp:cNvSpPr/>
      </dsp:nvSpPr>
      <dsp:spPr>
        <a:xfrm>
          <a:off x="2284088" y="1618810"/>
          <a:ext cx="2284087" cy="3399501"/>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 Capacitaciones   </a:t>
          </a:r>
          <a:endParaRPr lang="es-EC" sz="2600" kern="1200" dirty="0"/>
        </a:p>
      </dsp:txBody>
      <dsp:txXfrm>
        <a:off x="2284088" y="1618810"/>
        <a:ext cx="2284087" cy="3399501"/>
      </dsp:txXfrm>
    </dsp:sp>
    <dsp:sp modelId="{08D29608-AF86-43AD-BB7E-86011A59468A}">
      <dsp:nvSpPr>
        <dsp:cNvPr id="0" name=""/>
        <dsp:cNvSpPr/>
      </dsp:nvSpPr>
      <dsp:spPr>
        <a:xfrm>
          <a:off x="4568176" y="1618810"/>
          <a:ext cx="2284087" cy="3399501"/>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Comunicación  dentro de la estructura organizacional</a:t>
          </a:r>
          <a:endParaRPr lang="es-EC" sz="2600" kern="1200" dirty="0"/>
        </a:p>
      </dsp:txBody>
      <dsp:txXfrm>
        <a:off x="4568176" y="1618810"/>
        <a:ext cx="2284087" cy="3399501"/>
      </dsp:txXfrm>
    </dsp:sp>
    <dsp:sp modelId="{32337C9D-8D15-4172-8E8E-BBBC89361A1E}">
      <dsp:nvSpPr>
        <dsp:cNvPr id="0" name=""/>
        <dsp:cNvSpPr/>
      </dsp:nvSpPr>
      <dsp:spPr>
        <a:xfrm>
          <a:off x="6852263" y="1618810"/>
          <a:ext cx="2284087" cy="339950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Satisfacer la demanda de transporte.</a:t>
          </a:r>
          <a:endParaRPr lang="es-EC" sz="2600" kern="1200" dirty="0"/>
        </a:p>
      </dsp:txBody>
      <dsp:txXfrm>
        <a:off x="6852263" y="1618810"/>
        <a:ext cx="2284087" cy="3399501"/>
      </dsp:txXfrm>
    </dsp:sp>
    <dsp:sp modelId="{0A00D817-BC91-47BF-A405-321B3EA89B90}">
      <dsp:nvSpPr>
        <dsp:cNvPr id="0" name=""/>
        <dsp:cNvSpPr/>
      </dsp:nvSpPr>
      <dsp:spPr>
        <a:xfrm>
          <a:off x="0" y="5018311"/>
          <a:ext cx="9136352" cy="377722"/>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2A809-1110-446F-8781-64E2413E78CC}">
      <dsp:nvSpPr>
        <dsp:cNvPr id="0" name=""/>
        <dsp:cNvSpPr/>
      </dsp:nvSpPr>
      <dsp:spPr>
        <a:xfrm>
          <a:off x="6315523" y="2977464"/>
          <a:ext cx="282188" cy="712925"/>
        </a:xfrm>
        <a:custGeom>
          <a:avLst/>
          <a:gdLst/>
          <a:ahLst/>
          <a:cxnLst/>
          <a:rect l="0" t="0" r="0" b="0"/>
          <a:pathLst>
            <a:path>
              <a:moveTo>
                <a:pt x="0" y="0"/>
              </a:moveTo>
              <a:lnTo>
                <a:pt x="0" y="712925"/>
              </a:lnTo>
              <a:lnTo>
                <a:pt x="282188" y="7129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C53BF-33CB-43C1-9842-432A80ADEAB2}">
      <dsp:nvSpPr>
        <dsp:cNvPr id="0" name=""/>
        <dsp:cNvSpPr/>
      </dsp:nvSpPr>
      <dsp:spPr>
        <a:xfrm>
          <a:off x="5166699" y="1877079"/>
          <a:ext cx="1901326" cy="325466"/>
        </a:xfrm>
        <a:custGeom>
          <a:avLst/>
          <a:gdLst/>
          <a:ahLst/>
          <a:cxnLst/>
          <a:rect l="0" t="0" r="0" b="0"/>
          <a:pathLst>
            <a:path>
              <a:moveTo>
                <a:pt x="0" y="0"/>
              </a:moveTo>
              <a:lnTo>
                <a:pt x="0" y="162733"/>
              </a:lnTo>
              <a:lnTo>
                <a:pt x="1901326" y="162733"/>
              </a:lnTo>
              <a:lnTo>
                <a:pt x="1901326" y="3254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698B6-C973-4900-8D66-3E7AE0335A81}">
      <dsp:nvSpPr>
        <dsp:cNvPr id="0" name=""/>
        <dsp:cNvSpPr/>
      </dsp:nvSpPr>
      <dsp:spPr>
        <a:xfrm>
          <a:off x="4407077" y="2977464"/>
          <a:ext cx="185763" cy="790774"/>
        </a:xfrm>
        <a:custGeom>
          <a:avLst/>
          <a:gdLst/>
          <a:ahLst/>
          <a:cxnLst/>
          <a:rect l="0" t="0" r="0" b="0"/>
          <a:pathLst>
            <a:path>
              <a:moveTo>
                <a:pt x="0" y="0"/>
              </a:moveTo>
              <a:lnTo>
                <a:pt x="0" y="790774"/>
              </a:lnTo>
              <a:lnTo>
                <a:pt x="185763" y="7907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048B9-429A-43BC-B5C7-7C6F861C25C4}">
      <dsp:nvSpPr>
        <dsp:cNvPr id="0" name=""/>
        <dsp:cNvSpPr/>
      </dsp:nvSpPr>
      <dsp:spPr>
        <a:xfrm>
          <a:off x="5027012" y="1877079"/>
          <a:ext cx="139686" cy="325466"/>
        </a:xfrm>
        <a:custGeom>
          <a:avLst/>
          <a:gdLst/>
          <a:ahLst/>
          <a:cxnLst/>
          <a:rect l="0" t="0" r="0" b="0"/>
          <a:pathLst>
            <a:path>
              <a:moveTo>
                <a:pt x="139686" y="0"/>
              </a:moveTo>
              <a:lnTo>
                <a:pt x="139686" y="162733"/>
              </a:lnTo>
              <a:lnTo>
                <a:pt x="0" y="162733"/>
              </a:lnTo>
              <a:lnTo>
                <a:pt x="0" y="3254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792BC-9027-4E70-B234-B89A05884850}">
      <dsp:nvSpPr>
        <dsp:cNvPr id="0" name=""/>
        <dsp:cNvSpPr/>
      </dsp:nvSpPr>
      <dsp:spPr>
        <a:xfrm>
          <a:off x="2919232" y="4077849"/>
          <a:ext cx="232475" cy="712925"/>
        </a:xfrm>
        <a:custGeom>
          <a:avLst/>
          <a:gdLst/>
          <a:ahLst/>
          <a:cxnLst/>
          <a:rect l="0" t="0" r="0" b="0"/>
          <a:pathLst>
            <a:path>
              <a:moveTo>
                <a:pt x="0" y="0"/>
              </a:moveTo>
              <a:lnTo>
                <a:pt x="0" y="712925"/>
              </a:lnTo>
              <a:lnTo>
                <a:pt x="232475" y="7129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F9772A-DC92-4FEC-8D7A-D6008BF7A046}">
      <dsp:nvSpPr>
        <dsp:cNvPr id="0" name=""/>
        <dsp:cNvSpPr/>
      </dsp:nvSpPr>
      <dsp:spPr>
        <a:xfrm>
          <a:off x="2601515" y="2977464"/>
          <a:ext cx="937652" cy="325466"/>
        </a:xfrm>
        <a:custGeom>
          <a:avLst/>
          <a:gdLst/>
          <a:ahLst/>
          <a:cxnLst/>
          <a:rect l="0" t="0" r="0" b="0"/>
          <a:pathLst>
            <a:path>
              <a:moveTo>
                <a:pt x="0" y="0"/>
              </a:moveTo>
              <a:lnTo>
                <a:pt x="0" y="162733"/>
              </a:lnTo>
              <a:lnTo>
                <a:pt x="937652" y="162733"/>
              </a:lnTo>
              <a:lnTo>
                <a:pt x="937652" y="3254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F744DD-C2C0-4F70-9751-C87E3B108BBB}">
      <dsp:nvSpPr>
        <dsp:cNvPr id="0" name=""/>
        <dsp:cNvSpPr/>
      </dsp:nvSpPr>
      <dsp:spPr>
        <a:xfrm>
          <a:off x="1663863" y="2977464"/>
          <a:ext cx="937652" cy="325466"/>
        </a:xfrm>
        <a:custGeom>
          <a:avLst/>
          <a:gdLst/>
          <a:ahLst/>
          <a:cxnLst/>
          <a:rect l="0" t="0" r="0" b="0"/>
          <a:pathLst>
            <a:path>
              <a:moveTo>
                <a:pt x="937652" y="0"/>
              </a:moveTo>
              <a:lnTo>
                <a:pt x="937652" y="162733"/>
              </a:lnTo>
              <a:lnTo>
                <a:pt x="0" y="162733"/>
              </a:lnTo>
              <a:lnTo>
                <a:pt x="0" y="3254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06CD77-1F1E-4A0D-B066-EEC4C53D047A}">
      <dsp:nvSpPr>
        <dsp:cNvPr id="0" name=""/>
        <dsp:cNvSpPr/>
      </dsp:nvSpPr>
      <dsp:spPr>
        <a:xfrm>
          <a:off x="2601515" y="1877079"/>
          <a:ext cx="2565183" cy="325466"/>
        </a:xfrm>
        <a:custGeom>
          <a:avLst/>
          <a:gdLst/>
          <a:ahLst/>
          <a:cxnLst/>
          <a:rect l="0" t="0" r="0" b="0"/>
          <a:pathLst>
            <a:path>
              <a:moveTo>
                <a:pt x="2565183" y="0"/>
              </a:moveTo>
              <a:lnTo>
                <a:pt x="2565183" y="162733"/>
              </a:lnTo>
              <a:lnTo>
                <a:pt x="0" y="162733"/>
              </a:lnTo>
              <a:lnTo>
                <a:pt x="0" y="3254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FF40B-9EC0-4022-9EAB-BA274513A344}">
      <dsp:nvSpPr>
        <dsp:cNvPr id="0" name=""/>
        <dsp:cNvSpPr/>
      </dsp:nvSpPr>
      <dsp:spPr>
        <a:xfrm>
          <a:off x="5120979" y="776694"/>
          <a:ext cx="91440" cy="325466"/>
        </a:xfrm>
        <a:custGeom>
          <a:avLst/>
          <a:gdLst/>
          <a:ahLst/>
          <a:cxnLst/>
          <a:rect l="0" t="0" r="0" b="0"/>
          <a:pathLst>
            <a:path>
              <a:moveTo>
                <a:pt x="45859" y="0"/>
              </a:moveTo>
              <a:lnTo>
                <a:pt x="45859" y="162733"/>
              </a:lnTo>
              <a:lnTo>
                <a:pt x="45720" y="162733"/>
              </a:lnTo>
              <a:lnTo>
                <a:pt x="45720" y="3254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790A2-9FB2-41E0-AE80-0F242D3354A2}">
      <dsp:nvSpPr>
        <dsp:cNvPr id="0" name=""/>
        <dsp:cNvSpPr/>
      </dsp:nvSpPr>
      <dsp:spPr>
        <a:xfrm>
          <a:off x="4391920" y="1775"/>
          <a:ext cx="1549838"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DIRECTORIO </a:t>
          </a:r>
        </a:p>
      </dsp:txBody>
      <dsp:txXfrm>
        <a:off x="4391920" y="1775"/>
        <a:ext cx="1549838" cy="774919"/>
      </dsp:txXfrm>
    </dsp:sp>
    <dsp:sp modelId="{D698DD84-9278-4D51-92D6-45A45F7E2454}">
      <dsp:nvSpPr>
        <dsp:cNvPr id="0" name=""/>
        <dsp:cNvSpPr/>
      </dsp:nvSpPr>
      <dsp:spPr>
        <a:xfrm>
          <a:off x="4391780" y="1102160"/>
          <a:ext cx="1549838"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DIRECTOR DEL PROYECTO</a:t>
          </a:r>
        </a:p>
      </dsp:txBody>
      <dsp:txXfrm>
        <a:off x="4391780" y="1102160"/>
        <a:ext cx="1549838" cy="774919"/>
      </dsp:txXfrm>
    </dsp:sp>
    <dsp:sp modelId="{D560955B-BA0A-4FC9-9697-FB3EE7D113D9}">
      <dsp:nvSpPr>
        <dsp:cNvPr id="0" name=""/>
        <dsp:cNvSpPr/>
      </dsp:nvSpPr>
      <dsp:spPr>
        <a:xfrm>
          <a:off x="1826596" y="2202545"/>
          <a:ext cx="1549838"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 ADMINISTRATIVO FINANCIERO</a:t>
          </a:r>
        </a:p>
      </dsp:txBody>
      <dsp:txXfrm>
        <a:off x="1826596" y="2202545"/>
        <a:ext cx="1549838" cy="774919"/>
      </dsp:txXfrm>
    </dsp:sp>
    <dsp:sp modelId="{B621A50E-6019-48A8-9104-436F54B856A3}">
      <dsp:nvSpPr>
        <dsp:cNvPr id="0" name=""/>
        <dsp:cNvSpPr/>
      </dsp:nvSpPr>
      <dsp:spPr>
        <a:xfrm>
          <a:off x="888944" y="3302930"/>
          <a:ext cx="1549838"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TALENTO HUMANO 	</a:t>
          </a:r>
        </a:p>
      </dsp:txBody>
      <dsp:txXfrm>
        <a:off x="888944" y="3302930"/>
        <a:ext cx="1549838" cy="774919"/>
      </dsp:txXfrm>
    </dsp:sp>
    <dsp:sp modelId="{0B13FE97-4B21-47E1-BC09-E9663CEA027C}">
      <dsp:nvSpPr>
        <dsp:cNvPr id="0" name=""/>
        <dsp:cNvSpPr/>
      </dsp:nvSpPr>
      <dsp:spPr>
        <a:xfrm>
          <a:off x="2764248" y="3302930"/>
          <a:ext cx="1549838"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CONTABILIDAD </a:t>
          </a:r>
        </a:p>
      </dsp:txBody>
      <dsp:txXfrm>
        <a:off x="2764248" y="3302930"/>
        <a:ext cx="1549838" cy="774919"/>
      </dsp:txXfrm>
    </dsp:sp>
    <dsp:sp modelId="{4F6DF582-4BFE-4066-B9E4-A2C255FEA14F}">
      <dsp:nvSpPr>
        <dsp:cNvPr id="0" name=""/>
        <dsp:cNvSpPr/>
      </dsp:nvSpPr>
      <dsp:spPr>
        <a:xfrm>
          <a:off x="3151708" y="4403315"/>
          <a:ext cx="1549838"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RECAUDO </a:t>
          </a:r>
        </a:p>
      </dsp:txBody>
      <dsp:txXfrm>
        <a:off x="3151708" y="4403315"/>
        <a:ext cx="1549838" cy="774919"/>
      </dsp:txXfrm>
    </dsp:sp>
    <dsp:sp modelId="{E08B7378-EA74-4D6A-A5E6-D6EC58DF087B}">
      <dsp:nvSpPr>
        <dsp:cNvPr id="0" name=""/>
        <dsp:cNvSpPr/>
      </dsp:nvSpPr>
      <dsp:spPr>
        <a:xfrm>
          <a:off x="4252093" y="2202545"/>
          <a:ext cx="1549838"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DIRECTOR DE OPERACIONES </a:t>
          </a:r>
        </a:p>
      </dsp:txBody>
      <dsp:txXfrm>
        <a:off x="4252093" y="2202545"/>
        <a:ext cx="1549838" cy="774919"/>
      </dsp:txXfrm>
    </dsp:sp>
    <dsp:sp modelId="{36BF817B-001A-431F-8EB7-03B55C1A8C55}">
      <dsp:nvSpPr>
        <dsp:cNvPr id="0" name=""/>
        <dsp:cNvSpPr/>
      </dsp:nvSpPr>
      <dsp:spPr>
        <a:xfrm>
          <a:off x="4592841" y="3380779"/>
          <a:ext cx="1549838"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FLOTAS Y TRAFICO </a:t>
          </a:r>
        </a:p>
      </dsp:txBody>
      <dsp:txXfrm>
        <a:off x="4592841" y="3380779"/>
        <a:ext cx="1549838" cy="774919"/>
      </dsp:txXfrm>
    </dsp:sp>
    <dsp:sp modelId="{977F6D27-C2A5-44D8-8140-787686A54CED}">
      <dsp:nvSpPr>
        <dsp:cNvPr id="0" name=""/>
        <dsp:cNvSpPr/>
      </dsp:nvSpPr>
      <dsp:spPr>
        <a:xfrm>
          <a:off x="6127398" y="2202545"/>
          <a:ext cx="1881255"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ACTIVIDADES COMPLEMENTARIAS</a:t>
          </a:r>
        </a:p>
      </dsp:txBody>
      <dsp:txXfrm>
        <a:off x="6127398" y="2202545"/>
        <a:ext cx="1881255" cy="774919"/>
      </dsp:txXfrm>
    </dsp:sp>
    <dsp:sp modelId="{376B1813-6B4D-473F-BA3A-C1D74DDC2C57}">
      <dsp:nvSpPr>
        <dsp:cNvPr id="0" name=""/>
        <dsp:cNvSpPr/>
      </dsp:nvSpPr>
      <dsp:spPr>
        <a:xfrm>
          <a:off x="6597712" y="3302930"/>
          <a:ext cx="1549838" cy="774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ATENCIÓN AL CLIENTE  </a:t>
          </a:r>
        </a:p>
      </dsp:txBody>
      <dsp:txXfrm>
        <a:off x="6597712" y="3302930"/>
        <a:ext cx="1549838" cy="7749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053ED-920D-47CA-8E53-E439C478705A}">
      <dsp:nvSpPr>
        <dsp:cNvPr id="0" name=""/>
        <dsp:cNvSpPr/>
      </dsp:nvSpPr>
      <dsp:spPr>
        <a:xfrm rot="10800000">
          <a:off x="1891341" y="2159"/>
          <a:ext cx="6080760" cy="143888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508" tIns="152400" rIns="284480" bIns="152400" numCol="1" spcCol="1270" anchor="ctr" anchorCtr="0">
          <a:noAutofit/>
        </a:bodyPr>
        <a:lstStyle/>
        <a:p>
          <a:pPr lvl="0" algn="ctr" defTabSz="1778000">
            <a:lnSpc>
              <a:spcPct val="90000"/>
            </a:lnSpc>
            <a:spcBef>
              <a:spcPct val="0"/>
            </a:spcBef>
            <a:spcAft>
              <a:spcPct val="35000"/>
            </a:spcAft>
          </a:pPr>
          <a:r>
            <a:rPr lang="es-EC" sz="4000" kern="1200" dirty="0" smtClean="0"/>
            <a:t>Problemas Financieros</a:t>
          </a:r>
          <a:endParaRPr lang="es-EC" sz="4000" kern="1200" dirty="0"/>
        </a:p>
      </dsp:txBody>
      <dsp:txXfrm rot="10800000">
        <a:off x="2251062" y="2159"/>
        <a:ext cx="5721039" cy="1438885"/>
      </dsp:txXfrm>
    </dsp:sp>
    <dsp:sp modelId="{D31749A4-30DA-42AD-A60F-762F5E5DB67D}">
      <dsp:nvSpPr>
        <dsp:cNvPr id="0" name=""/>
        <dsp:cNvSpPr/>
      </dsp:nvSpPr>
      <dsp:spPr>
        <a:xfrm>
          <a:off x="1171898" y="2159"/>
          <a:ext cx="1438885" cy="143888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D8997-BEF3-453A-9A72-E8594CBD0005}">
      <dsp:nvSpPr>
        <dsp:cNvPr id="0" name=""/>
        <dsp:cNvSpPr/>
      </dsp:nvSpPr>
      <dsp:spPr>
        <a:xfrm rot="10800000">
          <a:off x="1891341" y="1870562"/>
          <a:ext cx="6080760" cy="1438885"/>
        </a:xfrm>
        <a:prstGeom prst="homePlat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508" tIns="152400" rIns="284480" bIns="152400" numCol="1" spcCol="1270" anchor="ctr" anchorCtr="0">
          <a:noAutofit/>
        </a:bodyPr>
        <a:lstStyle/>
        <a:p>
          <a:pPr lvl="0" algn="ctr" defTabSz="1778000">
            <a:lnSpc>
              <a:spcPct val="90000"/>
            </a:lnSpc>
            <a:spcBef>
              <a:spcPct val="0"/>
            </a:spcBef>
            <a:spcAft>
              <a:spcPct val="35000"/>
            </a:spcAft>
          </a:pPr>
          <a:r>
            <a:rPr lang="es-EC" sz="4000" kern="1200" dirty="0" smtClean="0"/>
            <a:t>Problemas Administrativos</a:t>
          </a:r>
          <a:endParaRPr lang="es-EC" sz="4000" kern="1200" dirty="0"/>
        </a:p>
      </dsp:txBody>
      <dsp:txXfrm rot="10800000">
        <a:off x="2251062" y="1870562"/>
        <a:ext cx="5721039" cy="1438885"/>
      </dsp:txXfrm>
    </dsp:sp>
    <dsp:sp modelId="{8738CE0B-3E08-40AE-BBD6-AC8BF2F86706}">
      <dsp:nvSpPr>
        <dsp:cNvPr id="0" name=""/>
        <dsp:cNvSpPr/>
      </dsp:nvSpPr>
      <dsp:spPr>
        <a:xfrm>
          <a:off x="1171898" y="1870562"/>
          <a:ext cx="1438885" cy="143888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CDC1A-C76F-4165-8E92-87A58FE8C01E}">
      <dsp:nvSpPr>
        <dsp:cNvPr id="0" name=""/>
        <dsp:cNvSpPr/>
      </dsp:nvSpPr>
      <dsp:spPr>
        <a:xfrm rot="10800000">
          <a:off x="1891341" y="3738965"/>
          <a:ext cx="6080760" cy="1438885"/>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508" tIns="152400" rIns="284480" bIns="152400" numCol="1" spcCol="1270" anchor="ctr" anchorCtr="0">
          <a:noAutofit/>
        </a:bodyPr>
        <a:lstStyle/>
        <a:p>
          <a:pPr lvl="0" algn="ctr" defTabSz="1778000">
            <a:lnSpc>
              <a:spcPct val="90000"/>
            </a:lnSpc>
            <a:spcBef>
              <a:spcPct val="0"/>
            </a:spcBef>
            <a:spcAft>
              <a:spcPct val="35000"/>
            </a:spcAft>
          </a:pPr>
          <a:r>
            <a:rPr lang="es-EC" sz="4000" kern="1200" dirty="0" smtClean="0"/>
            <a:t>Problemas Operativos</a:t>
          </a:r>
          <a:endParaRPr lang="es-EC" sz="4000" kern="1200" dirty="0"/>
        </a:p>
      </dsp:txBody>
      <dsp:txXfrm rot="10800000">
        <a:off x="2251062" y="3738965"/>
        <a:ext cx="5721039" cy="1438885"/>
      </dsp:txXfrm>
    </dsp:sp>
    <dsp:sp modelId="{75A773B5-9286-4757-BB26-0038D8E355A3}">
      <dsp:nvSpPr>
        <dsp:cNvPr id="0" name=""/>
        <dsp:cNvSpPr/>
      </dsp:nvSpPr>
      <dsp:spPr>
        <a:xfrm>
          <a:off x="1171898" y="3738965"/>
          <a:ext cx="1438885" cy="143888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EB373-3A65-427B-8BB6-6AD5C6DCD150}" type="datetimeFigureOut">
              <a:rPr lang="es-EC" smtClean="0"/>
              <a:t>05/05/2015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2BDD1-0668-4B7E-A576-7B7A7A19A73A}" type="slidenum">
              <a:rPr lang="es-EC" smtClean="0"/>
              <a:t>‹Nº›</a:t>
            </a:fld>
            <a:endParaRPr lang="es-EC"/>
          </a:p>
        </p:txBody>
      </p:sp>
    </p:spTree>
    <p:extLst>
      <p:ext uri="{BB962C8B-B14F-4D97-AF65-F5344CB8AC3E}">
        <p14:creationId xmlns:p14="http://schemas.microsoft.com/office/powerpoint/2010/main" val="302057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3F2BDD1-0668-4B7E-A576-7B7A7A19A73A}" type="slidenum">
              <a:rPr lang="es-EC" smtClean="0"/>
              <a:t>16</a:t>
            </a:fld>
            <a:endParaRPr lang="es-EC"/>
          </a:p>
        </p:txBody>
      </p:sp>
    </p:spTree>
    <p:extLst>
      <p:ext uri="{BB962C8B-B14F-4D97-AF65-F5344CB8AC3E}">
        <p14:creationId xmlns:p14="http://schemas.microsoft.com/office/powerpoint/2010/main" val="69992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270506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96501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229003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54"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p:spPr>
        <p:txBody>
          <a:bodyPr/>
          <a:lstStyle/>
          <a:p>
            <a:pPr>
              <a:defRPr/>
            </a:pPr>
            <a:endParaRPr lang="es-ES" sz="1400" dirty="0">
              <a:latin typeface="Calibri" pitchFamily="34" charset="0"/>
            </a:endParaRPr>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p:spPr>
        <p:txBody>
          <a:bodyPr/>
          <a:lstStyle/>
          <a:p>
            <a:pPr algn="ctr">
              <a:defRPr/>
            </a:pPr>
            <a:endParaRPr lang="es-ES" sz="1400" dirty="0">
              <a:latin typeface="Calibri" pitchFamily="34" charset="0"/>
            </a:endParaRPr>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p:spPr>
        <p:txBody>
          <a:bodyPr/>
          <a:lstStyle/>
          <a:p>
            <a:pPr>
              <a:defRPr/>
            </a:pPr>
            <a:endParaRPr lang="es-ES" sz="1400" dirty="0">
              <a:latin typeface="Calibri" pitchFamily="34" charset="0"/>
            </a:endParaRPr>
          </a:p>
        </p:txBody>
      </p:sp>
      <p:sp>
        <p:nvSpPr>
          <p:cNvPr id="6" name="Rectangle 27"/>
          <p:cNvSpPr>
            <a:spLocks noChangeArrowheads="1"/>
          </p:cNvSpPr>
          <p:nvPr/>
        </p:nvSpPr>
        <p:spPr bwMode="auto">
          <a:xfrm>
            <a:off x="3124200" y="6245225"/>
            <a:ext cx="2895600" cy="476250"/>
          </a:xfrm>
          <a:prstGeom prst="rect">
            <a:avLst/>
          </a:prstGeom>
          <a:noFill/>
          <a:ln w="9525">
            <a:noFill/>
            <a:miter lim="800000"/>
            <a:headEnd/>
            <a:tailEnd/>
          </a:ln>
        </p:spPr>
        <p:txBody>
          <a:bodyPr/>
          <a:lstStyle/>
          <a:p>
            <a:pPr algn="ctr">
              <a:defRPr/>
            </a:pPr>
            <a:endParaRPr lang="es-ES" sz="1400" dirty="0">
              <a:latin typeface="Calibri" pitchFamily="34" charset="0"/>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dirty="0">
              <a:latin typeface="Calibri" pitchFamily="34" charset="0"/>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29931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295643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119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338774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111451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311812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421117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169163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5B07FB-CD5A-467D-9607-365C3D1C610E}" type="datetimeFigureOut">
              <a:rPr lang="es-EC" smtClean="0"/>
              <a:t>05/05/2015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C26BE9F8-363B-4C29-89F1-229BA8104F7D}" type="slidenum">
              <a:rPr lang="es-EC" smtClean="0"/>
              <a:t>‹Nº›</a:t>
            </a:fld>
            <a:endParaRPr lang="es-EC" dirty="0"/>
          </a:p>
        </p:txBody>
      </p:sp>
    </p:spTree>
    <p:extLst>
      <p:ext uri="{BB962C8B-B14F-4D97-AF65-F5344CB8AC3E}">
        <p14:creationId xmlns:p14="http://schemas.microsoft.com/office/powerpoint/2010/main" val="355916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B07FB-CD5A-467D-9607-365C3D1C610E}" type="datetimeFigureOut">
              <a:rPr lang="es-EC" smtClean="0"/>
              <a:t>05/05/2015</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BE9F8-363B-4C29-89F1-229BA8104F7D}" type="slidenum">
              <a:rPr lang="es-EC" smtClean="0"/>
              <a:t>‹Nº›</a:t>
            </a:fld>
            <a:endParaRPr lang="es-EC" dirty="0"/>
          </a:p>
        </p:txBody>
      </p:sp>
    </p:spTree>
    <p:extLst>
      <p:ext uri="{BB962C8B-B14F-4D97-AF65-F5344CB8AC3E}">
        <p14:creationId xmlns:p14="http://schemas.microsoft.com/office/powerpoint/2010/main" val="3819629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image" Target="../media/image10.jpeg"/><Relationship Id="rId5" Type="http://schemas.openxmlformats.org/officeDocument/2006/relationships/diagramQuickStyle" Target="../diagrams/quickStyle13.xml"/><Relationship Id="rId10" Type="http://schemas.openxmlformats.org/officeDocument/2006/relationships/image" Target="../media/image9.jpeg"/><Relationship Id="rId4" Type="http://schemas.openxmlformats.org/officeDocument/2006/relationships/diagramLayout" Target="../diagrams/layout13.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PROYECCIONES.xlsx" TargetMode="External"/><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a:spLocks noChangeArrowheads="1"/>
          </p:cNvSpPr>
          <p:nvPr/>
        </p:nvSpPr>
        <p:spPr bwMode="auto">
          <a:xfrm>
            <a:off x="1908175" y="1052513"/>
            <a:ext cx="6192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a:latin typeface="Calibri" pitchFamily="34" charset="0"/>
              </a:rPr>
              <a:t>DEPARTAMENTO DE CIENCIAS ECONÓMICAS, ADMINISTRATIVAS Y DE COMERCIO</a:t>
            </a:r>
          </a:p>
        </p:txBody>
      </p:sp>
      <p:sp>
        <p:nvSpPr>
          <p:cNvPr id="3" name="2 CuadroTexto"/>
          <p:cNvSpPr txBox="1"/>
          <p:nvPr/>
        </p:nvSpPr>
        <p:spPr>
          <a:xfrm>
            <a:off x="2756694" y="1956137"/>
            <a:ext cx="4495800" cy="1477328"/>
          </a:xfrm>
          <a:prstGeom prst="rect">
            <a:avLst/>
          </a:prstGeom>
          <a:noFill/>
        </p:spPr>
        <p:txBody>
          <a:bodyPr wrap="square" rtlCol="0">
            <a:spAutoFit/>
          </a:bodyPr>
          <a:lstStyle/>
          <a:p>
            <a:pPr algn="ctr"/>
            <a:r>
              <a:rPr lang="es-ES" b="1" dirty="0" smtClean="0">
                <a:latin typeface="Calibri" pitchFamily="34" charset="0"/>
                <a:cs typeface="Calibri" pitchFamily="34" charset="0"/>
              </a:rPr>
              <a:t>INGENIERÍA </a:t>
            </a:r>
            <a:r>
              <a:rPr lang="es-ES" b="1" dirty="0">
                <a:latin typeface="Calibri" pitchFamily="34" charset="0"/>
                <a:cs typeface="Calibri" pitchFamily="34" charset="0"/>
              </a:rPr>
              <a:t>EN FINANZAS Y AUDITORIA</a:t>
            </a:r>
            <a:endParaRPr lang="en-US" dirty="0">
              <a:latin typeface="Calibri" pitchFamily="34" charset="0"/>
              <a:cs typeface="Calibri" pitchFamily="34" charset="0"/>
            </a:endParaRPr>
          </a:p>
          <a:p>
            <a:pPr algn="ctr"/>
            <a:r>
              <a:rPr lang="es-ES" b="1" dirty="0">
                <a:latin typeface="Calibri" pitchFamily="34" charset="0"/>
                <a:cs typeface="Calibri" pitchFamily="34" charset="0"/>
              </a:rPr>
              <a:t>MODALIDAD: </a:t>
            </a:r>
            <a:r>
              <a:rPr lang="es-ES" b="1" dirty="0" smtClean="0">
                <a:latin typeface="Calibri" pitchFamily="34" charset="0"/>
                <a:cs typeface="Calibri" pitchFamily="34" charset="0"/>
              </a:rPr>
              <a:t>PRESENCIAL</a:t>
            </a:r>
          </a:p>
          <a:p>
            <a:pPr algn="ctr"/>
            <a:r>
              <a:rPr lang="es-EC" b="1" dirty="0" smtClean="0">
                <a:latin typeface="Calibri" pitchFamily="34" charset="0"/>
                <a:cs typeface="Calibri" pitchFamily="34" charset="0"/>
              </a:rPr>
              <a:t>PROYECTO DE GRADO </a:t>
            </a:r>
            <a:endParaRPr lang="en-US" dirty="0" smtClean="0">
              <a:latin typeface="Calibri" pitchFamily="34" charset="0"/>
              <a:cs typeface="Calibri" pitchFamily="34" charset="0"/>
            </a:endParaRPr>
          </a:p>
          <a:p>
            <a:pPr algn="ct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4" name="3 CuadroTexto"/>
          <p:cNvSpPr txBox="1"/>
          <p:nvPr/>
        </p:nvSpPr>
        <p:spPr>
          <a:xfrm>
            <a:off x="2310448" y="3060069"/>
            <a:ext cx="5790565" cy="923330"/>
          </a:xfrm>
          <a:prstGeom prst="rect">
            <a:avLst/>
          </a:prstGeom>
          <a:noFill/>
        </p:spPr>
        <p:txBody>
          <a:bodyPr wrap="square" rtlCol="0">
            <a:spAutoFit/>
          </a:bodyPr>
          <a:lstStyle/>
          <a:p>
            <a:pPr algn="ctr"/>
            <a:r>
              <a:rPr lang="es-EC" b="1" dirty="0" smtClean="0"/>
              <a:t>“MODELO DE GESTIÓN FINANCIERA DEL CONSORCIO MEJÍA- BRITO DE TRANSPORTE PUBLICO UBICADO EN LA CIUDAD DE MACHACHI CANTÓN MEJÍA.”</a:t>
            </a:r>
            <a:endParaRPr lang="en-US" b="1" dirty="0">
              <a:latin typeface="Calibri" pitchFamily="34" charset="0"/>
              <a:cs typeface="Calibri" pitchFamily="34" charset="0"/>
            </a:endParaRPr>
          </a:p>
        </p:txBody>
      </p:sp>
      <p:sp>
        <p:nvSpPr>
          <p:cNvPr id="5" name="4 CuadroTexto"/>
          <p:cNvSpPr txBox="1"/>
          <p:nvPr/>
        </p:nvSpPr>
        <p:spPr>
          <a:xfrm>
            <a:off x="2906852" y="4077072"/>
            <a:ext cx="4267200" cy="646331"/>
          </a:xfrm>
          <a:prstGeom prst="rect">
            <a:avLst/>
          </a:prstGeom>
          <a:noFill/>
        </p:spPr>
        <p:txBody>
          <a:bodyPr wrap="square" rtlCol="0">
            <a:spAutoFit/>
          </a:bodyPr>
          <a:lstStyle/>
          <a:p>
            <a:pPr algn="ctr"/>
            <a:r>
              <a:rPr lang="es-EC" b="1" dirty="0" smtClean="0">
                <a:latin typeface="Calibri" pitchFamily="34" charset="0"/>
                <a:cs typeface="Calibri" pitchFamily="34" charset="0"/>
              </a:rPr>
              <a:t>DIEGO MAURICIO LOZA YÁNEZ </a:t>
            </a:r>
            <a:endParaRPr lang="en-US" dirty="0" smtClean="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6" name="5 CuadroTexto"/>
          <p:cNvSpPr txBox="1"/>
          <p:nvPr/>
        </p:nvSpPr>
        <p:spPr>
          <a:xfrm>
            <a:off x="3059252" y="4620209"/>
            <a:ext cx="3962400" cy="923330"/>
          </a:xfrm>
          <a:prstGeom prst="rect">
            <a:avLst/>
          </a:prstGeom>
          <a:noFill/>
        </p:spPr>
        <p:txBody>
          <a:bodyPr wrap="square" rtlCol="0">
            <a:spAutoFit/>
          </a:bodyPr>
          <a:lstStyle/>
          <a:p>
            <a:pPr algn="ctr"/>
            <a:r>
              <a:rPr lang="es-ES" b="1" dirty="0">
                <a:latin typeface="Calibri" pitchFamily="34" charset="0"/>
                <a:cs typeface="Calibri" pitchFamily="34" charset="0"/>
              </a:rPr>
              <a:t>DIRECTOR: </a:t>
            </a:r>
            <a:r>
              <a:rPr lang="es-ES" b="1" dirty="0" smtClean="0">
                <a:latin typeface="Calibri" pitchFamily="34" charset="0"/>
                <a:cs typeface="Calibri" pitchFamily="34" charset="0"/>
              </a:rPr>
              <a:t>ING. ALVARO CARRILLO</a:t>
            </a:r>
            <a:endParaRPr lang="en-US" dirty="0">
              <a:latin typeface="Calibri" pitchFamily="34" charset="0"/>
              <a:cs typeface="Calibri" pitchFamily="34" charset="0"/>
            </a:endParaRPr>
          </a:p>
          <a:p>
            <a:pPr algn="ctr"/>
            <a:r>
              <a:rPr lang="es-ES" b="1" dirty="0" smtClean="0">
                <a:latin typeface="Calibri" pitchFamily="34" charset="0"/>
                <a:cs typeface="Calibri" pitchFamily="34" charset="0"/>
              </a:rPr>
              <a:t>CODIRECTOR</a:t>
            </a:r>
            <a:r>
              <a:rPr lang="es-ES" b="1" dirty="0">
                <a:latin typeface="Calibri" pitchFamily="34" charset="0"/>
                <a:cs typeface="Calibri" pitchFamily="34" charset="0"/>
              </a:rPr>
              <a:t>: </a:t>
            </a:r>
            <a:r>
              <a:rPr lang="es-ES" b="1" dirty="0" smtClean="0">
                <a:latin typeface="Calibri" pitchFamily="34" charset="0"/>
                <a:cs typeface="Calibri" pitchFamily="34" charset="0"/>
              </a:rPr>
              <a:t>ING. LUIS TIPAN </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Tree>
    <p:extLst>
      <p:ext uri="{BB962C8B-B14F-4D97-AF65-F5344CB8AC3E}">
        <p14:creationId xmlns:p14="http://schemas.microsoft.com/office/powerpoint/2010/main" val="1808615033"/>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48" y="1"/>
            <a:ext cx="9144000" cy="1052736"/>
          </a:xfrm>
        </p:spPr>
        <p:txBody>
          <a:bodyPr/>
          <a:lstStyle/>
          <a:p>
            <a:r>
              <a:rPr lang="es-EC" dirty="0" smtClean="0"/>
              <a:t>PROBLEMA CMB</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1685196040"/>
              </p:ext>
            </p:extLst>
          </p:nvPr>
        </p:nvGraphicFramePr>
        <p:xfrm>
          <a:off x="-7648" y="1124744"/>
          <a:ext cx="9144000" cy="5180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36352" cy="1484784"/>
          </a:xfrm>
        </p:spPr>
        <p:txBody>
          <a:bodyPr/>
          <a:lstStyle/>
          <a:p>
            <a:r>
              <a:rPr lang="es-EC" dirty="0" smtClean="0"/>
              <a:t>Modelo de Gestión Financiera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655327889"/>
              </p:ext>
            </p:extLst>
          </p:nvPr>
        </p:nvGraphicFramePr>
        <p:xfrm>
          <a:off x="0" y="1124744"/>
          <a:ext cx="9136352" cy="5180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36352" cy="1196752"/>
          </a:xfrm>
        </p:spPr>
        <p:txBody>
          <a:bodyPr/>
          <a:lstStyle/>
          <a:p>
            <a:r>
              <a:rPr lang="es-EC" dirty="0"/>
              <a:t>Modelo de Gestión Financiera </a:t>
            </a:r>
            <a:r>
              <a:rPr lang="es-EC" dirty="0" smtClean="0"/>
              <a:t>CMB</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2334982668"/>
              </p:ext>
            </p:extLst>
          </p:nvPr>
        </p:nvGraphicFramePr>
        <p:xfrm>
          <a:off x="0" y="1052736"/>
          <a:ext cx="9136352" cy="5252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318938440"/>
              </p:ext>
            </p:extLst>
          </p:nvPr>
        </p:nvGraphicFramePr>
        <p:xfrm>
          <a:off x="0" y="0"/>
          <a:ext cx="8820472"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16530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0" y="-40377"/>
            <a:ext cx="9136352" cy="1196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ANÁLISIS SITUACIONAL</a:t>
            </a:r>
            <a:br>
              <a:rPr lang="es-EC" sz="3200" dirty="0" smtClean="0"/>
            </a:br>
            <a:r>
              <a:rPr lang="es-EC" sz="3200" dirty="0" smtClean="0"/>
              <a:t>MICROAMBIENTE</a:t>
            </a:r>
            <a:endParaRPr lang="es-EC" sz="3200" dirty="0"/>
          </a:p>
        </p:txBody>
      </p:sp>
      <p:graphicFrame>
        <p:nvGraphicFramePr>
          <p:cNvPr id="6" name="5 Diagrama"/>
          <p:cNvGraphicFramePr/>
          <p:nvPr>
            <p:extLst>
              <p:ext uri="{D42A27DB-BD31-4B8C-83A1-F6EECF244321}">
                <p14:modId xmlns:p14="http://schemas.microsoft.com/office/powerpoint/2010/main" val="517386884"/>
              </p:ext>
            </p:extLst>
          </p:nvPr>
        </p:nvGraphicFramePr>
        <p:xfrm>
          <a:off x="179512" y="1156375"/>
          <a:ext cx="8956840" cy="4864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75" y="1172399"/>
            <a:ext cx="1278632" cy="142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6208" y="4849266"/>
            <a:ext cx="114548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9" descr="Resultado de imagen para competidores empresari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1" descr="Resultado de imagen para competidores empresaria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10 Imagen" descr="Resultado de imagen para competidores empresariales"/>
          <p:cNvPicPr/>
          <p:nvPr/>
        </p:nvPicPr>
        <p:blipFill>
          <a:blip r:embed="rId10">
            <a:extLst>
              <a:ext uri="{28A0092B-C50C-407E-A947-70E740481C1C}">
                <a14:useLocalDpi xmlns:a14="http://schemas.microsoft.com/office/drawing/2010/main" val="0"/>
              </a:ext>
            </a:extLst>
          </a:blip>
          <a:srcRect/>
          <a:stretch>
            <a:fillRect/>
          </a:stretch>
        </p:blipFill>
        <p:spPr bwMode="auto">
          <a:xfrm>
            <a:off x="4961732" y="1125751"/>
            <a:ext cx="1499547" cy="1472814"/>
          </a:xfrm>
          <a:prstGeom prst="rect">
            <a:avLst/>
          </a:prstGeom>
          <a:noFill/>
          <a:ln>
            <a:noFill/>
          </a:ln>
        </p:spPr>
      </p:pic>
      <p:pic>
        <p:nvPicPr>
          <p:cNvPr id="3085" name="Picture 13" descr="http://www.desafiojoven.com.ar/media/editor/Image/2010/201007_MKT02_FOD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6296" y="4581128"/>
            <a:ext cx="1556251"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860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descr="Resultado de imagen para competidores empresari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1" descr="Resultado de imagen para competidores empresaria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3" name="12 Tabla"/>
          <p:cNvGraphicFramePr>
            <a:graphicFrameLocks noGrp="1"/>
          </p:cNvGraphicFramePr>
          <p:nvPr>
            <p:extLst>
              <p:ext uri="{D42A27DB-BD31-4B8C-83A1-F6EECF244321}">
                <p14:modId xmlns:p14="http://schemas.microsoft.com/office/powerpoint/2010/main" val="1523636475"/>
              </p:ext>
            </p:extLst>
          </p:nvPr>
        </p:nvGraphicFramePr>
        <p:xfrm>
          <a:off x="0" y="7937"/>
          <a:ext cx="9136352" cy="7101840"/>
        </p:xfrm>
        <a:graphic>
          <a:graphicData uri="http://schemas.openxmlformats.org/drawingml/2006/table">
            <a:tbl>
              <a:tblPr firstRow="1" bandRow="1">
                <a:tableStyleId>{5C22544A-7EE6-4342-B048-85BDC9FD1C3A}</a:tableStyleId>
              </a:tblPr>
              <a:tblGrid>
                <a:gridCol w="4568176"/>
                <a:gridCol w="4568176"/>
              </a:tblGrid>
              <a:tr h="6432004">
                <a:tc>
                  <a:txBody>
                    <a:bodyPr/>
                    <a:lstStyle/>
                    <a:p>
                      <a:r>
                        <a:rPr lang="es-EC" sz="2000" dirty="0" smtClean="0"/>
                        <a:t>Fortalezas</a:t>
                      </a:r>
                    </a:p>
                    <a:p>
                      <a:pPr marL="285750" indent="-285750">
                        <a:buFont typeface="Wingdings" panose="05000000000000000000" pitchFamily="2" charset="2"/>
                        <a:buChar char="Ø"/>
                      </a:pPr>
                      <a:r>
                        <a:rPr lang="es-EC" sz="2000" dirty="0" smtClean="0"/>
                        <a:t>Consorcio legalmente constituido.</a:t>
                      </a:r>
                    </a:p>
                    <a:p>
                      <a:pPr marL="285750" indent="-285750">
                        <a:buFont typeface="Wingdings" panose="05000000000000000000" pitchFamily="2" charset="2"/>
                        <a:buChar char="Ø"/>
                      </a:pPr>
                      <a:r>
                        <a:rPr lang="es-EC" sz="2000" dirty="0" smtClean="0"/>
                        <a:t>Se suman esfuerzos entre dos grupos en el que cada uno aporta su conocimiento y experiencia.</a:t>
                      </a:r>
                    </a:p>
                    <a:p>
                      <a:pPr marL="285750" indent="-285750">
                        <a:buFont typeface="Wingdings" panose="05000000000000000000" pitchFamily="2" charset="2"/>
                        <a:buChar char="Ø"/>
                      </a:pPr>
                      <a:r>
                        <a:rPr lang="es-EC" sz="2000" dirty="0" smtClean="0"/>
                        <a:t>Administración, planificación, distribución y control de las operaciones.</a:t>
                      </a:r>
                    </a:p>
                    <a:p>
                      <a:pPr marL="285750" indent="-285750">
                        <a:buFont typeface="Wingdings" panose="05000000000000000000" pitchFamily="2" charset="2"/>
                        <a:buChar char="Ø"/>
                      </a:pPr>
                      <a:r>
                        <a:rPr lang="es-EC" sz="2000" dirty="0" smtClean="0"/>
                        <a:t>Las operadoras son parte del desarrollo del negocio.</a:t>
                      </a:r>
                    </a:p>
                    <a:p>
                      <a:pPr marL="285750" indent="-285750">
                        <a:buFont typeface="Wingdings" panose="05000000000000000000" pitchFamily="2" charset="2"/>
                        <a:buChar char="Ø"/>
                      </a:pPr>
                      <a:r>
                        <a:rPr lang="es-EC" sz="2000" dirty="0" smtClean="0"/>
                        <a:t>Las condiciones de la asociación son negociadas por las partes, no impuestas.</a:t>
                      </a:r>
                    </a:p>
                    <a:p>
                      <a:pPr marL="285750" indent="-285750">
                        <a:buFont typeface="Wingdings" panose="05000000000000000000" pitchFamily="2" charset="2"/>
                        <a:buChar char="Ø"/>
                      </a:pPr>
                      <a:r>
                        <a:rPr lang="es-EC" sz="2000" dirty="0" smtClean="0"/>
                        <a:t>El Consorcio tendrá la posibilidad de elegir a su socio.</a:t>
                      </a:r>
                    </a:p>
                    <a:p>
                      <a:pPr marL="285750" indent="-285750">
                        <a:buFont typeface="Wingdings" panose="05000000000000000000" pitchFamily="2" charset="2"/>
                        <a:buChar char="Ø"/>
                      </a:pPr>
                      <a:r>
                        <a:rPr lang="es-EC" sz="2000" dirty="0" smtClean="0"/>
                        <a:t>Los socios del Consorcio son beneficiarios pasivos del giro del negocio.</a:t>
                      </a:r>
                    </a:p>
                    <a:p>
                      <a:pPr marL="285750" indent="-285750">
                        <a:buFont typeface="Wingdings" panose="05000000000000000000" pitchFamily="2" charset="2"/>
                        <a:buChar char="Ø"/>
                      </a:pPr>
                      <a:r>
                        <a:rPr lang="es-EC" sz="2000" dirty="0" smtClean="0"/>
                        <a:t>Los socios reciben el valor acordado sin involucrarse en el negocio.</a:t>
                      </a:r>
                    </a:p>
                    <a:p>
                      <a:pPr marL="285750" indent="-285750">
                        <a:buFont typeface="Wingdings" panose="05000000000000000000" pitchFamily="2" charset="2"/>
                        <a:buChar char="Ø"/>
                      </a:pPr>
                      <a:r>
                        <a:rPr lang="es-EC" sz="2000" dirty="0" smtClean="0"/>
                        <a:t>Los socios pueden ser ente de control sobre el administrador.</a:t>
                      </a:r>
                    </a:p>
                    <a:p>
                      <a:endParaRPr lang="es-EC" sz="2000" dirty="0"/>
                    </a:p>
                  </a:txBody>
                  <a:tcPr/>
                </a:tc>
                <a:tc>
                  <a:txBody>
                    <a:bodyPr/>
                    <a:lstStyle/>
                    <a:p>
                      <a:pPr marL="0" indent="0">
                        <a:buFont typeface="Wingdings" panose="05000000000000000000" pitchFamily="2" charset="2"/>
                        <a:buNone/>
                      </a:pPr>
                      <a:r>
                        <a:rPr lang="es-EC" sz="2000" dirty="0" smtClean="0"/>
                        <a:t>Debilidades</a:t>
                      </a:r>
                    </a:p>
                    <a:p>
                      <a:pPr marL="342900" indent="-342900">
                        <a:buFont typeface="Wingdings" panose="05000000000000000000" pitchFamily="2" charset="2"/>
                        <a:buChar char="Ø"/>
                      </a:pPr>
                      <a:r>
                        <a:rPr lang="es-EC" sz="2000" dirty="0" smtClean="0"/>
                        <a:t>En caso de pérdidas o fracaso, el Consorcio es  corresponsable.</a:t>
                      </a:r>
                    </a:p>
                    <a:p>
                      <a:pPr marL="342900" indent="-342900">
                        <a:buFont typeface="Wingdings" panose="05000000000000000000" pitchFamily="2" charset="2"/>
                        <a:buChar char="Ø"/>
                      </a:pPr>
                      <a:r>
                        <a:rPr lang="es-EC" sz="2000" dirty="0" smtClean="0"/>
                        <a:t>En caso de elegir erróneamente al socio, el negocio puede fracasar.</a:t>
                      </a:r>
                    </a:p>
                    <a:p>
                      <a:pPr marL="342900" indent="-342900">
                        <a:buFont typeface="Wingdings" panose="05000000000000000000" pitchFamily="2" charset="2"/>
                        <a:buChar char="Ø"/>
                      </a:pPr>
                      <a:r>
                        <a:rPr lang="es-EC" sz="2000" dirty="0" smtClean="0"/>
                        <a:t>Si los socios no están preparados para ejercer estas funciones, el sistema puede fracasar.</a:t>
                      </a:r>
                    </a:p>
                    <a:p>
                      <a:pPr marL="342900" indent="-342900">
                        <a:buFont typeface="Wingdings" panose="05000000000000000000" pitchFamily="2" charset="2"/>
                        <a:buChar char="Ø"/>
                      </a:pPr>
                      <a:r>
                        <a:rPr lang="es-EC" sz="2000" dirty="0" smtClean="0"/>
                        <a:t>En cualquier caso deberán contratar personal técnico, dentro o fuera de la organización, incrementando la nómina de pagos.</a:t>
                      </a:r>
                    </a:p>
                    <a:p>
                      <a:pPr marL="342900" indent="-342900">
                        <a:buFont typeface="Wingdings" panose="05000000000000000000" pitchFamily="2" charset="2"/>
                        <a:buChar char="Ø"/>
                      </a:pPr>
                      <a:r>
                        <a:rPr lang="es-EC" sz="2000" dirty="0" smtClean="0"/>
                        <a:t>Tener la responsabilidad total del éxito o fracaso del sistema.</a:t>
                      </a:r>
                    </a:p>
                    <a:p>
                      <a:endParaRPr lang="es-EC" sz="2000" dirty="0"/>
                    </a:p>
                  </a:txBody>
                  <a:tcPr>
                    <a:solidFill>
                      <a:schemeClr val="accent6">
                        <a:lumMod val="75000"/>
                      </a:schemeClr>
                    </a:solidFill>
                  </a:tcPr>
                </a:tc>
              </a:tr>
            </a:tbl>
          </a:graphicData>
        </a:graphic>
      </p:graphicFrame>
    </p:spTree>
    <p:extLst>
      <p:ext uri="{BB962C8B-B14F-4D97-AF65-F5344CB8AC3E}">
        <p14:creationId xmlns:p14="http://schemas.microsoft.com/office/powerpoint/2010/main" val="1944252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7648" y="630860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descr="Resultado de imagen para competidores empresari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1" descr="Resultado de imagen para competidores empresaria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3" name="12 Tabla"/>
          <p:cNvGraphicFramePr>
            <a:graphicFrameLocks noGrp="1"/>
          </p:cNvGraphicFramePr>
          <p:nvPr>
            <p:extLst>
              <p:ext uri="{D42A27DB-BD31-4B8C-83A1-F6EECF244321}">
                <p14:modId xmlns:p14="http://schemas.microsoft.com/office/powerpoint/2010/main" val="3149045414"/>
              </p:ext>
            </p:extLst>
          </p:nvPr>
        </p:nvGraphicFramePr>
        <p:xfrm>
          <a:off x="0" y="7937"/>
          <a:ext cx="9136352" cy="6583680"/>
        </p:xfrm>
        <a:graphic>
          <a:graphicData uri="http://schemas.openxmlformats.org/drawingml/2006/table">
            <a:tbl>
              <a:tblPr firstRow="1" bandRow="1">
                <a:tableStyleId>{5C22544A-7EE6-4342-B048-85BDC9FD1C3A}</a:tableStyleId>
              </a:tblPr>
              <a:tblGrid>
                <a:gridCol w="4568176"/>
                <a:gridCol w="4568176"/>
              </a:tblGrid>
              <a:tr h="6432004">
                <a:tc>
                  <a:txBody>
                    <a:bodyPr/>
                    <a:lstStyle/>
                    <a:p>
                      <a:r>
                        <a:rPr lang="es-ES" sz="2400" b="1" kern="1200" dirty="0" smtClean="0">
                          <a:solidFill>
                            <a:schemeClr val="lt1"/>
                          </a:solidFill>
                          <a:effectLst/>
                          <a:latin typeface="+mn-lt"/>
                          <a:ea typeface="+mn-ea"/>
                          <a:cs typeface="+mn-cs"/>
                        </a:rPr>
                        <a:t>Oportunidades </a:t>
                      </a:r>
                      <a:endParaRPr lang="es-EC" sz="2400" b="1" kern="1200" dirty="0" smtClean="0">
                        <a:solidFill>
                          <a:schemeClr val="lt1"/>
                        </a:solidFill>
                        <a:effectLst/>
                        <a:latin typeface="+mn-lt"/>
                        <a:ea typeface="+mn-ea"/>
                        <a:cs typeface="+mn-cs"/>
                      </a:endParaRPr>
                    </a:p>
                    <a:p>
                      <a:r>
                        <a:rPr lang="es-ES" sz="1800" b="1" kern="1200" dirty="0" smtClean="0">
                          <a:solidFill>
                            <a:schemeClr val="lt1"/>
                          </a:solidFill>
                          <a:effectLst/>
                          <a:latin typeface="+mn-lt"/>
                          <a:ea typeface="+mn-ea"/>
                          <a:cs typeface="+mn-cs"/>
                        </a:rPr>
                        <a:t> </a:t>
                      </a:r>
                      <a:endParaRPr lang="es-EC" sz="1800" b="1" kern="1200" dirty="0" smtClean="0">
                        <a:solidFill>
                          <a:schemeClr val="lt1"/>
                        </a:solidFill>
                        <a:effectLst/>
                        <a:latin typeface="+mn-lt"/>
                        <a:ea typeface="+mn-ea"/>
                        <a:cs typeface="+mn-cs"/>
                      </a:endParaRPr>
                    </a:p>
                    <a:p>
                      <a:pPr marL="285750" lvl="0" indent="-285750">
                        <a:buFont typeface="Wingdings" panose="05000000000000000000" pitchFamily="2" charset="2"/>
                        <a:buChar char="Ø"/>
                      </a:pPr>
                      <a:r>
                        <a:rPr lang="es-ES" sz="2800" b="1" kern="1200" dirty="0" smtClean="0">
                          <a:solidFill>
                            <a:schemeClr val="lt1"/>
                          </a:solidFill>
                          <a:effectLst/>
                          <a:latin typeface="+mn-lt"/>
                          <a:ea typeface="+mn-ea"/>
                          <a:cs typeface="+mn-cs"/>
                        </a:rPr>
                        <a:t>Subsidio por parte del Estado.</a:t>
                      </a:r>
                      <a:endParaRPr lang="es-EC" sz="2800" b="1" kern="1200" dirty="0" smtClean="0">
                        <a:solidFill>
                          <a:schemeClr val="lt1"/>
                        </a:solidFill>
                        <a:effectLst/>
                        <a:latin typeface="+mn-lt"/>
                        <a:ea typeface="+mn-ea"/>
                        <a:cs typeface="+mn-cs"/>
                      </a:endParaRPr>
                    </a:p>
                    <a:p>
                      <a:pPr marL="285750" lvl="0" indent="-285750">
                        <a:buFont typeface="Wingdings" panose="05000000000000000000" pitchFamily="2" charset="2"/>
                        <a:buChar char="Ø"/>
                      </a:pPr>
                      <a:r>
                        <a:rPr lang="es-ES" sz="2800" b="1" kern="1200" dirty="0" smtClean="0">
                          <a:solidFill>
                            <a:schemeClr val="lt1"/>
                          </a:solidFill>
                          <a:effectLst/>
                          <a:latin typeface="+mn-lt"/>
                          <a:ea typeface="+mn-ea"/>
                          <a:cs typeface="+mn-cs"/>
                        </a:rPr>
                        <a:t>Oportunidades de financiamiento con entidades Financieras.</a:t>
                      </a:r>
                      <a:endParaRPr lang="es-EC" sz="2800" b="1" kern="1200" dirty="0" smtClean="0">
                        <a:solidFill>
                          <a:schemeClr val="lt1"/>
                        </a:solidFill>
                        <a:effectLst/>
                        <a:latin typeface="+mn-lt"/>
                        <a:ea typeface="+mn-ea"/>
                        <a:cs typeface="+mn-cs"/>
                      </a:endParaRPr>
                    </a:p>
                    <a:p>
                      <a:pPr marL="285750" lvl="0" indent="-285750">
                        <a:buFont typeface="Wingdings" panose="05000000000000000000" pitchFamily="2" charset="2"/>
                        <a:buChar char="Ø"/>
                      </a:pPr>
                      <a:r>
                        <a:rPr lang="es-ES" sz="2800" b="1" kern="1200" dirty="0" smtClean="0">
                          <a:solidFill>
                            <a:schemeClr val="lt1"/>
                          </a:solidFill>
                          <a:effectLst/>
                          <a:latin typeface="+mn-lt"/>
                          <a:ea typeface="+mn-ea"/>
                          <a:cs typeface="+mn-cs"/>
                        </a:rPr>
                        <a:t>Se comparten responsabilidades y riesgos en el giro del negocio.</a:t>
                      </a:r>
                      <a:endParaRPr lang="es-EC" sz="2800" b="1" kern="1200" dirty="0" smtClean="0">
                        <a:solidFill>
                          <a:schemeClr val="lt1"/>
                        </a:solidFill>
                        <a:effectLst/>
                        <a:latin typeface="+mn-lt"/>
                        <a:ea typeface="+mn-ea"/>
                        <a:cs typeface="+mn-cs"/>
                      </a:endParaRPr>
                    </a:p>
                    <a:p>
                      <a:pPr marL="285750" lvl="0" indent="-285750">
                        <a:buFont typeface="Wingdings" panose="05000000000000000000" pitchFamily="2" charset="2"/>
                        <a:buChar char="Ø"/>
                      </a:pPr>
                      <a:r>
                        <a:rPr lang="es-ES" sz="2800" b="1" kern="1200" dirty="0" smtClean="0">
                          <a:solidFill>
                            <a:schemeClr val="lt1"/>
                          </a:solidFill>
                          <a:effectLst/>
                          <a:latin typeface="+mn-lt"/>
                          <a:ea typeface="+mn-ea"/>
                          <a:cs typeface="+mn-cs"/>
                        </a:rPr>
                        <a:t>Crecimiento poblacional con la necesidad de viajar.</a:t>
                      </a:r>
                      <a:endParaRPr lang="es-EC" sz="2800" b="1" kern="1200" dirty="0" smtClean="0">
                        <a:solidFill>
                          <a:schemeClr val="lt1"/>
                        </a:solidFill>
                        <a:effectLst/>
                        <a:latin typeface="+mn-lt"/>
                        <a:ea typeface="+mn-ea"/>
                        <a:cs typeface="+mn-cs"/>
                      </a:endParaRPr>
                    </a:p>
                    <a:p>
                      <a:pPr marL="285750" lvl="0" indent="-285750">
                        <a:buFont typeface="Wingdings" panose="05000000000000000000" pitchFamily="2" charset="2"/>
                        <a:buChar char="Ø"/>
                      </a:pPr>
                      <a:r>
                        <a:rPr lang="es-ES" sz="2800" b="1" kern="1200" dirty="0" smtClean="0">
                          <a:solidFill>
                            <a:schemeClr val="lt1"/>
                          </a:solidFill>
                          <a:effectLst/>
                          <a:latin typeface="+mn-lt"/>
                          <a:ea typeface="+mn-ea"/>
                          <a:cs typeface="+mn-cs"/>
                        </a:rPr>
                        <a:t>Tener oportunidad de negociar con los proveedores</a:t>
                      </a:r>
                      <a:r>
                        <a:rPr lang="es-ES" sz="1800" b="1" kern="1200" dirty="0" smtClean="0">
                          <a:solidFill>
                            <a:schemeClr val="lt1"/>
                          </a:solidFill>
                          <a:effectLst/>
                          <a:latin typeface="+mn-lt"/>
                          <a:ea typeface="+mn-ea"/>
                          <a:cs typeface="+mn-cs"/>
                        </a:rPr>
                        <a:t>.</a:t>
                      </a:r>
                      <a:endParaRPr lang="es-EC" sz="1800" b="1" kern="1200" dirty="0" smtClean="0">
                        <a:solidFill>
                          <a:schemeClr val="lt1"/>
                        </a:solidFill>
                        <a:effectLst/>
                        <a:latin typeface="+mn-lt"/>
                        <a:ea typeface="+mn-ea"/>
                        <a:cs typeface="+mn-cs"/>
                      </a:endParaRPr>
                    </a:p>
                    <a:p>
                      <a:endParaRPr lang="es-EC" sz="2000" dirty="0"/>
                    </a:p>
                  </a:txBody>
                  <a:tcPr/>
                </a:tc>
                <a:tc>
                  <a:txBody>
                    <a:bodyPr/>
                    <a:lstStyle/>
                    <a:p>
                      <a:r>
                        <a:rPr lang="es-ES" sz="2000" b="1" kern="1200" dirty="0" smtClean="0">
                          <a:solidFill>
                            <a:schemeClr val="lt1"/>
                          </a:solidFill>
                          <a:effectLst/>
                          <a:latin typeface="+mn-lt"/>
                          <a:ea typeface="+mn-ea"/>
                          <a:cs typeface="+mn-cs"/>
                        </a:rPr>
                        <a:t>Amenazas </a:t>
                      </a:r>
                      <a:endParaRPr lang="es-EC" sz="2000" b="1" kern="1200" dirty="0" smtClean="0">
                        <a:solidFill>
                          <a:schemeClr val="lt1"/>
                        </a:solidFill>
                        <a:effectLst/>
                        <a:latin typeface="+mn-lt"/>
                        <a:ea typeface="+mn-ea"/>
                        <a:cs typeface="+mn-cs"/>
                      </a:endParaRPr>
                    </a:p>
                    <a:p>
                      <a:pPr marL="285750" lvl="0" indent="-285750">
                        <a:buFont typeface="Wingdings" panose="05000000000000000000" pitchFamily="2" charset="2"/>
                        <a:buChar char="Ø"/>
                      </a:pPr>
                      <a:r>
                        <a:rPr lang="es-ES" sz="2400" b="1" kern="1200" dirty="0" smtClean="0">
                          <a:solidFill>
                            <a:schemeClr val="lt1"/>
                          </a:solidFill>
                          <a:effectLst/>
                          <a:latin typeface="+mn-lt"/>
                          <a:ea typeface="+mn-ea"/>
                          <a:cs typeface="+mn-cs"/>
                        </a:rPr>
                        <a:t>Culturalmente, los socios desconfían de los otros socios, por lo que ninguna tarea asignada a un socio sería del gusto del resto, generando más conflictos.</a:t>
                      </a:r>
                      <a:endParaRPr lang="es-EC" sz="2400" b="1" kern="1200" dirty="0" smtClean="0">
                        <a:solidFill>
                          <a:schemeClr val="lt1"/>
                        </a:solidFill>
                        <a:effectLst/>
                        <a:latin typeface="+mn-lt"/>
                        <a:ea typeface="+mn-ea"/>
                        <a:cs typeface="+mn-cs"/>
                      </a:endParaRPr>
                    </a:p>
                    <a:p>
                      <a:pPr marL="285750" lvl="0" indent="-285750">
                        <a:buFont typeface="Wingdings" panose="05000000000000000000" pitchFamily="2" charset="2"/>
                        <a:buChar char="Ø"/>
                      </a:pPr>
                      <a:r>
                        <a:rPr lang="es-ES" sz="2400" b="1" kern="1200" dirty="0" smtClean="0">
                          <a:solidFill>
                            <a:schemeClr val="lt1"/>
                          </a:solidFill>
                          <a:effectLst/>
                          <a:latin typeface="+mn-lt"/>
                          <a:ea typeface="+mn-ea"/>
                          <a:cs typeface="+mn-cs"/>
                        </a:rPr>
                        <a:t>Incumplimiento de disposiciones legales  contribuya perdida de  ayuda por parte del Estado.</a:t>
                      </a:r>
                      <a:endParaRPr lang="es-EC" sz="2400" b="1" kern="1200" dirty="0" smtClean="0">
                        <a:solidFill>
                          <a:schemeClr val="lt1"/>
                        </a:solidFill>
                        <a:effectLst/>
                        <a:latin typeface="+mn-lt"/>
                        <a:ea typeface="+mn-ea"/>
                        <a:cs typeface="+mn-cs"/>
                      </a:endParaRPr>
                    </a:p>
                    <a:p>
                      <a:pPr marL="285750" lvl="0" indent="-285750">
                        <a:buFont typeface="Wingdings" panose="05000000000000000000" pitchFamily="2" charset="2"/>
                        <a:buChar char="Ø"/>
                      </a:pPr>
                      <a:r>
                        <a:rPr lang="es-ES" sz="2400" b="1" kern="1200" dirty="0" smtClean="0">
                          <a:solidFill>
                            <a:schemeClr val="lt1"/>
                          </a:solidFill>
                          <a:effectLst/>
                          <a:latin typeface="+mn-lt"/>
                          <a:ea typeface="+mn-ea"/>
                          <a:cs typeface="+mn-cs"/>
                        </a:rPr>
                        <a:t>Utilización de nuevas herramientas para la puesta en marcha el nuevo sistema de Caja común.</a:t>
                      </a:r>
                      <a:endParaRPr lang="es-EC" sz="2400" b="1" kern="1200" dirty="0" smtClean="0">
                        <a:solidFill>
                          <a:schemeClr val="lt1"/>
                        </a:solidFill>
                        <a:effectLst/>
                        <a:latin typeface="+mn-lt"/>
                        <a:ea typeface="+mn-ea"/>
                        <a:cs typeface="+mn-cs"/>
                      </a:endParaRPr>
                    </a:p>
                    <a:p>
                      <a:pPr marL="285750" indent="-285750">
                        <a:buFont typeface="Wingdings" panose="05000000000000000000" pitchFamily="2" charset="2"/>
                        <a:buChar char="Ø"/>
                      </a:pPr>
                      <a:r>
                        <a:rPr lang="es-ES" sz="2400" b="1" kern="1200" dirty="0" smtClean="0">
                          <a:solidFill>
                            <a:schemeClr val="lt1"/>
                          </a:solidFill>
                          <a:effectLst/>
                          <a:latin typeface="+mn-lt"/>
                          <a:ea typeface="+mn-ea"/>
                          <a:cs typeface="+mn-cs"/>
                        </a:rPr>
                        <a:t>Desorganización vehicular en la ciudad de Quito.</a:t>
                      </a:r>
                      <a:endParaRPr lang="es-EC" sz="2800" dirty="0"/>
                    </a:p>
                  </a:txBody>
                  <a:tcPr>
                    <a:solidFill>
                      <a:schemeClr val="accent6">
                        <a:lumMod val="75000"/>
                      </a:schemeClr>
                    </a:solidFill>
                  </a:tcPr>
                </a:tc>
              </a:tr>
            </a:tbl>
          </a:graphicData>
        </a:graphic>
      </p:graphicFrame>
    </p:spTree>
    <p:extLst>
      <p:ext uri="{BB962C8B-B14F-4D97-AF65-F5344CB8AC3E}">
        <p14:creationId xmlns:p14="http://schemas.microsoft.com/office/powerpoint/2010/main" val="1676042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908720"/>
          </a:xfrm>
        </p:spPr>
        <p:txBody>
          <a:bodyPr/>
          <a:lstStyle/>
          <a:p>
            <a:r>
              <a:rPr lang="es-EC" dirty="0" smtClean="0"/>
              <a:t>Análisis Financiero CMB Histórico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579391"/>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0" y="836712"/>
            <a:ext cx="9104482" cy="574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a:spLocks noGrp="1"/>
          </p:cNvSpPr>
          <p:nvPr>
            <p:ph type="ctrTitle"/>
          </p:nvPr>
        </p:nvSpPr>
        <p:spPr>
          <a:xfrm>
            <a:off x="0" y="1"/>
            <a:ext cx="9144000" cy="908720"/>
          </a:xfrm>
        </p:spPr>
        <p:txBody>
          <a:bodyPr/>
          <a:lstStyle/>
          <a:p>
            <a:r>
              <a:rPr lang="es-EC" dirty="0" smtClean="0"/>
              <a:t>Análisis Financiero CMB Histórico </a:t>
            </a:r>
            <a:endParaRPr lang="es-EC"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 y="975645"/>
            <a:ext cx="9127433" cy="516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43845"/>
          <a:stretch/>
        </p:blipFill>
        <p:spPr bwMode="auto">
          <a:xfrm>
            <a:off x="0" y="675897"/>
            <a:ext cx="9144000"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ctrTitle"/>
          </p:nvPr>
        </p:nvSpPr>
        <p:spPr>
          <a:xfrm>
            <a:off x="0" y="1"/>
            <a:ext cx="9144000" cy="548679"/>
          </a:xfrm>
        </p:spPr>
        <p:txBody>
          <a:bodyPr>
            <a:normAutofit fontScale="90000"/>
          </a:bodyPr>
          <a:lstStyle/>
          <a:p>
            <a:r>
              <a:rPr lang="es-EC" dirty="0" smtClean="0"/>
              <a:t>Análisis Financiero CMB Histórico </a:t>
            </a:r>
            <a:endParaRPr lang="es-EC" dirty="0"/>
          </a:p>
        </p:txBody>
      </p:sp>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48" y="1"/>
            <a:ext cx="9144000" cy="908719"/>
          </a:xfrm>
        </p:spPr>
        <p:txBody>
          <a:bodyPr/>
          <a:lstStyle/>
          <a:p>
            <a:r>
              <a:rPr lang="es-EC" dirty="0" smtClean="0"/>
              <a:t>Antecedentes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3522731028"/>
              </p:ext>
            </p:extLst>
          </p:nvPr>
        </p:nvGraphicFramePr>
        <p:xfrm>
          <a:off x="0" y="836712"/>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497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716709"/>
            <a:ext cx="9144000" cy="13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a:spLocks noGrp="1"/>
          </p:cNvSpPr>
          <p:nvPr>
            <p:ph type="ctrTitle"/>
          </p:nvPr>
        </p:nvSpPr>
        <p:spPr>
          <a:xfrm>
            <a:off x="0" y="1"/>
            <a:ext cx="9144000" cy="908720"/>
          </a:xfrm>
        </p:spPr>
        <p:txBody>
          <a:bodyPr/>
          <a:lstStyle/>
          <a:p>
            <a:r>
              <a:rPr lang="es-EC" dirty="0" smtClean="0"/>
              <a:t>Análisis Financiero CMB Histórico </a:t>
            </a:r>
            <a:endParaRPr lang="es-EC" dirty="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340768"/>
            <a:ext cx="9144000" cy="537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4" y="877094"/>
            <a:ext cx="9129881"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579391"/>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1384"/>
            <a:ext cx="9144000" cy="616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ctrTitle"/>
          </p:nvPr>
        </p:nvSpPr>
        <p:spPr>
          <a:xfrm>
            <a:off x="0" y="1"/>
            <a:ext cx="9144000" cy="551383"/>
          </a:xfrm>
        </p:spPr>
        <p:txBody>
          <a:bodyPr>
            <a:normAutofit fontScale="90000"/>
          </a:bodyPr>
          <a:lstStyle/>
          <a:p>
            <a:r>
              <a:rPr lang="es-EC" dirty="0" smtClean="0"/>
              <a:t>Análisis Financiero CMB Histórico </a:t>
            </a:r>
            <a:endParaRPr lang="es-EC" dirty="0"/>
          </a:p>
        </p:txBody>
      </p:sp>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 Título"/>
          <p:cNvSpPr>
            <a:spLocks noGrp="1"/>
          </p:cNvSpPr>
          <p:nvPr>
            <p:ph type="ctrTitle"/>
          </p:nvPr>
        </p:nvSpPr>
        <p:spPr>
          <a:xfrm>
            <a:off x="0" y="1"/>
            <a:ext cx="9144000" cy="692695"/>
          </a:xfrm>
        </p:spPr>
        <p:txBody>
          <a:bodyPr>
            <a:normAutofit fontScale="90000"/>
          </a:bodyPr>
          <a:lstStyle/>
          <a:p>
            <a:r>
              <a:rPr lang="es-EC" dirty="0" smtClean="0"/>
              <a:t>Análisis Financiero CMB Histórico </a:t>
            </a:r>
            <a:endParaRPr lang="es-EC" dirty="0"/>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620"/>
            <a:ext cx="9136352" cy="567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7648" y="2204865"/>
            <a:ext cx="4471128" cy="4099890"/>
          </a:xfrm>
          <a:prstGeom prst="rect">
            <a:avLst/>
          </a:prstGeom>
          <a:noFill/>
          <a:ln w="19050">
            <a:solidFill>
              <a:schemeClr val="tx1"/>
            </a:solid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204864"/>
            <a:ext cx="4433276" cy="4099890"/>
          </a:xfrm>
          <a:prstGeom prst="rect">
            <a:avLst/>
          </a:prstGeom>
          <a:noFill/>
          <a:ln w="19050">
            <a:solidFill>
              <a:schemeClr val="tx1"/>
            </a:solidFill>
          </a:ln>
        </p:spPr>
      </p:pic>
      <p:sp>
        <p:nvSpPr>
          <p:cNvPr id="7" name="6 Rectángulo"/>
          <p:cNvSpPr/>
          <p:nvPr/>
        </p:nvSpPr>
        <p:spPr>
          <a:xfrm>
            <a:off x="4716016" y="1219039"/>
            <a:ext cx="4077014" cy="369332"/>
          </a:xfrm>
          <a:prstGeom prst="rect">
            <a:avLst/>
          </a:prstGeom>
        </p:spPr>
        <p:txBody>
          <a:bodyPr wrap="none">
            <a:spAutoFit/>
          </a:bodyPr>
          <a:lstStyle/>
          <a:p>
            <a:r>
              <a:rPr lang="es-EC" b="1" dirty="0"/>
              <a:t>Punto de Equilibrio </a:t>
            </a:r>
            <a:r>
              <a:rPr lang="es-EC" b="1" dirty="0" smtClean="0"/>
              <a:t>Machachi- Quitumbe</a:t>
            </a:r>
            <a:endParaRPr lang="es-EC" b="1" dirty="0"/>
          </a:p>
        </p:txBody>
      </p:sp>
      <p:sp>
        <p:nvSpPr>
          <p:cNvPr id="8" name="7 Rectángulo"/>
          <p:cNvSpPr/>
          <p:nvPr/>
        </p:nvSpPr>
        <p:spPr>
          <a:xfrm>
            <a:off x="-108520" y="1189201"/>
            <a:ext cx="4572000" cy="646331"/>
          </a:xfrm>
          <a:prstGeom prst="rect">
            <a:avLst/>
          </a:prstGeom>
        </p:spPr>
        <p:txBody>
          <a:bodyPr>
            <a:spAutoFit/>
          </a:bodyPr>
          <a:lstStyle/>
          <a:p>
            <a:pPr algn="ctr"/>
            <a:r>
              <a:rPr lang="es-EC" b="1" dirty="0"/>
              <a:t>Punto de Equilibrio </a:t>
            </a:r>
            <a:r>
              <a:rPr lang="es-EC" b="1" dirty="0" smtClean="0"/>
              <a:t>Machachi- Villaflora </a:t>
            </a:r>
            <a:r>
              <a:rPr lang="es-EC" b="1" dirty="0"/>
              <a:t>y Machachi-Trébol</a:t>
            </a:r>
          </a:p>
        </p:txBody>
      </p:sp>
      <p:sp>
        <p:nvSpPr>
          <p:cNvPr id="9" name="1 Título"/>
          <p:cNvSpPr>
            <a:spLocks noGrp="1"/>
          </p:cNvSpPr>
          <p:nvPr>
            <p:ph type="ctrTitle"/>
          </p:nvPr>
        </p:nvSpPr>
        <p:spPr>
          <a:xfrm>
            <a:off x="0" y="1"/>
            <a:ext cx="9144000" cy="551383"/>
          </a:xfrm>
        </p:spPr>
        <p:txBody>
          <a:bodyPr>
            <a:normAutofit fontScale="90000"/>
          </a:bodyPr>
          <a:lstStyle/>
          <a:p>
            <a:r>
              <a:rPr lang="es-EC" dirty="0" smtClean="0"/>
              <a:t>Análisis Financiero CMB Histórico </a:t>
            </a:r>
            <a:endParaRPr lang="es-EC" dirty="0"/>
          </a:p>
        </p:txBody>
      </p:sp>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Tabla"/>
          <p:cNvGraphicFramePr>
            <a:graphicFrameLocks noGrp="1"/>
          </p:cNvGraphicFramePr>
          <p:nvPr>
            <p:extLst>
              <p:ext uri="{D42A27DB-BD31-4B8C-83A1-F6EECF244321}">
                <p14:modId xmlns:p14="http://schemas.microsoft.com/office/powerpoint/2010/main" val="4029505528"/>
              </p:ext>
            </p:extLst>
          </p:nvPr>
        </p:nvGraphicFramePr>
        <p:xfrm>
          <a:off x="107504" y="116632"/>
          <a:ext cx="8928992" cy="6052559"/>
        </p:xfrm>
        <a:graphic>
          <a:graphicData uri="http://schemas.openxmlformats.org/drawingml/2006/table">
            <a:tbl>
              <a:tblPr firstRow="1" firstCol="1" bandRow="1">
                <a:tableStyleId>{8799B23B-EC83-4686-B30A-512413B5E67A}</a:tableStyleId>
              </a:tblPr>
              <a:tblGrid>
                <a:gridCol w="4408339"/>
                <a:gridCol w="4520653"/>
              </a:tblGrid>
              <a:tr h="250284">
                <a:tc>
                  <a:txBody>
                    <a:bodyPr/>
                    <a:lstStyle/>
                    <a:p>
                      <a:pPr algn="ctr">
                        <a:lnSpc>
                          <a:spcPct val="150000"/>
                        </a:lnSpc>
                        <a:spcAft>
                          <a:spcPts val="0"/>
                        </a:spcAft>
                      </a:pPr>
                      <a:r>
                        <a:rPr lang="es-ES" sz="1800" dirty="0">
                          <a:effectLst/>
                        </a:rPr>
                        <a:t>Fortalezas</a:t>
                      </a:r>
                      <a:endParaRPr lang="es-EC" sz="1800" dirty="0">
                        <a:effectLst/>
                        <a:latin typeface="Calibri"/>
                        <a:ea typeface="Calibri"/>
                        <a:cs typeface="Times New Roman"/>
                      </a:endParaRPr>
                    </a:p>
                  </a:txBody>
                  <a:tcPr marL="68259" marR="68259" marT="0" marB="0"/>
                </a:tc>
                <a:tc>
                  <a:txBody>
                    <a:bodyPr/>
                    <a:lstStyle/>
                    <a:p>
                      <a:pPr algn="ctr">
                        <a:lnSpc>
                          <a:spcPct val="150000"/>
                        </a:lnSpc>
                        <a:spcAft>
                          <a:spcPts val="0"/>
                        </a:spcAft>
                      </a:pPr>
                      <a:r>
                        <a:rPr lang="es-ES" sz="1800" dirty="0">
                          <a:effectLst/>
                        </a:rPr>
                        <a:t>Debilidades</a:t>
                      </a:r>
                      <a:endParaRPr lang="es-EC" sz="1800" dirty="0">
                        <a:effectLst/>
                        <a:latin typeface="Calibri"/>
                        <a:ea typeface="Calibri"/>
                        <a:cs typeface="Times New Roman"/>
                      </a:endParaRPr>
                    </a:p>
                  </a:txBody>
                  <a:tcPr marL="68259" marR="68259" marT="0" marB="0"/>
                </a:tc>
              </a:tr>
              <a:tr h="750851">
                <a:tc>
                  <a:txBody>
                    <a:bodyPr/>
                    <a:lstStyle/>
                    <a:p>
                      <a:pPr>
                        <a:lnSpc>
                          <a:spcPct val="150000"/>
                        </a:lnSpc>
                        <a:spcAft>
                          <a:spcPts val="0"/>
                        </a:spcAft>
                      </a:pPr>
                      <a:r>
                        <a:rPr lang="es-ES" sz="1800">
                          <a:effectLst/>
                        </a:rPr>
                        <a:t>Disminución de los gastos de la administración individual a la de Consorcio.</a:t>
                      </a:r>
                      <a:endParaRPr lang="es-EC" sz="1800">
                        <a:effectLst/>
                        <a:latin typeface="Calibri"/>
                        <a:ea typeface="Calibri"/>
                        <a:cs typeface="Times New Roman"/>
                      </a:endParaRPr>
                    </a:p>
                  </a:txBody>
                  <a:tcPr marL="68259" marR="68259" marT="0" marB="0"/>
                </a:tc>
                <a:tc>
                  <a:txBody>
                    <a:bodyPr/>
                    <a:lstStyle/>
                    <a:p>
                      <a:pPr>
                        <a:lnSpc>
                          <a:spcPct val="150000"/>
                        </a:lnSpc>
                        <a:spcAft>
                          <a:spcPts val="0"/>
                        </a:spcAft>
                      </a:pPr>
                      <a:r>
                        <a:rPr lang="es-ES" sz="1800">
                          <a:effectLst/>
                        </a:rPr>
                        <a:t>Liquidez.-  se puede evidenciar altos monto  de dinero por cobrar lo que no permite contar con una liquidez adecuada </a:t>
                      </a:r>
                      <a:endParaRPr lang="es-EC" sz="1800">
                        <a:effectLst/>
                        <a:latin typeface="Calibri"/>
                        <a:ea typeface="Calibri"/>
                        <a:cs typeface="Times New Roman"/>
                      </a:endParaRPr>
                    </a:p>
                  </a:txBody>
                  <a:tcPr marL="68259" marR="68259" marT="0" marB="0"/>
                </a:tc>
              </a:tr>
              <a:tr h="500567">
                <a:tc>
                  <a:txBody>
                    <a:bodyPr/>
                    <a:lstStyle/>
                    <a:p>
                      <a:pPr>
                        <a:lnSpc>
                          <a:spcPct val="150000"/>
                        </a:lnSpc>
                        <a:spcAft>
                          <a:spcPts val="0"/>
                        </a:spcAft>
                      </a:pPr>
                      <a:r>
                        <a:rPr lang="es-ES" sz="1800">
                          <a:effectLst/>
                        </a:rPr>
                        <a:t> </a:t>
                      </a:r>
                      <a:endParaRPr lang="es-EC" sz="1800">
                        <a:effectLst/>
                        <a:latin typeface="Calibri"/>
                        <a:ea typeface="Calibri"/>
                        <a:cs typeface="Times New Roman"/>
                      </a:endParaRPr>
                    </a:p>
                  </a:txBody>
                  <a:tcPr marL="68259" marR="68259" marT="0" marB="0"/>
                </a:tc>
                <a:tc>
                  <a:txBody>
                    <a:bodyPr/>
                    <a:lstStyle/>
                    <a:p>
                      <a:pPr>
                        <a:lnSpc>
                          <a:spcPct val="150000"/>
                        </a:lnSpc>
                        <a:spcAft>
                          <a:spcPts val="0"/>
                        </a:spcAft>
                      </a:pPr>
                      <a:r>
                        <a:rPr lang="es-ES" sz="1800">
                          <a:effectLst/>
                        </a:rPr>
                        <a:t>Endeudamiento.-   El Consorcio muestra que su endeudamiento va incrementando.</a:t>
                      </a:r>
                      <a:endParaRPr lang="es-EC" sz="1800">
                        <a:effectLst/>
                        <a:latin typeface="Calibri"/>
                        <a:ea typeface="Calibri"/>
                        <a:cs typeface="Times New Roman"/>
                      </a:endParaRPr>
                    </a:p>
                  </a:txBody>
                  <a:tcPr marL="68259" marR="68259" marT="0" marB="0"/>
                </a:tc>
              </a:tr>
              <a:tr h="608710">
                <a:tc>
                  <a:txBody>
                    <a:bodyPr/>
                    <a:lstStyle/>
                    <a:p>
                      <a:pPr>
                        <a:lnSpc>
                          <a:spcPct val="150000"/>
                        </a:lnSpc>
                        <a:spcAft>
                          <a:spcPts val="0"/>
                        </a:spcAft>
                      </a:pPr>
                      <a:r>
                        <a:rPr lang="es-EC" sz="1800">
                          <a:effectLst/>
                        </a:rPr>
                        <a:t> </a:t>
                      </a:r>
                      <a:endParaRPr lang="es-EC" sz="1800">
                        <a:effectLst/>
                        <a:latin typeface="Calibri"/>
                        <a:ea typeface="Calibri"/>
                        <a:cs typeface="Times New Roman"/>
                      </a:endParaRPr>
                    </a:p>
                  </a:txBody>
                  <a:tcPr marL="68259" marR="68259" marT="0" marB="0"/>
                </a:tc>
                <a:tc>
                  <a:txBody>
                    <a:bodyPr/>
                    <a:lstStyle/>
                    <a:p>
                      <a:pPr>
                        <a:lnSpc>
                          <a:spcPct val="150000"/>
                        </a:lnSpc>
                        <a:spcAft>
                          <a:spcPts val="0"/>
                        </a:spcAft>
                      </a:pPr>
                      <a:r>
                        <a:rPr lang="es-ES" sz="1800">
                          <a:effectLst/>
                        </a:rPr>
                        <a:t>Manejo inadecuado de los ingresos del Consorcio.</a:t>
                      </a:r>
                      <a:endParaRPr lang="es-EC" sz="1800">
                        <a:effectLst/>
                        <a:latin typeface="Calibri"/>
                        <a:ea typeface="Calibri"/>
                        <a:cs typeface="Times New Roman"/>
                      </a:endParaRPr>
                    </a:p>
                  </a:txBody>
                  <a:tcPr marL="68259" marR="68259" marT="0" marB="0"/>
                </a:tc>
              </a:tr>
              <a:tr h="750851">
                <a:tc>
                  <a:txBody>
                    <a:bodyPr/>
                    <a:lstStyle/>
                    <a:p>
                      <a:pPr>
                        <a:lnSpc>
                          <a:spcPct val="150000"/>
                        </a:lnSpc>
                        <a:spcAft>
                          <a:spcPts val="0"/>
                        </a:spcAft>
                      </a:pPr>
                      <a:r>
                        <a:rPr lang="es-ES" sz="1800">
                          <a:effectLst/>
                        </a:rPr>
                        <a:t> </a:t>
                      </a:r>
                      <a:endParaRPr lang="es-EC" sz="1800">
                        <a:effectLst/>
                        <a:latin typeface="Calibri"/>
                        <a:ea typeface="Calibri"/>
                        <a:cs typeface="Times New Roman"/>
                      </a:endParaRPr>
                    </a:p>
                  </a:txBody>
                  <a:tcPr marL="68259" marR="68259" marT="0" marB="0"/>
                </a:tc>
                <a:tc>
                  <a:txBody>
                    <a:bodyPr/>
                    <a:lstStyle/>
                    <a:p>
                      <a:pPr>
                        <a:lnSpc>
                          <a:spcPct val="150000"/>
                        </a:lnSpc>
                        <a:spcAft>
                          <a:spcPts val="0"/>
                        </a:spcAft>
                      </a:pPr>
                      <a:r>
                        <a:rPr lang="es-ES" sz="1800">
                          <a:effectLst/>
                        </a:rPr>
                        <a:t>Falta de control en los valores recaudados por las unidades. Y sus gastos de operación </a:t>
                      </a:r>
                      <a:endParaRPr lang="es-EC" sz="1800">
                        <a:effectLst/>
                        <a:latin typeface="Calibri"/>
                        <a:ea typeface="Calibri"/>
                        <a:cs typeface="Times New Roman"/>
                      </a:endParaRPr>
                    </a:p>
                  </a:txBody>
                  <a:tcPr marL="68259" marR="68259" marT="0" marB="0"/>
                </a:tc>
              </a:tr>
              <a:tr h="500567">
                <a:tc>
                  <a:txBody>
                    <a:bodyPr/>
                    <a:lstStyle/>
                    <a:p>
                      <a:pPr>
                        <a:lnSpc>
                          <a:spcPct val="150000"/>
                        </a:lnSpc>
                        <a:spcAft>
                          <a:spcPts val="0"/>
                        </a:spcAft>
                      </a:pPr>
                      <a:r>
                        <a:rPr lang="es-ES" sz="1800">
                          <a:effectLst/>
                        </a:rPr>
                        <a:t> </a:t>
                      </a:r>
                      <a:endParaRPr lang="es-EC" sz="1800">
                        <a:effectLst/>
                        <a:latin typeface="Calibri"/>
                        <a:ea typeface="Calibri"/>
                        <a:cs typeface="Times New Roman"/>
                      </a:endParaRPr>
                    </a:p>
                  </a:txBody>
                  <a:tcPr marL="68259" marR="68259" marT="0" marB="0"/>
                </a:tc>
                <a:tc>
                  <a:txBody>
                    <a:bodyPr/>
                    <a:lstStyle/>
                    <a:p>
                      <a:pPr>
                        <a:lnSpc>
                          <a:spcPct val="150000"/>
                        </a:lnSpc>
                        <a:spcAft>
                          <a:spcPts val="0"/>
                        </a:spcAft>
                      </a:pPr>
                      <a:r>
                        <a:rPr lang="es-ES" sz="1800">
                          <a:effectLst/>
                        </a:rPr>
                        <a:t>Desconfianza de los socios del Consorcio.</a:t>
                      </a:r>
                      <a:endParaRPr lang="es-EC" sz="1800">
                        <a:effectLst/>
                        <a:latin typeface="Calibri"/>
                        <a:ea typeface="Calibri"/>
                        <a:cs typeface="Times New Roman"/>
                      </a:endParaRPr>
                    </a:p>
                  </a:txBody>
                  <a:tcPr marL="68259" marR="68259" marT="0" marB="0"/>
                </a:tc>
              </a:tr>
              <a:tr h="500567">
                <a:tc>
                  <a:txBody>
                    <a:bodyPr/>
                    <a:lstStyle/>
                    <a:p>
                      <a:pPr>
                        <a:lnSpc>
                          <a:spcPct val="150000"/>
                        </a:lnSpc>
                        <a:spcAft>
                          <a:spcPts val="0"/>
                        </a:spcAft>
                      </a:pPr>
                      <a:r>
                        <a:rPr lang="es-ES" sz="1800">
                          <a:effectLst/>
                        </a:rPr>
                        <a:t> </a:t>
                      </a:r>
                      <a:endParaRPr lang="es-EC" sz="1800">
                        <a:effectLst/>
                        <a:latin typeface="Calibri"/>
                        <a:ea typeface="Calibri"/>
                        <a:cs typeface="Times New Roman"/>
                      </a:endParaRPr>
                    </a:p>
                  </a:txBody>
                  <a:tcPr marL="68259" marR="68259" marT="0" marB="0"/>
                </a:tc>
                <a:tc>
                  <a:txBody>
                    <a:bodyPr/>
                    <a:lstStyle/>
                    <a:p>
                      <a:pPr>
                        <a:lnSpc>
                          <a:spcPct val="150000"/>
                        </a:lnSpc>
                        <a:spcAft>
                          <a:spcPts val="0"/>
                        </a:spcAft>
                      </a:pPr>
                      <a:r>
                        <a:rPr lang="es-ES" sz="1800">
                          <a:effectLst/>
                        </a:rPr>
                        <a:t>Interés individual sobre el interés asociado.</a:t>
                      </a:r>
                      <a:endParaRPr lang="es-EC" sz="1800">
                        <a:effectLst/>
                        <a:latin typeface="Calibri"/>
                        <a:ea typeface="Calibri"/>
                        <a:cs typeface="Times New Roman"/>
                      </a:endParaRPr>
                    </a:p>
                  </a:txBody>
                  <a:tcPr marL="68259" marR="68259" marT="0" marB="0"/>
                </a:tc>
              </a:tr>
              <a:tr h="521424">
                <a:tc>
                  <a:txBody>
                    <a:bodyPr/>
                    <a:lstStyle/>
                    <a:p>
                      <a:pPr>
                        <a:lnSpc>
                          <a:spcPct val="150000"/>
                        </a:lnSpc>
                        <a:spcAft>
                          <a:spcPts val="0"/>
                        </a:spcAft>
                      </a:pPr>
                      <a:r>
                        <a:rPr lang="es-ES" sz="1800">
                          <a:effectLst/>
                        </a:rPr>
                        <a:t> </a:t>
                      </a:r>
                      <a:endParaRPr lang="es-EC" sz="1800">
                        <a:effectLst/>
                        <a:latin typeface="Calibri"/>
                        <a:ea typeface="Calibri"/>
                        <a:cs typeface="Times New Roman"/>
                      </a:endParaRPr>
                    </a:p>
                  </a:txBody>
                  <a:tcPr marL="68259" marR="68259" marT="0" marB="0"/>
                </a:tc>
                <a:tc>
                  <a:txBody>
                    <a:bodyPr/>
                    <a:lstStyle/>
                    <a:p>
                      <a:pPr>
                        <a:lnSpc>
                          <a:spcPct val="150000"/>
                        </a:lnSpc>
                        <a:spcAft>
                          <a:spcPts val="0"/>
                        </a:spcAft>
                      </a:pPr>
                      <a:r>
                        <a:rPr lang="es-ES" sz="1800">
                          <a:effectLst/>
                        </a:rPr>
                        <a:t>Administración no registraba valores de tarifas en la contabilidad.</a:t>
                      </a:r>
                      <a:endParaRPr lang="es-EC" sz="1800">
                        <a:effectLst/>
                        <a:latin typeface="Calibri"/>
                        <a:ea typeface="Calibri"/>
                        <a:cs typeface="Times New Roman"/>
                      </a:endParaRPr>
                    </a:p>
                  </a:txBody>
                  <a:tcPr marL="68259" marR="68259" marT="0" marB="0"/>
                </a:tc>
              </a:tr>
              <a:tr h="250284">
                <a:tc>
                  <a:txBody>
                    <a:bodyPr/>
                    <a:lstStyle/>
                    <a:p>
                      <a:pPr>
                        <a:lnSpc>
                          <a:spcPct val="150000"/>
                        </a:lnSpc>
                        <a:spcAft>
                          <a:spcPts val="0"/>
                        </a:spcAft>
                      </a:pPr>
                      <a:r>
                        <a:rPr lang="es-ES" sz="1800">
                          <a:effectLst/>
                        </a:rPr>
                        <a:t> </a:t>
                      </a:r>
                      <a:endParaRPr lang="es-EC" sz="1800">
                        <a:effectLst/>
                        <a:latin typeface="Calibri"/>
                        <a:ea typeface="Calibri"/>
                        <a:cs typeface="Times New Roman"/>
                      </a:endParaRPr>
                    </a:p>
                  </a:txBody>
                  <a:tcPr marL="68259" marR="68259" marT="0" marB="0"/>
                </a:tc>
                <a:tc>
                  <a:txBody>
                    <a:bodyPr/>
                    <a:lstStyle/>
                    <a:p>
                      <a:pPr>
                        <a:lnSpc>
                          <a:spcPct val="150000"/>
                        </a:lnSpc>
                        <a:spcAft>
                          <a:spcPts val="0"/>
                        </a:spcAft>
                      </a:pPr>
                      <a:r>
                        <a:rPr lang="es-ES" sz="1800" dirty="0">
                          <a:effectLst/>
                        </a:rPr>
                        <a:t>Liquidación inadecuada a socios.</a:t>
                      </a:r>
                      <a:endParaRPr lang="es-EC" sz="1800" dirty="0">
                        <a:effectLst/>
                        <a:latin typeface="Calibri"/>
                        <a:ea typeface="Calibri"/>
                        <a:cs typeface="Times New Roman"/>
                      </a:endParaRPr>
                    </a:p>
                  </a:txBody>
                  <a:tcPr marL="68259" marR="68259" marT="0" marB="0"/>
                </a:tc>
              </a:tr>
            </a:tbl>
          </a:graphicData>
        </a:graphic>
      </p:graphicFrame>
    </p:spTree>
    <p:extLst>
      <p:ext uri="{BB962C8B-B14F-4D97-AF65-F5344CB8AC3E}">
        <p14:creationId xmlns:p14="http://schemas.microsoft.com/office/powerpoint/2010/main" val="234514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771800" y="1340768"/>
            <a:ext cx="3867749" cy="480131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lvl="0" indent="-285750">
              <a:buFont typeface="Wingdings" panose="05000000000000000000" pitchFamily="2" charset="2"/>
              <a:buChar char="Ø"/>
            </a:pPr>
            <a:r>
              <a:rPr lang="es-ES" dirty="0"/>
              <a:t>Liquidación inadecuada de los fondos de los socios, de lo recaudado se deducía gastos de operación de las unidades y lo restante se entregaba a los consorciados.</a:t>
            </a:r>
            <a:endParaRPr lang="es-EC" dirty="0"/>
          </a:p>
          <a:p>
            <a:pPr marL="285750" lvl="0" indent="-285750">
              <a:buFont typeface="Wingdings" panose="05000000000000000000" pitchFamily="2" charset="2"/>
              <a:buChar char="Ø"/>
            </a:pPr>
            <a:r>
              <a:rPr lang="es-ES" dirty="0"/>
              <a:t>Otorgamiento de préstamos en partes relacionadas.</a:t>
            </a:r>
            <a:endParaRPr lang="es-EC" dirty="0"/>
          </a:p>
          <a:p>
            <a:pPr marL="285750" lvl="0" indent="-285750">
              <a:buFont typeface="Wingdings" panose="05000000000000000000" pitchFamily="2" charset="2"/>
              <a:buChar char="Ø"/>
            </a:pPr>
            <a:r>
              <a:rPr lang="es-ES" dirty="0"/>
              <a:t>Compras a proveedores con forma de pago a crédito </a:t>
            </a:r>
            <a:endParaRPr lang="es-EC" dirty="0"/>
          </a:p>
          <a:p>
            <a:pPr marL="285750" lvl="0" indent="-285750">
              <a:buFont typeface="Wingdings" panose="05000000000000000000" pitchFamily="2" charset="2"/>
              <a:buChar char="Ø"/>
            </a:pPr>
            <a:r>
              <a:rPr lang="es-ES" dirty="0"/>
              <a:t>Inadecuada evaluación del estado de las unidades para la compra de repuestos.</a:t>
            </a:r>
            <a:endParaRPr lang="es-EC" dirty="0"/>
          </a:p>
          <a:p>
            <a:pPr marL="285750" lvl="0" indent="-285750">
              <a:buFont typeface="Wingdings" panose="05000000000000000000" pitchFamily="2" charset="2"/>
              <a:buChar char="Ø"/>
            </a:pPr>
            <a:r>
              <a:rPr lang="es-ES" dirty="0"/>
              <a:t>Contabilización inadecuada de los ingresos relacionados a multas y sanciones  y gastos  del consorcio </a:t>
            </a:r>
            <a:endParaRPr lang="es-EC" dirty="0"/>
          </a:p>
          <a:p>
            <a:pPr marL="285750" indent="-285750">
              <a:buFont typeface="Wingdings" panose="05000000000000000000" pitchFamily="2" charset="2"/>
              <a:buChar char="Ø"/>
            </a:pPr>
            <a:endParaRPr lang="es-EC" dirty="0"/>
          </a:p>
        </p:txBody>
      </p:sp>
      <p:sp>
        <p:nvSpPr>
          <p:cNvPr id="3" name="2 CuadroTexto"/>
          <p:cNvSpPr txBox="1"/>
          <p:nvPr/>
        </p:nvSpPr>
        <p:spPr>
          <a:xfrm>
            <a:off x="1115616" y="476672"/>
            <a:ext cx="7200800" cy="523220"/>
          </a:xfrm>
          <a:prstGeom prst="rect">
            <a:avLst/>
          </a:prstGeom>
          <a:noFill/>
        </p:spPr>
        <p:txBody>
          <a:bodyPr wrap="square" rtlCol="0">
            <a:spAutoFit/>
          </a:bodyPr>
          <a:lstStyle/>
          <a:p>
            <a:pPr algn="ctr"/>
            <a:r>
              <a:rPr lang="es-EC" sz="2800" dirty="0" smtClean="0"/>
              <a:t>Estrategias Actuales </a:t>
            </a:r>
            <a:endParaRPr lang="es-EC" sz="2800" dirty="0"/>
          </a:p>
        </p:txBody>
      </p:sp>
    </p:spTree>
    <p:extLst>
      <p:ext uri="{BB962C8B-B14F-4D97-AF65-F5344CB8AC3E}">
        <p14:creationId xmlns:p14="http://schemas.microsoft.com/office/powerpoint/2010/main" val="2115356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ctrTitle"/>
          </p:nvPr>
        </p:nvSpPr>
        <p:spPr>
          <a:xfrm>
            <a:off x="0" y="1"/>
            <a:ext cx="9144000" cy="551383"/>
          </a:xfrm>
        </p:spPr>
        <p:txBody>
          <a:bodyPr>
            <a:normAutofit fontScale="90000"/>
          </a:bodyPr>
          <a:lstStyle/>
          <a:p>
            <a:r>
              <a:rPr lang="es-EC" dirty="0" smtClean="0"/>
              <a:t>Análisis Financiero CMB Proyección</a:t>
            </a:r>
            <a:endParaRPr lang="es-EC" dirty="0"/>
          </a:p>
        </p:txBody>
      </p:sp>
      <p:sp>
        <p:nvSpPr>
          <p:cNvPr id="3" name="2 Conector">
            <a:hlinkClick r:id="rId3" action="ppaction://hlinkfile"/>
          </p:cNvPr>
          <p:cNvSpPr/>
          <p:nvPr/>
        </p:nvSpPr>
        <p:spPr>
          <a:xfrm>
            <a:off x="179512" y="344134"/>
            <a:ext cx="288032"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0" y="1"/>
            <a:ext cx="9144000" cy="551383"/>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Análisis Financiero CMB Proyección</a:t>
            </a:r>
            <a:endParaRPr lang="es-EC" dirty="0"/>
          </a:p>
        </p:txBody>
      </p:sp>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 y="1228724"/>
            <a:ext cx="9144000" cy="507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580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031"/>
            <a:ext cx="9144000" cy="617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0" y="1"/>
            <a:ext cx="9144000" cy="551383"/>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Análisis Financiero CMB Proyección</a:t>
            </a:r>
            <a:endParaRPr lang="es-EC" dirty="0"/>
          </a:p>
        </p:txBody>
      </p:sp>
    </p:spTree>
    <p:extLst>
      <p:ext uri="{BB962C8B-B14F-4D97-AF65-F5344CB8AC3E}">
        <p14:creationId xmlns:p14="http://schemas.microsoft.com/office/powerpoint/2010/main" val="2920580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526"/>
            <a:ext cx="9136352" cy="575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ctrTitle"/>
          </p:nvPr>
        </p:nvSpPr>
        <p:spPr>
          <a:xfrm>
            <a:off x="0" y="1"/>
            <a:ext cx="9144000" cy="551383"/>
          </a:xfrm>
        </p:spPr>
        <p:txBody>
          <a:bodyPr>
            <a:normAutofit fontScale="90000"/>
          </a:bodyPr>
          <a:lstStyle/>
          <a:p>
            <a:r>
              <a:rPr lang="es-EC" dirty="0" smtClean="0"/>
              <a:t>Análisis Financiero CMB Proyección</a:t>
            </a:r>
            <a:endParaRPr lang="es-EC" dirty="0"/>
          </a:p>
        </p:txBody>
      </p:sp>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200" y="0"/>
            <a:ext cx="9155200" cy="1470025"/>
          </a:xfrm>
        </p:spPr>
        <p:txBody>
          <a:bodyPr/>
          <a:lstStyle/>
          <a:p>
            <a:r>
              <a:rPr lang="es-EC" dirty="0" smtClean="0"/>
              <a:t>Problemática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2679671049"/>
              </p:ext>
            </p:extLst>
          </p:nvPr>
        </p:nvGraphicFramePr>
        <p:xfrm>
          <a:off x="0" y="1124744"/>
          <a:ext cx="9136352" cy="5180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579391"/>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9130" y="750178"/>
            <a:ext cx="9124870" cy="60631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lvl="0" indent="-285750" algn="just">
              <a:buFont typeface="Wingdings" panose="05000000000000000000" pitchFamily="2" charset="2"/>
              <a:buChar char="Ø"/>
            </a:pPr>
            <a:r>
              <a:rPr lang="es-EC" dirty="0"/>
              <a:t>Retardar los pagos tanto como sea posible en cuanto la entidad tanga un nivel crediticio apropiado, sin afectar la reputación crediticia de la empresa, pero aprovechar cualquier descuento favorable por pronto pago.</a:t>
            </a:r>
          </a:p>
          <a:p>
            <a:pPr marL="285750" lvl="0" indent="-285750" algn="just">
              <a:buFont typeface="Wingdings" panose="05000000000000000000" pitchFamily="2" charset="2"/>
              <a:buChar char="Ø"/>
            </a:pPr>
            <a:r>
              <a:rPr lang="es-EC" dirty="0"/>
              <a:t>Adquirir repuestos e insumos de calidad necesarios para la operación de las unidades mediante la evaluación de propuestas de comercialización y establecer lo más conveniente en función de calidad y costos.</a:t>
            </a:r>
          </a:p>
          <a:p>
            <a:pPr marL="285750" lvl="0" indent="-285750" algn="just">
              <a:buFont typeface="Wingdings" panose="05000000000000000000" pitchFamily="2" charset="2"/>
              <a:buChar char="Ø"/>
            </a:pPr>
            <a:r>
              <a:rPr lang="es-EC" dirty="0"/>
              <a:t>Realizar programas de capacitación para el personal en temas de comportamiento y actitud con los clientes, aplicación del sistema de caja común Administración de ingresos y costos, etc.</a:t>
            </a:r>
          </a:p>
          <a:p>
            <a:pPr marL="285750" lvl="0" indent="-285750" algn="just">
              <a:buFont typeface="Wingdings" panose="05000000000000000000" pitchFamily="2" charset="2"/>
              <a:buChar char="Ø"/>
            </a:pPr>
            <a:r>
              <a:rPr lang="es-EC" dirty="0"/>
              <a:t>Promover vinculación del consorcio y GAD Municipal de Mejía para un mejor desarrollo de las operaciones de las unidades, en temas de movilidad.</a:t>
            </a:r>
          </a:p>
          <a:p>
            <a:pPr marL="285750" lvl="0" indent="-285750" algn="just">
              <a:buFont typeface="Wingdings" panose="05000000000000000000" pitchFamily="2" charset="2"/>
              <a:buChar char="Ø"/>
            </a:pPr>
            <a:r>
              <a:rPr lang="es-EC" dirty="0"/>
              <a:t>Establecer fuentes de financiamiento para reparación o adquisición de unidades que permita satisfacer las necesidades de los usuarios o para la adquisición de activos rentables.</a:t>
            </a:r>
          </a:p>
          <a:p>
            <a:pPr marL="285750" lvl="0" indent="-285750" algn="just">
              <a:buFont typeface="Wingdings" panose="05000000000000000000" pitchFamily="2" charset="2"/>
              <a:buChar char="Ø"/>
            </a:pPr>
            <a:r>
              <a:rPr lang="es-ES" dirty="0"/>
              <a:t>Para que un accionista incremente sus ingresos deberán operar sus unidades teniendo un ingreso aproximado de 100,00 dólares y evitar la contratación de un chofer y las implicaciones que esto conlleva.</a:t>
            </a:r>
            <a:endParaRPr lang="es-EC" dirty="0"/>
          </a:p>
          <a:p>
            <a:pPr marL="285750" lvl="0" indent="-285750" algn="just">
              <a:buFont typeface="Wingdings" panose="05000000000000000000" pitchFamily="2" charset="2"/>
              <a:buChar char="Ø"/>
            </a:pPr>
            <a:r>
              <a:rPr lang="es-ES" dirty="0"/>
              <a:t>Controlar el cobro de pasajes mediante tiques que indiquen las tarifas para no permitir desfalcos de dineros que lo realizaban el chofer y ayudante. Que según análisis realizado por el Consorcio la sustracción del dinero llegaba a 40,00 dólares diarios.</a:t>
            </a:r>
            <a:endParaRPr lang="es-EC" dirty="0"/>
          </a:p>
          <a:p>
            <a:pPr marL="285750" lvl="0" indent="-285750" algn="just">
              <a:buFont typeface="Wingdings" panose="05000000000000000000" pitchFamily="2" charset="2"/>
              <a:buChar char="Ø"/>
            </a:pPr>
            <a:r>
              <a:rPr lang="es-ES" dirty="0"/>
              <a:t>En el caso de existir fondos disponibles, realizar inversiones como por ejemplo compra de activos que permitan obtener réditos para cada uno de los consorciados.</a:t>
            </a:r>
            <a:endParaRPr lang="es-EC" dirty="0"/>
          </a:p>
          <a:p>
            <a:pPr marL="171450" indent="-171450" algn="just">
              <a:buFont typeface="Wingdings" panose="05000000000000000000" pitchFamily="2" charset="2"/>
              <a:buChar char="Ø"/>
            </a:pPr>
            <a:endParaRPr lang="es-EC" sz="1050" dirty="0"/>
          </a:p>
        </p:txBody>
      </p:sp>
      <p:sp>
        <p:nvSpPr>
          <p:cNvPr id="6" name="5 CuadroTexto"/>
          <p:cNvSpPr txBox="1"/>
          <p:nvPr/>
        </p:nvSpPr>
        <p:spPr>
          <a:xfrm>
            <a:off x="179512" y="188640"/>
            <a:ext cx="8964488" cy="523220"/>
          </a:xfrm>
          <a:prstGeom prst="rect">
            <a:avLst/>
          </a:prstGeom>
          <a:noFill/>
        </p:spPr>
        <p:txBody>
          <a:bodyPr wrap="square" rtlCol="0">
            <a:spAutoFit/>
          </a:bodyPr>
          <a:lstStyle/>
          <a:p>
            <a:pPr algn="ctr"/>
            <a:r>
              <a:rPr lang="es-EC" sz="2800" dirty="0" smtClean="0"/>
              <a:t>Estrategias Propuestas </a:t>
            </a:r>
            <a:endParaRPr lang="es-EC" sz="2800" dirty="0"/>
          </a:p>
        </p:txBody>
      </p:sp>
    </p:spTree>
    <p:extLst>
      <p:ext uri="{BB962C8B-B14F-4D97-AF65-F5344CB8AC3E}">
        <p14:creationId xmlns:p14="http://schemas.microsoft.com/office/powerpoint/2010/main" val="679793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1102752697"/>
              </p:ext>
            </p:extLst>
          </p:nvPr>
        </p:nvGraphicFramePr>
        <p:xfrm>
          <a:off x="0" y="-99391"/>
          <a:ext cx="9136352" cy="6694188"/>
        </p:xfrm>
        <a:graphic>
          <a:graphicData uri="http://schemas.openxmlformats.org/drawingml/2006/table">
            <a:tbl>
              <a:tblPr firstRow="1" firstCol="1" bandRow="1">
                <a:tableStyleId>{8799B23B-EC83-4686-B30A-512413B5E67A}</a:tableStyleId>
              </a:tblPr>
              <a:tblGrid>
                <a:gridCol w="1933441"/>
                <a:gridCol w="3743666"/>
                <a:gridCol w="3459245"/>
              </a:tblGrid>
              <a:tr h="350354">
                <a:tc>
                  <a:txBody>
                    <a:bodyPr/>
                    <a:lstStyle/>
                    <a:p>
                      <a:pPr algn="just">
                        <a:lnSpc>
                          <a:spcPct val="150000"/>
                        </a:lnSpc>
                        <a:spcAft>
                          <a:spcPts val="0"/>
                        </a:spcAft>
                      </a:pPr>
                      <a:r>
                        <a:rPr lang="es-ES" sz="1200" dirty="0">
                          <a:effectLst/>
                        </a:rPr>
                        <a:t> </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600" dirty="0">
                          <a:effectLst/>
                        </a:rPr>
                        <a:t>Administración individual </a:t>
                      </a:r>
                      <a:endParaRPr lang="es-EC" sz="14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600" dirty="0">
                          <a:effectLst/>
                        </a:rPr>
                        <a:t>Caja Común </a:t>
                      </a:r>
                      <a:endParaRPr lang="es-EC" sz="1400" dirty="0">
                        <a:effectLst/>
                        <a:latin typeface="Calibri"/>
                        <a:ea typeface="Calibri"/>
                        <a:cs typeface="Times New Roman"/>
                      </a:endParaRPr>
                    </a:p>
                  </a:txBody>
                  <a:tcPr marL="33279" marR="33279" marT="0" marB="0"/>
                </a:tc>
              </a:tr>
              <a:tr h="570068">
                <a:tc>
                  <a:txBody>
                    <a:bodyPr/>
                    <a:lstStyle/>
                    <a:p>
                      <a:pPr algn="just">
                        <a:lnSpc>
                          <a:spcPct val="150000"/>
                        </a:lnSpc>
                        <a:spcAft>
                          <a:spcPts val="0"/>
                        </a:spcAft>
                      </a:pPr>
                      <a:r>
                        <a:rPr lang="es-ES" sz="1200" dirty="0">
                          <a:effectLst/>
                        </a:rPr>
                        <a:t>Ingresos</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Todo lo recaudado en el día es administrado por dueño de la unidad </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Lo recaudado en el día es entregado al Consorcio para la administración </a:t>
                      </a:r>
                      <a:endParaRPr lang="es-EC" sz="1100" dirty="0">
                        <a:effectLst/>
                        <a:latin typeface="Calibri"/>
                        <a:ea typeface="Calibri"/>
                        <a:cs typeface="Times New Roman"/>
                      </a:endParaRPr>
                    </a:p>
                  </a:txBody>
                  <a:tcPr marL="33279" marR="33279" marT="0" marB="0"/>
                </a:tc>
              </a:tr>
              <a:tr h="855104">
                <a:tc>
                  <a:txBody>
                    <a:bodyPr/>
                    <a:lstStyle/>
                    <a:p>
                      <a:pPr algn="just">
                        <a:lnSpc>
                          <a:spcPct val="150000"/>
                        </a:lnSpc>
                        <a:spcAft>
                          <a:spcPts val="0"/>
                        </a:spcAft>
                      </a:pPr>
                      <a:r>
                        <a:rPr lang="es-ES" sz="1200" dirty="0">
                          <a:effectLst/>
                        </a:rPr>
                        <a:t>Gastos </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Los gastos son incurridos por el socio sin obtener beneficios por les egresos realizados.</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Los gastos son incurridos por el Consorcio con un margen del 35% de cuando se manejaban individualmente.</a:t>
                      </a:r>
                      <a:endParaRPr lang="es-EC" sz="1100" dirty="0">
                        <a:effectLst/>
                        <a:latin typeface="Calibri"/>
                        <a:ea typeface="Calibri"/>
                        <a:cs typeface="Times New Roman"/>
                      </a:endParaRPr>
                    </a:p>
                  </a:txBody>
                  <a:tcPr marL="33279" marR="33279" marT="0" marB="0"/>
                </a:tc>
              </a:tr>
              <a:tr h="1140138">
                <a:tc>
                  <a:txBody>
                    <a:bodyPr/>
                    <a:lstStyle/>
                    <a:p>
                      <a:pPr algn="just">
                        <a:lnSpc>
                          <a:spcPct val="150000"/>
                        </a:lnSpc>
                        <a:spcAft>
                          <a:spcPts val="0"/>
                        </a:spcAft>
                      </a:pPr>
                      <a:r>
                        <a:rPr lang="es-ES" sz="1200" dirty="0">
                          <a:effectLst/>
                        </a:rPr>
                        <a:t>Programación </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Cada una de las Cooperativas establecían la programación de las unidades, pudiendo en algún momento incumplir  con esto. </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El consorcio establece la programación de las 80 unidades, manteniendo un control para evitar que incumplan con los recorridos establecidos.</a:t>
                      </a:r>
                      <a:endParaRPr lang="es-EC" sz="1100" dirty="0">
                        <a:effectLst/>
                        <a:latin typeface="Calibri"/>
                        <a:ea typeface="Calibri"/>
                        <a:cs typeface="Times New Roman"/>
                      </a:endParaRPr>
                    </a:p>
                  </a:txBody>
                  <a:tcPr marL="33279" marR="33279" marT="0" marB="0"/>
                </a:tc>
              </a:tr>
              <a:tr h="1282654">
                <a:tc>
                  <a:txBody>
                    <a:bodyPr/>
                    <a:lstStyle/>
                    <a:p>
                      <a:pPr algn="just">
                        <a:lnSpc>
                          <a:spcPct val="150000"/>
                        </a:lnSpc>
                        <a:spcAft>
                          <a:spcPts val="0"/>
                        </a:spcAft>
                      </a:pPr>
                      <a:r>
                        <a:rPr lang="es-ES" sz="1200" dirty="0">
                          <a:effectLst/>
                        </a:rPr>
                        <a:t>Mantenimiento </a:t>
                      </a:r>
                      <a:endParaRPr lang="es-EC" sz="1100" dirty="0">
                        <a:effectLst/>
                        <a:latin typeface="Calibri"/>
                        <a:ea typeface="Calibri"/>
                        <a:cs typeface="Times New Roman"/>
                      </a:endParaRPr>
                    </a:p>
                  </a:txBody>
                  <a:tcPr marL="33279" marR="33279" marT="0" marB="0"/>
                </a:tc>
                <a:tc>
                  <a:txBody>
                    <a:bodyPr/>
                    <a:lstStyle/>
                    <a:p>
                      <a:pPr>
                        <a:lnSpc>
                          <a:spcPct val="150000"/>
                        </a:lnSpc>
                        <a:spcAft>
                          <a:spcPts val="0"/>
                        </a:spcAft>
                      </a:pPr>
                      <a:r>
                        <a:rPr lang="es-ES" sz="1200" dirty="0">
                          <a:effectLst/>
                        </a:rPr>
                        <a:t>Las comprar de repuesto y material para mantenimiento se lo hace de manera acelerada y en cantidades pequeñas que aumenta los costos de mantenimiento y pérdida de tiempo</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El consorcio establece alianzas estratégicas con diferentes proveedores para dar mantenimiento de las 80 unidades, rediciendo costos para cada uno de los consorciados.</a:t>
                      </a:r>
                      <a:endParaRPr lang="es-EC" sz="1100" dirty="0">
                        <a:effectLst/>
                        <a:latin typeface="Calibri"/>
                        <a:ea typeface="Calibri"/>
                        <a:cs typeface="Times New Roman"/>
                      </a:endParaRPr>
                    </a:p>
                  </a:txBody>
                  <a:tcPr marL="33279" marR="33279" marT="0" marB="0"/>
                </a:tc>
              </a:tr>
              <a:tr h="1140138">
                <a:tc>
                  <a:txBody>
                    <a:bodyPr/>
                    <a:lstStyle/>
                    <a:p>
                      <a:pPr algn="just">
                        <a:lnSpc>
                          <a:spcPct val="150000"/>
                        </a:lnSpc>
                        <a:spcAft>
                          <a:spcPts val="0"/>
                        </a:spcAft>
                      </a:pPr>
                      <a:r>
                        <a:rPr lang="es-ES" sz="1200" dirty="0">
                          <a:effectLst/>
                        </a:rPr>
                        <a:t>Sueldos </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No existía homogeneidad en el pago a los conductores y ayudantes, acción podía incurrir a demandas por no firmar contratos y no cumplir con lo establecido en la ley.</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A cada uno de los conductores y ayudantes se cancela un sueldo homogéneo  y se cumple con beneficios de ley.</a:t>
                      </a:r>
                      <a:endParaRPr lang="es-EC" sz="1100" dirty="0">
                        <a:effectLst/>
                        <a:latin typeface="Calibri"/>
                        <a:ea typeface="Calibri"/>
                        <a:cs typeface="Times New Roman"/>
                      </a:endParaRPr>
                    </a:p>
                  </a:txBody>
                  <a:tcPr marL="33279" marR="33279" marT="0" marB="0"/>
                </a:tc>
              </a:tr>
              <a:tr h="1140138">
                <a:tc>
                  <a:txBody>
                    <a:bodyPr/>
                    <a:lstStyle/>
                    <a:p>
                      <a:pPr algn="just">
                        <a:lnSpc>
                          <a:spcPct val="150000"/>
                        </a:lnSpc>
                        <a:spcAft>
                          <a:spcPts val="0"/>
                        </a:spcAft>
                      </a:pPr>
                      <a:r>
                        <a:rPr lang="es-ES" sz="1200" dirty="0">
                          <a:effectLst/>
                        </a:rPr>
                        <a:t>Otros </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El socio está pendiente todo lo referente a la operación de la unidad </a:t>
                      </a:r>
                      <a:endParaRPr lang="es-EC" sz="11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1200" dirty="0">
                          <a:effectLst/>
                        </a:rPr>
                        <a:t>El accionista no es responsable directo del trabajo de la operación. Únicamente recibe los ingresos que provienen de la operación de las unidades.</a:t>
                      </a:r>
                      <a:endParaRPr lang="es-EC" sz="1100" dirty="0">
                        <a:effectLst/>
                        <a:latin typeface="Calibri"/>
                        <a:ea typeface="Calibri"/>
                        <a:cs typeface="Times New Roman"/>
                      </a:endParaRPr>
                    </a:p>
                  </a:txBody>
                  <a:tcPr marL="33279" marR="33279" marT="0" marB="0"/>
                </a:tc>
              </a:tr>
              <a:tr h="200188">
                <a:tc>
                  <a:txBody>
                    <a:bodyPr/>
                    <a:lstStyle/>
                    <a:p>
                      <a:pPr algn="just">
                        <a:lnSpc>
                          <a:spcPct val="150000"/>
                        </a:lnSpc>
                        <a:spcAft>
                          <a:spcPts val="0"/>
                        </a:spcAft>
                      </a:pPr>
                      <a:r>
                        <a:rPr lang="es-ES" sz="800" dirty="0">
                          <a:effectLst/>
                        </a:rPr>
                        <a:t> </a:t>
                      </a:r>
                      <a:endParaRPr lang="es-EC" sz="7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800" dirty="0">
                          <a:effectLst/>
                        </a:rPr>
                        <a:t> </a:t>
                      </a:r>
                      <a:endParaRPr lang="es-EC" sz="700" dirty="0">
                        <a:effectLst/>
                        <a:latin typeface="Calibri"/>
                        <a:ea typeface="Calibri"/>
                        <a:cs typeface="Times New Roman"/>
                      </a:endParaRPr>
                    </a:p>
                  </a:txBody>
                  <a:tcPr marL="33279" marR="33279" marT="0" marB="0"/>
                </a:tc>
                <a:tc>
                  <a:txBody>
                    <a:bodyPr/>
                    <a:lstStyle/>
                    <a:p>
                      <a:pPr algn="just">
                        <a:lnSpc>
                          <a:spcPct val="150000"/>
                        </a:lnSpc>
                        <a:spcAft>
                          <a:spcPts val="0"/>
                        </a:spcAft>
                      </a:pPr>
                      <a:r>
                        <a:rPr lang="es-ES" sz="800" dirty="0">
                          <a:effectLst/>
                        </a:rPr>
                        <a:t> </a:t>
                      </a:r>
                      <a:endParaRPr lang="es-EC" sz="700" dirty="0">
                        <a:effectLst/>
                        <a:latin typeface="Calibri"/>
                        <a:ea typeface="Calibri"/>
                        <a:cs typeface="Times New Roman"/>
                      </a:endParaRPr>
                    </a:p>
                  </a:txBody>
                  <a:tcPr marL="33279" marR="33279" marT="0" marB="0"/>
                </a:tc>
              </a:tr>
            </a:tbl>
          </a:graphicData>
        </a:graphic>
      </p:graphicFrame>
    </p:spTree>
    <p:extLst>
      <p:ext uri="{BB962C8B-B14F-4D97-AF65-F5344CB8AC3E}">
        <p14:creationId xmlns:p14="http://schemas.microsoft.com/office/powerpoint/2010/main" val="2920580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52" y="1"/>
            <a:ext cx="9140448" cy="1124744"/>
          </a:xfrm>
        </p:spPr>
        <p:txBody>
          <a:bodyPr/>
          <a:lstStyle/>
          <a:p>
            <a:r>
              <a:rPr lang="es-EC" dirty="0" smtClean="0"/>
              <a:t>Manual del Usuario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2975059751"/>
              </p:ext>
            </p:extLst>
          </p:nvPr>
        </p:nvGraphicFramePr>
        <p:xfrm>
          <a:off x="0" y="908720"/>
          <a:ext cx="913635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48" y="26965"/>
            <a:ext cx="9144000" cy="1241795"/>
          </a:xfrm>
        </p:spPr>
        <p:txBody>
          <a:bodyPr/>
          <a:lstStyle/>
          <a:p>
            <a:r>
              <a:rPr lang="es-EC" dirty="0" smtClean="0"/>
              <a:t>Conclusiones</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579391"/>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Diagrama"/>
          <p:cNvGraphicFramePr/>
          <p:nvPr>
            <p:extLst>
              <p:ext uri="{D42A27DB-BD31-4B8C-83A1-F6EECF244321}">
                <p14:modId xmlns:p14="http://schemas.microsoft.com/office/powerpoint/2010/main" val="580492443"/>
              </p:ext>
            </p:extLst>
          </p:nvPr>
        </p:nvGraphicFramePr>
        <p:xfrm>
          <a:off x="0" y="980727"/>
          <a:ext cx="9144000" cy="5598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48" y="3805"/>
            <a:ext cx="9151648" cy="976923"/>
          </a:xfrm>
        </p:spPr>
        <p:txBody>
          <a:bodyPr/>
          <a:lstStyle/>
          <a:p>
            <a:r>
              <a:rPr lang="es-EC" dirty="0" smtClean="0"/>
              <a:t>Recomendaciones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579391"/>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4136065744"/>
              </p:ext>
            </p:extLst>
          </p:nvPr>
        </p:nvGraphicFramePr>
        <p:xfrm>
          <a:off x="0" y="764703"/>
          <a:ext cx="9136352" cy="5814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C" sz="7200" dirty="0" smtClean="0"/>
              <a:t>GRACIAS </a:t>
            </a:r>
            <a:endParaRPr lang="es-EC" sz="7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 y="6237312"/>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50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36352" cy="908720"/>
          </a:xfrm>
        </p:spPr>
        <p:txBody>
          <a:bodyPr/>
          <a:lstStyle/>
          <a:p>
            <a:r>
              <a:rPr lang="es-EC" dirty="0" smtClean="0"/>
              <a:t>Problemática Cantón Mejía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3414621091"/>
              </p:ext>
            </p:extLst>
          </p:nvPr>
        </p:nvGraphicFramePr>
        <p:xfrm>
          <a:off x="-7648" y="836712"/>
          <a:ext cx="9144000" cy="5468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48" y="0"/>
            <a:ext cx="9144000" cy="1700808"/>
          </a:xfrm>
        </p:spPr>
        <p:txBody>
          <a:bodyPr/>
          <a:lstStyle/>
          <a:p>
            <a:r>
              <a:rPr lang="es-EC" dirty="0" smtClean="0"/>
              <a:t>Operación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3129737424"/>
              </p:ext>
            </p:extLst>
          </p:nvPr>
        </p:nvGraphicFramePr>
        <p:xfrm>
          <a:off x="0" y="1196752"/>
          <a:ext cx="9136352" cy="5108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848" y="0"/>
            <a:ext cx="9173200" cy="1052736"/>
          </a:xfrm>
        </p:spPr>
        <p:txBody>
          <a:bodyPr/>
          <a:lstStyle/>
          <a:p>
            <a:r>
              <a:rPr lang="es-EC" dirty="0" smtClean="0"/>
              <a:t>Modelo de Caja Común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1752607847"/>
              </p:ext>
            </p:extLst>
          </p:nvPr>
        </p:nvGraphicFramePr>
        <p:xfrm>
          <a:off x="0" y="908720"/>
          <a:ext cx="9136352" cy="5396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36352" cy="1052736"/>
          </a:xfrm>
        </p:spPr>
        <p:txBody>
          <a:bodyPr/>
          <a:lstStyle/>
          <a:p>
            <a:r>
              <a:rPr lang="es-EC" dirty="0" smtClean="0"/>
              <a:t>CONSORCIO MEJÍA -BRITO</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1492295209"/>
              </p:ext>
            </p:extLst>
          </p:nvPr>
        </p:nvGraphicFramePr>
        <p:xfrm>
          <a:off x="-7648" y="908720"/>
          <a:ext cx="9144000" cy="5396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323528" y="1523530"/>
            <a:ext cx="2232248" cy="830997"/>
          </a:xfrm>
          <a:prstGeom prst="rect">
            <a:avLst/>
          </a:prstGeom>
          <a:noFill/>
        </p:spPr>
        <p:txBody>
          <a:bodyPr wrap="square" rtlCol="0">
            <a:spAutoFit/>
          </a:bodyPr>
          <a:lstStyle/>
          <a:p>
            <a:pPr algn="ctr"/>
            <a:r>
              <a:rPr lang="es-EC" sz="4800" dirty="0" smtClean="0"/>
              <a:t>Misión </a:t>
            </a:r>
            <a:endParaRPr lang="es-EC" sz="4800" dirty="0"/>
          </a:p>
        </p:txBody>
      </p:sp>
      <p:sp>
        <p:nvSpPr>
          <p:cNvPr id="6" name="5 CuadroTexto"/>
          <p:cNvSpPr txBox="1"/>
          <p:nvPr/>
        </p:nvSpPr>
        <p:spPr>
          <a:xfrm>
            <a:off x="6516216" y="1532025"/>
            <a:ext cx="2232248" cy="830997"/>
          </a:xfrm>
          <a:prstGeom prst="rect">
            <a:avLst/>
          </a:prstGeom>
          <a:noFill/>
        </p:spPr>
        <p:txBody>
          <a:bodyPr wrap="square" rtlCol="0">
            <a:spAutoFit/>
          </a:bodyPr>
          <a:lstStyle/>
          <a:p>
            <a:pPr algn="ctr"/>
            <a:r>
              <a:rPr lang="es-EC" sz="4800" dirty="0" smtClean="0"/>
              <a:t>Visión </a:t>
            </a:r>
            <a:endParaRPr lang="es-EC" sz="4800" dirty="0"/>
          </a:p>
        </p:txBody>
      </p:sp>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48" y="1"/>
            <a:ext cx="9144000" cy="1052736"/>
          </a:xfrm>
        </p:spPr>
        <p:txBody>
          <a:bodyPr/>
          <a:lstStyle/>
          <a:p>
            <a:r>
              <a:rPr lang="es-EC" dirty="0" smtClean="0"/>
              <a:t>Objetivos CMB</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2920280761"/>
              </p:ext>
            </p:extLst>
          </p:nvPr>
        </p:nvGraphicFramePr>
        <p:xfrm>
          <a:off x="0" y="908720"/>
          <a:ext cx="9136352" cy="5396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9218"/>
            <a:ext cx="9136352" cy="961510"/>
          </a:xfrm>
        </p:spPr>
        <p:txBody>
          <a:bodyPr/>
          <a:lstStyle/>
          <a:p>
            <a:r>
              <a:rPr lang="es-EC" dirty="0" smtClean="0"/>
              <a:t>Organigrama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7648" y="630475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2584015214"/>
              </p:ext>
            </p:extLst>
          </p:nvPr>
        </p:nvGraphicFramePr>
        <p:xfrm>
          <a:off x="0" y="1124744"/>
          <a:ext cx="9036495" cy="5180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10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espe</Template>
  <TotalTime>969</TotalTime>
  <Words>2132</Words>
  <Application>Microsoft Office PowerPoint</Application>
  <PresentationFormat>Presentación en pantalla (4:3)</PresentationFormat>
  <Paragraphs>222</Paragraphs>
  <Slides>35</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espe</vt:lpstr>
      <vt:lpstr>CorelDRAW</vt:lpstr>
      <vt:lpstr>Presentación de PowerPoint</vt:lpstr>
      <vt:lpstr>Antecedentes </vt:lpstr>
      <vt:lpstr>Problemática </vt:lpstr>
      <vt:lpstr>Problemática Cantón Mejía </vt:lpstr>
      <vt:lpstr>Operación </vt:lpstr>
      <vt:lpstr>Modelo de Caja Común </vt:lpstr>
      <vt:lpstr>CONSORCIO MEJÍA -BRITO</vt:lpstr>
      <vt:lpstr>Objetivos CMB</vt:lpstr>
      <vt:lpstr>Organigrama </vt:lpstr>
      <vt:lpstr>PROBLEMA CMB</vt:lpstr>
      <vt:lpstr>Modelo de Gestión Financiera </vt:lpstr>
      <vt:lpstr>Modelo de Gestión Financiera CMB</vt:lpstr>
      <vt:lpstr>Presentación de PowerPoint</vt:lpstr>
      <vt:lpstr>Presentación de PowerPoint</vt:lpstr>
      <vt:lpstr>Presentación de PowerPoint</vt:lpstr>
      <vt:lpstr>Presentación de PowerPoint</vt:lpstr>
      <vt:lpstr>Análisis Financiero CMB Histórico </vt:lpstr>
      <vt:lpstr>Análisis Financiero CMB Histórico </vt:lpstr>
      <vt:lpstr>Análisis Financiero CMB Histórico </vt:lpstr>
      <vt:lpstr>Análisis Financiero CMB Histórico </vt:lpstr>
      <vt:lpstr>Análisis Financiero CMB Histórico </vt:lpstr>
      <vt:lpstr>Análisis Financiero CMB Histórico </vt:lpstr>
      <vt:lpstr>Análisis Financiero CMB Histórico </vt:lpstr>
      <vt:lpstr>Presentación de PowerPoint</vt:lpstr>
      <vt:lpstr>Presentación de PowerPoint</vt:lpstr>
      <vt:lpstr>Análisis Financiero CMB Proyección</vt:lpstr>
      <vt:lpstr>Presentación de PowerPoint</vt:lpstr>
      <vt:lpstr>Presentación de PowerPoint</vt:lpstr>
      <vt:lpstr>Análisis Financiero CMB Proyección</vt:lpstr>
      <vt:lpstr>Presentación de PowerPoint</vt:lpstr>
      <vt:lpstr>Presentación de PowerPoint</vt:lpstr>
      <vt:lpstr>Manual del Usuario </vt:lpstr>
      <vt:lpstr>Conclusiones</vt:lpstr>
      <vt:lpstr>Recomendaciones </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Home</cp:lastModifiedBy>
  <cp:revision>61</cp:revision>
  <dcterms:created xsi:type="dcterms:W3CDTF">2015-04-22T20:56:04Z</dcterms:created>
  <dcterms:modified xsi:type="dcterms:W3CDTF">2015-05-05T15:56:16Z</dcterms:modified>
</cp:coreProperties>
</file>