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352" r:id="rId3"/>
    <p:sldId id="257" r:id="rId4"/>
    <p:sldId id="258" r:id="rId5"/>
    <p:sldId id="259" r:id="rId6"/>
    <p:sldId id="265" r:id="rId7"/>
    <p:sldId id="262" r:id="rId8"/>
    <p:sldId id="264" r:id="rId9"/>
    <p:sldId id="269" r:id="rId10"/>
    <p:sldId id="268" r:id="rId11"/>
    <p:sldId id="275" r:id="rId12"/>
    <p:sldId id="274" r:id="rId13"/>
    <p:sldId id="263" r:id="rId14"/>
    <p:sldId id="270" r:id="rId15"/>
    <p:sldId id="271" r:id="rId16"/>
    <p:sldId id="278" r:id="rId17"/>
    <p:sldId id="276" r:id="rId18"/>
    <p:sldId id="272" r:id="rId19"/>
    <p:sldId id="273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10" r:id="rId48"/>
    <p:sldId id="307" r:id="rId49"/>
    <p:sldId id="308" r:id="rId50"/>
    <p:sldId id="309" r:id="rId51"/>
    <p:sldId id="311" r:id="rId52"/>
    <p:sldId id="312" r:id="rId53"/>
    <p:sldId id="313" r:id="rId54"/>
    <p:sldId id="315" r:id="rId55"/>
    <p:sldId id="314" r:id="rId56"/>
    <p:sldId id="351" r:id="rId57"/>
    <p:sldId id="316" r:id="rId58"/>
    <p:sldId id="317" r:id="rId59"/>
    <p:sldId id="319" r:id="rId60"/>
    <p:sldId id="321" r:id="rId61"/>
    <p:sldId id="324" r:id="rId62"/>
    <p:sldId id="322" r:id="rId63"/>
    <p:sldId id="323" r:id="rId64"/>
    <p:sldId id="326" r:id="rId65"/>
    <p:sldId id="325" r:id="rId66"/>
    <p:sldId id="327" r:id="rId67"/>
    <p:sldId id="328" r:id="rId68"/>
    <p:sldId id="331" r:id="rId69"/>
    <p:sldId id="329" r:id="rId70"/>
    <p:sldId id="330" r:id="rId71"/>
    <p:sldId id="332" r:id="rId72"/>
    <p:sldId id="333" r:id="rId73"/>
    <p:sldId id="334" r:id="rId74"/>
    <p:sldId id="335" r:id="rId75"/>
    <p:sldId id="336" r:id="rId76"/>
    <p:sldId id="350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9" r:id="rId88"/>
    <p:sldId id="348" r:id="rId89"/>
    <p:sldId id="353" r:id="rId9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81" autoAdjust="0"/>
    <p:restoredTop sz="94660"/>
  </p:normalViewPr>
  <p:slideViewPr>
    <p:cSldViewPr snapToGrid="0">
      <p:cViewPr>
        <p:scale>
          <a:sx n="66" d="100"/>
          <a:sy n="66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38F0B-CA8E-4723-8B1B-4EB427302F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AEA083-4881-401E-8955-2C3A7DE61DF3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Diversos Proyectos</a:t>
          </a:r>
          <a:endParaRPr lang="es-ES" dirty="0"/>
        </a:p>
      </dgm:t>
    </dgm:pt>
    <dgm:pt modelId="{E806BDBF-B917-4E06-B96E-922E9525A030}" type="parTrans" cxnId="{D03C8F0C-4D6C-4A41-88C2-ABEDA8F91086}">
      <dgm:prSet/>
      <dgm:spPr/>
      <dgm:t>
        <a:bodyPr/>
        <a:lstStyle/>
        <a:p>
          <a:endParaRPr lang="es-ES"/>
        </a:p>
      </dgm:t>
    </dgm:pt>
    <dgm:pt modelId="{A4FB577D-C546-4E53-85AB-0D360822F057}" type="sibTrans" cxnId="{D03C8F0C-4D6C-4A41-88C2-ABEDA8F91086}">
      <dgm:prSet/>
      <dgm:spPr/>
      <dgm:t>
        <a:bodyPr/>
        <a:lstStyle/>
        <a:p>
          <a:endParaRPr lang="es-ES"/>
        </a:p>
      </dgm:t>
    </dgm:pt>
    <dgm:pt modelId="{1859C49D-DA17-4BE4-AB4F-47A030EA71DD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Materiales</a:t>
          </a:r>
          <a:endParaRPr lang="es-ES" dirty="0"/>
        </a:p>
      </dgm:t>
    </dgm:pt>
    <dgm:pt modelId="{72F95057-601E-44A9-840C-A750B202B739}" type="parTrans" cxnId="{290E4F1D-EE21-4DC4-8E8B-C7036AD3EC4A}">
      <dgm:prSet/>
      <dgm:spPr/>
      <dgm:t>
        <a:bodyPr/>
        <a:lstStyle/>
        <a:p>
          <a:endParaRPr lang="es-ES"/>
        </a:p>
      </dgm:t>
    </dgm:pt>
    <dgm:pt modelId="{593E267A-BF75-4E64-9991-E51C67884EFC}" type="sibTrans" cxnId="{290E4F1D-EE21-4DC4-8E8B-C7036AD3EC4A}">
      <dgm:prSet/>
      <dgm:spPr/>
      <dgm:t>
        <a:bodyPr/>
        <a:lstStyle/>
        <a:p>
          <a:endParaRPr lang="es-ES"/>
        </a:p>
      </dgm:t>
    </dgm:pt>
    <dgm:pt modelId="{A6A33264-BACB-4460-A8F9-CAB386FA3BBB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Trabajos Manuales</a:t>
          </a:r>
          <a:endParaRPr lang="es-ES" dirty="0"/>
        </a:p>
      </dgm:t>
    </dgm:pt>
    <dgm:pt modelId="{6B530435-D285-4CC9-99D3-C7650F8ECD57}" type="parTrans" cxnId="{6C5A5867-AE90-4A1A-8B0C-0B65B08129BB}">
      <dgm:prSet/>
      <dgm:spPr/>
      <dgm:t>
        <a:bodyPr/>
        <a:lstStyle/>
        <a:p>
          <a:endParaRPr lang="es-ES"/>
        </a:p>
      </dgm:t>
    </dgm:pt>
    <dgm:pt modelId="{CB26CB71-C4E3-4C50-A7A4-A8EB83D5E9E0}" type="sibTrans" cxnId="{6C5A5867-AE90-4A1A-8B0C-0B65B08129BB}">
      <dgm:prSet/>
      <dgm:spPr/>
      <dgm:t>
        <a:bodyPr/>
        <a:lstStyle/>
        <a:p>
          <a:endParaRPr lang="es-ES"/>
        </a:p>
      </dgm:t>
    </dgm:pt>
    <dgm:pt modelId="{2D8D8CFC-607F-47E4-B995-F18BECBF8458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Herramienta</a:t>
          </a:r>
          <a:endParaRPr lang="es-ES" dirty="0"/>
        </a:p>
      </dgm:t>
    </dgm:pt>
    <dgm:pt modelId="{96B2383C-4532-4953-BEE8-75C1967DD9A9}" type="parTrans" cxnId="{3529B173-B8DF-45DD-82AA-72321F45EFDF}">
      <dgm:prSet/>
      <dgm:spPr/>
      <dgm:t>
        <a:bodyPr/>
        <a:lstStyle/>
        <a:p>
          <a:endParaRPr lang="es-ES"/>
        </a:p>
      </dgm:t>
    </dgm:pt>
    <dgm:pt modelId="{481B426D-E29F-424E-A141-43FF20ADE7F5}" type="sibTrans" cxnId="{3529B173-B8DF-45DD-82AA-72321F45EFDF}">
      <dgm:prSet/>
      <dgm:spPr/>
      <dgm:t>
        <a:bodyPr/>
        <a:lstStyle/>
        <a:p>
          <a:endParaRPr lang="es-ES"/>
        </a:p>
      </dgm:t>
    </dgm:pt>
    <dgm:pt modelId="{AA2BACB3-8BA1-448E-ABEC-362B26E1BE76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Router</a:t>
          </a:r>
          <a:r>
            <a:rPr lang="es-ES" dirty="0" smtClean="0"/>
            <a:t> CNC </a:t>
          </a:r>
          <a:endParaRPr lang="es-ES" dirty="0"/>
        </a:p>
      </dgm:t>
    </dgm:pt>
    <dgm:pt modelId="{3B514B1A-92D2-429C-8215-258CF6E500C8}" type="parTrans" cxnId="{ADF315AA-03A1-4260-B583-04B2ABBDA9E0}">
      <dgm:prSet/>
      <dgm:spPr/>
      <dgm:t>
        <a:bodyPr/>
        <a:lstStyle/>
        <a:p>
          <a:endParaRPr lang="es-ES"/>
        </a:p>
      </dgm:t>
    </dgm:pt>
    <dgm:pt modelId="{52E9722E-CC08-4D69-824A-72FED114538D}" type="sibTrans" cxnId="{ADF315AA-03A1-4260-B583-04B2ABBDA9E0}">
      <dgm:prSet/>
      <dgm:spPr/>
      <dgm:t>
        <a:bodyPr/>
        <a:lstStyle/>
        <a:p>
          <a:endParaRPr lang="es-ES"/>
        </a:p>
      </dgm:t>
    </dgm:pt>
    <dgm:pt modelId="{1D787691-100A-4524-8186-8842164689C0}" type="pres">
      <dgm:prSet presAssocID="{FAE38F0B-CA8E-4723-8B1B-4EB427302F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4FF0D4-CCDE-4FF9-B1E4-EBA7F049BB61}" type="pres">
      <dgm:prSet presAssocID="{5CAEA083-4881-401E-8955-2C3A7DE61D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2CC86-0D29-43F3-A705-F47436B30A46}" type="pres">
      <dgm:prSet presAssocID="{A4FB577D-C546-4E53-85AB-0D360822F057}" presName="sibTrans" presStyleCnt="0"/>
      <dgm:spPr/>
    </dgm:pt>
    <dgm:pt modelId="{940806E4-8BB4-4072-8785-AAE1B73C60E6}" type="pres">
      <dgm:prSet presAssocID="{1859C49D-DA17-4BE4-AB4F-47A030EA71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03864-F8FE-49BB-8DE4-7055394694D4}" type="pres">
      <dgm:prSet presAssocID="{593E267A-BF75-4E64-9991-E51C67884EFC}" presName="sibTrans" presStyleCnt="0"/>
      <dgm:spPr/>
    </dgm:pt>
    <dgm:pt modelId="{8F4E3418-5623-4AEF-8D11-FD00F62000FE}" type="pres">
      <dgm:prSet presAssocID="{A6A33264-BACB-4460-A8F9-CAB386FA3B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18E611-8912-4FCB-953D-0B85628191D0}" type="pres">
      <dgm:prSet presAssocID="{CB26CB71-C4E3-4C50-A7A4-A8EB83D5E9E0}" presName="sibTrans" presStyleCnt="0"/>
      <dgm:spPr/>
    </dgm:pt>
    <dgm:pt modelId="{6AF31020-C788-4A50-87E1-0DE5985EAB47}" type="pres">
      <dgm:prSet presAssocID="{2D8D8CFC-607F-47E4-B995-F18BECBF84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BE90F-4794-4D4C-9C68-E581100A2DF4}" type="pres">
      <dgm:prSet presAssocID="{481B426D-E29F-424E-A141-43FF20ADE7F5}" presName="sibTrans" presStyleCnt="0"/>
      <dgm:spPr/>
    </dgm:pt>
    <dgm:pt modelId="{5A1C3596-DB94-4035-ACDE-231E1EB312CB}" type="pres">
      <dgm:prSet presAssocID="{AA2BACB3-8BA1-448E-ABEC-362B26E1BE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0E70F8-6EEE-44CB-9A55-E63FDE199EC9}" type="presOf" srcId="{5CAEA083-4881-401E-8955-2C3A7DE61DF3}" destId="{A74FF0D4-CCDE-4FF9-B1E4-EBA7F049BB61}" srcOrd="0" destOrd="0" presId="urn:microsoft.com/office/officeart/2005/8/layout/default"/>
    <dgm:cxn modelId="{ADF315AA-03A1-4260-B583-04B2ABBDA9E0}" srcId="{FAE38F0B-CA8E-4723-8B1B-4EB427302FEB}" destId="{AA2BACB3-8BA1-448E-ABEC-362B26E1BE76}" srcOrd="4" destOrd="0" parTransId="{3B514B1A-92D2-429C-8215-258CF6E500C8}" sibTransId="{52E9722E-CC08-4D69-824A-72FED114538D}"/>
    <dgm:cxn modelId="{F68D937C-7FC6-41AB-9CCF-EE677ED5BD44}" type="presOf" srcId="{FAE38F0B-CA8E-4723-8B1B-4EB427302FEB}" destId="{1D787691-100A-4524-8186-8842164689C0}" srcOrd="0" destOrd="0" presId="urn:microsoft.com/office/officeart/2005/8/layout/default"/>
    <dgm:cxn modelId="{E362B3CA-DF8E-4A8E-A959-E1090380709C}" type="presOf" srcId="{1859C49D-DA17-4BE4-AB4F-47A030EA71DD}" destId="{940806E4-8BB4-4072-8785-AAE1B73C60E6}" srcOrd="0" destOrd="0" presId="urn:microsoft.com/office/officeart/2005/8/layout/default"/>
    <dgm:cxn modelId="{3529B173-B8DF-45DD-82AA-72321F45EFDF}" srcId="{FAE38F0B-CA8E-4723-8B1B-4EB427302FEB}" destId="{2D8D8CFC-607F-47E4-B995-F18BECBF8458}" srcOrd="3" destOrd="0" parTransId="{96B2383C-4532-4953-BEE8-75C1967DD9A9}" sibTransId="{481B426D-E29F-424E-A141-43FF20ADE7F5}"/>
    <dgm:cxn modelId="{4BA2DA86-6A52-4840-AE0D-550E8089BE21}" type="presOf" srcId="{AA2BACB3-8BA1-448E-ABEC-362B26E1BE76}" destId="{5A1C3596-DB94-4035-ACDE-231E1EB312CB}" srcOrd="0" destOrd="0" presId="urn:microsoft.com/office/officeart/2005/8/layout/default"/>
    <dgm:cxn modelId="{6C5A5867-AE90-4A1A-8B0C-0B65B08129BB}" srcId="{FAE38F0B-CA8E-4723-8B1B-4EB427302FEB}" destId="{A6A33264-BACB-4460-A8F9-CAB386FA3BBB}" srcOrd="2" destOrd="0" parTransId="{6B530435-D285-4CC9-99D3-C7650F8ECD57}" sibTransId="{CB26CB71-C4E3-4C50-A7A4-A8EB83D5E9E0}"/>
    <dgm:cxn modelId="{F020DFE6-8C50-4FB6-99A1-7CC42A9C3800}" type="presOf" srcId="{A6A33264-BACB-4460-A8F9-CAB386FA3BBB}" destId="{8F4E3418-5623-4AEF-8D11-FD00F62000FE}" srcOrd="0" destOrd="0" presId="urn:microsoft.com/office/officeart/2005/8/layout/default"/>
    <dgm:cxn modelId="{290E4F1D-EE21-4DC4-8E8B-C7036AD3EC4A}" srcId="{FAE38F0B-CA8E-4723-8B1B-4EB427302FEB}" destId="{1859C49D-DA17-4BE4-AB4F-47A030EA71DD}" srcOrd="1" destOrd="0" parTransId="{72F95057-601E-44A9-840C-A750B202B739}" sibTransId="{593E267A-BF75-4E64-9991-E51C67884EFC}"/>
    <dgm:cxn modelId="{154DC89B-96F6-474E-B927-918494C6218C}" type="presOf" srcId="{2D8D8CFC-607F-47E4-B995-F18BECBF8458}" destId="{6AF31020-C788-4A50-87E1-0DE5985EAB47}" srcOrd="0" destOrd="0" presId="urn:microsoft.com/office/officeart/2005/8/layout/default"/>
    <dgm:cxn modelId="{D03C8F0C-4D6C-4A41-88C2-ABEDA8F91086}" srcId="{FAE38F0B-CA8E-4723-8B1B-4EB427302FEB}" destId="{5CAEA083-4881-401E-8955-2C3A7DE61DF3}" srcOrd="0" destOrd="0" parTransId="{E806BDBF-B917-4E06-B96E-922E9525A030}" sibTransId="{A4FB577D-C546-4E53-85AB-0D360822F057}"/>
    <dgm:cxn modelId="{5F318590-FBE1-488E-A986-398782FAF5A0}" type="presParOf" srcId="{1D787691-100A-4524-8186-8842164689C0}" destId="{A74FF0D4-CCDE-4FF9-B1E4-EBA7F049BB61}" srcOrd="0" destOrd="0" presId="urn:microsoft.com/office/officeart/2005/8/layout/default"/>
    <dgm:cxn modelId="{4BB2EB01-3652-4DD9-85DE-678EEF40368B}" type="presParOf" srcId="{1D787691-100A-4524-8186-8842164689C0}" destId="{DD62CC86-0D29-43F3-A705-F47436B30A46}" srcOrd="1" destOrd="0" presId="urn:microsoft.com/office/officeart/2005/8/layout/default"/>
    <dgm:cxn modelId="{B5BD70B7-E91A-4DCC-8A5A-5D205942B630}" type="presParOf" srcId="{1D787691-100A-4524-8186-8842164689C0}" destId="{940806E4-8BB4-4072-8785-AAE1B73C60E6}" srcOrd="2" destOrd="0" presId="urn:microsoft.com/office/officeart/2005/8/layout/default"/>
    <dgm:cxn modelId="{6DCC3E6C-852C-44AE-8C3D-13B17747E1FD}" type="presParOf" srcId="{1D787691-100A-4524-8186-8842164689C0}" destId="{1FF03864-F8FE-49BB-8DE4-7055394694D4}" srcOrd="3" destOrd="0" presId="urn:microsoft.com/office/officeart/2005/8/layout/default"/>
    <dgm:cxn modelId="{619379CA-6EA3-4A50-93EA-D8293E082927}" type="presParOf" srcId="{1D787691-100A-4524-8186-8842164689C0}" destId="{8F4E3418-5623-4AEF-8D11-FD00F62000FE}" srcOrd="4" destOrd="0" presId="urn:microsoft.com/office/officeart/2005/8/layout/default"/>
    <dgm:cxn modelId="{7CE05526-4B10-4518-A061-9E9D5A59B56D}" type="presParOf" srcId="{1D787691-100A-4524-8186-8842164689C0}" destId="{D818E611-8912-4FCB-953D-0B85628191D0}" srcOrd="5" destOrd="0" presId="urn:microsoft.com/office/officeart/2005/8/layout/default"/>
    <dgm:cxn modelId="{E1277FBB-3354-40D1-B67C-8667040BBF8E}" type="presParOf" srcId="{1D787691-100A-4524-8186-8842164689C0}" destId="{6AF31020-C788-4A50-87E1-0DE5985EAB47}" srcOrd="6" destOrd="0" presId="urn:microsoft.com/office/officeart/2005/8/layout/default"/>
    <dgm:cxn modelId="{FB0573D1-8A4A-4B6A-86CD-DAB59470F240}" type="presParOf" srcId="{1D787691-100A-4524-8186-8842164689C0}" destId="{EB5BE90F-4794-4D4C-9C68-E581100A2DF4}" srcOrd="7" destOrd="0" presId="urn:microsoft.com/office/officeart/2005/8/layout/default"/>
    <dgm:cxn modelId="{432164B6-24F5-4933-8A8E-24D5D43FB351}" type="presParOf" srcId="{1D787691-100A-4524-8186-8842164689C0}" destId="{5A1C3596-DB94-4035-ACDE-231E1EB312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FDDC5-A7DA-445B-A8D3-D76FFB4EE18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2055BDC-6A21-4F01-8483-D9A07A67BA3C}">
      <dgm:prSet phldrT="[Texto]"/>
      <dgm:spPr/>
      <dgm:t>
        <a:bodyPr/>
        <a:lstStyle/>
        <a:p>
          <a:r>
            <a:rPr lang="es-ES" dirty="0" smtClean="0"/>
            <a:t>OBJETIVO GENERAL</a:t>
          </a:r>
          <a:endParaRPr lang="es-ES" dirty="0"/>
        </a:p>
      </dgm:t>
    </dgm:pt>
    <dgm:pt modelId="{9A1717E9-468F-4634-9C9B-EDEC7C4400C1}" type="parTrans" cxnId="{FA561802-E0E4-4ECD-B10E-419416D0538E}">
      <dgm:prSet/>
      <dgm:spPr/>
      <dgm:t>
        <a:bodyPr/>
        <a:lstStyle/>
        <a:p>
          <a:endParaRPr lang="es-ES"/>
        </a:p>
      </dgm:t>
    </dgm:pt>
    <dgm:pt modelId="{A08BE189-2C3C-4F17-B333-E29C1D5FAA7C}" type="sibTrans" cxnId="{FA561802-E0E4-4ECD-B10E-419416D0538E}">
      <dgm:prSet/>
      <dgm:spPr/>
      <dgm:t>
        <a:bodyPr/>
        <a:lstStyle/>
        <a:p>
          <a:endParaRPr lang="es-ES"/>
        </a:p>
      </dgm:t>
    </dgm:pt>
    <dgm:pt modelId="{2E3AAB77-84B2-43A8-87D7-D947365A1A15}">
      <dgm:prSet phldrT="[Texto]"/>
      <dgm:spPr/>
      <dgm:t>
        <a:bodyPr/>
        <a:lstStyle/>
        <a:p>
          <a:r>
            <a:rPr lang="es-ES" dirty="0" smtClean="0"/>
            <a:t>OBJETIVOS ESPECFICOS</a:t>
          </a:r>
          <a:endParaRPr lang="es-ES" dirty="0"/>
        </a:p>
      </dgm:t>
    </dgm:pt>
    <dgm:pt modelId="{24AD3FEE-FAFA-4310-BA73-67EA1F04EF69}" type="parTrans" cxnId="{ACA005B7-53B3-4E8E-B37B-4B6D391C77CA}">
      <dgm:prSet/>
      <dgm:spPr/>
      <dgm:t>
        <a:bodyPr/>
        <a:lstStyle/>
        <a:p>
          <a:endParaRPr lang="es-ES"/>
        </a:p>
      </dgm:t>
    </dgm:pt>
    <dgm:pt modelId="{1DA88100-07CA-46A4-9356-A9D427853F32}" type="sibTrans" cxnId="{ACA005B7-53B3-4E8E-B37B-4B6D391C77CA}">
      <dgm:prSet/>
      <dgm:spPr/>
      <dgm:t>
        <a:bodyPr/>
        <a:lstStyle/>
        <a:p>
          <a:endParaRPr lang="es-ES"/>
        </a:p>
      </dgm:t>
    </dgm:pt>
    <dgm:pt modelId="{D7AE9400-8BD3-40AC-9032-520DCF1BFE23}">
      <dgm:prSet phldrT="[Texto]"/>
      <dgm:spPr/>
      <dgm:t>
        <a:bodyPr/>
        <a:lstStyle/>
        <a:p>
          <a:r>
            <a:rPr lang="es-ES" dirty="0" smtClean="0"/>
            <a:t>Especificaciones</a:t>
          </a:r>
          <a:endParaRPr lang="es-ES" dirty="0"/>
        </a:p>
      </dgm:t>
    </dgm:pt>
    <dgm:pt modelId="{30BBC1DB-2277-424C-8EC6-F8113A31E744}" type="parTrans" cxnId="{05C42419-9F36-4DBD-8C55-F203C5AAEB33}">
      <dgm:prSet/>
      <dgm:spPr/>
      <dgm:t>
        <a:bodyPr/>
        <a:lstStyle/>
        <a:p>
          <a:endParaRPr lang="es-ES"/>
        </a:p>
      </dgm:t>
    </dgm:pt>
    <dgm:pt modelId="{53CB9285-243C-4B88-9589-6A4411C8A28B}" type="sibTrans" cxnId="{05C42419-9F36-4DBD-8C55-F203C5AAEB33}">
      <dgm:prSet/>
      <dgm:spPr/>
      <dgm:t>
        <a:bodyPr/>
        <a:lstStyle/>
        <a:p>
          <a:endParaRPr lang="es-ES"/>
        </a:p>
      </dgm:t>
    </dgm:pt>
    <dgm:pt modelId="{55779E75-24E8-45C2-96EA-E477721ADEC0}">
      <dgm:prSet phldrT="[Texto]"/>
      <dgm:spPr/>
      <dgm:t>
        <a:bodyPr/>
        <a:lstStyle/>
        <a:p>
          <a:r>
            <a:rPr lang="en-US" dirty="0" smtClean="0"/>
            <a:t>Sistema </a:t>
          </a:r>
          <a:r>
            <a:rPr lang="en-US" dirty="0" err="1" smtClean="0"/>
            <a:t>Eléctrico</a:t>
          </a:r>
          <a:r>
            <a:rPr lang="en-US" dirty="0" smtClean="0"/>
            <a:t> / </a:t>
          </a:r>
          <a:r>
            <a:rPr lang="en-US" dirty="0" err="1" smtClean="0"/>
            <a:t>Electrónico</a:t>
          </a:r>
          <a:endParaRPr lang="es-ES" dirty="0"/>
        </a:p>
      </dgm:t>
    </dgm:pt>
    <dgm:pt modelId="{879BA256-128A-4F9E-97E4-6E0BC645DD6E}" type="parTrans" cxnId="{7084AFFD-166B-48CC-8412-69D019D7C788}">
      <dgm:prSet/>
      <dgm:spPr/>
      <dgm:t>
        <a:bodyPr/>
        <a:lstStyle/>
        <a:p>
          <a:endParaRPr lang="es-ES"/>
        </a:p>
      </dgm:t>
    </dgm:pt>
    <dgm:pt modelId="{1032B724-538E-42C3-BE22-76A803CD52DF}" type="sibTrans" cxnId="{7084AFFD-166B-48CC-8412-69D019D7C788}">
      <dgm:prSet/>
      <dgm:spPr/>
      <dgm:t>
        <a:bodyPr/>
        <a:lstStyle/>
        <a:p>
          <a:endParaRPr lang="es-ES"/>
        </a:p>
      </dgm:t>
    </dgm:pt>
    <dgm:pt modelId="{E8566645-A752-45DC-B5AD-47EB658D7680}">
      <dgm:prSet phldrT="[Texto]"/>
      <dgm:spPr/>
      <dgm:t>
        <a:bodyPr/>
        <a:lstStyle/>
        <a:p>
          <a:r>
            <a:rPr lang="en-US" dirty="0" err="1" smtClean="0"/>
            <a:t>Pruebas</a:t>
          </a:r>
          <a:endParaRPr lang="es-ES" dirty="0"/>
        </a:p>
      </dgm:t>
    </dgm:pt>
    <dgm:pt modelId="{0146A5EF-93FF-4E86-97B8-AD0E02F9607C}" type="parTrans" cxnId="{873351B7-9B90-46FA-90D3-E304257CDEFF}">
      <dgm:prSet/>
      <dgm:spPr/>
      <dgm:t>
        <a:bodyPr/>
        <a:lstStyle/>
        <a:p>
          <a:endParaRPr lang="es-ES"/>
        </a:p>
      </dgm:t>
    </dgm:pt>
    <dgm:pt modelId="{B5C4AB11-FA19-45C5-8FED-2B4A447C521B}" type="sibTrans" cxnId="{873351B7-9B90-46FA-90D3-E304257CDEFF}">
      <dgm:prSet/>
      <dgm:spPr/>
      <dgm:t>
        <a:bodyPr/>
        <a:lstStyle/>
        <a:p>
          <a:endParaRPr lang="es-ES"/>
        </a:p>
      </dgm:t>
    </dgm:pt>
    <dgm:pt modelId="{8E0F2D88-8448-432E-AF0A-24101C5968D5}" type="pres">
      <dgm:prSet presAssocID="{B0EFDDC5-A7DA-445B-A8D3-D76FFB4EE1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5DC549-BA28-421A-8F25-83BEAF3A2224}" type="pres">
      <dgm:prSet presAssocID="{92055BDC-6A21-4F01-8483-D9A07A67BA3C}" presName="parentLin" presStyleCnt="0"/>
      <dgm:spPr/>
      <dgm:t>
        <a:bodyPr/>
        <a:lstStyle/>
        <a:p>
          <a:endParaRPr lang="es-ES"/>
        </a:p>
      </dgm:t>
    </dgm:pt>
    <dgm:pt modelId="{2A59B0E4-BF03-475A-A769-21696BEDA447}" type="pres">
      <dgm:prSet presAssocID="{92055BDC-6A21-4F01-8483-D9A07A67BA3C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FB6209C-67AB-423F-B250-61BDC6DB4E9F}" type="pres">
      <dgm:prSet presAssocID="{92055BDC-6A21-4F01-8483-D9A07A67BA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0AFE6-BDDB-4984-A6D3-536BC09078D0}" type="pres">
      <dgm:prSet presAssocID="{92055BDC-6A21-4F01-8483-D9A07A67BA3C}" presName="negativeSpace" presStyleCnt="0"/>
      <dgm:spPr/>
      <dgm:t>
        <a:bodyPr/>
        <a:lstStyle/>
        <a:p>
          <a:endParaRPr lang="es-ES"/>
        </a:p>
      </dgm:t>
    </dgm:pt>
    <dgm:pt modelId="{B5875EF4-9BBF-4F4D-BF74-803D8426ECBB}" type="pres">
      <dgm:prSet presAssocID="{92055BDC-6A21-4F01-8483-D9A07A67BA3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1A96AA-1BFD-4EBA-A284-3FD7491FD776}" type="pres">
      <dgm:prSet presAssocID="{A08BE189-2C3C-4F17-B333-E29C1D5FAA7C}" presName="spaceBetweenRectangles" presStyleCnt="0"/>
      <dgm:spPr/>
      <dgm:t>
        <a:bodyPr/>
        <a:lstStyle/>
        <a:p>
          <a:endParaRPr lang="es-ES"/>
        </a:p>
      </dgm:t>
    </dgm:pt>
    <dgm:pt modelId="{061CC437-53D1-42DA-BFE1-7669DF3A542B}" type="pres">
      <dgm:prSet presAssocID="{2E3AAB77-84B2-43A8-87D7-D947365A1A15}" presName="parentLin" presStyleCnt="0"/>
      <dgm:spPr/>
      <dgm:t>
        <a:bodyPr/>
        <a:lstStyle/>
        <a:p>
          <a:endParaRPr lang="es-ES"/>
        </a:p>
      </dgm:t>
    </dgm:pt>
    <dgm:pt modelId="{83043B0F-8179-4B16-9DFB-892313511211}" type="pres">
      <dgm:prSet presAssocID="{2E3AAB77-84B2-43A8-87D7-D947365A1A15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1AEB0B87-2290-43AD-A987-6E81DFBCBE63}" type="pres">
      <dgm:prSet presAssocID="{2E3AAB77-84B2-43A8-87D7-D947365A1A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A601E0-FECC-48E8-83FF-14ECC63E0EE8}" type="pres">
      <dgm:prSet presAssocID="{2E3AAB77-84B2-43A8-87D7-D947365A1A15}" presName="negativeSpace" presStyleCnt="0"/>
      <dgm:spPr/>
      <dgm:t>
        <a:bodyPr/>
        <a:lstStyle/>
        <a:p>
          <a:endParaRPr lang="es-ES"/>
        </a:p>
      </dgm:t>
    </dgm:pt>
    <dgm:pt modelId="{4E6C669E-B19B-491E-9324-20A1851F79A2}" type="pres">
      <dgm:prSet presAssocID="{2E3AAB77-84B2-43A8-87D7-D947365A1A1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3351B7-9B90-46FA-90D3-E304257CDEFF}" srcId="{2E3AAB77-84B2-43A8-87D7-D947365A1A15}" destId="{E8566645-A752-45DC-B5AD-47EB658D7680}" srcOrd="2" destOrd="0" parTransId="{0146A5EF-93FF-4E86-97B8-AD0E02F9607C}" sibTransId="{B5C4AB11-FA19-45C5-8FED-2B4A447C521B}"/>
    <dgm:cxn modelId="{1C3D7458-8274-4EB3-9ABB-2C88A07F771D}" type="presOf" srcId="{92055BDC-6A21-4F01-8483-D9A07A67BA3C}" destId="{2A59B0E4-BF03-475A-A769-21696BEDA447}" srcOrd="0" destOrd="0" presId="urn:microsoft.com/office/officeart/2005/8/layout/list1"/>
    <dgm:cxn modelId="{77165890-16C2-4270-8B20-1C27C9A6CC9B}" type="presOf" srcId="{D7AE9400-8BD3-40AC-9032-520DCF1BFE23}" destId="{4E6C669E-B19B-491E-9324-20A1851F79A2}" srcOrd="0" destOrd="0" presId="urn:microsoft.com/office/officeart/2005/8/layout/list1"/>
    <dgm:cxn modelId="{7084AFFD-166B-48CC-8412-69D019D7C788}" srcId="{2E3AAB77-84B2-43A8-87D7-D947365A1A15}" destId="{55779E75-24E8-45C2-96EA-E477721ADEC0}" srcOrd="1" destOrd="0" parTransId="{879BA256-128A-4F9E-97E4-6E0BC645DD6E}" sibTransId="{1032B724-538E-42C3-BE22-76A803CD52DF}"/>
    <dgm:cxn modelId="{05C42419-9F36-4DBD-8C55-F203C5AAEB33}" srcId="{2E3AAB77-84B2-43A8-87D7-D947365A1A15}" destId="{D7AE9400-8BD3-40AC-9032-520DCF1BFE23}" srcOrd="0" destOrd="0" parTransId="{30BBC1DB-2277-424C-8EC6-F8113A31E744}" sibTransId="{53CB9285-243C-4B88-9589-6A4411C8A28B}"/>
    <dgm:cxn modelId="{5A8D1146-64A7-4580-BCB5-2D1CE2D67A81}" type="presOf" srcId="{2E3AAB77-84B2-43A8-87D7-D947365A1A15}" destId="{83043B0F-8179-4B16-9DFB-892313511211}" srcOrd="0" destOrd="0" presId="urn:microsoft.com/office/officeart/2005/8/layout/list1"/>
    <dgm:cxn modelId="{BCDE0EE5-10A3-49AE-92E9-55E6F558AA94}" type="presOf" srcId="{55779E75-24E8-45C2-96EA-E477721ADEC0}" destId="{4E6C669E-B19B-491E-9324-20A1851F79A2}" srcOrd="0" destOrd="1" presId="urn:microsoft.com/office/officeart/2005/8/layout/list1"/>
    <dgm:cxn modelId="{5B3039ED-6BCC-4DDD-AFB0-A8A9737A5899}" type="presOf" srcId="{2E3AAB77-84B2-43A8-87D7-D947365A1A15}" destId="{1AEB0B87-2290-43AD-A987-6E81DFBCBE63}" srcOrd="1" destOrd="0" presId="urn:microsoft.com/office/officeart/2005/8/layout/list1"/>
    <dgm:cxn modelId="{FA561802-E0E4-4ECD-B10E-419416D0538E}" srcId="{B0EFDDC5-A7DA-445B-A8D3-D76FFB4EE185}" destId="{92055BDC-6A21-4F01-8483-D9A07A67BA3C}" srcOrd="0" destOrd="0" parTransId="{9A1717E9-468F-4634-9C9B-EDEC7C4400C1}" sibTransId="{A08BE189-2C3C-4F17-B333-E29C1D5FAA7C}"/>
    <dgm:cxn modelId="{FE035DF7-25AE-4A29-BDA2-85DF22370292}" type="presOf" srcId="{E8566645-A752-45DC-B5AD-47EB658D7680}" destId="{4E6C669E-B19B-491E-9324-20A1851F79A2}" srcOrd="0" destOrd="2" presId="urn:microsoft.com/office/officeart/2005/8/layout/list1"/>
    <dgm:cxn modelId="{B03F4544-000B-4C28-9BEA-7D7C4E6D367C}" type="presOf" srcId="{B0EFDDC5-A7DA-445B-A8D3-D76FFB4EE185}" destId="{8E0F2D88-8448-432E-AF0A-24101C5968D5}" srcOrd="0" destOrd="0" presId="urn:microsoft.com/office/officeart/2005/8/layout/list1"/>
    <dgm:cxn modelId="{66CE6389-10C2-41BF-964C-ADF1DE31C5FE}" type="presOf" srcId="{92055BDC-6A21-4F01-8483-D9A07A67BA3C}" destId="{2FB6209C-67AB-423F-B250-61BDC6DB4E9F}" srcOrd="1" destOrd="0" presId="urn:microsoft.com/office/officeart/2005/8/layout/list1"/>
    <dgm:cxn modelId="{ACA005B7-53B3-4E8E-B37B-4B6D391C77CA}" srcId="{B0EFDDC5-A7DA-445B-A8D3-D76FFB4EE185}" destId="{2E3AAB77-84B2-43A8-87D7-D947365A1A15}" srcOrd="1" destOrd="0" parTransId="{24AD3FEE-FAFA-4310-BA73-67EA1F04EF69}" sibTransId="{1DA88100-07CA-46A4-9356-A9D427853F32}"/>
    <dgm:cxn modelId="{D1BB8758-41E4-4F0B-91F8-02C0A4763A9F}" type="presParOf" srcId="{8E0F2D88-8448-432E-AF0A-24101C5968D5}" destId="{645DC549-BA28-421A-8F25-83BEAF3A2224}" srcOrd="0" destOrd="0" presId="urn:microsoft.com/office/officeart/2005/8/layout/list1"/>
    <dgm:cxn modelId="{6D4CBB0C-F9CB-4B1D-8659-A0189A72081D}" type="presParOf" srcId="{645DC549-BA28-421A-8F25-83BEAF3A2224}" destId="{2A59B0E4-BF03-475A-A769-21696BEDA447}" srcOrd="0" destOrd="0" presId="urn:microsoft.com/office/officeart/2005/8/layout/list1"/>
    <dgm:cxn modelId="{993E6567-5C03-4CE0-A637-3D2D93FDBB7C}" type="presParOf" srcId="{645DC549-BA28-421A-8F25-83BEAF3A2224}" destId="{2FB6209C-67AB-423F-B250-61BDC6DB4E9F}" srcOrd="1" destOrd="0" presId="urn:microsoft.com/office/officeart/2005/8/layout/list1"/>
    <dgm:cxn modelId="{AF144569-D1DA-4B81-A1BF-63B0093DE283}" type="presParOf" srcId="{8E0F2D88-8448-432E-AF0A-24101C5968D5}" destId="{F390AFE6-BDDB-4984-A6D3-536BC09078D0}" srcOrd="1" destOrd="0" presId="urn:microsoft.com/office/officeart/2005/8/layout/list1"/>
    <dgm:cxn modelId="{21090DD0-43D6-4AFD-891B-FF7237656569}" type="presParOf" srcId="{8E0F2D88-8448-432E-AF0A-24101C5968D5}" destId="{B5875EF4-9BBF-4F4D-BF74-803D8426ECBB}" srcOrd="2" destOrd="0" presId="urn:microsoft.com/office/officeart/2005/8/layout/list1"/>
    <dgm:cxn modelId="{A0092D8E-2969-4BBB-A8EF-6CB7B4A52E8A}" type="presParOf" srcId="{8E0F2D88-8448-432E-AF0A-24101C5968D5}" destId="{C41A96AA-1BFD-4EBA-A284-3FD7491FD776}" srcOrd="3" destOrd="0" presId="urn:microsoft.com/office/officeart/2005/8/layout/list1"/>
    <dgm:cxn modelId="{76278AB8-9DC7-4B47-A94C-402971C87F27}" type="presParOf" srcId="{8E0F2D88-8448-432E-AF0A-24101C5968D5}" destId="{061CC437-53D1-42DA-BFE1-7669DF3A542B}" srcOrd="4" destOrd="0" presId="urn:microsoft.com/office/officeart/2005/8/layout/list1"/>
    <dgm:cxn modelId="{FAD858E3-7C8F-4144-B6E8-BD79FDFA7E94}" type="presParOf" srcId="{061CC437-53D1-42DA-BFE1-7669DF3A542B}" destId="{83043B0F-8179-4B16-9DFB-892313511211}" srcOrd="0" destOrd="0" presId="urn:microsoft.com/office/officeart/2005/8/layout/list1"/>
    <dgm:cxn modelId="{C56AD688-DB3E-4F0D-9C8B-3C745F94A4F3}" type="presParOf" srcId="{061CC437-53D1-42DA-BFE1-7669DF3A542B}" destId="{1AEB0B87-2290-43AD-A987-6E81DFBCBE63}" srcOrd="1" destOrd="0" presId="urn:microsoft.com/office/officeart/2005/8/layout/list1"/>
    <dgm:cxn modelId="{15BD6B31-B349-4530-912B-5912C7169488}" type="presParOf" srcId="{8E0F2D88-8448-432E-AF0A-24101C5968D5}" destId="{BEA601E0-FECC-48E8-83FF-14ECC63E0EE8}" srcOrd="5" destOrd="0" presId="urn:microsoft.com/office/officeart/2005/8/layout/list1"/>
    <dgm:cxn modelId="{AA350B52-9C9B-4AEF-992B-7EDE6A5437B8}" type="presParOf" srcId="{8E0F2D88-8448-432E-AF0A-24101C5968D5}" destId="{4E6C669E-B19B-491E-9324-20A1851F79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5A081-B1C5-4A91-AD4C-0B88E0231DD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01003A-7482-4A4C-9215-1F76613CA186}">
      <dgm:prSet phldrT="[Texto]"/>
      <dgm:spPr/>
      <dgm:t>
        <a:bodyPr/>
        <a:lstStyle/>
        <a:p>
          <a:pPr algn="ctr"/>
          <a:r>
            <a:rPr lang="en-US" dirty="0" err="1" smtClean="0"/>
            <a:t>Rapidez</a:t>
          </a:r>
          <a:r>
            <a:rPr lang="en-US" dirty="0" smtClean="0"/>
            <a:t>, </a:t>
          </a:r>
          <a:r>
            <a:rPr lang="en-US" dirty="0" err="1" smtClean="0"/>
            <a:t>Eficiencia</a:t>
          </a:r>
          <a:r>
            <a:rPr lang="en-US" dirty="0" smtClean="0"/>
            <a:t>, </a:t>
          </a:r>
          <a:r>
            <a:rPr lang="en-US" dirty="0" err="1" smtClean="0"/>
            <a:t>Precisión</a:t>
          </a:r>
          <a:endParaRPr lang="es-ES" dirty="0"/>
        </a:p>
      </dgm:t>
    </dgm:pt>
    <dgm:pt modelId="{B8DD6BB9-7F30-45BC-A896-9FCA97EA7E02}" type="parTrans" cxnId="{487E6D12-1B69-4265-B277-AB617475E687}">
      <dgm:prSet/>
      <dgm:spPr/>
      <dgm:t>
        <a:bodyPr/>
        <a:lstStyle/>
        <a:p>
          <a:pPr algn="ctr"/>
          <a:endParaRPr lang="es-ES"/>
        </a:p>
      </dgm:t>
    </dgm:pt>
    <dgm:pt modelId="{E284B993-F930-44F1-B237-0CF38CCFE853}" type="sibTrans" cxnId="{487E6D12-1B69-4265-B277-AB617475E687}">
      <dgm:prSet/>
      <dgm:spPr/>
      <dgm:t>
        <a:bodyPr/>
        <a:lstStyle/>
        <a:p>
          <a:pPr algn="ctr"/>
          <a:endParaRPr lang="es-ES"/>
        </a:p>
      </dgm:t>
    </dgm:pt>
    <dgm:pt modelId="{8A3CF6F6-CC75-43B8-8485-8F69AF62C54B}">
      <dgm:prSet phldrT="[Texto]"/>
      <dgm:spPr/>
      <dgm:t>
        <a:bodyPr/>
        <a:lstStyle/>
        <a:p>
          <a:pPr algn="ctr"/>
          <a:r>
            <a:rPr lang="en-US" dirty="0" err="1" smtClean="0"/>
            <a:t>Múltiples</a:t>
          </a:r>
          <a:r>
            <a:rPr lang="en-US" dirty="0" smtClean="0"/>
            <a:t> </a:t>
          </a:r>
          <a:r>
            <a:rPr lang="en-US" dirty="0" err="1" smtClean="0"/>
            <a:t>Tareas</a:t>
          </a:r>
          <a:endParaRPr lang="es-ES" dirty="0"/>
        </a:p>
      </dgm:t>
    </dgm:pt>
    <dgm:pt modelId="{E73F6AAD-3CF2-4C8C-94D5-553FD78FE8D3}" type="parTrans" cxnId="{6DF1D45F-22B7-47E9-91A0-9FC51120DC68}">
      <dgm:prSet/>
      <dgm:spPr/>
      <dgm:t>
        <a:bodyPr/>
        <a:lstStyle/>
        <a:p>
          <a:pPr algn="ctr"/>
          <a:endParaRPr lang="es-ES"/>
        </a:p>
      </dgm:t>
    </dgm:pt>
    <dgm:pt modelId="{D1A65886-AF6C-40F6-80AE-3BADFF0B4962}" type="sibTrans" cxnId="{6DF1D45F-22B7-47E9-91A0-9FC51120DC68}">
      <dgm:prSet/>
      <dgm:spPr/>
      <dgm:t>
        <a:bodyPr/>
        <a:lstStyle/>
        <a:p>
          <a:pPr algn="ctr"/>
          <a:endParaRPr lang="es-ES"/>
        </a:p>
      </dgm:t>
    </dgm:pt>
    <dgm:pt modelId="{5EBA9AE0-68E3-45EF-8371-6396D609FEDD}">
      <dgm:prSet phldrT="[Texto]"/>
      <dgm:spPr/>
      <dgm:t>
        <a:bodyPr/>
        <a:lstStyle/>
        <a:p>
          <a:pPr algn="ctr"/>
          <a:r>
            <a:rPr lang="en-US" dirty="0" smtClean="0"/>
            <a:t>Mercado</a:t>
          </a:r>
          <a:endParaRPr lang="es-ES" dirty="0"/>
        </a:p>
      </dgm:t>
    </dgm:pt>
    <dgm:pt modelId="{CDA752E0-8715-48D7-BAD7-87663F314478}" type="parTrans" cxnId="{A3416313-364D-46D4-89E6-0E6DDA1ABF7E}">
      <dgm:prSet/>
      <dgm:spPr/>
      <dgm:t>
        <a:bodyPr/>
        <a:lstStyle/>
        <a:p>
          <a:pPr algn="ctr"/>
          <a:endParaRPr lang="es-ES"/>
        </a:p>
      </dgm:t>
    </dgm:pt>
    <dgm:pt modelId="{5FD58FD6-A209-4A84-BB75-3FF19BED21B0}" type="sibTrans" cxnId="{A3416313-364D-46D4-89E6-0E6DDA1ABF7E}">
      <dgm:prSet/>
      <dgm:spPr/>
      <dgm:t>
        <a:bodyPr/>
        <a:lstStyle/>
        <a:p>
          <a:pPr algn="ctr"/>
          <a:endParaRPr lang="es-ES"/>
        </a:p>
      </dgm:t>
    </dgm:pt>
    <dgm:pt modelId="{2360ED47-7154-422C-8D59-2BC24E654975}">
      <dgm:prSet phldrT="[Texto]"/>
      <dgm:spPr/>
      <dgm:t>
        <a:bodyPr/>
        <a:lstStyle/>
        <a:p>
          <a:pPr algn="ctr"/>
          <a:r>
            <a:rPr lang="en-US" dirty="0" err="1" smtClean="0"/>
            <a:t>Emprendimiento</a:t>
          </a:r>
          <a:r>
            <a:rPr lang="en-US" dirty="0" smtClean="0"/>
            <a:t> </a:t>
          </a:r>
          <a:r>
            <a:rPr lang="en-US" dirty="0" err="1" smtClean="0"/>
            <a:t>Matriz</a:t>
          </a:r>
          <a:r>
            <a:rPr lang="en-US" dirty="0" smtClean="0"/>
            <a:t> </a:t>
          </a:r>
          <a:r>
            <a:rPr lang="en-US" dirty="0" err="1" smtClean="0"/>
            <a:t>Productiva</a:t>
          </a:r>
          <a:endParaRPr lang="es-ES" dirty="0"/>
        </a:p>
      </dgm:t>
    </dgm:pt>
    <dgm:pt modelId="{7A0DCF3A-61E6-4E10-AD0C-B1D4B0AFDD26}" type="parTrans" cxnId="{34766835-B89A-493C-8024-D147C366A266}">
      <dgm:prSet/>
      <dgm:spPr/>
      <dgm:t>
        <a:bodyPr/>
        <a:lstStyle/>
        <a:p>
          <a:pPr algn="ctr"/>
          <a:endParaRPr lang="es-ES"/>
        </a:p>
      </dgm:t>
    </dgm:pt>
    <dgm:pt modelId="{DD5C334D-84DB-402F-947E-1E209F01AFD8}" type="sibTrans" cxnId="{34766835-B89A-493C-8024-D147C366A266}">
      <dgm:prSet/>
      <dgm:spPr/>
      <dgm:t>
        <a:bodyPr/>
        <a:lstStyle/>
        <a:p>
          <a:pPr algn="ctr"/>
          <a:endParaRPr lang="es-ES"/>
        </a:p>
      </dgm:t>
    </dgm:pt>
    <dgm:pt modelId="{B5DBB8A2-CAAC-450E-AE14-ABBD60E7C54A}" type="pres">
      <dgm:prSet presAssocID="{7415A081-B1C5-4A91-AD4C-0B88E0231D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9A9A0E-39EF-4731-8E48-A9ADC55E8630}" type="pres">
      <dgm:prSet presAssocID="{B701003A-7482-4A4C-9215-1F76613CA1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3C32F3-91E8-436E-B049-1A26BE0AED0E}" type="pres">
      <dgm:prSet presAssocID="{E284B993-F930-44F1-B237-0CF38CCFE853}" presName="sibTrans" presStyleCnt="0"/>
      <dgm:spPr/>
      <dgm:t>
        <a:bodyPr/>
        <a:lstStyle/>
        <a:p>
          <a:endParaRPr lang="es-ES"/>
        </a:p>
      </dgm:t>
    </dgm:pt>
    <dgm:pt modelId="{15DE7EFE-D773-45D9-ACB8-A34B40650BF4}" type="pres">
      <dgm:prSet presAssocID="{8A3CF6F6-CC75-43B8-8485-8F69AF62C5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41082F-61AC-4775-A4CC-32AAD073B2CE}" type="pres">
      <dgm:prSet presAssocID="{D1A65886-AF6C-40F6-80AE-3BADFF0B4962}" presName="sibTrans" presStyleCnt="0"/>
      <dgm:spPr/>
      <dgm:t>
        <a:bodyPr/>
        <a:lstStyle/>
        <a:p>
          <a:endParaRPr lang="es-ES"/>
        </a:p>
      </dgm:t>
    </dgm:pt>
    <dgm:pt modelId="{57565D0F-02D1-4182-8198-551830E71EAA}" type="pres">
      <dgm:prSet presAssocID="{5EBA9AE0-68E3-45EF-8371-6396D609FE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29FEFC-B507-4BC4-A90D-575E8ECAD50F}" type="pres">
      <dgm:prSet presAssocID="{5FD58FD6-A209-4A84-BB75-3FF19BED21B0}" presName="sibTrans" presStyleCnt="0"/>
      <dgm:spPr/>
      <dgm:t>
        <a:bodyPr/>
        <a:lstStyle/>
        <a:p>
          <a:endParaRPr lang="es-ES"/>
        </a:p>
      </dgm:t>
    </dgm:pt>
    <dgm:pt modelId="{524B4667-BE24-4266-A394-AFA022BDCE44}" type="pres">
      <dgm:prSet presAssocID="{2360ED47-7154-422C-8D59-2BC24E6549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BC4CB4-2232-4490-BF56-1F999245C119}" type="presOf" srcId="{5EBA9AE0-68E3-45EF-8371-6396D609FEDD}" destId="{57565D0F-02D1-4182-8198-551830E71EAA}" srcOrd="0" destOrd="0" presId="urn:microsoft.com/office/officeart/2005/8/layout/default"/>
    <dgm:cxn modelId="{0AA9E151-CC77-4903-8D12-4094C702F85F}" type="presOf" srcId="{8A3CF6F6-CC75-43B8-8485-8F69AF62C54B}" destId="{15DE7EFE-D773-45D9-ACB8-A34B40650BF4}" srcOrd="0" destOrd="0" presId="urn:microsoft.com/office/officeart/2005/8/layout/default"/>
    <dgm:cxn modelId="{5DC00704-CF31-41C3-B783-788F299EBBA1}" type="presOf" srcId="{7415A081-B1C5-4A91-AD4C-0B88E0231DD7}" destId="{B5DBB8A2-CAAC-450E-AE14-ABBD60E7C54A}" srcOrd="0" destOrd="0" presId="urn:microsoft.com/office/officeart/2005/8/layout/default"/>
    <dgm:cxn modelId="{6DF1D45F-22B7-47E9-91A0-9FC51120DC68}" srcId="{7415A081-B1C5-4A91-AD4C-0B88E0231DD7}" destId="{8A3CF6F6-CC75-43B8-8485-8F69AF62C54B}" srcOrd="1" destOrd="0" parTransId="{E73F6AAD-3CF2-4C8C-94D5-553FD78FE8D3}" sibTransId="{D1A65886-AF6C-40F6-80AE-3BADFF0B4962}"/>
    <dgm:cxn modelId="{A3416313-364D-46D4-89E6-0E6DDA1ABF7E}" srcId="{7415A081-B1C5-4A91-AD4C-0B88E0231DD7}" destId="{5EBA9AE0-68E3-45EF-8371-6396D609FEDD}" srcOrd="2" destOrd="0" parTransId="{CDA752E0-8715-48D7-BAD7-87663F314478}" sibTransId="{5FD58FD6-A209-4A84-BB75-3FF19BED21B0}"/>
    <dgm:cxn modelId="{487E6D12-1B69-4265-B277-AB617475E687}" srcId="{7415A081-B1C5-4A91-AD4C-0B88E0231DD7}" destId="{B701003A-7482-4A4C-9215-1F76613CA186}" srcOrd="0" destOrd="0" parTransId="{B8DD6BB9-7F30-45BC-A896-9FCA97EA7E02}" sibTransId="{E284B993-F930-44F1-B237-0CF38CCFE853}"/>
    <dgm:cxn modelId="{34766835-B89A-493C-8024-D147C366A266}" srcId="{7415A081-B1C5-4A91-AD4C-0B88E0231DD7}" destId="{2360ED47-7154-422C-8D59-2BC24E654975}" srcOrd="3" destOrd="0" parTransId="{7A0DCF3A-61E6-4E10-AD0C-B1D4B0AFDD26}" sibTransId="{DD5C334D-84DB-402F-947E-1E209F01AFD8}"/>
    <dgm:cxn modelId="{EC833B62-1FB9-455C-B11A-7E5852830571}" type="presOf" srcId="{B701003A-7482-4A4C-9215-1F76613CA186}" destId="{B69A9A0E-39EF-4731-8E48-A9ADC55E8630}" srcOrd="0" destOrd="0" presId="urn:microsoft.com/office/officeart/2005/8/layout/default"/>
    <dgm:cxn modelId="{E8CC542D-C1EB-4C2B-9E45-136A066CD147}" type="presOf" srcId="{2360ED47-7154-422C-8D59-2BC24E654975}" destId="{524B4667-BE24-4266-A394-AFA022BDCE44}" srcOrd="0" destOrd="0" presId="urn:microsoft.com/office/officeart/2005/8/layout/default"/>
    <dgm:cxn modelId="{42A5303A-5248-4644-8110-63E8F67B279E}" type="presParOf" srcId="{B5DBB8A2-CAAC-450E-AE14-ABBD60E7C54A}" destId="{B69A9A0E-39EF-4731-8E48-A9ADC55E8630}" srcOrd="0" destOrd="0" presId="urn:microsoft.com/office/officeart/2005/8/layout/default"/>
    <dgm:cxn modelId="{B96A69A7-CB68-4D73-9911-B2A4E1EE36AF}" type="presParOf" srcId="{B5DBB8A2-CAAC-450E-AE14-ABBD60E7C54A}" destId="{C43C32F3-91E8-436E-B049-1A26BE0AED0E}" srcOrd="1" destOrd="0" presId="urn:microsoft.com/office/officeart/2005/8/layout/default"/>
    <dgm:cxn modelId="{01C31299-EBA0-4068-BC65-198D26F0CD14}" type="presParOf" srcId="{B5DBB8A2-CAAC-450E-AE14-ABBD60E7C54A}" destId="{15DE7EFE-D773-45D9-ACB8-A34B40650BF4}" srcOrd="2" destOrd="0" presId="urn:microsoft.com/office/officeart/2005/8/layout/default"/>
    <dgm:cxn modelId="{3077B7C3-45F5-4F9F-A9B4-211E34A432A2}" type="presParOf" srcId="{B5DBB8A2-CAAC-450E-AE14-ABBD60E7C54A}" destId="{6C41082F-61AC-4775-A4CC-32AAD073B2CE}" srcOrd="3" destOrd="0" presId="urn:microsoft.com/office/officeart/2005/8/layout/default"/>
    <dgm:cxn modelId="{B37D215B-D15C-445B-98CD-F536A78B8EAD}" type="presParOf" srcId="{B5DBB8A2-CAAC-450E-AE14-ABBD60E7C54A}" destId="{57565D0F-02D1-4182-8198-551830E71EAA}" srcOrd="4" destOrd="0" presId="urn:microsoft.com/office/officeart/2005/8/layout/default"/>
    <dgm:cxn modelId="{D390F725-90E6-41F3-927D-08C35E2C091B}" type="presParOf" srcId="{B5DBB8A2-CAAC-450E-AE14-ABBD60E7C54A}" destId="{D929FEFC-B507-4BC4-A90D-575E8ECAD50F}" srcOrd="5" destOrd="0" presId="urn:microsoft.com/office/officeart/2005/8/layout/default"/>
    <dgm:cxn modelId="{FCEE2DDC-705E-4DBC-B9AB-70859B6722F0}" type="presParOf" srcId="{B5DBB8A2-CAAC-450E-AE14-ABBD60E7C54A}" destId="{524B4667-BE24-4266-A394-AFA022BDCE4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9FC9B-C9EF-48D4-80B0-A0091ED1112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7F14582-7304-4EAA-B17A-6C170BC195B6}">
      <dgm:prSet phldrT="[Texto]"/>
      <dgm:spPr/>
      <dgm:t>
        <a:bodyPr/>
        <a:lstStyle/>
        <a:p>
          <a:r>
            <a:rPr lang="en-US" dirty="0" err="1" smtClean="0"/>
            <a:t>Número</a:t>
          </a:r>
          <a:r>
            <a:rPr lang="en-US" dirty="0" smtClean="0"/>
            <a:t> de </a:t>
          </a:r>
          <a:r>
            <a:rPr lang="en-US" dirty="0" err="1" smtClean="0"/>
            <a:t>Ejes</a:t>
          </a:r>
          <a:endParaRPr lang="es-ES" dirty="0"/>
        </a:p>
      </dgm:t>
    </dgm:pt>
    <dgm:pt modelId="{FC87CC85-661E-425F-8D67-56C62084078D}" type="parTrans" cxnId="{70104A1C-F88E-4A3B-9859-C72FFEDDDFA5}">
      <dgm:prSet/>
      <dgm:spPr/>
      <dgm:t>
        <a:bodyPr/>
        <a:lstStyle/>
        <a:p>
          <a:endParaRPr lang="es-ES"/>
        </a:p>
      </dgm:t>
    </dgm:pt>
    <dgm:pt modelId="{6D4CC6F7-01A4-4A5D-B573-D0BA0200CCBF}" type="sibTrans" cxnId="{70104A1C-F88E-4A3B-9859-C72FFEDDDFA5}">
      <dgm:prSet/>
      <dgm:spPr/>
      <dgm:t>
        <a:bodyPr/>
        <a:lstStyle/>
        <a:p>
          <a:endParaRPr lang="es-ES"/>
        </a:p>
      </dgm:t>
    </dgm:pt>
    <dgm:pt modelId="{7863149E-78C5-454F-A4B7-DFC659E9E4D6}">
      <dgm:prSet phldrT="[Texto]"/>
      <dgm:spPr/>
      <dgm:t>
        <a:bodyPr/>
        <a:lstStyle/>
        <a:p>
          <a:r>
            <a:rPr lang="es-EC" b="0" dirty="0" smtClean="0"/>
            <a:t>Complejidad y Robustez de la Maquinaria</a:t>
          </a:r>
          <a:endParaRPr lang="es-ES" b="0" dirty="0"/>
        </a:p>
      </dgm:t>
    </dgm:pt>
    <dgm:pt modelId="{FFE33310-FC42-47C4-BEAE-ED7B89459866}" type="parTrans" cxnId="{8600A345-35DC-47AC-A23D-F310CB02F990}">
      <dgm:prSet/>
      <dgm:spPr/>
      <dgm:t>
        <a:bodyPr/>
        <a:lstStyle/>
        <a:p>
          <a:endParaRPr lang="es-ES"/>
        </a:p>
      </dgm:t>
    </dgm:pt>
    <dgm:pt modelId="{880CC835-7FE0-40A5-B92A-D2CF85A08513}" type="sibTrans" cxnId="{8600A345-35DC-47AC-A23D-F310CB02F990}">
      <dgm:prSet/>
      <dgm:spPr/>
      <dgm:t>
        <a:bodyPr/>
        <a:lstStyle/>
        <a:p>
          <a:endParaRPr lang="es-ES"/>
        </a:p>
      </dgm:t>
    </dgm:pt>
    <dgm:pt modelId="{40DC6B09-2C9E-4DCF-9F20-0DEAFA9F9287}" type="pres">
      <dgm:prSet presAssocID="{60D9FC9B-C9EF-48D4-80B0-A0091ED111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D3E490-8F01-4255-839C-72E031810FC6}" type="pres">
      <dgm:prSet presAssocID="{17F14582-7304-4EAA-B17A-6C170BC195B6}" presName="node" presStyleLbl="node1" presStyleIdx="0" presStyleCnt="2" custScaleX="29717" custScaleY="35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B9286-7100-43BF-A324-490BD5E0D0BF}" type="pres">
      <dgm:prSet presAssocID="{6D4CC6F7-01A4-4A5D-B573-D0BA0200CCBF}" presName="sibTrans" presStyleCnt="0"/>
      <dgm:spPr/>
    </dgm:pt>
    <dgm:pt modelId="{D08512A7-09B2-43BA-86BB-5DE2599FB241}" type="pres">
      <dgm:prSet presAssocID="{7863149E-78C5-454F-A4B7-DFC659E9E4D6}" presName="node" presStyleLbl="node1" presStyleIdx="1" presStyleCnt="2" custScaleX="29717" custScaleY="35795" custLinFactNeighborX="-4997" custLinFactNeighborY="2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06D169-9704-48AF-A346-EE66F54DBCED}" type="presOf" srcId="{7863149E-78C5-454F-A4B7-DFC659E9E4D6}" destId="{D08512A7-09B2-43BA-86BB-5DE2599FB241}" srcOrd="0" destOrd="0" presId="urn:microsoft.com/office/officeart/2005/8/layout/default"/>
    <dgm:cxn modelId="{8600A345-35DC-47AC-A23D-F310CB02F990}" srcId="{60D9FC9B-C9EF-48D4-80B0-A0091ED11121}" destId="{7863149E-78C5-454F-A4B7-DFC659E9E4D6}" srcOrd="1" destOrd="0" parTransId="{FFE33310-FC42-47C4-BEAE-ED7B89459866}" sibTransId="{880CC835-7FE0-40A5-B92A-D2CF85A08513}"/>
    <dgm:cxn modelId="{8462B562-BDC8-4BFB-B3A9-40D1520DA5AE}" type="presOf" srcId="{60D9FC9B-C9EF-48D4-80B0-A0091ED11121}" destId="{40DC6B09-2C9E-4DCF-9F20-0DEAFA9F9287}" srcOrd="0" destOrd="0" presId="urn:microsoft.com/office/officeart/2005/8/layout/default"/>
    <dgm:cxn modelId="{73A465E4-B3F9-494B-BAFF-9DF093220020}" type="presOf" srcId="{17F14582-7304-4EAA-B17A-6C170BC195B6}" destId="{35D3E490-8F01-4255-839C-72E031810FC6}" srcOrd="0" destOrd="0" presId="urn:microsoft.com/office/officeart/2005/8/layout/default"/>
    <dgm:cxn modelId="{70104A1C-F88E-4A3B-9859-C72FFEDDDFA5}" srcId="{60D9FC9B-C9EF-48D4-80B0-A0091ED11121}" destId="{17F14582-7304-4EAA-B17A-6C170BC195B6}" srcOrd="0" destOrd="0" parTransId="{FC87CC85-661E-425F-8D67-56C62084078D}" sibTransId="{6D4CC6F7-01A4-4A5D-B573-D0BA0200CCBF}"/>
    <dgm:cxn modelId="{27C60367-282D-4B4D-A53A-496F0524ED53}" type="presParOf" srcId="{40DC6B09-2C9E-4DCF-9F20-0DEAFA9F9287}" destId="{35D3E490-8F01-4255-839C-72E031810FC6}" srcOrd="0" destOrd="0" presId="urn:microsoft.com/office/officeart/2005/8/layout/default"/>
    <dgm:cxn modelId="{A1F0A113-9CD3-4C68-BDBA-D7488D8A6B74}" type="presParOf" srcId="{40DC6B09-2C9E-4DCF-9F20-0DEAFA9F9287}" destId="{F47B9286-7100-43BF-A324-490BD5E0D0BF}" srcOrd="1" destOrd="0" presId="urn:microsoft.com/office/officeart/2005/8/layout/default"/>
    <dgm:cxn modelId="{43C5CD22-5D92-4BCE-912C-86CF979D176F}" type="presParOf" srcId="{40DC6B09-2C9E-4DCF-9F20-0DEAFA9F9287}" destId="{D08512A7-09B2-43BA-86BB-5DE2599FB24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192BB3-B126-4AD2-99DF-E32BBFBE1E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031845-FC9D-40A1-A60E-E76654B0472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smtClean="0"/>
            <a:t>TRAMO AC</a:t>
          </a:r>
          <a:endParaRPr lang="es-ES" sz="3000" dirty="0"/>
        </a:p>
      </dgm:t>
    </dgm:pt>
    <dgm:pt modelId="{ED00074B-5ACE-4981-86F3-5CB54B24B0BB}" type="parTrans" cxnId="{CE44016C-C97F-49A7-AE23-5C08A380F61B}">
      <dgm:prSet/>
      <dgm:spPr/>
      <dgm:t>
        <a:bodyPr/>
        <a:lstStyle/>
        <a:p>
          <a:endParaRPr lang="es-ES"/>
        </a:p>
      </dgm:t>
    </dgm:pt>
    <dgm:pt modelId="{09AF9031-21A4-41E0-AAB5-3B78C7F9128A}" type="sibTrans" cxnId="{CE44016C-C97F-49A7-AE23-5C08A380F61B}">
      <dgm:prSet/>
      <dgm:spPr/>
      <dgm:t>
        <a:bodyPr/>
        <a:lstStyle/>
        <a:p>
          <a:endParaRPr lang="es-ES"/>
        </a:p>
      </dgm:t>
    </dgm:pt>
    <dgm:pt modelId="{6A1D2ECD-1971-4483-8126-459CAEF6D050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smtClean="0"/>
            <a:t>TRAMO CD</a:t>
          </a:r>
          <a:endParaRPr lang="es-ES" sz="3000" dirty="0"/>
        </a:p>
      </dgm:t>
    </dgm:pt>
    <dgm:pt modelId="{2BADDD56-45F8-4579-B71E-4CCF2CFB0EDB}" type="parTrans" cxnId="{5A2A9A3F-76A6-403A-BDA2-9AB563A7D578}">
      <dgm:prSet/>
      <dgm:spPr/>
      <dgm:t>
        <a:bodyPr/>
        <a:lstStyle/>
        <a:p>
          <a:endParaRPr lang="es-ES"/>
        </a:p>
      </dgm:t>
    </dgm:pt>
    <dgm:pt modelId="{CB9F895B-1115-4DD8-8A29-810914F61ED4}" type="sibTrans" cxnId="{5A2A9A3F-76A6-403A-BDA2-9AB563A7D578}">
      <dgm:prSet/>
      <dgm:spPr/>
      <dgm:t>
        <a:bodyPr/>
        <a:lstStyle/>
        <a:p>
          <a:endParaRPr lang="es-ES"/>
        </a:p>
      </dgm:t>
    </dgm:pt>
    <dgm:pt modelId="{7278AFBD-EF12-4CEA-9780-04CF7C13D300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smtClean="0"/>
            <a:t>TRAMO DB</a:t>
          </a:r>
          <a:endParaRPr lang="es-ES" sz="3000" dirty="0"/>
        </a:p>
      </dgm:t>
    </dgm:pt>
    <dgm:pt modelId="{A1F1D3B6-89CC-4488-A38D-F9CB992DC397}" type="parTrans" cxnId="{0B08F96F-FF05-4608-A368-48CCB9AC677F}">
      <dgm:prSet/>
      <dgm:spPr/>
      <dgm:t>
        <a:bodyPr/>
        <a:lstStyle/>
        <a:p>
          <a:endParaRPr lang="es-ES"/>
        </a:p>
      </dgm:t>
    </dgm:pt>
    <dgm:pt modelId="{B9EDDBE8-4766-4911-9E8A-939B98560839}" type="sibTrans" cxnId="{0B08F96F-FF05-4608-A368-48CCB9AC677F}">
      <dgm:prSet/>
      <dgm:spPr/>
      <dgm:t>
        <a:bodyPr/>
        <a:lstStyle/>
        <a:p>
          <a:endParaRPr lang="es-ES"/>
        </a:p>
      </dgm:t>
    </dgm:pt>
    <dgm:pt modelId="{C6C74306-B3FD-4E3C-BF5C-80F4BA1CE891}" type="pres">
      <dgm:prSet presAssocID="{9C192BB3-B126-4AD2-99DF-E32BBFBE1E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E74E9F-816A-43C6-B9B5-D29B42557FBF}" type="pres">
      <dgm:prSet presAssocID="{D2031845-FC9D-40A1-A60E-E76654B04727}" presName="node" presStyleLbl="node1" presStyleIdx="0" presStyleCnt="3" custScaleX="133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8C586-7B0E-4F65-B81D-D80290E1A43B}" type="pres">
      <dgm:prSet presAssocID="{09AF9031-21A4-41E0-AAB5-3B78C7F9128A}" presName="sibTrans" presStyleCnt="0"/>
      <dgm:spPr/>
    </dgm:pt>
    <dgm:pt modelId="{67E8F737-53A4-4148-A1FE-B5A70DFD19C9}" type="pres">
      <dgm:prSet presAssocID="{6A1D2ECD-1971-4483-8126-459CAEF6D050}" presName="node" presStyleLbl="node1" presStyleIdx="1" presStyleCnt="3" custScaleX="133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DB7C46-AD77-4ED3-9B05-258C0CC0B2A8}" type="pres">
      <dgm:prSet presAssocID="{CB9F895B-1115-4DD8-8A29-810914F61ED4}" presName="sibTrans" presStyleCnt="0"/>
      <dgm:spPr/>
    </dgm:pt>
    <dgm:pt modelId="{4A3831C1-1198-41FD-BF13-BBD33AE1B246}" type="pres">
      <dgm:prSet presAssocID="{7278AFBD-EF12-4CEA-9780-04CF7C13D300}" presName="node" presStyleLbl="node1" presStyleIdx="2" presStyleCnt="3" custScaleX="133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44016C-C97F-49A7-AE23-5C08A380F61B}" srcId="{9C192BB3-B126-4AD2-99DF-E32BBFBE1E32}" destId="{D2031845-FC9D-40A1-A60E-E76654B04727}" srcOrd="0" destOrd="0" parTransId="{ED00074B-5ACE-4981-86F3-5CB54B24B0BB}" sibTransId="{09AF9031-21A4-41E0-AAB5-3B78C7F9128A}"/>
    <dgm:cxn modelId="{ADDD3CE3-0607-4972-A686-9E1757A8A2F5}" type="presOf" srcId="{7278AFBD-EF12-4CEA-9780-04CF7C13D300}" destId="{4A3831C1-1198-41FD-BF13-BBD33AE1B246}" srcOrd="0" destOrd="0" presId="urn:microsoft.com/office/officeart/2005/8/layout/default"/>
    <dgm:cxn modelId="{EE469859-1260-4DD2-BE5B-1C01847A075E}" type="presOf" srcId="{D2031845-FC9D-40A1-A60E-E76654B04727}" destId="{79E74E9F-816A-43C6-B9B5-D29B42557FBF}" srcOrd="0" destOrd="0" presId="urn:microsoft.com/office/officeart/2005/8/layout/default"/>
    <dgm:cxn modelId="{0B08F96F-FF05-4608-A368-48CCB9AC677F}" srcId="{9C192BB3-B126-4AD2-99DF-E32BBFBE1E32}" destId="{7278AFBD-EF12-4CEA-9780-04CF7C13D300}" srcOrd="2" destOrd="0" parTransId="{A1F1D3B6-89CC-4488-A38D-F9CB992DC397}" sibTransId="{B9EDDBE8-4766-4911-9E8A-939B98560839}"/>
    <dgm:cxn modelId="{6EF2CF88-A139-4331-980A-69B96EB5C723}" type="presOf" srcId="{6A1D2ECD-1971-4483-8126-459CAEF6D050}" destId="{67E8F737-53A4-4148-A1FE-B5A70DFD19C9}" srcOrd="0" destOrd="0" presId="urn:microsoft.com/office/officeart/2005/8/layout/default"/>
    <dgm:cxn modelId="{E038ACBB-D6C7-42F7-963E-4268409583B3}" type="presOf" srcId="{9C192BB3-B126-4AD2-99DF-E32BBFBE1E32}" destId="{C6C74306-B3FD-4E3C-BF5C-80F4BA1CE891}" srcOrd="0" destOrd="0" presId="urn:microsoft.com/office/officeart/2005/8/layout/default"/>
    <dgm:cxn modelId="{5A2A9A3F-76A6-403A-BDA2-9AB563A7D578}" srcId="{9C192BB3-B126-4AD2-99DF-E32BBFBE1E32}" destId="{6A1D2ECD-1971-4483-8126-459CAEF6D050}" srcOrd="1" destOrd="0" parTransId="{2BADDD56-45F8-4579-B71E-4CCF2CFB0EDB}" sibTransId="{CB9F895B-1115-4DD8-8A29-810914F61ED4}"/>
    <dgm:cxn modelId="{209DB741-E26A-4701-B5F7-EE5AA8869BB6}" type="presParOf" srcId="{C6C74306-B3FD-4E3C-BF5C-80F4BA1CE891}" destId="{79E74E9F-816A-43C6-B9B5-D29B42557FBF}" srcOrd="0" destOrd="0" presId="urn:microsoft.com/office/officeart/2005/8/layout/default"/>
    <dgm:cxn modelId="{72907F86-3744-4CCE-AC09-2AD67D64A264}" type="presParOf" srcId="{C6C74306-B3FD-4E3C-BF5C-80F4BA1CE891}" destId="{ED48C586-7B0E-4F65-B81D-D80290E1A43B}" srcOrd="1" destOrd="0" presId="urn:microsoft.com/office/officeart/2005/8/layout/default"/>
    <dgm:cxn modelId="{EAD4D4AA-C428-46F9-86F8-8D7F5BDAC1BE}" type="presParOf" srcId="{C6C74306-B3FD-4E3C-BF5C-80F4BA1CE891}" destId="{67E8F737-53A4-4148-A1FE-B5A70DFD19C9}" srcOrd="2" destOrd="0" presId="urn:microsoft.com/office/officeart/2005/8/layout/default"/>
    <dgm:cxn modelId="{CD091CB3-C5DF-44CC-88C7-9FE596CBF971}" type="presParOf" srcId="{C6C74306-B3FD-4E3C-BF5C-80F4BA1CE891}" destId="{22DB7C46-AD77-4ED3-9B05-258C0CC0B2A8}" srcOrd="3" destOrd="0" presId="urn:microsoft.com/office/officeart/2005/8/layout/default"/>
    <dgm:cxn modelId="{644DE6C0-106D-4A6E-9D21-F2117B69A4B9}" type="presParOf" srcId="{C6C74306-B3FD-4E3C-BF5C-80F4BA1CE891}" destId="{4A3831C1-1198-41FD-BF13-BBD33AE1B24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FB3154-4498-469F-85DC-6889A9D7D5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92400F-2EBC-4A3A-A4E4-FC085D4CE9F3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Falta</a:t>
          </a:r>
          <a:r>
            <a:rPr lang="en-US" dirty="0" smtClean="0"/>
            <a:t> de </a:t>
          </a:r>
          <a:r>
            <a:rPr lang="en-US" dirty="0" err="1" smtClean="0"/>
            <a:t>Presupuesto</a:t>
          </a:r>
          <a:endParaRPr lang="es-ES" dirty="0"/>
        </a:p>
      </dgm:t>
    </dgm:pt>
    <dgm:pt modelId="{3ED6644D-BE8F-41E9-A40C-9F6378E9045A}" type="parTrans" cxnId="{4B2C4A75-5563-41D0-B783-A4E694C763ED}">
      <dgm:prSet/>
      <dgm:spPr/>
      <dgm:t>
        <a:bodyPr/>
        <a:lstStyle/>
        <a:p>
          <a:endParaRPr lang="es-ES"/>
        </a:p>
      </dgm:t>
    </dgm:pt>
    <dgm:pt modelId="{1B693D5E-5B76-4A7B-AED9-F2162BE43DDC}" type="sibTrans" cxnId="{4B2C4A75-5563-41D0-B783-A4E694C763ED}">
      <dgm:prSet/>
      <dgm:spPr/>
      <dgm:t>
        <a:bodyPr/>
        <a:lstStyle/>
        <a:p>
          <a:endParaRPr lang="es-ES"/>
        </a:p>
      </dgm:t>
    </dgm:pt>
    <dgm:pt modelId="{261C9DCD-60A7-41BB-BC15-0822BDD8D8E9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Prioridad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el </a:t>
          </a:r>
          <a:r>
            <a:rPr lang="en-US" dirty="0" err="1" smtClean="0"/>
            <a:t>diseño</a:t>
          </a:r>
          <a:r>
            <a:rPr lang="en-US" dirty="0" smtClean="0"/>
            <a:t>: </a:t>
          </a:r>
          <a:r>
            <a:rPr lang="en-US" dirty="0" err="1" smtClean="0"/>
            <a:t>Precisión</a:t>
          </a:r>
          <a:endParaRPr lang="es-ES" dirty="0"/>
        </a:p>
      </dgm:t>
    </dgm:pt>
    <dgm:pt modelId="{AC0709B1-AD15-451D-A708-E8723450C881}" type="parTrans" cxnId="{5E0E7E49-FB4F-4E6B-8ADE-0FAF00486939}">
      <dgm:prSet/>
      <dgm:spPr/>
      <dgm:t>
        <a:bodyPr/>
        <a:lstStyle/>
        <a:p>
          <a:endParaRPr lang="es-ES"/>
        </a:p>
      </dgm:t>
    </dgm:pt>
    <dgm:pt modelId="{699FF404-E34C-4479-9D45-74828C2F75AA}" type="sibTrans" cxnId="{5E0E7E49-FB4F-4E6B-8ADE-0FAF00486939}">
      <dgm:prSet/>
      <dgm:spPr/>
      <dgm:t>
        <a:bodyPr/>
        <a:lstStyle/>
        <a:p>
          <a:endParaRPr lang="es-ES"/>
        </a:p>
      </dgm:t>
    </dgm:pt>
    <dgm:pt modelId="{7E02E663-05B7-4B4E-9084-B5101C344BD3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Tarjeta</a:t>
          </a:r>
          <a:r>
            <a:rPr lang="en-US" dirty="0" smtClean="0"/>
            <a:t> </a:t>
          </a:r>
          <a:r>
            <a:rPr lang="en-US" dirty="0" err="1" smtClean="0"/>
            <a:t>Electrónica</a:t>
          </a:r>
          <a:endParaRPr lang="es-ES" dirty="0"/>
        </a:p>
      </dgm:t>
    </dgm:pt>
    <dgm:pt modelId="{ECB0B24F-C52D-472C-93B0-84323087E617}" type="parTrans" cxnId="{3F0BD8A0-F38B-49F8-A3D9-3208CE289086}">
      <dgm:prSet/>
      <dgm:spPr/>
      <dgm:t>
        <a:bodyPr/>
        <a:lstStyle/>
        <a:p>
          <a:endParaRPr lang="es-ES"/>
        </a:p>
      </dgm:t>
    </dgm:pt>
    <dgm:pt modelId="{A327C0DF-0C9A-42CD-9AFF-28E463930AFA}" type="sibTrans" cxnId="{3F0BD8A0-F38B-49F8-A3D9-3208CE289086}">
      <dgm:prSet/>
      <dgm:spPr/>
      <dgm:t>
        <a:bodyPr/>
        <a:lstStyle/>
        <a:p>
          <a:endParaRPr lang="es-ES"/>
        </a:p>
      </dgm:t>
    </dgm:pt>
    <dgm:pt modelId="{A58169E9-4669-4D7B-9FAE-20F683849FB3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Pruebas</a:t>
          </a:r>
          <a:r>
            <a:rPr lang="en-US" dirty="0" smtClean="0"/>
            <a:t> de </a:t>
          </a:r>
          <a:r>
            <a:rPr lang="en-US" dirty="0" err="1" smtClean="0"/>
            <a:t>Nivelación</a:t>
          </a:r>
          <a:r>
            <a:rPr lang="en-US" dirty="0" smtClean="0"/>
            <a:t> y </a:t>
          </a:r>
          <a:r>
            <a:rPr lang="en-US" dirty="0" err="1" smtClean="0"/>
            <a:t>Velocidad</a:t>
          </a:r>
          <a:endParaRPr lang="es-ES" dirty="0"/>
        </a:p>
      </dgm:t>
    </dgm:pt>
    <dgm:pt modelId="{377D7F58-A532-4FB0-9230-4947F4354721}" type="parTrans" cxnId="{A67A5C7C-F65F-4798-B450-5A73ED5131B3}">
      <dgm:prSet/>
      <dgm:spPr/>
      <dgm:t>
        <a:bodyPr/>
        <a:lstStyle/>
        <a:p>
          <a:endParaRPr lang="es-ES"/>
        </a:p>
      </dgm:t>
    </dgm:pt>
    <dgm:pt modelId="{31CC5936-C1F3-4C15-AEF4-C4DED3C1AD40}" type="sibTrans" cxnId="{A67A5C7C-F65F-4798-B450-5A73ED5131B3}">
      <dgm:prSet/>
      <dgm:spPr/>
      <dgm:t>
        <a:bodyPr/>
        <a:lstStyle/>
        <a:p>
          <a:endParaRPr lang="es-ES"/>
        </a:p>
      </dgm:t>
    </dgm:pt>
    <dgm:pt modelId="{C5104777-3ABD-43C4-8905-BD27D5BA41BF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Protecciones</a:t>
          </a:r>
          <a:r>
            <a:rPr lang="en-US" dirty="0" smtClean="0"/>
            <a:t> </a:t>
          </a:r>
          <a:r>
            <a:rPr lang="en-US" dirty="0" err="1" smtClean="0"/>
            <a:t>Eléctricas</a:t>
          </a:r>
          <a:endParaRPr lang="es-ES" dirty="0"/>
        </a:p>
      </dgm:t>
    </dgm:pt>
    <dgm:pt modelId="{E46F5AB4-6517-486B-B915-CD8FF86CAEAE}" type="parTrans" cxnId="{0B2A6302-2F30-4EB2-B09E-47F8186351E3}">
      <dgm:prSet/>
      <dgm:spPr/>
      <dgm:t>
        <a:bodyPr/>
        <a:lstStyle/>
        <a:p>
          <a:endParaRPr lang="es-ES"/>
        </a:p>
      </dgm:t>
    </dgm:pt>
    <dgm:pt modelId="{C8110C8B-416F-445C-968D-37E8A957FE2B}" type="sibTrans" cxnId="{0B2A6302-2F30-4EB2-B09E-47F8186351E3}">
      <dgm:prSet/>
      <dgm:spPr/>
      <dgm:t>
        <a:bodyPr/>
        <a:lstStyle/>
        <a:p>
          <a:endParaRPr lang="es-ES"/>
        </a:p>
      </dgm:t>
    </dgm:pt>
    <dgm:pt modelId="{553EF3FA-1BBE-4D89-BA59-D76C0F905DE6}" type="pres">
      <dgm:prSet presAssocID="{6BFB3154-4498-469F-85DC-6889A9D7D5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532533-9B0D-4008-90A4-00BAE56AD309}" type="pres">
      <dgm:prSet presAssocID="{2E92400F-2EBC-4A3A-A4E4-FC085D4CE9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E4F046-55EC-446F-98AB-5DC355D0EE74}" type="pres">
      <dgm:prSet presAssocID="{1B693D5E-5B76-4A7B-AED9-F2162BE43DDC}" presName="sibTrans" presStyleCnt="0"/>
      <dgm:spPr/>
    </dgm:pt>
    <dgm:pt modelId="{AD1AF0C8-981B-475C-98E6-6E76253F7086}" type="pres">
      <dgm:prSet presAssocID="{261C9DCD-60A7-41BB-BC15-0822BDD8D8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FAE55-C4DB-4B7F-BB49-7C589AB70261}" type="pres">
      <dgm:prSet presAssocID="{699FF404-E34C-4479-9D45-74828C2F75AA}" presName="sibTrans" presStyleCnt="0"/>
      <dgm:spPr/>
    </dgm:pt>
    <dgm:pt modelId="{22BF63E4-866A-4D29-95B5-84280C76C0B6}" type="pres">
      <dgm:prSet presAssocID="{7E02E663-05B7-4B4E-9084-B5101C344B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5805B-00CE-453A-BC93-942CF1CD2422}" type="pres">
      <dgm:prSet presAssocID="{A327C0DF-0C9A-42CD-9AFF-28E463930AFA}" presName="sibTrans" presStyleCnt="0"/>
      <dgm:spPr/>
    </dgm:pt>
    <dgm:pt modelId="{FE7869E8-1978-41F0-9765-D8171E09F2E6}" type="pres">
      <dgm:prSet presAssocID="{C5104777-3ABD-43C4-8905-BD27D5BA41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A19E4C-189F-4695-B67E-F34DEE8A6E36}" type="pres">
      <dgm:prSet presAssocID="{C8110C8B-416F-445C-968D-37E8A957FE2B}" presName="sibTrans" presStyleCnt="0"/>
      <dgm:spPr/>
    </dgm:pt>
    <dgm:pt modelId="{06834294-CF62-40DD-B220-D19218BD8741}" type="pres">
      <dgm:prSet presAssocID="{A58169E9-4669-4D7B-9FAE-20F683849F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474F22-D3F9-4E45-8462-907E27EA5EAE}" type="presOf" srcId="{2E92400F-2EBC-4A3A-A4E4-FC085D4CE9F3}" destId="{05532533-9B0D-4008-90A4-00BAE56AD309}" srcOrd="0" destOrd="0" presId="urn:microsoft.com/office/officeart/2005/8/layout/default"/>
    <dgm:cxn modelId="{8007FCD1-6917-4BAC-879A-F84971B4ACED}" type="presOf" srcId="{C5104777-3ABD-43C4-8905-BD27D5BA41BF}" destId="{FE7869E8-1978-41F0-9765-D8171E09F2E6}" srcOrd="0" destOrd="0" presId="urn:microsoft.com/office/officeart/2005/8/layout/default"/>
    <dgm:cxn modelId="{A67A5C7C-F65F-4798-B450-5A73ED5131B3}" srcId="{6BFB3154-4498-469F-85DC-6889A9D7D52F}" destId="{A58169E9-4669-4D7B-9FAE-20F683849FB3}" srcOrd="4" destOrd="0" parTransId="{377D7F58-A532-4FB0-9230-4947F4354721}" sibTransId="{31CC5936-C1F3-4C15-AEF4-C4DED3C1AD40}"/>
    <dgm:cxn modelId="{3F0BD8A0-F38B-49F8-A3D9-3208CE289086}" srcId="{6BFB3154-4498-469F-85DC-6889A9D7D52F}" destId="{7E02E663-05B7-4B4E-9084-B5101C344BD3}" srcOrd="2" destOrd="0" parTransId="{ECB0B24F-C52D-472C-93B0-84323087E617}" sibTransId="{A327C0DF-0C9A-42CD-9AFF-28E463930AFA}"/>
    <dgm:cxn modelId="{00AC1D41-2EC3-4B4F-B09B-926DF47E092D}" type="presOf" srcId="{6BFB3154-4498-469F-85DC-6889A9D7D52F}" destId="{553EF3FA-1BBE-4D89-BA59-D76C0F905DE6}" srcOrd="0" destOrd="0" presId="urn:microsoft.com/office/officeart/2005/8/layout/default"/>
    <dgm:cxn modelId="{5E0E7E49-FB4F-4E6B-8ADE-0FAF00486939}" srcId="{6BFB3154-4498-469F-85DC-6889A9D7D52F}" destId="{261C9DCD-60A7-41BB-BC15-0822BDD8D8E9}" srcOrd="1" destOrd="0" parTransId="{AC0709B1-AD15-451D-A708-E8723450C881}" sibTransId="{699FF404-E34C-4479-9D45-74828C2F75AA}"/>
    <dgm:cxn modelId="{E2DE5B41-6E59-441B-B032-503A69DD0630}" type="presOf" srcId="{A58169E9-4669-4D7B-9FAE-20F683849FB3}" destId="{06834294-CF62-40DD-B220-D19218BD8741}" srcOrd="0" destOrd="0" presId="urn:microsoft.com/office/officeart/2005/8/layout/default"/>
    <dgm:cxn modelId="{0B2A6302-2F30-4EB2-B09E-47F8186351E3}" srcId="{6BFB3154-4498-469F-85DC-6889A9D7D52F}" destId="{C5104777-3ABD-43C4-8905-BD27D5BA41BF}" srcOrd="3" destOrd="0" parTransId="{E46F5AB4-6517-486B-B915-CD8FF86CAEAE}" sibTransId="{C8110C8B-416F-445C-968D-37E8A957FE2B}"/>
    <dgm:cxn modelId="{B15247B6-87CB-47C7-815E-1F000F2EA09E}" type="presOf" srcId="{261C9DCD-60A7-41BB-BC15-0822BDD8D8E9}" destId="{AD1AF0C8-981B-475C-98E6-6E76253F7086}" srcOrd="0" destOrd="0" presId="urn:microsoft.com/office/officeart/2005/8/layout/default"/>
    <dgm:cxn modelId="{BA4B166B-1B16-4909-8B5F-2B2BE3B0F7F0}" type="presOf" srcId="{7E02E663-05B7-4B4E-9084-B5101C344BD3}" destId="{22BF63E4-866A-4D29-95B5-84280C76C0B6}" srcOrd="0" destOrd="0" presId="urn:microsoft.com/office/officeart/2005/8/layout/default"/>
    <dgm:cxn modelId="{4B2C4A75-5563-41D0-B783-A4E694C763ED}" srcId="{6BFB3154-4498-469F-85DC-6889A9D7D52F}" destId="{2E92400F-2EBC-4A3A-A4E4-FC085D4CE9F3}" srcOrd="0" destOrd="0" parTransId="{3ED6644D-BE8F-41E9-A40C-9F6378E9045A}" sibTransId="{1B693D5E-5B76-4A7B-AED9-F2162BE43DDC}"/>
    <dgm:cxn modelId="{C76219F3-14EF-4981-A94D-C1082C717DD4}" type="presParOf" srcId="{553EF3FA-1BBE-4D89-BA59-D76C0F905DE6}" destId="{05532533-9B0D-4008-90A4-00BAE56AD309}" srcOrd="0" destOrd="0" presId="urn:microsoft.com/office/officeart/2005/8/layout/default"/>
    <dgm:cxn modelId="{9C9ED7C1-FBE8-4582-ABB4-E9A164B3F4CD}" type="presParOf" srcId="{553EF3FA-1BBE-4D89-BA59-D76C0F905DE6}" destId="{32E4F046-55EC-446F-98AB-5DC355D0EE74}" srcOrd="1" destOrd="0" presId="urn:microsoft.com/office/officeart/2005/8/layout/default"/>
    <dgm:cxn modelId="{9B158FEB-B898-46CE-BCB9-230AE981BD33}" type="presParOf" srcId="{553EF3FA-1BBE-4D89-BA59-D76C0F905DE6}" destId="{AD1AF0C8-981B-475C-98E6-6E76253F7086}" srcOrd="2" destOrd="0" presId="urn:microsoft.com/office/officeart/2005/8/layout/default"/>
    <dgm:cxn modelId="{5ADE136C-DF4F-4E67-BEA7-CD1F7F05CC47}" type="presParOf" srcId="{553EF3FA-1BBE-4D89-BA59-D76C0F905DE6}" destId="{046FAE55-C4DB-4B7F-BB49-7C589AB70261}" srcOrd="3" destOrd="0" presId="urn:microsoft.com/office/officeart/2005/8/layout/default"/>
    <dgm:cxn modelId="{B857C8ED-33F1-411D-97C1-1B22C74D75E8}" type="presParOf" srcId="{553EF3FA-1BBE-4D89-BA59-D76C0F905DE6}" destId="{22BF63E4-866A-4D29-95B5-84280C76C0B6}" srcOrd="4" destOrd="0" presId="urn:microsoft.com/office/officeart/2005/8/layout/default"/>
    <dgm:cxn modelId="{C151C944-21BA-43DE-ADF8-54B9A96D59C8}" type="presParOf" srcId="{553EF3FA-1BBE-4D89-BA59-D76C0F905DE6}" destId="{C545805B-00CE-453A-BC93-942CF1CD2422}" srcOrd="5" destOrd="0" presId="urn:microsoft.com/office/officeart/2005/8/layout/default"/>
    <dgm:cxn modelId="{736A79AB-E90B-4477-BED0-05ABB029289B}" type="presParOf" srcId="{553EF3FA-1BBE-4D89-BA59-D76C0F905DE6}" destId="{FE7869E8-1978-41F0-9765-D8171E09F2E6}" srcOrd="6" destOrd="0" presId="urn:microsoft.com/office/officeart/2005/8/layout/default"/>
    <dgm:cxn modelId="{094BD9B0-E502-4909-8A16-396B89F6C5C8}" type="presParOf" srcId="{553EF3FA-1BBE-4D89-BA59-D76C0F905DE6}" destId="{9CA19E4C-189F-4695-B67E-F34DEE8A6E36}" srcOrd="7" destOrd="0" presId="urn:microsoft.com/office/officeart/2005/8/layout/default"/>
    <dgm:cxn modelId="{47BB2D5E-7D79-4E02-8CED-1B23FC885CD1}" type="presParOf" srcId="{553EF3FA-1BBE-4D89-BA59-D76C0F905DE6}" destId="{06834294-CF62-40DD-B220-D19218BD874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6B7354-421E-4324-A6EB-9BAA6591AA3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CC947A-3561-4524-81D8-9683E75069E1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Manuales</a:t>
          </a:r>
          <a:r>
            <a:rPr lang="en-US" dirty="0" smtClean="0"/>
            <a:t> de Usuario</a:t>
          </a:r>
          <a:endParaRPr lang="es-ES" dirty="0"/>
        </a:p>
      </dgm:t>
    </dgm:pt>
    <dgm:pt modelId="{1A9693C1-62AA-48ED-9D2A-86B4FD5DDB02}" type="parTrans" cxnId="{6E935666-CD4F-452D-BD54-60906F8C0FF1}">
      <dgm:prSet/>
      <dgm:spPr/>
      <dgm:t>
        <a:bodyPr/>
        <a:lstStyle/>
        <a:p>
          <a:endParaRPr lang="es-ES"/>
        </a:p>
      </dgm:t>
    </dgm:pt>
    <dgm:pt modelId="{7F1CDF00-99A5-4E82-891D-BB0466E6F198}" type="sibTrans" cxnId="{6E935666-CD4F-452D-BD54-60906F8C0FF1}">
      <dgm:prSet/>
      <dgm:spPr/>
      <dgm:t>
        <a:bodyPr/>
        <a:lstStyle/>
        <a:p>
          <a:endParaRPr lang="es-ES"/>
        </a:p>
      </dgm:t>
    </dgm:pt>
    <dgm:pt modelId="{4E3EF415-B35B-4459-AEAA-8CE6E6E6363D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Variador</a:t>
          </a:r>
          <a:r>
            <a:rPr lang="en-US" dirty="0" smtClean="0"/>
            <a:t> de </a:t>
          </a:r>
          <a:r>
            <a:rPr lang="en-US" dirty="0" err="1" smtClean="0"/>
            <a:t>Frecuencia</a:t>
          </a:r>
          <a:r>
            <a:rPr lang="en-US" dirty="0" smtClean="0"/>
            <a:t>, </a:t>
          </a:r>
          <a:r>
            <a:rPr lang="en-US" dirty="0" err="1" smtClean="0"/>
            <a:t>Herramienta</a:t>
          </a:r>
          <a:r>
            <a:rPr lang="en-US" dirty="0" smtClean="0"/>
            <a:t> </a:t>
          </a:r>
          <a:r>
            <a:rPr lang="en-US" dirty="0" err="1" smtClean="0"/>
            <a:t>Trifásica</a:t>
          </a:r>
          <a:endParaRPr lang="es-ES" dirty="0"/>
        </a:p>
      </dgm:t>
    </dgm:pt>
    <dgm:pt modelId="{3CBE3C8E-A0D2-48D5-AC32-C23D3E8255DA}" type="parTrans" cxnId="{C765FD6C-EB2D-44DB-83B5-4DAE052421F5}">
      <dgm:prSet/>
      <dgm:spPr/>
      <dgm:t>
        <a:bodyPr/>
        <a:lstStyle/>
        <a:p>
          <a:endParaRPr lang="es-ES"/>
        </a:p>
      </dgm:t>
    </dgm:pt>
    <dgm:pt modelId="{A9ADD44C-D07D-4C8D-B301-63DB859714D7}" type="sibTrans" cxnId="{C765FD6C-EB2D-44DB-83B5-4DAE052421F5}">
      <dgm:prSet/>
      <dgm:spPr/>
      <dgm:t>
        <a:bodyPr/>
        <a:lstStyle/>
        <a:p>
          <a:endParaRPr lang="es-ES"/>
        </a:p>
      </dgm:t>
    </dgm:pt>
    <dgm:pt modelId="{43F33DDB-7969-40EB-9A61-336078A85C4F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Aspiradora</a:t>
          </a:r>
          <a:endParaRPr lang="es-ES" dirty="0"/>
        </a:p>
      </dgm:t>
    </dgm:pt>
    <dgm:pt modelId="{548F6AF3-6CF3-4BCE-824C-B1CDA9A2CF73}" type="parTrans" cxnId="{F27B7BD0-5D70-4935-92BC-D76DF5F17E93}">
      <dgm:prSet/>
      <dgm:spPr/>
      <dgm:t>
        <a:bodyPr/>
        <a:lstStyle/>
        <a:p>
          <a:endParaRPr lang="es-ES"/>
        </a:p>
      </dgm:t>
    </dgm:pt>
    <dgm:pt modelId="{0157E534-878D-4259-A6A4-54B31501EA51}" type="sibTrans" cxnId="{F27B7BD0-5D70-4935-92BC-D76DF5F17E93}">
      <dgm:prSet/>
      <dgm:spPr/>
      <dgm:t>
        <a:bodyPr/>
        <a:lstStyle/>
        <a:p>
          <a:endParaRPr lang="es-ES"/>
        </a:p>
      </dgm:t>
    </dgm:pt>
    <dgm:pt modelId="{BB0C8289-B2DB-4E7B-B4BE-524EC8B4829F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Panel de Control</a:t>
          </a:r>
          <a:endParaRPr lang="es-ES" dirty="0"/>
        </a:p>
      </dgm:t>
    </dgm:pt>
    <dgm:pt modelId="{52ED81F1-E620-44CD-ABD8-1BDBE07C74D8}" type="parTrans" cxnId="{510CA2D6-C0A4-4C53-9A2C-7FA01EF2E279}">
      <dgm:prSet/>
      <dgm:spPr/>
      <dgm:t>
        <a:bodyPr/>
        <a:lstStyle/>
        <a:p>
          <a:endParaRPr lang="es-ES"/>
        </a:p>
      </dgm:t>
    </dgm:pt>
    <dgm:pt modelId="{8E2BDC6F-FEC7-4AED-96A2-37B12B530C0F}" type="sibTrans" cxnId="{510CA2D6-C0A4-4C53-9A2C-7FA01EF2E279}">
      <dgm:prSet/>
      <dgm:spPr/>
      <dgm:t>
        <a:bodyPr/>
        <a:lstStyle/>
        <a:p>
          <a:endParaRPr lang="es-ES"/>
        </a:p>
      </dgm:t>
    </dgm:pt>
    <dgm:pt modelId="{98B73FAE-B805-46CA-8B70-39AA3D2F25A8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Prueba</a:t>
          </a:r>
          <a:r>
            <a:rPr lang="en-US" dirty="0" smtClean="0"/>
            <a:t> de </a:t>
          </a:r>
          <a:r>
            <a:rPr lang="en-US" dirty="0" err="1" smtClean="0"/>
            <a:t>Nivelación</a:t>
          </a:r>
          <a:endParaRPr lang="es-ES" dirty="0"/>
        </a:p>
      </dgm:t>
    </dgm:pt>
    <dgm:pt modelId="{33622717-39DF-4EFE-8CD4-7E20670E97CE}" type="parTrans" cxnId="{F36A6B91-A065-440E-9E90-C24DABBE439D}">
      <dgm:prSet/>
      <dgm:spPr/>
      <dgm:t>
        <a:bodyPr/>
        <a:lstStyle/>
        <a:p>
          <a:endParaRPr lang="es-ES"/>
        </a:p>
      </dgm:t>
    </dgm:pt>
    <dgm:pt modelId="{1B9BF011-51E3-4670-AB32-5BB4AD60B7BF}" type="sibTrans" cxnId="{F36A6B91-A065-440E-9E90-C24DABBE439D}">
      <dgm:prSet/>
      <dgm:spPr/>
      <dgm:t>
        <a:bodyPr/>
        <a:lstStyle/>
        <a:p>
          <a:endParaRPr lang="es-ES"/>
        </a:p>
      </dgm:t>
    </dgm:pt>
    <dgm:pt modelId="{017A6740-AC4A-4F42-88F0-EAAED8B713FB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Fresa</a:t>
          </a:r>
          <a:r>
            <a:rPr lang="en-US" dirty="0" smtClean="0"/>
            <a:t> 40mm</a:t>
          </a:r>
          <a:endParaRPr lang="es-ES" dirty="0"/>
        </a:p>
      </dgm:t>
    </dgm:pt>
    <dgm:pt modelId="{0BC5A90B-4E83-44A9-A534-FC122DD21B42}" type="parTrans" cxnId="{96FA746D-60E0-4E12-B65A-E5CA2B991B1C}">
      <dgm:prSet/>
      <dgm:spPr/>
      <dgm:t>
        <a:bodyPr/>
        <a:lstStyle/>
        <a:p>
          <a:endParaRPr lang="es-ES"/>
        </a:p>
      </dgm:t>
    </dgm:pt>
    <dgm:pt modelId="{F746B97C-C8FE-4629-9873-E6B4A56F1478}" type="sibTrans" cxnId="{96FA746D-60E0-4E12-B65A-E5CA2B991B1C}">
      <dgm:prSet/>
      <dgm:spPr/>
      <dgm:t>
        <a:bodyPr/>
        <a:lstStyle/>
        <a:p>
          <a:endParaRPr lang="es-ES"/>
        </a:p>
      </dgm:t>
    </dgm:pt>
    <dgm:pt modelId="{C0091CCA-0818-45DD-ACBE-046A281E5186}" type="pres">
      <dgm:prSet presAssocID="{2B6B7354-421E-4324-A6EB-9BAA6591AA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409318-823C-400E-A952-60C153BC0C54}" type="pres">
      <dgm:prSet presAssocID="{E9CC947A-3561-4524-81D8-9683E75069E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51266-8D2C-48BC-853E-5D2BBF000ECC}" type="pres">
      <dgm:prSet presAssocID="{7F1CDF00-99A5-4E82-891D-BB0466E6F198}" presName="sibTrans" presStyleCnt="0"/>
      <dgm:spPr/>
    </dgm:pt>
    <dgm:pt modelId="{7351662D-268E-49D3-8B05-4FF35D19192C}" type="pres">
      <dgm:prSet presAssocID="{4E3EF415-B35B-4459-AEAA-8CE6E6E636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C29EB1-2935-418D-B3AD-44D2806FDB78}" type="pres">
      <dgm:prSet presAssocID="{A9ADD44C-D07D-4C8D-B301-63DB859714D7}" presName="sibTrans" presStyleCnt="0"/>
      <dgm:spPr/>
    </dgm:pt>
    <dgm:pt modelId="{82B9909A-AF7D-4819-8A51-798F0A7D4A4E}" type="pres">
      <dgm:prSet presAssocID="{43F33DDB-7969-40EB-9A61-336078A85C4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2E0A8-40B6-483F-9647-725EEA121436}" type="pres">
      <dgm:prSet presAssocID="{0157E534-878D-4259-A6A4-54B31501EA51}" presName="sibTrans" presStyleCnt="0"/>
      <dgm:spPr/>
    </dgm:pt>
    <dgm:pt modelId="{0EAB4733-A595-4D71-B446-3EB0154084FA}" type="pres">
      <dgm:prSet presAssocID="{BB0C8289-B2DB-4E7B-B4BE-524EC8B482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867EF-09D2-49C8-B06E-F9AE0188C3E2}" type="pres">
      <dgm:prSet presAssocID="{8E2BDC6F-FEC7-4AED-96A2-37B12B530C0F}" presName="sibTrans" presStyleCnt="0"/>
      <dgm:spPr/>
    </dgm:pt>
    <dgm:pt modelId="{F7188772-B8CF-4343-8280-E2D81496F80F}" type="pres">
      <dgm:prSet presAssocID="{98B73FAE-B805-46CA-8B70-39AA3D2F25A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CD115-08EB-461B-9D14-F91507DDB5CA}" type="pres">
      <dgm:prSet presAssocID="{1B9BF011-51E3-4670-AB32-5BB4AD60B7BF}" presName="sibTrans" presStyleCnt="0"/>
      <dgm:spPr/>
    </dgm:pt>
    <dgm:pt modelId="{E1607D75-8062-4ED9-980E-AAD516F5E0CF}" type="pres">
      <dgm:prSet presAssocID="{017A6740-AC4A-4F42-88F0-EAAED8B713F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6A6B91-A065-440E-9E90-C24DABBE439D}" srcId="{2B6B7354-421E-4324-A6EB-9BAA6591AA33}" destId="{98B73FAE-B805-46CA-8B70-39AA3D2F25A8}" srcOrd="4" destOrd="0" parTransId="{33622717-39DF-4EFE-8CD4-7E20670E97CE}" sibTransId="{1B9BF011-51E3-4670-AB32-5BB4AD60B7BF}"/>
    <dgm:cxn modelId="{C765FD6C-EB2D-44DB-83B5-4DAE052421F5}" srcId="{2B6B7354-421E-4324-A6EB-9BAA6591AA33}" destId="{4E3EF415-B35B-4459-AEAA-8CE6E6E6363D}" srcOrd="1" destOrd="0" parTransId="{3CBE3C8E-A0D2-48D5-AC32-C23D3E8255DA}" sibTransId="{A9ADD44C-D07D-4C8D-B301-63DB859714D7}"/>
    <dgm:cxn modelId="{D2FDF795-296C-4E09-BA4D-DB3932730C84}" type="presOf" srcId="{2B6B7354-421E-4324-A6EB-9BAA6591AA33}" destId="{C0091CCA-0818-45DD-ACBE-046A281E5186}" srcOrd="0" destOrd="0" presId="urn:microsoft.com/office/officeart/2005/8/layout/default"/>
    <dgm:cxn modelId="{510CA2D6-C0A4-4C53-9A2C-7FA01EF2E279}" srcId="{2B6B7354-421E-4324-A6EB-9BAA6591AA33}" destId="{BB0C8289-B2DB-4E7B-B4BE-524EC8B4829F}" srcOrd="3" destOrd="0" parTransId="{52ED81F1-E620-44CD-ABD8-1BDBE07C74D8}" sibTransId="{8E2BDC6F-FEC7-4AED-96A2-37B12B530C0F}"/>
    <dgm:cxn modelId="{96FA746D-60E0-4E12-B65A-E5CA2B991B1C}" srcId="{2B6B7354-421E-4324-A6EB-9BAA6591AA33}" destId="{017A6740-AC4A-4F42-88F0-EAAED8B713FB}" srcOrd="5" destOrd="0" parTransId="{0BC5A90B-4E83-44A9-A534-FC122DD21B42}" sibTransId="{F746B97C-C8FE-4629-9873-E6B4A56F1478}"/>
    <dgm:cxn modelId="{FCF500F1-07BD-4C47-BC9B-1D0DEBB58522}" type="presOf" srcId="{98B73FAE-B805-46CA-8B70-39AA3D2F25A8}" destId="{F7188772-B8CF-4343-8280-E2D81496F80F}" srcOrd="0" destOrd="0" presId="urn:microsoft.com/office/officeart/2005/8/layout/default"/>
    <dgm:cxn modelId="{0DF4F9CF-4E53-4009-B214-B098EA4F2B9C}" type="presOf" srcId="{43F33DDB-7969-40EB-9A61-336078A85C4F}" destId="{82B9909A-AF7D-4819-8A51-798F0A7D4A4E}" srcOrd="0" destOrd="0" presId="urn:microsoft.com/office/officeart/2005/8/layout/default"/>
    <dgm:cxn modelId="{F27B7BD0-5D70-4935-92BC-D76DF5F17E93}" srcId="{2B6B7354-421E-4324-A6EB-9BAA6591AA33}" destId="{43F33DDB-7969-40EB-9A61-336078A85C4F}" srcOrd="2" destOrd="0" parTransId="{548F6AF3-6CF3-4BCE-824C-B1CDA9A2CF73}" sibTransId="{0157E534-878D-4259-A6A4-54B31501EA51}"/>
    <dgm:cxn modelId="{6E935666-CD4F-452D-BD54-60906F8C0FF1}" srcId="{2B6B7354-421E-4324-A6EB-9BAA6591AA33}" destId="{E9CC947A-3561-4524-81D8-9683E75069E1}" srcOrd="0" destOrd="0" parTransId="{1A9693C1-62AA-48ED-9D2A-86B4FD5DDB02}" sibTransId="{7F1CDF00-99A5-4E82-891D-BB0466E6F198}"/>
    <dgm:cxn modelId="{9012ACCC-8847-4ABF-B52C-8F256092C199}" type="presOf" srcId="{017A6740-AC4A-4F42-88F0-EAAED8B713FB}" destId="{E1607D75-8062-4ED9-980E-AAD516F5E0CF}" srcOrd="0" destOrd="0" presId="urn:microsoft.com/office/officeart/2005/8/layout/default"/>
    <dgm:cxn modelId="{B4AB965E-F8E7-4C86-90B6-C3DBCAED6340}" type="presOf" srcId="{4E3EF415-B35B-4459-AEAA-8CE6E6E6363D}" destId="{7351662D-268E-49D3-8B05-4FF35D19192C}" srcOrd="0" destOrd="0" presId="urn:microsoft.com/office/officeart/2005/8/layout/default"/>
    <dgm:cxn modelId="{78597388-FD41-4CF9-AD23-D96C27AA356D}" type="presOf" srcId="{E9CC947A-3561-4524-81D8-9683E75069E1}" destId="{F0409318-823C-400E-A952-60C153BC0C54}" srcOrd="0" destOrd="0" presId="urn:microsoft.com/office/officeart/2005/8/layout/default"/>
    <dgm:cxn modelId="{2829133E-E00C-4A3A-A673-7C5EF4E5BEDF}" type="presOf" srcId="{BB0C8289-B2DB-4E7B-B4BE-524EC8B4829F}" destId="{0EAB4733-A595-4D71-B446-3EB0154084FA}" srcOrd="0" destOrd="0" presId="urn:microsoft.com/office/officeart/2005/8/layout/default"/>
    <dgm:cxn modelId="{B3A5DAF7-BDBF-48BB-9553-4DD8147EE352}" type="presParOf" srcId="{C0091CCA-0818-45DD-ACBE-046A281E5186}" destId="{F0409318-823C-400E-A952-60C153BC0C54}" srcOrd="0" destOrd="0" presId="urn:microsoft.com/office/officeart/2005/8/layout/default"/>
    <dgm:cxn modelId="{DA3DF5ED-42EC-4764-8D45-6EF31B3F3CE0}" type="presParOf" srcId="{C0091CCA-0818-45DD-ACBE-046A281E5186}" destId="{EE251266-8D2C-48BC-853E-5D2BBF000ECC}" srcOrd="1" destOrd="0" presId="urn:microsoft.com/office/officeart/2005/8/layout/default"/>
    <dgm:cxn modelId="{A54F8535-738C-4BEE-97C0-51BDA5B592AA}" type="presParOf" srcId="{C0091CCA-0818-45DD-ACBE-046A281E5186}" destId="{7351662D-268E-49D3-8B05-4FF35D19192C}" srcOrd="2" destOrd="0" presId="urn:microsoft.com/office/officeart/2005/8/layout/default"/>
    <dgm:cxn modelId="{FB594CEA-C213-4097-AB09-FCF7EC580E75}" type="presParOf" srcId="{C0091CCA-0818-45DD-ACBE-046A281E5186}" destId="{30C29EB1-2935-418D-B3AD-44D2806FDB78}" srcOrd="3" destOrd="0" presId="urn:microsoft.com/office/officeart/2005/8/layout/default"/>
    <dgm:cxn modelId="{7D9ADF63-6504-408E-B537-7583C36FADAD}" type="presParOf" srcId="{C0091CCA-0818-45DD-ACBE-046A281E5186}" destId="{82B9909A-AF7D-4819-8A51-798F0A7D4A4E}" srcOrd="4" destOrd="0" presId="urn:microsoft.com/office/officeart/2005/8/layout/default"/>
    <dgm:cxn modelId="{8B7D6241-FA7B-4D70-8C3D-A4D82FA49827}" type="presParOf" srcId="{C0091CCA-0818-45DD-ACBE-046A281E5186}" destId="{1B22E0A8-40B6-483F-9647-725EEA121436}" srcOrd="5" destOrd="0" presId="urn:microsoft.com/office/officeart/2005/8/layout/default"/>
    <dgm:cxn modelId="{D3E29225-4AA7-436B-B305-FBA6EC042F23}" type="presParOf" srcId="{C0091CCA-0818-45DD-ACBE-046A281E5186}" destId="{0EAB4733-A595-4D71-B446-3EB0154084FA}" srcOrd="6" destOrd="0" presId="urn:microsoft.com/office/officeart/2005/8/layout/default"/>
    <dgm:cxn modelId="{BC9EEF01-897A-45B1-9E05-4C6633674CC3}" type="presParOf" srcId="{C0091CCA-0818-45DD-ACBE-046A281E5186}" destId="{D1A867EF-09D2-49C8-B06E-F9AE0188C3E2}" srcOrd="7" destOrd="0" presId="urn:microsoft.com/office/officeart/2005/8/layout/default"/>
    <dgm:cxn modelId="{A23BB7D0-B5EF-441A-9030-517F519F579F}" type="presParOf" srcId="{C0091CCA-0818-45DD-ACBE-046A281E5186}" destId="{F7188772-B8CF-4343-8280-E2D81496F80F}" srcOrd="8" destOrd="0" presId="urn:microsoft.com/office/officeart/2005/8/layout/default"/>
    <dgm:cxn modelId="{1EEE98B9-62BC-4FA1-8927-1526E19B2E6C}" type="presParOf" srcId="{C0091CCA-0818-45DD-ACBE-046A281E5186}" destId="{89BCD115-08EB-461B-9D14-F91507DDB5CA}" srcOrd="9" destOrd="0" presId="urn:microsoft.com/office/officeart/2005/8/layout/default"/>
    <dgm:cxn modelId="{4AF8FB03-4A77-4280-A0EC-BC3B055C1C28}" type="presParOf" srcId="{C0091CCA-0818-45DD-ACBE-046A281E5186}" destId="{E1607D75-8062-4ED9-980E-AAD516F5E0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FF0D4-CCDE-4FF9-B1E4-EBA7F049BB61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Diversos Proyectos</a:t>
          </a:r>
          <a:endParaRPr lang="es-ES" sz="4200" kern="1200" dirty="0"/>
        </a:p>
      </dsp:txBody>
      <dsp:txXfrm>
        <a:off x="78581" y="173"/>
        <a:ext cx="3094136" cy="1856482"/>
      </dsp:txXfrm>
    </dsp:sp>
    <dsp:sp modelId="{940806E4-8BB4-4072-8785-AAE1B73C60E6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Materiales</a:t>
          </a:r>
          <a:endParaRPr lang="es-ES" sz="4200" kern="1200" dirty="0"/>
        </a:p>
      </dsp:txBody>
      <dsp:txXfrm>
        <a:off x="3482131" y="173"/>
        <a:ext cx="3094136" cy="1856482"/>
      </dsp:txXfrm>
    </dsp:sp>
    <dsp:sp modelId="{8F4E3418-5623-4AEF-8D11-FD00F62000FE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Trabajos Manuales</a:t>
          </a:r>
          <a:endParaRPr lang="es-ES" sz="4200" kern="1200" dirty="0"/>
        </a:p>
      </dsp:txBody>
      <dsp:txXfrm>
        <a:off x="6885682" y="173"/>
        <a:ext cx="3094136" cy="1856482"/>
      </dsp:txXfrm>
    </dsp:sp>
    <dsp:sp modelId="{6AF31020-C788-4A50-87E1-0DE5985EAB47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Herramienta</a:t>
          </a:r>
          <a:endParaRPr lang="es-ES" sz="4200" kern="1200" dirty="0"/>
        </a:p>
      </dsp:txBody>
      <dsp:txXfrm>
        <a:off x="1780356" y="2166069"/>
        <a:ext cx="3094136" cy="1856482"/>
      </dsp:txXfrm>
    </dsp:sp>
    <dsp:sp modelId="{5A1C3596-DB94-4035-ACDE-231E1EB312CB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err="1" smtClean="0"/>
            <a:t>Router</a:t>
          </a:r>
          <a:r>
            <a:rPr lang="es-ES" sz="4200" kern="1200" dirty="0" smtClean="0"/>
            <a:t> CNC </a:t>
          </a:r>
          <a:endParaRPr lang="es-ES" sz="4200" kern="1200" dirty="0"/>
        </a:p>
      </dsp:txBody>
      <dsp:txXfrm>
        <a:off x="5183906" y="2166069"/>
        <a:ext cx="3094136" cy="1856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75EF4-9BBF-4F4D-BF74-803D8426ECBB}">
      <dsp:nvSpPr>
        <dsp:cNvPr id="0" name=""/>
        <dsp:cNvSpPr/>
      </dsp:nvSpPr>
      <dsp:spPr>
        <a:xfrm>
          <a:off x="0" y="471462"/>
          <a:ext cx="10058399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209C-67AB-423F-B250-61BDC6DB4E9F}">
      <dsp:nvSpPr>
        <dsp:cNvPr id="0" name=""/>
        <dsp:cNvSpPr/>
      </dsp:nvSpPr>
      <dsp:spPr>
        <a:xfrm>
          <a:off x="502920" y="43422"/>
          <a:ext cx="704088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OBJETIVO GENERAL</a:t>
          </a:r>
          <a:endParaRPr lang="es-ES" sz="2900" kern="1200" dirty="0"/>
        </a:p>
      </dsp:txBody>
      <dsp:txXfrm>
        <a:off x="544710" y="85212"/>
        <a:ext cx="6957300" cy="772500"/>
      </dsp:txXfrm>
    </dsp:sp>
    <dsp:sp modelId="{4E6C669E-B19B-491E-9324-20A1851F79A2}">
      <dsp:nvSpPr>
        <dsp:cNvPr id="0" name=""/>
        <dsp:cNvSpPr/>
      </dsp:nvSpPr>
      <dsp:spPr>
        <a:xfrm>
          <a:off x="0" y="1786902"/>
          <a:ext cx="10058399" cy="219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604012" rIns="780644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Especificaciones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Sistema </a:t>
          </a:r>
          <a:r>
            <a:rPr lang="en-US" sz="2900" kern="1200" dirty="0" err="1" smtClean="0"/>
            <a:t>Eléctrico</a:t>
          </a:r>
          <a:r>
            <a:rPr lang="en-US" sz="2900" kern="1200" dirty="0" smtClean="0"/>
            <a:t> / </a:t>
          </a:r>
          <a:r>
            <a:rPr lang="en-US" sz="2900" kern="1200" dirty="0" err="1" smtClean="0"/>
            <a:t>Electrónico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Pruebas</a:t>
          </a:r>
          <a:endParaRPr lang="es-ES" sz="2900" kern="1200" dirty="0"/>
        </a:p>
      </dsp:txBody>
      <dsp:txXfrm>
        <a:off x="0" y="1786902"/>
        <a:ext cx="10058399" cy="2192400"/>
      </dsp:txXfrm>
    </dsp:sp>
    <dsp:sp modelId="{1AEB0B87-2290-43AD-A987-6E81DFBCBE63}">
      <dsp:nvSpPr>
        <dsp:cNvPr id="0" name=""/>
        <dsp:cNvSpPr/>
      </dsp:nvSpPr>
      <dsp:spPr>
        <a:xfrm>
          <a:off x="502920" y="1358862"/>
          <a:ext cx="704088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OBJETIVOS ESPECFICOS</a:t>
          </a:r>
          <a:endParaRPr lang="es-ES" sz="2900" kern="1200" dirty="0"/>
        </a:p>
      </dsp:txBody>
      <dsp:txXfrm>
        <a:off x="544710" y="1400652"/>
        <a:ext cx="6957300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A9A0E-39EF-4731-8E48-A9ADC55E8630}">
      <dsp:nvSpPr>
        <dsp:cNvPr id="0" name=""/>
        <dsp:cNvSpPr/>
      </dsp:nvSpPr>
      <dsp:spPr>
        <a:xfrm>
          <a:off x="1085056" y="971"/>
          <a:ext cx="3092909" cy="1855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Rapidez</a:t>
          </a:r>
          <a:r>
            <a:rPr lang="en-US" sz="3200" kern="1200" dirty="0" smtClean="0"/>
            <a:t>, </a:t>
          </a:r>
          <a:r>
            <a:rPr lang="en-US" sz="3200" kern="1200" dirty="0" err="1" smtClean="0"/>
            <a:t>Eficiencia</a:t>
          </a:r>
          <a:r>
            <a:rPr lang="en-US" sz="3200" kern="1200" dirty="0" smtClean="0"/>
            <a:t>, </a:t>
          </a:r>
          <a:r>
            <a:rPr lang="en-US" sz="3200" kern="1200" dirty="0" err="1" smtClean="0"/>
            <a:t>Precisión</a:t>
          </a:r>
          <a:endParaRPr lang="es-ES" sz="3200" kern="1200" dirty="0"/>
        </a:p>
      </dsp:txBody>
      <dsp:txXfrm>
        <a:off x="1085056" y="971"/>
        <a:ext cx="3092909" cy="1855745"/>
      </dsp:txXfrm>
    </dsp:sp>
    <dsp:sp modelId="{15DE7EFE-D773-45D9-ACB8-A34B40650BF4}">
      <dsp:nvSpPr>
        <dsp:cNvPr id="0" name=""/>
        <dsp:cNvSpPr/>
      </dsp:nvSpPr>
      <dsp:spPr>
        <a:xfrm>
          <a:off x="4487256" y="971"/>
          <a:ext cx="3092909" cy="1855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Múltiples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Tareas</a:t>
          </a:r>
          <a:endParaRPr lang="es-ES" sz="3200" kern="1200" dirty="0"/>
        </a:p>
      </dsp:txBody>
      <dsp:txXfrm>
        <a:off x="4487256" y="971"/>
        <a:ext cx="3092909" cy="1855745"/>
      </dsp:txXfrm>
    </dsp:sp>
    <dsp:sp modelId="{57565D0F-02D1-4182-8198-551830E71EAA}">
      <dsp:nvSpPr>
        <dsp:cNvPr id="0" name=""/>
        <dsp:cNvSpPr/>
      </dsp:nvSpPr>
      <dsp:spPr>
        <a:xfrm>
          <a:off x="1085056" y="2166007"/>
          <a:ext cx="3092909" cy="1855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Mercado</a:t>
          </a:r>
          <a:endParaRPr lang="es-ES" sz="3200" kern="1200" dirty="0"/>
        </a:p>
      </dsp:txBody>
      <dsp:txXfrm>
        <a:off x="1085056" y="2166007"/>
        <a:ext cx="3092909" cy="1855745"/>
      </dsp:txXfrm>
    </dsp:sp>
    <dsp:sp modelId="{524B4667-BE24-4266-A394-AFA022BDCE44}">
      <dsp:nvSpPr>
        <dsp:cNvPr id="0" name=""/>
        <dsp:cNvSpPr/>
      </dsp:nvSpPr>
      <dsp:spPr>
        <a:xfrm>
          <a:off x="4487256" y="2166007"/>
          <a:ext cx="3092909" cy="1855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Emprendimiento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Matriz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Productiva</a:t>
          </a:r>
          <a:endParaRPr lang="es-ES" sz="3200" kern="1200" dirty="0"/>
        </a:p>
      </dsp:txBody>
      <dsp:txXfrm>
        <a:off x="4487256" y="2166007"/>
        <a:ext cx="3092909" cy="1855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3E490-8F01-4255-839C-72E031810FC6}">
      <dsp:nvSpPr>
        <dsp:cNvPr id="0" name=""/>
        <dsp:cNvSpPr/>
      </dsp:nvSpPr>
      <dsp:spPr>
        <a:xfrm>
          <a:off x="1537225" y="931241"/>
          <a:ext cx="2989054" cy="216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Número</a:t>
          </a:r>
          <a:r>
            <a:rPr lang="en-US" sz="3700" kern="1200" dirty="0" smtClean="0"/>
            <a:t> de </a:t>
          </a:r>
          <a:r>
            <a:rPr lang="en-US" sz="3700" kern="1200" dirty="0" err="1" smtClean="0"/>
            <a:t>Ejes</a:t>
          </a:r>
          <a:endParaRPr lang="es-ES" sz="3700" kern="1200" dirty="0"/>
        </a:p>
      </dsp:txBody>
      <dsp:txXfrm>
        <a:off x="1537225" y="931241"/>
        <a:ext cx="2989054" cy="2160242"/>
      </dsp:txXfrm>
    </dsp:sp>
    <dsp:sp modelId="{D08512A7-09B2-43BA-86BB-5DE2599FB241}">
      <dsp:nvSpPr>
        <dsp:cNvPr id="0" name=""/>
        <dsp:cNvSpPr/>
      </dsp:nvSpPr>
      <dsp:spPr>
        <a:xfrm>
          <a:off x="5029501" y="947596"/>
          <a:ext cx="2989054" cy="216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b="0" kern="1200" dirty="0" smtClean="0"/>
            <a:t>Complejidad y Robustez de la Maquinaria</a:t>
          </a:r>
          <a:endParaRPr lang="es-ES" sz="3700" b="0" kern="1200" dirty="0"/>
        </a:p>
      </dsp:txBody>
      <dsp:txXfrm>
        <a:off x="5029501" y="947596"/>
        <a:ext cx="2989054" cy="2160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6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4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7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99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75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25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18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24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5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67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6E54C8-2CA5-4456-9AC1-485A6CB82AD2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B8E1CB-6AF9-484F-B734-CBC7A4C918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1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53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52.png"/><Relationship Id="rId4" Type="http://schemas.openxmlformats.org/officeDocument/2006/relationships/diagramData" Target="../diagrams/data5.xml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microsoft.com/office/2007/relationships/hdphoto" Target="../media/hdphoto11.wdp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9038" y="1320887"/>
            <a:ext cx="9589413" cy="1674546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DISEÑO </a:t>
            </a:r>
            <a:r>
              <a:rPr lang="es-EC" sz="3200" b="1" dirty="0"/>
              <a:t>Y CONSTRUCCIÓN DE UNA MÁQUINA INDUSTRIAL DE CONTROL NUMÉRICO COMPUTARIZADO TIPO ROUTER PARA LA EMPRESA METAL-MECÁNICA GUTTI C.A</a:t>
            </a:r>
            <a:r>
              <a:rPr lang="es-EC" sz="3200" b="1" dirty="0" smtClean="0"/>
              <a:t>.</a:t>
            </a:r>
            <a:br>
              <a:rPr lang="es-EC" sz="3200" b="1" dirty="0" smtClean="0"/>
            </a:br>
            <a:endParaRPr lang="es-ES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0" y="4764713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DIRECTOR: ING. CULQUI, BORYS</a:t>
            </a:r>
            <a:endParaRPr lang="es-ES" dirty="0"/>
          </a:p>
          <a:p>
            <a:pPr algn="ctr"/>
            <a:r>
              <a:rPr lang="es-EC" b="1" dirty="0"/>
              <a:t>CODIRECTOR: ING. AYALA, PAÚL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97" y="222211"/>
            <a:ext cx="36671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320041" y="3222719"/>
            <a:ext cx="76184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500" dirty="0" smtClean="0"/>
              <a:t>AUTORES:            SOSA SILVA, AÍDA ESTEFANÍA</a:t>
            </a:r>
            <a:r>
              <a:rPr lang="es-ES" sz="2500" dirty="0" smtClean="0"/>
              <a:t/>
            </a:r>
            <a:br>
              <a:rPr lang="es-ES" sz="2500" dirty="0" smtClean="0"/>
            </a:br>
            <a:r>
              <a:rPr lang="es-ES" sz="2500" dirty="0" smtClean="0"/>
              <a:t>	          </a:t>
            </a:r>
            <a:r>
              <a:rPr lang="es-EC" sz="2500" dirty="0" smtClean="0"/>
              <a:t>TONATO LLERENA, JORGE GEOVANNY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C" sz="1200" dirty="0" smtClean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15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CLASIFICACIÓN DE LOS </a:t>
            </a:r>
            <a:r>
              <a:rPr lang="en-US" dirty="0"/>
              <a:t>CNC </a:t>
            </a:r>
            <a:r>
              <a:rPr lang="en-US" dirty="0" smtClean="0"/>
              <a:t>ROUTER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4860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96690"/>
            <a:ext cx="1353185" cy="2057400"/>
          </a:xfrm>
          <a:prstGeom prst="rect">
            <a:avLst/>
          </a:prstGeom>
        </p:spPr>
      </p:pic>
      <p:sp>
        <p:nvSpPr>
          <p:cNvPr id="7" name="AutoShape 4" descr="data:image/jpeg;base64,/9j/4AAQSkZJRgABAQAAAQABAAD/2wCEAAkGBxMTEhQUExQWFRQXGRUWFxgVGBgYGBgWFxQWGBUXFxYbHCgiGBolHBQXITEhJSkrLi4uFx8zODMsNygtLisBCgoKDg0OGA8QFSwcHBw0NywsLCwuLC0sLSw3LCwsKzcsLCwsLCwrNzcsLDQ2LCwsLiwsLCwvLCwsLCwsLCw0LP/AABEIAMgA/AMBIgACEQEDEQH/xAAcAAEAAgMBAQEAAAAAAAAAAAAABQYDBAcCAQj/xABHEAABAwEFBQQGCAQFAQkAAAABAAIDEQQFEiExBkFRYXETIoGRMlKhscHwByNCYnKS0eEUM6KyQ1NjgvEVFiU1c4OTs8LS/8QAFwEBAQEBAAAAAAAAAAAAAAAAAAECA//EAB8RAQEBAQACAQUAAAAAAAAAAAABEQIhMUEDBBNRcf/aAAwDAQACEQMRAD8A7iiIgIiICIiAiIgIiICIiAiIg+Erx2zeIVXv602nt34ZhHBCxssjCwHtIiySpa6hcHNeyppuA4rStl/QwuwSyhjqB1CToRUGoy0QXUzNG8L5/EM9YeYVKh2osrtLQw79SpaKQOAcDUEVB4goLAJmnIOHmsi5PsptJPPbXAuJhLXFgLWjA5jsgSN5Dhvzwg5ZrqVlmxNB8+qDMiIgIiICIiAiIgIiICIiAiIgIiICIiAiIgIiICISsT7QwauaOpAQZUXhsjToQehXtBCbQNwyWaXcXmCTnHOMIB/9QRe3iuQXyHvliZIO9E0Qu4kQkRlx60r4rrO3NnMlmDQQD2sD8+EcrZCOtGKoFvzRM0VS5rGHTBooRhFeXeANea6rCAAANBwVVseEOJo0EkCoHGhVpgNQOn/KCPu24IYJJJIwQ6QkuqajPDUAbhVoNFarp9DxPwUPIaKXuc/V+JQbyIiAiIgIiICIiAiIgIiICIiAiIgIiICIiAiIgrF7BxdIGuLSagEHMGmRFVVZILSXGMzxSubRxY8RucAdCWkEjXVS9/2V5tRc12QplnXIfOS0rfd5mdj77TQCrDwDgMtftn/jVLb8DQdZ7UP8GB3RtP7aL1Fbp2a2b8kj2+9xQ3VI2uCaZlSTq4jOmLLIbuWfU192C0Wh0xY4uDaFzS4D/c0kZClct5HQqjUvzaGUxei6ItqaPeXYu6cm91QMd+W2jS6I4TTi3xBJVn2ksDpGta52pND5V3cFH3mMMYbwACD3BaC9jcRNS9vX0hvWW33xav4mWKGaGGOMRAmVj3OL3sDjhc1rgBmMiNVpWWlG/wDmD2L3YLmjnntMkmbjJhGnota0D3IMjrJbpHf+ItLa6B0TfZ2LT7VYLotF5wgNDoZ2DcQwO/NHIP7StFuysW4uHzyX12x4OkjvM/qgt9n2gkA+tskzT/pjtB50Cyf9qIB6QkZ+ONw+CpJ2Wnb6E7x0dT3L6277xZ6Fpk8XYveUF7btFZT/AIzR1qPeFu2S3RS17ORj6a4XA0rpWmmi5lLJeY9JzX/jjYa/0lLNftvhJwwQZ60jwk00rQhB1VFBXfesj42Oc1ocQCRnkSNNVktF6OaMgK9a+xMEyi1Lrnc9mJ2tSttQEREBERAREQEREBERAREQEWG0WlrNTnuG8qu2q/5DKWMaKAhpFHFxqASQ7RuvsQe77sYe92A0qCHdSKZHdkuc3nb5rPKY2SOIG/ESOYocsldL7vHCCxh7x1PD91VZbBjoaaZ15IJq6LHb5ohJHLE7cWvycDwqG55U3rPIy8WelZWvHGN7fcXV9i2NjrSWS4fsyZdCASD7x4q8IOTX7erm9l2sEsRLsIxtIBLqUod+mfUKNvebcr/9ItkjmsjwHR/xEffhxva2kgIO80zApmuWbHW1kkkrryFYsGFrWEAmSork019HwzQblmn70Y3FxPlSnxU/s9IC+doIxCR1RUVFe8KjmCD4qCmku+OQvszZgPVLmlvhUV9qh7YInue8Nc1z3BxOOuYaGijaZZBB1iNbURXIrLeU0fozOHn+qkrNtdaWmmMO6j4kH3q6OoBRW01/x2KESyCoLgwAOY0kkE5F7mjRp3qswbbyfajafD9HfBb8e2UTxSSLLrX2ObT2qii3nf1rf/1CeBpEdomisjHmQtfFIxrRhYwE1JrQuaedTRWS75n2S8IoG219rifBJJI2Z7XlhaQGFjwN5OnCvKkw+9LvkaGvhbha7tADG0gSeuMFe997Ve7jjuyzlxszYYnOycaFpI1pV+dOQyWepbLlyiwG2hpcMJIBAypUV1J5BfLUagKLhs5lcavoBnTI1PGp0KkrQFRO3J/KHU+9b6rdgvxjB2dKkVJz456eK3236z1X9aCnvUEqi0WXvCftgdahbMdpY70XNPQgoMqIiAiIgIi+EoPqLStd7wRCskrG9XBQVs+kCxM0e6Q/caSPPRBakXOLb9KH+VATze79FBWv6Qbc/wBHBGPujPzKDou0+rOjvgqrY7cxgccYbV8m+n+K/wDZUi2XzaZc5Jnu/wB3sWj2p4k14oLdbL5iH2sR86+K0ZNpwBRrK9clAiQHUBMI5+9Ubluvx8rS1zQGmmQrXIgjMEbwF4nvq0PaGm0SloypiNAPitUw10NPnmF97A60UGrKCdST1zXhmWhHhktpzPBav8GeKD6Xu8E7TmvX8KBvK9CEcygxduN6+i0Dcar66EfO5eDCg2Y7Y1bLbS0qLwL6I6fv8aIJhr+asuzWzclpY6TIMBoMX2j9qlOGSq1wXU+1TshZlizJ9Vg9Jx5D3kDeu8WCxshjZGwUaxoaB057yTnXfVBBx3RMw5OY6vFv6ELQttqkDXkMYHNDqUNQaVpl+6tF4yENoNTl0G8qG/6c46NNOiDnbr8tGIvEpHKgwjkA7IBSl23pbZKYWCUby5lB+YFrfKqskOy8cLcTIRI8ado6pryxZD2KlX3tnKHOjFYy0lpa0UII3EnP3qi3PtWBlbQY43cGuJHKgyKrd6bTxNyY0uP3sh+Ua9VTbTeL3d5zsIO8nM9DqfBXrYjYJk1ZZ3uOFwAY3IEgA5u8Rz5pouewTMUHbGQvLyaVa5mACndwFxFa1OLeCFZ15YwAUAAA0AyHkvSgKi7R7c2mykh13y1BOF2Jr2OYPtgsqR0IqFelT9oYZu3c57qwkNETcIGEhv1neGZqeOlEFGn+lC0y5MdHHyAOIeZ+Ch7Zfdpl9OeQ9Dh9jVc7fcsE38yJjjxpR35hmq/bdiBrBK5n3X95vnqFRXmt3k1J3nXzXunz85lLbddqhzkiLmj7cfeHszC0o7Ux2h8D8j4oN9vu+fBeyznQH5zO9a7W14/PD9glB6x8/fqfcgztbzqfD2AL7QfPxO5Yom/Nfjp5lZA8cD7Pccj4VQesvnT90xfP7L4XHcPf/wAjwCBrt9Pnnv8AGiD2By8umtV6HXxWFzXbgDrqaewZe1ZWu48sxnT/AHUy8kH3M65jLWhPgvBj1yHOlR56r2Dl8gHx3+xeuXkDz4DVBhFnHGnX4FfP4E1ydXlp5jVZy/z37zzy3eIX0Z6D541/QhBrOgI1Hj++i8FlN3h+2qkrJA6TKJr5D/p6c+/k2vUqZs2x876F5ZEOA77z40AB8wgqJFf1/fQrw1hcRgDpDwYKj82g81epdnrHAMUrg88ZHV8m6A9FA37trBZwGsYaGoDg2jcvafAILt9HlmZZ4DJIzDLITiNQaMa4horlTievJXCC8InaPHzz0XPrqtzJrGDUSMkaCMTuzrieMsRpQ4iaabhnvsroWvpVrHcxmaAbzn8Fc8aRZmFpzFCeIoVjtMwbm4gDmq12IFXNLxQ0zcSNeBJp4UWtK8k5knrmsiXtV8tHoCvM5D9VyH6ULyP8SygYHmMFzg0YqY3Bo8MJ1qV0JxXI/pEtAfbThIOFjGGmeYxOI/qQQsAL5G1JJLmipzOoGq/SWxEdLPXi9x9w+C/OlwR4rRCPvt9hr8F+l9mY6WaPnU+biglEREBRW0Vmc+MYBiIcDTlQ1+ClUQc97YAkOq0jI4svaswTayD6yXmPe1RkMhDQRUZA03aV0VG7bLSyJhe9waBvcaCpyArzOSqsFssVu/mwAEtH1lKNxiJskkYlFDiaCcnAVDSVL2a8IrVDV7KsrmDuIzrSuXUFY23DGXh8b3FoJd2RIDS8wdgDipjH1eW/ii3m82yxD2nYbLFZpyAcw2TvNIOlHDd4KEt122qH+bCXNH24++32ZhXV8lojaXPJfSpIAyJBaW0fXIYa1yaMsxrWVsNoLwatwEUBFanNoO7LfuJRHJmWxp3589fatuKQfNP1+K6JeVwWaf8AmRNJ9Zvdd5hVi27AkZ2ecj7suY6Bw/RBEtf8/NPivTpN3TLf5UB/pK17Xd1ss9e1gcW+tH3gfL4rBZ7xY7LEBnoRTwpoUG82SumeuQz9lD/aF6bJXqOGdPfTzalksjpKBjXScmCrelT3W+NFZbu2LtL6F+GIc++/pwaelQgrza6+NeXUHP8AMstlgMmUbXSbvqx3a83ZNryJKvlm2RssNDMTI7jKa/0aeQCz2naCzwjDGKnSgHw186IK3YtkZ30x4Ih+Z3lkGHwKmYdmrJDnKe0cP8w4tN+DQdaBRF57VTu7rAGk6DMu6hje8faooukdTHUnn3s+TGmg8SDyTRb7RtJEzuxNxU4aezL2qs3ptZI6veoODM/6vR+K1HRE5H+qh8mDu+eagr0vGztJq7G7g3vHxPot868lNHm0258hqBU+t6R8XuyA5KGvGx4hWZ1AeJzPT7TvAL5ar6kdkykbeWbvzEZeAHVRxzJJzJ1JzJ6k5lQXDZvaVrGNs5YHsbk0PbkQDiG/cRv4K+2LaqN1A+Kh4tIPjmFxqwTBjw4itKq83JWeMuY0kA0NaVrSvHmrt9DoDL3icP5hqTo+oprxUdfO0EFnFZH5nMNbm49B8VVpL9ssMYNe1fqGx578sTtB7+Sq9vvQ2udhlGBgOECMEkNJ3ZEud4eCCSvnbK0Wk9nA0xtdl3c5HDqPR8PNQZuSXuAAOfJ6Mbe8/D6xA0bz68Ferl2ceB3WmzM0LzQ2mQHrURCnjyGVJ+OCz2SMkYY2/ac41c4/eec3n5CCq7O7Iuic2WZwDm5hjc6GmrneOg812y5m0giH3W+5crs19CaQtYO4ATU6mnAbhnv9i6tdR+qZ0HuQbaIiAiIgqG1Mf1x5tHxHwUDYxWNn4QPLJWbaxv1jDxaR5H91WLJkw8i/2ONFRXdmbRHLDaGxggVdRpGYa5lGmlTkcJIW3cDXtspr6YxkVOhIxAHeNcwtXZWwhokmLqOmjjJpQNYMJd3acC858lg2JDmQTMoXRNa0sPeGImL6wDHmcwOWeSzjt+a2WdfOVYrpvN74y54ALS5rgc6Ydcx+63bDaoSKswgOzJbShNANRvpTVVbYe0iSCRlMLwQS2taB7Bhz36FbWyFOzc0ClCMWYILqUJFOQGXEFSW+Gu+OLO+ub69fxbQirV03mXzSRg0wDXQ1DqOBGlOBUvHeQxFhILhQkA96h0OE/BWXXLv6fXFyxvUUXedwWaf+bC0n1mjC7zCkGStdofDQ+S9FVhVZbZbrC8CCSOaLC36udueWWUre9U0GuXJTNv2tkIJaAxu9xOEDxOfuXm9rMXN7vp7tK05Vyr1Uey7aEOe8MI0w9+X/ANw+gfwBoTRqWm0yPze40OYxEsaeYyxvHNrXL3HdzqVd3Gne89m09AKyP6gt6KNt19R2WV9JACQO6AHygnOpNO7XmQqxeO1crycAw/eecbz55D29UF6ktVmgYamormSBHGT+EZvPNxrkq1eW2TcxE3FzPdZ5anxoqfLK55xPcXO4uJJ9u7kvCDct96TTVxvNPVGTfIa+NVpgL6ig+UXqi+VSqI9NXTvo7ipZXO++4+TQqLcdwT2o/VM7u97smDx3nkKlda2euoWWBsWLFSpJpSpOtBwRXMdl9lJ7SxjqdnGQPrHjXL7DdXewc10q49nILLmxuKTfI7N3huaOntWS9r8hs477u9uaM3Hw3DmaBV60Xo+0tr2giiqQQ01LshQZZuOuQoOKonbZexLjHC3G/efsN6kekeQ81msuy75e9MS93PQcgNAFv7C3MA0uINDpipWnOivDIwNEHP7Fsa1j6gU40V9skeFoCy4V9QEREBERBXtrm5Rnm4e4/BVsNHCleH6Kz7XO+rb+L4FUm03xFHII5HYCQCHH0c6jXdpvVHmy3cY4wyoPcwVGmlNNQo+5ZXNshe2lRECOFREKe5WBrqgEHmCP1XmaEOY5uQq0tqBxFNERBbOWBsbXuqS6RrC5xpoGClKZACpUdsDZXRmRrSTDgiwmlA5/eq4A55imZ5cFZIrEWR0JBowNqN9GAHLdotPZttIouHZx/wBoHwUVCbPW8G3zNLcGIzNZU1xFjxiJ9XQkePjtXo9zLeymjxE01GvfrkePdC83HZ+1mFokNXB0+ACga2sjmbtTRmp4lRm1lmc23CWN2KWlmwNFSQBK4PGEZBpFMzXU6LN5/Tvx9xZ1vXnZizW63ubKW0qGhrqU1BrXPwPsC3/4pwkY0GrXNce9ypSh8V6tdiY8gnUb+I4FYLQyk0PSQf0j9FpwZLfJ9osJIHHL9Vnu6JrtaNrrWtN1Mxp5JJoehXqCLE2v7IOS7dXc+K2zOeAGykPZQg5BoaQaHI1GnMKBCnNubS91vtDHGrWOAYMsg5jXH2lQYWedzz7K9BfUWSzsDntaThDnNBNK0BIBNKitK1pUdVpGJSt1XDJMC4lsUYBdjkyq1oBLmj7QFRnpnrXJS9ls9nikDYIzbJqVAIq1pNCCad0Yc6gg57wrJZtlZZqOtsndrUQREiMH7xrmfbzQVi6LKwSEWaH+JmDjRzs4ox3aY3eiTUE1b0DiCVYrm2FY09paiJXklxaKhgJNTXe73clbbNZmRtDI2hjRoGigWjPeTnOMcDcbwaEmuBp/+x5DzRW+6WOJlSWsYMhuHQD4BR4tM9oOGBpjZ67h3j+EfZ6nPopO6tlHSOEk7i926ug5NGgVzsV2sjGQQVCw7Esw1cMTjmScyTxJOq27DsZEx2LCFcQF9QYLLZgwUCzoiAiIgIiICIiCB2osbpGd3UZhcxvmwve4drASAKFzSajPcDkRyPmu1OaDqtWa7mO3BBw3tX2dmKGTu4h3eBNah0Z0r8FN3XtFiA7aN0f3qVYfi3x81fLRsjC52LCKrafs3GW0whBV43ggEGvAj9UZG0AUAFKAUyFBoKfolv2WkhJdZ3Yd5ac2nq34jNaEd54Thmb2buJ9A/7t3j5qjHdN2OiaA6hoZCS3TvSvcOYycPFR88NLZIeLID5GQeGoVkaVhdY2F5fTvEBpI4NJIy03lBmZotO2fzYerx/QVutatK3j6yA/fPtY5Qbbm5HxW5G2gAC1qLaZoEHENuB/3ja/xR//AAxqGCnNt2k3nagBUl0QAGZJMEeQG9S9wfR/NLR057Fnq6yHw0Z458kRUbPC57g1jS5x0a0Ek9AFeLh+jx7qOtTsA/y2EF5/E7RvhU9FerouaCzNwwxhvF2r3ficcz00Wa22xkYq9wA3cSeAGpPRFY7DYIoGYImNY3lqebjq49VgvC9o4snOq46Nbm7xG7xWHBabTlGDEz1vtn4N8M+aiX7FzxvDgS/Opxan/dxQaN4XraJ6gERR8GnOn33/AAFB1XQfo8usCBpcBVRlx7GkkOlzpo0eiPDeeZXQbFZRG0AIM7WgaL0iICIiAiIgIiICIiAiIgIiICIiDy5gOqiryuOOUEEBS6IOcW3ZqaAkwO7vqOzb4cPBakF5jEGSNMb9KO0J+674Gi6g9gOqqm2l1MMJdQVGflmgigVjnga/CTq04hTLOhGfHVUmzX/aYX4XsL2D18nU5O3+PmrZdt6xzjuHPe12Th4bxzCDfWww5DoFrBZoz3R0CDBHd0LZXzNjaJX0xPp3jQADPcKADJZnyhoJJAA1JyA6laNrvOjjHG0ySbwMg2umJ27oKlbN37MyTEPtDq7wwZMHhvPM1KDRNvkmOGztr/qOBwj8I+1106qaubZLvdpKS9/F3uHAcgrPYbrZGAAAt4BBr2axtYKALKYWncsiIPLWAaL0iICIiAiIgIiICIiAiIgIiICIiAiIgIiIC17dZhI0tOhWwiDmt8bLSMrgo9nqO0H4Tq33clXLDYmxzsdUxkE1Y/LUEd12jtevJdrewHVV/aLZ9krDQDFqDzGiCugrKx3dHRRMlrfE7DM0t3Yhm0//AJWQ2+tGRDtHkbvRH4nfBBYdlbK10kriM6j+0K3NaBooLZW73xtJf6Tsz+yn0BERAREQEREBERAREQEREBERAREQEREBERAREQEREBERAXwhfUQaNtuuOQUc0FYrDcsUXotAREEkBRfU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1542596" cy="15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http://i65.servimg.com/u/f65/14/75/98/03/cnc_ro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6690"/>
            <a:ext cx="2712720" cy="20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rincipales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7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ESPECIFICACIONES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369559"/>
              </p:ext>
            </p:extLst>
          </p:nvPr>
        </p:nvGraphicFramePr>
        <p:xfrm>
          <a:off x="4300082" y="1933305"/>
          <a:ext cx="4034019" cy="430037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034019"/>
              </a:tblGrid>
              <a:tr h="50630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Número de ejes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630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Área de trabajo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630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Precisión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630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Recorrido eje Z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630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Velocidad de avance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630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Velocidad de avance rápido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27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Potencia del husillo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27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en-US" sz="22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2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Revoluciones</a:t>
                      </a:r>
                      <a:endParaRPr lang="es-ES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COMPONENTES MECÁNICOS Y SELECCIÓN DE ALTERNATIVAS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3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SISTEMA DE TRANSMISIÓN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39" y="1830923"/>
            <a:ext cx="7719482" cy="2294981"/>
          </a:xfrm>
          <a:prstGeom prst="rect">
            <a:avLst/>
          </a:prstGeom>
        </p:spPr>
      </p:pic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482631"/>
              </p:ext>
            </p:extLst>
          </p:nvPr>
        </p:nvGraphicFramePr>
        <p:xfrm>
          <a:off x="4421460" y="4219467"/>
          <a:ext cx="2319699" cy="165723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9699"/>
              </a:tblGrid>
              <a:tr h="5856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PRECISIÓN</a:t>
                      </a:r>
                    </a:p>
                  </a:txBody>
                  <a:tcPr anchor="ctr"/>
                </a:tc>
              </a:tr>
              <a:tr h="485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EFICIENCIA</a:t>
                      </a:r>
                      <a:endParaRPr lang="es-ES" b="0" dirty="0"/>
                    </a:p>
                  </a:txBody>
                  <a:tcPr anchor="ctr"/>
                </a:tc>
              </a:tr>
              <a:tr h="5856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COSTO</a:t>
                      </a:r>
                      <a:endParaRPr lang="es-E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8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SISTEMA DE MOVIMIENTO LINEAL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46" y="1964116"/>
            <a:ext cx="8038268" cy="216374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52027"/>
              </p:ext>
            </p:extLst>
          </p:nvPr>
        </p:nvGraphicFramePr>
        <p:xfrm>
          <a:off x="4826317" y="4458835"/>
          <a:ext cx="2319699" cy="165723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9699"/>
              </a:tblGrid>
              <a:tr h="58565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SUJECIÓN</a:t>
                      </a:r>
                    </a:p>
                  </a:txBody>
                  <a:tcPr anchor="ctr"/>
                </a:tc>
              </a:tr>
              <a:tr h="485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FLEXIÓN</a:t>
                      </a:r>
                      <a:endParaRPr lang="es-ES" b="1" dirty="0"/>
                    </a:p>
                  </a:txBody>
                  <a:tcPr anchor="ctr"/>
                </a:tc>
              </a:tr>
              <a:tr h="5856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COSTO</a:t>
                      </a:r>
                      <a:endParaRPr lang="es-E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9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97280" y="1447800"/>
            <a:ext cx="10816046" cy="2877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COMPONENTES ELECTRÓNICOS Y SELECCIÓN DE ALTERNATIVAS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70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8" y="286603"/>
            <a:ext cx="54864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SISTEMA DE TARJETA Y CONTROL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076998"/>
              </p:ext>
            </p:extLst>
          </p:nvPr>
        </p:nvGraphicFramePr>
        <p:xfrm>
          <a:off x="1097280" y="4831080"/>
          <a:ext cx="4490720" cy="12344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90720"/>
              </a:tblGrid>
              <a:tr h="133350">
                <a:tc>
                  <a:txBody>
                    <a:bodyPr/>
                    <a:lstStyle/>
                    <a:p>
                      <a:pPr marL="45720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Tecnología de transmisión de datos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Terminales de conexión</a:t>
                      </a:r>
                      <a:endParaRPr lang="es-E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smtClean="0">
                          <a:effectLst/>
                        </a:rPr>
                        <a:t>               Costo</a:t>
                      </a:r>
                      <a:endParaRPr lang="es-E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69558"/>
            <a:ext cx="6372225" cy="2457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67857"/>
          <a:stretch/>
        </p:blipFill>
        <p:spPr>
          <a:xfrm>
            <a:off x="6858000" y="1969558"/>
            <a:ext cx="2228850" cy="2390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7692"/>
          <a:stretch/>
        </p:blipFill>
        <p:spPr>
          <a:xfrm>
            <a:off x="9086850" y="1969558"/>
            <a:ext cx="2933700" cy="239077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80055"/>
              </p:ext>
            </p:extLst>
          </p:nvPr>
        </p:nvGraphicFramePr>
        <p:xfrm>
          <a:off x="7572375" y="4520564"/>
          <a:ext cx="3028950" cy="18288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028950"/>
              </a:tblGrid>
              <a:tr h="291465">
                <a:tc>
                  <a:txBody>
                    <a:bodyPr/>
                    <a:lstStyle/>
                    <a:p>
                      <a:pPr marL="4572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Precisión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Funcionamiento</a:t>
                      </a:r>
                      <a:endParaRPr lang="es-E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7335">
                <a:tc>
                  <a:txBody>
                    <a:bodyPr/>
                    <a:lstStyle/>
                    <a:p>
                      <a:pPr marL="4572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Torque</a:t>
                      </a:r>
                      <a:endParaRPr lang="es-E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marL="4572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Vida útil</a:t>
                      </a:r>
                      <a:endParaRPr lang="es-E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730">
                <a:tc>
                  <a:txBody>
                    <a:bodyPr/>
                    <a:lstStyle/>
                    <a:p>
                      <a:pPr marL="4572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Costo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7184570" y="286602"/>
            <a:ext cx="433251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MOTOR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3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615501"/>
              </p:ext>
            </p:extLst>
          </p:nvPr>
        </p:nvGraphicFramePr>
        <p:xfrm>
          <a:off x="4557122" y="4915710"/>
          <a:ext cx="2362200" cy="10972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62200"/>
              </a:tblGrid>
              <a:tr h="133350">
                <a:tc>
                  <a:txBody>
                    <a:bodyPr/>
                    <a:lstStyle/>
                    <a:p>
                      <a:pPr marL="4572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Aplicaciones</a:t>
                      </a:r>
                      <a:endParaRPr lang="es-E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640">
                <a:tc>
                  <a:txBody>
                    <a:bodyPr/>
                    <a:lstStyle/>
                    <a:p>
                      <a:pPr marL="457200"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Flexibilidad</a:t>
                      </a:r>
                      <a:endParaRPr lang="es-E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31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</a:rPr>
                        <a:t>              </a:t>
                      </a:r>
                      <a:r>
                        <a:rPr lang="es-EC" sz="1600" b="1" dirty="0" smtClean="0">
                          <a:effectLst/>
                        </a:rPr>
                        <a:t>Costo</a:t>
                      </a:r>
                      <a:endParaRPr lang="es-E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818" y="2126690"/>
            <a:ext cx="70294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59" y="286603"/>
            <a:ext cx="11114467" cy="1450757"/>
          </a:xfrm>
        </p:spPr>
        <p:txBody>
          <a:bodyPr/>
          <a:lstStyle/>
          <a:p>
            <a:r>
              <a:rPr lang="en-US" dirty="0" smtClean="0"/>
              <a:t>ESQUEMA DE ELEMENTOS SELECCIONADOS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949450"/>
            <a:ext cx="9091747" cy="42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INTRODUCCIÓN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8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DISEÑO MECÁNICO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2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265714" cy="1450757"/>
          </a:xfrm>
        </p:spPr>
        <p:txBody>
          <a:bodyPr/>
          <a:lstStyle/>
          <a:p>
            <a:r>
              <a:rPr lang="en-US" dirty="0" smtClean="0"/>
              <a:t>ESQUEMA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818812" y="2263746"/>
            <a:ext cx="2821578" cy="20731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 PRECISIÓN</a:t>
            </a:r>
            <a:endParaRPr lang="es-ES" sz="4000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2" y="1801420"/>
            <a:ext cx="5296037" cy="406767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688183" y="311949"/>
            <a:ext cx="326571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FACTOR DE SEGURIDAD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DIAGRAMA DE CUERPO LIBRE GLOBAL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03" y="2092718"/>
            <a:ext cx="4441553" cy="35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CÁLCULO DE PARÁMETROS DE CORTE FRESADO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502646" y="2286827"/>
                <a:ext cx="1986057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46" y="2286827"/>
                <a:ext cx="1986057" cy="6108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502646" y="3447881"/>
                <a:ext cx="2161746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46" y="3447881"/>
                <a:ext cx="2161746" cy="391582"/>
              </a:xfrm>
              <a:prstGeom prst="rect">
                <a:avLst/>
              </a:prstGeom>
              <a:blipFill rotWithShape="0"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810070" y="4389612"/>
                <a:ext cx="154689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70" y="4389612"/>
                <a:ext cx="1546898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667499" y="5550698"/>
                <a:ext cx="209551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× </m:t>
                      </m:r>
                      <m:sSubSup>
                        <m:sSubSupPr>
                          <m:ctrlPr>
                            <a:rPr lang="es-E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bSup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499" y="5550698"/>
                <a:ext cx="2095510" cy="3916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944739" y="2287541"/>
                <a:ext cx="4078231" cy="90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360 ×</m:t>
                          </m:r>
                          <m:func>
                            <m:func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func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𝑎𝑟𝑐𝑜𝑠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 × 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39" y="2287541"/>
                <a:ext cx="4078231" cy="9031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120861" y="3562460"/>
                <a:ext cx="1725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𝑎𝑝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h𝑚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61" y="3562460"/>
                <a:ext cx="172598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7202453" y="4487601"/>
                <a:ext cx="1562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453" y="4487601"/>
                <a:ext cx="15628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537175" y="5316211"/>
                <a:ext cx="2893356" cy="626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× 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× 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60 ×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75" y="5316211"/>
                <a:ext cx="2893356" cy="626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8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 PARÁMETROS DE </a:t>
            </a:r>
            <a:r>
              <a:rPr lang="en-US" dirty="0" smtClean="0"/>
              <a:t>CORTE </a:t>
            </a:r>
            <a:r>
              <a:rPr lang="en-US" dirty="0"/>
              <a:t>FRESADO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43310"/>
              </p:ext>
            </p:extLst>
          </p:nvPr>
        </p:nvGraphicFramePr>
        <p:xfrm>
          <a:off x="0" y="1959425"/>
          <a:ext cx="6139545" cy="416448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790775"/>
                <a:gridCol w="1016358"/>
                <a:gridCol w="1332412"/>
              </a:tblGrid>
              <a:tr h="350074">
                <a:tc grid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FRESADO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639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PARÁMETROS DE CORTE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DATOS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07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Velocidad de corte (Vc)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m/min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07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Avance por diente (</a:t>
                      </a:r>
                      <a:r>
                        <a:rPr lang="es-EC" sz="1600" dirty="0" err="1">
                          <a:effectLst/>
                        </a:rPr>
                        <a:t>fz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07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Diámetro de la herramienta (De)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07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Número de dientes (</a:t>
                      </a:r>
                      <a:r>
                        <a:rPr lang="es-EC" sz="1600" dirty="0" err="1">
                          <a:effectLst/>
                        </a:rPr>
                        <a:t>Zc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07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Ángulo de posición (</a:t>
                      </a:r>
                      <a:r>
                        <a:rPr lang="es-EC" sz="1600" dirty="0" err="1">
                          <a:effectLst/>
                        </a:rPr>
                        <a:t>kr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Grados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201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Fuerza de corte específica para un </a:t>
                      </a:r>
                      <a:r>
                        <a:rPr lang="es-EC" sz="1600" dirty="0" smtClean="0">
                          <a:effectLst/>
                        </a:rPr>
                        <a:t>          espesor </a:t>
                      </a:r>
                      <a:r>
                        <a:rPr lang="es-EC" sz="1600" dirty="0">
                          <a:effectLst/>
                        </a:rPr>
                        <a:t>medio de viruta de 1mm(kc1)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N/mm</a:t>
                      </a:r>
                      <a:r>
                        <a:rPr lang="es-EC" sz="1600" baseline="300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07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Factor de correción (mc)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07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Profundidad de corte (ap)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87777"/>
              </p:ext>
            </p:extLst>
          </p:nvPr>
        </p:nvGraphicFramePr>
        <p:xfrm>
          <a:off x="6293848" y="1943100"/>
          <a:ext cx="5898152" cy="419972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526427"/>
                <a:gridCol w="1085850"/>
                <a:gridCol w="1285875"/>
              </a:tblGrid>
              <a:tr h="298069">
                <a:tc grid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FRESADO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699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PARÁMETROS RESULTANTES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DATOS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UNIDADES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42248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Velocidad del husillo (n)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795.78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RPM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Velocidad de avance (</a:t>
                      </a:r>
                      <a:r>
                        <a:rPr lang="es-EC" sz="1600" dirty="0" err="1">
                          <a:effectLst/>
                        </a:rPr>
                        <a:t>Vf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286.48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mm/min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5639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Profundidad de corte axial (</a:t>
                      </a:r>
                      <a:r>
                        <a:rPr lang="es-EC" sz="1600" dirty="0" err="1">
                          <a:effectLst/>
                        </a:rPr>
                        <a:t>ae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5639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Espesor medio de la viruta (hm)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0139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Fuerza de corte específica (kc)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2023.00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N/mm</a:t>
                      </a:r>
                      <a:r>
                        <a:rPr lang="es-EC" sz="1600" baseline="300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5639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Área de corte (Ac)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r>
                        <a:rPr lang="es-EC" sz="1600" baseline="300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8988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de corte  (Fz)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521.59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0027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Potencia de corte (Pc)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0.87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kW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5639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Potencia eléctrica Eficiencia 80% (Pe)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1.46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hp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5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 PARÁMETROS DE CORTE </a:t>
            </a:r>
            <a:r>
              <a:rPr lang="en-US" dirty="0" smtClean="0"/>
              <a:t>TALADRADO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631217" y="2723823"/>
                <a:ext cx="1786065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×1000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17" y="2723823"/>
                <a:ext cx="1786065" cy="6127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746985" y="4149090"/>
                <a:ext cx="1554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×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985" y="4149090"/>
                <a:ext cx="155452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764434" y="2757020"/>
                <a:ext cx="3749231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=11.4×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100×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0.85</m:t>
                          </m:r>
                        </m:sup>
                      </m:sSup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34" y="2757020"/>
                <a:ext cx="3749231" cy="372410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325819" y="4009693"/>
                <a:ext cx="4626459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1.25×</m:t>
                              </m:r>
                              <m:sSup>
                                <m:sSup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×(0.056+1.5×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100000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819" y="4009693"/>
                <a:ext cx="4626459" cy="648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 PARÁMETROS DE CORTE TALADRADO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95269"/>
              </p:ext>
            </p:extLst>
          </p:nvPr>
        </p:nvGraphicFramePr>
        <p:xfrm>
          <a:off x="0" y="2337435"/>
          <a:ext cx="5857875" cy="264556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200400"/>
                <a:gridCol w="1171575"/>
                <a:gridCol w="1485900"/>
              </a:tblGrid>
              <a:tr h="333656">
                <a:tc grid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TALADRADO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174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PARÁMETROS DE CORTE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6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Velocidad de corte (</a:t>
                      </a:r>
                      <a:r>
                        <a:rPr lang="es-EC" sz="1600" dirty="0" err="1">
                          <a:effectLst/>
                        </a:rPr>
                        <a:t>Vc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m/min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6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Avance por diente (</a:t>
                      </a:r>
                      <a:r>
                        <a:rPr lang="es-EC" sz="1600" dirty="0" err="1">
                          <a:effectLst/>
                        </a:rPr>
                        <a:t>fz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6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Diámetro de la herramienta (De)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6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Número de dientes (Zc)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adim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6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Factor de material (k)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adim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42538"/>
              </p:ext>
            </p:extLst>
          </p:nvPr>
        </p:nvGraphicFramePr>
        <p:xfrm>
          <a:off x="6012770" y="2299063"/>
          <a:ext cx="6179230" cy="29718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645036"/>
                <a:gridCol w="1201783"/>
                <a:gridCol w="1332411"/>
              </a:tblGrid>
              <a:tr h="411480">
                <a:tc grid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TALADRADO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 RESULTANTE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Velocidad del husillo (n)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358.10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RPM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Velocidad de avance (</a:t>
                      </a:r>
                      <a:r>
                        <a:rPr lang="es-EC" sz="1600" dirty="0" err="1">
                          <a:effectLst/>
                        </a:rPr>
                        <a:t>Vf</a:t>
                      </a:r>
                      <a:r>
                        <a:rPr lang="es-EC" sz="1600" dirty="0">
                          <a:effectLst/>
                        </a:rPr>
                        <a:t>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14.32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mm/min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Avance por revolución (fn)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mm/rev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de empuje  (Fe)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2261.62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Potencia de corte (Pc)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1.01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kW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Potencia eléctrica Eficiencia 80% (Pe)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1.70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hp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CONFIGURACIÓN DE COJINETES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4419"/>
            <a:ext cx="6087291" cy="28448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91" y="2274419"/>
            <a:ext cx="6104709" cy="321532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035039" y="1985554"/>
            <a:ext cx="0" cy="36707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CONFIGURACIÓN DE COJINETES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27" y="2042901"/>
            <a:ext cx="66198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</a:t>
            </a:r>
            <a:r>
              <a:rPr lang="es-ES" dirty="0"/>
              <a:t>de la Deflexión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C" sz="3000" b="1" dirty="0"/>
              <a:t>Deflexión en el Eje Z</a:t>
            </a:r>
            <a:endParaRPr lang="es-ES" sz="3000" dirty="0"/>
          </a:p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C" sz="3000" b="1" dirty="0"/>
              <a:t>Deflexión en el Eje X e Y</a:t>
            </a:r>
            <a:endParaRPr lang="es-ES" sz="3000" dirty="0"/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976025" y="3378949"/>
                <a:ext cx="2021209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latin typeface="Cambria Math" panose="02040503050406030204" pitchFamily="18" charset="0"/>
                        </a:rPr>
                        <m:t>𝐸𝐼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25" y="3378949"/>
                <a:ext cx="2021209" cy="9569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6"/>
          <p:cNvCxnSpPr/>
          <p:nvPr/>
        </p:nvCxnSpPr>
        <p:spPr>
          <a:xfrm>
            <a:off x="5773782" y="1845734"/>
            <a:ext cx="0" cy="36707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731436" y="4961025"/>
                <a:ext cx="3589509" cy="908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𝐹𝑎</m:t>
                              </m:r>
                            </m:num>
                            <m:den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(4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36" y="4961025"/>
                <a:ext cx="3589509" cy="9080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t="7463" r="3070"/>
          <a:stretch/>
        </p:blipFill>
        <p:spPr bwMode="auto">
          <a:xfrm>
            <a:off x="6731436" y="2645601"/>
            <a:ext cx="3483718" cy="1775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3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PLANTEAMIENTO DEL PROBLEMA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55492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6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del Torque del Motor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C" sz="3000" b="1" dirty="0" smtClean="0"/>
              <a:t>Torque en </a:t>
            </a:r>
            <a:r>
              <a:rPr lang="es-EC" sz="3000" b="1" dirty="0"/>
              <a:t>el Eje Z</a:t>
            </a:r>
            <a:endParaRPr lang="es-ES" sz="3000" dirty="0"/>
          </a:p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C" sz="3000" b="1" dirty="0" smtClean="0"/>
              <a:t>Torque en </a:t>
            </a:r>
            <a:r>
              <a:rPr lang="es-EC" sz="3000" b="1" dirty="0"/>
              <a:t>el Eje X e Y</a:t>
            </a:r>
            <a:endParaRPr lang="es-ES" sz="3000" dirty="0"/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097279" y="3378949"/>
                <a:ext cx="4493622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C" sz="2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3378949"/>
                <a:ext cx="4493622" cy="10604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6"/>
          <p:cNvCxnSpPr/>
          <p:nvPr/>
        </p:nvCxnSpPr>
        <p:spPr>
          <a:xfrm>
            <a:off x="5773782" y="1845734"/>
            <a:ext cx="0" cy="36707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816607" y="2774092"/>
                <a:ext cx="4105483" cy="9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sz="2800" i="1">
                          <a:latin typeface="Cambria Math" panose="02040503050406030204" pitchFamily="18" charset="0"/>
                        </a:rPr>
                        <m:t>=2 ×  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C" sz="2800" i="1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607" y="2774092"/>
                <a:ext cx="4105483" cy="9918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816607" y="4028439"/>
                <a:ext cx="4339073" cy="561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𝑡𝑜𝑟𝑛𝑖𝑙𝑙𝑜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𝑟𝑜𝑡𝑜𝑟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607" y="4028439"/>
                <a:ext cx="4339073" cy="5618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149606" y="5061077"/>
                <a:ext cx="2499274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 × 0.025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06" y="5061077"/>
                <a:ext cx="2499274" cy="6594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8808635" y="5115268"/>
                <a:ext cx="3268715" cy="392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𝑡𝑜𝑟𝑛𝑖𝑙𝑙𝑜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C" i="1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𝐿𝑜𝑛𝑔𝑖𝑡𝑢𝑑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. 0.028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35" y="5115268"/>
                <a:ext cx="3268715" cy="392287"/>
              </a:xfrm>
              <a:prstGeom prst="rect">
                <a:avLst/>
              </a:prstGeom>
              <a:blipFill rotWithShape="0">
                <a:blip r:embed="rId6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9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SUBSISTEMA EJE Z</a:t>
            </a:r>
            <a:endParaRPr lang="es-E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35131"/>
            <a:ext cx="10058400" cy="1450757"/>
          </a:xfrm>
        </p:spPr>
        <p:txBody>
          <a:bodyPr/>
          <a:lstStyle/>
          <a:p>
            <a:r>
              <a:rPr lang="en-US" dirty="0" smtClean="0"/>
              <a:t>CÁLCULO DE REACCIONES TALADRADO</a:t>
            </a:r>
            <a:endParaRPr lang="es-ES" dirty="0"/>
          </a:p>
        </p:txBody>
      </p:sp>
      <p:pic>
        <p:nvPicPr>
          <p:cNvPr id="7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1959429"/>
            <a:ext cx="2005965" cy="402237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85731"/>
              </p:ext>
            </p:extLst>
          </p:nvPr>
        </p:nvGraphicFramePr>
        <p:xfrm>
          <a:off x="7744097" y="4611739"/>
          <a:ext cx="3993922" cy="17117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7468"/>
                <a:gridCol w="1093227"/>
                <a:gridCol w="1093227"/>
              </a:tblGrid>
              <a:tr h="342358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358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418,06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358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-418,06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358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418,06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358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-418,06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47649"/>
              </p:ext>
            </p:extLst>
          </p:nvPr>
        </p:nvGraphicFramePr>
        <p:xfrm>
          <a:off x="7515543" y="1790163"/>
          <a:ext cx="4676457" cy="2770288"/>
        </p:xfrm>
        <a:graphic>
          <a:graphicData uri="http://schemas.openxmlformats.org/drawingml/2006/table">
            <a:tbl>
              <a:tblPr firstCol="1" bandRow="1">
                <a:tableStyleId>{8799B23B-EC83-4686-B30A-512413B5E67A}</a:tableStyleId>
              </a:tblPr>
              <a:tblGrid>
                <a:gridCol w="2116353"/>
                <a:gridCol w="1280052"/>
                <a:gridCol w="1280052"/>
              </a:tblGrid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W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52,626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Fuerza de empuje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2261,62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total 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2314,246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46979"/>
            <a:ext cx="4084371" cy="33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 REACCIONES </a:t>
            </a:r>
            <a:r>
              <a:rPr lang="en-US" dirty="0" smtClean="0"/>
              <a:t>FRESADO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65" t="7270" r="2347" b="4765"/>
          <a:stretch/>
        </p:blipFill>
        <p:spPr bwMode="auto">
          <a:xfrm rot="3883032">
            <a:off x="490860" y="2932709"/>
            <a:ext cx="3835683" cy="1880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15" y="1986541"/>
            <a:ext cx="2005965" cy="4022375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54698"/>
              </p:ext>
            </p:extLst>
          </p:nvPr>
        </p:nvGraphicFramePr>
        <p:xfrm>
          <a:off x="6819900" y="1986541"/>
          <a:ext cx="421957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423"/>
                <a:gridCol w="1328976"/>
                <a:gridCol w="1198176"/>
              </a:tblGrid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de corte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521,59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67880"/>
              </p:ext>
            </p:extLst>
          </p:nvPr>
        </p:nvGraphicFramePr>
        <p:xfrm>
          <a:off x="6867525" y="4321307"/>
          <a:ext cx="414337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066"/>
                <a:gridCol w="1426671"/>
                <a:gridCol w="1205637"/>
              </a:tblGrid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Parámetro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374,37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-635,16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21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374,37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-635,16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3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REACCIONES RESULTANTES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210699"/>
              </p:ext>
            </p:extLst>
          </p:nvPr>
        </p:nvGraphicFramePr>
        <p:xfrm>
          <a:off x="848039" y="2447924"/>
          <a:ext cx="4219260" cy="2057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09446"/>
                <a:gridCol w="1154907"/>
                <a:gridCol w="1154907"/>
              </a:tblGrid>
              <a:tr h="29527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Parámetro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Valor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Unidad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527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792,42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527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-1053,22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527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792,42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527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3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-1053,22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18" y="1936160"/>
            <a:ext cx="1855787" cy="41386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322" y="1923913"/>
            <a:ext cx="3000358" cy="40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SELECCIÓN DEL RIEL LINEAL</a:t>
            </a:r>
            <a:endParaRPr lang="es-ES" dirty="0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66789"/>
            <a:ext cx="1855787" cy="4138613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7" y="2347276"/>
            <a:ext cx="1980565" cy="289496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99716208"/>
              </p:ext>
            </p:extLst>
          </p:nvPr>
        </p:nvGraphicFramePr>
        <p:xfrm>
          <a:off x="5623242" y="2162506"/>
          <a:ext cx="2736987" cy="326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8677306" y="2347276"/>
                <a:ext cx="1734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=−215.66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6" y="2347276"/>
                <a:ext cx="173457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111608" y="3588710"/>
                <a:ext cx="38587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=−215.66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+792.42(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−122.5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08" y="3588710"/>
                <a:ext cx="38587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21667" r="-12796" b="-188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8111800" y="4830144"/>
                <a:ext cx="3858364" cy="627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s-ES" i="1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=−215.66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+792.42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−122.5</m:t>
                              </m:r>
                            </m:e>
                          </m:d>
                        </m:e>
                        <m:e>
                          <m:r>
                            <a:rPr lang="es-ES">
                              <a:latin typeface="Cambria Math" panose="02040503050406030204" pitchFamily="18" charset="0"/>
                            </a:rPr>
                            <m:t>−1053.22(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−277.5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eqAr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800" y="4830144"/>
                <a:ext cx="3858364" cy="6274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SELECCIÓN DEL RIEL LINEAL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48044" y="2060403"/>
                <a:ext cx="7506789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215.66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792.42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−122.5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1053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−277.5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2060403"/>
                <a:ext cx="7506789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35428" y="2708529"/>
                <a:ext cx="6096000" cy="11798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5209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 </m:t>
                      </m:r>
                      <m:r>
                        <a:rPr lang="es-MX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s-MX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  →  </m:t>
                      </m:r>
                      <m:r>
                        <a:rPr lang="es-MX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s-MX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2=0     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=400; 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  →  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1=497946.076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2708529"/>
                <a:ext cx="6096000" cy="1179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-387534" y="3888339"/>
                <a:ext cx="8577943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215.66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792.42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−122.5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1053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−277.5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+497946.076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7534" y="3888339"/>
                <a:ext cx="8577943" cy="6481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10943"/>
              </p:ext>
            </p:extLst>
          </p:nvPr>
        </p:nvGraphicFramePr>
        <p:xfrm>
          <a:off x="7654833" y="2107887"/>
          <a:ext cx="3984173" cy="109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9079"/>
                <a:gridCol w="1322547"/>
                <a:gridCol w="1322547"/>
              </a:tblGrid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122.5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69000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MPa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74378"/>
              </p:ext>
            </p:extLst>
          </p:nvPr>
        </p:nvGraphicFramePr>
        <p:xfrm>
          <a:off x="6453052" y="4654416"/>
          <a:ext cx="5738948" cy="14630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54790"/>
                <a:gridCol w="1584141"/>
                <a:gridCol w="1522177"/>
                <a:gridCol w="1477840"/>
              </a:tblGrid>
              <a:tr h="2159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Espesor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Diámetro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Inercia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Deflexión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186117.61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-0.032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251246.53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-0.024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257830.2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-0.023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SIMULACIÓN Y RESULTADOS 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854" y="1985554"/>
            <a:ext cx="2809511" cy="4062548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7691"/>
              </p:ext>
            </p:extLst>
          </p:nvPr>
        </p:nvGraphicFramePr>
        <p:xfrm>
          <a:off x="5316946" y="3159413"/>
          <a:ext cx="5629728" cy="1371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97153"/>
                <a:gridCol w="1944170"/>
                <a:gridCol w="1888405"/>
              </a:tblGrid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Deflexión Teórica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Deflexión Calculada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Deflexión Simulada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0.01 – 0.04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0.024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0.013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89" y="487632"/>
            <a:ext cx="5113655" cy="10058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Selección </a:t>
            </a:r>
            <a:r>
              <a:rPr lang="es-ES" dirty="0"/>
              <a:t>del Tornillo de Bolas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16500"/>
            <a:ext cx="5113655" cy="3199765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261257"/>
            <a:ext cx="5578021" cy="60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CÁLCULO DEL TORQUE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75032"/>
              </p:ext>
            </p:extLst>
          </p:nvPr>
        </p:nvGraphicFramePr>
        <p:xfrm>
          <a:off x="4186328" y="2118464"/>
          <a:ext cx="4160837" cy="1842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590"/>
                <a:gridCol w="1252176"/>
                <a:gridCol w="1100071"/>
              </a:tblGrid>
              <a:tr h="37938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(Fe+W)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2314.223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adim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864708" y="4349008"/>
                <a:ext cx="31824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𝟒𝟐𝟒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𝒊𝒏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708" y="4349008"/>
                <a:ext cx="318247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097280" y="4610618"/>
                <a:ext cx="4493622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C" sz="2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C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610618"/>
                <a:ext cx="4493622" cy="10604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7079766" y="5140859"/>
                <a:ext cx="2800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𝟒𝟑𝟖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𝒊𝒏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766" y="5140859"/>
                <a:ext cx="280044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1132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5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SUBSISTEMA EJE Y</a:t>
            </a:r>
            <a:endParaRPr lang="es-ES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6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CÁLCULO DE LAS REACCIONES EN LOS RIELES LINEALES</a:t>
            </a:r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91262"/>
              </p:ext>
            </p:extLst>
          </p:nvPr>
        </p:nvGraphicFramePr>
        <p:xfrm>
          <a:off x="7759336" y="1293223"/>
          <a:ext cx="4432664" cy="301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74"/>
                <a:gridCol w="1454779"/>
                <a:gridCol w="1041511"/>
              </a:tblGrid>
              <a:tr h="458314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333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29771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333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333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333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W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139.748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333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de empuje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2261.62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3333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total 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2401.368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66187"/>
              </p:ext>
            </p:extLst>
          </p:nvPr>
        </p:nvGraphicFramePr>
        <p:xfrm>
          <a:off x="3144883" y="4396257"/>
          <a:ext cx="4354286" cy="184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029"/>
                <a:gridCol w="1344290"/>
                <a:gridCol w="1316967"/>
              </a:tblGrid>
              <a:tr h="36837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Unidad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37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215.66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37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215.66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37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-476.46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37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-476.46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4" b="5535"/>
          <a:stretch/>
        </p:blipFill>
        <p:spPr bwMode="auto">
          <a:xfrm>
            <a:off x="0" y="3416717"/>
            <a:ext cx="2876641" cy="2643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91287"/>
              </p:ext>
            </p:extLst>
          </p:nvPr>
        </p:nvGraphicFramePr>
        <p:xfrm>
          <a:off x="7790361" y="4429125"/>
          <a:ext cx="44016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98"/>
                <a:gridCol w="1401972"/>
                <a:gridCol w="1403070"/>
              </a:tblGrid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r>
                        <a:rPr lang="es-EC" sz="1600" baseline="-25000">
                          <a:effectLst/>
                        </a:rPr>
                        <a:t>1S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600.342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r>
                        <a:rPr lang="es-EC" sz="1600" baseline="-25000">
                          <a:effectLst/>
                        </a:rPr>
                        <a:t>2S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600.342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r>
                        <a:rPr lang="es-EC" sz="1600" baseline="-25000">
                          <a:effectLst/>
                        </a:rPr>
                        <a:t>3S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600.342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</a:t>
                      </a:r>
                      <a:r>
                        <a:rPr lang="es-EC" sz="1600" baseline="-25000" dirty="0">
                          <a:effectLst/>
                        </a:rPr>
                        <a:t>4S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600.342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4"/>
          <a:stretch>
            <a:fillRect/>
          </a:stretch>
        </p:blipFill>
        <p:spPr>
          <a:xfrm>
            <a:off x="2543175" y="1965960"/>
            <a:ext cx="5094786" cy="24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SELECCIÓN DEL RIEL LINEAL Y DEL TUBO ESTRUCTURAL QUE LO SOSTIENE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233584"/>
              </p:ext>
            </p:extLst>
          </p:nvPr>
        </p:nvGraphicFramePr>
        <p:xfrm>
          <a:off x="5961471" y="2163330"/>
          <a:ext cx="4117339" cy="182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7418"/>
                <a:gridCol w="1457474"/>
                <a:gridCol w="1312447"/>
              </a:tblGrid>
              <a:tr h="3543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2420" algn="ctr"/>
                        </a:tabLst>
                      </a:pPr>
                      <a:r>
                        <a:rPr lang="es-EC" sz="1600" dirty="0">
                          <a:effectLst/>
                        </a:rPr>
                        <a:t>	Unidad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1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1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652.5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1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210000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MPa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1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097280" y="4418100"/>
                <a:ext cx="3589509" cy="908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𝐹𝑎</m:t>
                              </m:r>
                            </m:num>
                            <m:den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(4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418100"/>
                <a:ext cx="3589509" cy="9080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t="7463" r="3070"/>
          <a:stretch/>
        </p:blipFill>
        <p:spPr bwMode="auto">
          <a:xfrm>
            <a:off x="1097280" y="2102676"/>
            <a:ext cx="3483718" cy="1775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618"/>
              </p:ext>
            </p:extLst>
          </p:nvPr>
        </p:nvGraphicFramePr>
        <p:xfrm>
          <a:off x="5014004" y="4777529"/>
          <a:ext cx="6141676" cy="109728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47371"/>
                <a:gridCol w="1190382"/>
                <a:gridCol w="1725190"/>
                <a:gridCol w="1478733"/>
              </a:tblGrid>
              <a:tr h="2159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Tubo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Diámetro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Inercia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Deflexión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100x100x6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5669299.33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-0.069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150x100x6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13566215.45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-0.028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3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85554"/>
            <a:ext cx="7158446" cy="363147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SIMULACIÓN Y RESULTADOS 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89694"/>
              </p:ext>
            </p:extLst>
          </p:nvPr>
        </p:nvGraphicFramePr>
        <p:xfrm>
          <a:off x="7210697" y="2847704"/>
          <a:ext cx="4981302" cy="20378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6376"/>
                <a:gridCol w="1552401"/>
                <a:gridCol w="1722525"/>
              </a:tblGrid>
              <a:tr h="10189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Deflexión </a:t>
                      </a:r>
                      <a:r>
                        <a:rPr lang="es-EC" sz="2200" dirty="0" smtClean="0">
                          <a:effectLst/>
                        </a:rPr>
                        <a:t>   Teórica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Deflexión Calculada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Deflexión Simulada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89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0.01 – 0.04</a:t>
                      </a:r>
                      <a:endParaRPr lang="es-E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0.028</a:t>
                      </a:r>
                      <a:endParaRPr lang="es-E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0.152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010900"/>
            <a:ext cx="4101737" cy="1450757"/>
          </a:xfrm>
        </p:spPr>
        <p:txBody>
          <a:bodyPr/>
          <a:lstStyle/>
          <a:p>
            <a:r>
              <a:rPr lang="es-ES" dirty="0"/>
              <a:t>Selección del Tornillo de Bolas</a:t>
            </a: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286603"/>
            <a:ext cx="5773783" cy="55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DEL TORQUE</a:t>
            </a:r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93646"/>
              </p:ext>
            </p:extLst>
          </p:nvPr>
        </p:nvGraphicFramePr>
        <p:xfrm>
          <a:off x="1097280" y="1960426"/>
          <a:ext cx="44457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207"/>
                <a:gridCol w="1475759"/>
                <a:gridCol w="1475759"/>
              </a:tblGrid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</a:t>
                      </a:r>
                      <a:r>
                        <a:rPr lang="es-EC" sz="1600" baseline="-25000">
                          <a:effectLst/>
                        </a:rPr>
                        <a:t>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3.658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lb.in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w'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3543.307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pasos/s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θ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grados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51486"/>
              </p:ext>
            </p:extLst>
          </p:nvPr>
        </p:nvGraphicFramePr>
        <p:xfrm>
          <a:off x="1097280" y="4274003"/>
          <a:ext cx="44462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43"/>
                <a:gridCol w="1514913"/>
                <a:gridCol w="1514913"/>
              </a:tblGrid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03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Ieq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03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lb.in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Itornillo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03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0.678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lb.in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Irotor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03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0.579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lb.in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006791" y="3966957"/>
                <a:ext cx="31824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𝟒𝟓𝟐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𝒊𝒏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791" y="3966957"/>
                <a:ext cx="318247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759457" y="2356221"/>
                <a:ext cx="4105483" cy="9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sz="2800" i="1">
                          <a:latin typeface="Cambria Math" panose="02040503050406030204" pitchFamily="18" charset="0"/>
                        </a:rPr>
                        <m:t>=2 ×  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C" sz="2800" i="1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57" y="2356221"/>
                <a:ext cx="4105483" cy="9918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7221849" y="4847428"/>
                <a:ext cx="28004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𝟔𝟑𝟕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𝒊𝒏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49" y="4847428"/>
                <a:ext cx="280044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3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SUBSISTEMA X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 LAS REACCIONES EN LOS RIELES LINEALES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09497"/>
              </p:ext>
            </p:extLst>
          </p:nvPr>
        </p:nvGraphicFramePr>
        <p:xfrm>
          <a:off x="7551739" y="1841682"/>
          <a:ext cx="464026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60"/>
                <a:gridCol w="1364939"/>
                <a:gridCol w="1341762"/>
              </a:tblGrid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1720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W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699.23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de empuje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2261.62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73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total 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2960.85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27262"/>
              </p:ext>
            </p:extLst>
          </p:nvPr>
        </p:nvGraphicFramePr>
        <p:xfrm>
          <a:off x="7503885" y="4622346"/>
          <a:ext cx="468811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527"/>
                <a:gridCol w="1370793"/>
                <a:gridCol w="1370793"/>
              </a:tblGrid>
              <a:tr h="33246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46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740,21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46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740,21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46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740,21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46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740,21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65" t="7270" r="2347" b="4765"/>
          <a:stretch/>
        </p:blipFill>
        <p:spPr bwMode="auto">
          <a:xfrm>
            <a:off x="228600" y="3105444"/>
            <a:ext cx="3062651" cy="1941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2267541"/>
            <a:ext cx="4057650" cy="36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 LAS REACCIONES EN LOS RIELES LINEALES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42260"/>
              </p:ext>
            </p:extLst>
          </p:nvPr>
        </p:nvGraphicFramePr>
        <p:xfrm>
          <a:off x="7503888" y="2129245"/>
          <a:ext cx="45487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10"/>
                <a:gridCol w="1350937"/>
                <a:gridCol w="1325529"/>
              </a:tblGrid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1720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de corte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521.59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6629"/>
              </p:ext>
            </p:extLst>
          </p:nvPr>
        </p:nvGraphicFramePr>
        <p:xfrm>
          <a:off x="7646217" y="4380502"/>
          <a:ext cx="431355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044"/>
                <a:gridCol w="1474622"/>
                <a:gridCol w="1327888"/>
              </a:tblGrid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Unidad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r>
                        <a:rPr lang="es-EC" sz="1600" baseline="-25000">
                          <a:effectLst/>
                        </a:rPr>
                        <a:t>1S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145.62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r>
                        <a:rPr lang="es-EC" sz="1600" baseline="-25000">
                          <a:effectLst/>
                        </a:rPr>
                        <a:t>2S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110.67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r>
                        <a:rPr lang="es-EC" sz="1600" baseline="-25000">
                          <a:effectLst/>
                        </a:rPr>
                        <a:t>3S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145.62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r>
                        <a:rPr lang="es-EC" sz="1600" baseline="-25000">
                          <a:effectLst/>
                        </a:rPr>
                        <a:t>4S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110.67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2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12511">
            <a:off x="-179829" y="2518280"/>
            <a:ext cx="2981547" cy="25376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25" y="2133248"/>
            <a:ext cx="4057650" cy="36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SELECCIÓN DEL RIEL LINEAL Y DEL TUBO ESTRUCTURAL QUE LO SOSTIENE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59934"/>
              </p:ext>
            </p:extLst>
          </p:nvPr>
        </p:nvGraphicFramePr>
        <p:xfrm>
          <a:off x="6867525" y="2317115"/>
          <a:ext cx="3767817" cy="182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9872"/>
                <a:gridCol w="1158979"/>
                <a:gridCol w="1288966"/>
              </a:tblGrid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2420" algn="ctr"/>
                        </a:tabLst>
                      </a:pPr>
                      <a:r>
                        <a:rPr lang="es-EC" sz="1600">
                          <a:effectLst/>
                        </a:rPr>
                        <a:t>	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74.2125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652.5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210000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MPa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44254"/>
              </p:ext>
            </p:extLst>
          </p:nvPr>
        </p:nvGraphicFramePr>
        <p:xfrm>
          <a:off x="5283201" y="4703445"/>
          <a:ext cx="6177279" cy="10972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363621"/>
                <a:gridCol w="1490297"/>
                <a:gridCol w="1833064"/>
                <a:gridCol w="1490297"/>
              </a:tblGrid>
              <a:tr h="2159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Tubo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Inercia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Deflexión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100x100x6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5669299.33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-0,0853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150x100x6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13566215.45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-0,0356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097280" y="4418100"/>
                <a:ext cx="3589509" cy="908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𝐹𝑎</m:t>
                              </m:r>
                            </m:num>
                            <m:den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(4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418100"/>
                <a:ext cx="3589509" cy="9080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t="7463" r="3070"/>
          <a:stretch/>
        </p:blipFill>
        <p:spPr bwMode="auto">
          <a:xfrm>
            <a:off x="1097280" y="2102676"/>
            <a:ext cx="3483718" cy="1775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0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 E IMPORTANCIA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430045"/>
              </p:ext>
            </p:extLst>
          </p:nvPr>
        </p:nvGraphicFramePr>
        <p:xfrm>
          <a:off x="1895453" y="1872020"/>
          <a:ext cx="866522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6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SIMULACIÓN Y RESULTADOS 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7188200" cy="41148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09275"/>
              </p:ext>
            </p:extLst>
          </p:nvPr>
        </p:nvGraphicFramePr>
        <p:xfrm>
          <a:off x="7399655" y="3328035"/>
          <a:ext cx="4792345" cy="1097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42110"/>
                <a:gridCol w="1619885"/>
                <a:gridCol w="1530350"/>
              </a:tblGrid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Deflexión Teórica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Deflexión Calculada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Deflexión Simulada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0.01 – 0.04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0.0356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0.0187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87780" y="2506200"/>
            <a:ext cx="4101737" cy="1450757"/>
          </a:xfrm>
        </p:spPr>
        <p:txBody>
          <a:bodyPr/>
          <a:lstStyle/>
          <a:p>
            <a:r>
              <a:rPr lang="es-ES" dirty="0"/>
              <a:t>Selección del Tornillo de Bolas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587" y="263239"/>
            <a:ext cx="5700713" cy="59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CÁLCULO DEL TORQUE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3215"/>
              </p:ext>
            </p:extLst>
          </p:nvPr>
        </p:nvGraphicFramePr>
        <p:xfrm>
          <a:off x="6255656" y="2208258"/>
          <a:ext cx="502194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873"/>
                <a:gridCol w="1667035"/>
                <a:gridCol w="1667035"/>
              </a:tblGrid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</a:t>
                      </a:r>
                      <a:r>
                        <a:rPr lang="es-EC" sz="1600" baseline="-25000">
                          <a:effectLst/>
                        </a:rPr>
                        <a:t>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4.22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lb.in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w'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3543.307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pasos/s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θ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grados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94097"/>
              </p:ext>
            </p:extLst>
          </p:nvPr>
        </p:nvGraphicFramePr>
        <p:xfrm>
          <a:off x="6431281" y="4292601"/>
          <a:ext cx="4973319" cy="1848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45"/>
                <a:gridCol w="1694487"/>
                <a:gridCol w="1694487"/>
              </a:tblGrid>
              <a:tr h="4621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Parámetro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1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</a:t>
                      </a:r>
                      <a:r>
                        <a:rPr lang="es-EC" sz="1600" baseline="-25000">
                          <a:effectLst/>
                        </a:rPr>
                        <a:t>eq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2.96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lb.in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1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</a:t>
                      </a:r>
                      <a:r>
                        <a:rPr lang="es-EC" sz="1600" baseline="-25000">
                          <a:effectLst/>
                        </a:rPr>
                        <a:t>tornillo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0.678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lb.in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1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9385" algn="l"/>
                          <a:tab pos="351155" algn="ctr"/>
                        </a:tabLst>
                      </a:pPr>
                      <a:r>
                        <a:rPr lang="es-EC" sz="1600">
                          <a:effectLst/>
                        </a:rPr>
                        <a:t>I</a:t>
                      </a:r>
                      <a:r>
                        <a:rPr lang="es-EC" sz="1600" baseline="-25000">
                          <a:effectLst/>
                        </a:rPr>
                        <a:t>rotor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0.579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lb.in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603257" y="2432421"/>
                <a:ext cx="4105483" cy="9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sz="2800" i="1">
                          <a:latin typeface="Cambria Math" panose="02040503050406030204" pitchFamily="18" charset="0"/>
                        </a:rPr>
                        <m:t>=2 ×  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C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C" sz="2800" i="1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s-EC" sz="2800" i="1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57" y="2432421"/>
                <a:ext cx="4105483" cy="9918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048061" y="4119357"/>
                <a:ext cx="29676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𝟓𝟐𝟏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800" b="1" i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𝒊𝒏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61" y="4119357"/>
                <a:ext cx="296767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048060" y="5076028"/>
                <a:ext cx="28004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𝟔𝟑𝟕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es-ES" sz="28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800" b="1" i="1">
                          <a:latin typeface="Cambria Math" panose="02040503050406030204" pitchFamily="18" charset="0"/>
                        </a:rPr>
                        <m:t>𝒊𝒏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60" y="5076028"/>
                <a:ext cx="280044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CÁLCULO DE LA PRECISIÓN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717832" y="2460594"/>
                <a:ext cx="4131259" cy="1567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latin typeface="Cambria Math" panose="02040503050406030204" pitchFamily="18" charset="0"/>
                        </a:rPr>
                        <m:t>𝑃𝑟𝑒𝑐𝑖𝑠𝑖</m:t>
                      </m:r>
                      <m:r>
                        <a:rPr lang="es-ES" sz="2800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𝑝𝑎𝑠𝑜</m:t>
                          </m:r>
                          <m:d>
                            <m:d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es-E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𝑝𝑢𝑙𝑠𝑜𝑠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s-ES" sz="28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32" y="2460594"/>
                <a:ext cx="4131259" cy="15674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617291" y="4751308"/>
                <a:ext cx="43323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2800" b="1" i="1">
                              <a:latin typeface="Cambria Math" panose="02040503050406030204" pitchFamily="18" charset="0"/>
                            </a:rPr>
                            <m:t>𝑷𝒓𝒆𝒄𝒊𝒔𝒊</m:t>
                          </m:r>
                          <m:r>
                            <a:rPr lang="es-ES" sz="2800" b="0" i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800" b="0" i="0">
                              <a:latin typeface="Cambria Math" panose="02040503050406030204" pitchFamily="18" charset="0"/>
                            </a:rPr>
                            <m:t>=0.012 (</m:t>
                          </m:r>
                          <m:r>
                            <a:rPr lang="es-ES" sz="2800" b="1" i="1">
                              <a:latin typeface="Cambria Math" panose="02040503050406030204" pitchFamily="18" charset="0"/>
                            </a:rPr>
                            <m:t>𝒎𝒎</m:t>
                          </m:r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291" y="4751308"/>
                <a:ext cx="433234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DISEÑO ELECTRÓNICO Y DE CONTROL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DIAGRAMA DE DISEÑO ELECTRÓNICO/ELÉCTRICO</a:t>
            </a:r>
            <a:endParaRPr lang="es-ES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22463"/>
            <a:ext cx="5377748" cy="40227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05600" y="2433414"/>
            <a:ext cx="5308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velocidad de la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Encendido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herramienta manual y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automático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Encendido de aspiradora manual y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automático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Luces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piloto</a:t>
            </a:r>
            <a:endParaRPr lang="es-EC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Interruptor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conexión/desconexión para el encendido de la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máquina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emergencia.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TARJETA DE CONTROL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532"/>
            <a:ext cx="3374252" cy="1738766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219"/>
            <a:ext cx="3374252" cy="1549400"/>
          </a:xfrm>
          <a:prstGeom prst="rect">
            <a:avLst/>
          </a:prstGeom>
        </p:spPr>
      </p:pic>
      <p:pic>
        <p:nvPicPr>
          <p:cNvPr id="4100" name="Picture 4" descr="http://i1134.photobucket.com/albums/m609/onlyforever702/CNC/USB3axisboar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28" y="1958619"/>
            <a:ext cx="6290172" cy="39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0 Image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6"/>
          <a:stretch/>
        </p:blipFill>
        <p:spPr bwMode="auto">
          <a:xfrm>
            <a:off x="3713480" y="2185532"/>
            <a:ext cx="3246120" cy="1803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2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DIAGRAMA DE CONTROL CON LA TARJETA</a:t>
            </a:r>
            <a:endParaRPr lang="es-ES" dirty="0"/>
          </a:p>
        </p:txBody>
      </p:sp>
      <p:pic>
        <p:nvPicPr>
          <p:cNvPr id="5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5" y="1944234"/>
            <a:ext cx="472549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727" y="601134"/>
            <a:ext cx="2915920" cy="40233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Control de la </a:t>
            </a:r>
            <a:r>
              <a:rPr lang="en-US" sz="3000" dirty="0" err="1" smtClean="0"/>
              <a:t>Herramienta</a:t>
            </a:r>
            <a:endParaRPr lang="es-ES" sz="30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666"/>
          <a:stretch/>
        </p:blipFill>
        <p:spPr bwMode="auto">
          <a:xfrm>
            <a:off x="603725" y="1952626"/>
            <a:ext cx="1806576" cy="386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0 Imagen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45" y="1952626"/>
            <a:ext cx="1563370" cy="351282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3011725" y="601134"/>
            <a:ext cx="23063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Control de la </a:t>
            </a:r>
            <a:r>
              <a:rPr lang="en-US" sz="3000" dirty="0" err="1" smtClean="0"/>
              <a:t>Aspiradora</a:t>
            </a:r>
            <a:endParaRPr lang="es-ES" sz="3000" dirty="0"/>
          </a:p>
        </p:txBody>
      </p:sp>
      <p:cxnSp>
        <p:nvCxnSpPr>
          <p:cNvPr id="13" name="Conector recto 12"/>
          <p:cNvCxnSpPr/>
          <p:nvPr/>
        </p:nvCxnSpPr>
        <p:spPr>
          <a:xfrm flipH="1" flipV="1">
            <a:off x="2997201" y="1854200"/>
            <a:ext cx="14524" cy="39676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 flipV="1">
            <a:off x="5506502" y="1854200"/>
            <a:ext cx="14524" cy="39676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/>
          <p:cNvSpPr txBox="1">
            <a:spLocks/>
          </p:cNvSpPr>
          <p:nvPr/>
        </p:nvSpPr>
        <p:spPr>
          <a:xfrm>
            <a:off x="5856632" y="2127473"/>
            <a:ext cx="2793865" cy="21680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 smtClean="0"/>
              <a:t>Activación</a:t>
            </a:r>
            <a:r>
              <a:rPr lang="en-US" sz="3000" dirty="0" smtClean="0"/>
              <a:t> de los contactores para </a:t>
            </a:r>
            <a:r>
              <a:rPr lang="en-US" sz="3000" dirty="0" err="1" smtClean="0"/>
              <a:t>Motores</a:t>
            </a:r>
            <a:r>
              <a:rPr lang="en-US" sz="3000" dirty="0" smtClean="0"/>
              <a:t> de </a:t>
            </a:r>
            <a:r>
              <a:rPr lang="en-US" sz="3000" dirty="0" err="1" smtClean="0"/>
              <a:t>Ejes</a:t>
            </a:r>
            <a:r>
              <a:rPr lang="en-US" sz="3000" dirty="0" smtClean="0"/>
              <a:t>, </a:t>
            </a:r>
            <a:r>
              <a:rPr lang="en-US" sz="3000" dirty="0" err="1" smtClean="0"/>
              <a:t>Herramienta</a:t>
            </a:r>
            <a:r>
              <a:rPr lang="en-US" sz="3000" dirty="0" smtClean="0"/>
              <a:t> y </a:t>
            </a:r>
            <a:r>
              <a:rPr lang="en-US" sz="3000" dirty="0" err="1" smtClean="0"/>
              <a:t>Aspiradora</a:t>
            </a:r>
            <a:endParaRPr lang="es-ES" sz="3000" dirty="0"/>
          </a:p>
        </p:txBody>
      </p:sp>
      <p:pic>
        <p:nvPicPr>
          <p:cNvPr id="18" name="0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03" y="601133"/>
            <a:ext cx="3205897" cy="5542491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1876425" y="3127375"/>
            <a:ext cx="50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3" y="2347807"/>
            <a:ext cx="5410161" cy="2207262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1534"/>
          <a:stretch/>
        </p:blipFill>
        <p:spPr bwMode="auto">
          <a:xfrm>
            <a:off x="8404054" y="2576407"/>
            <a:ext cx="1320800" cy="1978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3017705" y="791002"/>
            <a:ext cx="23063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 smtClean="0"/>
              <a:t>Sensores</a:t>
            </a:r>
            <a:r>
              <a:rPr lang="en-US" sz="3000" dirty="0" smtClean="0"/>
              <a:t> de </a:t>
            </a:r>
            <a:r>
              <a:rPr lang="en-US" sz="3000" dirty="0" err="1" smtClean="0"/>
              <a:t>Posición</a:t>
            </a:r>
            <a:endParaRPr lang="es-ES" sz="3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988865" y="791002"/>
            <a:ext cx="23063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 smtClean="0"/>
              <a:t>Paro</a:t>
            </a:r>
            <a:r>
              <a:rPr lang="en-US" sz="3000" dirty="0" smtClean="0"/>
              <a:t> de </a:t>
            </a:r>
            <a:r>
              <a:rPr lang="en-US" sz="3000" dirty="0" err="1" smtClean="0"/>
              <a:t>Emergencia</a:t>
            </a:r>
            <a:endParaRPr lang="es-ES" sz="3000" dirty="0"/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6899928" y="1943100"/>
            <a:ext cx="10073" cy="4356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PROCESO DE MECANIZADO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" b="9363"/>
          <a:stretch/>
        </p:blipFill>
        <p:spPr bwMode="auto">
          <a:xfrm>
            <a:off x="8516984" y="1878003"/>
            <a:ext cx="2139996" cy="1988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86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DE POTENCIA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001411" y="2404695"/>
                <a:ext cx="3560014" cy="557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𝑑𝑖𝑠𝑦𝑢𝑛𝑡𝑜𝑟</m:t>
                          </m:r>
                        </m:sub>
                      </m:sSub>
                      <m:r>
                        <a:rPr lang="es-ES" sz="2800" i="0">
                          <a:latin typeface="Cambria Math" panose="02040503050406030204" pitchFamily="18" charset="0"/>
                        </a:rPr>
                        <m:t>=1.25×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11" y="2404695"/>
                <a:ext cx="3560014" cy="5572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350992" y="3463291"/>
                <a:ext cx="24696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sub>
                      </m:sSub>
                      <m:r>
                        <a:rPr lang="es-ES" sz="2800" i="0">
                          <a:latin typeface="Cambria Math" panose="02040503050406030204" pitchFamily="18" charset="0"/>
                        </a:rPr>
                        <m:t>=1.5×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ES" sz="28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92" y="3463291"/>
                <a:ext cx="246965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320218" y="2795956"/>
                <a:ext cx="44615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𝑐𝑜𝑛𝑡𝑎𝑐𝑡𝑜𝑟</m:t>
                          </m:r>
                        </m:sub>
                      </m:sSub>
                      <m:r>
                        <a:rPr lang="es-ES" sz="2800" i="0">
                          <a:latin typeface="Cambria Math" panose="02040503050406030204" pitchFamily="18" charset="0"/>
                        </a:rPr>
                        <m:t>=1.25×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𝑛𝑜𝑚𝑖𝑛𝑎𝑙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218" y="2795956"/>
                <a:ext cx="446154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125513" y="4583430"/>
                <a:ext cx="3174074" cy="5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𝑓𝑢𝑠𝑖𝑏𝑙𝑒</m:t>
                          </m:r>
                        </m:sub>
                      </m:sSub>
                      <m:r>
                        <a:rPr lang="es-ES" sz="2800" i="0">
                          <a:latin typeface="Cambria Math" panose="02040503050406030204" pitchFamily="18" charset="0"/>
                        </a:rPr>
                        <m:t>=1.75×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13" y="4583430"/>
                <a:ext cx="3174074" cy="5577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126480" y="3994785"/>
                <a:ext cx="5071709" cy="5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𝑓𝑟𝑒𝑐𝑢𝑒𝑛𝑐𝑖𝑎</m:t>
                          </m:r>
                        </m:sub>
                      </m:sSub>
                      <m:r>
                        <a:rPr lang="es-ES" sz="2800" i="0">
                          <a:latin typeface="Cambria Math" panose="02040503050406030204" pitchFamily="18" charset="0"/>
                        </a:rPr>
                        <m:t>=1.25×</m:t>
                      </m:r>
                      <m:sSub>
                        <m:sSubPr>
                          <m:ctrlPr>
                            <a:rPr lang="es-E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𝑚𝑜𝑡𝑜𝑟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3994785"/>
                <a:ext cx="5071709" cy="5577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8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480" y="0"/>
            <a:ext cx="10058400" cy="1450757"/>
          </a:xfrm>
        </p:spPr>
        <p:txBody>
          <a:bodyPr/>
          <a:lstStyle/>
          <a:p>
            <a:r>
              <a:rPr lang="en-US" dirty="0" smtClean="0"/>
              <a:t>MOTORES DE EJES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4554855" cy="446341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30183"/>
              </p:ext>
            </p:extLst>
          </p:nvPr>
        </p:nvGraphicFramePr>
        <p:xfrm>
          <a:off x="5842000" y="1574266"/>
          <a:ext cx="6123305" cy="47731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2285"/>
                <a:gridCol w="1528139"/>
                <a:gridCol w="1225327"/>
                <a:gridCol w="1012227"/>
                <a:gridCol w="1225327"/>
              </a:tblGrid>
              <a:tr h="6803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Símbolo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Componente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Corriente A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Valor Comercial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Cable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3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F2, F3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Fusible (</a:t>
                      </a:r>
                      <a:r>
                        <a:rPr lang="es-EC" sz="1500" dirty="0" err="1">
                          <a:effectLst/>
                        </a:rPr>
                        <a:t>gL</a:t>
                      </a:r>
                      <a:r>
                        <a:rPr lang="es-EC" sz="1500" dirty="0">
                          <a:effectLst/>
                        </a:rPr>
                        <a:t>)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AWG 14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451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KM5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Contactor (AC1)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15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16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AWG 14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3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G1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Fuente AC/DC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10.8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AWG 14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3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G2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Fuente AC/DC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9.6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AWG 16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3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F4, F5, F6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Fusible (gL)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9.8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AWG 16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3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F7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Fusible (</a:t>
                      </a:r>
                      <a:r>
                        <a:rPr lang="es-EC" sz="1500" dirty="0" err="1">
                          <a:effectLst/>
                        </a:rPr>
                        <a:t>gL</a:t>
                      </a:r>
                      <a:r>
                        <a:rPr lang="es-EC" sz="1500" dirty="0">
                          <a:effectLst/>
                        </a:rPr>
                        <a:t>)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7.35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AWG 16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1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HERRAMIENTA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05" y="1011981"/>
            <a:ext cx="1743075" cy="4940617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11271"/>
              </p:ext>
            </p:extLst>
          </p:nvPr>
        </p:nvGraphicFramePr>
        <p:xfrm>
          <a:off x="1097280" y="2221687"/>
          <a:ext cx="7320280" cy="2926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98901"/>
                <a:gridCol w="1487376"/>
                <a:gridCol w="1213924"/>
                <a:gridCol w="1159479"/>
                <a:gridCol w="1141407"/>
                <a:gridCol w="1119193"/>
              </a:tblGrid>
              <a:tr h="21844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Símbolo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Componente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Corriente 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Potencia KW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comercial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Cable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44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Fusible (</a:t>
                      </a:r>
                      <a:r>
                        <a:rPr lang="es-EC" sz="1600" dirty="0" err="1">
                          <a:effectLst/>
                        </a:rPr>
                        <a:t>gM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AWG 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44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Q1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Disyuntor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AWG 16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44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KM2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Contactor (AC3)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AWG 16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44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J1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Variador de Frecuencia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1.625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AWG 14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ASPIRADORA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59457"/>
              </p:ext>
            </p:extLst>
          </p:nvPr>
        </p:nvGraphicFramePr>
        <p:xfrm>
          <a:off x="1600200" y="2705947"/>
          <a:ext cx="6690004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3800"/>
                <a:gridCol w="1803400"/>
                <a:gridCol w="1320800"/>
                <a:gridCol w="1232779"/>
                <a:gridCol w="1139225"/>
              </a:tblGrid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Símbolo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Componente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Corriente 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comercial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Cable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Fusible (gM)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AWG 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Q2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Disyuntor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AWG 14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KM4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Contactor (AC3)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12.5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AWG 14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RT1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Relé Térmico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AWG 14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0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9" b="2360"/>
          <a:stretch/>
        </p:blipFill>
        <p:spPr bwMode="auto">
          <a:xfrm>
            <a:off x="9728200" y="1011981"/>
            <a:ext cx="1427480" cy="4857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5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LUCES DE SEÑALIZACIÓN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60" y="2219960"/>
            <a:ext cx="1150620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DE CONTROL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0" y="2281554"/>
            <a:ext cx="3449320" cy="33724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95986" y="2694799"/>
            <a:ext cx="2822154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MX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800 mm</a:t>
            </a:r>
            <a:endParaRPr lang="es-E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MX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s-MX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600 mm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1000"/>
              </a:spcAft>
            </a:pPr>
            <a:r>
              <a:rPr lang="es-MX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= 250 mm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7827" y="286602"/>
            <a:ext cx="3677920" cy="1450757"/>
          </a:xfrm>
        </p:spPr>
        <p:txBody>
          <a:bodyPr>
            <a:normAutofit/>
          </a:bodyPr>
          <a:lstStyle/>
          <a:p>
            <a:r>
              <a:rPr lang="es-ES" sz="3000" dirty="0" smtClean="0"/>
              <a:t>Ubicación </a:t>
            </a:r>
            <a:r>
              <a:rPr lang="es-ES" sz="3000" dirty="0"/>
              <a:t>de los Componentes en el Gabinete Eléctrico</a:t>
            </a: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1737360"/>
            <a:ext cx="3670934" cy="4443624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200" r="1869" b="1319"/>
          <a:stretch/>
        </p:blipFill>
        <p:spPr bwMode="auto">
          <a:xfrm>
            <a:off x="6913881" y="1737359"/>
            <a:ext cx="3195319" cy="444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15481" y="286602"/>
            <a:ext cx="329691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smtClean="0"/>
              <a:t>Ubicación de los Componentes en el Panel de Control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3970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FABRICACIÓN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68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DIAGRAMAS DE PROCESOS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51" y="1915161"/>
            <a:ext cx="4271349" cy="43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30645"/>
              </p:ext>
            </p:extLst>
          </p:nvPr>
        </p:nvGraphicFramePr>
        <p:xfrm>
          <a:off x="2897822" y="1778000"/>
          <a:ext cx="6271579" cy="4754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8840"/>
                <a:gridCol w="974725"/>
                <a:gridCol w="974725"/>
                <a:gridCol w="959493"/>
                <a:gridCol w="961898"/>
                <a:gridCol w="961898"/>
              </a:tblGrid>
              <a:tr h="342721">
                <a:tc rowSpan="2"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Proceso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Subsistema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(h)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Eje X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Eje Y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Eje Z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2721"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Corte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CP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4.58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CSC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3.58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CCA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row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Taladrado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TB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9.33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6.75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Machuelado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3.42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Fresado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FM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Soldadura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4.08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row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Acabado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2.33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ALB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6.58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21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(m)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1350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930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41.84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MX" b="1" dirty="0"/>
              <a:t>Tiempos de Fabricación por </a:t>
            </a:r>
            <a:r>
              <a:rPr lang="es-MX" b="1" dirty="0" smtClean="0"/>
              <a:t>Proceso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53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Parámetros </a:t>
            </a:r>
            <a:r>
              <a:rPr lang="es-ES" dirty="0"/>
              <a:t>de Corte de la Herramienta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"/>
          <a:stretch/>
        </p:blipFill>
        <p:spPr bwMode="auto">
          <a:xfrm>
            <a:off x="493601" y="1919831"/>
            <a:ext cx="6142329" cy="380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t="7146"/>
          <a:stretch/>
        </p:blipFill>
        <p:spPr bwMode="auto">
          <a:xfrm>
            <a:off x="6635930" y="2200682"/>
            <a:ext cx="5060407" cy="2606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7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2" r="3252"/>
          <a:stretch/>
        </p:blipFill>
        <p:spPr>
          <a:xfrm rot="20374715">
            <a:off x="168845" y="2542486"/>
            <a:ext cx="5189220" cy="318833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375">
            <a:off x="8062178" y="2578563"/>
            <a:ext cx="3688080" cy="27660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0" y="1737358"/>
            <a:ext cx="3336355" cy="44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2012999"/>
            <a:ext cx="5363633" cy="40227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006966"/>
            <a:ext cx="2689860" cy="20173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5" y="4293967"/>
            <a:ext cx="2628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7" y="2046288"/>
            <a:ext cx="5363633" cy="4022725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FABRICACIÓN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046288"/>
            <a:ext cx="5448828" cy="4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PRUEBAS Y RESULTADOS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DIMENSIONALES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72" y="2390563"/>
            <a:ext cx="2210753" cy="2895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94552"/>
              </p:ext>
            </p:extLst>
          </p:nvPr>
        </p:nvGraphicFramePr>
        <p:xfrm>
          <a:off x="3743325" y="1940560"/>
          <a:ext cx="7743825" cy="43428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61851"/>
                <a:gridCol w="815631"/>
                <a:gridCol w="883727"/>
                <a:gridCol w="883727"/>
                <a:gridCol w="980028"/>
                <a:gridCol w="815741"/>
                <a:gridCol w="1000125"/>
                <a:gridCol w="1102995"/>
              </a:tblGrid>
              <a:tr h="502841">
                <a:tc rowSpan="9">
                  <a:txBody>
                    <a:bodyPr/>
                    <a:lstStyle/>
                    <a:p>
                      <a:pPr indent="6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Tubo Estructural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XJ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150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0.5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102.0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34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101.67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48.33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 CUMPLE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502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102.0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2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101.0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2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XK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0.5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100.0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34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100.33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0.33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OK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502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101.0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2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100.0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57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4.0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34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3.87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2.13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 CUMPLE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</a:tr>
              <a:tr h="251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3.8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2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3.8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FUNCIONALES: NIVELACIÓN DE SUPERFICIE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b="6321"/>
          <a:stretch/>
        </p:blipFill>
        <p:spPr bwMode="auto">
          <a:xfrm>
            <a:off x="774128" y="1870980"/>
            <a:ext cx="2745740" cy="1981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92661"/>
              </p:ext>
            </p:extLst>
          </p:nvPr>
        </p:nvGraphicFramePr>
        <p:xfrm>
          <a:off x="5198428" y="3525520"/>
          <a:ext cx="6282371" cy="10972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97998"/>
                <a:gridCol w="1017330"/>
                <a:gridCol w="1297998"/>
                <a:gridCol w="829802"/>
                <a:gridCol w="924186"/>
                <a:gridCol w="915057"/>
              </a:tblGrid>
              <a:tr h="190500"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0.3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0.28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0.23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EC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CUMPLE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0.28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0.26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11561"/>
              </p:ext>
            </p:extLst>
          </p:nvPr>
        </p:nvGraphicFramePr>
        <p:xfrm>
          <a:off x="5198745" y="4971700"/>
          <a:ext cx="6256655" cy="9829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309910"/>
                <a:gridCol w="1003104"/>
                <a:gridCol w="1309910"/>
                <a:gridCol w="986103"/>
                <a:gridCol w="766626"/>
                <a:gridCol w="881002"/>
              </a:tblGrid>
              <a:tr h="222659">
                <a:tc rowSpan="3">
                  <a:txBody>
                    <a:bodyPr/>
                    <a:lstStyle/>
                    <a:p>
                      <a:pPr indent="-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-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      0.91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-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0.003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-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0.047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-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OK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8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-0.01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38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0.01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71154"/>
              </p:ext>
            </p:extLst>
          </p:nvPr>
        </p:nvGraphicFramePr>
        <p:xfrm>
          <a:off x="5071428" y="2158998"/>
          <a:ext cx="6510973" cy="121920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41340"/>
                <a:gridCol w="1020265"/>
                <a:gridCol w="1301745"/>
                <a:gridCol w="1218822"/>
                <a:gridCol w="863600"/>
                <a:gridCol w="965201"/>
              </a:tblGrid>
              <a:tr h="121920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Distancia nominal (mm)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Tolerancia (mm)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Distancia real (mm)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Promedio (mm)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Error (mm)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Estado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2" descr="Fotograf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3986011"/>
            <a:ext cx="3540662" cy="19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FUNCIONALES: </a:t>
            </a:r>
            <a:r>
              <a:rPr lang="en-US" dirty="0" smtClean="0"/>
              <a:t>VELOCIDAD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24314"/>
              </p:ext>
            </p:extLst>
          </p:nvPr>
        </p:nvGraphicFramePr>
        <p:xfrm>
          <a:off x="1993721" y="2784565"/>
          <a:ext cx="8585200" cy="17145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320800"/>
                <a:gridCol w="1064445"/>
                <a:gridCol w="891355"/>
                <a:gridCol w="862319"/>
                <a:gridCol w="1077872"/>
                <a:gridCol w="1077872"/>
                <a:gridCol w="1249137"/>
                <a:gridCol w="1041400"/>
              </a:tblGrid>
              <a:tr h="29019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V. nominal (mm/min)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Tol. (mm/min)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Dist. (mm)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T. (seg)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V. real (mm/min)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Prom. (mm/min)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Error (mm/min)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1605">
                <a:tc row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50.3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596.42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595.83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4.17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OK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2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597.01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6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594.06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4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ANÁLISIS </a:t>
            </a:r>
            <a:r>
              <a:rPr lang="es-ES" dirty="0" smtClean="0"/>
              <a:t>FINANCIERO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6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719320" cy="1450757"/>
          </a:xfrm>
        </p:spPr>
        <p:txBody>
          <a:bodyPr/>
          <a:lstStyle/>
          <a:p>
            <a:r>
              <a:rPr lang="en-US" dirty="0" smtClean="0"/>
              <a:t>COSTOS DIRECTOS TOTALES</a:t>
            </a:r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53480" y="192206"/>
            <a:ext cx="48463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COSTOS INDIRECTOS TOTALES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2505075"/>
            <a:ext cx="5114925" cy="2305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05075"/>
            <a:ext cx="333683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21505" y="200877"/>
            <a:ext cx="480821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COSTO TOTAL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76" y="2096861"/>
            <a:ext cx="5334000" cy="27432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21505" y="4970341"/>
            <a:ext cx="3998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Costo Invertido 6900 $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4721042" y="5623842"/>
            <a:ext cx="3998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Presupuesto 10800$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817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Parámetros </a:t>
            </a:r>
            <a:r>
              <a:rPr lang="es-ES" dirty="0"/>
              <a:t>de Corte de la Herramienta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5" y="2201091"/>
            <a:ext cx="54341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6139543" y="3814355"/>
            <a:ext cx="5277393" cy="2459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6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ANÁLISIS ECONÓMICO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6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FLUJO DE CAJA PROYECTADA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31020"/>
              </p:ext>
            </p:extLst>
          </p:nvPr>
        </p:nvGraphicFramePr>
        <p:xfrm>
          <a:off x="270192" y="2514600"/>
          <a:ext cx="11416981" cy="24688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79980"/>
                <a:gridCol w="1624368"/>
                <a:gridCol w="1359554"/>
                <a:gridCol w="1359554"/>
                <a:gridCol w="1359554"/>
                <a:gridCol w="1359554"/>
                <a:gridCol w="1345694"/>
                <a:gridCol w="1228723"/>
              </a:tblGrid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Inversión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II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III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IV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V. actual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Egresos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8377.2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-8377.2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Ingresos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19473.5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21420.8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23562.9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25919.2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28511.1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83885.2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Saldo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-8377.2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19473.5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21420.8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23562.9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25919.2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28511.1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75508.0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Saldo Acumulado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-8377.2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11096.2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32517.1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56079.9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81999.1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110510.2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VAN, TIR, BENEFICIO - COSTO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73345"/>
              </p:ext>
            </p:extLst>
          </p:nvPr>
        </p:nvGraphicFramePr>
        <p:xfrm>
          <a:off x="4445635" y="2836545"/>
          <a:ext cx="2679065" cy="15087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140782"/>
                <a:gridCol w="1538283"/>
              </a:tblGrid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VAN</a:t>
                      </a:r>
                      <a:endParaRPr lang="es-E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75508.00</a:t>
                      </a:r>
                      <a:endParaRPr lang="es-E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TIR</a:t>
                      </a:r>
                      <a:endParaRPr lang="es-E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2.4</a:t>
                      </a:r>
                      <a:endParaRPr lang="es-E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>
                          <a:effectLst/>
                        </a:rPr>
                        <a:t>B/C</a:t>
                      </a:r>
                      <a:endParaRPr lang="es-E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effectLst/>
                        </a:rPr>
                        <a:t>2.5</a:t>
                      </a:r>
                      <a:endParaRPr lang="es-E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CONCLUSIONES Y RECOMENDACIONES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7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20791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8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RECOMENDACIONES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10002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3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FUNCIONAMIENTO DE LA MÁQUINA</a:t>
            </a:r>
            <a:endParaRPr lang="es-ES" dirty="0"/>
          </a:p>
        </p:txBody>
      </p:sp>
      <p:pic>
        <p:nvPicPr>
          <p:cNvPr id="35842" name="Picture 2" descr="https://lh5.googleusercontent.com/3PFJtnSkbMuObtbIYdUGXBBxvWYeeabn30r2ola9LmY=w905-h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362201"/>
            <a:ext cx="5758039" cy="32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Fotograf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60" y="2676526"/>
            <a:ext cx="4588927" cy="25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FUNCIONAMIENTO DE LA MÁQUINA</a:t>
            </a:r>
            <a:endParaRPr lang="es-ES" dirty="0"/>
          </a:p>
        </p:txBody>
      </p:sp>
      <p:pic>
        <p:nvPicPr>
          <p:cNvPr id="36866" name="Picture 2" descr="Fotograf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92" y="1845734"/>
            <a:ext cx="7445376" cy="41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FUNCIONAMIENTO DE LA MÁQUINA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965960"/>
            <a:ext cx="5400675" cy="40505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5" y="1965960"/>
            <a:ext cx="5400675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688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CNC </a:t>
            </a:r>
            <a:r>
              <a:rPr lang="en-US" dirty="0" smtClean="0"/>
              <a:t>ROUTER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978" t="1192" b="1123"/>
          <a:stretch/>
        </p:blipFill>
        <p:spPr bwMode="auto">
          <a:xfrm>
            <a:off x="8335010" y="1170432"/>
            <a:ext cx="282067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24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2706</TotalTime>
  <Words>2460</Words>
  <Application>Microsoft Office PowerPoint</Application>
  <PresentationFormat>Personalizado</PresentationFormat>
  <Paragraphs>969</Paragraphs>
  <Slides>89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0" baseType="lpstr">
      <vt:lpstr>Retrospección</vt:lpstr>
      <vt:lpstr>DISEÑO Y CONSTRUCCIÓN DE UNA MÁQUINA INDUSTRIAL DE CONTROL NUMÉRICO COMPUTARIZADO TIPO ROUTER PARA LA EMPRESA METAL-MECÁNICA GUTTI C.A. </vt:lpstr>
      <vt:lpstr>INTRODUCCIÓN</vt:lpstr>
      <vt:lpstr>PLANTEAMIENTO DEL PROBLEMA</vt:lpstr>
      <vt:lpstr>OBJETIVOS</vt:lpstr>
      <vt:lpstr>JUSTIFICACIÓN E IMPORTANCIA</vt:lpstr>
      <vt:lpstr>PROCESO DE MECANIZADO</vt:lpstr>
      <vt:lpstr>Parámetros de Corte de la Herramienta</vt:lpstr>
      <vt:lpstr>Parámetros de Corte de la Herramienta</vt:lpstr>
      <vt:lpstr>CNC ROUTER</vt:lpstr>
      <vt:lpstr>CLASIFICACIÓN DE LOS CNC ROUTER</vt:lpstr>
      <vt:lpstr>Características Principales</vt:lpstr>
      <vt:lpstr>ESPECIFICACIONES</vt:lpstr>
      <vt:lpstr>COMPONENTES MECÁNICOS Y SELECCIÓN DE ALTERNATIVAS</vt:lpstr>
      <vt:lpstr>SISTEMA DE TRANSMISIÓN</vt:lpstr>
      <vt:lpstr>SISTEMA DE MOVIMIENTO LINEAL</vt:lpstr>
      <vt:lpstr>COMPONENTES ELECTRÓNICOS Y SELECCIÓN DE ALTERNATIVAS</vt:lpstr>
      <vt:lpstr>SISTEMA DE TARJETA Y CONTROL</vt:lpstr>
      <vt:lpstr>SOFTWARE</vt:lpstr>
      <vt:lpstr>ESQUEMA DE ELEMENTOS SELECCIONADOS</vt:lpstr>
      <vt:lpstr>DISEÑO MECÁNICO</vt:lpstr>
      <vt:lpstr>ESQUEMA </vt:lpstr>
      <vt:lpstr>DIAGRAMA DE CUERPO LIBRE GLOBAL</vt:lpstr>
      <vt:lpstr>CÁLCULO DE PARÁMETROS DE CORTE FRESADO</vt:lpstr>
      <vt:lpstr>CÁLCULO DE PARÁMETROS DE CORTE FRESADO</vt:lpstr>
      <vt:lpstr>CÁLCULO DE PARÁMETROS DE CORTE TALADRADO</vt:lpstr>
      <vt:lpstr>CÁLCULO DE PARÁMETROS DE CORTE TALADRADO</vt:lpstr>
      <vt:lpstr>CONFIGURACIÓN DE COJINETES</vt:lpstr>
      <vt:lpstr>CONFIGURACIÓN DE COJINETES</vt:lpstr>
      <vt:lpstr>Cálculo de la Deflexión</vt:lpstr>
      <vt:lpstr>Cálculo del Torque del Motor</vt:lpstr>
      <vt:lpstr>SUBSISTEMA EJE Z</vt:lpstr>
      <vt:lpstr>CÁLCULO DE REACCIONES TALADRADO</vt:lpstr>
      <vt:lpstr>CÁLCULO DE REACCIONES FRESADO</vt:lpstr>
      <vt:lpstr>REACCIONES RESULTANTES</vt:lpstr>
      <vt:lpstr>SELECCIÓN DEL RIEL LINEAL</vt:lpstr>
      <vt:lpstr>SELECCIÓN DEL RIEL LINEAL</vt:lpstr>
      <vt:lpstr>SIMULACIÓN Y RESULTADOS </vt:lpstr>
      <vt:lpstr>Selección del Tornillo de Bolas</vt:lpstr>
      <vt:lpstr>CÁLCULO DEL TORQUE</vt:lpstr>
      <vt:lpstr>SUBSISTEMA EJE Y</vt:lpstr>
      <vt:lpstr>CÁLCULO DE LAS REACCIONES EN LOS RIELES LINEALES</vt:lpstr>
      <vt:lpstr>SELECCIÓN DEL RIEL LINEAL Y DEL TUBO ESTRUCTURAL QUE LO SOSTIENE</vt:lpstr>
      <vt:lpstr>SIMULACIÓN Y RESULTADOS </vt:lpstr>
      <vt:lpstr>Selección del Tornillo de Bolas</vt:lpstr>
      <vt:lpstr>CÁLCULO DEL TORQUE</vt:lpstr>
      <vt:lpstr>SUBSISTEMA X</vt:lpstr>
      <vt:lpstr>CÁLCULO DE LAS REACCIONES EN LOS RIELES LINEALES</vt:lpstr>
      <vt:lpstr>CÁLCULO DE LAS REACCIONES EN LOS RIELES LINEALES</vt:lpstr>
      <vt:lpstr>SELECCIÓN DEL RIEL LINEAL Y DEL TUBO ESTRUCTURAL QUE LO SOSTIENE</vt:lpstr>
      <vt:lpstr>SIMULACIÓN Y RESULTADOS </vt:lpstr>
      <vt:lpstr>Selección del Tornillo de Bolas</vt:lpstr>
      <vt:lpstr>CÁLCULO DEL TORQUE</vt:lpstr>
      <vt:lpstr>CÁLCULO DE LA PRECISIÓN</vt:lpstr>
      <vt:lpstr>DISEÑO ELECTRÓNICO Y DE CONTROL</vt:lpstr>
      <vt:lpstr>DIAGRAMA DE DISEÑO ELECTRÓNICO/ELÉCTRICO</vt:lpstr>
      <vt:lpstr>TARJETA DE CONTROL</vt:lpstr>
      <vt:lpstr>DIAGRAMA DE CONTROL CON LA TARJETA</vt:lpstr>
      <vt:lpstr>Presentación de PowerPoint</vt:lpstr>
      <vt:lpstr>Presentación de PowerPoint</vt:lpstr>
      <vt:lpstr>SISTEMA DE POTENCIA</vt:lpstr>
      <vt:lpstr>MOTORES DE EJES</vt:lpstr>
      <vt:lpstr>HERRAMIENTA</vt:lpstr>
      <vt:lpstr>ASPIRADORA</vt:lpstr>
      <vt:lpstr>LUCES DE SEÑALIZACIÓN</vt:lpstr>
      <vt:lpstr>PANEL DE CONTROL</vt:lpstr>
      <vt:lpstr>Ubicación de los Componentes en el Gabinete Eléctrico</vt:lpstr>
      <vt:lpstr>FABRICACIÓN</vt:lpstr>
      <vt:lpstr>DIAGRAMAS DE PROCESOS</vt:lpstr>
      <vt:lpstr>Tiempos de Fabricación por Proceso</vt:lpstr>
      <vt:lpstr>FABRICACIÓN</vt:lpstr>
      <vt:lpstr>FABRICACIÓN</vt:lpstr>
      <vt:lpstr>FABRICACIÓN</vt:lpstr>
      <vt:lpstr>PRUEBAS Y RESULTADOS</vt:lpstr>
      <vt:lpstr>DIMENSIONALES</vt:lpstr>
      <vt:lpstr>FUNCIONALES: NIVELACIÓN DE SUPERFICIE</vt:lpstr>
      <vt:lpstr>FUNCIONALES: VELOCIDAD</vt:lpstr>
      <vt:lpstr>ANÁLISIS FINANCIERO</vt:lpstr>
      <vt:lpstr>COSTOS DIRECTOS TOTALES</vt:lpstr>
      <vt:lpstr>Presentación de PowerPoint</vt:lpstr>
      <vt:lpstr>ANÁLISIS ECONÓMICO</vt:lpstr>
      <vt:lpstr>FLUJO DE CAJA PROYECTADA</vt:lpstr>
      <vt:lpstr>VAN, TIR, BENEFICIO - COSTO</vt:lpstr>
      <vt:lpstr>CONCLUSIONES Y RECOMENDACIONES</vt:lpstr>
      <vt:lpstr>CONCLUSIONES</vt:lpstr>
      <vt:lpstr>RECOMENDACIONES </vt:lpstr>
      <vt:lpstr>FUNCIONAMIENTO DE LA MÁQUINA</vt:lpstr>
      <vt:lpstr>FUNCIONAMIENTO DE LA MÁQUINA</vt:lpstr>
      <vt:lpstr>FUNCIONAMIENTO DE LA MÁQUINA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CONSTRUCCIÓN DE UNA MÁQUINA INDUSTRIAL DE CONTROL NUMÉRICO COMPUTARIZADO TIPO ROUTER PARA LA EMPRESA METAL-MECÁNICA GUTTI C.A.</dc:title>
  <dc:creator>Jorge Tonato</dc:creator>
  <cp:lastModifiedBy>Estefi Sosa</cp:lastModifiedBy>
  <cp:revision>55</cp:revision>
  <dcterms:created xsi:type="dcterms:W3CDTF">2015-05-04T06:50:21Z</dcterms:created>
  <dcterms:modified xsi:type="dcterms:W3CDTF">2015-05-06T13:05:16Z</dcterms:modified>
</cp:coreProperties>
</file>