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92" r:id="rId2"/>
    <p:sldId id="293" r:id="rId3"/>
    <p:sldId id="290" r:id="rId4"/>
    <p:sldId id="291" r:id="rId5"/>
    <p:sldId id="256" r:id="rId6"/>
    <p:sldId id="257" r:id="rId7"/>
    <p:sldId id="260" r:id="rId8"/>
    <p:sldId id="263" r:id="rId9"/>
    <p:sldId id="261" r:id="rId10"/>
    <p:sldId id="262" r:id="rId11"/>
    <p:sldId id="259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95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94" r:id="rId30"/>
    <p:sldId id="280" r:id="rId31"/>
    <p:sldId id="283" r:id="rId32"/>
    <p:sldId id="281" r:id="rId33"/>
    <p:sldId id="282" r:id="rId34"/>
    <p:sldId id="284" r:id="rId35"/>
    <p:sldId id="296" r:id="rId36"/>
    <p:sldId id="297" r:id="rId37"/>
    <p:sldId id="285" r:id="rId38"/>
    <p:sldId id="286" r:id="rId39"/>
    <p:sldId id="287" r:id="rId40"/>
    <p:sldId id="288" r:id="rId41"/>
    <p:sldId id="289" r:id="rId42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A0DFF5-EBBF-4F25-8FD1-5908338ED50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A5B10E-D132-4E02-A2AD-0525A2F80D0D}">
      <dgm:prSet phldrT="[Texto]"/>
      <dgm:spPr/>
      <dgm:t>
        <a:bodyPr/>
        <a:lstStyle/>
        <a:p>
          <a:r>
            <a:rPr lang="es-ES" dirty="0" smtClean="0"/>
            <a:t>Tiempo de Proceso duraba aproximadamente 3 minutos</a:t>
          </a:r>
          <a:endParaRPr lang="es-ES" dirty="0"/>
        </a:p>
      </dgm:t>
    </dgm:pt>
    <dgm:pt modelId="{395CEBC9-6CB3-406D-A34D-F9576D59B2D0}" type="parTrans" cxnId="{B814E24A-90CA-471F-B5A8-71F6B00AF1C8}">
      <dgm:prSet/>
      <dgm:spPr/>
      <dgm:t>
        <a:bodyPr/>
        <a:lstStyle/>
        <a:p>
          <a:endParaRPr lang="es-ES"/>
        </a:p>
      </dgm:t>
    </dgm:pt>
    <dgm:pt modelId="{F5A6B503-A861-4D31-BD3E-49B52F504237}" type="sibTrans" cxnId="{B814E24A-90CA-471F-B5A8-71F6B00AF1C8}">
      <dgm:prSet/>
      <dgm:spPr/>
      <dgm:t>
        <a:bodyPr/>
        <a:lstStyle/>
        <a:p>
          <a:endParaRPr lang="es-ES"/>
        </a:p>
      </dgm:t>
    </dgm:pt>
    <dgm:pt modelId="{98072463-CFE3-40B7-BAD7-7A6358F3A29E}">
      <dgm:prSet phldrT="[Texto]"/>
      <dgm:spPr/>
      <dgm:t>
        <a:bodyPr/>
        <a:lstStyle/>
        <a:p>
          <a:r>
            <a:rPr lang="es-ES" dirty="0" smtClean="0"/>
            <a:t>Posicionamiento de la Bobina era de forma manual</a:t>
          </a:r>
          <a:endParaRPr lang="es-ES" dirty="0"/>
        </a:p>
      </dgm:t>
    </dgm:pt>
    <dgm:pt modelId="{7CA315EE-9C06-4D21-B56D-DE8F44B5B9F6}" type="parTrans" cxnId="{EA25F43C-B1DE-4C5F-B2B0-9D12E155ABB9}">
      <dgm:prSet/>
      <dgm:spPr/>
      <dgm:t>
        <a:bodyPr/>
        <a:lstStyle/>
        <a:p>
          <a:endParaRPr lang="es-ES"/>
        </a:p>
      </dgm:t>
    </dgm:pt>
    <dgm:pt modelId="{3BB8CC53-C1AE-478E-8A02-BCA73850E3C2}" type="sibTrans" cxnId="{EA25F43C-B1DE-4C5F-B2B0-9D12E155ABB9}">
      <dgm:prSet/>
      <dgm:spPr/>
      <dgm:t>
        <a:bodyPr/>
        <a:lstStyle/>
        <a:p>
          <a:endParaRPr lang="es-ES"/>
        </a:p>
      </dgm:t>
    </dgm:pt>
    <dgm:pt modelId="{5F575848-20D4-435F-AFB9-8BAEF5BE66A2}">
      <dgm:prSet phldrT="[Texto]"/>
      <dgm:spPr/>
      <dgm:t>
        <a:bodyPr/>
        <a:lstStyle/>
        <a:p>
          <a:r>
            <a:rPr lang="es-ES" dirty="0" smtClean="0"/>
            <a:t>Para el calentamiento de las planchas metálicas utilizaban un soplete industrial.</a:t>
          </a:r>
          <a:endParaRPr lang="es-ES" dirty="0"/>
        </a:p>
      </dgm:t>
    </dgm:pt>
    <dgm:pt modelId="{DF27A200-A380-4363-A86D-A31AC9974791}" type="parTrans" cxnId="{48302B0F-93A0-4A0F-998C-AC081EDF60D3}">
      <dgm:prSet/>
      <dgm:spPr/>
      <dgm:t>
        <a:bodyPr/>
        <a:lstStyle/>
        <a:p>
          <a:endParaRPr lang="es-ES"/>
        </a:p>
      </dgm:t>
    </dgm:pt>
    <dgm:pt modelId="{D1529A21-5965-4C74-BBAF-21C7C7111529}" type="sibTrans" cxnId="{48302B0F-93A0-4A0F-998C-AC081EDF60D3}">
      <dgm:prSet/>
      <dgm:spPr/>
      <dgm:t>
        <a:bodyPr/>
        <a:lstStyle/>
        <a:p>
          <a:endParaRPr lang="es-ES"/>
        </a:p>
      </dgm:t>
    </dgm:pt>
    <dgm:pt modelId="{0715AA0B-B841-48A0-89A2-86A97EDC537B}" type="pres">
      <dgm:prSet presAssocID="{9AA0DFF5-EBBF-4F25-8FD1-5908338ED50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53C64F5-7027-4883-877D-9F4B75044C3F}" type="pres">
      <dgm:prSet presAssocID="{CBA5B10E-D132-4E02-A2AD-0525A2F80D0D}" presName="horFlow" presStyleCnt="0"/>
      <dgm:spPr/>
    </dgm:pt>
    <dgm:pt modelId="{F993C391-5BAD-4E92-851D-2B03EB397453}" type="pres">
      <dgm:prSet presAssocID="{CBA5B10E-D132-4E02-A2AD-0525A2F80D0D}" presName="bigChev" presStyleLbl="node1" presStyleIdx="0" presStyleCnt="3"/>
      <dgm:spPr/>
      <dgm:t>
        <a:bodyPr/>
        <a:lstStyle/>
        <a:p>
          <a:endParaRPr lang="es-ES"/>
        </a:p>
      </dgm:t>
    </dgm:pt>
    <dgm:pt modelId="{309BF604-DE6A-43D9-B8C7-4EF4DFA56B5F}" type="pres">
      <dgm:prSet presAssocID="{CBA5B10E-D132-4E02-A2AD-0525A2F80D0D}" presName="vSp" presStyleCnt="0"/>
      <dgm:spPr/>
    </dgm:pt>
    <dgm:pt modelId="{6B40FFF6-1D9E-42A7-BDEA-CDAFE67D4119}" type="pres">
      <dgm:prSet presAssocID="{98072463-CFE3-40B7-BAD7-7A6358F3A29E}" presName="horFlow" presStyleCnt="0"/>
      <dgm:spPr/>
    </dgm:pt>
    <dgm:pt modelId="{33BDE3A2-1A53-4B08-ADCB-B690811D0B9F}" type="pres">
      <dgm:prSet presAssocID="{98072463-CFE3-40B7-BAD7-7A6358F3A29E}" presName="bigChev" presStyleLbl="node1" presStyleIdx="1" presStyleCnt="3"/>
      <dgm:spPr/>
      <dgm:t>
        <a:bodyPr/>
        <a:lstStyle/>
        <a:p>
          <a:endParaRPr lang="es-ES"/>
        </a:p>
      </dgm:t>
    </dgm:pt>
    <dgm:pt modelId="{99468C9B-0538-46FE-99C7-CC2BF4B6096F}" type="pres">
      <dgm:prSet presAssocID="{98072463-CFE3-40B7-BAD7-7A6358F3A29E}" presName="vSp" presStyleCnt="0"/>
      <dgm:spPr/>
    </dgm:pt>
    <dgm:pt modelId="{EF0F1D7E-2A72-4C8A-8BB8-1819870E17D6}" type="pres">
      <dgm:prSet presAssocID="{5F575848-20D4-435F-AFB9-8BAEF5BE66A2}" presName="horFlow" presStyleCnt="0"/>
      <dgm:spPr/>
    </dgm:pt>
    <dgm:pt modelId="{6EA87406-DDBE-4315-8916-DF175BF7FC5B}" type="pres">
      <dgm:prSet presAssocID="{5F575848-20D4-435F-AFB9-8BAEF5BE66A2}" presName="bigChev" presStyleLbl="node1" presStyleIdx="2" presStyleCnt="3"/>
      <dgm:spPr/>
      <dgm:t>
        <a:bodyPr/>
        <a:lstStyle/>
        <a:p>
          <a:endParaRPr lang="es-ES"/>
        </a:p>
      </dgm:t>
    </dgm:pt>
  </dgm:ptLst>
  <dgm:cxnLst>
    <dgm:cxn modelId="{48302B0F-93A0-4A0F-998C-AC081EDF60D3}" srcId="{9AA0DFF5-EBBF-4F25-8FD1-5908338ED502}" destId="{5F575848-20D4-435F-AFB9-8BAEF5BE66A2}" srcOrd="2" destOrd="0" parTransId="{DF27A200-A380-4363-A86D-A31AC9974791}" sibTransId="{D1529A21-5965-4C74-BBAF-21C7C7111529}"/>
    <dgm:cxn modelId="{EA25F43C-B1DE-4C5F-B2B0-9D12E155ABB9}" srcId="{9AA0DFF5-EBBF-4F25-8FD1-5908338ED502}" destId="{98072463-CFE3-40B7-BAD7-7A6358F3A29E}" srcOrd="1" destOrd="0" parTransId="{7CA315EE-9C06-4D21-B56D-DE8F44B5B9F6}" sibTransId="{3BB8CC53-C1AE-478E-8A02-BCA73850E3C2}"/>
    <dgm:cxn modelId="{9B3A74D8-08B2-47EA-B6B4-8F0F7195D44B}" type="presOf" srcId="{9AA0DFF5-EBBF-4F25-8FD1-5908338ED502}" destId="{0715AA0B-B841-48A0-89A2-86A97EDC537B}" srcOrd="0" destOrd="0" presId="urn:microsoft.com/office/officeart/2005/8/layout/lProcess3"/>
    <dgm:cxn modelId="{BC9DFE05-8A1C-414A-8646-57701460FB4B}" type="presOf" srcId="{5F575848-20D4-435F-AFB9-8BAEF5BE66A2}" destId="{6EA87406-DDBE-4315-8916-DF175BF7FC5B}" srcOrd="0" destOrd="0" presId="urn:microsoft.com/office/officeart/2005/8/layout/lProcess3"/>
    <dgm:cxn modelId="{B814E24A-90CA-471F-B5A8-71F6B00AF1C8}" srcId="{9AA0DFF5-EBBF-4F25-8FD1-5908338ED502}" destId="{CBA5B10E-D132-4E02-A2AD-0525A2F80D0D}" srcOrd="0" destOrd="0" parTransId="{395CEBC9-6CB3-406D-A34D-F9576D59B2D0}" sibTransId="{F5A6B503-A861-4D31-BD3E-49B52F504237}"/>
    <dgm:cxn modelId="{01B985C2-5340-435E-B41B-18B312459034}" type="presOf" srcId="{CBA5B10E-D132-4E02-A2AD-0525A2F80D0D}" destId="{F993C391-5BAD-4E92-851D-2B03EB397453}" srcOrd="0" destOrd="0" presId="urn:microsoft.com/office/officeart/2005/8/layout/lProcess3"/>
    <dgm:cxn modelId="{0F93813E-7544-4E3C-B0E5-B8915701957E}" type="presOf" srcId="{98072463-CFE3-40B7-BAD7-7A6358F3A29E}" destId="{33BDE3A2-1A53-4B08-ADCB-B690811D0B9F}" srcOrd="0" destOrd="0" presId="urn:microsoft.com/office/officeart/2005/8/layout/lProcess3"/>
    <dgm:cxn modelId="{7CBFE7AA-DA59-4504-A13E-991249717684}" type="presParOf" srcId="{0715AA0B-B841-48A0-89A2-86A97EDC537B}" destId="{153C64F5-7027-4883-877D-9F4B75044C3F}" srcOrd="0" destOrd="0" presId="urn:microsoft.com/office/officeart/2005/8/layout/lProcess3"/>
    <dgm:cxn modelId="{8CF5F02E-F68D-4542-A4FF-964B9FE7F196}" type="presParOf" srcId="{153C64F5-7027-4883-877D-9F4B75044C3F}" destId="{F993C391-5BAD-4E92-851D-2B03EB397453}" srcOrd="0" destOrd="0" presId="urn:microsoft.com/office/officeart/2005/8/layout/lProcess3"/>
    <dgm:cxn modelId="{05EB3579-2BBF-4B87-838F-84DF61D86B4B}" type="presParOf" srcId="{0715AA0B-B841-48A0-89A2-86A97EDC537B}" destId="{309BF604-DE6A-43D9-B8C7-4EF4DFA56B5F}" srcOrd="1" destOrd="0" presId="urn:microsoft.com/office/officeart/2005/8/layout/lProcess3"/>
    <dgm:cxn modelId="{DFC915E5-B54F-435C-84EC-E1F4126636D2}" type="presParOf" srcId="{0715AA0B-B841-48A0-89A2-86A97EDC537B}" destId="{6B40FFF6-1D9E-42A7-BDEA-CDAFE67D4119}" srcOrd="2" destOrd="0" presId="urn:microsoft.com/office/officeart/2005/8/layout/lProcess3"/>
    <dgm:cxn modelId="{A06D0CE1-2D75-44CC-8C69-F052EC8305C2}" type="presParOf" srcId="{6B40FFF6-1D9E-42A7-BDEA-CDAFE67D4119}" destId="{33BDE3A2-1A53-4B08-ADCB-B690811D0B9F}" srcOrd="0" destOrd="0" presId="urn:microsoft.com/office/officeart/2005/8/layout/lProcess3"/>
    <dgm:cxn modelId="{1CA20329-38C4-4FA3-8250-81CB50409FD5}" type="presParOf" srcId="{0715AA0B-B841-48A0-89A2-86A97EDC537B}" destId="{99468C9B-0538-46FE-99C7-CC2BF4B6096F}" srcOrd="3" destOrd="0" presId="urn:microsoft.com/office/officeart/2005/8/layout/lProcess3"/>
    <dgm:cxn modelId="{9D721DE9-C8C5-45BA-81BB-82457879080F}" type="presParOf" srcId="{0715AA0B-B841-48A0-89A2-86A97EDC537B}" destId="{EF0F1D7E-2A72-4C8A-8BB8-1819870E17D6}" srcOrd="4" destOrd="0" presId="urn:microsoft.com/office/officeart/2005/8/layout/lProcess3"/>
    <dgm:cxn modelId="{EDCBF705-1059-4267-A583-0BED14161315}" type="presParOf" srcId="{EF0F1D7E-2A72-4C8A-8BB8-1819870E17D6}" destId="{6EA87406-DDBE-4315-8916-DF175BF7FC5B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AA7833C-029C-4480-895A-01CE118A3E3D}" type="doc">
      <dgm:prSet loTypeId="urn:microsoft.com/office/officeart/2005/8/layout/hierarchy3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EC"/>
        </a:p>
      </dgm:t>
    </dgm:pt>
    <dgm:pt modelId="{82E3ED36-7816-46A6-97B8-6EE9D62E5518}">
      <dgm:prSet phldrT="[Texto]" custT="1"/>
      <dgm:spPr/>
      <dgm:t>
        <a:bodyPr/>
        <a:lstStyle/>
        <a:p>
          <a:pPr algn="ctr"/>
          <a:r>
            <a:rPr lang="es-EC" sz="1400" dirty="0" smtClean="0"/>
            <a:t>Datos de conexión</a:t>
          </a:r>
          <a:endParaRPr lang="es-EC" sz="1400" dirty="0"/>
        </a:p>
      </dgm:t>
    </dgm:pt>
    <dgm:pt modelId="{272A9963-815F-4B7E-BF29-29D724C1D314}" type="parTrans" cxnId="{F8EDC6B9-E21C-4C78-8F3B-14848D2BFB88}">
      <dgm:prSet/>
      <dgm:spPr/>
      <dgm:t>
        <a:bodyPr/>
        <a:lstStyle/>
        <a:p>
          <a:endParaRPr lang="es-EC" sz="2000"/>
        </a:p>
      </dgm:t>
    </dgm:pt>
    <dgm:pt modelId="{F7E34573-9F69-420F-9EC2-D88163A2B931}" type="sibTrans" cxnId="{F8EDC6B9-E21C-4C78-8F3B-14848D2BFB88}">
      <dgm:prSet/>
      <dgm:spPr/>
      <dgm:t>
        <a:bodyPr/>
        <a:lstStyle/>
        <a:p>
          <a:endParaRPr lang="es-EC" sz="2000"/>
        </a:p>
      </dgm:t>
    </dgm:pt>
    <dgm:pt modelId="{5BC39DD3-4CFC-473A-B1DF-557F93C5EC5E}">
      <dgm:prSet phldrT="[Texto]" custT="1"/>
      <dgm:spPr/>
      <dgm:t>
        <a:bodyPr/>
        <a:lstStyle/>
        <a:p>
          <a:r>
            <a:rPr lang="es-EC" sz="1400" dirty="0" smtClean="0"/>
            <a:t>Tensión de alimentación: 115 / 230 </a:t>
          </a:r>
          <a:r>
            <a:rPr lang="es-EC" sz="1400" dirty="0" err="1" smtClean="0"/>
            <a:t>Vac</a:t>
          </a:r>
          <a:endParaRPr lang="es-EC" sz="1400" dirty="0"/>
        </a:p>
      </dgm:t>
    </dgm:pt>
    <dgm:pt modelId="{6C8B52D8-EA49-4727-8EC9-9839833E8B94}" type="parTrans" cxnId="{82519069-56F6-4D16-B900-75C74EB9EEE4}">
      <dgm:prSet/>
      <dgm:spPr/>
      <dgm:t>
        <a:bodyPr/>
        <a:lstStyle/>
        <a:p>
          <a:endParaRPr lang="es-EC" sz="2000"/>
        </a:p>
      </dgm:t>
    </dgm:pt>
    <dgm:pt modelId="{DCD436C8-B21D-45AD-8A61-AF1220464DD9}" type="sibTrans" cxnId="{82519069-56F6-4D16-B900-75C74EB9EEE4}">
      <dgm:prSet/>
      <dgm:spPr/>
      <dgm:t>
        <a:bodyPr/>
        <a:lstStyle/>
        <a:p>
          <a:endParaRPr lang="es-EC" sz="2000"/>
        </a:p>
      </dgm:t>
    </dgm:pt>
    <dgm:pt modelId="{1E981E86-BB9E-4264-A7C1-6B796B7B7A28}">
      <dgm:prSet phldrT="[Texto]" custT="1"/>
      <dgm:spPr/>
      <dgm:t>
        <a:bodyPr/>
        <a:lstStyle/>
        <a:p>
          <a:r>
            <a:rPr lang="es-EC" sz="1400" dirty="0" smtClean="0"/>
            <a:t>Frecuencia de alimentación: 60 Hz</a:t>
          </a:r>
          <a:endParaRPr lang="es-EC" sz="1400" dirty="0"/>
        </a:p>
      </dgm:t>
    </dgm:pt>
    <dgm:pt modelId="{EF34EC6D-ADE7-411D-B67A-A60B3290B361}" type="parTrans" cxnId="{C8CB778E-1653-4FD0-918B-C358C3E38915}">
      <dgm:prSet/>
      <dgm:spPr/>
      <dgm:t>
        <a:bodyPr/>
        <a:lstStyle/>
        <a:p>
          <a:endParaRPr lang="es-EC" sz="2000"/>
        </a:p>
      </dgm:t>
    </dgm:pt>
    <dgm:pt modelId="{3D1738A6-122D-47D5-8913-2E226B0C7E2E}" type="sibTrans" cxnId="{C8CB778E-1653-4FD0-918B-C358C3E38915}">
      <dgm:prSet/>
      <dgm:spPr/>
      <dgm:t>
        <a:bodyPr/>
        <a:lstStyle/>
        <a:p>
          <a:endParaRPr lang="es-EC" sz="2000"/>
        </a:p>
      </dgm:t>
    </dgm:pt>
    <dgm:pt modelId="{ACF1C58B-C5AF-40A9-899A-694B1EA11E01}">
      <dgm:prSet phldrT="[Texto]" custT="1"/>
      <dgm:spPr/>
      <dgm:t>
        <a:bodyPr/>
        <a:lstStyle/>
        <a:p>
          <a:r>
            <a:rPr lang="es-EC" sz="1400" dirty="0" smtClean="0"/>
            <a:t>Fusibles:      1,6 </a:t>
          </a:r>
          <a:r>
            <a:rPr lang="es-EC" sz="1400" dirty="0" err="1" smtClean="0"/>
            <a:t>Amp</a:t>
          </a:r>
          <a:r>
            <a:rPr lang="es-EC" sz="1400" dirty="0" smtClean="0"/>
            <a:t>.</a:t>
          </a:r>
          <a:endParaRPr lang="es-EC" sz="1400" dirty="0"/>
        </a:p>
      </dgm:t>
    </dgm:pt>
    <dgm:pt modelId="{E8FF17A7-5D16-4751-B820-8CF062E82496}" type="parTrans" cxnId="{1CF1137F-2EFF-49AF-B899-03B3322B9DB6}">
      <dgm:prSet/>
      <dgm:spPr/>
      <dgm:t>
        <a:bodyPr/>
        <a:lstStyle/>
        <a:p>
          <a:endParaRPr lang="es-EC" sz="2000"/>
        </a:p>
      </dgm:t>
    </dgm:pt>
    <dgm:pt modelId="{E16700CF-1367-49C1-8B99-1E2B65D32C7B}" type="sibTrans" cxnId="{1CF1137F-2EFF-49AF-B899-03B3322B9DB6}">
      <dgm:prSet/>
      <dgm:spPr/>
      <dgm:t>
        <a:bodyPr/>
        <a:lstStyle/>
        <a:p>
          <a:endParaRPr lang="es-EC" sz="2000"/>
        </a:p>
      </dgm:t>
    </dgm:pt>
    <dgm:pt modelId="{EE211D70-03B7-4A88-BCC9-1A011882FB20}">
      <dgm:prSet phldrT="[Texto]" custT="1"/>
      <dgm:spPr/>
      <dgm:t>
        <a:bodyPr/>
        <a:lstStyle/>
        <a:p>
          <a:r>
            <a:rPr lang="es-EC" sz="1400" dirty="0" smtClean="0"/>
            <a:t>Control basado en la toma de datos por medio de un microprocesador </a:t>
          </a:r>
          <a:endParaRPr lang="es-EC" sz="1400" dirty="0"/>
        </a:p>
      </dgm:t>
    </dgm:pt>
    <dgm:pt modelId="{72B2EF23-8155-4350-BDAE-6FA7FD33C1C6}" type="parTrans" cxnId="{9C78BC60-CD2B-4108-B0C9-A8A3379003F0}">
      <dgm:prSet/>
      <dgm:spPr/>
      <dgm:t>
        <a:bodyPr/>
        <a:lstStyle/>
        <a:p>
          <a:endParaRPr lang="es-EC" sz="2000"/>
        </a:p>
      </dgm:t>
    </dgm:pt>
    <dgm:pt modelId="{5CC0DE6C-F7C7-419B-888A-0FC801E7C2E6}" type="sibTrans" cxnId="{9C78BC60-CD2B-4108-B0C9-A8A3379003F0}">
      <dgm:prSet/>
      <dgm:spPr/>
      <dgm:t>
        <a:bodyPr/>
        <a:lstStyle/>
        <a:p>
          <a:endParaRPr lang="es-EC" sz="2000"/>
        </a:p>
      </dgm:t>
    </dgm:pt>
    <dgm:pt modelId="{6C89A85D-8D40-4D6C-A1F4-3E3D279E3F5C}">
      <dgm:prSet phldrT="[Texto]" custT="1"/>
      <dgm:spPr/>
      <dgm:t>
        <a:bodyPr/>
        <a:lstStyle/>
        <a:p>
          <a:r>
            <a:rPr lang="es-EC" sz="1400" dirty="0" smtClean="0"/>
            <a:t>Entrada:               4 a 20 </a:t>
          </a:r>
          <a:r>
            <a:rPr lang="es-EC" sz="1400" dirty="0" err="1" smtClean="0"/>
            <a:t>mA</a:t>
          </a:r>
          <a:r>
            <a:rPr lang="es-EC" sz="1400" dirty="0" smtClean="0"/>
            <a:t>            0 a 10 </a:t>
          </a:r>
          <a:r>
            <a:rPr lang="es-EC" sz="1400" dirty="0" err="1" smtClean="0"/>
            <a:t>Vcd</a:t>
          </a:r>
          <a:endParaRPr lang="es-EC" sz="1400" dirty="0"/>
        </a:p>
      </dgm:t>
    </dgm:pt>
    <dgm:pt modelId="{B6AF0172-2B8A-4B00-B2D6-8C90380A24B3}" type="parTrans" cxnId="{1B39AF55-7E0A-49B4-9F8A-882CD487C2E1}">
      <dgm:prSet/>
      <dgm:spPr/>
      <dgm:t>
        <a:bodyPr/>
        <a:lstStyle/>
        <a:p>
          <a:endParaRPr lang="es-EC" sz="2000"/>
        </a:p>
      </dgm:t>
    </dgm:pt>
    <dgm:pt modelId="{F00C6F5F-822A-406B-B2D4-2FD360FBCF27}" type="sibTrans" cxnId="{1B39AF55-7E0A-49B4-9F8A-882CD487C2E1}">
      <dgm:prSet/>
      <dgm:spPr/>
      <dgm:t>
        <a:bodyPr/>
        <a:lstStyle/>
        <a:p>
          <a:endParaRPr lang="es-EC" sz="2000"/>
        </a:p>
      </dgm:t>
    </dgm:pt>
    <dgm:pt modelId="{FD0C8E11-80BB-4D54-8F5D-59783F1F1C7A}">
      <dgm:prSet phldrT="[Texto]" custT="1"/>
      <dgm:spPr/>
      <dgm:t>
        <a:bodyPr/>
        <a:lstStyle/>
        <a:p>
          <a:r>
            <a:rPr lang="es-EC" sz="1400" dirty="0" smtClean="0"/>
            <a:t>Salidas analógicas y digitales</a:t>
          </a:r>
          <a:endParaRPr lang="es-EC" sz="1400" dirty="0"/>
        </a:p>
      </dgm:t>
    </dgm:pt>
    <dgm:pt modelId="{BEA12516-053F-484D-A93D-3D593876C3A7}" type="parTrans" cxnId="{6A292E7C-E371-4953-B0C1-4A6B378B8BCB}">
      <dgm:prSet/>
      <dgm:spPr/>
      <dgm:t>
        <a:bodyPr/>
        <a:lstStyle/>
        <a:p>
          <a:endParaRPr lang="es-EC" sz="2000"/>
        </a:p>
      </dgm:t>
    </dgm:pt>
    <dgm:pt modelId="{0D08B8B5-B141-49A7-B12F-C33FE313ADA5}" type="sibTrans" cxnId="{6A292E7C-E371-4953-B0C1-4A6B378B8BCB}">
      <dgm:prSet/>
      <dgm:spPr/>
      <dgm:t>
        <a:bodyPr/>
        <a:lstStyle/>
        <a:p>
          <a:endParaRPr lang="es-EC" sz="2000"/>
        </a:p>
      </dgm:t>
    </dgm:pt>
    <dgm:pt modelId="{7C27481E-456C-4D1D-B404-77017846CA40}">
      <dgm:prSet phldrT="[Texto]" custT="1"/>
      <dgm:spPr/>
      <dgm:t>
        <a:bodyPr/>
        <a:lstStyle/>
        <a:p>
          <a:r>
            <a:rPr lang="es-EC" sz="1400" dirty="0" smtClean="0"/>
            <a:t>Acondicionamiento de señal</a:t>
          </a:r>
          <a:endParaRPr lang="es-EC" sz="1400" dirty="0"/>
        </a:p>
      </dgm:t>
    </dgm:pt>
    <dgm:pt modelId="{D93BDD04-07B4-4518-B21A-E84026F203A6}" type="parTrans" cxnId="{7869CE5B-9FE5-48AD-B6DD-00C1F4196084}">
      <dgm:prSet/>
      <dgm:spPr/>
      <dgm:t>
        <a:bodyPr/>
        <a:lstStyle/>
        <a:p>
          <a:endParaRPr lang="es-EC" sz="2000"/>
        </a:p>
      </dgm:t>
    </dgm:pt>
    <dgm:pt modelId="{24EA0CE2-2D3E-4769-8B13-F728F3A1A9BA}" type="sibTrans" cxnId="{7869CE5B-9FE5-48AD-B6DD-00C1F4196084}">
      <dgm:prSet/>
      <dgm:spPr/>
      <dgm:t>
        <a:bodyPr/>
        <a:lstStyle/>
        <a:p>
          <a:endParaRPr lang="es-EC" sz="2000"/>
        </a:p>
      </dgm:t>
    </dgm:pt>
    <dgm:pt modelId="{02925DF6-70D4-40AA-8CAC-5B3205AA035F}" type="pres">
      <dgm:prSet presAssocID="{4AA7833C-029C-4480-895A-01CE118A3E3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5996B9EE-F8F8-4676-B676-185E7ED7FD95}" type="pres">
      <dgm:prSet presAssocID="{82E3ED36-7816-46A6-97B8-6EE9D62E5518}" presName="root" presStyleCnt="0"/>
      <dgm:spPr/>
    </dgm:pt>
    <dgm:pt modelId="{DC9FF929-F8AA-4407-9436-3283C322B889}" type="pres">
      <dgm:prSet presAssocID="{82E3ED36-7816-46A6-97B8-6EE9D62E5518}" presName="rootComposite" presStyleCnt="0"/>
      <dgm:spPr/>
    </dgm:pt>
    <dgm:pt modelId="{CAE4B44B-AD50-4F94-8113-AFD7B2AF83F4}" type="pres">
      <dgm:prSet presAssocID="{82E3ED36-7816-46A6-97B8-6EE9D62E5518}" presName="rootText" presStyleLbl="node1" presStyleIdx="0" presStyleCnt="2"/>
      <dgm:spPr/>
      <dgm:t>
        <a:bodyPr/>
        <a:lstStyle/>
        <a:p>
          <a:endParaRPr lang="es-EC"/>
        </a:p>
      </dgm:t>
    </dgm:pt>
    <dgm:pt modelId="{2832E44B-9A8B-426E-B223-6BDF5CEE1368}" type="pres">
      <dgm:prSet presAssocID="{82E3ED36-7816-46A6-97B8-6EE9D62E5518}" presName="rootConnector" presStyleLbl="node1" presStyleIdx="0" presStyleCnt="2"/>
      <dgm:spPr/>
      <dgm:t>
        <a:bodyPr/>
        <a:lstStyle/>
        <a:p>
          <a:endParaRPr lang="es-EC"/>
        </a:p>
      </dgm:t>
    </dgm:pt>
    <dgm:pt modelId="{D31C4918-24D3-4125-97C9-1879D65EA055}" type="pres">
      <dgm:prSet presAssocID="{82E3ED36-7816-46A6-97B8-6EE9D62E5518}" presName="childShape" presStyleCnt="0"/>
      <dgm:spPr/>
    </dgm:pt>
    <dgm:pt modelId="{76A0C33F-33C5-47C0-AFEF-BDA2C8E3174C}" type="pres">
      <dgm:prSet presAssocID="{6C8B52D8-EA49-4727-8EC9-9839833E8B94}" presName="Name13" presStyleLbl="parChTrans1D2" presStyleIdx="0" presStyleCnt="6"/>
      <dgm:spPr/>
      <dgm:t>
        <a:bodyPr/>
        <a:lstStyle/>
        <a:p>
          <a:endParaRPr lang="es-EC"/>
        </a:p>
      </dgm:t>
    </dgm:pt>
    <dgm:pt modelId="{4D3091D9-A639-4713-9BE0-F6E8044EDB62}" type="pres">
      <dgm:prSet presAssocID="{5BC39DD3-4CFC-473A-B1DF-557F93C5EC5E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DD32B3-31C8-4DF8-BA7B-98E0B0E716D2}" type="pres">
      <dgm:prSet presAssocID="{EF34EC6D-ADE7-411D-B67A-A60B3290B361}" presName="Name13" presStyleLbl="parChTrans1D2" presStyleIdx="1" presStyleCnt="6"/>
      <dgm:spPr/>
      <dgm:t>
        <a:bodyPr/>
        <a:lstStyle/>
        <a:p>
          <a:endParaRPr lang="es-EC"/>
        </a:p>
      </dgm:t>
    </dgm:pt>
    <dgm:pt modelId="{9E4491BC-16FB-4E39-A765-B18F89C483AB}" type="pres">
      <dgm:prSet presAssocID="{1E981E86-BB9E-4264-A7C1-6B796B7B7A28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617421-A2AA-448F-9078-CB72B14C2FA5}" type="pres">
      <dgm:prSet presAssocID="{E8FF17A7-5D16-4751-B820-8CF062E82496}" presName="Name13" presStyleLbl="parChTrans1D2" presStyleIdx="2" presStyleCnt="6"/>
      <dgm:spPr/>
      <dgm:t>
        <a:bodyPr/>
        <a:lstStyle/>
        <a:p>
          <a:endParaRPr lang="es-EC"/>
        </a:p>
      </dgm:t>
    </dgm:pt>
    <dgm:pt modelId="{CCE2B015-D871-4D56-A844-3C6F3C7354F1}" type="pres">
      <dgm:prSet presAssocID="{ACF1C58B-C5AF-40A9-899A-694B1EA11E01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B03283-11CB-4D3F-A957-E29B5D2F8F7A}" type="pres">
      <dgm:prSet presAssocID="{EE211D70-03B7-4A88-BCC9-1A011882FB20}" presName="root" presStyleCnt="0"/>
      <dgm:spPr/>
    </dgm:pt>
    <dgm:pt modelId="{BAC9720D-290F-4305-A239-22B175DE56BF}" type="pres">
      <dgm:prSet presAssocID="{EE211D70-03B7-4A88-BCC9-1A011882FB20}" presName="rootComposite" presStyleCnt="0"/>
      <dgm:spPr/>
    </dgm:pt>
    <dgm:pt modelId="{115CEE57-A252-40CC-916A-3D8ED75FAB49}" type="pres">
      <dgm:prSet presAssocID="{EE211D70-03B7-4A88-BCC9-1A011882FB20}" presName="rootText" presStyleLbl="node1" presStyleIdx="1" presStyleCnt="2"/>
      <dgm:spPr/>
      <dgm:t>
        <a:bodyPr/>
        <a:lstStyle/>
        <a:p>
          <a:endParaRPr lang="es-EC"/>
        </a:p>
      </dgm:t>
    </dgm:pt>
    <dgm:pt modelId="{6553EDBA-3B8C-464C-83EB-F43413761893}" type="pres">
      <dgm:prSet presAssocID="{EE211D70-03B7-4A88-BCC9-1A011882FB20}" presName="rootConnector" presStyleLbl="node1" presStyleIdx="1" presStyleCnt="2"/>
      <dgm:spPr/>
      <dgm:t>
        <a:bodyPr/>
        <a:lstStyle/>
        <a:p>
          <a:endParaRPr lang="es-EC"/>
        </a:p>
      </dgm:t>
    </dgm:pt>
    <dgm:pt modelId="{7E3475B3-D89F-41B5-986F-829C81512025}" type="pres">
      <dgm:prSet presAssocID="{EE211D70-03B7-4A88-BCC9-1A011882FB20}" presName="childShape" presStyleCnt="0"/>
      <dgm:spPr/>
    </dgm:pt>
    <dgm:pt modelId="{7F1A0969-E0B4-4F20-9FBD-F3B7F4A98020}" type="pres">
      <dgm:prSet presAssocID="{B6AF0172-2B8A-4B00-B2D6-8C90380A24B3}" presName="Name13" presStyleLbl="parChTrans1D2" presStyleIdx="3" presStyleCnt="6"/>
      <dgm:spPr/>
      <dgm:t>
        <a:bodyPr/>
        <a:lstStyle/>
        <a:p>
          <a:endParaRPr lang="es-EC"/>
        </a:p>
      </dgm:t>
    </dgm:pt>
    <dgm:pt modelId="{9281ADF9-DD43-4961-A023-1270FA8FBE56}" type="pres">
      <dgm:prSet presAssocID="{6C89A85D-8D40-4D6C-A1F4-3E3D279E3F5C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CE8CA7-81FF-436F-921B-220EADBA42C3}" type="pres">
      <dgm:prSet presAssocID="{BEA12516-053F-484D-A93D-3D593876C3A7}" presName="Name13" presStyleLbl="parChTrans1D2" presStyleIdx="4" presStyleCnt="6"/>
      <dgm:spPr/>
      <dgm:t>
        <a:bodyPr/>
        <a:lstStyle/>
        <a:p>
          <a:endParaRPr lang="es-EC"/>
        </a:p>
      </dgm:t>
    </dgm:pt>
    <dgm:pt modelId="{5636C0E9-7C99-4A4F-8111-0D5CD27864FA}" type="pres">
      <dgm:prSet presAssocID="{FD0C8E11-80BB-4D54-8F5D-59783F1F1C7A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EF0F7E-8989-4078-BF3A-AC6405725582}" type="pres">
      <dgm:prSet presAssocID="{D93BDD04-07B4-4518-B21A-E84026F203A6}" presName="Name13" presStyleLbl="parChTrans1D2" presStyleIdx="5" presStyleCnt="6"/>
      <dgm:spPr/>
      <dgm:t>
        <a:bodyPr/>
        <a:lstStyle/>
        <a:p>
          <a:endParaRPr lang="es-EC"/>
        </a:p>
      </dgm:t>
    </dgm:pt>
    <dgm:pt modelId="{6641FBBF-58FE-4212-95EC-FA46109BC8EF}" type="pres">
      <dgm:prSet presAssocID="{7C27481E-456C-4D1D-B404-77017846CA40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8EDC6B9-E21C-4C78-8F3B-14848D2BFB88}" srcId="{4AA7833C-029C-4480-895A-01CE118A3E3D}" destId="{82E3ED36-7816-46A6-97B8-6EE9D62E5518}" srcOrd="0" destOrd="0" parTransId="{272A9963-815F-4B7E-BF29-29D724C1D314}" sibTransId="{F7E34573-9F69-420F-9EC2-D88163A2B931}"/>
    <dgm:cxn modelId="{82519069-56F6-4D16-B900-75C74EB9EEE4}" srcId="{82E3ED36-7816-46A6-97B8-6EE9D62E5518}" destId="{5BC39DD3-4CFC-473A-B1DF-557F93C5EC5E}" srcOrd="0" destOrd="0" parTransId="{6C8B52D8-EA49-4727-8EC9-9839833E8B94}" sibTransId="{DCD436C8-B21D-45AD-8A61-AF1220464DD9}"/>
    <dgm:cxn modelId="{1B39AF55-7E0A-49B4-9F8A-882CD487C2E1}" srcId="{EE211D70-03B7-4A88-BCC9-1A011882FB20}" destId="{6C89A85D-8D40-4D6C-A1F4-3E3D279E3F5C}" srcOrd="0" destOrd="0" parTransId="{B6AF0172-2B8A-4B00-B2D6-8C90380A24B3}" sibTransId="{F00C6F5F-822A-406B-B2D4-2FD360FBCF27}"/>
    <dgm:cxn modelId="{21A3E144-5E14-4A60-A51C-2A891835D6BE}" type="presOf" srcId="{4AA7833C-029C-4480-895A-01CE118A3E3D}" destId="{02925DF6-70D4-40AA-8CAC-5B3205AA035F}" srcOrd="0" destOrd="0" presId="urn:microsoft.com/office/officeart/2005/8/layout/hierarchy3"/>
    <dgm:cxn modelId="{2A4592E6-B085-4581-8111-3AF5FAF78702}" type="presOf" srcId="{FD0C8E11-80BB-4D54-8F5D-59783F1F1C7A}" destId="{5636C0E9-7C99-4A4F-8111-0D5CD27864FA}" srcOrd="0" destOrd="0" presId="urn:microsoft.com/office/officeart/2005/8/layout/hierarchy3"/>
    <dgm:cxn modelId="{BCBC82F8-591E-497F-B030-38575AFFC61E}" type="presOf" srcId="{EF34EC6D-ADE7-411D-B67A-A60B3290B361}" destId="{D4DD32B3-31C8-4DF8-BA7B-98E0B0E716D2}" srcOrd="0" destOrd="0" presId="urn:microsoft.com/office/officeart/2005/8/layout/hierarchy3"/>
    <dgm:cxn modelId="{08BCCB9F-46E7-4EA7-B864-137B04E9DE15}" type="presOf" srcId="{EE211D70-03B7-4A88-BCC9-1A011882FB20}" destId="{6553EDBA-3B8C-464C-83EB-F43413761893}" srcOrd="1" destOrd="0" presId="urn:microsoft.com/office/officeart/2005/8/layout/hierarchy3"/>
    <dgm:cxn modelId="{1CF1137F-2EFF-49AF-B899-03B3322B9DB6}" srcId="{82E3ED36-7816-46A6-97B8-6EE9D62E5518}" destId="{ACF1C58B-C5AF-40A9-899A-694B1EA11E01}" srcOrd="2" destOrd="0" parTransId="{E8FF17A7-5D16-4751-B820-8CF062E82496}" sibTransId="{E16700CF-1367-49C1-8B99-1E2B65D32C7B}"/>
    <dgm:cxn modelId="{EF4080A4-DBEF-4274-8CBC-3DE217DADD22}" type="presOf" srcId="{EE211D70-03B7-4A88-BCC9-1A011882FB20}" destId="{115CEE57-A252-40CC-916A-3D8ED75FAB49}" srcOrd="0" destOrd="0" presId="urn:microsoft.com/office/officeart/2005/8/layout/hierarchy3"/>
    <dgm:cxn modelId="{CF098206-1F26-46C3-A153-87ABC695CBEE}" type="presOf" srcId="{6C89A85D-8D40-4D6C-A1F4-3E3D279E3F5C}" destId="{9281ADF9-DD43-4961-A023-1270FA8FBE56}" srcOrd="0" destOrd="0" presId="urn:microsoft.com/office/officeart/2005/8/layout/hierarchy3"/>
    <dgm:cxn modelId="{C8CB778E-1653-4FD0-918B-C358C3E38915}" srcId="{82E3ED36-7816-46A6-97B8-6EE9D62E5518}" destId="{1E981E86-BB9E-4264-A7C1-6B796B7B7A28}" srcOrd="1" destOrd="0" parTransId="{EF34EC6D-ADE7-411D-B67A-A60B3290B361}" sibTransId="{3D1738A6-122D-47D5-8913-2E226B0C7E2E}"/>
    <dgm:cxn modelId="{09743EE4-3B19-4FB5-B2C9-23E51DEB8CBF}" type="presOf" srcId="{BEA12516-053F-484D-A93D-3D593876C3A7}" destId="{6BCE8CA7-81FF-436F-921B-220EADBA42C3}" srcOrd="0" destOrd="0" presId="urn:microsoft.com/office/officeart/2005/8/layout/hierarchy3"/>
    <dgm:cxn modelId="{644C598B-8B61-495E-AC71-82888B9C80E1}" type="presOf" srcId="{82E3ED36-7816-46A6-97B8-6EE9D62E5518}" destId="{2832E44B-9A8B-426E-B223-6BDF5CEE1368}" srcOrd="1" destOrd="0" presId="urn:microsoft.com/office/officeart/2005/8/layout/hierarchy3"/>
    <dgm:cxn modelId="{6A3AFF4C-E7CC-43E9-8BE8-A4EC66C59D07}" type="presOf" srcId="{D93BDD04-07B4-4518-B21A-E84026F203A6}" destId="{46EF0F7E-8989-4078-BF3A-AC6405725582}" srcOrd="0" destOrd="0" presId="urn:microsoft.com/office/officeart/2005/8/layout/hierarchy3"/>
    <dgm:cxn modelId="{AC726F06-869F-471F-85FC-6F7AEA365233}" type="presOf" srcId="{ACF1C58B-C5AF-40A9-899A-694B1EA11E01}" destId="{CCE2B015-D871-4D56-A844-3C6F3C7354F1}" srcOrd="0" destOrd="0" presId="urn:microsoft.com/office/officeart/2005/8/layout/hierarchy3"/>
    <dgm:cxn modelId="{9C78BC60-CD2B-4108-B0C9-A8A3379003F0}" srcId="{4AA7833C-029C-4480-895A-01CE118A3E3D}" destId="{EE211D70-03B7-4A88-BCC9-1A011882FB20}" srcOrd="1" destOrd="0" parTransId="{72B2EF23-8155-4350-BDAE-6FA7FD33C1C6}" sibTransId="{5CC0DE6C-F7C7-419B-888A-0FC801E7C2E6}"/>
    <dgm:cxn modelId="{29EC7B5C-8E6C-46E7-BD1D-76C502216379}" type="presOf" srcId="{E8FF17A7-5D16-4751-B820-8CF062E82496}" destId="{2A617421-A2AA-448F-9078-CB72B14C2FA5}" srcOrd="0" destOrd="0" presId="urn:microsoft.com/office/officeart/2005/8/layout/hierarchy3"/>
    <dgm:cxn modelId="{A72BB58B-78A5-4DF9-9E83-A08EB49CC0D3}" type="presOf" srcId="{82E3ED36-7816-46A6-97B8-6EE9D62E5518}" destId="{CAE4B44B-AD50-4F94-8113-AFD7B2AF83F4}" srcOrd="0" destOrd="0" presId="urn:microsoft.com/office/officeart/2005/8/layout/hierarchy3"/>
    <dgm:cxn modelId="{472450E7-88DB-4118-98BB-95B5581D6CC3}" type="presOf" srcId="{B6AF0172-2B8A-4B00-B2D6-8C90380A24B3}" destId="{7F1A0969-E0B4-4F20-9FBD-F3B7F4A98020}" srcOrd="0" destOrd="0" presId="urn:microsoft.com/office/officeart/2005/8/layout/hierarchy3"/>
    <dgm:cxn modelId="{4C68578E-FD20-4A69-8FEF-10C047EDC878}" type="presOf" srcId="{7C27481E-456C-4D1D-B404-77017846CA40}" destId="{6641FBBF-58FE-4212-95EC-FA46109BC8EF}" srcOrd="0" destOrd="0" presId="urn:microsoft.com/office/officeart/2005/8/layout/hierarchy3"/>
    <dgm:cxn modelId="{005AA1D4-13E3-483A-86B3-F5BE8C000C9B}" type="presOf" srcId="{1E981E86-BB9E-4264-A7C1-6B796B7B7A28}" destId="{9E4491BC-16FB-4E39-A765-B18F89C483AB}" srcOrd="0" destOrd="0" presId="urn:microsoft.com/office/officeart/2005/8/layout/hierarchy3"/>
    <dgm:cxn modelId="{6A292E7C-E371-4953-B0C1-4A6B378B8BCB}" srcId="{EE211D70-03B7-4A88-BCC9-1A011882FB20}" destId="{FD0C8E11-80BB-4D54-8F5D-59783F1F1C7A}" srcOrd="1" destOrd="0" parTransId="{BEA12516-053F-484D-A93D-3D593876C3A7}" sibTransId="{0D08B8B5-B141-49A7-B12F-C33FE313ADA5}"/>
    <dgm:cxn modelId="{890EB392-8552-471D-B3CA-E7225583980D}" type="presOf" srcId="{6C8B52D8-EA49-4727-8EC9-9839833E8B94}" destId="{76A0C33F-33C5-47C0-AFEF-BDA2C8E3174C}" srcOrd="0" destOrd="0" presId="urn:microsoft.com/office/officeart/2005/8/layout/hierarchy3"/>
    <dgm:cxn modelId="{D06282EE-8747-49DE-905D-0DFD1769DBA0}" type="presOf" srcId="{5BC39DD3-4CFC-473A-B1DF-557F93C5EC5E}" destId="{4D3091D9-A639-4713-9BE0-F6E8044EDB62}" srcOrd="0" destOrd="0" presId="urn:microsoft.com/office/officeart/2005/8/layout/hierarchy3"/>
    <dgm:cxn modelId="{7869CE5B-9FE5-48AD-B6DD-00C1F4196084}" srcId="{EE211D70-03B7-4A88-BCC9-1A011882FB20}" destId="{7C27481E-456C-4D1D-B404-77017846CA40}" srcOrd="2" destOrd="0" parTransId="{D93BDD04-07B4-4518-B21A-E84026F203A6}" sibTransId="{24EA0CE2-2D3E-4769-8B13-F728F3A1A9BA}"/>
    <dgm:cxn modelId="{60BE6763-1360-4C17-B858-0328B618A73F}" type="presParOf" srcId="{02925DF6-70D4-40AA-8CAC-5B3205AA035F}" destId="{5996B9EE-F8F8-4676-B676-185E7ED7FD95}" srcOrd="0" destOrd="0" presId="urn:microsoft.com/office/officeart/2005/8/layout/hierarchy3"/>
    <dgm:cxn modelId="{52BBE127-ED2F-440C-A269-D7A94CC1055E}" type="presParOf" srcId="{5996B9EE-F8F8-4676-B676-185E7ED7FD95}" destId="{DC9FF929-F8AA-4407-9436-3283C322B889}" srcOrd="0" destOrd="0" presId="urn:microsoft.com/office/officeart/2005/8/layout/hierarchy3"/>
    <dgm:cxn modelId="{E6B1E06F-923C-43B0-A350-520FB4867239}" type="presParOf" srcId="{DC9FF929-F8AA-4407-9436-3283C322B889}" destId="{CAE4B44B-AD50-4F94-8113-AFD7B2AF83F4}" srcOrd="0" destOrd="0" presId="urn:microsoft.com/office/officeart/2005/8/layout/hierarchy3"/>
    <dgm:cxn modelId="{DCDEBC4B-0030-4318-9D08-DBD1D9D62C3D}" type="presParOf" srcId="{DC9FF929-F8AA-4407-9436-3283C322B889}" destId="{2832E44B-9A8B-426E-B223-6BDF5CEE1368}" srcOrd="1" destOrd="0" presId="urn:microsoft.com/office/officeart/2005/8/layout/hierarchy3"/>
    <dgm:cxn modelId="{1BF980A9-043D-41E0-88A0-29296028A9BD}" type="presParOf" srcId="{5996B9EE-F8F8-4676-B676-185E7ED7FD95}" destId="{D31C4918-24D3-4125-97C9-1879D65EA055}" srcOrd="1" destOrd="0" presId="urn:microsoft.com/office/officeart/2005/8/layout/hierarchy3"/>
    <dgm:cxn modelId="{25FBA182-8D5E-4243-91C6-445F6732D2E1}" type="presParOf" srcId="{D31C4918-24D3-4125-97C9-1879D65EA055}" destId="{76A0C33F-33C5-47C0-AFEF-BDA2C8E3174C}" srcOrd="0" destOrd="0" presId="urn:microsoft.com/office/officeart/2005/8/layout/hierarchy3"/>
    <dgm:cxn modelId="{00532C56-53FB-4404-BFE6-F55439932E73}" type="presParOf" srcId="{D31C4918-24D3-4125-97C9-1879D65EA055}" destId="{4D3091D9-A639-4713-9BE0-F6E8044EDB62}" srcOrd="1" destOrd="0" presId="urn:microsoft.com/office/officeart/2005/8/layout/hierarchy3"/>
    <dgm:cxn modelId="{99F3DEE2-DFCC-4052-9A8D-72B7F4ECA618}" type="presParOf" srcId="{D31C4918-24D3-4125-97C9-1879D65EA055}" destId="{D4DD32B3-31C8-4DF8-BA7B-98E0B0E716D2}" srcOrd="2" destOrd="0" presId="urn:microsoft.com/office/officeart/2005/8/layout/hierarchy3"/>
    <dgm:cxn modelId="{9F9C8C1E-798B-481E-BDF1-57BAD42BFBC8}" type="presParOf" srcId="{D31C4918-24D3-4125-97C9-1879D65EA055}" destId="{9E4491BC-16FB-4E39-A765-B18F89C483AB}" srcOrd="3" destOrd="0" presId="urn:microsoft.com/office/officeart/2005/8/layout/hierarchy3"/>
    <dgm:cxn modelId="{2D1CE888-97CA-41DB-B59E-BF99A58A8B9F}" type="presParOf" srcId="{D31C4918-24D3-4125-97C9-1879D65EA055}" destId="{2A617421-A2AA-448F-9078-CB72B14C2FA5}" srcOrd="4" destOrd="0" presId="urn:microsoft.com/office/officeart/2005/8/layout/hierarchy3"/>
    <dgm:cxn modelId="{0B33AF9D-4BB1-401D-B332-237BB8068E19}" type="presParOf" srcId="{D31C4918-24D3-4125-97C9-1879D65EA055}" destId="{CCE2B015-D871-4D56-A844-3C6F3C7354F1}" srcOrd="5" destOrd="0" presId="urn:microsoft.com/office/officeart/2005/8/layout/hierarchy3"/>
    <dgm:cxn modelId="{D99D0084-3A6D-43B5-BBE1-B6277CD4D555}" type="presParOf" srcId="{02925DF6-70D4-40AA-8CAC-5B3205AA035F}" destId="{F0B03283-11CB-4D3F-A957-E29B5D2F8F7A}" srcOrd="1" destOrd="0" presId="urn:microsoft.com/office/officeart/2005/8/layout/hierarchy3"/>
    <dgm:cxn modelId="{658DF1F7-3C81-4225-8B81-A99805C984CE}" type="presParOf" srcId="{F0B03283-11CB-4D3F-A957-E29B5D2F8F7A}" destId="{BAC9720D-290F-4305-A239-22B175DE56BF}" srcOrd="0" destOrd="0" presId="urn:microsoft.com/office/officeart/2005/8/layout/hierarchy3"/>
    <dgm:cxn modelId="{86425349-8025-4D5E-A8BD-9B40596FF8B4}" type="presParOf" srcId="{BAC9720D-290F-4305-A239-22B175DE56BF}" destId="{115CEE57-A252-40CC-916A-3D8ED75FAB49}" srcOrd="0" destOrd="0" presId="urn:microsoft.com/office/officeart/2005/8/layout/hierarchy3"/>
    <dgm:cxn modelId="{F356C027-642E-42F4-A389-161F1B1F77AE}" type="presParOf" srcId="{BAC9720D-290F-4305-A239-22B175DE56BF}" destId="{6553EDBA-3B8C-464C-83EB-F43413761893}" srcOrd="1" destOrd="0" presId="urn:microsoft.com/office/officeart/2005/8/layout/hierarchy3"/>
    <dgm:cxn modelId="{68F32CF5-94AF-4ACA-AE8F-ED43296BE55F}" type="presParOf" srcId="{F0B03283-11CB-4D3F-A957-E29B5D2F8F7A}" destId="{7E3475B3-D89F-41B5-986F-829C81512025}" srcOrd="1" destOrd="0" presId="urn:microsoft.com/office/officeart/2005/8/layout/hierarchy3"/>
    <dgm:cxn modelId="{66EAD025-15CE-4ADE-BC24-F7BDB32B714F}" type="presParOf" srcId="{7E3475B3-D89F-41B5-986F-829C81512025}" destId="{7F1A0969-E0B4-4F20-9FBD-F3B7F4A98020}" srcOrd="0" destOrd="0" presId="urn:microsoft.com/office/officeart/2005/8/layout/hierarchy3"/>
    <dgm:cxn modelId="{761BC2F2-C77B-4284-B88C-D27EAE2B997D}" type="presParOf" srcId="{7E3475B3-D89F-41B5-986F-829C81512025}" destId="{9281ADF9-DD43-4961-A023-1270FA8FBE56}" srcOrd="1" destOrd="0" presId="urn:microsoft.com/office/officeart/2005/8/layout/hierarchy3"/>
    <dgm:cxn modelId="{AE959182-FE3B-4E3A-9EDD-5AD242670D00}" type="presParOf" srcId="{7E3475B3-D89F-41B5-986F-829C81512025}" destId="{6BCE8CA7-81FF-436F-921B-220EADBA42C3}" srcOrd="2" destOrd="0" presId="urn:microsoft.com/office/officeart/2005/8/layout/hierarchy3"/>
    <dgm:cxn modelId="{6C6B91DD-C955-46BB-A50D-155EF5CED453}" type="presParOf" srcId="{7E3475B3-D89F-41B5-986F-829C81512025}" destId="{5636C0E9-7C99-4A4F-8111-0D5CD27864FA}" srcOrd="3" destOrd="0" presId="urn:microsoft.com/office/officeart/2005/8/layout/hierarchy3"/>
    <dgm:cxn modelId="{4CADDFE2-E98A-4150-B275-E225ACE669FA}" type="presParOf" srcId="{7E3475B3-D89F-41B5-986F-829C81512025}" destId="{46EF0F7E-8989-4078-BF3A-AC6405725582}" srcOrd="4" destOrd="0" presId="urn:microsoft.com/office/officeart/2005/8/layout/hierarchy3"/>
    <dgm:cxn modelId="{064C54BE-4AD5-4970-9E07-7CCE6E10B3FA}" type="presParOf" srcId="{7E3475B3-D89F-41B5-986F-829C81512025}" destId="{6641FBBF-58FE-4212-95EC-FA46109BC8E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0F3023A-EBF1-499E-A383-C53470A2B91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5B00897-4F87-4F00-AABD-00AF1E86BAE8}">
      <dgm:prSet phldrT="[Texto]" custT="1"/>
      <dgm:spPr/>
      <dgm:t>
        <a:bodyPr/>
        <a:lstStyle/>
        <a:p>
          <a:r>
            <a:rPr lang="es-EC" sz="2400" dirty="0" smtClean="0"/>
            <a:t>Transformador de señal</a:t>
          </a:r>
          <a:endParaRPr lang="es-EC" sz="2400" dirty="0"/>
        </a:p>
      </dgm:t>
    </dgm:pt>
    <dgm:pt modelId="{428744ED-EAA5-4C22-80ED-134B8D422ADE}" type="parTrans" cxnId="{D901BFF0-8428-44AA-81B6-36DE20DCB430}">
      <dgm:prSet/>
      <dgm:spPr/>
      <dgm:t>
        <a:bodyPr/>
        <a:lstStyle/>
        <a:p>
          <a:endParaRPr lang="es-EC" sz="2000"/>
        </a:p>
      </dgm:t>
    </dgm:pt>
    <dgm:pt modelId="{C950D5DD-B60A-4E69-A88B-502F40007329}" type="sibTrans" cxnId="{D901BFF0-8428-44AA-81B6-36DE20DCB430}">
      <dgm:prSet/>
      <dgm:spPr/>
      <dgm:t>
        <a:bodyPr/>
        <a:lstStyle/>
        <a:p>
          <a:endParaRPr lang="es-EC" sz="2000"/>
        </a:p>
      </dgm:t>
    </dgm:pt>
    <dgm:pt modelId="{7EFF2482-B8F5-448B-A9BC-1757FD2DB7E0}">
      <dgm:prSet phldrT="[Texto]" custT="1"/>
      <dgm:spPr/>
      <dgm:t>
        <a:bodyPr/>
        <a:lstStyle/>
        <a:p>
          <a:r>
            <a:rPr lang="es-EC" sz="1600" dirty="0" smtClean="0"/>
            <a:t>Entrada:              4 a 20 </a:t>
          </a:r>
          <a:r>
            <a:rPr lang="es-EC" sz="1600" dirty="0" err="1" smtClean="0"/>
            <a:t>mA</a:t>
          </a:r>
          <a:r>
            <a:rPr lang="es-EC" sz="1600" dirty="0" smtClean="0"/>
            <a:t>            0 a 10 </a:t>
          </a:r>
          <a:r>
            <a:rPr lang="es-EC" sz="1600" dirty="0" err="1" smtClean="0"/>
            <a:t>Vcd</a:t>
          </a:r>
          <a:endParaRPr lang="es-EC" sz="1600" dirty="0"/>
        </a:p>
      </dgm:t>
    </dgm:pt>
    <dgm:pt modelId="{E01BFE62-7FCE-42A7-B7B8-372A9F9C26DB}" type="parTrans" cxnId="{F4135292-D7A1-44F4-A951-381133A1D3AC}">
      <dgm:prSet/>
      <dgm:spPr/>
      <dgm:t>
        <a:bodyPr/>
        <a:lstStyle/>
        <a:p>
          <a:endParaRPr lang="es-EC" sz="2000"/>
        </a:p>
      </dgm:t>
    </dgm:pt>
    <dgm:pt modelId="{00487B01-7342-4E84-87E0-76FF06616355}" type="sibTrans" cxnId="{F4135292-D7A1-44F4-A951-381133A1D3AC}">
      <dgm:prSet/>
      <dgm:spPr/>
      <dgm:t>
        <a:bodyPr/>
        <a:lstStyle/>
        <a:p>
          <a:endParaRPr lang="es-EC" sz="2000"/>
        </a:p>
      </dgm:t>
    </dgm:pt>
    <dgm:pt modelId="{D56E6895-CF60-486A-AF1A-95B2A812FAD1}">
      <dgm:prSet phldrT="[Texto]" custT="1"/>
      <dgm:spPr/>
      <dgm:t>
        <a:bodyPr/>
        <a:lstStyle/>
        <a:p>
          <a:r>
            <a:rPr lang="es-EC" sz="1600" dirty="0" smtClean="0"/>
            <a:t>Acondicionamiento de señal</a:t>
          </a:r>
          <a:endParaRPr lang="es-EC" sz="1600" dirty="0"/>
        </a:p>
      </dgm:t>
    </dgm:pt>
    <dgm:pt modelId="{73F82240-4086-4D6E-B97C-7BA0D039C52B}" type="parTrans" cxnId="{5035CC65-EFA5-4F8C-8AD2-B18E331EF001}">
      <dgm:prSet/>
      <dgm:spPr/>
      <dgm:t>
        <a:bodyPr/>
        <a:lstStyle/>
        <a:p>
          <a:endParaRPr lang="es-EC" sz="2000"/>
        </a:p>
      </dgm:t>
    </dgm:pt>
    <dgm:pt modelId="{D0FF7479-3266-453A-935B-A1D828AC517C}" type="sibTrans" cxnId="{5035CC65-EFA5-4F8C-8AD2-B18E331EF001}">
      <dgm:prSet/>
      <dgm:spPr/>
      <dgm:t>
        <a:bodyPr/>
        <a:lstStyle/>
        <a:p>
          <a:endParaRPr lang="es-EC" sz="2000"/>
        </a:p>
      </dgm:t>
    </dgm:pt>
    <dgm:pt modelId="{A10ADA68-D6D2-45C4-ADBF-702A5A258EC0}">
      <dgm:prSet phldrT="[Texto]" custT="1"/>
      <dgm:spPr/>
      <dgm:t>
        <a:bodyPr/>
        <a:lstStyle/>
        <a:p>
          <a:r>
            <a:rPr lang="es-EC" sz="1600" dirty="0" smtClean="0"/>
            <a:t>Control proporcional de válvulas neumáticas</a:t>
          </a:r>
          <a:endParaRPr lang="es-EC" sz="1600" dirty="0"/>
        </a:p>
      </dgm:t>
    </dgm:pt>
    <dgm:pt modelId="{1E80F343-CA8D-43B8-8CFC-A711179B0C13}" type="parTrans" cxnId="{FD91A77A-B80F-451C-B74E-BB71BD162504}">
      <dgm:prSet/>
      <dgm:spPr/>
      <dgm:t>
        <a:bodyPr/>
        <a:lstStyle/>
        <a:p>
          <a:endParaRPr lang="es-EC" sz="2000"/>
        </a:p>
      </dgm:t>
    </dgm:pt>
    <dgm:pt modelId="{4674B9A7-CBF2-45C8-BD76-7694FFA7CD95}" type="sibTrans" cxnId="{FD91A77A-B80F-451C-B74E-BB71BD162504}">
      <dgm:prSet/>
      <dgm:spPr/>
      <dgm:t>
        <a:bodyPr/>
        <a:lstStyle/>
        <a:p>
          <a:endParaRPr lang="es-EC" sz="2000"/>
        </a:p>
      </dgm:t>
    </dgm:pt>
    <dgm:pt modelId="{1B4B957F-63CE-45D5-A5DD-0A1E40A20261}" type="pres">
      <dgm:prSet presAssocID="{10F3023A-EBF1-499E-A383-C53470A2B91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3A3EAF64-DABC-46AB-8FB1-97C988B747FE}" type="pres">
      <dgm:prSet presAssocID="{D5B00897-4F87-4F00-AABD-00AF1E86BAE8}" presName="root" presStyleCnt="0"/>
      <dgm:spPr/>
    </dgm:pt>
    <dgm:pt modelId="{84275E53-4060-4C66-A2B7-BE364ED8CDC6}" type="pres">
      <dgm:prSet presAssocID="{D5B00897-4F87-4F00-AABD-00AF1E86BAE8}" presName="rootComposite" presStyleCnt="0"/>
      <dgm:spPr/>
    </dgm:pt>
    <dgm:pt modelId="{C1A4670F-0943-4AD2-8463-51D4611EE1D9}" type="pres">
      <dgm:prSet presAssocID="{D5B00897-4F87-4F00-AABD-00AF1E86BAE8}" presName="rootText" presStyleLbl="node1" presStyleIdx="0" presStyleCnt="1" custScaleX="146080" custScaleY="143216" custLinFactNeighborX="-2396" custLinFactNeighborY="-363"/>
      <dgm:spPr/>
      <dgm:t>
        <a:bodyPr/>
        <a:lstStyle/>
        <a:p>
          <a:endParaRPr lang="es-EC"/>
        </a:p>
      </dgm:t>
    </dgm:pt>
    <dgm:pt modelId="{B4E5681F-A420-49AF-9FF4-7C73EC2F4A47}" type="pres">
      <dgm:prSet presAssocID="{D5B00897-4F87-4F00-AABD-00AF1E86BAE8}" presName="rootConnector" presStyleLbl="node1" presStyleIdx="0" presStyleCnt="1"/>
      <dgm:spPr/>
      <dgm:t>
        <a:bodyPr/>
        <a:lstStyle/>
        <a:p>
          <a:endParaRPr lang="es-EC"/>
        </a:p>
      </dgm:t>
    </dgm:pt>
    <dgm:pt modelId="{58BEC03A-7F82-402B-99C6-C07D57CB4547}" type="pres">
      <dgm:prSet presAssocID="{D5B00897-4F87-4F00-AABD-00AF1E86BAE8}" presName="childShape" presStyleCnt="0"/>
      <dgm:spPr/>
    </dgm:pt>
    <dgm:pt modelId="{054AD382-6D4F-45C5-9603-3FB66118E97C}" type="pres">
      <dgm:prSet presAssocID="{E01BFE62-7FCE-42A7-B7B8-372A9F9C26DB}" presName="Name13" presStyleLbl="parChTrans1D2" presStyleIdx="0" presStyleCnt="3"/>
      <dgm:spPr/>
      <dgm:t>
        <a:bodyPr/>
        <a:lstStyle/>
        <a:p>
          <a:endParaRPr lang="es-EC"/>
        </a:p>
      </dgm:t>
    </dgm:pt>
    <dgm:pt modelId="{DC396CBF-56E2-4575-8232-C0E13AB84E0F}" type="pres">
      <dgm:prSet presAssocID="{7EFF2482-B8F5-448B-A9BC-1757FD2DB7E0}" presName="childText" presStyleLbl="bgAcc1" presStyleIdx="0" presStyleCnt="3" custScaleX="128339" custScaleY="143216" custLinFactNeighborX="-2995" custLinFactNeighborY="-36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4C17FD-4F88-408A-83D4-743950BDC5C4}" type="pres">
      <dgm:prSet presAssocID="{73F82240-4086-4D6E-B97C-7BA0D039C52B}" presName="Name13" presStyleLbl="parChTrans1D2" presStyleIdx="1" presStyleCnt="3"/>
      <dgm:spPr/>
      <dgm:t>
        <a:bodyPr/>
        <a:lstStyle/>
        <a:p>
          <a:endParaRPr lang="es-EC"/>
        </a:p>
      </dgm:t>
    </dgm:pt>
    <dgm:pt modelId="{7F28EA28-3AFA-40D5-9B75-694BFB3F0061}" type="pres">
      <dgm:prSet presAssocID="{D56E6895-CF60-486A-AF1A-95B2A812FAD1}" presName="childText" presStyleLbl="bgAcc1" presStyleIdx="1" presStyleCnt="3" custScaleX="128339" custScaleY="1432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430CB4-D272-4961-B91F-D04EE4091410}" type="pres">
      <dgm:prSet presAssocID="{1E80F343-CA8D-43B8-8CFC-A711179B0C13}" presName="Name13" presStyleLbl="parChTrans1D2" presStyleIdx="2" presStyleCnt="3"/>
      <dgm:spPr/>
      <dgm:t>
        <a:bodyPr/>
        <a:lstStyle/>
        <a:p>
          <a:endParaRPr lang="es-EC"/>
        </a:p>
      </dgm:t>
    </dgm:pt>
    <dgm:pt modelId="{A7CAB3B5-CBCF-4B27-94EA-F2489D006BFC}" type="pres">
      <dgm:prSet presAssocID="{A10ADA68-D6D2-45C4-ADBF-702A5A258EC0}" presName="childText" presStyleLbl="bgAcc1" presStyleIdx="2" presStyleCnt="3" custScaleX="128339" custScaleY="1432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D8D9388-9157-43A9-8A8E-3D886DFC1490}" type="presOf" srcId="{10F3023A-EBF1-499E-A383-C53470A2B917}" destId="{1B4B957F-63CE-45D5-A5DD-0A1E40A20261}" srcOrd="0" destOrd="0" presId="urn:microsoft.com/office/officeart/2005/8/layout/hierarchy3"/>
    <dgm:cxn modelId="{49EA5078-6343-4199-AAE9-C92208F2228F}" type="presOf" srcId="{7EFF2482-B8F5-448B-A9BC-1757FD2DB7E0}" destId="{DC396CBF-56E2-4575-8232-C0E13AB84E0F}" srcOrd="0" destOrd="0" presId="urn:microsoft.com/office/officeart/2005/8/layout/hierarchy3"/>
    <dgm:cxn modelId="{F0771F64-0381-476B-85F2-65D1B4C6E3B4}" type="presOf" srcId="{E01BFE62-7FCE-42A7-B7B8-372A9F9C26DB}" destId="{054AD382-6D4F-45C5-9603-3FB66118E97C}" srcOrd="0" destOrd="0" presId="urn:microsoft.com/office/officeart/2005/8/layout/hierarchy3"/>
    <dgm:cxn modelId="{D901BFF0-8428-44AA-81B6-36DE20DCB430}" srcId="{10F3023A-EBF1-499E-A383-C53470A2B917}" destId="{D5B00897-4F87-4F00-AABD-00AF1E86BAE8}" srcOrd="0" destOrd="0" parTransId="{428744ED-EAA5-4C22-80ED-134B8D422ADE}" sibTransId="{C950D5DD-B60A-4E69-A88B-502F40007329}"/>
    <dgm:cxn modelId="{BA8A7C01-5A11-438C-8A1E-35866F45646C}" type="presOf" srcId="{A10ADA68-D6D2-45C4-ADBF-702A5A258EC0}" destId="{A7CAB3B5-CBCF-4B27-94EA-F2489D006BFC}" srcOrd="0" destOrd="0" presId="urn:microsoft.com/office/officeart/2005/8/layout/hierarchy3"/>
    <dgm:cxn modelId="{FD91A77A-B80F-451C-B74E-BB71BD162504}" srcId="{D5B00897-4F87-4F00-AABD-00AF1E86BAE8}" destId="{A10ADA68-D6D2-45C4-ADBF-702A5A258EC0}" srcOrd="2" destOrd="0" parTransId="{1E80F343-CA8D-43B8-8CFC-A711179B0C13}" sibTransId="{4674B9A7-CBF2-45C8-BD76-7694FFA7CD95}"/>
    <dgm:cxn modelId="{A3E6A281-295E-4007-9F93-8822DC664D1A}" type="presOf" srcId="{1E80F343-CA8D-43B8-8CFC-A711179B0C13}" destId="{EF430CB4-D272-4961-B91F-D04EE4091410}" srcOrd="0" destOrd="0" presId="urn:microsoft.com/office/officeart/2005/8/layout/hierarchy3"/>
    <dgm:cxn modelId="{FFA8811B-C449-4C45-8CE1-52580F1CC3C7}" type="presOf" srcId="{73F82240-4086-4D6E-B97C-7BA0D039C52B}" destId="{4A4C17FD-4F88-408A-83D4-743950BDC5C4}" srcOrd="0" destOrd="0" presId="urn:microsoft.com/office/officeart/2005/8/layout/hierarchy3"/>
    <dgm:cxn modelId="{5035CC65-EFA5-4F8C-8AD2-B18E331EF001}" srcId="{D5B00897-4F87-4F00-AABD-00AF1E86BAE8}" destId="{D56E6895-CF60-486A-AF1A-95B2A812FAD1}" srcOrd="1" destOrd="0" parTransId="{73F82240-4086-4D6E-B97C-7BA0D039C52B}" sibTransId="{D0FF7479-3266-453A-935B-A1D828AC517C}"/>
    <dgm:cxn modelId="{D556EA13-F92D-4F19-81B4-48F3822C3946}" type="presOf" srcId="{D56E6895-CF60-486A-AF1A-95B2A812FAD1}" destId="{7F28EA28-3AFA-40D5-9B75-694BFB3F0061}" srcOrd="0" destOrd="0" presId="urn:microsoft.com/office/officeart/2005/8/layout/hierarchy3"/>
    <dgm:cxn modelId="{F4135292-D7A1-44F4-A951-381133A1D3AC}" srcId="{D5B00897-4F87-4F00-AABD-00AF1E86BAE8}" destId="{7EFF2482-B8F5-448B-A9BC-1757FD2DB7E0}" srcOrd="0" destOrd="0" parTransId="{E01BFE62-7FCE-42A7-B7B8-372A9F9C26DB}" sibTransId="{00487B01-7342-4E84-87E0-76FF06616355}"/>
    <dgm:cxn modelId="{86834E39-B4D4-4149-99AD-AA551427005A}" type="presOf" srcId="{D5B00897-4F87-4F00-AABD-00AF1E86BAE8}" destId="{C1A4670F-0943-4AD2-8463-51D4611EE1D9}" srcOrd="0" destOrd="0" presId="urn:microsoft.com/office/officeart/2005/8/layout/hierarchy3"/>
    <dgm:cxn modelId="{E0B4E3EB-785C-48EF-9AA7-7E16DEA923FE}" type="presOf" srcId="{D5B00897-4F87-4F00-AABD-00AF1E86BAE8}" destId="{B4E5681F-A420-49AF-9FF4-7C73EC2F4A47}" srcOrd="1" destOrd="0" presId="urn:microsoft.com/office/officeart/2005/8/layout/hierarchy3"/>
    <dgm:cxn modelId="{8B9264B3-E4D3-4C79-9D87-C02BD3C998F5}" type="presParOf" srcId="{1B4B957F-63CE-45D5-A5DD-0A1E40A20261}" destId="{3A3EAF64-DABC-46AB-8FB1-97C988B747FE}" srcOrd="0" destOrd="0" presId="urn:microsoft.com/office/officeart/2005/8/layout/hierarchy3"/>
    <dgm:cxn modelId="{103ABA93-D904-45A0-96FE-3FA06CE4421A}" type="presParOf" srcId="{3A3EAF64-DABC-46AB-8FB1-97C988B747FE}" destId="{84275E53-4060-4C66-A2B7-BE364ED8CDC6}" srcOrd="0" destOrd="0" presId="urn:microsoft.com/office/officeart/2005/8/layout/hierarchy3"/>
    <dgm:cxn modelId="{A7B92968-0B75-4CD5-953F-974C675767B4}" type="presParOf" srcId="{84275E53-4060-4C66-A2B7-BE364ED8CDC6}" destId="{C1A4670F-0943-4AD2-8463-51D4611EE1D9}" srcOrd="0" destOrd="0" presId="urn:microsoft.com/office/officeart/2005/8/layout/hierarchy3"/>
    <dgm:cxn modelId="{421A9C37-D1B5-491F-8187-BA44D674C88C}" type="presParOf" srcId="{84275E53-4060-4C66-A2B7-BE364ED8CDC6}" destId="{B4E5681F-A420-49AF-9FF4-7C73EC2F4A47}" srcOrd="1" destOrd="0" presId="urn:microsoft.com/office/officeart/2005/8/layout/hierarchy3"/>
    <dgm:cxn modelId="{509F242D-168A-4FDF-B43B-21CBFE94495C}" type="presParOf" srcId="{3A3EAF64-DABC-46AB-8FB1-97C988B747FE}" destId="{58BEC03A-7F82-402B-99C6-C07D57CB4547}" srcOrd="1" destOrd="0" presId="urn:microsoft.com/office/officeart/2005/8/layout/hierarchy3"/>
    <dgm:cxn modelId="{9C079B5E-3EB5-4B53-8EA4-C286E9E1C7D1}" type="presParOf" srcId="{58BEC03A-7F82-402B-99C6-C07D57CB4547}" destId="{054AD382-6D4F-45C5-9603-3FB66118E97C}" srcOrd="0" destOrd="0" presId="urn:microsoft.com/office/officeart/2005/8/layout/hierarchy3"/>
    <dgm:cxn modelId="{6CBAC3A3-188D-41DF-8B3C-E91BBA588529}" type="presParOf" srcId="{58BEC03A-7F82-402B-99C6-C07D57CB4547}" destId="{DC396CBF-56E2-4575-8232-C0E13AB84E0F}" srcOrd="1" destOrd="0" presId="urn:microsoft.com/office/officeart/2005/8/layout/hierarchy3"/>
    <dgm:cxn modelId="{03FA681B-29A5-400D-8CA4-3339D2235773}" type="presParOf" srcId="{58BEC03A-7F82-402B-99C6-C07D57CB4547}" destId="{4A4C17FD-4F88-408A-83D4-743950BDC5C4}" srcOrd="2" destOrd="0" presId="urn:microsoft.com/office/officeart/2005/8/layout/hierarchy3"/>
    <dgm:cxn modelId="{DD74698D-A791-4A54-A50E-2B7518DC85C7}" type="presParOf" srcId="{58BEC03A-7F82-402B-99C6-C07D57CB4547}" destId="{7F28EA28-3AFA-40D5-9B75-694BFB3F0061}" srcOrd="3" destOrd="0" presId="urn:microsoft.com/office/officeart/2005/8/layout/hierarchy3"/>
    <dgm:cxn modelId="{54483818-DB7E-4378-85F7-563DDA5B9C66}" type="presParOf" srcId="{58BEC03A-7F82-402B-99C6-C07D57CB4547}" destId="{EF430CB4-D272-4961-B91F-D04EE4091410}" srcOrd="4" destOrd="0" presId="urn:microsoft.com/office/officeart/2005/8/layout/hierarchy3"/>
    <dgm:cxn modelId="{75E2E3CD-3A4C-4101-A8A6-30C1FD9BB89D}" type="presParOf" srcId="{58BEC03A-7F82-402B-99C6-C07D57CB4547}" destId="{A7CAB3B5-CBCF-4B27-94EA-F2489D006BF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D69783D-6376-4B76-B853-F64BB25A1C9B}" type="doc">
      <dgm:prSet loTypeId="urn:microsoft.com/office/officeart/2005/8/layout/hierarchy3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EC"/>
        </a:p>
      </dgm:t>
    </dgm:pt>
    <dgm:pt modelId="{89A5231A-C0B9-4BC9-B144-4E694DA25533}">
      <dgm:prSet phldrT="[Texto]"/>
      <dgm:spPr/>
      <dgm:t>
        <a:bodyPr/>
        <a:lstStyle/>
        <a:p>
          <a:r>
            <a:rPr lang="es-EC" dirty="0" smtClean="0"/>
            <a:t>DNCB</a:t>
          </a:r>
          <a:endParaRPr lang="es-EC" dirty="0"/>
        </a:p>
      </dgm:t>
    </dgm:pt>
    <dgm:pt modelId="{07358463-4939-4DBB-9721-4354A769DE37}" type="parTrans" cxnId="{FCE268B3-62A2-4BCB-82BE-88F4C5444B40}">
      <dgm:prSet/>
      <dgm:spPr/>
      <dgm:t>
        <a:bodyPr/>
        <a:lstStyle/>
        <a:p>
          <a:endParaRPr lang="es-EC"/>
        </a:p>
      </dgm:t>
    </dgm:pt>
    <dgm:pt modelId="{E27CD846-3561-4533-BF57-BA51AAF47F6C}" type="sibTrans" cxnId="{FCE268B3-62A2-4BCB-82BE-88F4C5444B40}">
      <dgm:prSet/>
      <dgm:spPr/>
      <dgm:t>
        <a:bodyPr/>
        <a:lstStyle/>
        <a:p>
          <a:endParaRPr lang="es-EC"/>
        </a:p>
      </dgm:t>
    </dgm:pt>
    <dgm:pt modelId="{4A6E6979-0DC2-4DB1-8DE9-91FDB9B9F182}">
      <dgm:prSet phldrT="[Texto]"/>
      <dgm:spPr/>
      <dgm:t>
        <a:bodyPr/>
        <a:lstStyle/>
        <a:p>
          <a:r>
            <a:rPr lang="es-EC" dirty="0" smtClean="0"/>
            <a:t>Diámetro del émbolo: 100 mm</a:t>
          </a:r>
          <a:endParaRPr lang="es-EC" dirty="0"/>
        </a:p>
      </dgm:t>
    </dgm:pt>
    <dgm:pt modelId="{3A6B1CFC-10FC-4C98-9F25-958EED46CE75}" type="parTrans" cxnId="{0FD42042-DD9D-450B-A2F5-86E03BD657E5}">
      <dgm:prSet/>
      <dgm:spPr/>
      <dgm:t>
        <a:bodyPr/>
        <a:lstStyle/>
        <a:p>
          <a:endParaRPr lang="es-EC"/>
        </a:p>
      </dgm:t>
    </dgm:pt>
    <dgm:pt modelId="{682C21BE-26F1-457D-A1A5-9C008B4649FD}" type="sibTrans" cxnId="{0FD42042-DD9D-450B-A2F5-86E03BD657E5}">
      <dgm:prSet/>
      <dgm:spPr/>
      <dgm:t>
        <a:bodyPr/>
        <a:lstStyle/>
        <a:p>
          <a:endParaRPr lang="es-EC"/>
        </a:p>
      </dgm:t>
    </dgm:pt>
    <dgm:pt modelId="{FFFD44E1-475F-442E-973B-5FA377AAE8B0}">
      <dgm:prSet phldrT="[Texto]"/>
      <dgm:spPr/>
      <dgm:t>
        <a:bodyPr/>
        <a:lstStyle/>
        <a:p>
          <a:r>
            <a:rPr lang="es-EC" dirty="0" smtClean="0"/>
            <a:t>Carrera: 500 mm</a:t>
          </a:r>
          <a:endParaRPr lang="es-EC" dirty="0"/>
        </a:p>
      </dgm:t>
    </dgm:pt>
    <dgm:pt modelId="{49F9F504-6FFB-4F82-BDC0-FAA5228710CA}" type="parTrans" cxnId="{064E0F9C-9C3F-4C91-BFC4-C6AAA83DAE2C}">
      <dgm:prSet/>
      <dgm:spPr/>
      <dgm:t>
        <a:bodyPr/>
        <a:lstStyle/>
        <a:p>
          <a:endParaRPr lang="es-EC"/>
        </a:p>
      </dgm:t>
    </dgm:pt>
    <dgm:pt modelId="{A543B3E0-1D3B-4873-B2C8-6DCB2F53F7E7}" type="sibTrans" cxnId="{064E0F9C-9C3F-4C91-BFC4-C6AAA83DAE2C}">
      <dgm:prSet/>
      <dgm:spPr/>
      <dgm:t>
        <a:bodyPr/>
        <a:lstStyle/>
        <a:p>
          <a:endParaRPr lang="es-EC"/>
        </a:p>
      </dgm:t>
    </dgm:pt>
    <dgm:pt modelId="{9555BE7F-599D-477A-A324-8385CA9578CC}">
      <dgm:prSet phldrT="[Texto]"/>
      <dgm:spPr/>
      <dgm:t>
        <a:bodyPr/>
        <a:lstStyle/>
        <a:p>
          <a:r>
            <a:rPr lang="es-EC" dirty="0" smtClean="0"/>
            <a:t>Presión de prensado: 2 Bar</a:t>
          </a:r>
          <a:endParaRPr lang="es-EC" dirty="0"/>
        </a:p>
      </dgm:t>
    </dgm:pt>
    <dgm:pt modelId="{DC56203F-2BDD-437B-B75F-D01BB5439518}" type="parTrans" cxnId="{69305BE2-8324-4A9B-A54F-3A50DC0C8D99}">
      <dgm:prSet/>
      <dgm:spPr/>
      <dgm:t>
        <a:bodyPr/>
        <a:lstStyle/>
        <a:p>
          <a:endParaRPr lang="es-EC"/>
        </a:p>
      </dgm:t>
    </dgm:pt>
    <dgm:pt modelId="{C205CAED-B425-4745-9A21-6E860EBF3F6B}" type="sibTrans" cxnId="{69305BE2-8324-4A9B-A54F-3A50DC0C8D99}">
      <dgm:prSet/>
      <dgm:spPr/>
      <dgm:t>
        <a:bodyPr/>
        <a:lstStyle/>
        <a:p>
          <a:endParaRPr lang="es-EC"/>
        </a:p>
      </dgm:t>
    </dgm:pt>
    <dgm:pt modelId="{FB9F19DF-53EC-42D0-BB72-808603217117}" type="pres">
      <dgm:prSet presAssocID="{7D69783D-6376-4B76-B853-F64BB25A1C9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2A30DCD7-07F6-4D16-98EF-E729D7E47468}" type="pres">
      <dgm:prSet presAssocID="{89A5231A-C0B9-4BC9-B144-4E694DA25533}" presName="root" presStyleCnt="0"/>
      <dgm:spPr/>
    </dgm:pt>
    <dgm:pt modelId="{FB91E48B-C372-45BC-875D-10D375019E22}" type="pres">
      <dgm:prSet presAssocID="{89A5231A-C0B9-4BC9-B144-4E694DA25533}" presName="rootComposite" presStyleCnt="0"/>
      <dgm:spPr/>
    </dgm:pt>
    <dgm:pt modelId="{00217B7B-E2EB-471D-B669-04753E0807FF}" type="pres">
      <dgm:prSet presAssocID="{89A5231A-C0B9-4BC9-B144-4E694DA25533}" presName="rootText" presStyleLbl="node1" presStyleIdx="0" presStyleCnt="1"/>
      <dgm:spPr/>
      <dgm:t>
        <a:bodyPr/>
        <a:lstStyle/>
        <a:p>
          <a:endParaRPr lang="es-EC"/>
        </a:p>
      </dgm:t>
    </dgm:pt>
    <dgm:pt modelId="{7FCB9190-6EBA-48B3-ADF1-0DB692C55569}" type="pres">
      <dgm:prSet presAssocID="{89A5231A-C0B9-4BC9-B144-4E694DA25533}" presName="rootConnector" presStyleLbl="node1" presStyleIdx="0" presStyleCnt="1"/>
      <dgm:spPr/>
      <dgm:t>
        <a:bodyPr/>
        <a:lstStyle/>
        <a:p>
          <a:endParaRPr lang="es-EC"/>
        </a:p>
      </dgm:t>
    </dgm:pt>
    <dgm:pt modelId="{09B064D2-D376-4490-BC22-8AC3DFE39514}" type="pres">
      <dgm:prSet presAssocID="{89A5231A-C0B9-4BC9-B144-4E694DA25533}" presName="childShape" presStyleCnt="0"/>
      <dgm:spPr/>
    </dgm:pt>
    <dgm:pt modelId="{AD0EACC5-608C-4633-8FC2-C967380A1868}" type="pres">
      <dgm:prSet presAssocID="{3A6B1CFC-10FC-4C98-9F25-958EED46CE75}" presName="Name13" presStyleLbl="parChTrans1D2" presStyleIdx="0" presStyleCnt="3"/>
      <dgm:spPr/>
      <dgm:t>
        <a:bodyPr/>
        <a:lstStyle/>
        <a:p>
          <a:endParaRPr lang="es-EC"/>
        </a:p>
      </dgm:t>
    </dgm:pt>
    <dgm:pt modelId="{5D3F8929-F82F-4448-883D-2C3A3A0CD3F4}" type="pres">
      <dgm:prSet presAssocID="{4A6E6979-0DC2-4DB1-8DE9-91FDB9B9F182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34349A-63D0-4439-AF7A-453B1B99A90B}" type="pres">
      <dgm:prSet presAssocID="{49F9F504-6FFB-4F82-BDC0-FAA5228710CA}" presName="Name13" presStyleLbl="parChTrans1D2" presStyleIdx="1" presStyleCnt="3"/>
      <dgm:spPr/>
      <dgm:t>
        <a:bodyPr/>
        <a:lstStyle/>
        <a:p>
          <a:endParaRPr lang="es-EC"/>
        </a:p>
      </dgm:t>
    </dgm:pt>
    <dgm:pt modelId="{986C03FD-7941-459F-A9F4-A7E1ADC3EABE}" type="pres">
      <dgm:prSet presAssocID="{FFFD44E1-475F-442E-973B-5FA377AAE8B0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43C2FF-EC82-4678-B37B-629725B64596}" type="pres">
      <dgm:prSet presAssocID="{DC56203F-2BDD-437B-B75F-D01BB5439518}" presName="Name13" presStyleLbl="parChTrans1D2" presStyleIdx="2" presStyleCnt="3"/>
      <dgm:spPr/>
      <dgm:t>
        <a:bodyPr/>
        <a:lstStyle/>
        <a:p>
          <a:endParaRPr lang="es-EC"/>
        </a:p>
      </dgm:t>
    </dgm:pt>
    <dgm:pt modelId="{28EAB9C1-AE2D-4352-A34E-12F336F5F786}" type="pres">
      <dgm:prSet presAssocID="{9555BE7F-599D-477A-A324-8385CA9578CC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3E04218-C752-4F40-A827-82F77ECBF07F}" type="presOf" srcId="{7D69783D-6376-4B76-B853-F64BB25A1C9B}" destId="{FB9F19DF-53EC-42D0-BB72-808603217117}" srcOrd="0" destOrd="0" presId="urn:microsoft.com/office/officeart/2005/8/layout/hierarchy3"/>
    <dgm:cxn modelId="{064E0F9C-9C3F-4C91-BFC4-C6AAA83DAE2C}" srcId="{89A5231A-C0B9-4BC9-B144-4E694DA25533}" destId="{FFFD44E1-475F-442E-973B-5FA377AAE8B0}" srcOrd="1" destOrd="0" parTransId="{49F9F504-6FFB-4F82-BDC0-FAA5228710CA}" sibTransId="{A543B3E0-1D3B-4873-B2C8-6DCB2F53F7E7}"/>
    <dgm:cxn modelId="{13BBC6C4-BFE9-48A1-B0CF-16C05F86726B}" type="presOf" srcId="{89A5231A-C0B9-4BC9-B144-4E694DA25533}" destId="{7FCB9190-6EBA-48B3-ADF1-0DB692C55569}" srcOrd="1" destOrd="0" presId="urn:microsoft.com/office/officeart/2005/8/layout/hierarchy3"/>
    <dgm:cxn modelId="{B3CC80EF-A85A-4095-8D14-81B887C93EF0}" type="presOf" srcId="{3A6B1CFC-10FC-4C98-9F25-958EED46CE75}" destId="{AD0EACC5-608C-4633-8FC2-C967380A1868}" srcOrd="0" destOrd="0" presId="urn:microsoft.com/office/officeart/2005/8/layout/hierarchy3"/>
    <dgm:cxn modelId="{EA57CB33-7B03-46A9-A013-77AEEF74F7C3}" type="presOf" srcId="{9555BE7F-599D-477A-A324-8385CA9578CC}" destId="{28EAB9C1-AE2D-4352-A34E-12F336F5F786}" srcOrd="0" destOrd="0" presId="urn:microsoft.com/office/officeart/2005/8/layout/hierarchy3"/>
    <dgm:cxn modelId="{D5B1FB8E-E030-426C-991B-F3151C65BABC}" type="presOf" srcId="{49F9F504-6FFB-4F82-BDC0-FAA5228710CA}" destId="{E234349A-63D0-4439-AF7A-453B1B99A90B}" srcOrd="0" destOrd="0" presId="urn:microsoft.com/office/officeart/2005/8/layout/hierarchy3"/>
    <dgm:cxn modelId="{FCE268B3-62A2-4BCB-82BE-88F4C5444B40}" srcId="{7D69783D-6376-4B76-B853-F64BB25A1C9B}" destId="{89A5231A-C0B9-4BC9-B144-4E694DA25533}" srcOrd="0" destOrd="0" parTransId="{07358463-4939-4DBB-9721-4354A769DE37}" sibTransId="{E27CD846-3561-4533-BF57-BA51AAF47F6C}"/>
    <dgm:cxn modelId="{305A361E-65B6-4360-AF16-D63779F5A1F0}" type="presOf" srcId="{DC56203F-2BDD-437B-B75F-D01BB5439518}" destId="{1E43C2FF-EC82-4678-B37B-629725B64596}" srcOrd="0" destOrd="0" presId="urn:microsoft.com/office/officeart/2005/8/layout/hierarchy3"/>
    <dgm:cxn modelId="{95ABCCAD-EC7C-4EF2-988F-82513A3DCF30}" type="presOf" srcId="{4A6E6979-0DC2-4DB1-8DE9-91FDB9B9F182}" destId="{5D3F8929-F82F-4448-883D-2C3A3A0CD3F4}" srcOrd="0" destOrd="0" presId="urn:microsoft.com/office/officeart/2005/8/layout/hierarchy3"/>
    <dgm:cxn modelId="{8650833E-FC1B-4547-9A09-42A30E16CA86}" type="presOf" srcId="{89A5231A-C0B9-4BC9-B144-4E694DA25533}" destId="{00217B7B-E2EB-471D-B669-04753E0807FF}" srcOrd="0" destOrd="0" presId="urn:microsoft.com/office/officeart/2005/8/layout/hierarchy3"/>
    <dgm:cxn modelId="{4FA6BEAD-8360-4B72-9AB8-E22436A05904}" type="presOf" srcId="{FFFD44E1-475F-442E-973B-5FA377AAE8B0}" destId="{986C03FD-7941-459F-A9F4-A7E1ADC3EABE}" srcOrd="0" destOrd="0" presId="urn:microsoft.com/office/officeart/2005/8/layout/hierarchy3"/>
    <dgm:cxn modelId="{69305BE2-8324-4A9B-A54F-3A50DC0C8D99}" srcId="{89A5231A-C0B9-4BC9-B144-4E694DA25533}" destId="{9555BE7F-599D-477A-A324-8385CA9578CC}" srcOrd="2" destOrd="0" parTransId="{DC56203F-2BDD-437B-B75F-D01BB5439518}" sibTransId="{C205CAED-B425-4745-9A21-6E860EBF3F6B}"/>
    <dgm:cxn modelId="{0FD42042-DD9D-450B-A2F5-86E03BD657E5}" srcId="{89A5231A-C0B9-4BC9-B144-4E694DA25533}" destId="{4A6E6979-0DC2-4DB1-8DE9-91FDB9B9F182}" srcOrd="0" destOrd="0" parTransId="{3A6B1CFC-10FC-4C98-9F25-958EED46CE75}" sibTransId="{682C21BE-26F1-457D-A1A5-9C008B4649FD}"/>
    <dgm:cxn modelId="{088A75DF-0BC4-4B18-9422-0F30CB0DA45D}" type="presParOf" srcId="{FB9F19DF-53EC-42D0-BB72-808603217117}" destId="{2A30DCD7-07F6-4D16-98EF-E729D7E47468}" srcOrd="0" destOrd="0" presId="urn:microsoft.com/office/officeart/2005/8/layout/hierarchy3"/>
    <dgm:cxn modelId="{6594E5EA-D6A8-4730-B2A8-A9316235EF53}" type="presParOf" srcId="{2A30DCD7-07F6-4D16-98EF-E729D7E47468}" destId="{FB91E48B-C372-45BC-875D-10D375019E22}" srcOrd="0" destOrd="0" presId="urn:microsoft.com/office/officeart/2005/8/layout/hierarchy3"/>
    <dgm:cxn modelId="{908E9C67-880D-418C-BEA0-505E663D5DEE}" type="presParOf" srcId="{FB91E48B-C372-45BC-875D-10D375019E22}" destId="{00217B7B-E2EB-471D-B669-04753E0807FF}" srcOrd="0" destOrd="0" presId="urn:microsoft.com/office/officeart/2005/8/layout/hierarchy3"/>
    <dgm:cxn modelId="{23E06898-271D-42CF-B42B-79E14C3E8B8F}" type="presParOf" srcId="{FB91E48B-C372-45BC-875D-10D375019E22}" destId="{7FCB9190-6EBA-48B3-ADF1-0DB692C55569}" srcOrd="1" destOrd="0" presId="urn:microsoft.com/office/officeart/2005/8/layout/hierarchy3"/>
    <dgm:cxn modelId="{1B43613E-69DD-493C-A6CC-4E1260E8F999}" type="presParOf" srcId="{2A30DCD7-07F6-4D16-98EF-E729D7E47468}" destId="{09B064D2-D376-4490-BC22-8AC3DFE39514}" srcOrd="1" destOrd="0" presId="urn:microsoft.com/office/officeart/2005/8/layout/hierarchy3"/>
    <dgm:cxn modelId="{EC45EF38-28F6-4F6E-ACA5-33FB98D8A394}" type="presParOf" srcId="{09B064D2-D376-4490-BC22-8AC3DFE39514}" destId="{AD0EACC5-608C-4633-8FC2-C967380A1868}" srcOrd="0" destOrd="0" presId="urn:microsoft.com/office/officeart/2005/8/layout/hierarchy3"/>
    <dgm:cxn modelId="{6AE0A03C-4EFA-4657-BF83-294B4CAE0370}" type="presParOf" srcId="{09B064D2-D376-4490-BC22-8AC3DFE39514}" destId="{5D3F8929-F82F-4448-883D-2C3A3A0CD3F4}" srcOrd="1" destOrd="0" presId="urn:microsoft.com/office/officeart/2005/8/layout/hierarchy3"/>
    <dgm:cxn modelId="{12A30AC5-E889-4CAC-9ACF-EFDEE5EE2DDC}" type="presParOf" srcId="{09B064D2-D376-4490-BC22-8AC3DFE39514}" destId="{E234349A-63D0-4439-AF7A-453B1B99A90B}" srcOrd="2" destOrd="0" presId="urn:microsoft.com/office/officeart/2005/8/layout/hierarchy3"/>
    <dgm:cxn modelId="{E0ECAC3F-0FC5-489E-86A6-EABAF63FC35C}" type="presParOf" srcId="{09B064D2-D376-4490-BC22-8AC3DFE39514}" destId="{986C03FD-7941-459F-A9F4-A7E1ADC3EABE}" srcOrd="3" destOrd="0" presId="urn:microsoft.com/office/officeart/2005/8/layout/hierarchy3"/>
    <dgm:cxn modelId="{2095A976-51E4-46F4-9FFE-B997C8F7F975}" type="presParOf" srcId="{09B064D2-D376-4490-BC22-8AC3DFE39514}" destId="{1E43C2FF-EC82-4678-B37B-629725B64596}" srcOrd="4" destOrd="0" presId="urn:microsoft.com/office/officeart/2005/8/layout/hierarchy3"/>
    <dgm:cxn modelId="{583881AE-CEE5-4FD1-9D11-E8380E169401}" type="presParOf" srcId="{09B064D2-D376-4490-BC22-8AC3DFE39514}" destId="{28EAB9C1-AE2D-4352-A34E-12F336F5F78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10E885E-289D-4EDA-8024-34944E8FAA7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37EBE05-5E81-438A-BB44-A6DC41C7EE46}">
      <dgm:prSet phldrT="[Texto]"/>
      <dgm:spPr/>
      <dgm:t>
        <a:bodyPr/>
        <a:lstStyle/>
        <a:p>
          <a:r>
            <a:rPr lang="es-EC" dirty="0" smtClean="0"/>
            <a:t>Características</a:t>
          </a:r>
        </a:p>
      </dgm:t>
    </dgm:pt>
    <dgm:pt modelId="{5A439299-D8B4-49F5-9DE6-6302E06492BF}" type="parTrans" cxnId="{F95A66B3-65FD-4F6F-93F8-93F98F4783D7}">
      <dgm:prSet/>
      <dgm:spPr/>
      <dgm:t>
        <a:bodyPr/>
        <a:lstStyle/>
        <a:p>
          <a:endParaRPr lang="es-EC"/>
        </a:p>
      </dgm:t>
    </dgm:pt>
    <dgm:pt modelId="{C2025A28-89E8-48D4-9F7F-66E5CE620405}" type="sibTrans" cxnId="{F95A66B3-65FD-4F6F-93F8-93F98F4783D7}">
      <dgm:prSet/>
      <dgm:spPr/>
      <dgm:t>
        <a:bodyPr/>
        <a:lstStyle/>
        <a:p>
          <a:endParaRPr lang="es-EC"/>
        </a:p>
      </dgm:t>
    </dgm:pt>
    <dgm:pt modelId="{2635951D-BAF4-4839-8CE0-3F073ACF7C59}">
      <dgm:prSet phldrT="[Texto]"/>
      <dgm:spPr/>
      <dgm:t>
        <a:bodyPr/>
        <a:lstStyle/>
        <a:p>
          <a:r>
            <a:rPr lang="es-EC" dirty="0" smtClean="0"/>
            <a:t>Potencia: 1000 W</a:t>
          </a:r>
          <a:endParaRPr lang="es-EC" dirty="0"/>
        </a:p>
      </dgm:t>
    </dgm:pt>
    <dgm:pt modelId="{82B80807-61EE-42B0-B995-7D63C4F5F9F2}" type="parTrans" cxnId="{73A946FA-53CC-4876-B7B3-0D4ABA8B248B}">
      <dgm:prSet/>
      <dgm:spPr/>
      <dgm:t>
        <a:bodyPr/>
        <a:lstStyle/>
        <a:p>
          <a:endParaRPr lang="es-EC"/>
        </a:p>
      </dgm:t>
    </dgm:pt>
    <dgm:pt modelId="{0ECD046C-A45D-43D6-A1A7-1B3EF17A6E68}" type="sibTrans" cxnId="{73A946FA-53CC-4876-B7B3-0D4ABA8B248B}">
      <dgm:prSet/>
      <dgm:spPr/>
      <dgm:t>
        <a:bodyPr/>
        <a:lstStyle/>
        <a:p>
          <a:endParaRPr lang="es-EC"/>
        </a:p>
      </dgm:t>
    </dgm:pt>
    <dgm:pt modelId="{64082061-10D1-46A3-A83F-69FC4E332CC0}">
      <dgm:prSet phldrT="[Texto]"/>
      <dgm:spPr/>
      <dgm:t>
        <a:bodyPr/>
        <a:lstStyle/>
        <a:p>
          <a:r>
            <a:rPr lang="es-EC" dirty="0" smtClean="0"/>
            <a:t>Longitud: 10”</a:t>
          </a:r>
          <a:endParaRPr lang="es-EC" dirty="0"/>
        </a:p>
      </dgm:t>
    </dgm:pt>
    <dgm:pt modelId="{C1E255A3-B4EB-4875-A8CA-67CF096EF732}" type="parTrans" cxnId="{D5A25D47-F639-4BA9-8E8C-3EDAC5673EA3}">
      <dgm:prSet/>
      <dgm:spPr/>
      <dgm:t>
        <a:bodyPr/>
        <a:lstStyle/>
        <a:p>
          <a:endParaRPr lang="es-EC"/>
        </a:p>
      </dgm:t>
    </dgm:pt>
    <dgm:pt modelId="{63911577-14AE-4BE5-9353-C6416C601DDE}" type="sibTrans" cxnId="{D5A25D47-F639-4BA9-8E8C-3EDAC5673EA3}">
      <dgm:prSet/>
      <dgm:spPr/>
      <dgm:t>
        <a:bodyPr/>
        <a:lstStyle/>
        <a:p>
          <a:endParaRPr lang="es-EC"/>
        </a:p>
      </dgm:t>
    </dgm:pt>
    <dgm:pt modelId="{1756176E-F08E-4AFC-8330-0FD19499292C}">
      <dgm:prSet phldrT="[Texto]"/>
      <dgm:spPr/>
      <dgm:t>
        <a:bodyPr/>
        <a:lstStyle/>
        <a:p>
          <a:r>
            <a:rPr lang="es-EC" dirty="0" smtClean="0"/>
            <a:t>Diámetro: 0,5”</a:t>
          </a:r>
          <a:endParaRPr lang="es-EC" dirty="0"/>
        </a:p>
      </dgm:t>
    </dgm:pt>
    <dgm:pt modelId="{6972CB31-8183-4646-A3F3-F7B787D95574}" type="parTrans" cxnId="{6531F1A2-6F65-4C6F-B38B-226926F04E5A}">
      <dgm:prSet/>
      <dgm:spPr/>
      <dgm:t>
        <a:bodyPr/>
        <a:lstStyle/>
        <a:p>
          <a:endParaRPr lang="es-EC"/>
        </a:p>
      </dgm:t>
    </dgm:pt>
    <dgm:pt modelId="{A321322F-F546-474D-96A8-2B529AA412B1}" type="sibTrans" cxnId="{6531F1A2-6F65-4C6F-B38B-226926F04E5A}">
      <dgm:prSet/>
      <dgm:spPr/>
      <dgm:t>
        <a:bodyPr/>
        <a:lstStyle/>
        <a:p>
          <a:endParaRPr lang="es-EC"/>
        </a:p>
      </dgm:t>
    </dgm:pt>
    <dgm:pt modelId="{9755C9F5-34EE-49D3-9650-C72709EBA451}" type="pres">
      <dgm:prSet presAssocID="{610E885E-289D-4EDA-8024-34944E8FAA7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507CFA71-993C-41F1-92A3-7F0DB42A5F89}" type="pres">
      <dgm:prSet presAssocID="{837EBE05-5E81-438A-BB44-A6DC41C7EE46}" presName="root" presStyleCnt="0"/>
      <dgm:spPr/>
    </dgm:pt>
    <dgm:pt modelId="{EDA99954-A33D-4B50-987D-1A1DE6B9FAD4}" type="pres">
      <dgm:prSet presAssocID="{837EBE05-5E81-438A-BB44-A6DC41C7EE46}" presName="rootComposite" presStyleCnt="0"/>
      <dgm:spPr/>
    </dgm:pt>
    <dgm:pt modelId="{5BCF775B-F0E0-4C0B-8643-45716B3B90C6}" type="pres">
      <dgm:prSet presAssocID="{837EBE05-5E81-438A-BB44-A6DC41C7EE46}" presName="rootText" presStyleLbl="node1" presStyleIdx="0" presStyleCnt="1"/>
      <dgm:spPr/>
      <dgm:t>
        <a:bodyPr/>
        <a:lstStyle/>
        <a:p>
          <a:endParaRPr lang="es-EC"/>
        </a:p>
      </dgm:t>
    </dgm:pt>
    <dgm:pt modelId="{AF15B0BB-5282-4CCA-8772-99321D5D2BF6}" type="pres">
      <dgm:prSet presAssocID="{837EBE05-5E81-438A-BB44-A6DC41C7EE46}" presName="rootConnector" presStyleLbl="node1" presStyleIdx="0" presStyleCnt="1"/>
      <dgm:spPr/>
      <dgm:t>
        <a:bodyPr/>
        <a:lstStyle/>
        <a:p>
          <a:endParaRPr lang="es-EC"/>
        </a:p>
      </dgm:t>
    </dgm:pt>
    <dgm:pt modelId="{714977E3-71A7-4F7A-BD6A-DF36D33DD3FD}" type="pres">
      <dgm:prSet presAssocID="{837EBE05-5E81-438A-BB44-A6DC41C7EE46}" presName="childShape" presStyleCnt="0"/>
      <dgm:spPr/>
    </dgm:pt>
    <dgm:pt modelId="{88769397-5FB4-48EC-A7F5-7ED838A4912A}" type="pres">
      <dgm:prSet presAssocID="{82B80807-61EE-42B0-B995-7D63C4F5F9F2}" presName="Name13" presStyleLbl="parChTrans1D2" presStyleIdx="0" presStyleCnt="3"/>
      <dgm:spPr/>
      <dgm:t>
        <a:bodyPr/>
        <a:lstStyle/>
        <a:p>
          <a:endParaRPr lang="es-EC"/>
        </a:p>
      </dgm:t>
    </dgm:pt>
    <dgm:pt modelId="{98EDAF01-1689-49BE-B1B5-B397F3B80E4A}" type="pres">
      <dgm:prSet presAssocID="{2635951D-BAF4-4839-8CE0-3F073ACF7C59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7B75F0-CEE1-4363-84AC-AFBD27044CE3}" type="pres">
      <dgm:prSet presAssocID="{C1E255A3-B4EB-4875-A8CA-67CF096EF732}" presName="Name13" presStyleLbl="parChTrans1D2" presStyleIdx="1" presStyleCnt="3"/>
      <dgm:spPr/>
      <dgm:t>
        <a:bodyPr/>
        <a:lstStyle/>
        <a:p>
          <a:endParaRPr lang="es-EC"/>
        </a:p>
      </dgm:t>
    </dgm:pt>
    <dgm:pt modelId="{CA61BDD6-DD7A-4084-BA4A-CD8F247CCC5B}" type="pres">
      <dgm:prSet presAssocID="{64082061-10D1-46A3-A83F-69FC4E332CC0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6C8D6C-9198-4595-B9C3-F2FB2D888ACE}" type="pres">
      <dgm:prSet presAssocID="{6972CB31-8183-4646-A3F3-F7B787D95574}" presName="Name13" presStyleLbl="parChTrans1D2" presStyleIdx="2" presStyleCnt="3"/>
      <dgm:spPr/>
      <dgm:t>
        <a:bodyPr/>
        <a:lstStyle/>
        <a:p>
          <a:endParaRPr lang="es-EC"/>
        </a:p>
      </dgm:t>
    </dgm:pt>
    <dgm:pt modelId="{20F806BD-F9D7-430B-AEF0-ECB7B5147949}" type="pres">
      <dgm:prSet presAssocID="{1756176E-F08E-4AFC-8330-0FD19499292C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50A7BF4-F93E-47D9-A47B-4BC4517DA540}" type="presOf" srcId="{C1E255A3-B4EB-4875-A8CA-67CF096EF732}" destId="{787B75F0-CEE1-4363-84AC-AFBD27044CE3}" srcOrd="0" destOrd="0" presId="urn:microsoft.com/office/officeart/2005/8/layout/hierarchy3"/>
    <dgm:cxn modelId="{60798F10-73E0-486F-BC44-E9BD6DC2CCDA}" type="presOf" srcId="{837EBE05-5E81-438A-BB44-A6DC41C7EE46}" destId="{AF15B0BB-5282-4CCA-8772-99321D5D2BF6}" srcOrd="1" destOrd="0" presId="urn:microsoft.com/office/officeart/2005/8/layout/hierarchy3"/>
    <dgm:cxn modelId="{651C4211-DA6C-4E81-AE24-71701A45BEC7}" type="presOf" srcId="{1756176E-F08E-4AFC-8330-0FD19499292C}" destId="{20F806BD-F9D7-430B-AEF0-ECB7B5147949}" srcOrd="0" destOrd="0" presId="urn:microsoft.com/office/officeart/2005/8/layout/hierarchy3"/>
    <dgm:cxn modelId="{6531F1A2-6F65-4C6F-B38B-226926F04E5A}" srcId="{837EBE05-5E81-438A-BB44-A6DC41C7EE46}" destId="{1756176E-F08E-4AFC-8330-0FD19499292C}" srcOrd="2" destOrd="0" parTransId="{6972CB31-8183-4646-A3F3-F7B787D95574}" sibTransId="{A321322F-F546-474D-96A8-2B529AA412B1}"/>
    <dgm:cxn modelId="{7F3CFD32-6838-4AED-A8ED-3BA9BBF0341C}" type="presOf" srcId="{837EBE05-5E81-438A-BB44-A6DC41C7EE46}" destId="{5BCF775B-F0E0-4C0B-8643-45716B3B90C6}" srcOrd="0" destOrd="0" presId="urn:microsoft.com/office/officeart/2005/8/layout/hierarchy3"/>
    <dgm:cxn modelId="{2C41683B-7151-44DE-93C2-F3B06CFC94CB}" type="presOf" srcId="{2635951D-BAF4-4839-8CE0-3F073ACF7C59}" destId="{98EDAF01-1689-49BE-B1B5-B397F3B80E4A}" srcOrd="0" destOrd="0" presId="urn:microsoft.com/office/officeart/2005/8/layout/hierarchy3"/>
    <dgm:cxn modelId="{A8364B5D-798E-47EB-A5E3-8967645E2F13}" type="presOf" srcId="{82B80807-61EE-42B0-B995-7D63C4F5F9F2}" destId="{88769397-5FB4-48EC-A7F5-7ED838A4912A}" srcOrd="0" destOrd="0" presId="urn:microsoft.com/office/officeart/2005/8/layout/hierarchy3"/>
    <dgm:cxn modelId="{F95A66B3-65FD-4F6F-93F8-93F98F4783D7}" srcId="{610E885E-289D-4EDA-8024-34944E8FAA7B}" destId="{837EBE05-5E81-438A-BB44-A6DC41C7EE46}" srcOrd="0" destOrd="0" parTransId="{5A439299-D8B4-49F5-9DE6-6302E06492BF}" sibTransId="{C2025A28-89E8-48D4-9F7F-66E5CE620405}"/>
    <dgm:cxn modelId="{72930819-2DAA-4678-B146-AFBEBF0EE9FB}" type="presOf" srcId="{610E885E-289D-4EDA-8024-34944E8FAA7B}" destId="{9755C9F5-34EE-49D3-9650-C72709EBA451}" srcOrd="0" destOrd="0" presId="urn:microsoft.com/office/officeart/2005/8/layout/hierarchy3"/>
    <dgm:cxn modelId="{0E4D7A4E-07F1-45C6-A4D1-1A8DD62A91B8}" type="presOf" srcId="{6972CB31-8183-4646-A3F3-F7B787D95574}" destId="{4C6C8D6C-9198-4595-B9C3-F2FB2D888ACE}" srcOrd="0" destOrd="0" presId="urn:microsoft.com/office/officeart/2005/8/layout/hierarchy3"/>
    <dgm:cxn modelId="{D5A25D47-F639-4BA9-8E8C-3EDAC5673EA3}" srcId="{837EBE05-5E81-438A-BB44-A6DC41C7EE46}" destId="{64082061-10D1-46A3-A83F-69FC4E332CC0}" srcOrd="1" destOrd="0" parTransId="{C1E255A3-B4EB-4875-A8CA-67CF096EF732}" sibTransId="{63911577-14AE-4BE5-9353-C6416C601DDE}"/>
    <dgm:cxn modelId="{73A946FA-53CC-4876-B7B3-0D4ABA8B248B}" srcId="{837EBE05-5E81-438A-BB44-A6DC41C7EE46}" destId="{2635951D-BAF4-4839-8CE0-3F073ACF7C59}" srcOrd="0" destOrd="0" parTransId="{82B80807-61EE-42B0-B995-7D63C4F5F9F2}" sibTransId="{0ECD046C-A45D-43D6-A1A7-1B3EF17A6E68}"/>
    <dgm:cxn modelId="{8B3573B3-7345-4225-8860-5F15F3BA37AB}" type="presOf" srcId="{64082061-10D1-46A3-A83F-69FC4E332CC0}" destId="{CA61BDD6-DD7A-4084-BA4A-CD8F247CCC5B}" srcOrd="0" destOrd="0" presId="urn:microsoft.com/office/officeart/2005/8/layout/hierarchy3"/>
    <dgm:cxn modelId="{2A91218C-F719-4FA7-81FB-E03F97BE6477}" type="presParOf" srcId="{9755C9F5-34EE-49D3-9650-C72709EBA451}" destId="{507CFA71-993C-41F1-92A3-7F0DB42A5F89}" srcOrd="0" destOrd="0" presId="urn:microsoft.com/office/officeart/2005/8/layout/hierarchy3"/>
    <dgm:cxn modelId="{9D385326-0CB5-4C59-ABCD-5D58FCC51EF2}" type="presParOf" srcId="{507CFA71-993C-41F1-92A3-7F0DB42A5F89}" destId="{EDA99954-A33D-4B50-987D-1A1DE6B9FAD4}" srcOrd="0" destOrd="0" presId="urn:microsoft.com/office/officeart/2005/8/layout/hierarchy3"/>
    <dgm:cxn modelId="{41EF4117-6CBA-4053-8FE5-7B5318C7086C}" type="presParOf" srcId="{EDA99954-A33D-4B50-987D-1A1DE6B9FAD4}" destId="{5BCF775B-F0E0-4C0B-8643-45716B3B90C6}" srcOrd="0" destOrd="0" presId="urn:microsoft.com/office/officeart/2005/8/layout/hierarchy3"/>
    <dgm:cxn modelId="{7EB81DD5-B1CC-4CC1-81C5-6666811F8EF8}" type="presParOf" srcId="{EDA99954-A33D-4B50-987D-1A1DE6B9FAD4}" destId="{AF15B0BB-5282-4CCA-8772-99321D5D2BF6}" srcOrd="1" destOrd="0" presId="urn:microsoft.com/office/officeart/2005/8/layout/hierarchy3"/>
    <dgm:cxn modelId="{2F8AEBD6-C990-4DC5-A166-21BC06DE7788}" type="presParOf" srcId="{507CFA71-993C-41F1-92A3-7F0DB42A5F89}" destId="{714977E3-71A7-4F7A-BD6A-DF36D33DD3FD}" srcOrd="1" destOrd="0" presId="urn:microsoft.com/office/officeart/2005/8/layout/hierarchy3"/>
    <dgm:cxn modelId="{239A92BC-356F-4BFC-9E75-0C6132DEA3A4}" type="presParOf" srcId="{714977E3-71A7-4F7A-BD6A-DF36D33DD3FD}" destId="{88769397-5FB4-48EC-A7F5-7ED838A4912A}" srcOrd="0" destOrd="0" presId="urn:microsoft.com/office/officeart/2005/8/layout/hierarchy3"/>
    <dgm:cxn modelId="{31FD62E5-7BE4-40DF-B351-74066C927901}" type="presParOf" srcId="{714977E3-71A7-4F7A-BD6A-DF36D33DD3FD}" destId="{98EDAF01-1689-49BE-B1B5-B397F3B80E4A}" srcOrd="1" destOrd="0" presId="urn:microsoft.com/office/officeart/2005/8/layout/hierarchy3"/>
    <dgm:cxn modelId="{4A047FBA-AB5E-41A9-B9BF-4E8EDEE60479}" type="presParOf" srcId="{714977E3-71A7-4F7A-BD6A-DF36D33DD3FD}" destId="{787B75F0-CEE1-4363-84AC-AFBD27044CE3}" srcOrd="2" destOrd="0" presId="urn:microsoft.com/office/officeart/2005/8/layout/hierarchy3"/>
    <dgm:cxn modelId="{BA59A367-9375-4A12-B2DB-106AABDB5124}" type="presParOf" srcId="{714977E3-71A7-4F7A-BD6A-DF36D33DD3FD}" destId="{CA61BDD6-DD7A-4084-BA4A-CD8F247CCC5B}" srcOrd="3" destOrd="0" presId="urn:microsoft.com/office/officeart/2005/8/layout/hierarchy3"/>
    <dgm:cxn modelId="{E98DE3EB-9241-4736-8BDE-000FC72BA3FC}" type="presParOf" srcId="{714977E3-71A7-4F7A-BD6A-DF36D33DD3FD}" destId="{4C6C8D6C-9198-4595-B9C3-F2FB2D888ACE}" srcOrd="4" destOrd="0" presId="urn:microsoft.com/office/officeart/2005/8/layout/hierarchy3"/>
    <dgm:cxn modelId="{F62AF2DD-A6F3-496F-A139-181E78A982C6}" type="presParOf" srcId="{714977E3-71A7-4F7A-BD6A-DF36D33DD3FD}" destId="{20F806BD-F9D7-430B-AEF0-ECB7B514794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F141C56-BCA6-46DA-8A91-E54F9817F6A3}" type="doc">
      <dgm:prSet loTypeId="urn:microsoft.com/office/officeart/2005/8/layout/hierarchy3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EC"/>
        </a:p>
      </dgm:t>
    </dgm:pt>
    <dgm:pt modelId="{19EFCC6E-AA9A-49D1-9E9F-6F2B086D68DD}">
      <dgm:prSet phldrT="[Texto]"/>
      <dgm:spPr/>
      <dgm:t>
        <a:bodyPr/>
        <a:lstStyle/>
        <a:p>
          <a:r>
            <a:rPr lang="es-EC" dirty="0" smtClean="0"/>
            <a:t>Características</a:t>
          </a:r>
        </a:p>
      </dgm:t>
    </dgm:pt>
    <dgm:pt modelId="{18C843D2-6813-40DB-8CB8-DA43A16F60C4}" type="parTrans" cxnId="{C3A4BBD5-DC4D-4518-89BC-65BDD4576B97}">
      <dgm:prSet/>
      <dgm:spPr/>
      <dgm:t>
        <a:bodyPr/>
        <a:lstStyle/>
        <a:p>
          <a:endParaRPr lang="es-EC"/>
        </a:p>
      </dgm:t>
    </dgm:pt>
    <dgm:pt modelId="{70B3A9D1-D162-4C72-9593-724C7EF76E08}" type="sibTrans" cxnId="{C3A4BBD5-DC4D-4518-89BC-65BDD4576B97}">
      <dgm:prSet/>
      <dgm:spPr/>
      <dgm:t>
        <a:bodyPr/>
        <a:lstStyle/>
        <a:p>
          <a:endParaRPr lang="es-EC"/>
        </a:p>
      </dgm:t>
    </dgm:pt>
    <dgm:pt modelId="{CC0A78FA-1763-4415-959B-09C951794C49}">
      <dgm:prSet phldrT="[Texto]"/>
      <dgm:spPr/>
      <dgm:t>
        <a:bodyPr/>
        <a:lstStyle/>
        <a:p>
          <a:r>
            <a:rPr lang="es-EC" dirty="0" smtClean="0"/>
            <a:t>Potencia: 3600 W</a:t>
          </a:r>
          <a:endParaRPr lang="es-EC" dirty="0"/>
        </a:p>
      </dgm:t>
    </dgm:pt>
    <dgm:pt modelId="{D2C2BB8B-6635-4716-BDD3-E7EC0C1F4FFD}" type="parTrans" cxnId="{F4716D0C-88C9-476C-AA8D-7BBDCC2E260A}">
      <dgm:prSet/>
      <dgm:spPr/>
      <dgm:t>
        <a:bodyPr/>
        <a:lstStyle/>
        <a:p>
          <a:endParaRPr lang="es-EC"/>
        </a:p>
      </dgm:t>
    </dgm:pt>
    <dgm:pt modelId="{212B7186-C997-4592-9F7A-9B58009D6DE6}" type="sibTrans" cxnId="{F4716D0C-88C9-476C-AA8D-7BBDCC2E260A}">
      <dgm:prSet/>
      <dgm:spPr/>
      <dgm:t>
        <a:bodyPr/>
        <a:lstStyle/>
        <a:p>
          <a:endParaRPr lang="es-EC"/>
        </a:p>
      </dgm:t>
    </dgm:pt>
    <dgm:pt modelId="{8A061202-B370-4AC8-96C7-0B3E5890EB65}">
      <dgm:prSet phldrT="[Texto]"/>
      <dgm:spPr/>
      <dgm:t>
        <a:bodyPr/>
        <a:lstStyle/>
        <a:p>
          <a:r>
            <a:rPr lang="es-EC" dirty="0" smtClean="0"/>
            <a:t>Longitud total:    2180 mm</a:t>
          </a:r>
        </a:p>
      </dgm:t>
    </dgm:pt>
    <dgm:pt modelId="{54CF1880-86D0-4A0A-9823-532958EDF4F3}" type="parTrans" cxnId="{627DBD54-4E6E-4958-B2BD-3508616393F8}">
      <dgm:prSet/>
      <dgm:spPr/>
      <dgm:t>
        <a:bodyPr/>
        <a:lstStyle/>
        <a:p>
          <a:endParaRPr lang="es-EC"/>
        </a:p>
      </dgm:t>
    </dgm:pt>
    <dgm:pt modelId="{A3A98669-6864-478E-879B-AA40BA9A34FC}" type="sibTrans" cxnId="{627DBD54-4E6E-4958-B2BD-3508616393F8}">
      <dgm:prSet/>
      <dgm:spPr/>
      <dgm:t>
        <a:bodyPr/>
        <a:lstStyle/>
        <a:p>
          <a:endParaRPr lang="es-EC"/>
        </a:p>
      </dgm:t>
    </dgm:pt>
    <dgm:pt modelId="{D89D7FFE-D6CA-44EE-9430-F72D19053009}">
      <dgm:prSet phldrT="[Texto]"/>
      <dgm:spPr/>
      <dgm:t>
        <a:bodyPr/>
        <a:lstStyle/>
        <a:p>
          <a:r>
            <a:rPr lang="es-EC" dirty="0" smtClean="0"/>
            <a:t>Longitud de inmersión: 1955 mm</a:t>
          </a:r>
        </a:p>
      </dgm:t>
    </dgm:pt>
    <dgm:pt modelId="{59E62789-978F-4B2B-B3B9-46583E064744}" type="parTrans" cxnId="{A6EE2C3F-A1BB-4799-8A7C-0E5EDDCED2F2}">
      <dgm:prSet/>
      <dgm:spPr/>
      <dgm:t>
        <a:bodyPr/>
        <a:lstStyle/>
        <a:p>
          <a:endParaRPr lang="es-EC"/>
        </a:p>
      </dgm:t>
    </dgm:pt>
    <dgm:pt modelId="{59759A70-0AD3-414A-A504-09F238BF3F60}" type="sibTrans" cxnId="{A6EE2C3F-A1BB-4799-8A7C-0E5EDDCED2F2}">
      <dgm:prSet/>
      <dgm:spPr/>
      <dgm:t>
        <a:bodyPr/>
        <a:lstStyle/>
        <a:p>
          <a:endParaRPr lang="es-EC"/>
        </a:p>
      </dgm:t>
    </dgm:pt>
    <dgm:pt modelId="{D1440779-E1B3-43A2-B958-84D7C874EDDD}">
      <dgm:prSet phldrT="[Texto]"/>
      <dgm:spPr/>
      <dgm:t>
        <a:bodyPr/>
        <a:lstStyle/>
        <a:p>
          <a:r>
            <a:rPr lang="es-EC" dirty="0" smtClean="0"/>
            <a:t>Diámetro: 8 mm</a:t>
          </a:r>
        </a:p>
      </dgm:t>
    </dgm:pt>
    <dgm:pt modelId="{C095E582-C78E-4045-9885-4EFC304291C0}" type="parTrans" cxnId="{6E875DD8-F605-48EF-9E99-A41037D9D565}">
      <dgm:prSet/>
      <dgm:spPr/>
      <dgm:t>
        <a:bodyPr/>
        <a:lstStyle/>
        <a:p>
          <a:endParaRPr lang="es-EC"/>
        </a:p>
      </dgm:t>
    </dgm:pt>
    <dgm:pt modelId="{ED460F29-2493-43E8-828C-974F49F62632}" type="sibTrans" cxnId="{6E875DD8-F605-48EF-9E99-A41037D9D565}">
      <dgm:prSet/>
      <dgm:spPr/>
      <dgm:t>
        <a:bodyPr/>
        <a:lstStyle/>
        <a:p>
          <a:endParaRPr lang="es-EC"/>
        </a:p>
      </dgm:t>
    </dgm:pt>
    <dgm:pt modelId="{528EE80C-C927-452C-A6F5-331DFC0B6E7F}" type="pres">
      <dgm:prSet presAssocID="{5F141C56-BCA6-46DA-8A91-E54F9817F6A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2378B072-3F96-40CA-A9B9-A5375B4A9E9D}" type="pres">
      <dgm:prSet presAssocID="{19EFCC6E-AA9A-49D1-9E9F-6F2B086D68DD}" presName="root" presStyleCnt="0"/>
      <dgm:spPr/>
    </dgm:pt>
    <dgm:pt modelId="{7AC49195-C42E-4C20-BCDF-30FBD38FB6AF}" type="pres">
      <dgm:prSet presAssocID="{19EFCC6E-AA9A-49D1-9E9F-6F2B086D68DD}" presName="rootComposite" presStyleCnt="0"/>
      <dgm:spPr/>
    </dgm:pt>
    <dgm:pt modelId="{E07A0CFB-7EB7-41C9-9612-BE4B09A1CD43}" type="pres">
      <dgm:prSet presAssocID="{19EFCC6E-AA9A-49D1-9E9F-6F2B086D68DD}" presName="rootText" presStyleLbl="node1" presStyleIdx="0" presStyleCnt="1" custScaleX="161517"/>
      <dgm:spPr/>
      <dgm:t>
        <a:bodyPr/>
        <a:lstStyle/>
        <a:p>
          <a:endParaRPr lang="es-EC"/>
        </a:p>
      </dgm:t>
    </dgm:pt>
    <dgm:pt modelId="{03CCD8D4-0C7D-4B20-A35B-A39B320E9925}" type="pres">
      <dgm:prSet presAssocID="{19EFCC6E-AA9A-49D1-9E9F-6F2B086D68DD}" presName="rootConnector" presStyleLbl="node1" presStyleIdx="0" presStyleCnt="1"/>
      <dgm:spPr/>
      <dgm:t>
        <a:bodyPr/>
        <a:lstStyle/>
        <a:p>
          <a:endParaRPr lang="es-EC"/>
        </a:p>
      </dgm:t>
    </dgm:pt>
    <dgm:pt modelId="{A944EB81-301D-4FA4-8B0E-8431E110DDAA}" type="pres">
      <dgm:prSet presAssocID="{19EFCC6E-AA9A-49D1-9E9F-6F2B086D68DD}" presName="childShape" presStyleCnt="0"/>
      <dgm:spPr/>
    </dgm:pt>
    <dgm:pt modelId="{5C9F12C3-E502-4664-BABD-BADB40E8BD81}" type="pres">
      <dgm:prSet presAssocID="{D2C2BB8B-6635-4716-BDD3-E7EC0C1F4FFD}" presName="Name13" presStyleLbl="parChTrans1D2" presStyleIdx="0" presStyleCnt="4"/>
      <dgm:spPr/>
      <dgm:t>
        <a:bodyPr/>
        <a:lstStyle/>
        <a:p>
          <a:endParaRPr lang="es-EC"/>
        </a:p>
      </dgm:t>
    </dgm:pt>
    <dgm:pt modelId="{BCF75DED-5737-411E-980D-978F1BB75E54}" type="pres">
      <dgm:prSet presAssocID="{CC0A78FA-1763-4415-959B-09C951794C49}" presName="childText" presStyleLbl="bgAcc1" presStyleIdx="0" presStyleCnt="4" custScaleX="16151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A70AE5-2523-4929-83AE-1F4DA315FE65}" type="pres">
      <dgm:prSet presAssocID="{54CF1880-86D0-4A0A-9823-532958EDF4F3}" presName="Name13" presStyleLbl="parChTrans1D2" presStyleIdx="1" presStyleCnt="4"/>
      <dgm:spPr/>
      <dgm:t>
        <a:bodyPr/>
        <a:lstStyle/>
        <a:p>
          <a:endParaRPr lang="es-EC"/>
        </a:p>
      </dgm:t>
    </dgm:pt>
    <dgm:pt modelId="{FCC0DB1A-CF40-49B8-A7AD-D3E0DA755440}" type="pres">
      <dgm:prSet presAssocID="{8A061202-B370-4AC8-96C7-0B3E5890EB65}" presName="childText" presStyleLbl="bgAcc1" presStyleIdx="1" presStyleCnt="4" custScaleX="16151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129EDD-611B-4704-B71C-5B21B7D014CF}" type="pres">
      <dgm:prSet presAssocID="{59E62789-978F-4B2B-B3B9-46583E064744}" presName="Name13" presStyleLbl="parChTrans1D2" presStyleIdx="2" presStyleCnt="4"/>
      <dgm:spPr/>
      <dgm:t>
        <a:bodyPr/>
        <a:lstStyle/>
        <a:p>
          <a:endParaRPr lang="es-EC"/>
        </a:p>
      </dgm:t>
    </dgm:pt>
    <dgm:pt modelId="{1E47C2AD-2F4E-4F00-A5BF-D45E8D4175AD}" type="pres">
      <dgm:prSet presAssocID="{D89D7FFE-D6CA-44EE-9430-F72D19053009}" presName="childText" presStyleLbl="bgAcc1" presStyleIdx="2" presStyleCnt="4" custScaleX="16151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5F2827-E2BE-484D-BB32-BCCF7897A241}" type="pres">
      <dgm:prSet presAssocID="{C095E582-C78E-4045-9885-4EFC304291C0}" presName="Name13" presStyleLbl="parChTrans1D2" presStyleIdx="3" presStyleCnt="4"/>
      <dgm:spPr/>
      <dgm:t>
        <a:bodyPr/>
        <a:lstStyle/>
        <a:p>
          <a:endParaRPr lang="es-EC"/>
        </a:p>
      </dgm:t>
    </dgm:pt>
    <dgm:pt modelId="{BAD51F03-5F94-4D56-B6D4-B91B82FDD1E7}" type="pres">
      <dgm:prSet presAssocID="{D1440779-E1B3-43A2-B958-84D7C874EDDD}" presName="childText" presStyleLbl="bgAcc1" presStyleIdx="3" presStyleCnt="4" custScaleX="16151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C9A0F68-71FA-47CA-A194-6564B679BEBA}" type="presOf" srcId="{CC0A78FA-1763-4415-959B-09C951794C49}" destId="{BCF75DED-5737-411E-980D-978F1BB75E54}" srcOrd="0" destOrd="0" presId="urn:microsoft.com/office/officeart/2005/8/layout/hierarchy3"/>
    <dgm:cxn modelId="{E088C8E9-24B5-469A-B0BF-EB0D783B1FCF}" type="presOf" srcId="{D1440779-E1B3-43A2-B958-84D7C874EDDD}" destId="{BAD51F03-5F94-4D56-B6D4-B91B82FDD1E7}" srcOrd="0" destOrd="0" presId="urn:microsoft.com/office/officeart/2005/8/layout/hierarchy3"/>
    <dgm:cxn modelId="{174526CB-CF00-44CF-B3D5-079F9F3B5C29}" type="presOf" srcId="{8A061202-B370-4AC8-96C7-0B3E5890EB65}" destId="{FCC0DB1A-CF40-49B8-A7AD-D3E0DA755440}" srcOrd="0" destOrd="0" presId="urn:microsoft.com/office/officeart/2005/8/layout/hierarchy3"/>
    <dgm:cxn modelId="{C9D1601B-444D-4B7C-8D98-922CAF69DC7E}" type="presOf" srcId="{C095E582-C78E-4045-9885-4EFC304291C0}" destId="{C55F2827-E2BE-484D-BB32-BCCF7897A241}" srcOrd="0" destOrd="0" presId="urn:microsoft.com/office/officeart/2005/8/layout/hierarchy3"/>
    <dgm:cxn modelId="{A6E2A7D1-405A-4E54-80F5-A6346DCE7C48}" type="presOf" srcId="{5F141C56-BCA6-46DA-8A91-E54F9817F6A3}" destId="{528EE80C-C927-452C-A6F5-331DFC0B6E7F}" srcOrd="0" destOrd="0" presId="urn:microsoft.com/office/officeart/2005/8/layout/hierarchy3"/>
    <dgm:cxn modelId="{C3A4BBD5-DC4D-4518-89BC-65BDD4576B97}" srcId="{5F141C56-BCA6-46DA-8A91-E54F9817F6A3}" destId="{19EFCC6E-AA9A-49D1-9E9F-6F2B086D68DD}" srcOrd="0" destOrd="0" parTransId="{18C843D2-6813-40DB-8CB8-DA43A16F60C4}" sibTransId="{70B3A9D1-D162-4C72-9593-724C7EF76E08}"/>
    <dgm:cxn modelId="{A1F0F916-3066-43C4-ABA3-DAAC0CA558A3}" type="presOf" srcId="{54CF1880-86D0-4A0A-9823-532958EDF4F3}" destId="{D4A70AE5-2523-4929-83AE-1F4DA315FE65}" srcOrd="0" destOrd="0" presId="urn:microsoft.com/office/officeart/2005/8/layout/hierarchy3"/>
    <dgm:cxn modelId="{F4716D0C-88C9-476C-AA8D-7BBDCC2E260A}" srcId="{19EFCC6E-AA9A-49D1-9E9F-6F2B086D68DD}" destId="{CC0A78FA-1763-4415-959B-09C951794C49}" srcOrd="0" destOrd="0" parTransId="{D2C2BB8B-6635-4716-BDD3-E7EC0C1F4FFD}" sibTransId="{212B7186-C997-4592-9F7A-9B58009D6DE6}"/>
    <dgm:cxn modelId="{C8BA3578-9D9C-4BE2-ACDD-9A7AC4FCE17C}" type="presOf" srcId="{D89D7FFE-D6CA-44EE-9430-F72D19053009}" destId="{1E47C2AD-2F4E-4F00-A5BF-D45E8D4175AD}" srcOrd="0" destOrd="0" presId="urn:microsoft.com/office/officeart/2005/8/layout/hierarchy3"/>
    <dgm:cxn modelId="{8A6C44E4-AD52-4AF9-ABDE-FD8347C849D1}" type="presOf" srcId="{D2C2BB8B-6635-4716-BDD3-E7EC0C1F4FFD}" destId="{5C9F12C3-E502-4664-BABD-BADB40E8BD81}" srcOrd="0" destOrd="0" presId="urn:microsoft.com/office/officeart/2005/8/layout/hierarchy3"/>
    <dgm:cxn modelId="{627DBD54-4E6E-4958-B2BD-3508616393F8}" srcId="{19EFCC6E-AA9A-49D1-9E9F-6F2B086D68DD}" destId="{8A061202-B370-4AC8-96C7-0B3E5890EB65}" srcOrd="1" destOrd="0" parTransId="{54CF1880-86D0-4A0A-9823-532958EDF4F3}" sibTransId="{A3A98669-6864-478E-879B-AA40BA9A34FC}"/>
    <dgm:cxn modelId="{2AC3F97A-DC30-4853-AF3A-1C7164530D55}" type="presOf" srcId="{19EFCC6E-AA9A-49D1-9E9F-6F2B086D68DD}" destId="{E07A0CFB-7EB7-41C9-9612-BE4B09A1CD43}" srcOrd="0" destOrd="0" presId="urn:microsoft.com/office/officeart/2005/8/layout/hierarchy3"/>
    <dgm:cxn modelId="{AE0A7871-9D38-4491-85DA-7CBBD4E97277}" type="presOf" srcId="{59E62789-978F-4B2B-B3B9-46583E064744}" destId="{70129EDD-611B-4704-B71C-5B21B7D014CF}" srcOrd="0" destOrd="0" presId="urn:microsoft.com/office/officeart/2005/8/layout/hierarchy3"/>
    <dgm:cxn modelId="{A6EE2C3F-A1BB-4799-8A7C-0E5EDDCED2F2}" srcId="{19EFCC6E-AA9A-49D1-9E9F-6F2B086D68DD}" destId="{D89D7FFE-D6CA-44EE-9430-F72D19053009}" srcOrd="2" destOrd="0" parTransId="{59E62789-978F-4B2B-B3B9-46583E064744}" sibTransId="{59759A70-0AD3-414A-A504-09F238BF3F60}"/>
    <dgm:cxn modelId="{6E875DD8-F605-48EF-9E99-A41037D9D565}" srcId="{19EFCC6E-AA9A-49D1-9E9F-6F2B086D68DD}" destId="{D1440779-E1B3-43A2-B958-84D7C874EDDD}" srcOrd="3" destOrd="0" parTransId="{C095E582-C78E-4045-9885-4EFC304291C0}" sibTransId="{ED460F29-2493-43E8-828C-974F49F62632}"/>
    <dgm:cxn modelId="{FE93A0AB-25A4-4054-99DA-AD4A837137D6}" type="presOf" srcId="{19EFCC6E-AA9A-49D1-9E9F-6F2B086D68DD}" destId="{03CCD8D4-0C7D-4B20-A35B-A39B320E9925}" srcOrd="1" destOrd="0" presId="urn:microsoft.com/office/officeart/2005/8/layout/hierarchy3"/>
    <dgm:cxn modelId="{D7E1EAE9-2E77-4D17-AAE9-5CC0F2108DE6}" type="presParOf" srcId="{528EE80C-C927-452C-A6F5-331DFC0B6E7F}" destId="{2378B072-3F96-40CA-A9B9-A5375B4A9E9D}" srcOrd="0" destOrd="0" presId="urn:microsoft.com/office/officeart/2005/8/layout/hierarchy3"/>
    <dgm:cxn modelId="{9219FB88-72F7-40FC-9C6F-6BC48E7A3B73}" type="presParOf" srcId="{2378B072-3F96-40CA-A9B9-A5375B4A9E9D}" destId="{7AC49195-C42E-4C20-BCDF-30FBD38FB6AF}" srcOrd="0" destOrd="0" presId="urn:microsoft.com/office/officeart/2005/8/layout/hierarchy3"/>
    <dgm:cxn modelId="{6BA282EB-915B-49CE-AE82-E14311E58939}" type="presParOf" srcId="{7AC49195-C42E-4C20-BCDF-30FBD38FB6AF}" destId="{E07A0CFB-7EB7-41C9-9612-BE4B09A1CD43}" srcOrd="0" destOrd="0" presId="urn:microsoft.com/office/officeart/2005/8/layout/hierarchy3"/>
    <dgm:cxn modelId="{D3768AE4-C473-47AC-8575-298CC6ED9D2E}" type="presParOf" srcId="{7AC49195-C42E-4C20-BCDF-30FBD38FB6AF}" destId="{03CCD8D4-0C7D-4B20-A35B-A39B320E9925}" srcOrd="1" destOrd="0" presId="urn:microsoft.com/office/officeart/2005/8/layout/hierarchy3"/>
    <dgm:cxn modelId="{BC23BEFA-2699-4102-BC8E-EDCA994E3BD3}" type="presParOf" srcId="{2378B072-3F96-40CA-A9B9-A5375B4A9E9D}" destId="{A944EB81-301D-4FA4-8B0E-8431E110DDAA}" srcOrd="1" destOrd="0" presId="urn:microsoft.com/office/officeart/2005/8/layout/hierarchy3"/>
    <dgm:cxn modelId="{A5094D62-C25C-49D7-B517-A16BDFD8CC80}" type="presParOf" srcId="{A944EB81-301D-4FA4-8B0E-8431E110DDAA}" destId="{5C9F12C3-E502-4664-BABD-BADB40E8BD81}" srcOrd="0" destOrd="0" presId="urn:microsoft.com/office/officeart/2005/8/layout/hierarchy3"/>
    <dgm:cxn modelId="{59B19F7A-78B5-43FA-B608-F937B0A88FDC}" type="presParOf" srcId="{A944EB81-301D-4FA4-8B0E-8431E110DDAA}" destId="{BCF75DED-5737-411E-980D-978F1BB75E54}" srcOrd="1" destOrd="0" presId="urn:microsoft.com/office/officeart/2005/8/layout/hierarchy3"/>
    <dgm:cxn modelId="{38185EE7-E155-4B7F-8255-389F191E3553}" type="presParOf" srcId="{A944EB81-301D-4FA4-8B0E-8431E110DDAA}" destId="{D4A70AE5-2523-4929-83AE-1F4DA315FE65}" srcOrd="2" destOrd="0" presId="urn:microsoft.com/office/officeart/2005/8/layout/hierarchy3"/>
    <dgm:cxn modelId="{70CC684A-6EDC-4E65-BAB0-D387E15D4DAC}" type="presParOf" srcId="{A944EB81-301D-4FA4-8B0E-8431E110DDAA}" destId="{FCC0DB1A-CF40-49B8-A7AD-D3E0DA755440}" srcOrd="3" destOrd="0" presId="urn:microsoft.com/office/officeart/2005/8/layout/hierarchy3"/>
    <dgm:cxn modelId="{53B73B8E-0411-4710-86E3-9EFAE0B97934}" type="presParOf" srcId="{A944EB81-301D-4FA4-8B0E-8431E110DDAA}" destId="{70129EDD-611B-4704-B71C-5B21B7D014CF}" srcOrd="4" destOrd="0" presId="urn:microsoft.com/office/officeart/2005/8/layout/hierarchy3"/>
    <dgm:cxn modelId="{71C8AB8D-E23E-4CA0-A578-2DC0852E000D}" type="presParOf" srcId="{A944EB81-301D-4FA4-8B0E-8431E110DDAA}" destId="{1E47C2AD-2F4E-4F00-A5BF-D45E8D4175AD}" srcOrd="5" destOrd="0" presId="urn:microsoft.com/office/officeart/2005/8/layout/hierarchy3"/>
    <dgm:cxn modelId="{FC3D7A2D-9D1A-49AB-AEEB-EC5EB78E198B}" type="presParOf" srcId="{A944EB81-301D-4FA4-8B0E-8431E110DDAA}" destId="{C55F2827-E2BE-484D-BB32-BCCF7897A241}" srcOrd="6" destOrd="0" presId="urn:microsoft.com/office/officeart/2005/8/layout/hierarchy3"/>
    <dgm:cxn modelId="{BC2097DE-85E2-49C3-AB8B-24B0E50464A5}" type="presParOf" srcId="{A944EB81-301D-4FA4-8B0E-8431E110DDAA}" destId="{BAD51F03-5F94-4D56-B6D4-B91B82FDD1E7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D1D678C-CA64-4C95-8784-652A4104971A}" type="doc">
      <dgm:prSet loTypeId="urn:microsoft.com/office/officeart/2005/8/layout/lProcess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F1CB6783-027A-4849-A30C-8A1B53E9981D}">
      <dgm:prSet phldrT="[Texto]"/>
      <dgm:spPr/>
      <dgm:t>
        <a:bodyPr/>
        <a:lstStyle/>
        <a:p>
          <a:r>
            <a:rPr lang="es-EC" dirty="0" smtClean="0"/>
            <a:t>Diámetro: 1/8 </a:t>
          </a:r>
          <a:r>
            <a:rPr lang="es-EC" dirty="0" err="1" smtClean="0"/>
            <a:t>plg</a:t>
          </a:r>
          <a:endParaRPr lang="es-EC" dirty="0"/>
        </a:p>
      </dgm:t>
    </dgm:pt>
    <dgm:pt modelId="{D5A2A646-0256-4A11-ACFF-258B826BEA6A}" type="parTrans" cxnId="{1DC732BA-8EB3-40A0-9C72-CA5C0406E2F2}">
      <dgm:prSet/>
      <dgm:spPr/>
      <dgm:t>
        <a:bodyPr/>
        <a:lstStyle/>
        <a:p>
          <a:endParaRPr lang="es-EC"/>
        </a:p>
      </dgm:t>
    </dgm:pt>
    <dgm:pt modelId="{9E131E36-565D-4305-9E59-2A83EF73C268}" type="sibTrans" cxnId="{1DC732BA-8EB3-40A0-9C72-CA5C0406E2F2}">
      <dgm:prSet/>
      <dgm:spPr/>
      <dgm:t>
        <a:bodyPr/>
        <a:lstStyle/>
        <a:p>
          <a:endParaRPr lang="es-EC"/>
        </a:p>
      </dgm:t>
    </dgm:pt>
    <dgm:pt modelId="{C0CC14D8-504B-482A-9886-627F2E9DA320}">
      <dgm:prSet phldrT="[Texto]"/>
      <dgm:spPr/>
      <dgm:t>
        <a:bodyPr/>
        <a:lstStyle/>
        <a:p>
          <a:r>
            <a:rPr lang="es-EC" dirty="0" smtClean="0"/>
            <a:t>Longitud: 4 </a:t>
          </a:r>
          <a:r>
            <a:rPr lang="es-EC" dirty="0" err="1" smtClean="0"/>
            <a:t>plg</a:t>
          </a:r>
          <a:endParaRPr lang="es-EC" dirty="0"/>
        </a:p>
      </dgm:t>
    </dgm:pt>
    <dgm:pt modelId="{79A0816A-0DEF-42B4-9FF6-18200D68D7A8}" type="parTrans" cxnId="{80175717-87DB-47B8-8BDA-EB904BD712C9}">
      <dgm:prSet/>
      <dgm:spPr/>
      <dgm:t>
        <a:bodyPr/>
        <a:lstStyle/>
        <a:p>
          <a:endParaRPr lang="es-EC"/>
        </a:p>
      </dgm:t>
    </dgm:pt>
    <dgm:pt modelId="{3A2A8911-4C36-4435-B55E-F258197FEE88}" type="sibTrans" cxnId="{80175717-87DB-47B8-8BDA-EB904BD712C9}">
      <dgm:prSet/>
      <dgm:spPr/>
      <dgm:t>
        <a:bodyPr/>
        <a:lstStyle/>
        <a:p>
          <a:endParaRPr lang="es-EC"/>
        </a:p>
      </dgm:t>
    </dgm:pt>
    <dgm:pt modelId="{98E46DCB-52D9-43BC-AC20-D6CA30E185B0}">
      <dgm:prSet phldrT="[Texto]"/>
      <dgm:spPr/>
      <dgm:t>
        <a:bodyPr/>
        <a:lstStyle/>
        <a:p>
          <a:r>
            <a:rPr lang="es-EC" dirty="0" smtClean="0"/>
            <a:t>Longitud de cable: 48 </a:t>
          </a:r>
          <a:r>
            <a:rPr lang="es-EC" dirty="0" err="1" smtClean="0"/>
            <a:t>plg</a:t>
          </a:r>
          <a:endParaRPr lang="es-EC" dirty="0"/>
        </a:p>
      </dgm:t>
    </dgm:pt>
    <dgm:pt modelId="{5FF7DAC3-4C69-4DF7-B391-E1CB5E0C9868}" type="parTrans" cxnId="{AACC89F9-7EF0-47D3-99F3-00BF607D3EFB}">
      <dgm:prSet/>
      <dgm:spPr/>
      <dgm:t>
        <a:bodyPr/>
        <a:lstStyle/>
        <a:p>
          <a:endParaRPr lang="es-EC"/>
        </a:p>
      </dgm:t>
    </dgm:pt>
    <dgm:pt modelId="{D23ADA0A-1F50-4267-B709-B152A572DBE7}" type="sibTrans" cxnId="{AACC89F9-7EF0-47D3-99F3-00BF607D3EFB}">
      <dgm:prSet/>
      <dgm:spPr/>
      <dgm:t>
        <a:bodyPr/>
        <a:lstStyle/>
        <a:p>
          <a:endParaRPr lang="es-EC"/>
        </a:p>
      </dgm:t>
    </dgm:pt>
    <dgm:pt modelId="{707B079B-84DE-4D64-9CA3-F0926E04C7B3}">
      <dgm:prSet phldrT="[Texto]"/>
      <dgm:spPr/>
      <dgm:t>
        <a:bodyPr/>
        <a:lstStyle/>
        <a:p>
          <a:r>
            <a:rPr lang="es-EC" dirty="0" smtClean="0"/>
            <a:t>Temperatura máxima: 400°C</a:t>
          </a:r>
          <a:endParaRPr lang="es-EC" dirty="0"/>
        </a:p>
      </dgm:t>
    </dgm:pt>
    <dgm:pt modelId="{B4AEE729-167C-46E1-9199-1ECE3A0B9728}" type="parTrans" cxnId="{C82B4553-EBC2-4A4D-BED4-DAEE2B6E54E6}">
      <dgm:prSet/>
      <dgm:spPr/>
      <dgm:t>
        <a:bodyPr/>
        <a:lstStyle/>
        <a:p>
          <a:endParaRPr lang="es-EC"/>
        </a:p>
      </dgm:t>
    </dgm:pt>
    <dgm:pt modelId="{79C38CE1-5C9C-4C70-B6A6-3B50884FB4DE}" type="sibTrans" cxnId="{C82B4553-EBC2-4A4D-BED4-DAEE2B6E54E6}">
      <dgm:prSet/>
      <dgm:spPr/>
      <dgm:t>
        <a:bodyPr/>
        <a:lstStyle/>
        <a:p>
          <a:endParaRPr lang="es-EC"/>
        </a:p>
      </dgm:t>
    </dgm:pt>
    <dgm:pt modelId="{BDD18324-721A-4235-B329-4DD200BBADB3}">
      <dgm:prSet phldrT="[Texto]"/>
      <dgm:spPr/>
      <dgm:t>
        <a:bodyPr/>
        <a:lstStyle/>
        <a:p>
          <a:r>
            <a:rPr lang="es-EC" dirty="0" smtClean="0"/>
            <a:t>Material: Acero Inoxidable </a:t>
          </a:r>
          <a:endParaRPr lang="es-EC" dirty="0"/>
        </a:p>
      </dgm:t>
    </dgm:pt>
    <dgm:pt modelId="{BC962C79-8AD9-4B07-B95C-59A2D6006754}" type="parTrans" cxnId="{86783A74-09BE-49DE-A333-830B3660FE60}">
      <dgm:prSet/>
      <dgm:spPr/>
      <dgm:t>
        <a:bodyPr/>
        <a:lstStyle/>
        <a:p>
          <a:endParaRPr lang="es-EC"/>
        </a:p>
      </dgm:t>
    </dgm:pt>
    <dgm:pt modelId="{180CF916-B968-4D34-AF09-DBC94B76ED86}" type="sibTrans" cxnId="{86783A74-09BE-49DE-A333-830B3660FE60}">
      <dgm:prSet/>
      <dgm:spPr/>
      <dgm:t>
        <a:bodyPr/>
        <a:lstStyle/>
        <a:p>
          <a:endParaRPr lang="es-EC"/>
        </a:p>
      </dgm:t>
    </dgm:pt>
    <dgm:pt modelId="{8E67C2D9-E7C0-49C5-B655-8D167160F0EF}" type="pres">
      <dgm:prSet presAssocID="{DD1D678C-CA64-4C95-8784-652A4104971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8F3BC437-D606-402F-8B74-5FF5102D288B}" type="pres">
      <dgm:prSet presAssocID="{F1CB6783-027A-4849-A30C-8A1B53E9981D}" presName="horFlow" presStyleCnt="0"/>
      <dgm:spPr/>
    </dgm:pt>
    <dgm:pt modelId="{036963A2-22EE-49B4-8881-55114F9F58C3}" type="pres">
      <dgm:prSet presAssocID="{F1CB6783-027A-4849-A30C-8A1B53E9981D}" presName="bigChev" presStyleLbl="node1" presStyleIdx="0" presStyleCnt="5" custScaleX="128685"/>
      <dgm:spPr/>
      <dgm:t>
        <a:bodyPr/>
        <a:lstStyle/>
        <a:p>
          <a:endParaRPr lang="es-EC"/>
        </a:p>
      </dgm:t>
    </dgm:pt>
    <dgm:pt modelId="{869ECDDC-1578-4B45-A0B9-753D3609C69F}" type="pres">
      <dgm:prSet presAssocID="{F1CB6783-027A-4849-A30C-8A1B53E9981D}" presName="vSp" presStyleCnt="0"/>
      <dgm:spPr/>
    </dgm:pt>
    <dgm:pt modelId="{525A9389-B224-47D4-AF78-61183BF17AB5}" type="pres">
      <dgm:prSet presAssocID="{C0CC14D8-504B-482A-9886-627F2E9DA320}" presName="horFlow" presStyleCnt="0"/>
      <dgm:spPr/>
    </dgm:pt>
    <dgm:pt modelId="{4A26A6AA-962C-4F0B-A8F6-D727F6143AED}" type="pres">
      <dgm:prSet presAssocID="{C0CC14D8-504B-482A-9886-627F2E9DA320}" presName="bigChev" presStyleLbl="node1" presStyleIdx="1" presStyleCnt="5" custScaleX="131346" custLinFactNeighborY="-4491"/>
      <dgm:spPr/>
      <dgm:t>
        <a:bodyPr/>
        <a:lstStyle/>
        <a:p>
          <a:endParaRPr lang="es-EC"/>
        </a:p>
      </dgm:t>
    </dgm:pt>
    <dgm:pt modelId="{0793EA59-6D0E-4CF4-BFD9-3F02B8CDE754}" type="pres">
      <dgm:prSet presAssocID="{C0CC14D8-504B-482A-9886-627F2E9DA320}" presName="vSp" presStyleCnt="0"/>
      <dgm:spPr/>
    </dgm:pt>
    <dgm:pt modelId="{58344BD7-98F9-4864-ACFA-6E43B1832FE0}" type="pres">
      <dgm:prSet presAssocID="{98E46DCB-52D9-43BC-AC20-D6CA30E185B0}" presName="horFlow" presStyleCnt="0"/>
      <dgm:spPr/>
    </dgm:pt>
    <dgm:pt modelId="{32ED60B5-9ED8-4E5C-9960-DA149B1D0899}" type="pres">
      <dgm:prSet presAssocID="{98E46DCB-52D9-43BC-AC20-D6CA30E185B0}" presName="bigChev" presStyleLbl="node1" presStyleIdx="2" presStyleCnt="5" custScaleX="131346" custLinFactNeighborY="-4491"/>
      <dgm:spPr/>
      <dgm:t>
        <a:bodyPr/>
        <a:lstStyle/>
        <a:p>
          <a:endParaRPr lang="es-EC"/>
        </a:p>
      </dgm:t>
    </dgm:pt>
    <dgm:pt modelId="{7A656E27-A78C-4022-B43E-3C847929B320}" type="pres">
      <dgm:prSet presAssocID="{98E46DCB-52D9-43BC-AC20-D6CA30E185B0}" presName="vSp" presStyleCnt="0"/>
      <dgm:spPr/>
    </dgm:pt>
    <dgm:pt modelId="{F81FC27A-A2EA-449E-BA31-BC3B4E7E7C4F}" type="pres">
      <dgm:prSet presAssocID="{707B079B-84DE-4D64-9CA3-F0926E04C7B3}" presName="horFlow" presStyleCnt="0"/>
      <dgm:spPr/>
    </dgm:pt>
    <dgm:pt modelId="{74B74FFD-89A3-4EAE-B190-37EC82A1D18D}" type="pres">
      <dgm:prSet presAssocID="{707B079B-84DE-4D64-9CA3-F0926E04C7B3}" presName="bigChev" presStyleLbl="node1" presStyleIdx="3" presStyleCnt="5" custScaleX="131346" custLinFactNeighborY="-4491"/>
      <dgm:spPr/>
      <dgm:t>
        <a:bodyPr/>
        <a:lstStyle/>
        <a:p>
          <a:endParaRPr lang="es-EC"/>
        </a:p>
      </dgm:t>
    </dgm:pt>
    <dgm:pt modelId="{3EA59FCB-18C2-4729-95E1-8B7E1B6D43E7}" type="pres">
      <dgm:prSet presAssocID="{707B079B-84DE-4D64-9CA3-F0926E04C7B3}" presName="vSp" presStyleCnt="0"/>
      <dgm:spPr/>
    </dgm:pt>
    <dgm:pt modelId="{20EF5B06-310D-4558-95CE-77239C9EC2BE}" type="pres">
      <dgm:prSet presAssocID="{BDD18324-721A-4235-B329-4DD200BBADB3}" presName="horFlow" presStyleCnt="0"/>
      <dgm:spPr/>
    </dgm:pt>
    <dgm:pt modelId="{8ECD32AF-AFC1-41FE-B43D-7F5760DD30F5}" type="pres">
      <dgm:prSet presAssocID="{BDD18324-721A-4235-B329-4DD200BBADB3}" presName="bigChev" presStyleLbl="node1" presStyleIdx="4" presStyleCnt="5" custScaleX="131346" custLinFactNeighborY="-4491"/>
      <dgm:spPr/>
      <dgm:t>
        <a:bodyPr/>
        <a:lstStyle/>
        <a:p>
          <a:endParaRPr lang="es-EC"/>
        </a:p>
      </dgm:t>
    </dgm:pt>
  </dgm:ptLst>
  <dgm:cxnLst>
    <dgm:cxn modelId="{1DC732BA-8EB3-40A0-9C72-CA5C0406E2F2}" srcId="{DD1D678C-CA64-4C95-8784-652A4104971A}" destId="{F1CB6783-027A-4849-A30C-8A1B53E9981D}" srcOrd="0" destOrd="0" parTransId="{D5A2A646-0256-4A11-ACFF-258B826BEA6A}" sibTransId="{9E131E36-565D-4305-9E59-2A83EF73C268}"/>
    <dgm:cxn modelId="{DF5E4255-4A26-4F4D-BC6B-1254B13666A9}" type="presOf" srcId="{BDD18324-721A-4235-B329-4DD200BBADB3}" destId="{8ECD32AF-AFC1-41FE-B43D-7F5760DD30F5}" srcOrd="0" destOrd="0" presId="urn:microsoft.com/office/officeart/2005/8/layout/lProcess3"/>
    <dgm:cxn modelId="{86783A74-09BE-49DE-A333-830B3660FE60}" srcId="{DD1D678C-CA64-4C95-8784-652A4104971A}" destId="{BDD18324-721A-4235-B329-4DD200BBADB3}" srcOrd="4" destOrd="0" parTransId="{BC962C79-8AD9-4B07-B95C-59A2D6006754}" sibTransId="{180CF916-B968-4D34-AF09-DBC94B76ED86}"/>
    <dgm:cxn modelId="{4C45B643-419C-42C1-8ABF-772ACFC9268E}" type="presOf" srcId="{707B079B-84DE-4D64-9CA3-F0926E04C7B3}" destId="{74B74FFD-89A3-4EAE-B190-37EC82A1D18D}" srcOrd="0" destOrd="0" presId="urn:microsoft.com/office/officeart/2005/8/layout/lProcess3"/>
    <dgm:cxn modelId="{3AF09B86-C059-4BCA-B693-15FC05E1CBA0}" type="presOf" srcId="{98E46DCB-52D9-43BC-AC20-D6CA30E185B0}" destId="{32ED60B5-9ED8-4E5C-9960-DA149B1D0899}" srcOrd="0" destOrd="0" presId="urn:microsoft.com/office/officeart/2005/8/layout/lProcess3"/>
    <dgm:cxn modelId="{C82B4553-EBC2-4A4D-BED4-DAEE2B6E54E6}" srcId="{DD1D678C-CA64-4C95-8784-652A4104971A}" destId="{707B079B-84DE-4D64-9CA3-F0926E04C7B3}" srcOrd="3" destOrd="0" parTransId="{B4AEE729-167C-46E1-9199-1ECE3A0B9728}" sibTransId="{79C38CE1-5C9C-4C70-B6A6-3B50884FB4DE}"/>
    <dgm:cxn modelId="{B3BF6CB9-8FFD-4F9E-BDE3-5A65708B0E02}" type="presOf" srcId="{F1CB6783-027A-4849-A30C-8A1B53E9981D}" destId="{036963A2-22EE-49B4-8881-55114F9F58C3}" srcOrd="0" destOrd="0" presId="urn:microsoft.com/office/officeart/2005/8/layout/lProcess3"/>
    <dgm:cxn modelId="{AACC89F9-7EF0-47D3-99F3-00BF607D3EFB}" srcId="{DD1D678C-CA64-4C95-8784-652A4104971A}" destId="{98E46DCB-52D9-43BC-AC20-D6CA30E185B0}" srcOrd="2" destOrd="0" parTransId="{5FF7DAC3-4C69-4DF7-B391-E1CB5E0C9868}" sibTransId="{D23ADA0A-1F50-4267-B709-B152A572DBE7}"/>
    <dgm:cxn modelId="{9222D094-97AA-4C8F-B1B5-0BE30C59B43E}" type="presOf" srcId="{C0CC14D8-504B-482A-9886-627F2E9DA320}" destId="{4A26A6AA-962C-4F0B-A8F6-D727F6143AED}" srcOrd="0" destOrd="0" presId="urn:microsoft.com/office/officeart/2005/8/layout/lProcess3"/>
    <dgm:cxn modelId="{80175717-87DB-47B8-8BDA-EB904BD712C9}" srcId="{DD1D678C-CA64-4C95-8784-652A4104971A}" destId="{C0CC14D8-504B-482A-9886-627F2E9DA320}" srcOrd="1" destOrd="0" parTransId="{79A0816A-0DEF-42B4-9FF6-18200D68D7A8}" sibTransId="{3A2A8911-4C36-4435-B55E-F258197FEE88}"/>
    <dgm:cxn modelId="{98F8EA81-EBEC-4BBA-B761-C9A3A2828601}" type="presOf" srcId="{DD1D678C-CA64-4C95-8784-652A4104971A}" destId="{8E67C2D9-E7C0-49C5-B655-8D167160F0EF}" srcOrd="0" destOrd="0" presId="urn:microsoft.com/office/officeart/2005/8/layout/lProcess3"/>
    <dgm:cxn modelId="{FBF454AA-02C4-4408-AC09-38B14CD296CB}" type="presParOf" srcId="{8E67C2D9-E7C0-49C5-B655-8D167160F0EF}" destId="{8F3BC437-D606-402F-8B74-5FF5102D288B}" srcOrd="0" destOrd="0" presId="urn:microsoft.com/office/officeart/2005/8/layout/lProcess3"/>
    <dgm:cxn modelId="{BD0DC602-681C-4E79-99C3-F69266FBBBBB}" type="presParOf" srcId="{8F3BC437-D606-402F-8B74-5FF5102D288B}" destId="{036963A2-22EE-49B4-8881-55114F9F58C3}" srcOrd="0" destOrd="0" presId="urn:microsoft.com/office/officeart/2005/8/layout/lProcess3"/>
    <dgm:cxn modelId="{8E828F07-0E64-4929-BE8D-9ADE69246C5B}" type="presParOf" srcId="{8E67C2D9-E7C0-49C5-B655-8D167160F0EF}" destId="{869ECDDC-1578-4B45-A0B9-753D3609C69F}" srcOrd="1" destOrd="0" presId="urn:microsoft.com/office/officeart/2005/8/layout/lProcess3"/>
    <dgm:cxn modelId="{94C08F99-316C-4F25-AD6F-1BB28559F0AB}" type="presParOf" srcId="{8E67C2D9-E7C0-49C5-B655-8D167160F0EF}" destId="{525A9389-B224-47D4-AF78-61183BF17AB5}" srcOrd="2" destOrd="0" presId="urn:microsoft.com/office/officeart/2005/8/layout/lProcess3"/>
    <dgm:cxn modelId="{20DCDFE5-E010-417E-9E19-CEA72D6E0934}" type="presParOf" srcId="{525A9389-B224-47D4-AF78-61183BF17AB5}" destId="{4A26A6AA-962C-4F0B-A8F6-D727F6143AED}" srcOrd="0" destOrd="0" presId="urn:microsoft.com/office/officeart/2005/8/layout/lProcess3"/>
    <dgm:cxn modelId="{45F89A25-E3CD-4A3F-A378-EE6836C629ED}" type="presParOf" srcId="{8E67C2D9-E7C0-49C5-B655-8D167160F0EF}" destId="{0793EA59-6D0E-4CF4-BFD9-3F02B8CDE754}" srcOrd="3" destOrd="0" presId="urn:microsoft.com/office/officeart/2005/8/layout/lProcess3"/>
    <dgm:cxn modelId="{9B8D6C10-E3EE-467A-9AD8-E3BA5CA24122}" type="presParOf" srcId="{8E67C2D9-E7C0-49C5-B655-8D167160F0EF}" destId="{58344BD7-98F9-4864-ACFA-6E43B1832FE0}" srcOrd="4" destOrd="0" presId="urn:microsoft.com/office/officeart/2005/8/layout/lProcess3"/>
    <dgm:cxn modelId="{65FD7169-EB29-4716-AD17-E6B6CB6D59B2}" type="presParOf" srcId="{58344BD7-98F9-4864-ACFA-6E43B1832FE0}" destId="{32ED60B5-9ED8-4E5C-9960-DA149B1D0899}" srcOrd="0" destOrd="0" presId="urn:microsoft.com/office/officeart/2005/8/layout/lProcess3"/>
    <dgm:cxn modelId="{122E5F16-2C9F-4717-9287-B1FE240B0DE6}" type="presParOf" srcId="{8E67C2D9-E7C0-49C5-B655-8D167160F0EF}" destId="{7A656E27-A78C-4022-B43E-3C847929B320}" srcOrd="5" destOrd="0" presId="urn:microsoft.com/office/officeart/2005/8/layout/lProcess3"/>
    <dgm:cxn modelId="{2F0C4FA7-4340-4A20-9D13-D5B1C86E0667}" type="presParOf" srcId="{8E67C2D9-E7C0-49C5-B655-8D167160F0EF}" destId="{F81FC27A-A2EA-449E-BA31-BC3B4E7E7C4F}" srcOrd="6" destOrd="0" presId="urn:microsoft.com/office/officeart/2005/8/layout/lProcess3"/>
    <dgm:cxn modelId="{D40AA694-67FD-485A-8507-F25DBFD201B7}" type="presParOf" srcId="{F81FC27A-A2EA-449E-BA31-BC3B4E7E7C4F}" destId="{74B74FFD-89A3-4EAE-B190-37EC82A1D18D}" srcOrd="0" destOrd="0" presId="urn:microsoft.com/office/officeart/2005/8/layout/lProcess3"/>
    <dgm:cxn modelId="{CEC839C2-9A2C-42C6-AC63-3DACC02581AE}" type="presParOf" srcId="{8E67C2D9-E7C0-49C5-B655-8D167160F0EF}" destId="{3EA59FCB-18C2-4729-95E1-8B7E1B6D43E7}" srcOrd="7" destOrd="0" presId="urn:microsoft.com/office/officeart/2005/8/layout/lProcess3"/>
    <dgm:cxn modelId="{2F86724B-49E9-4777-AC3E-478B905C4956}" type="presParOf" srcId="{8E67C2D9-E7C0-49C5-B655-8D167160F0EF}" destId="{20EF5B06-310D-4558-95CE-77239C9EC2BE}" srcOrd="8" destOrd="0" presId="urn:microsoft.com/office/officeart/2005/8/layout/lProcess3"/>
    <dgm:cxn modelId="{2F752908-E58D-4E6E-913B-E225AECB4B1E}" type="presParOf" srcId="{20EF5B06-310D-4558-95CE-77239C9EC2BE}" destId="{8ECD32AF-AFC1-41FE-B43D-7F5760DD30F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D1D678C-CA64-4C95-8784-652A4104971A}" type="doc">
      <dgm:prSet loTypeId="urn:microsoft.com/office/officeart/2005/8/layout/lProcess3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s-EC"/>
        </a:p>
      </dgm:t>
    </dgm:pt>
    <dgm:pt modelId="{F1CB6783-027A-4849-A30C-8A1B53E9981D}">
      <dgm:prSet phldrT="[Texto]"/>
      <dgm:spPr/>
      <dgm:t>
        <a:bodyPr/>
        <a:lstStyle/>
        <a:p>
          <a:r>
            <a:rPr lang="es-EC" dirty="0" smtClean="0"/>
            <a:t>Alimentación: 115 / 230 </a:t>
          </a:r>
          <a:r>
            <a:rPr lang="es-EC" dirty="0" err="1" smtClean="0"/>
            <a:t>Vac</a:t>
          </a:r>
          <a:endParaRPr lang="es-EC" dirty="0"/>
        </a:p>
      </dgm:t>
    </dgm:pt>
    <dgm:pt modelId="{D5A2A646-0256-4A11-ACFF-258B826BEA6A}" type="parTrans" cxnId="{1DC732BA-8EB3-40A0-9C72-CA5C0406E2F2}">
      <dgm:prSet/>
      <dgm:spPr/>
      <dgm:t>
        <a:bodyPr/>
        <a:lstStyle/>
        <a:p>
          <a:endParaRPr lang="es-EC"/>
        </a:p>
      </dgm:t>
    </dgm:pt>
    <dgm:pt modelId="{9E131E36-565D-4305-9E59-2A83EF73C268}" type="sibTrans" cxnId="{1DC732BA-8EB3-40A0-9C72-CA5C0406E2F2}">
      <dgm:prSet/>
      <dgm:spPr/>
      <dgm:t>
        <a:bodyPr/>
        <a:lstStyle/>
        <a:p>
          <a:endParaRPr lang="es-EC"/>
        </a:p>
      </dgm:t>
    </dgm:pt>
    <dgm:pt modelId="{D5A9B41E-434D-4D5E-A042-16BA8A2FFA1B}">
      <dgm:prSet phldrT="[Texto]"/>
      <dgm:spPr/>
      <dgm:t>
        <a:bodyPr/>
        <a:lstStyle/>
        <a:p>
          <a:r>
            <a:rPr lang="es-EC" dirty="0" smtClean="0"/>
            <a:t>Resolución: 1°C / 1°F</a:t>
          </a:r>
          <a:endParaRPr lang="es-EC" dirty="0"/>
        </a:p>
      </dgm:t>
    </dgm:pt>
    <dgm:pt modelId="{3D2C50F3-0DA6-45E0-8EDF-4829843CD41E}" type="parTrans" cxnId="{95BB5537-96F3-4C71-845B-D8B78777BC57}">
      <dgm:prSet/>
      <dgm:spPr/>
      <dgm:t>
        <a:bodyPr/>
        <a:lstStyle/>
        <a:p>
          <a:endParaRPr lang="es-EC"/>
        </a:p>
      </dgm:t>
    </dgm:pt>
    <dgm:pt modelId="{4C05B4FF-EEF1-4833-A472-DEE581D3A68A}" type="sibTrans" cxnId="{95BB5537-96F3-4C71-845B-D8B78777BC57}">
      <dgm:prSet/>
      <dgm:spPr/>
      <dgm:t>
        <a:bodyPr/>
        <a:lstStyle/>
        <a:p>
          <a:endParaRPr lang="es-EC"/>
        </a:p>
      </dgm:t>
    </dgm:pt>
    <dgm:pt modelId="{1036A688-627E-4D97-8180-58F8FF2E95C0}">
      <dgm:prSet phldrT="[Texto]"/>
      <dgm:spPr/>
      <dgm:t>
        <a:bodyPr/>
        <a:lstStyle/>
        <a:p>
          <a:r>
            <a:rPr lang="es-EC" dirty="0" smtClean="0"/>
            <a:t>Temperatura de control:     -50 a 600 °C</a:t>
          </a:r>
          <a:endParaRPr lang="es-EC" dirty="0"/>
        </a:p>
      </dgm:t>
    </dgm:pt>
    <dgm:pt modelId="{387E4808-1913-49B9-8928-CD21D885323B}" type="parTrans" cxnId="{A7ABF24C-675A-4A93-84A6-A910A31E6E2E}">
      <dgm:prSet/>
      <dgm:spPr/>
      <dgm:t>
        <a:bodyPr/>
        <a:lstStyle/>
        <a:p>
          <a:endParaRPr lang="es-EC"/>
        </a:p>
      </dgm:t>
    </dgm:pt>
    <dgm:pt modelId="{B0684A8B-6CD8-4A8C-BE84-A098554636BA}" type="sibTrans" cxnId="{A7ABF24C-675A-4A93-84A6-A910A31E6E2E}">
      <dgm:prSet/>
      <dgm:spPr/>
      <dgm:t>
        <a:bodyPr/>
        <a:lstStyle/>
        <a:p>
          <a:endParaRPr lang="es-EC"/>
        </a:p>
      </dgm:t>
    </dgm:pt>
    <dgm:pt modelId="{C2371A88-F005-459F-9CEA-BD581151BB06}">
      <dgm:prSet phldrT="[Texto]"/>
      <dgm:spPr/>
      <dgm:t>
        <a:bodyPr/>
        <a:lstStyle/>
        <a:p>
          <a:r>
            <a:rPr lang="es-EC" dirty="0" smtClean="0"/>
            <a:t>Dimensiones: 71 x 28 x 71 mm</a:t>
          </a:r>
          <a:endParaRPr lang="es-EC" dirty="0"/>
        </a:p>
      </dgm:t>
    </dgm:pt>
    <dgm:pt modelId="{01284AE2-A6FF-4568-AD3B-FC1B513987FE}" type="parTrans" cxnId="{0BB78FCD-4C47-4A09-B154-01783C881167}">
      <dgm:prSet/>
      <dgm:spPr/>
      <dgm:t>
        <a:bodyPr/>
        <a:lstStyle/>
        <a:p>
          <a:endParaRPr lang="es-EC"/>
        </a:p>
      </dgm:t>
    </dgm:pt>
    <dgm:pt modelId="{D4386621-682F-4A38-B733-570FFD36C343}" type="sibTrans" cxnId="{0BB78FCD-4C47-4A09-B154-01783C881167}">
      <dgm:prSet/>
      <dgm:spPr/>
      <dgm:t>
        <a:bodyPr/>
        <a:lstStyle/>
        <a:p>
          <a:endParaRPr lang="es-EC"/>
        </a:p>
      </dgm:t>
    </dgm:pt>
    <dgm:pt modelId="{B41B6118-3789-4981-8BD7-663DAAEA544D}">
      <dgm:prSet phldrT="[Texto]"/>
      <dgm:spPr/>
      <dgm:t>
        <a:bodyPr/>
        <a:lstStyle/>
        <a:p>
          <a:r>
            <a:rPr lang="es-EC" dirty="0" smtClean="0"/>
            <a:t>Temperatura de operación: 0 hasta 50°C</a:t>
          </a:r>
          <a:endParaRPr lang="es-EC" dirty="0"/>
        </a:p>
      </dgm:t>
    </dgm:pt>
    <dgm:pt modelId="{2976BFAA-8248-4A3D-8CAC-F39F24B618F8}" type="parTrans" cxnId="{D4E18600-B65C-4271-8152-B8D166EDCE25}">
      <dgm:prSet/>
      <dgm:spPr/>
      <dgm:t>
        <a:bodyPr/>
        <a:lstStyle/>
        <a:p>
          <a:endParaRPr lang="es-EC"/>
        </a:p>
      </dgm:t>
    </dgm:pt>
    <dgm:pt modelId="{088CDBB2-C2A0-48C0-8B25-377DF79BCC7C}" type="sibTrans" cxnId="{D4E18600-B65C-4271-8152-B8D166EDCE25}">
      <dgm:prSet/>
      <dgm:spPr/>
      <dgm:t>
        <a:bodyPr/>
        <a:lstStyle/>
        <a:p>
          <a:endParaRPr lang="es-EC"/>
        </a:p>
      </dgm:t>
    </dgm:pt>
    <dgm:pt modelId="{0BEFF6C8-2528-4B9C-BC5B-92400B2DD390}">
      <dgm:prSet phldrT="[Texto]"/>
      <dgm:spPr/>
      <dgm:t>
        <a:bodyPr/>
        <a:lstStyle/>
        <a:p>
          <a:r>
            <a:rPr lang="es-EC" dirty="0" smtClean="0"/>
            <a:t>Sensor: </a:t>
          </a:r>
          <a:r>
            <a:rPr lang="es-EC" dirty="0" err="1" smtClean="0"/>
            <a:t>Termocupla</a:t>
          </a:r>
          <a:r>
            <a:rPr lang="es-EC" dirty="0" smtClean="0"/>
            <a:t> J</a:t>
          </a:r>
          <a:endParaRPr lang="es-EC" dirty="0"/>
        </a:p>
      </dgm:t>
    </dgm:pt>
    <dgm:pt modelId="{7F920A8F-ECFA-4DB9-A0DD-8BAD7E06ED86}" type="parTrans" cxnId="{94B439A8-BEA4-4197-AC76-30091A4AD27E}">
      <dgm:prSet/>
      <dgm:spPr/>
      <dgm:t>
        <a:bodyPr/>
        <a:lstStyle/>
        <a:p>
          <a:endParaRPr lang="es-EC"/>
        </a:p>
      </dgm:t>
    </dgm:pt>
    <dgm:pt modelId="{F4B44FB4-74C5-454E-879D-09DC2577B9B3}" type="sibTrans" cxnId="{94B439A8-BEA4-4197-AC76-30091A4AD27E}">
      <dgm:prSet/>
      <dgm:spPr/>
      <dgm:t>
        <a:bodyPr/>
        <a:lstStyle/>
        <a:p>
          <a:endParaRPr lang="es-EC"/>
        </a:p>
      </dgm:t>
    </dgm:pt>
    <dgm:pt modelId="{8E67C2D9-E7C0-49C5-B655-8D167160F0EF}" type="pres">
      <dgm:prSet presAssocID="{DD1D678C-CA64-4C95-8784-652A4104971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8F3BC437-D606-402F-8B74-5FF5102D288B}" type="pres">
      <dgm:prSet presAssocID="{F1CB6783-027A-4849-A30C-8A1B53E9981D}" presName="horFlow" presStyleCnt="0"/>
      <dgm:spPr/>
    </dgm:pt>
    <dgm:pt modelId="{036963A2-22EE-49B4-8881-55114F9F58C3}" type="pres">
      <dgm:prSet presAssocID="{F1CB6783-027A-4849-A30C-8A1B53E9981D}" presName="bigChev" presStyleLbl="node1" presStyleIdx="0" presStyleCnt="6" custScaleX="163284"/>
      <dgm:spPr/>
      <dgm:t>
        <a:bodyPr/>
        <a:lstStyle/>
        <a:p>
          <a:endParaRPr lang="es-EC"/>
        </a:p>
      </dgm:t>
    </dgm:pt>
    <dgm:pt modelId="{869ECDDC-1578-4B45-A0B9-753D3609C69F}" type="pres">
      <dgm:prSet presAssocID="{F1CB6783-027A-4849-A30C-8A1B53E9981D}" presName="vSp" presStyleCnt="0"/>
      <dgm:spPr/>
    </dgm:pt>
    <dgm:pt modelId="{B9B2D832-773E-4FC7-870F-BF20B5DD6BC8}" type="pres">
      <dgm:prSet presAssocID="{1036A688-627E-4D97-8180-58F8FF2E95C0}" presName="horFlow" presStyleCnt="0"/>
      <dgm:spPr/>
    </dgm:pt>
    <dgm:pt modelId="{85BCD02A-3A6A-47C1-9957-1F0A88E8CE11}" type="pres">
      <dgm:prSet presAssocID="{1036A688-627E-4D97-8180-58F8FF2E95C0}" presName="bigChev" presStyleLbl="node1" presStyleIdx="1" presStyleCnt="6" custScaleX="163284"/>
      <dgm:spPr/>
      <dgm:t>
        <a:bodyPr/>
        <a:lstStyle/>
        <a:p>
          <a:endParaRPr lang="es-EC"/>
        </a:p>
      </dgm:t>
    </dgm:pt>
    <dgm:pt modelId="{9223FD3F-451B-419D-8BE0-853BBE0AEA58}" type="pres">
      <dgm:prSet presAssocID="{1036A688-627E-4D97-8180-58F8FF2E95C0}" presName="vSp" presStyleCnt="0"/>
      <dgm:spPr/>
    </dgm:pt>
    <dgm:pt modelId="{5CF7E9B7-611A-43A2-AADD-601822F5647D}" type="pres">
      <dgm:prSet presAssocID="{D5A9B41E-434D-4D5E-A042-16BA8A2FFA1B}" presName="horFlow" presStyleCnt="0"/>
      <dgm:spPr/>
    </dgm:pt>
    <dgm:pt modelId="{2C06EFDF-C068-4A52-AFB3-33A90E3D8040}" type="pres">
      <dgm:prSet presAssocID="{D5A9B41E-434D-4D5E-A042-16BA8A2FFA1B}" presName="bigChev" presStyleLbl="node1" presStyleIdx="2" presStyleCnt="6" custScaleX="163284"/>
      <dgm:spPr/>
      <dgm:t>
        <a:bodyPr/>
        <a:lstStyle/>
        <a:p>
          <a:endParaRPr lang="es-EC"/>
        </a:p>
      </dgm:t>
    </dgm:pt>
    <dgm:pt modelId="{2FD8967C-90D3-4076-80ED-CB0EABD34C34}" type="pres">
      <dgm:prSet presAssocID="{D5A9B41E-434D-4D5E-A042-16BA8A2FFA1B}" presName="vSp" presStyleCnt="0"/>
      <dgm:spPr/>
    </dgm:pt>
    <dgm:pt modelId="{E6184387-36BA-4C4E-A0B5-5E1C22AD6EC8}" type="pres">
      <dgm:prSet presAssocID="{C2371A88-F005-459F-9CEA-BD581151BB06}" presName="horFlow" presStyleCnt="0"/>
      <dgm:spPr/>
    </dgm:pt>
    <dgm:pt modelId="{9BA3F242-07EC-4EEB-9E83-2E2EA21D4724}" type="pres">
      <dgm:prSet presAssocID="{C2371A88-F005-459F-9CEA-BD581151BB06}" presName="bigChev" presStyleLbl="node1" presStyleIdx="3" presStyleCnt="6" custScaleX="163284"/>
      <dgm:spPr/>
      <dgm:t>
        <a:bodyPr/>
        <a:lstStyle/>
        <a:p>
          <a:endParaRPr lang="es-EC"/>
        </a:p>
      </dgm:t>
    </dgm:pt>
    <dgm:pt modelId="{694535A0-206E-4ADA-BAC3-902415EF8703}" type="pres">
      <dgm:prSet presAssocID="{C2371A88-F005-459F-9CEA-BD581151BB06}" presName="vSp" presStyleCnt="0"/>
      <dgm:spPr/>
    </dgm:pt>
    <dgm:pt modelId="{A171CD6F-FF02-4DAB-84C3-DC7BB2E53D88}" type="pres">
      <dgm:prSet presAssocID="{B41B6118-3789-4981-8BD7-663DAAEA544D}" presName="horFlow" presStyleCnt="0"/>
      <dgm:spPr/>
    </dgm:pt>
    <dgm:pt modelId="{28A15840-BF72-4CD0-B09D-DF087A41970D}" type="pres">
      <dgm:prSet presAssocID="{B41B6118-3789-4981-8BD7-663DAAEA544D}" presName="bigChev" presStyleLbl="node1" presStyleIdx="4" presStyleCnt="6" custScaleX="163284"/>
      <dgm:spPr/>
      <dgm:t>
        <a:bodyPr/>
        <a:lstStyle/>
        <a:p>
          <a:endParaRPr lang="es-EC"/>
        </a:p>
      </dgm:t>
    </dgm:pt>
    <dgm:pt modelId="{A07B98D5-6393-4A32-86D7-98C027C167D6}" type="pres">
      <dgm:prSet presAssocID="{B41B6118-3789-4981-8BD7-663DAAEA544D}" presName="vSp" presStyleCnt="0"/>
      <dgm:spPr/>
    </dgm:pt>
    <dgm:pt modelId="{5C8EA8B7-8F1C-4FDF-88A7-92F057F5724C}" type="pres">
      <dgm:prSet presAssocID="{0BEFF6C8-2528-4B9C-BC5B-92400B2DD390}" presName="horFlow" presStyleCnt="0"/>
      <dgm:spPr/>
    </dgm:pt>
    <dgm:pt modelId="{77B7FE07-7365-4E64-909B-CBC89FD5EC84}" type="pres">
      <dgm:prSet presAssocID="{0BEFF6C8-2528-4B9C-BC5B-92400B2DD390}" presName="bigChev" presStyleLbl="node1" presStyleIdx="5" presStyleCnt="6" custScaleX="161276"/>
      <dgm:spPr/>
      <dgm:t>
        <a:bodyPr/>
        <a:lstStyle/>
        <a:p>
          <a:endParaRPr lang="es-EC"/>
        </a:p>
      </dgm:t>
    </dgm:pt>
  </dgm:ptLst>
  <dgm:cxnLst>
    <dgm:cxn modelId="{95BB5537-96F3-4C71-845B-D8B78777BC57}" srcId="{DD1D678C-CA64-4C95-8784-652A4104971A}" destId="{D5A9B41E-434D-4D5E-A042-16BA8A2FFA1B}" srcOrd="2" destOrd="0" parTransId="{3D2C50F3-0DA6-45E0-8EDF-4829843CD41E}" sibTransId="{4C05B4FF-EEF1-4833-A472-DEE581D3A68A}"/>
    <dgm:cxn modelId="{740E27B2-6716-4C1D-A2D6-C8B2F38B2892}" type="presOf" srcId="{DD1D678C-CA64-4C95-8784-652A4104971A}" destId="{8E67C2D9-E7C0-49C5-B655-8D167160F0EF}" srcOrd="0" destOrd="0" presId="urn:microsoft.com/office/officeart/2005/8/layout/lProcess3"/>
    <dgm:cxn modelId="{0BB78FCD-4C47-4A09-B154-01783C881167}" srcId="{DD1D678C-CA64-4C95-8784-652A4104971A}" destId="{C2371A88-F005-459F-9CEA-BD581151BB06}" srcOrd="3" destOrd="0" parTransId="{01284AE2-A6FF-4568-AD3B-FC1B513987FE}" sibTransId="{D4386621-682F-4A38-B733-570FFD36C343}"/>
    <dgm:cxn modelId="{1DC732BA-8EB3-40A0-9C72-CA5C0406E2F2}" srcId="{DD1D678C-CA64-4C95-8784-652A4104971A}" destId="{F1CB6783-027A-4849-A30C-8A1B53E9981D}" srcOrd="0" destOrd="0" parTransId="{D5A2A646-0256-4A11-ACFF-258B826BEA6A}" sibTransId="{9E131E36-565D-4305-9E59-2A83EF73C268}"/>
    <dgm:cxn modelId="{D3BC3B9E-9F4B-48F2-8A07-916710E1282F}" type="presOf" srcId="{D5A9B41E-434D-4D5E-A042-16BA8A2FFA1B}" destId="{2C06EFDF-C068-4A52-AFB3-33A90E3D8040}" srcOrd="0" destOrd="0" presId="urn:microsoft.com/office/officeart/2005/8/layout/lProcess3"/>
    <dgm:cxn modelId="{D4E18600-B65C-4271-8152-B8D166EDCE25}" srcId="{DD1D678C-CA64-4C95-8784-652A4104971A}" destId="{B41B6118-3789-4981-8BD7-663DAAEA544D}" srcOrd="4" destOrd="0" parTransId="{2976BFAA-8248-4A3D-8CAC-F39F24B618F8}" sibTransId="{088CDBB2-C2A0-48C0-8B25-377DF79BCC7C}"/>
    <dgm:cxn modelId="{A7ABF24C-675A-4A93-84A6-A910A31E6E2E}" srcId="{DD1D678C-CA64-4C95-8784-652A4104971A}" destId="{1036A688-627E-4D97-8180-58F8FF2E95C0}" srcOrd="1" destOrd="0" parTransId="{387E4808-1913-49B9-8928-CD21D885323B}" sibTransId="{B0684A8B-6CD8-4A8C-BE84-A098554636BA}"/>
    <dgm:cxn modelId="{94B439A8-BEA4-4197-AC76-30091A4AD27E}" srcId="{DD1D678C-CA64-4C95-8784-652A4104971A}" destId="{0BEFF6C8-2528-4B9C-BC5B-92400B2DD390}" srcOrd="5" destOrd="0" parTransId="{7F920A8F-ECFA-4DB9-A0DD-8BAD7E06ED86}" sibTransId="{F4B44FB4-74C5-454E-879D-09DC2577B9B3}"/>
    <dgm:cxn modelId="{94510EB2-563F-488C-B8C0-0C2CC16A6C46}" type="presOf" srcId="{1036A688-627E-4D97-8180-58F8FF2E95C0}" destId="{85BCD02A-3A6A-47C1-9957-1F0A88E8CE11}" srcOrd="0" destOrd="0" presId="urn:microsoft.com/office/officeart/2005/8/layout/lProcess3"/>
    <dgm:cxn modelId="{A13554EA-A6C1-4527-80D2-9A472984FF57}" type="presOf" srcId="{0BEFF6C8-2528-4B9C-BC5B-92400B2DD390}" destId="{77B7FE07-7365-4E64-909B-CBC89FD5EC84}" srcOrd="0" destOrd="0" presId="urn:microsoft.com/office/officeart/2005/8/layout/lProcess3"/>
    <dgm:cxn modelId="{78882EF0-D2E2-4FEE-A53F-8424DEB1454E}" type="presOf" srcId="{B41B6118-3789-4981-8BD7-663DAAEA544D}" destId="{28A15840-BF72-4CD0-B09D-DF087A41970D}" srcOrd="0" destOrd="0" presId="urn:microsoft.com/office/officeart/2005/8/layout/lProcess3"/>
    <dgm:cxn modelId="{4423723F-EF5D-46BA-A368-55BF7FCDDD2D}" type="presOf" srcId="{C2371A88-F005-459F-9CEA-BD581151BB06}" destId="{9BA3F242-07EC-4EEB-9E83-2E2EA21D4724}" srcOrd="0" destOrd="0" presId="urn:microsoft.com/office/officeart/2005/8/layout/lProcess3"/>
    <dgm:cxn modelId="{106C4225-AEB0-4D77-A490-F65038FCEA0D}" type="presOf" srcId="{F1CB6783-027A-4849-A30C-8A1B53E9981D}" destId="{036963A2-22EE-49B4-8881-55114F9F58C3}" srcOrd="0" destOrd="0" presId="urn:microsoft.com/office/officeart/2005/8/layout/lProcess3"/>
    <dgm:cxn modelId="{D887C4A8-461E-4C43-8F7D-0D8B624D2AD0}" type="presParOf" srcId="{8E67C2D9-E7C0-49C5-B655-8D167160F0EF}" destId="{8F3BC437-D606-402F-8B74-5FF5102D288B}" srcOrd="0" destOrd="0" presId="urn:microsoft.com/office/officeart/2005/8/layout/lProcess3"/>
    <dgm:cxn modelId="{4B923834-1121-4C44-8158-6550C61902D8}" type="presParOf" srcId="{8F3BC437-D606-402F-8B74-5FF5102D288B}" destId="{036963A2-22EE-49B4-8881-55114F9F58C3}" srcOrd="0" destOrd="0" presId="urn:microsoft.com/office/officeart/2005/8/layout/lProcess3"/>
    <dgm:cxn modelId="{AAD5A48B-E3A5-4DAF-8FA9-CCC31C5B8FBB}" type="presParOf" srcId="{8E67C2D9-E7C0-49C5-B655-8D167160F0EF}" destId="{869ECDDC-1578-4B45-A0B9-753D3609C69F}" srcOrd="1" destOrd="0" presId="urn:microsoft.com/office/officeart/2005/8/layout/lProcess3"/>
    <dgm:cxn modelId="{4ADB0B90-24F9-414E-A2E0-D84CE8F67FFA}" type="presParOf" srcId="{8E67C2D9-E7C0-49C5-B655-8D167160F0EF}" destId="{B9B2D832-773E-4FC7-870F-BF20B5DD6BC8}" srcOrd="2" destOrd="0" presId="urn:microsoft.com/office/officeart/2005/8/layout/lProcess3"/>
    <dgm:cxn modelId="{4F136336-B4F3-46C2-839A-386C7C0C8F39}" type="presParOf" srcId="{B9B2D832-773E-4FC7-870F-BF20B5DD6BC8}" destId="{85BCD02A-3A6A-47C1-9957-1F0A88E8CE11}" srcOrd="0" destOrd="0" presId="urn:microsoft.com/office/officeart/2005/8/layout/lProcess3"/>
    <dgm:cxn modelId="{D99C33E7-7012-4D9C-B071-84B044D79FF9}" type="presParOf" srcId="{8E67C2D9-E7C0-49C5-B655-8D167160F0EF}" destId="{9223FD3F-451B-419D-8BE0-853BBE0AEA58}" srcOrd="3" destOrd="0" presId="urn:microsoft.com/office/officeart/2005/8/layout/lProcess3"/>
    <dgm:cxn modelId="{E7142EF6-938F-4750-917F-DB7E7E5F3CAE}" type="presParOf" srcId="{8E67C2D9-E7C0-49C5-B655-8D167160F0EF}" destId="{5CF7E9B7-611A-43A2-AADD-601822F5647D}" srcOrd="4" destOrd="0" presId="urn:microsoft.com/office/officeart/2005/8/layout/lProcess3"/>
    <dgm:cxn modelId="{063A0FFA-8AFC-4450-9D56-FCD080709BF1}" type="presParOf" srcId="{5CF7E9B7-611A-43A2-AADD-601822F5647D}" destId="{2C06EFDF-C068-4A52-AFB3-33A90E3D8040}" srcOrd="0" destOrd="0" presId="urn:microsoft.com/office/officeart/2005/8/layout/lProcess3"/>
    <dgm:cxn modelId="{FEBF0FBD-4423-490A-A65F-54DE4CBDE203}" type="presParOf" srcId="{8E67C2D9-E7C0-49C5-B655-8D167160F0EF}" destId="{2FD8967C-90D3-4076-80ED-CB0EABD34C34}" srcOrd="5" destOrd="0" presId="urn:microsoft.com/office/officeart/2005/8/layout/lProcess3"/>
    <dgm:cxn modelId="{023AE2D0-8A4A-482F-A908-DEF0E623A707}" type="presParOf" srcId="{8E67C2D9-E7C0-49C5-B655-8D167160F0EF}" destId="{E6184387-36BA-4C4E-A0B5-5E1C22AD6EC8}" srcOrd="6" destOrd="0" presId="urn:microsoft.com/office/officeart/2005/8/layout/lProcess3"/>
    <dgm:cxn modelId="{B4C069CD-C9F4-4ADD-9E1B-BE749BCF0BA7}" type="presParOf" srcId="{E6184387-36BA-4C4E-A0B5-5E1C22AD6EC8}" destId="{9BA3F242-07EC-4EEB-9E83-2E2EA21D4724}" srcOrd="0" destOrd="0" presId="urn:microsoft.com/office/officeart/2005/8/layout/lProcess3"/>
    <dgm:cxn modelId="{9AEF8327-C08B-4551-B1D6-2DD097230799}" type="presParOf" srcId="{8E67C2D9-E7C0-49C5-B655-8D167160F0EF}" destId="{694535A0-206E-4ADA-BAC3-902415EF8703}" srcOrd="7" destOrd="0" presId="urn:microsoft.com/office/officeart/2005/8/layout/lProcess3"/>
    <dgm:cxn modelId="{50667FAF-072C-48A8-862C-45E61C7F20EF}" type="presParOf" srcId="{8E67C2D9-E7C0-49C5-B655-8D167160F0EF}" destId="{A171CD6F-FF02-4DAB-84C3-DC7BB2E53D88}" srcOrd="8" destOrd="0" presId="urn:microsoft.com/office/officeart/2005/8/layout/lProcess3"/>
    <dgm:cxn modelId="{2A4765BF-49D2-4D57-A1EF-3315E7D709E0}" type="presParOf" srcId="{A171CD6F-FF02-4DAB-84C3-DC7BB2E53D88}" destId="{28A15840-BF72-4CD0-B09D-DF087A41970D}" srcOrd="0" destOrd="0" presId="urn:microsoft.com/office/officeart/2005/8/layout/lProcess3"/>
    <dgm:cxn modelId="{F10A3F88-C72B-4773-AE7D-00A202CAFB89}" type="presParOf" srcId="{8E67C2D9-E7C0-49C5-B655-8D167160F0EF}" destId="{A07B98D5-6393-4A32-86D7-98C027C167D6}" srcOrd="9" destOrd="0" presId="urn:microsoft.com/office/officeart/2005/8/layout/lProcess3"/>
    <dgm:cxn modelId="{ABB25751-35E6-48C2-BCA7-B765FB5B98C6}" type="presParOf" srcId="{8E67C2D9-E7C0-49C5-B655-8D167160F0EF}" destId="{5C8EA8B7-8F1C-4FDF-88A7-92F057F5724C}" srcOrd="10" destOrd="0" presId="urn:microsoft.com/office/officeart/2005/8/layout/lProcess3"/>
    <dgm:cxn modelId="{A95FC28D-EB83-47F9-812B-63C3464F44C8}" type="presParOf" srcId="{5C8EA8B7-8F1C-4FDF-88A7-92F057F5724C}" destId="{77B7FE07-7365-4E64-909B-CBC89FD5EC8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2D5713F-D221-415B-9F80-867C0920BF3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D605197-AC9E-46F3-B4CC-71719311DEA1}">
      <dgm:prSet phldrT="[Texto]"/>
      <dgm:spPr/>
      <dgm:t>
        <a:bodyPr/>
        <a:lstStyle/>
        <a:p>
          <a:r>
            <a:rPr lang="es-EC" dirty="0" smtClean="0"/>
            <a:t>Posicionamiento de bobinas</a:t>
          </a:r>
          <a:endParaRPr lang="es-EC" dirty="0"/>
        </a:p>
      </dgm:t>
    </dgm:pt>
    <dgm:pt modelId="{F445DB66-7997-4D48-A892-C475E51C493F}" type="parTrans" cxnId="{8F746765-FF25-4E2D-8F41-6FC075C3E31C}">
      <dgm:prSet/>
      <dgm:spPr/>
      <dgm:t>
        <a:bodyPr/>
        <a:lstStyle/>
        <a:p>
          <a:endParaRPr lang="es-EC"/>
        </a:p>
      </dgm:t>
    </dgm:pt>
    <dgm:pt modelId="{1AAA9CF0-BD02-4989-892A-190E9CC15BC6}" type="sibTrans" cxnId="{8F746765-FF25-4E2D-8F41-6FC075C3E31C}">
      <dgm:prSet/>
      <dgm:spPr/>
      <dgm:t>
        <a:bodyPr/>
        <a:lstStyle/>
        <a:p>
          <a:endParaRPr lang="es-EC"/>
        </a:p>
      </dgm:t>
    </dgm:pt>
    <dgm:pt modelId="{A3FF51C1-8AC2-4ABD-B52F-887223E46938}">
      <dgm:prSet phldrT="[Texto]"/>
      <dgm:spPr/>
      <dgm:t>
        <a:bodyPr/>
        <a:lstStyle/>
        <a:p>
          <a:r>
            <a:rPr lang="es-EC" dirty="0" smtClean="0"/>
            <a:t>Distribución de rodillos de paso</a:t>
          </a:r>
          <a:endParaRPr lang="es-EC" dirty="0"/>
        </a:p>
      </dgm:t>
    </dgm:pt>
    <dgm:pt modelId="{01AC93E0-93FD-4806-B10A-57BD7160C313}" type="parTrans" cxnId="{840AA21D-C38C-424E-AC3B-0CADBD466D31}">
      <dgm:prSet/>
      <dgm:spPr/>
      <dgm:t>
        <a:bodyPr/>
        <a:lstStyle/>
        <a:p>
          <a:endParaRPr lang="es-EC"/>
        </a:p>
      </dgm:t>
    </dgm:pt>
    <dgm:pt modelId="{851ED224-6406-44EB-A2B3-9E1779E04741}" type="sibTrans" cxnId="{840AA21D-C38C-424E-AC3B-0CADBD466D31}">
      <dgm:prSet/>
      <dgm:spPr/>
      <dgm:t>
        <a:bodyPr/>
        <a:lstStyle/>
        <a:p>
          <a:endParaRPr lang="es-EC"/>
        </a:p>
      </dgm:t>
    </dgm:pt>
    <dgm:pt modelId="{023CE0E5-C21E-4794-A58E-6BDEA9F1367F}">
      <dgm:prSet phldrT="[Texto]"/>
      <dgm:spPr/>
      <dgm:t>
        <a:bodyPr/>
        <a:lstStyle/>
        <a:p>
          <a:r>
            <a:rPr lang="es-EC" dirty="0" smtClean="0"/>
            <a:t>Comodidad del operador</a:t>
          </a:r>
        </a:p>
      </dgm:t>
    </dgm:pt>
    <dgm:pt modelId="{53C7611B-1D5A-4530-96D9-2A35D94D5480}" type="parTrans" cxnId="{A19DE97E-40BB-4875-983E-61435C90F5D2}">
      <dgm:prSet/>
      <dgm:spPr/>
      <dgm:t>
        <a:bodyPr/>
        <a:lstStyle/>
        <a:p>
          <a:endParaRPr lang="es-EC"/>
        </a:p>
      </dgm:t>
    </dgm:pt>
    <dgm:pt modelId="{29A81C9C-C791-4BEF-A5F0-B8C59EE9099D}" type="sibTrans" cxnId="{A19DE97E-40BB-4875-983E-61435C90F5D2}">
      <dgm:prSet/>
      <dgm:spPr/>
      <dgm:t>
        <a:bodyPr/>
        <a:lstStyle/>
        <a:p>
          <a:endParaRPr lang="es-EC"/>
        </a:p>
      </dgm:t>
    </dgm:pt>
    <dgm:pt modelId="{A9AC172D-9EB3-4EB1-BEBF-3FE0E51D0EE1}">
      <dgm:prSet phldrT="[Texto]"/>
      <dgm:spPr/>
      <dgm:t>
        <a:bodyPr/>
        <a:lstStyle/>
        <a:p>
          <a:r>
            <a:rPr lang="es-EC" dirty="0" smtClean="0"/>
            <a:t>Sujeción placa térmica</a:t>
          </a:r>
        </a:p>
      </dgm:t>
    </dgm:pt>
    <dgm:pt modelId="{2328CCC1-77EF-42AB-A24A-7B869A08303C}" type="parTrans" cxnId="{9C8227DA-F8EC-467D-BBE4-620B83224D2B}">
      <dgm:prSet/>
      <dgm:spPr/>
      <dgm:t>
        <a:bodyPr/>
        <a:lstStyle/>
        <a:p>
          <a:endParaRPr lang="es-EC"/>
        </a:p>
      </dgm:t>
    </dgm:pt>
    <dgm:pt modelId="{A4433D16-C093-4E88-A891-5272F2DEC4EE}" type="sibTrans" cxnId="{9C8227DA-F8EC-467D-BBE4-620B83224D2B}">
      <dgm:prSet/>
      <dgm:spPr/>
      <dgm:t>
        <a:bodyPr/>
        <a:lstStyle/>
        <a:p>
          <a:endParaRPr lang="es-EC"/>
        </a:p>
      </dgm:t>
    </dgm:pt>
    <dgm:pt modelId="{4FDE4002-BEC2-4FB2-B56B-C66B9B1E1888}">
      <dgm:prSet phldrT="[Texto]"/>
      <dgm:spPr/>
      <dgm:t>
        <a:bodyPr/>
        <a:lstStyle/>
        <a:p>
          <a:r>
            <a:rPr lang="es-EC" dirty="0" smtClean="0"/>
            <a:t>Ubicación mandos de control</a:t>
          </a:r>
        </a:p>
      </dgm:t>
    </dgm:pt>
    <dgm:pt modelId="{860418F6-E931-4751-90DD-3EEEC77964A9}" type="parTrans" cxnId="{FC6DBBA6-D563-47C8-88BE-1620161930EC}">
      <dgm:prSet/>
      <dgm:spPr/>
      <dgm:t>
        <a:bodyPr/>
        <a:lstStyle/>
        <a:p>
          <a:endParaRPr lang="es-EC"/>
        </a:p>
      </dgm:t>
    </dgm:pt>
    <dgm:pt modelId="{4FCD852F-73FF-4E78-94A3-0F0F602680D0}" type="sibTrans" cxnId="{FC6DBBA6-D563-47C8-88BE-1620161930EC}">
      <dgm:prSet/>
      <dgm:spPr/>
      <dgm:t>
        <a:bodyPr/>
        <a:lstStyle/>
        <a:p>
          <a:endParaRPr lang="es-EC"/>
        </a:p>
      </dgm:t>
    </dgm:pt>
    <dgm:pt modelId="{41567A42-7E7E-4D2C-B351-49DAC0FB530B}" type="pres">
      <dgm:prSet presAssocID="{C2D5713F-D221-415B-9F80-867C0920BF3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8744B17-2C42-4113-9843-44BADB72CE33}" type="pres">
      <dgm:prSet presAssocID="{AD605197-AC9E-46F3-B4CC-71719311DEA1}" presName="parentLin" presStyleCnt="0"/>
      <dgm:spPr/>
    </dgm:pt>
    <dgm:pt modelId="{F2F53AD7-0D70-4229-82B7-77F7A94D3435}" type="pres">
      <dgm:prSet presAssocID="{AD605197-AC9E-46F3-B4CC-71719311DEA1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EBF1D4DD-7CAC-4554-A397-F7FF075895A2}" type="pres">
      <dgm:prSet presAssocID="{AD605197-AC9E-46F3-B4CC-71719311DEA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571FCB-FC7B-4DD3-9D50-40C723A151D0}" type="pres">
      <dgm:prSet presAssocID="{AD605197-AC9E-46F3-B4CC-71719311DEA1}" presName="negativeSpace" presStyleCnt="0"/>
      <dgm:spPr/>
    </dgm:pt>
    <dgm:pt modelId="{B818E018-5B4C-4886-93BB-99F0762A0CDC}" type="pres">
      <dgm:prSet presAssocID="{AD605197-AC9E-46F3-B4CC-71719311DEA1}" presName="childText" presStyleLbl="conFgAcc1" presStyleIdx="0" presStyleCnt="5">
        <dgm:presLayoutVars>
          <dgm:bulletEnabled val="1"/>
        </dgm:presLayoutVars>
      </dgm:prSet>
      <dgm:spPr/>
    </dgm:pt>
    <dgm:pt modelId="{12D1563B-0EF9-4A32-9989-5F6381A8C7CD}" type="pres">
      <dgm:prSet presAssocID="{1AAA9CF0-BD02-4989-892A-190E9CC15BC6}" presName="spaceBetweenRectangles" presStyleCnt="0"/>
      <dgm:spPr/>
    </dgm:pt>
    <dgm:pt modelId="{85E5A732-BB9C-433F-9423-94C070CA1190}" type="pres">
      <dgm:prSet presAssocID="{A3FF51C1-8AC2-4ABD-B52F-887223E46938}" presName="parentLin" presStyleCnt="0"/>
      <dgm:spPr/>
    </dgm:pt>
    <dgm:pt modelId="{F4A6FF92-DED9-455D-97A9-D5673B8AC3D1}" type="pres">
      <dgm:prSet presAssocID="{A3FF51C1-8AC2-4ABD-B52F-887223E46938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6A6ADD8F-4B2D-40B8-BF62-9A7F62C64EFE}" type="pres">
      <dgm:prSet presAssocID="{A3FF51C1-8AC2-4ABD-B52F-887223E4693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C140B0-B7D6-4D96-B982-73B224F6043A}" type="pres">
      <dgm:prSet presAssocID="{A3FF51C1-8AC2-4ABD-B52F-887223E46938}" presName="negativeSpace" presStyleCnt="0"/>
      <dgm:spPr/>
    </dgm:pt>
    <dgm:pt modelId="{821A1C7B-B0D0-4C40-BE9C-C02A16F34C69}" type="pres">
      <dgm:prSet presAssocID="{A3FF51C1-8AC2-4ABD-B52F-887223E46938}" presName="childText" presStyleLbl="conFgAcc1" presStyleIdx="1" presStyleCnt="5">
        <dgm:presLayoutVars>
          <dgm:bulletEnabled val="1"/>
        </dgm:presLayoutVars>
      </dgm:prSet>
      <dgm:spPr/>
    </dgm:pt>
    <dgm:pt modelId="{062B094E-3D33-4512-84B1-1DE6C8750409}" type="pres">
      <dgm:prSet presAssocID="{851ED224-6406-44EB-A2B3-9E1779E04741}" presName="spaceBetweenRectangles" presStyleCnt="0"/>
      <dgm:spPr/>
    </dgm:pt>
    <dgm:pt modelId="{1F4388E8-8573-43CF-9808-1F62613A0CEA}" type="pres">
      <dgm:prSet presAssocID="{023CE0E5-C21E-4794-A58E-6BDEA9F1367F}" presName="parentLin" presStyleCnt="0"/>
      <dgm:spPr/>
    </dgm:pt>
    <dgm:pt modelId="{C74C2005-204F-4F6E-976C-C2C13ABDDC86}" type="pres">
      <dgm:prSet presAssocID="{023CE0E5-C21E-4794-A58E-6BDEA9F1367F}" presName="parentLeftMargin" presStyleLbl="node1" presStyleIdx="1" presStyleCnt="5"/>
      <dgm:spPr/>
      <dgm:t>
        <a:bodyPr/>
        <a:lstStyle/>
        <a:p>
          <a:endParaRPr lang="es-EC"/>
        </a:p>
      </dgm:t>
    </dgm:pt>
    <dgm:pt modelId="{1019FC96-5860-4CA3-816B-A8EC1F1EA161}" type="pres">
      <dgm:prSet presAssocID="{023CE0E5-C21E-4794-A58E-6BDEA9F1367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4201E6-FBC1-4AC9-9174-DAD913BB2A46}" type="pres">
      <dgm:prSet presAssocID="{023CE0E5-C21E-4794-A58E-6BDEA9F1367F}" presName="negativeSpace" presStyleCnt="0"/>
      <dgm:spPr/>
    </dgm:pt>
    <dgm:pt modelId="{DA89EE48-DC99-456F-983A-ED67FA1F5DFB}" type="pres">
      <dgm:prSet presAssocID="{023CE0E5-C21E-4794-A58E-6BDEA9F1367F}" presName="childText" presStyleLbl="conFgAcc1" presStyleIdx="2" presStyleCnt="5">
        <dgm:presLayoutVars>
          <dgm:bulletEnabled val="1"/>
        </dgm:presLayoutVars>
      </dgm:prSet>
      <dgm:spPr/>
    </dgm:pt>
    <dgm:pt modelId="{6B225BD9-5CE2-4043-8B6E-41738ABFC726}" type="pres">
      <dgm:prSet presAssocID="{29A81C9C-C791-4BEF-A5F0-B8C59EE9099D}" presName="spaceBetweenRectangles" presStyleCnt="0"/>
      <dgm:spPr/>
    </dgm:pt>
    <dgm:pt modelId="{90AB64D9-776B-4A76-BD88-0E43EEE9C1DA}" type="pres">
      <dgm:prSet presAssocID="{A9AC172D-9EB3-4EB1-BEBF-3FE0E51D0EE1}" presName="parentLin" presStyleCnt="0"/>
      <dgm:spPr/>
    </dgm:pt>
    <dgm:pt modelId="{200F2F7A-48CB-4A92-A70A-04CF8A90695D}" type="pres">
      <dgm:prSet presAssocID="{A9AC172D-9EB3-4EB1-BEBF-3FE0E51D0EE1}" presName="parentLeftMargin" presStyleLbl="node1" presStyleIdx="2" presStyleCnt="5"/>
      <dgm:spPr/>
      <dgm:t>
        <a:bodyPr/>
        <a:lstStyle/>
        <a:p>
          <a:endParaRPr lang="es-EC"/>
        </a:p>
      </dgm:t>
    </dgm:pt>
    <dgm:pt modelId="{EB16B3E0-B26B-4F11-BA9A-FD1A0A1377F9}" type="pres">
      <dgm:prSet presAssocID="{A9AC172D-9EB3-4EB1-BEBF-3FE0E51D0EE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E4099D-BDB4-4E46-BE63-DD42DB9E9E55}" type="pres">
      <dgm:prSet presAssocID="{A9AC172D-9EB3-4EB1-BEBF-3FE0E51D0EE1}" presName="negativeSpace" presStyleCnt="0"/>
      <dgm:spPr/>
    </dgm:pt>
    <dgm:pt modelId="{BBC3F20F-13A8-4DBC-9000-A091C952D084}" type="pres">
      <dgm:prSet presAssocID="{A9AC172D-9EB3-4EB1-BEBF-3FE0E51D0EE1}" presName="childText" presStyleLbl="conFgAcc1" presStyleIdx="3" presStyleCnt="5">
        <dgm:presLayoutVars>
          <dgm:bulletEnabled val="1"/>
        </dgm:presLayoutVars>
      </dgm:prSet>
      <dgm:spPr/>
    </dgm:pt>
    <dgm:pt modelId="{30A26DD0-8FA1-49EE-A2D2-436788569656}" type="pres">
      <dgm:prSet presAssocID="{A4433D16-C093-4E88-A891-5272F2DEC4EE}" presName="spaceBetweenRectangles" presStyleCnt="0"/>
      <dgm:spPr/>
    </dgm:pt>
    <dgm:pt modelId="{43A8A008-9156-4049-AFDC-45504ACDD45A}" type="pres">
      <dgm:prSet presAssocID="{4FDE4002-BEC2-4FB2-B56B-C66B9B1E1888}" presName="parentLin" presStyleCnt="0"/>
      <dgm:spPr/>
    </dgm:pt>
    <dgm:pt modelId="{5F62D8F8-219A-46F3-B8DF-715AB97A39EF}" type="pres">
      <dgm:prSet presAssocID="{4FDE4002-BEC2-4FB2-B56B-C66B9B1E1888}" presName="parentLeftMargin" presStyleLbl="node1" presStyleIdx="3" presStyleCnt="5"/>
      <dgm:spPr/>
      <dgm:t>
        <a:bodyPr/>
        <a:lstStyle/>
        <a:p>
          <a:endParaRPr lang="es-EC"/>
        </a:p>
      </dgm:t>
    </dgm:pt>
    <dgm:pt modelId="{DEEDEC37-32D4-4F8F-AD44-DDF43F3FC9C3}" type="pres">
      <dgm:prSet presAssocID="{4FDE4002-BEC2-4FB2-B56B-C66B9B1E188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693CE4-B455-4193-B273-4D75CC268C76}" type="pres">
      <dgm:prSet presAssocID="{4FDE4002-BEC2-4FB2-B56B-C66B9B1E1888}" presName="negativeSpace" presStyleCnt="0"/>
      <dgm:spPr/>
    </dgm:pt>
    <dgm:pt modelId="{83ECC9F4-AAC5-4089-9DCC-EE8362D56D82}" type="pres">
      <dgm:prSet presAssocID="{4FDE4002-BEC2-4FB2-B56B-C66B9B1E188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EE83B51-8937-442B-9F40-E30E71FB4468}" type="presOf" srcId="{023CE0E5-C21E-4794-A58E-6BDEA9F1367F}" destId="{C74C2005-204F-4F6E-976C-C2C13ABDDC86}" srcOrd="0" destOrd="0" presId="urn:microsoft.com/office/officeart/2005/8/layout/list1"/>
    <dgm:cxn modelId="{DD0585AE-60A7-4A60-8E9F-E20814EC5480}" type="presOf" srcId="{A9AC172D-9EB3-4EB1-BEBF-3FE0E51D0EE1}" destId="{200F2F7A-48CB-4A92-A70A-04CF8A90695D}" srcOrd="0" destOrd="0" presId="urn:microsoft.com/office/officeart/2005/8/layout/list1"/>
    <dgm:cxn modelId="{B239C9E9-0E43-4986-8E6F-EE4D01A86B60}" type="presOf" srcId="{A9AC172D-9EB3-4EB1-BEBF-3FE0E51D0EE1}" destId="{EB16B3E0-B26B-4F11-BA9A-FD1A0A1377F9}" srcOrd="1" destOrd="0" presId="urn:microsoft.com/office/officeart/2005/8/layout/list1"/>
    <dgm:cxn modelId="{39AF5747-0F64-4A33-B33A-2F42BE267B99}" type="presOf" srcId="{4FDE4002-BEC2-4FB2-B56B-C66B9B1E1888}" destId="{DEEDEC37-32D4-4F8F-AD44-DDF43F3FC9C3}" srcOrd="1" destOrd="0" presId="urn:microsoft.com/office/officeart/2005/8/layout/list1"/>
    <dgm:cxn modelId="{9C8227DA-F8EC-467D-BBE4-620B83224D2B}" srcId="{C2D5713F-D221-415B-9F80-867C0920BF37}" destId="{A9AC172D-9EB3-4EB1-BEBF-3FE0E51D0EE1}" srcOrd="3" destOrd="0" parTransId="{2328CCC1-77EF-42AB-A24A-7B869A08303C}" sibTransId="{A4433D16-C093-4E88-A891-5272F2DEC4EE}"/>
    <dgm:cxn modelId="{8BA6A33C-A1FD-4EAA-8073-AE595302ABDB}" type="presOf" srcId="{A3FF51C1-8AC2-4ABD-B52F-887223E46938}" destId="{F4A6FF92-DED9-455D-97A9-D5673B8AC3D1}" srcOrd="0" destOrd="0" presId="urn:microsoft.com/office/officeart/2005/8/layout/list1"/>
    <dgm:cxn modelId="{FC6DBBA6-D563-47C8-88BE-1620161930EC}" srcId="{C2D5713F-D221-415B-9F80-867C0920BF37}" destId="{4FDE4002-BEC2-4FB2-B56B-C66B9B1E1888}" srcOrd="4" destOrd="0" parTransId="{860418F6-E931-4751-90DD-3EEEC77964A9}" sibTransId="{4FCD852F-73FF-4E78-94A3-0F0F602680D0}"/>
    <dgm:cxn modelId="{D33F6B50-92F9-472A-96BA-9A6C2310864B}" type="presOf" srcId="{AD605197-AC9E-46F3-B4CC-71719311DEA1}" destId="{F2F53AD7-0D70-4229-82B7-77F7A94D3435}" srcOrd="0" destOrd="0" presId="urn:microsoft.com/office/officeart/2005/8/layout/list1"/>
    <dgm:cxn modelId="{840AA21D-C38C-424E-AC3B-0CADBD466D31}" srcId="{C2D5713F-D221-415B-9F80-867C0920BF37}" destId="{A3FF51C1-8AC2-4ABD-B52F-887223E46938}" srcOrd="1" destOrd="0" parTransId="{01AC93E0-93FD-4806-B10A-57BD7160C313}" sibTransId="{851ED224-6406-44EB-A2B3-9E1779E04741}"/>
    <dgm:cxn modelId="{42024901-2FDF-49F2-83FC-621F8DB182CD}" type="presOf" srcId="{4FDE4002-BEC2-4FB2-B56B-C66B9B1E1888}" destId="{5F62D8F8-219A-46F3-B8DF-715AB97A39EF}" srcOrd="0" destOrd="0" presId="urn:microsoft.com/office/officeart/2005/8/layout/list1"/>
    <dgm:cxn modelId="{E4F31CCA-E3CE-47F2-8229-E11C771B8CD9}" type="presOf" srcId="{C2D5713F-D221-415B-9F80-867C0920BF37}" destId="{41567A42-7E7E-4D2C-B351-49DAC0FB530B}" srcOrd="0" destOrd="0" presId="urn:microsoft.com/office/officeart/2005/8/layout/list1"/>
    <dgm:cxn modelId="{8F746765-FF25-4E2D-8F41-6FC075C3E31C}" srcId="{C2D5713F-D221-415B-9F80-867C0920BF37}" destId="{AD605197-AC9E-46F3-B4CC-71719311DEA1}" srcOrd="0" destOrd="0" parTransId="{F445DB66-7997-4D48-A892-C475E51C493F}" sibTransId="{1AAA9CF0-BD02-4989-892A-190E9CC15BC6}"/>
    <dgm:cxn modelId="{A19DE97E-40BB-4875-983E-61435C90F5D2}" srcId="{C2D5713F-D221-415B-9F80-867C0920BF37}" destId="{023CE0E5-C21E-4794-A58E-6BDEA9F1367F}" srcOrd="2" destOrd="0" parTransId="{53C7611B-1D5A-4530-96D9-2A35D94D5480}" sibTransId="{29A81C9C-C791-4BEF-A5F0-B8C59EE9099D}"/>
    <dgm:cxn modelId="{0F19F13F-D383-4E51-9B83-9EDF697C7706}" type="presOf" srcId="{AD605197-AC9E-46F3-B4CC-71719311DEA1}" destId="{EBF1D4DD-7CAC-4554-A397-F7FF075895A2}" srcOrd="1" destOrd="0" presId="urn:microsoft.com/office/officeart/2005/8/layout/list1"/>
    <dgm:cxn modelId="{60D2EF63-1814-445B-8766-E476038CC513}" type="presOf" srcId="{023CE0E5-C21E-4794-A58E-6BDEA9F1367F}" destId="{1019FC96-5860-4CA3-816B-A8EC1F1EA161}" srcOrd="1" destOrd="0" presId="urn:microsoft.com/office/officeart/2005/8/layout/list1"/>
    <dgm:cxn modelId="{F07AD7B5-3178-4563-84CC-6F1E013B6A79}" type="presOf" srcId="{A3FF51C1-8AC2-4ABD-B52F-887223E46938}" destId="{6A6ADD8F-4B2D-40B8-BF62-9A7F62C64EFE}" srcOrd="1" destOrd="0" presId="urn:microsoft.com/office/officeart/2005/8/layout/list1"/>
    <dgm:cxn modelId="{296BEDC8-A174-4527-9164-0AB821F36858}" type="presParOf" srcId="{41567A42-7E7E-4D2C-B351-49DAC0FB530B}" destId="{D8744B17-2C42-4113-9843-44BADB72CE33}" srcOrd="0" destOrd="0" presId="urn:microsoft.com/office/officeart/2005/8/layout/list1"/>
    <dgm:cxn modelId="{6BC4809B-D470-4450-9D2F-4C2113FFEB25}" type="presParOf" srcId="{D8744B17-2C42-4113-9843-44BADB72CE33}" destId="{F2F53AD7-0D70-4229-82B7-77F7A94D3435}" srcOrd="0" destOrd="0" presId="urn:microsoft.com/office/officeart/2005/8/layout/list1"/>
    <dgm:cxn modelId="{F8D2458E-8B2D-4FB7-9CA6-147DDD3805BC}" type="presParOf" srcId="{D8744B17-2C42-4113-9843-44BADB72CE33}" destId="{EBF1D4DD-7CAC-4554-A397-F7FF075895A2}" srcOrd="1" destOrd="0" presId="urn:microsoft.com/office/officeart/2005/8/layout/list1"/>
    <dgm:cxn modelId="{35F78FE0-9BEE-4F56-B36E-31897A4CF74A}" type="presParOf" srcId="{41567A42-7E7E-4D2C-B351-49DAC0FB530B}" destId="{AC571FCB-FC7B-4DD3-9D50-40C723A151D0}" srcOrd="1" destOrd="0" presId="urn:microsoft.com/office/officeart/2005/8/layout/list1"/>
    <dgm:cxn modelId="{C7116DDD-26A9-4022-A9FC-A13D0AC62E0E}" type="presParOf" srcId="{41567A42-7E7E-4D2C-B351-49DAC0FB530B}" destId="{B818E018-5B4C-4886-93BB-99F0762A0CDC}" srcOrd="2" destOrd="0" presId="urn:microsoft.com/office/officeart/2005/8/layout/list1"/>
    <dgm:cxn modelId="{C8D8689C-87D5-4F93-8A93-5AA06973261E}" type="presParOf" srcId="{41567A42-7E7E-4D2C-B351-49DAC0FB530B}" destId="{12D1563B-0EF9-4A32-9989-5F6381A8C7CD}" srcOrd="3" destOrd="0" presId="urn:microsoft.com/office/officeart/2005/8/layout/list1"/>
    <dgm:cxn modelId="{CB09522A-A76F-4278-AE15-87711C41C27A}" type="presParOf" srcId="{41567A42-7E7E-4D2C-B351-49DAC0FB530B}" destId="{85E5A732-BB9C-433F-9423-94C070CA1190}" srcOrd="4" destOrd="0" presId="urn:microsoft.com/office/officeart/2005/8/layout/list1"/>
    <dgm:cxn modelId="{C9CF8F8F-51CE-4155-89AC-EEC92833F869}" type="presParOf" srcId="{85E5A732-BB9C-433F-9423-94C070CA1190}" destId="{F4A6FF92-DED9-455D-97A9-D5673B8AC3D1}" srcOrd="0" destOrd="0" presId="urn:microsoft.com/office/officeart/2005/8/layout/list1"/>
    <dgm:cxn modelId="{2959E2AA-5D4E-459B-B200-B14D4925FB77}" type="presParOf" srcId="{85E5A732-BB9C-433F-9423-94C070CA1190}" destId="{6A6ADD8F-4B2D-40B8-BF62-9A7F62C64EFE}" srcOrd="1" destOrd="0" presId="urn:microsoft.com/office/officeart/2005/8/layout/list1"/>
    <dgm:cxn modelId="{4328BF4F-8C25-431C-B5CC-C1D199D2F6D1}" type="presParOf" srcId="{41567A42-7E7E-4D2C-B351-49DAC0FB530B}" destId="{ACC140B0-B7D6-4D96-B982-73B224F6043A}" srcOrd="5" destOrd="0" presId="urn:microsoft.com/office/officeart/2005/8/layout/list1"/>
    <dgm:cxn modelId="{FAC24A39-86D8-4654-BCC8-51C2ED88E03A}" type="presParOf" srcId="{41567A42-7E7E-4D2C-B351-49DAC0FB530B}" destId="{821A1C7B-B0D0-4C40-BE9C-C02A16F34C69}" srcOrd="6" destOrd="0" presId="urn:microsoft.com/office/officeart/2005/8/layout/list1"/>
    <dgm:cxn modelId="{8D4B157E-824A-41B6-BC50-AD48CD38D394}" type="presParOf" srcId="{41567A42-7E7E-4D2C-B351-49DAC0FB530B}" destId="{062B094E-3D33-4512-84B1-1DE6C8750409}" srcOrd="7" destOrd="0" presId="urn:microsoft.com/office/officeart/2005/8/layout/list1"/>
    <dgm:cxn modelId="{346E44F5-CD33-4EB2-BBEA-8C0079193ADC}" type="presParOf" srcId="{41567A42-7E7E-4D2C-B351-49DAC0FB530B}" destId="{1F4388E8-8573-43CF-9808-1F62613A0CEA}" srcOrd="8" destOrd="0" presId="urn:microsoft.com/office/officeart/2005/8/layout/list1"/>
    <dgm:cxn modelId="{44B00DC8-9A7E-4771-A0D7-E5E672D5F38E}" type="presParOf" srcId="{1F4388E8-8573-43CF-9808-1F62613A0CEA}" destId="{C74C2005-204F-4F6E-976C-C2C13ABDDC86}" srcOrd="0" destOrd="0" presId="urn:microsoft.com/office/officeart/2005/8/layout/list1"/>
    <dgm:cxn modelId="{26EBDACE-3C9F-4E67-A429-38428BD9DA03}" type="presParOf" srcId="{1F4388E8-8573-43CF-9808-1F62613A0CEA}" destId="{1019FC96-5860-4CA3-816B-A8EC1F1EA161}" srcOrd="1" destOrd="0" presId="urn:microsoft.com/office/officeart/2005/8/layout/list1"/>
    <dgm:cxn modelId="{3E57F33A-7B8F-490C-B1E3-4BC26E416356}" type="presParOf" srcId="{41567A42-7E7E-4D2C-B351-49DAC0FB530B}" destId="{FB4201E6-FBC1-4AC9-9174-DAD913BB2A46}" srcOrd="9" destOrd="0" presId="urn:microsoft.com/office/officeart/2005/8/layout/list1"/>
    <dgm:cxn modelId="{9424A358-BF7B-41AE-BA68-411A0B1ADEEE}" type="presParOf" srcId="{41567A42-7E7E-4D2C-B351-49DAC0FB530B}" destId="{DA89EE48-DC99-456F-983A-ED67FA1F5DFB}" srcOrd="10" destOrd="0" presId="urn:microsoft.com/office/officeart/2005/8/layout/list1"/>
    <dgm:cxn modelId="{1504123E-396C-4BA2-A732-1861027CC3CA}" type="presParOf" srcId="{41567A42-7E7E-4D2C-B351-49DAC0FB530B}" destId="{6B225BD9-5CE2-4043-8B6E-41738ABFC726}" srcOrd="11" destOrd="0" presId="urn:microsoft.com/office/officeart/2005/8/layout/list1"/>
    <dgm:cxn modelId="{24057B4C-92D2-49DB-88A0-326E7C72A5B6}" type="presParOf" srcId="{41567A42-7E7E-4D2C-B351-49DAC0FB530B}" destId="{90AB64D9-776B-4A76-BD88-0E43EEE9C1DA}" srcOrd="12" destOrd="0" presId="urn:microsoft.com/office/officeart/2005/8/layout/list1"/>
    <dgm:cxn modelId="{1D01A033-841A-4F13-8E37-0F834DAC09F8}" type="presParOf" srcId="{90AB64D9-776B-4A76-BD88-0E43EEE9C1DA}" destId="{200F2F7A-48CB-4A92-A70A-04CF8A90695D}" srcOrd="0" destOrd="0" presId="urn:microsoft.com/office/officeart/2005/8/layout/list1"/>
    <dgm:cxn modelId="{34569FE2-8F33-4926-A9DD-206404D3CF19}" type="presParOf" srcId="{90AB64D9-776B-4A76-BD88-0E43EEE9C1DA}" destId="{EB16B3E0-B26B-4F11-BA9A-FD1A0A1377F9}" srcOrd="1" destOrd="0" presId="urn:microsoft.com/office/officeart/2005/8/layout/list1"/>
    <dgm:cxn modelId="{038C8B9A-767F-49A0-BF17-E942A0FACBB8}" type="presParOf" srcId="{41567A42-7E7E-4D2C-B351-49DAC0FB530B}" destId="{4FE4099D-BDB4-4E46-BE63-DD42DB9E9E55}" srcOrd="13" destOrd="0" presId="urn:microsoft.com/office/officeart/2005/8/layout/list1"/>
    <dgm:cxn modelId="{F9B543CA-A0EF-49F6-92E0-E3DE82087DD2}" type="presParOf" srcId="{41567A42-7E7E-4D2C-B351-49DAC0FB530B}" destId="{BBC3F20F-13A8-4DBC-9000-A091C952D084}" srcOrd="14" destOrd="0" presId="urn:microsoft.com/office/officeart/2005/8/layout/list1"/>
    <dgm:cxn modelId="{8657FB0D-42A8-4724-BC6D-7BD462A7160A}" type="presParOf" srcId="{41567A42-7E7E-4D2C-B351-49DAC0FB530B}" destId="{30A26DD0-8FA1-49EE-A2D2-436788569656}" srcOrd="15" destOrd="0" presId="urn:microsoft.com/office/officeart/2005/8/layout/list1"/>
    <dgm:cxn modelId="{3DC26C80-583D-49D6-AF8D-0C5610835999}" type="presParOf" srcId="{41567A42-7E7E-4D2C-B351-49DAC0FB530B}" destId="{43A8A008-9156-4049-AFDC-45504ACDD45A}" srcOrd="16" destOrd="0" presId="urn:microsoft.com/office/officeart/2005/8/layout/list1"/>
    <dgm:cxn modelId="{BE8B5508-481B-4403-91BC-4D25C973BA1B}" type="presParOf" srcId="{43A8A008-9156-4049-AFDC-45504ACDD45A}" destId="{5F62D8F8-219A-46F3-B8DF-715AB97A39EF}" srcOrd="0" destOrd="0" presId="urn:microsoft.com/office/officeart/2005/8/layout/list1"/>
    <dgm:cxn modelId="{3CC201A0-00E7-4318-B1B9-05E22F55A206}" type="presParOf" srcId="{43A8A008-9156-4049-AFDC-45504ACDD45A}" destId="{DEEDEC37-32D4-4F8F-AD44-DDF43F3FC9C3}" srcOrd="1" destOrd="0" presId="urn:microsoft.com/office/officeart/2005/8/layout/list1"/>
    <dgm:cxn modelId="{F5369F81-E849-4D45-AAD3-D6306D68D5F7}" type="presParOf" srcId="{41567A42-7E7E-4D2C-B351-49DAC0FB530B}" destId="{14693CE4-B455-4193-B273-4D75CC268C76}" srcOrd="17" destOrd="0" presId="urn:microsoft.com/office/officeart/2005/8/layout/list1"/>
    <dgm:cxn modelId="{806803C2-EA8B-4393-860F-0122D8B21E5C}" type="presParOf" srcId="{41567A42-7E7E-4D2C-B351-49DAC0FB530B}" destId="{83ECC9F4-AAC5-4089-9DCC-EE8362D56D8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06CE6B9-3D2C-4373-B925-8861829C85C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E0101B8-FC6B-4FA4-95E3-FC843348F18C}">
      <dgm:prSet phldrT="[Texto]"/>
      <dgm:spPr/>
      <dgm:t>
        <a:bodyPr/>
        <a:lstStyle/>
        <a:p>
          <a:r>
            <a:rPr lang="es-EC" dirty="0" smtClean="0"/>
            <a:t>Consideraciones</a:t>
          </a:r>
          <a:endParaRPr lang="es-EC" dirty="0"/>
        </a:p>
      </dgm:t>
    </dgm:pt>
    <dgm:pt modelId="{68399210-2D93-44DF-8871-920EE102D876}" type="parTrans" cxnId="{BC8642E1-6D07-4E73-AB4A-33442FB85217}">
      <dgm:prSet/>
      <dgm:spPr/>
      <dgm:t>
        <a:bodyPr/>
        <a:lstStyle/>
        <a:p>
          <a:endParaRPr lang="es-EC"/>
        </a:p>
      </dgm:t>
    </dgm:pt>
    <dgm:pt modelId="{324CCF87-59C4-4E99-9C74-A5FFC37F72F7}" type="sibTrans" cxnId="{BC8642E1-6D07-4E73-AB4A-33442FB85217}">
      <dgm:prSet/>
      <dgm:spPr/>
      <dgm:t>
        <a:bodyPr/>
        <a:lstStyle/>
        <a:p>
          <a:endParaRPr lang="es-EC"/>
        </a:p>
      </dgm:t>
    </dgm:pt>
    <dgm:pt modelId="{BB286979-44B9-4C51-9024-61EF80871002}">
      <dgm:prSet phldrT="[Texto]"/>
      <dgm:spPr/>
      <dgm:t>
        <a:bodyPr/>
        <a:lstStyle/>
        <a:p>
          <a:r>
            <a:rPr lang="es-EC" dirty="0" smtClean="0"/>
            <a:t>Diámetro bobina: 1170 mm</a:t>
          </a:r>
          <a:endParaRPr lang="es-EC" dirty="0"/>
        </a:p>
      </dgm:t>
    </dgm:pt>
    <dgm:pt modelId="{0783C392-E14F-4AF1-9260-CB656F42F6FC}" type="parTrans" cxnId="{F2E9DD16-96CD-4253-A49A-21317F034634}">
      <dgm:prSet/>
      <dgm:spPr/>
      <dgm:t>
        <a:bodyPr/>
        <a:lstStyle/>
        <a:p>
          <a:endParaRPr lang="es-EC"/>
        </a:p>
      </dgm:t>
    </dgm:pt>
    <dgm:pt modelId="{E09DB32C-7811-4295-8CA0-0AECC83FEF41}" type="sibTrans" cxnId="{F2E9DD16-96CD-4253-A49A-21317F034634}">
      <dgm:prSet/>
      <dgm:spPr/>
      <dgm:t>
        <a:bodyPr/>
        <a:lstStyle/>
        <a:p>
          <a:endParaRPr lang="es-EC"/>
        </a:p>
      </dgm:t>
    </dgm:pt>
    <dgm:pt modelId="{3ACB5B10-A6B1-474A-BE55-870AA170798A}">
      <dgm:prSet phldrT="[Texto]"/>
      <dgm:spPr/>
      <dgm:t>
        <a:bodyPr/>
        <a:lstStyle/>
        <a:p>
          <a:r>
            <a:rPr lang="es-EC" dirty="0" smtClean="0"/>
            <a:t>Ancho de bobina: 1000 mm</a:t>
          </a:r>
          <a:endParaRPr lang="es-EC" dirty="0"/>
        </a:p>
      </dgm:t>
    </dgm:pt>
    <dgm:pt modelId="{A48E7F8C-2231-493E-AEED-C461487C508A}" type="parTrans" cxnId="{DA32912B-20E5-4A8B-8FE1-EC4C9004412E}">
      <dgm:prSet/>
      <dgm:spPr/>
      <dgm:t>
        <a:bodyPr/>
        <a:lstStyle/>
        <a:p>
          <a:endParaRPr lang="es-EC"/>
        </a:p>
      </dgm:t>
    </dgm:pt>
    <dgm:pt modelId="{3F6BBD14-9A88-4013-B195-FD20DA764964}" type="sibTrans" cxnId="{DA32912B-20E5-4A8B-8FE1-EC4C9004412E}">
      <dgm:prSet/>
      <dgm:spPr/>
      <dgm:t>
        <a:bodyPr/>
        <a:lstStyle/>
        <a:p>
          <a:endParaRPr lang="es-EC"/>
        </a:p>
      </dgm:t>
    </dgm:pt>
    <dgm:pt modelId="{FA03C579-5B94-4631-90E0-8C3AEF6342D6}">
      <dgm:prSet phldrT="[Texto]"/>
      <dgm:spPr/>
      <dgm:t>
        <a:bodyPr/>
        <a:lstStyle/>
        <a:p>
          <a:r>
            <a:rPr lang="es-EC" dirty="0" smtClean="0"/>
            <a:t>Peso de bobina: 165 kg</a:t>
          </a:r>
          <a:endParaRPr lang="es-EC" dirty="0"/>
        </a:p>
      </dgm:t>
    </dgm:pt>
    <dgm:pt modelId="{77A1CDFA-6D5B-486C-AECD-DC154C02D3E4}" type="parTrans" cxnId="{94E1F4CE-DA66-49B0-9BAC-CD1B3023AD18}">
      <dgm:prSet/>
      <dgm:spPr/>
      <dgm:t>
        <a:bodyPr/>
        <a:lstStyle/>
        <a:p>
          <a:endParaRPr lang="es-EC"/>
        </a:p>
      </dgm:t>
    </dgm:pt>
    <dgm:pt modelId="{80F3D51C-7D3B-4C2A-874E-6A13F9B2696D}" type="sibTrans" cxnId="{94E1F4CE-DA66-49B0-9BAC-CD1B3023AD18}">
      <dgm:prSet/>
      <dgm:spPr/>
      <dgm:t>
        <a:bodyPr/>
        <a:lstStyle/>
        <a:p>
          <a:endParaRPr lang="es-EC"/>
        </a:p>
      </dgm:t>
    </dgm:pt>
    <dgm:pt modelId="{CCDE115D-DF4B-4458-906B-36004C57E5DA}">
      <dgm:prSet phldrT="[Texto]"/>
      <dgm:spPr/>
      <dgm:t>
        <a:bodyPr/>
        <a:lstStyle/>
        <a:p>
          <a:r>
            <a:rPr lang="es-EC" dirty="0" smtClean="0"/>
            <a:t>Velocidad de desbobinado: 50 m/min</a:t>
          </a:r>
          <a:endParaRPr lang="es-EC" dirty="0"/>
        </a:p>
      </dgm:t>
    </dgm:pt>
    <dgm:pt modelId="{A8DEAED8-AC0A-4B4E-A9CB-3D4743B8CFE6}" type="parTrans" cxnId="{BF909842-B9FD-4A45-9D03-1085242E5D1B}">
      <dgm:prSet/>
      <dgm:spPr/>
      <dgm:t>
        <a:bodyPr/>
        <a:lstStyle/>
        <a:p>
          <a:endParaRPr lang="es-EC"/>
        </a:p>
      </dgm:t>
    </dgm:pt>
    <dgm:pt modelId="{57B6BC9C-BC71-415C-9BF7-71583DB6E1D3}" type="sibTrans" cxnId="{BF909842-B9FD-4A45-9D03-1085242E5D1B}">
      <dgm:prSet/>
      <dgm:spPr/>
      <dgm:t>
        <a:bodyPr/>
        <a:lstStyle/>
        <a:p>
          <a:endParaRPr lang="es-EC"/>
        </a:p>
      </dgm:t>
    </dgm:pt>
    <dgm:pt modelId="{299FC4E4-1803-4A8B-87A6-D6806B858356}" type="pres">
      <dgm:prSet presAssocID="{006CE6B9-3D2C-4373-B925-8861829C85C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6D0AAF88-F0DD-4B05-A2E0-EB08DFA28544}" type="pres">
      <dgm:prSet presAssocID="{DE0101B8-FC6B-4FA4-95E3-FC843348F18C}" presName="root" presStyleCnt="0"/>
      <dgm:spPr/>
    </dgm:pt>
    <dgm:pt modelId="{331C7771-D0ED-4EDA-AEC9-6078EF0499DB}" type="pres">
      <dgm:prSet presAssocID="{DE0101B8-FC6B-4FA4-95E3-FC843348F18C}" presName="rootComposite" presStyleCnt="0"/>
      <dgm:spPr/>
    </dgm:pt>
    <dgm:pt modelId="{540C29E0-E906-4B96-BCFA-179D7C04D8E9}" type="pres">
      <dgm:prSet presAssocID="{DE0101B8-FC6B-4FA4-95E3-FC843348F18C}" presName="rootText" presStyleLbl="node1" presStyleIdx="0" presStyleCnt="1"/>
      <dgm:spPr/>
      <dgm:t>
        <a:bodyPr/>
        <a:lstStyle/>
        <a:p>
          <a:endParaRPr lang="es-EC"/>
        </a:p>
      </dgm:t>
    </dgm:pt>
    <dgm:pt modelId="{6F282385-F5B8-40D5-8136-FA9AFFF871E7}" type="pres">
      <dgm:prSet presAssocID="{DE0101B8-FC6B-4FA4-95E3-FC843348F18C}" presName="rootConnector" presStyleLbl="node1" presStyleIdx="0" presStyleCnt="1"/>
      <dgm:spPr/>
      <dgm:t>
        <a:bodyPr/>
        <a:lstStyle/>
        <a:p>
          <a:endParaRPr lang="es-EC"/>
        </a:p>
      </dgm:t>
    </dgm:pt>
    <dgm:pt modelId="{90A01BE2-FE8F-466E-B5C2-E4303BE86EA5}" type="pres">
      <dgm:prSet presAssocID="{DE0101B8-FC6B-4FA4-95E3-FC843348F18C}" presName="childShape" presStyleCnt="0"/>
      <dgm:spPr/>
    </dgm:pt>
    <dgm:pt modelId="{13BCE475-65C0-4EF8-AA5A-D606342A6B6E}" type="pres">
      <dgm:prSet presAssocID="{0783C392-E14F-4AF1-9260-CB656F42F6FC}" presName="Name13" presStyleLbl="parChTrans1D2" presStyleIdx="0" presStyleCnt="4"/>
      <dgm:spPr/>
      <dgm:t>
        <a:bodyPr/>
        <a:lstStyle/>
        <a:p>
          <a:endParaRPr lang="es-EC"/>
        </a:p>
      </dgm:t>
    </dgm:pt>
    <dgm:pt modelId="{29112FF7-04B4-4221-8D09-8413CD7EDCA3}" type="pres">
      <dgm:prSet presAssocID="{BB286979-44B9-4C51-9024-61EF80871002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78C85D-B8C1-43E0-92A0-57E905DAAD71}" type="pres">
      <dgm:prSet presAssocID="{A48E7F8C-2231-493E-AEED-C461487C508A}" presName="Name13" presStyleLbl="parChTrans1D2" presStyleIdx="1" presStyleCnt="4"/>
      <dgm:spPr/>
      <dgm:t>
        <a:bodyPr/>
        <a:lstStyle/>
        <a:p>
          <a:endParaRPr lang="es-EC"/>
        </a:p>
      </dgm:t>
    </dgm:pt>
    <dgm:pt modelId="{9592B61A-0B8C-43F2-AAF5-81F4AF3D9628}" type="pres">
      <dgm:prSet presAssocID="{3ACB5B10-A6B1-474A-BE55-870AA170798A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D1302E-689D-4B65-B240-71EEA246629C}" type="pres">
      <dgm:prSet presAssocID="{77A1CDFA-6D5B-486C-AECD-DC154C02D3E4}" presName="Name13" presStyleLbl="parChTrans1D2" presStyleIdx="2" presStyleCnt="4"/>
      <dgm:spPr/>
      <dgm:t>
        <a:bodyPr/>
        <a:lstStyle/>
        <a:p>
          <a:endParaRPr lang="es-EC"/>
        </a:p>
      </dgm:t>
    </dgm:pt>
    <dgm:pt modelId="{E21CBD0C-A41C-4CB4-A589-8AD609065A01}" type="pres">
      <dgm:prSet presAssocID="{FA03C579-5B94-4631-90E0-8C3AEF6342D6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A07995-E164-4996-98A8-F6BDAA39CA3D}" type="pres">
      <dgm:prSet presAssocID="{A8DEAED8-AC0A-4B4E-A9CB-3D4743B8CFE6}" presName="Name13" presStyleLbl="parChTrans1D2" presStyleIdx="3" presStyleCnt="4"/>
      <dgm:spPr/>
      <dgm:t>
        <a:bodyPr/>
        <a:lstStyle/>
        <a:p>
          <a:endParaRPr lang="es-EC"/>
        </a:p>
      </dgm:t>
    </dgm:pt>
    <dgm:pt modelId="{8EE0181B-EE5A-4CFF-B723-FDDB10844747}" type="pres">
      <dgm:prSet presAssocID="{CCDE115D-DF4B-4458-906B-36004C57E5DA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A32912B-20E5-4A8B-8FE1-EC4C9004412E}" srcId="{DE0101B8-FC6B-4FA4-95E3-FC843348F18C}" destId="{3ACB5B10-A6B1-474A-BE55-870AA170798A}" srcOrd="1" destOrd="0" parTransId="{A48E7F8C-2231-493E-AEED-C461487C508A}" sibTransId="{3F6BBD14-9A88-4013-B195-FD20DA764964}"/>
    <dgm:cxn modelId="{E635475C-AFA5-448A-92E6-F687ED2AA9DF}" type="presOf" srcId="{DE0101B8-FC6B-4FA4-95E3-FC843348F18C}" destId="{6F282385-F5B8-40D5-8136-FA9AFFF871E7}" srcOrd="1" destOrd="0" presId="urn:microsoft.com/office/officeart/2005/8/layout/hierarchy3"/>
    <dgm:cxn modelId="{89E109DD-9738-4753-984A-30C03B9F699D}" type="presOf" srcId="{BB286979-44B9-4C51-9024-61EF80871002}" destId="{29112FF7-04B4-4221-8D09-8413CD7EDCA3}" srcOrd="0" destOrd="0" presId="urn:microsoft.com/office/officeart/2005/8/layout/hierarchy3"/>
    <dgm:cxn modelId="{5CAC31D6-F6DB-4648-8FFF-E90EFA4A9A53}" type="presOf" srcId="{FA03C579-5B94-4631-90E0-8C3AEF6342D6}" destId="{E21CBD0C-A41C-4CB4-A589-8AD609065A01}" srcOrd="0" destOrd="0" presId="urn:microsoft.com/office/officeart/2005/8/layout/hierarchy3"/>
    <dgm:cxn modelId="{7FFC890B-3361-418E-A778-2287653950CC}" type="presOf" srcId="{DE0101B8-FC6B-4FA4-95E3-FC843348F18C}" destId="{540C29E0-E906-4B96-BCFA-179D7C04D8E9}" srcOrd="0" destOrd="0" presId="urn:microsoft.com/office/officeart/2005/8/layout/hierarchy3"/>
    <dgm:cxn modelId="{F2E9DD16-96CD-4253-A49A-21317F034634}" srcId="{DE0101B8-FC6B-4FA4-95E3-FC843348F18C}" destId="{BB286979-44B9-4C51-9024-61EF80871002}" srcOrd="0" destOrd="0" parTransId="{0783C392-E14F-4AF1-9260-CB656F42F6FC}" sibTransId="{E09DB32C-7811-4295-8CA0-0AECC83FEF41}"/>
    <dgm:cxn modelId="{3E88088D-4D88-42C8-A2C3-30C82BFE6B6D}" type="presOf" srcId="{0783C392-E14F-4AF1-9260-CB656F42F6FC}" destId="{13BCE475-65C0-4EF8-AA5A-D606342A6B6E}" srcOrd="0" destOrd="0" presId="urn:microsoft.com/office/officeart/2005/8/layout/hierarchy3"/>
    <dgm:cxn modelId="{BF909842-B9FD-4A45-9D03-1085242E5D1B}" srcId="{DE0101B8-FC6B-4FA4-95E3-FC843348F18C}" destId="{CCDE115D-DF4B-4458-906B-36004C57E5DA}" srcOrd="3" destOrd="0" parTransId="{A8DEAED8-AC0A-4B4E-A9CB-3D4743B8CFE6}" sibTransId="{57B6BC9C-BC71-415C-9BF7-71583DB6E1D3}"/>
    <dgm:cxn modelId="{890FAF53-BFF2-4A79-8C32-BABDFC38ED5E}" type="presOf" srcId="{77A1CDFA-6D5B-486C-AECD-DC154C02D3E4}" destId="{C9D1302E-689D-4B65-B240-71EEA246629C}" srcOrd="0" destOrd="0" presId="urn:microsoft.com/office/officeart/2005/8/layout/hierarchy3"/>
    <dgm:cxn modelId="{FC52CA58-A724-4FAC-9564-04DD5A839985}" type="presOf" srcId="{3ACB5B10-A6B1-474A-BE55-870AA170798A}" destId="{9592B61A-0B8C-43F2-AAF5-81F4AF3D9628}" srcOrd="0" destOrd="0" presId="urn:microsoft.com/office/officeart/2005/8/layout/hierarchy3"/>
    <dgm:cxn modelId="{94E1F4CE-DA66-49B0-9BAC-CD1B3023AD18}" srcId="{DE0101B8-FC6B-4FA4-95E3-FC843348F18C}" destId="{FA03C579-5B94-4631-90E0-8C3AEF6342D6}" srcOrd="2" destOrd="0" parTransId="{77A1CDFA-6D5B-486C-AECD-DC154C02D3E4}" sibTransId="{80F3D51C-7D3B-4C2A-874E-6A13F9B2696D}"/>
    <dgm:cxn modelId="{C9F0AAB6-6505-404B-BD4F-CC72E1F0D772}" type="presOf" srcId="{CCDE115D-DF4B-4458-906B-36004C57E5DA}" destId="{8EE0181B-EE5A-4CFF-B723-FDDB10844747}" srcOrd="0" destOrd="0" presId="urn:microsoft.com/office/officeart/2005/8/layout/hierarchy3"/>
    <dgm:cxn modelId="{30BE0415-C60B-49E8-9A9C-8BEFCB05AD3F}" type="presOf" srcId="{A48E7F8C-2231-493E-AEED-C461487C508A}" destId="{F078C85D-B8C1-43E0-92A0-57E905DAAD71}" srcOrd="0" destOrd="0" presId="urn:microsoft.com/office/officeart/2005/8/layout/hierarchy3"/>
    <dgm:cxn modelId="{BC8642E1-6D07-4E73-AB4A-33442FB85217}" srcId="{006CE6B9-3D2C-4373-B925-8861829C85CD}" destId="{DE0101B8-FC6B-4FA4-95E3-FC843348F18C}" srcOrd="0" destOrd="0" parTransId="{68399210-2D93-44DF-8871-920EE102D876}" sibTransId="{324CCF87-59C4-4E99-9C74-A5FFC37F72F7}"/>
    <dgm:cxn modelId="{8FA275DC-D59A-4A8D-BA59-FD73693063A8}" type="presOf" srcId="{006CE6B9-3D2C-4373-B925-8861829C85CD}" destId="{299FC4E4-1803-4A8B-87A6-D6806B858356}" srcOrd="0" destOrd="0" presId="urn:microsoft.com/office/officeart/2005/8/layout/hierarchy3"/>
    <dgm:cxn modelId="{B096B25E-256C-4A31-99D1-60BA8F1502EC}" type="presOf" srcId="{A8DEAED8-AC0A-4B4E-A9CB-3D4743B8CFE6}" destId="{A4A07995-E164-4996-98A8-F6BDAA39CA3D}" srcOrd="0" destOrd="0" presId="urn:microsoft.com/office/officeart/2005/8/layout/hierarchy3"/>
    <dgm:cxn modelId="{0738B3E4-DDAE-4642-8D34-81822BE80ADB}" type="presParOf" srcId="{299FC4E4-1803-4A8B-87A6-D6806B858356}" destId="{6D0AAF88-F0DD-4B05-A2E0-EB08DFA28544}" srcOrd="0" destOrd="0" presId="urn:microsoft.com/office/officeart/2005/8/layout/hierarchy3"/>
    <dgm:cxn modelId="{681B1ADE-0239-4F3A-B0B7-2C9814FF2834}" type="presParOf" srcId="{6D0AAF88-F0DD-4B05-A2E0-EB08DFA28544}" destId="{331C7771-D0ED-4EDA-AEC9-6078EF0499DB}" srcOrd="0" destOrd="0" presId="urn:microsoft.com/office/officeart/2005/8/layout/hierarchy3"/>
    <dgm:cxn modelId="{3B51F1EC-2747-49FA-BBD5-91CFEFECA1A1}" type="presParOf" srcId="{331C7771-D0ED-4EDA-AEC9-6078EF0499DB}" destId="{540C29E0-E906-4B96-BCFA-179D7C04D8E9}" srcOrd="0" destOrd="0" presId="urn:microsoft.com/office/officeart/2005/8/layout/hierarchy3"/>
    <dgm:cxn modelId="{CC7C1BBA-D4FB-4906-955B-D8B93C934306}" type="presParOf" srcId="{331C7771-D0ED-4EDA-AEC9-6078EF0499DB}" destId="{6F282385-F5B8-40D5-8136-FA9AFFF871E7}" srcOrd="1" destOrd="0" presId="urn:microsoft.com/office/officeart/2005/8/layout/hierarchy3"/>
    <dgm:cxn modelId="{659428F8-8C1A-427A-BBC3-75A051062EFF}" type="presParOf" srcId="{6D0AAF88-F0DD-4B05-A2E0-EB08DFA28544}" destId="{90A01BE2-FE8F-466E-B5C2-E4303BE86EA5}" srcOrd="1" destOrd="0" presId="urn:microsoft.com/office/officeart/2005/8/layout/hierarchy3"/>
    <dgm:cxn modelId="{CC4FF4E1-5534-459D-9619-D09F0FD26515}" type="presParOf" srcId="{90A01BE2-FE8F-466E-B5C2-E4303BE86EA5}" destId="{13BCE475-65C0-4EF8-AA5A-D606342A6B6E}" srcOrd="0" destOrd="0" presId="urn:microsoft.com/office/officeart/2005/8/layout/hierarchy3"/>
    <dgm:cxn modelId="{13903A86-BBB9-45A5-9BE8-46E86CCB0DAF}" type="presParOf" srcId="{90A01BE2-FE8F-466E-B5C2-E4303BE86EA5}" destId="{29112FF7-04B4-4221-8D09-8413CD7EDCA3}" srcOrd="1" destOrd="0" presId="urn:microsoft.com/office/officeart/2005/8/layout/hierarchy3"/>
    <dgm:cxn modelId="{B796EA04-7C20-4BAD-B557-3D5AB4311379}" type="presParOf" srcId="{90A01BE2-FE8F-466E-B5C2-E4303BE86EA5}" destId="{F078C85D-B8C1-43E0-92A0-57E905DAAD71}" srcOrd="2" destOrd="0" presId="urn:microsoft.com/office/officeart/2005/8/layout/hierarchy3"/>
    <dgm:cxn modelId="{EB91EAAE-6210-46FD-8715-5F618B9983C7}" type="presParOf" srcId="{90A01BE2-FE8F-466E-B5C2-E4303BE86EA5}" destId="{9592B61A-0B8C-43F2-AAF5-81F4AF3D9628}" srcOrd="3" destOrd="0" presId="urn:microsoft.com/office/officeart/2005/8/layout/hierarchy3"/>
    <dgm:cxn modelId="{930BC3AA-3AF6-4440-94AF-3C752EE67914}" type="presParOf" srcId="{90A01BE2-FE8F-466E-B5C2-E4303BE86EA5}" destId="{C9D1302E-689D-4B65-B240-71EEA246629C}" srcOrd="4" destOrd="0" presId="urn:microsoft.com/office/officeart/2005/8/layout/hierarchy3"/>
    <dgm:cxn modelId="{CA5EDC9C-A938-47A7-83D4-088C90649F69}" type="presParOf" srcId="{90A01BE2-FE8F-466E-B5C2-E4303BE86EA5}" destId="{E21CBD0C-A41C-4CB4-A589-8AD609065A01}" srcOrd="5" destOrd="0" presId="urn:microsoft.com/office/officeart/2005/8/layout/hierarchy3"/>
    <dgm:cxn modelId="{53D9283D-A404-49BA-9446-A9A0D027973A}" type="presParOf" srcId="{90A01BE2-FE8F-466E-B5C2-E4303BE86EA5}" destId="{A4A07995-E164-4996-98A8-F6BDAA39CA3D}" srcOrd="6" destOrd="0" presId="urn:microsoft.com/office/officeart/2005/8/layout/hierarchy3"/>
    <dgm:cxn modelId="{5873526B-B375-4732-96B0-CE246225A42E}" type="presParOf" srcId="{90A01BE2-FE8F-466E-B5C2-E4303BE86EA5}" destId="{8EE0181B-EE5A-4CFF-B723-FDDB10844747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B696B05-6EC9-4161-A5B9-3FEA68AD8B5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96DD2EA-2946-449B-93CF-11106E7B6789}">
      <dgm:prSet phldrT="[Texto]"/>
      <dgm:spPr/>
      <dgm:t>
        <a:bodyPr/>
        <a:lstStyle/>
        <a:p>
          <a:r>
            <a:rPr lang="es-EC" dirty="0" smtClean="0"/>
            <a:t>Angulo de la lámina previo a la mesa de empalme</a:t>
          </a:r>
          <a:endParaRPr lang="es-EC" dirty="0"/>
        </a:p>
      </dgm:t>
    </dgm:pt>
    <dgm:pt modelId="{35075BD5-D862-47D8-AB5E-805B753EF589}" type="parTrans" cxnId="{C72CB69D-4914-4EED-851F-6A0EDA078959}">
      <dgm:prSet/>
      <dgm:spPr/>
      <dgm:t>
        <a:bodyPr/>
        <a:lstStyle/>
        <a:p>
          <a:endParaRPr lang="es-EC"/>
        </a:p>
      </dgm:t>
    </dgm:pt>
    <dgm:pt modelId="{9908CA5C-4FFE-439E-AB53-5E3162E26B8C}" type="sibTrans" cxnId="{C72CB69D-4914-4EED-851F-6A0EDA078959}">
      <dgm:prSet/>
      <dgm:spPr/>
      <dgm:t>
        <a:bodyPr/>
        <a:lstStyle/>
        <a:p>
          <a:endParaRPr lang="es-EC"/>
        </a:p>
      </dgm:t>
    </dgm:pt>
    <dgm:pt modelId="{41A64930-880F-4FFA-97E2-BFCED76DB535}">
      <dgm:prSet phldrT="[Texto]"/>
      <dgm:spPr/>
      <dgm:t>
        <a:bodyPr/>
        <a:lstStyle/>
        <a:p>
          <a:r>
            <a:rPr lang="es-EC" dirty="0" smtClean="0"/>
            <a:t>Posición de la lámina previo al paso por el rodillo de tensión</a:t>
          </a:r>
          <a:endParaRPr lang="es-EC" dirty="0"/>
        </a:p>
      </dgm:t>
    </dgm:pt>
    <dgm:pt modelId="{A434D2C2-FA43-425D-86E5-D9CB8BAC6B99}" type="parTrans" cxnId="{9AFF8890-45C6-433B-B678-8925EA834E5D}">
      <dgm:prSet/>
      <dgm:spPr/>
      <dgm:t>
        <a:bodyPr/>
        <a:lstStyle/>
        <a:p>
          <a:endParaRPr lang="es-EC"/>
        </a:p>
      </dgm:t>
    </dgm:pt>
    <dgm:pt modelId="{661E314F-1E68-4995-810A-7EF52EC49466}" type="sibTrans" cxnId="{9AFF8890-45C6-433B-B678-8925EA834E5D}">
      <dgm:prSet/>
      <dgm:spPr/>
      <dgm:t>
        <a:bodyPr/>
        <a:lstStyle/>
        <a:p>
          <a:endParaRPr lang="es-EC"/>
        </a:p>
      </dgm:t>
    </dgm:pt>
    <dgm:pt modelId="{ABF737FD-D5BE-4A70-AF6B-9569FEFAE3C0}" type="pres">
      <dgm:prSet presAssocID="{9B696B05-6EC9-4161-A5B9-3FEA68AD8B5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73545C09-D189-44E2-A4F8-FFF1383CB8E3}" type="pres">
      <dgm:prSet presAssocID="{C96DD2EA-2946-449B-93CF-11106E7B6789}" presName="horFlow" presStyleCnt="0"/>
      <dgm:spPr/>
    </dgm:pt>
    <dgm:pt modelId="{2CEF1F08-0B91-4C18-B069-3760552796B9}" type="pres">
      <dgm:prSet presAssocID="{C96DD2EA-2946-449B-93CF-11106E7B6789}" presName="bigChev" presStyleLbl="node1" presStyleIdx="0" presStyleCnt="2" custLinFactNeighborY="-983"/>
      <dgm:spPr/>
      <dgm:t>
        <a:bodyPr/>
        <a:lstStyle/>
        <a:p>
          <a:endParaRPr lang="es-EC"/>
        </a:p>
      </dgm:t>
    </dgm:pt>
    <dgm:pt modelId="{9DBDD5F2-0EA7-4E9D-9E6F-94C922696FA2}" type="pres">
      <dgm:prSet presAssocID="{C96DD2EA-2946-449B-93CF-11106E7B6789}" presName="vSp" presStyleCnt="0"/>
      <dgm:spPr/>
    </dgm:pt>
    <dgm:pt modelId="{629A03F6-937F-4FE9-96BD-68B6FB6C5D3F}" type="pres">
      <dgm:prSet presAssocID="{41A64930-880F-4FFA-97E2-BFCED76DB535}" presName="horFlow" presStyleCnt="0"/>
      <dgm:spPr/>
    </dgm:pt>
    <dgm:pt modelId="{432860ED-FF45-4325-9F02-7DF1784907D6}" type="pres">
      <dgm:prSet presAssocID="{41A64930-880F-4FFA-97E2-BFCED76DB535}" presName="bigChev" presStyleLbl="node1" presStyleIdx="1" presStyleCnt="2" custLinFactNeighborY="24155"/>
      <dgm:spPr/>
      <dgm:t>
        <a:bodyPr/>
        <a:lstStyle/>
        <a:p>
          <a:endParaRPr lang="es-EC"/>
        </a:p>
      </dgm:t>
    </dgm:pt>
  </dgm:ptLst>
  <dgm:cxnLst>
    <dgm:cxn modelId="{1676DBCC-5947-496F-BA68-304AE1830C78}" type="presOf" srcId="{9B696B05-6EC9-4161-A5B9-3FEA68AD8B5D}" destId="{ABF737FD-D5BE-4A70-AF6B-9569FEFAE3C0}" srcOrd="0" destOrd="0" presId="urn:microsoft.com/office/officeart/2005/8/layout/lProcess3"/>
    <dgm:cxn modelId="{9AFF8890-45C6-433B-B678-8925EA834E5D}" srcId="{9B696B05-6EC9-4161-A5B9-3FEA68AD8B5D}" destId="{41A64930-880F-4FFA-97E2-BFCED76DB535}" srcOrd="1" destOrd="0" parTransId="{A434D2C2-FA43-425D-86E5-D9CB8BAC6B99}" sibTransId="{661E314F-1E68-4995-810A-7EF52EC49466}"/>
    <dgm:cxn modelId="{C72CB69D-4914-4EED-851F-6A0EDA078959}" srcId="{9B696B05-6EC9-4161-A5B9-3FEA68AD8B5D}" destId="{C96DD2EA-2946-449B-93CF-11106E7B6789}" srcOrd="0" destOrd="0" parTransId="{35075BD5-D862-47D8-AB5E-805B753EF589}" sibTransId="{9908CA5C-4FFE-439E-AB53-5E3162E26B8C}"/>
    <dgm:cxn modelId="{F95A1F4A-EBC1-4EEF-AA01-B540C9FC3CC7}" type="presOf" srcId="{41A64930-880F-4FFA-97E2-BFCED76DB535}" destId="{432860ED-FF45-4325-9F02-7DF1784907D6}" srcOrd="0" destOrd="0" presId="urn:microsoft.com/office/officeart/2005/8/layout/lProcess3"/>
    <dgm:cxn modelId="{B9CE3E32-A1FE-4CC5-9A6A-738D59F52DF8}" type="presOf" srcId="{C96DD2EA-2946-449B-93CF-11106E7B6789}" destId="{2CEF1F08-0B91-4C18-B069-3760552796B9}" srcOrd="0" destOrd="0" presId="urn:microsoft.com/office/officeart/2005/8/layout/lProcess3"/>
    <dgm:cxn modelId="{E9627569-3E28-49C1-A144-0AC5BEEA3291}" type="presParOf" srcId="{ABF737FD-D5BE-4A70-AF6B-9569FEFAE3C0}" destId="{73545C09-D189-44E2-A4F8-FFF1383CB8E3}" srcOrd="0" destOrd="0" presId="urn:microsoft.com/office/officeart/2005/8/layout/lProcess3"/>
    <dgm:cxn modelId="{CFED4CBA-6803-4075-A814-7DB2F73BE900}" type="presParOf" srcId="{73545C09-D189-44E2-A4F8-FFF1383CB8E3}" destId="{2CEF1F08-0B91-4C18-B069-3760552796B9}" srcOrd="0" destOrd="0" presId="urn:microsoft.com/office/officeart/2005/8/layout/lProcess3"/>
    <dgm:cxn modelId="{39F3B006-0C91-4EF2-B79C-2DD683C72C55}" type="presParOf" srcId="{ABF737FD-D5BE-4A70-AF6B-9569FEFAE3C0}" destId="{9DBDD5F2-0EA7-4E9D-9E6F-94C922696FA2}" srcOrd="1" destOrd="0" presId="urn:microsoft.com/office/officeart/2005/8/layout/lProcess3"/>
    <dgm:cxn modelId="{8DFD3541-ABB7-443E-ABBE-B837B8924CEB}" type="presParOf" srcId="{ABF737FD-D5BE-4A70-AF6B-9569FEFAE3C0}" destId="{629A03F6-937F-4FE9-96BD-68B6FB6C5D3F}" srcOrd="2" destOrd="0" presId="urn:microsoft.com/office/officeart/2005/8/layout/lProcess3"/>
    <dgm:cxn modelId="{2E557DF0-7F43-4B80-AF22-BEC7E05BA299}" type="presParOf" srcId="{629A03F6-937F-4FE9-96BD-68B6FB6C5D3F}" destId="{432860ED-FF45-4325-9F02-7DF1784907D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191A37-E271-4B70-9177-810B6751944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755D4FC-3690-497D-AF0B-CD42BE6D2E71}">
      <dgm:prSet phldrT="[Texto]"/>
      <dgm:spPr/>
      <dgm:t>
        <a:bodyPr/>
        <a:lstStyle/>
        <a:p>
          <a:r>
            <a:rPr lang="es-ES" smtClean="0"/>
            <a:t>Tiempo de calentamiento era de 45 minutos</a:t>
          </a:r>
          <a:endParaRPr lang="es-ES"/>
        </a:p>
      </dgm:t>
    </dgm:pt>
    <dgm:pt modelId="{02319C64-E3EA-4F1E-9FB8-FA52913FBED9}" type="parTrans" cxnId="{DEF4D5BC-00D9-4442-A8A1-0D1ABB48F4CB}">
      <dgm:prSet/>
      <dgm:spPr/>
      <dgm:t>
        <a:bodyPr/>
        <a:lstStyle/>
        <a:p>
          <a:endParaRPr lang="es-ES"/>
        </a:p>
      </dgm:t>
    </dgm:pt>
    <dgm:pt modelId="{8243C703-6C74-4EE9-9D5D-24DA5144CDDD}" type="sibTrans" cxnId="{DEF4D5BC-00D9-4442-A8A1-0D1ABB48F4CB}">
      <dgm:prSet/>
      <dgm:spPr/>
      <dgm:t>
        <a:bodyPr/>
        <a:lstStyle/>
        <a:p>
          <a:endParaRPr lang="es-ES"/>
        </a:p>
      </dgm:t>
    </dgm:pt>
    <dgm:pt modelId="{A7219402-6493-48E0-AE6A-0ED75954DB6F}">
      <dgm:prSet phldrT="[Texto]"/>
      <dgm:spPr/>
      <dgm:t>
        <a:bodyPr/>
        <a:lstStyle/>
        <a:p>
          <a:r>
            <a:rPr lang="es-ES" dirty="0" smtClean="0"/>
            <a:t>Para el empalme de rollos de poliéster se utiliza una “Cosedora de sacos”</a:t>
          </a:r>
          <a:endParaRPr lang="es-ES" dirty="0"/>
        </a:p>
      </dgm:t>
    </dgm:pt>
    <dgm:pt modelId="{55DF7153-8482-476F-BCC0-2D441ABCB7B7}" type="parTrans" cxnId="{DF334B34-F559-42B9-A388-F259FA30FAAA}">
      <dgm:prSet/>
      <dgm:spPr/>
      <dgm:t>
        <a:bodyPr/>
        <a:lstStyle/>
        <a:p>
          <a:endParaRPr lang="es-ES"/>
        </a:p>
      </dgm:t>
    </dgm:pt>
    <dgm:pt modelId="{FA74C646-4787-48A6-A49F-DC9E69CBC1E6}" type="sibTrans" cxnId="{DF334B34-F559-42B9-A388-F259FA30FAAA}">
      <dgm:prSet/>
      <dgm:spPr/>
      <dgm:t>
        <a:bodyPr/>
        <a:lstStyle/>
        <a:p>
          <a:endParaRPr lang="es-ES"/>
        </a:p>
      </dgm:t>
    </dgm:pt>
    <dgm:pt modelId="{A97B81A2-E4AD-4BD7-9CA4-0E08F6F5CCE6}" type="pres">
      <dgm:prSet presAssocID="{D9191A37-E271-4B70-9177-810B6751944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F1D0C39-907A-4139-BEC0-9D2C40D51500}" type="pres">
      <dgm:prSet presAssocID="{5755D4FC-3690-497D-AF0B-CD42BE6D2E71}" presName="horFlow" presStyleCnt="0"/>
      <dgm:spPr/>
    </dgm:pt>
    <dgm:pt modelId="{BB14A9C5-4E6F-4A89-A3B2-13A883A97AEF}" type="pres">
      <dgm:prSet presAssocID="{5755D4FC-3690-497D-AF0B-CD42BE6D2E71}" presName="bigChev" presStyleLbl="node1" presStyleIdx="0" presStyleCnt="2"/>
      <dgm:spPr/>
      <dgm:t>
        <a:bodyPr/>
        <a:lstStyle/>
        <a:p>
          <a:endParaRPr lang="es-ES"/>
        </a:p>
      </dgm:t>
    </dgm:pt>
    <dgm:pt modelId="{B37314C6-DE83-47B2-92A0-7D27414ABCE6}" type="pres">
      <dgm:prSet presAssocID="{5755D4FC-3690-497D-AF0B-CD42BE6D2E71}" presName="vSp" presStyleCnt="0"/>
      <dgm:spPr/>
    </dgm:pt>
    <dgm:pt modelId="{CD1801B0-3E08-4E63-BA7F-6524FB9A3385}" type="pres">
      <dgm:prSet presAssocID="{A7219402-6493-48E0-AE6A-0ED75954DB6F}" presName="horFlow" presStyleCnt="0"/>
      <dgm:spPr/>
    </dgm:pt>
    <dgm:pt modelId="{A6F9CA24-BDC6-4F31-9FE0-3C0ECC1309C3}" type="pres">
      <dgm:prSet presAssocID="{A7219402-6493-48E0-AE6A-0ED75954DB6F}" presName="bigChev" presStyleLbl="node1" presStyleIdx="1" presStyleCnt="2"/>
      <dgm:spPr/>
      <dgm:t>
        <a:bodyPr/>
        <a:lstStyle/>
        <a:p>
          <a:endParaRPr lang="es-ES"/>
        </a:p>
      </dgm:t>
    </dgm:pt>
  </dgm:ptLst>
  <dgm:cxnLst>
    <dgm:cxn modelId="{B2F0AA16-6B72-46A9-B5E6-ADA662FF9E34}" type="presOf" srcId="{5755D4FC-3690-497D-AF0B-CD42BE6D2E71}" destId="{BB14A9C5-4E6F-4A89-A3B2-13A883A97AEF}" srcOrd="0" destOrd="0" presId="urn:microsoft.com/office/officeart/2005/8/layout/lProcess3"/>
    <dgm:cxn modelId="{DEF4D5BC-00D9-4442-A8A1-0D1ABB48F4CB}" srcId="{D9191A37-E271-4B70-9177-810B67519440}" destId="{5755D4FC-3690-497D-AF0B-CD42BE6D2E71}" srcOrd="0" destOrd="0" parTransId="{02319C64-E3EA-4F1E-9FB8-FA52913FBED9}" sibTransId="{8243C703-6C74-4EE9-9D5D-24DA5144CDDD}"/>
    <dgm:cxn modelId="{1DFEAAAB-3BFC-4548-838F-DEBCA69E6138}" type="presOf" srcId="{D9191A37-E271-4B70-9177-810B67519440}" destId="{A97B81A2-E4AD-4BD7-9CA4-0E08F6F5CCE6}" srcOrd="0" destOrd="0" presId="urn:microsoft.com/office/officeart/2005/8/layout/lProcess3"/>
    <dgm:cxn modelId="{DF334B34-F559-42B9-A388-F259FA30FAAA}" srcId="{D9191A37-E271-4B70-9177-810B67519440}" destId="{A7219402-6493-48E0-AE6A-0ED75954DB6F}" srcOrd="1" destOrd="0" parTransId="{55DF7153-8482-476F-BCC0-2D441ABCB7B7}" sibTransId="{FA74C646-4787-48A6-A49F-DC9E69CBC1E6}"/>
    <dgm:cxn modelId="{A535007F-3DE6-4FD4-BE35-EF326FE4C439}" type="presOf" srcId="{A7219402-6493-48E0-AE6A-0ED75954DB6F}" destId="{A6F9CA24-BDC6-4F31-9FE0-3C0ECC1309C3}" srcOrd="0" destOrd="0" presId="urn:microsoft.com/office/officeart/2005/8/layout/lProcess3"/>
    <dgm:cxn modelId="{BD6E0FE0-8ABA-4CA8-A295-D7C9F9388EB5}" type="presParOf" srcId="{A97B81A2-E4AD-4BD7-9CA4-0E08F6F5CCE6}" destId="{2F1D0C39-907A-4139-BEC0-9D2C40D51500}" srcOrd="0" destOrd="0" presId="urn:microsoft.com/office/officeart/2005/8/layout/lProcess3"/>
    <dgm:cxn modelId="{D7D706A3-C1B3-41E2-B3E3-56CA3CF3C448}" type="presParOf" srcId="{2F1D0C39-907A-4139-BEC0-9D2C40D51500}" destId="{BB14A9C5-4E6F-4A89-A3B2-13A883A97AEF}" srcOrd="0" destOrd="0" presId="urn:microsoft.com/office/officeart/2005/8/layout/lProcess3"/>
    <dgm:cxn modelId="{8649DCB3-BB23-4886-80A5-12B9CBBBC192}" type="presParOf" srcId="{A97B81A2-E4AD-4BD7-9CA4-0E08F6F5CCE6}" destId="{B37314C6-DE83-47B2-92A0-7D27414ABCE6}" srcOrd="1" destOrd="0" presId="urn:microsoft.com/office/officeart/2005/8/layout/lProcess3"/>
    <dgm:cxn modelId="{D3A8191B-AE8F-4BFA-B348-280CF85006FF}" type="presParOf" srcId="{A97B81A2-E4AD-4BD7-9CA4-0E08F6F5CCE6}" destId="{CD1801B0-3E08-4E63-BA7F-6524FB9A3385}" srcOrd="2" destOrd="0" presId="urn:microsoft.com/office/officeart/2005/8/layout/lProcess3"/>
    <dgm:cxn modelId="{3E59DE13-1909-478F-94DE-EA6CD2F7CC9F}" type="presParOf" srcId="{CD1801B0-3E08-4E63-BA7F-6524FB9A3385}" destId="{A6F9CA24-BDC6-4F31-9FE0-3C0ECC1309C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114B9F3-AF2B-4F7A-9498-2F32658B321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F07C728-4E0E-415B-A168-48EE3E43D609}">
      <dgm:prSet phldrT="[Texto]"/>
      <dgm:spPr/>
      <dgm:t>
        <a:bodyPr/>
        <a:lstStyle/>
        <a:p>
          <a:r>
            <a:rPr lang="es-EC" dirty="0" smtClean="0"/>
            <a:t>Seguridad del operador</a:t>
          </a:r>
          <a:endParaRPr lang="es-EC" dirty="0"/>
        </a:p>
      </dgm:t>
    </dgm:pt>
    <dgm:pt modelId="{4301BC92-73A1-43A9-8407-44BA0979A760}" type="parTrans" cxnId="{2CBB5AD0-49CF-4B45-B775-2BA1A018B3CA}">
      <dgm:prSet/>
      <dgm:spPr/>
      <dgm:t>
        <a:bodyPr/>
        <a:lstStyle/>
        <a:p>
          <a:endParaRPr lang="es-EC"/>
        </a:p>
      </dgm:t>
    </dgm:pt>
    <dgm:pt modelId="{C7438E62-7DA9-4CCB-A092-59B1AAC73507}" type="sibTrans" cxnId="{2CBB5AD0-49CF-4B45-B775-2BA1A018B3CA}">
      <dgm:prSet/>
      <dgm:spPr/>
      <dgm:t>
        <a:bodyPr/>
        <a:lstStyle/>
        <a:p>
          <a:endParaRPr lang="es-EC"/>
        </a:p>
      </dgm:t>
    </dgm:pt>
    <dgm:pt modelId="{31AC321B-6CF4-4952-A7E7-8AB48D2974E0}">
      <dgm:prSet phldrT="[Texto]"/>
      <dgm:spPr/>
      <dgm:t>
        <a:bodyPr/>
        <a:lstStyle/>
        <a:p>
          <a:r>
            <a:rPr lang="es-EC" dirty="0" smtClean="0"/>
            <a:t>Libertad de manipulación</a:t>
          </a:r>
          <a:endParaRPr lang="es-EC" dirty="0"/>
        </a:p>
      </dgm:t>
    </dgm:pt>
    <dgm:pt modelId="{5D2F3269-7641-47D0-8D2A-FFA1A5F4F297}" type="parTrans" cxnId="{43F2FD51-0161-4221-B0B9-0DD23042F994}">
      <dgm:prSet/>
      <dgm:spPr/>
      <dgm:t>
        <a:bodyPr/>
        <a:lstStyle/>
        <a:p>
          <a:endParaRPr lang="es-EC"/>
        </a:p>
      </dgm:t>
    </dgm:pt>
    <dgm:pt modelId="{DB52BC3A-96BE-430C-A4C9-3B79C4DBF2EA}" type="sibTrans" cxnId="{43F2FD51-0161-4221-B0B9-0DD23042F994}">
      <dgm:prSet/>
      <dgm:spPr/>
      <dgm:t>
        <a:bodyPr/>
        <a:lstStyle/>
        <a:p>
          <a:endParaRPr lang="es-EC"/>
        </a:p>
      </dgm:t>
    </dgm:pt>
    <dgm:pt modelId="{E812A03F-A5C8-437F-9030-841A4D789895}" type="pres">
      <dgm:prSet presAssocID="{9114B9F3-AF2B-4F7A-9498-2F32658B32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9065111-9D6E-4988-BDED-69D6989697B6}" type="pres">
      <dgm:prSet presAssocID="{DF07C728-4E0E-415B-A168-48EE3E43D60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BE841F-3F8B-4E44-9BC0-627E9F2C73D5}" type="pres">
      <dgm:prSet presAssocID="{C7438E62-7DA9-4CCB-A092-59B1AAC73507}" presName="sibTrans" presStyleCnt="0"/>
      <dgm:spPr/>
    </dgm:pt>
    <dgm:pt modelId="{2E6668D4-9822-40CF-B43A-61A1BD8E1BC4}" type="pres">
      <dgm:prSet presAssocID="{31AC321B-6CF4-4952-A7E7-8AB48D2974E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663197E-4423-4430-AA2F-F85A4219DD27}" type="presOf" srcId="{31AC321B-6CF4-4952-A7E7-8AB48D2974E0}" destId="{2E6668D4-9822-40CF-B43A-61A1BD8E1BC4}" srcOrd="0" destOrd="0" presId="urn:microsoft.com/office/officeart/2005/8/layout/default"/>
    <dgm:cxn modelId="{6A87B3FD-CA03-4C84-BD53-BD7B7FF49388}" type="presOf" srcId="{DF07C728-4E0E-415B-A168-48EE3E43D609}" destId="{99065111-9D6E-4988-BDED-69D6989697B6}" srcOrd="0" destOrd="0" presId="urn:microsoft.com/office/officeart/2005/8/layout/default"/>
    <dgm:cxn modelId="{7111921B-059F-4581-A9CC-F7AD4E30A9C0}" type="presOf" srcId="{9114B9F3-AF2B-4F7A-9498-2F32658B321B}" destId="{E812A03F-A5C8-437F-9030-841A4D789895}" srcOrd="0" destOrd="0" presId="urn:microsoft.com/office/officeart/2005/8/layout/default"/>
    <dgm:cxn modelId="{43F2FD51-0161-4221-B0B9-0DD23042F994}" srcId="{9114B9F3-AF2B-4F7A-9498-2F32658B321B}" destId="{31AC321B-6CF4-4952-A7E7-8AB48D2974E0}" srcOrd="1" destOrd="0" parTransId="{5D2F3269-7641-47D0-8D2A-FFA1A5F4F297}" sibTransId="{DB52BC3A-96BE-430C-A4C9-3B79C4DBF2EA}"/>
    <dgm:cxn modelId="{2CBB5AD0-49CF-4B45-B775-2BA1A018B3CA}" srcId="{9114B9F3-AF2B-4F7A-9498-2F32658B321B}" destId="{DF07C728-4E0E-415B-A168-48EE3E43D609}" srcOrd="0" destOrd="0" parTransId="{4301BC92-73A1-43A9-8407-44BA0979A760}" sibTransId="{C7438E62-7DA9-4CCB-A092-59B1AAC73507}"/>
    <dgm:cxn modelId="{DAD99ED2-5454-4BC7-A38D-BC0FC7CDA4D8}" type="presParOf" srcId="{E812A03F-A5C8-437F-9030-841A4D789895}" destId="{99065111-9D6E-4988-BDED-69D6989697B6}" srcOrd="0" destOrd="0" presId="urn:microsoft.com/office/officeart/2005/8/layout/default"/>
    <dgm:cxn modelId="{70E60300-6F5B-4949-ADB7-1B6354DAAAA6}" type="presParOf" srcId="{E812A03F-A5C8-437F-9030-841A4D789895}" destId="{A4BE841F-3F8B-4E44-9BC0-627E9F2C73D5}" srcOrd="1" destOrd="0" presId="urn:microsoft.com/office/officeart/2005/8/layout/default"/>
    <dgm:cxn modelId="{92262071-090C-42B0-9E8C-9561224EBD99}" type="presParOf" srcId="{E812A03F-A5C8-437F-9030-841A4D789895}" destId="{2E6668D4-9822-40CF-B43A-61A1BD8E1BC4}" srcOrd="2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81CE9B0-DE64-403F-A07F-07EF64A58E4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6464725-2A3E-4185-BADE-4BD5344B853C}">
      <dgm:prSet phldrT="[Texto]"/>
      <dgm:spPr/>
      <dgm:t>
        <a:bodyPr/>
        <a:lstStyle/>
        <a:p>
          <a:r>
            <a:rPr lang="es-EC" dirty="0" smtClean="0"/>
            <a:t>Consideraciones</a:t>
          </a:r>
          <a:endParaRPr lang="es-EC" dirty="0"/>
        </a:p>
      </dgm:t>
    </dgm:pt>
    <dgm:pt modelId="{24324CEB-EA1D-401F-AB92-2C50B988019E}" type="parTrans" cxnId="{0657CC1B-83EA-4560-952F-B79AC5BE746E}">
      <dgm:prSet/>
      <dgm:spPr/>
      <dgm:t>
        <a:bodyPr/>
        <a:lstStyle/>
        <a:p>
          <a:endParaRPr lang="es-EC"/>
        </a:p>
      </dgm:t>
    </dgm:pt>
    <dgm:pt modelId="{F71B606C-7CD3-40CA-A4A3-5FDADB12CCD1}" type="sibTrans" cxnId="{0657CC1B-83EA-4560-952F-B79AC5BE746E}">
      <dgm:prSet/>
      <dgm:spPr/>
      <dgm:t>
        <a:bodyPr/>
        <a:lstStyle/>
        <a:p>
          <a:endParaRPr lang="es-EC"/>
        </a:p>
      </dgm:t>
    </dgm:pt>
    <dgm:pt modelId="{D1468CEC-C3F2-499D-A972-6F6637FDBFD5}">
      <dgm:prSet phldrT="[Texto]"/>
      <dgm:spPr/>
      <dgm:t>
        <a:bodyPr/>
        <a:lstStyle/>
        <a:p>
          <a:r>
            <a:rPr lang="es-EC" dirty="0" smtClean="0"/>
            <a:t>Dimensiones de los cilindros</a:t>
          </a:r>
          <a:endParaRPr lang="es-EC" dirty="0"/>
        </a:p>
      </dgm:t>
    </dgm:pt>
    <dgm:pt modelId="{B76BCA14-923B-4EF7-B656-364AAAE66E90}" type="parTrans" cxnId="{CB25EFBA-1389-4DD5-86AF-33F45C2DC4CF}">
      <dgm:prSet/>
      <dgm:spPr/>
      <dgm:t>
        <a:bodyPr/>
        <a:lstStyle/>
        <a:p>
          <a:endParaRPr lang="es-EC"/>
        </a:p>
      </dgm:t>
    </dgm:pt>
    <dgm:pt modelId="{0FD10156-BB40-4CE8-89E3-33C27B5C311B}" type="sibTrans" cxnId="{CB25EFBA-1389-4DD5-86AF-33F45C2DC4CF}">
      <dgm:prSet/>
      <dgm:spPr/>
      <dgm:t>
        <a:bodyPr/>
        <a:lstStyle/>
        <a:p>
          <a:endParaRPr lang="es-EC"/>
        </a:p>
      </dgm:t>
    </dgm:pt>
    <dgm:pt modelId="{7456E4F1-77E2-425C-9EEB-64CAC2F4571E}">
      <dgm:prSet phldrT="[Texto]"/>
      <dgm:spPr/>
      <dgm:t>
        <a:bodyPr/>
        <a:lstStyle/>
        <a:p>
          <a:r>
            <a:rPr lang="es-EC" dirty="0" smtClean="0"/>
            <a:t>Carrera de los vástagos</a:t>
          </a:r>
          <a:endParaRPr lang="es-EC" dirty="0"/>
        </a:p>
      </dgm:t>
    </dgm:pt>
    <dgm:pt modelId="{C97ED710-928B-40ED-BA28-BBC771521EBF}" type="parTrans" cxnId="{7786E227-EE7B-43A7-8734-5AA8D90C9F7D}">
      <dgm:prSet/>
      <dgm:spPr/>
      <dgm:t>
        <a:bodyPr/>
        <a:lstStyle/>
        <a:p>
          <a:endParaRPr lang="es-EC"/>
        </a:p>
      </dgm:t>
    </dgm:pt>
    <dgm:pt modelId="{14308A46-AC79-4E9C-A9CC-DC22522D1BAD}" type="sibTrans" cxnId="{7786E227-EE7B-43A7-8734-5AA8D90C9F7D}">
      <dgm:prSet/>
      <dgm:spPr/>
      <dgm:t>
        <a:bodyPr/>
        <a:lstStyle/>
        <a:p>
          <a:endParaRPr lang="es-EC"/>
        </a:p>
      </dgm:t>
    </dgm:pt>
    <dgm:pt modelId="{351827FE-0FA2-4087-99E6-2CC851CCADAE}">
      <dgm:prSet phldrT="[Texto]"/>
      <dgm:spPr/>
      <dgm:t>
        <a:bodyPr/>
        <a:lstStyle/>
        <a:p>
          <a:r>
            <a:rPr lang="es-EC" dirty="0" smtClean="0"/>
            <a:t>Dimensiones de la placa</a:t>
          </a:r>
          <a:endParaRPr lang="es-EC" dirty="0"/>
        </a:p>
      </dgm:t>
    </dgm:pt>
    <dgm:pt modelId="{0C7AEBC8-76EA-4476-8401-E9DA1FD97F3E}" type="parTrans" cxnId="{AA74E1E9-5E9B-4B09-887F-9A3D6A9B24AF}">
      <dgm:prSet/>
      <dgm:spPr/>
      <dgm:t>
        <a:bodyPr/>
        <a:lstStyle/>
        <a:p>
          <a:endParaRPr lang="es-EC"/>
        </a:p>
      </dgm:t>
    </dgm:pt>
    <dgm:pt modelId="{5D4CCF38-D76D-4BD3-9D3C-C7C63BA26331}" type="sibTrans" cxnId="{AA74E1E9-5E9B-4B09-887F-9A3D6A9B24AF}">
      <dgm:prSet/>
      <dgm:spPr/>
      <dgm:t>
        <a:bodyPr/>
        <a:lstStyle/>
        <a:p>
          <a:endParaRPr lang="es-EC"/>
        </a:p>
      </dgm:t>
    </dgm:pt>
    <dgm:pt modelId="{B360B623-7C7D-46A3-9BD7-B569C18D24BE}">
      <dgm:prSet phldrT="[Texto]"/>
      <dgm:spPr/>
      <dgm:t>
        <a:bodyPr/>
        <a:lstStyle/>
        <a:p>
          <a:r>
            <a:rPr lang="es-EC" dirty="0" smtClean="0"/>
            <a:t>Tipo de sujeción</a:t>
          </a:r>
          <a:endParaRPr lang="es-EC" dirty="0"/>
        </a:p>
      </dgm:t>
    </dgm:pt>
    <dgm:pt modelId="{9960D4BF-4ACD-465D-A8EB-D9700B811A25}" type="parTrans" cxnId="{9AD451EB-636F-420C-848E-7F32C296FBDB}">
      <dgm:prSet/>
      <dgm:spPr/>
      <dgm:t>
        <a:bodyPr/>
        <a:lstStyle/>
        <a:p>
          <a:endParaRPr lang="es-EC"/>
        </a:p>
      </dgm:t>
    </dgm:pt>
    <dgm:pt modelId="{4F259E13-7E96-49FB-AC49-8CB95AAA256C}" type="sibTrans" cxnId="{9AD451EB-636F-420C-848E-7F32C296FBDB}">
      <dgm:prSet/>
      <dgm:spPr/>
      <dgm:t>
        <a:bodyPr/>
        <a:lstStyle/>
        <a:p>
          <a:endParaRPr lang="es-EC"/>
        </a:p>
      </dgm:t>
    </dgm:pt>
    <dgm:pt modelId="{72E0312D-E694-4C08-AEDC-3F3381FCB186}" type="pres">
      <dgm:prSet presAssocID="{D81CE9B0-DE64-403F-A07F-07EF64A58E4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4F88997-3B2A-43E1-9545-7F0B88BE98E4}" type="pres">
      <dgm:prSet presAssocID="{E6464725-2A3E-4185-BADE-4BD5344B853C}" presName="root" presStyleCnt="0"/>
      <dgm:spPr/>
    </dgm:pt>
    <dgm:pt modelId="{3DDDB6AA-0124-4476-AA79-082FC26E1D84}" type="pres">
      <dgm:prSet presAssocID="{E6464725-2A3E-4185-BADE-4BD5344B853C}" presName="rootComposite" presStyleCnt="0"/>
      <dgm:spPr/>
    </dgm:pt>
    <dgm:pt modelId="{303AD626-C0FB-41C1-BEE9-50CD10EDB7CE}" type="pres">
      <dgm:prSet presAssocID="{E6464725-2A3E-4185-BADE-4BD5344B853C}" presName="rootText" presStyleLbl="node1" presStyleIdx="0" presStyleCnt="1"/>
      <dgm:spPr/>
      <dgm:t>
        <a:bodyPr/>
        <a:lstStyle/>
        <a:p>
          <a:endParaRPr lang="es-EC"/>
        </a:p>
      </dgm:t>
    </dgm:pt>
    <dgm:pt modelId="{C1EA3F64-C4EB-4307-B98D-53D67C6FB027}" type="pres">
      <dgm:prSet presAssocID="{E6464725-2A3E-4185-BADE-4BD5344B853C}" presName="rootConnector" presStyleLbl="node1" presStyleIdx="0" presStyleCnt="1"/>
      <dgm:spPr/>
      <dgm:t>
        <a:bodyPr/>
        <a:lstStyle/>
        <a:p>
          <a:endParaRPr lang="es-EC"/>
        </a:p>
      </dgm:t>
    </dgm:pt>
    <dgm:pt modelId="{988E76E6-CA87-4DCB-A32F-87C4BE555D97}" type="pres">
      <dgm:prSet presAssocID="{E6464725-2A3E-4185-BADE-4BD5344B853C}" presName="childShape" presStyleCnt="0"/>
      <dgm:spPr/>
    </dgm:pt>
    <dgm:pt modelId="{BE8F9B4F-53E1-4FCD-B9FE-2AEB3021DE53}" type="pres">
      <dgm:prSet presAssocID="{B76BCA14-923B-4EF7-B656-364AAAE66E90}" presName="Name13" presStyleLbl="parChTrans1D2" presStyleIdx="0" presStyleCnt="4"/>
      <dgm:spPr/>
      <dgm:t>
        <a:bodyPr/>
        <a:lstStyle/>
        <a:p>
          <a:endParaRPr lang="es-EC"/>
        </a:p>
      </dgm:t>
    </dgm:pt>
    <dgm:pt modelId="{0F755D6C-05F4-4328-8593-74F7557B6215}" type="pres">
      <dgm:prSet presAssocID="{D1468CEC-C3F2-499D-A972-6F6637FDBFD5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0D7114-2381-46B4-8B14-6DAE683E0F5C}" type="pres">
      <dgm:prSet presAssocID="{C97ED710-928B-40ED-BA28-BBC771521EBF}" presName="Name13" presStyleLbl="parChTrans1D2" presStyleIdx="1" presStyleCnt="4"/>
      <dgm:spPr/>
      <dgm:t>
        <a:bodyPr/>
        <a:lstStyle/>
        <a:p>
          <a:endParaRPr lang="es-EC"/>
        </a:p>
      </dgm:t>
    </dgm:pt>
    <dgm:pt modelId="{8E447471-0020-4AFC-B0ED-49D1C79B31D3}" type="pres">
      <dgm:prSet presAssocID="{7456E4F1-77E2-425C-9EEB-64CAC2F4571E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66CBCE-BE39-4DCF-8A72-BA59A1B34EF5}" type="pres">
      <dgm:prSet presAssocID="{0C7AEBC8-76EA-4476-8401-E9DA1FD97F3E}" presName="Name13" presStyleLbl="parChTrans1D2" presStyleIdx="2" presStyleCnt="4"/>
      <dgm:spPr/>
      <dgm:t>
        <a:bodyPr/>
        <a:lstStyle/>
        <a:p>
          <a:endParaRPr lang="es-EC"/>
        </a:p>
      </dgm:t>
    </dgm:pt>
    <dgm:pt modelId="{6EAEFA31-AE71-486B-B0D3-6BE8D373517D}" type="pres">
      <dgm:prSet presAssocID="{351827FE-0FA2-4087-99E6-2CC851CCADAE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010721-A3B8-4168-84A8-0B896D07971A}" type="pres">
      <dgm:prSet presAssocID="{9960D4BF-4ACD-465D-A8EB-D9700B811A25}" presName="Name13" presStyleLbl="parChTrans1D2" presStyleIdx="3" presStyleCnt="4"/>
      <dgm:spPr/>
      <dgm:t>
        <a:bodyPr/>
        <a:lstStyle/>
        <a:p>
          <a:endParaRPr lang="es-EC"/>
        </a:p>
      </dgm:t>
    </dgm:pt>
    <dgm:pt modelId="{33535E97-1268-47DB-9AE3-0936B7AB2A55}" type="pres">
      <dgm:prSet presAssocID="{B360B623-7C7D-46A3-9BD7-B569C18D24BE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A62B705-840A-47EB-B4A4-B03F612AD68B}" type="presOf" srcId="{B360B623-7C7D-46A3-9BD7-B569C18D24BE}" destId="{33535E97-1268-47DB-9AE3-0936B7AB2A55}" srcOrd="0" destOrd="0" presId="urn:microsoft.com/office/officeart/2005/8/layout/hierarchy3"/>
    <dgm:cxn modelId="{FC6C8027-B355-4729-A009-C842078884FC}" type="presOf" srcId="{0C7AEBC8-76EA-4476-8401-E9DA1FD97F3E}" destId="{CF66CBCE-BE39-4DCF-8A72-BA59A1B34EF5}" srcOrd="0" destOrd="0" presId="urn:microsoft.com/office/officeart/2005/8/layout/hierarchy3"/>
    <dgm:cxn modelId="{0657CC1B-83EA-4560-952F-B79AC5BE746E}" srcId="{D81CE9B0-DE64-403F-A07F-07EF64A58E40}" destId="{E6464725-2A3E-4185-BADE-4BD5344B853C}" srcOrd="0" destOrd="0" parTransId="{24324CEB-EA1D-401F-AB92-2C50B988019E}" sibTransId="{F71B606C-7CD3-40CA-A4A3-5FDADB12CCD1}"/>
    <dgm:cxn modelId="{AA74E1E9-5E9B-4B09-887F-9A3D6A9B24AF}" srcId="{E6464725-2A3E-4185-BADE-4BD5344B853C}" destId="{351827FE-0FA2-4087-99E6-2CC851CCADAE}" srcOrd="2" destOrd="0" parTransId="{0C7AEBC8-76EA-4476-8401-E9DA1FD97F3E}" sibTransId="{5D4CCF38-D76D-4BD3-9D3C-C7C63BA26331}"/>
    <dgm:cxn modelId="{AA7313AB-1BAB-4479-9B0B-F0B09727101A}" type="presOf" srcId="{9960D4BF-4ACD-465D-A8EB-D9700B811A25}" destId="{2F010721-A3B8-4168-84A8-0B896D07971A}" srcOrd="0" destOrd="0" presId="urn:microsoft.com/office/officeart/2005/8/layout/hierarchy3"/>
    <dgm:cxn modelId="{935BD7DA-A150-49A6-B364-3EAED3EB55D9}" type="presOf" srcId="{B76BCA14-923B-4EF7-B656-364AAAE66E90}" destId="{BE8F9B4F-53E1-4FCD-B9FE-2AEB3021DE53}" srcOrd="0" destOrd="0" presId="urn:microsoft.com/office/officeart/2005/8/layout/hierarchy3"/>
    <dgm:cxn modelId="{6E604A3E-38B5-4CD7-A858-0715D115212F}" type="presOf" srcId="{D81CE9B0-DE64-403F-A07F-07EF64A58E40}" destId="{72E0312D-E694-4C08-AEDC-3F3381FCB186}" srcOrd="0" destOrd="0" presId="urn:microsoft.com/office/officeart/2005/8/layout/hierarchy3"/>
    <dgm:cxn modelId="{389479D1-E5D1-49C0-9B83-91E3E2B7800F}" type="presOf" srcId="{351827FE-0FA2-4087-99E6-2CC851CCADAE}" destId="{6EAEFA31-AE71-486B-B0D3-6BE8D373517D}" srcOrd="0" destOrd="0" presId="urn:microsoft.com/office/officeart/2005/8/layout/hierarchy3"/>
    <dgm:cxn modelId="{4DB857D1-FF1D-4B77-8556-55B9F32B3BF7}" type="presOf" srcId="{7456E4F1-77E2-425C-9EEB-64CAC2F4571E}" destId="{8E447471-0020-4AFC-B0ED-49D1C79B31D3}" srcOrd="0" destOrd="0" presId="urn:microsoft.com/office/officeart/2005/8/layout/hierarchy3"/>
    <dgm:cxn modelId="{CFEF6241-1DF7-43A1-97D1-0CDD87771983}" type="presOf" srcId="{E6464725-2A3E-4185-BADE-4BD5344B853C}" destId="{C1EA3F64-C4EB-4307-B98D-53D67C6FB027}" srcOrd="1" destOrd="0" presId="urn:microsoft.com/office/officeart/2005/8/layout/hierarchy3"/>
    <dgm:cxn modelId="{CAC05FD0-40F9-4624-B638-2DA565755866}" type="presOf" srcId="{E6464725-2A3E-4185-BADE-4BD5344B853C}" destId="{303AD626-C0FB-41C1-BEE9-50CD10EDB7CE}" srcOrd="0" destOrd="0" presId="urn:microsoft.com/office/officeart/2005/8/layout/hierarchy3"/>
    <dgm:cxn modelId="{7786E227-EE7B-43A7-8734-5AA8D90C9F7D}" srcId="{E6464725-2A3E-4185-BADE-4BD5344B853C}" destId="{7456E4F1-77E2-425C-9EEB-64CAC2F4571E}" srcOrd="1" destOrd="0" parTransId="{C97ED710-928B-40ED-BA28-BBC771521EBF}" sibTransId="{14308A46-AC79-4E9C-A9CC-DC22522D1BAD}"/>
    <dgm:cxn modelId="{9AD451EB-636F-420C-848E-7F32C296FBDB}" srcId="{E6464725-2A3E-4185-BADE-4BD5344B853C}" destId="{B360B623-7C7D-46A3-9BD7-B569C18D24BE}" srcOrd="3" destOrd="0" parTransId="{9960D4BF-4ACD-465D-A8EB-D9700B811A25}" sibTransId="{4F259E13-7E96-49FB-AC49-8CB95AAA256C}"/>
    <dgm:cxn modelId="{E1A36EC7-AC05-4F56-A08F-E87D2AAFBBB5}" type="presOf" srcId="{D1468CEC-C3F2-499D-A972-6F6637FDBFD5}" destId="{0F755D6C-05F4-4328-8593-74F7557B6215}" srcOrd="0" destOrd="0" presId="urn:microsoft.com/office/officeart/2005/8/layout/hierarchy3"/>
    <dgm:cxn modelId="{CB25EFBA-1389-4DD5-86AF-33F45C2DC4CF}" srcId="{E6464725-2A3E-4185-BADE-4BD5344B853C}" destId="{D1468CEC-C3F2-499D-A972-6F6637FDBFD5}" srcOrd="0" destOrd="0" parTransId="{B76BCA14-923B-4EF7-B656-364AAAE66E90}" sibTransId="{0FD10156-BB40-4CE8-89E3-33C27B5C311B}"/>
    <dgm:cxn modelId="{0502DCD1-CD38-41D0-905B-0DC1BBF97ABD}" type="presOf" srcId="{C97ED710-928B-40ED-BA28-BBC771521EBF}" destId="{B80D7114-2381-46B4-8B14-6DAE683E0F5C}" srcOrd="0" destOrd="0" presId="urn:microsoft.com/office/officeart/2005/8/layout/hierarchy3"/>
    <dgm:cxn modelId="{99A05C05-BAAA-45D0-B93D-C6902FD4867F}" type="presParOf" srcId="{72E0312D-E694-4C08-AEDC-3F3381FCB186}" destId="{14F88997-3B2A-43E1-9545-7F0B88BE98E4}" srcOrd="0" destOrd="0" presId="urn:microsoft.com/office/officeart/2005/8/layout/hierarchy3"/>
    <dgm:cxn modelId="{C1ADBBAB-4480-4EB1-8776-05B9A48349F6}" type="presParOf" srcId="{14F88997-3B2A-43E1-9545-7F0B88BE98E4}" destId="{3DDDB6AA-0124-4476-AA79-082FC26E1D84}" srcOrd="0" destOrd="0" presId="urn:microsoft.com/office/officeart/2005/8/layout/hierarchy3"/>
    <dgm:cxn modelId="{F1350364-BBFA-4A5F-A69A-9509A6D8BAF3}" type="presParOf" srcId="{3DDDB6AA-0124-4476-AA79-082FC26E1D84}" destId="{303AD626-C0FB-41C1-BEE9-50CD10EDB7CE}" srcOrd="0" destOrd="0" presId="urn:microsoft.com/office/officeart/2005/8/layout/hierarchy3"/>
    <dgm:cxn modelId="{7750A6D1-6CAE-4C33-958A-FE12E517E1B2}" type="presParOf" srcId="{3DDDB6AA-0124-4476-AA79-082FC26E1D84}" destId="{C1EA3F64-C4EB-4307-B98D-53D67C6FB027}" srcOrd="1" destOrd="0" presId="urn:microsoft.com/office/officeart/2005/8/layout/hierarchy3"/>
    <dgm:cxn modelId="{FC51489E-3340-406B-A9BA-CA1AE8A39711}" type="presParOf" srcId="{14F88997-3B2A-43E1-9545-7F0B88BE98E4}" destId="{988E76E6-CA87-4DCB-A32F-87C4BE555D97}" srcOrd="1" destOrd="0" presId="urn:microsoft.com/office/officeart/2005/8/layout/hierarchy3"/>
    <dgm:cxn modelId="{B3D258B8-37B2-4E31-B369-CFD1F37F8F82}" type="presParOf" srcId="{988E76E6-CA87-4DCB-A32F-87C4BE555D97}" destId="{BE8F9B4F-53E1-4FCD-B9FE-2AEB3021DE53}" srcOrd="0" destOrd="0" presId="urn:microsoft.com/office/officeart/2005/8/layout/hierarchy3"/>
    <dgm:cxn modelId="{7B478F52-5501-45FD-AF7F-8757E2E39629}" type="presParOf" srcId="{988E76E6-CA87-4DCB-A32F-87C4BE555D97}" destId="{0F755D6C-05F4-4328-8593-74F7557B6215}" srcOrd="1" destOrd="0" presId="urn:microsoft.com/office/officeart/2005/8/layout/hierarchy3"/>
    <dgm:cxn modelId="{3564808F-102F-4C02-B3AA-F3C44116B4AD}" type="presParOf" srcId="{988E76E6-CA87-4DCB-A32F-87C4BE555D97}" destId="{B80D7114-2381-46B4-8B14-6DAE683E0F5C}" srcOrd="2" destOrd="0" presId="urn:microsoft.com/office/officeart/2005/8/layout/hierarchy3"/>
    <dgm:cxn modelId="{9BC4B3BC-3AFB-48D0-B4F1-2A22D3A16F70}" type="presParOf" srcId="{988E76E6-CA87-4DCB-A32F-87C4BE555D97}" destId="{8E447471-0020-4AFC-B0ED-49D1C79B31D3}" srcOrd="3" destOrd="0" presId="urn:microsoft.com/office/officeart/2005/8/layout/hierarchy3"/>
    <dgm:cxn modelId="{36EF037A-ADA3-40A4-9A4F-9CD6D485257A}" type="presParOf" srcId="{988E76E6-CA87-4DCB-A32F-87C4BE555D97}" destId="{CF66CBCE-BE39-4DCF-8A72-BA59A1B34EF5}" srcOrd="4" destOrd="0" presId="urn:microsoft.com/office/officeart/2005/8/layout/hierarchy3"/>
    <dgm:cxn modelId="{B9B4EA90-2290-46E8-9E4A-A61CE53C10B1}" type="presParOf" srcId="{988E76E6-CA87-4DCB-A32F-87C4BE555D97}" destId="{6EAEFA31-AE71-486B-B0D3-6BE8D373517D}" srcOrd="5" destOrd="0" presId="urn:microsoft.com/office/officeart/2005/8/layout/hierarchy3"/>
    <dgm:cxn modelId="{754971A8-80B4-467A-966A-DF366BCA00FB}" type="presParOf" srcId="{988E76E6-CA87-4DCB-A32F-87C4BE555D97}" destId="{2F010721-A3B8-4168-84A8-0B896D07971A}" srcOrd="6" destOrd="0" presId="urn:microsoft.com/office/officeart/2005/8/layout/hierarchy3"/>
    <dgm:cxn modelId="{A19C5381-870E-4644-BF5A-D5B2F3D24E89}" type="presParOf" srcId="{988E76E6-CA87-4DCB-A32F-87C4BE555D97}" destId="{33535E97-1268-47DB-9AE3-0936B7AB2A55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3478790-72F2-45AC-B26E-EABA9287855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23D5564-4E25-441F-A276-EA7B1CBDBA6D}">
      <dgm:prSet phldrT="[Texto]"/>
      <dgm:spPr/>
      <dgm:t>
        <a:bodyPr/>
        <a:lstStyle/>
        <a:p>
          <a:r>
            <a:rPr lang="es-EC" dirty="0" smtClean="0"/>
            <a:t>Distribución del cableado</a:t>
          </a:r>
          <a:endParaRPr lang="es-EC" dirty="0"/>
        </a:p>
      </dgm:t>
    </dgm:pt>
    <dgm:pt modelId="{598BF6D4-68AC-475C-A155-5D371844FF27}" type="parTrans" cxnId="{9C5AB4B8-CF28-4D2C-84E8-CA35A3322D52}">
      <dgm:prSet/>
      <dgm:spPr/>
      <dgm:t>
        <a:bodyPr/>
        <a:lstStyle/>
        <a:p>
          <a:endParaRPr lang="es-EC"/>
        </a:p>
      </dgm:t>
    </dgm:pt>
    <dgm:pt modelId="{45A93790-2D57-427B-9E96-FECEF02FEB85}" type="sibTrans" cxnId="{9C5AB4B8-CF28-4D2C-84E8-CA35A3322D52}">
      <dgm:prSet/>
      <dgm:spPr/>
      <dgm:t>
        <a:bodyPr/>
        <a:lstStyle/>
        <a:p>
          <a:endParaRPr lang="es-EC"/>
        </a:p>
      </dgm:t>
    </dgm:pt>
    <dgm:pt modelId="{7E692535-744F-4E9C-AEC9-0609B07FBFFE}">
      <dgm:prSet phldrT="[Texto]"/>
      <dgm:spPr/>
      <dgm:t>
        <a:bodyPr/>
        <a:lstStyle/>
        <a:p>
          <a:r>
            <a:rPr lang="es-EC" dirty="0" smtClean="0"/>
            <a:t>Comodidad de manipulación del operador</a:t>
          </a:r>
          <a:endParaRPr lang="es-EC" dirty="0"/>
        </a:p>
      </dgm:t>
    </dgm:pt>
    <dgm:pt modelId="{5954DC99-2C20-42CC-9E7C-2FCF480B5206}" type="parTrans" cxnId="{AC630250-7B14-41C9-AD83-983B7E9A4583}">
      <dgm:prSet/>
      <dgm:spPr/>
      <dgm:t>
        <a:bodyPr/>
        <a:lstStyle/>
        <a:p>
          <a:endParaRPr lang="es-EC"/>
        </a:p>
      </dgm:t>
    </dgm:pt>
    <dgm:pt modelId="{85856B66-AB36-47C5-8DD4-3BD797788279}" type="sibTrans" cxnId="{AC630250-7B14-41C9-AD83-983B7E9A4583}">
      <dgm:prSet/>
      <dgm:spPr/>
      <dgm:t>
        <a:bodyPr/>
        <a:lstStyle/>
        <a:p>
          <a:endParaRPr lang="es-EC"/>
        </a:p>
      </dgm:t>
    </dgm:pt>
    <dgm:pt modelId="{462DC14A-A499-4F5E-8CCD-6B3E4AC1DE8C}">
      <dgm:prSet phldrT="[Texto]"/>
      <dgm:spPr/>
      <dgm:t>
        <a:bodyPr/>
        <a:lstStyle/>
        <a:p>
          <a:r>
            <a:rPr lang="es-EC" dirty="0" smtClean="0"/>
            <a:t>Protección de los dispositivos utilizados</a:t>
          </a:r>
          <a:endParaRPr lang="es-EC" dirty="0"/>
        </a:p>
      </dgm:t>
    </dgm:pt>
    <dgm:pt modelId="{961F435E-CDC8-4167-9755-BF80C795B2F0}" type="parTrans" cxnId="{28318CE8-8028-4DF7-BC41-8156184F5668}">
      <dgm:prSet/>
      <dgm:spPr/>
      <dgm:t>
        <a:bodyPr/>
        <a:lstStyle/>
        <a:p>
          <a:endParaRPr lang="es-EC"/>
        </a:p>
      </dgm:t>
    </dgm:pt>
    <dgm:pt modelId="{89C1E9ED-236A-42E9-B480-B58ED579A6BE}" type="sibTrans" cxnId="{28318CE8-8028-4DF7-BC41-8156184F5668}">
      <dgm:prSet/>
      <dgm:spPr/>
      <dgm:t>
        <a:bodyPr/>
        <a:lstStyle/>
        <a:p>
          <a:endParaRPr lang="es-EC"/>
        </a:p>
      </dgm:t>
    </dgm:pt>
    <dgm:pt modelId="{C77F2F4B-DCF4-4EB1-99F9-A8000E736E2F}">
      <dgm:prSet phldrT="[Texto]"/>
      <dgm:spPr/>
      <dgm:t>
        <a:bodyPr/>
        <a:lstStyle/>
        <a:p>
          <a:r>
            <a:rPr lang="es-EC" dirty="0" smtClean="0"/>
            <a:t>Estética</a:t>
          </a:r>
          <a:endParaRPr lang="es-EC" dirty="0"/>
        </a:p>
      </dgm:t>
    </dgm:pt>
    <dgm:pt modelId="{F185569B-E5F6-43D4-860B-F73347FB9B70}" type="parTrans" cxnId="{BF9C1FC4-F6B3-4900-9AC8-88AC4DF70172}">
      <dgm:prSet/>
      <dgm:spPr/>
      <dgm:t>
        <a:bodyPr/>
        <a:lstStyle/>
        <a:p>
          <a:endParaRPr lang="es-EC"/>
        </a:p>
      </dgm:t>
    </dgm:pt>
    <dgm:pt modelId="{CA5CEC94-5ABA-4B32-B99D-4C53FDB25252}" type="sibTrans" cxnId="{BF9C1FC4-F6B3-4900-9AC8-88AC4DF70172}">
      <dgm:prSet/>
      <dgm:spPr/>
      <dgm:t>
        <a:bodyPr/>
        <a:lstStyle/>
        <a:p>
          <a:endParaRPr lang="es-EC"/>
        </a:p>
      </dgm:t>
    </dgm:pt>
    <dgm:pt modelId="{45F51D5D-FBFF-40EF-BF15-FB8670CC9D0A}" type="pres">
      <dgm:prSet presAssocID="{A3478790-72F2-45AC-B26E-EABA9287855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7BC48D6-9A72-4245-94A5-56599805D37D}" type="pres">
      <dgm:prSet presAssocID="{023D5564-4E25-441F-A276-EA7B1CBDBA6D}" presName="horFlow" presStyleCnt="0"/>
      <dgm:spPr/>
    </dgm:pt>
    <dgm:pt modelId="{640814FF-7039-4492-AC42-B810E93BCD96}" type="pres">
      <dgm:prSet presAssocID="{023D5564-4E25-441F-A276-EA7B1CBDBA6D}" presName="bigChev" presStyleLbl="node1" presStyleIdx="0" presStyleCnt="4"/>
      <dgm:spPr/>
      <dgm:t>
        <a:bodyPr/>
        <a:lstStyle/>
        <a:p>
          <a:endParaRPr lang="es-EC"/>
        </a:p>
      </dgm:t>
    </dgm:pt>
    <dgm:pt modelId="{92504560-C279-48E5-BC6A-DAF255C4D211}" type="pres">
      <dgm:prSet presAssocID="{023D5564-4E25-441F-A276-EA7B1CBDBA6D}" presName="vSp" presStyleCnt="0"/>
      <dgm:spPr/>
    </dgm:pt>
    <dgm:pt modelId="{3F01F7BB-E890-4B21-94A3-C2EC6E10FB63}" type="pres">
      <dgm:prSet presAssocID="{7E692535-744F-4E9C-AEC9-0609B07FBFFE}" presName="horFlow" presStyleCnt="0"/>
      <dgm:spPr/>
    </dgm:pt>
    <dgm:pt modelId="{E6C08E22-9E68-4154-8607-7FD13E484129}" type="pres">
      <dgm:prSet presAssocID="{7E692535-744F-4E9C-AEC9-0609B07FBFFE}" presName="bigChev" presStyleLbl="node1" presStyleIdx="1" presStyleCnt="4"/>
      <dgm:spPr/>
      <dgm:t>
        <a:bodyPr/>
        <a:lstStyle/>
        <a:p>
          <a:endParaRPr lang="es-EC"/>
        </a:p>
      </dgm:t>
    </dgm:pt>
    <dgm:pt modelId="{67C6811D-954D-425A-A3AF-FE95BB9A38EE}" type="pres">
      <dgm:prSet presAssocID="{7E692535-744F-4E9C-AEC9-0609B07FBFFE}" presName="vSp" presStyleCnt="0"/>
      <dgm:spPr/>
    </dgm:pt>
    <dgm:pt modelId="{08FD1C7D-A06E-4E3E-B6B5-CD6502BF279F}" type="pres">
      <dgm:prSet presAssocID="{462DC14A-A499-4F5E-8CCD-6B3E4AC1DE8C}" presName="horFlow" presStyleCnt="0"/>
      <dgm:spPr/>
    </dgm:pt>
    <dgm:pt modelId="{62448D5A-AD1F-47D6-848B-0B854AB4D22C}" type="pres">
      <dgm:prSet presAssocID="{462DC14A-A499-4F5E-8CCD-6B3E4AC1DE8C}" presName="bigChev" presStyleLbl="node1" presStyleIdx="2" presStyleCnt="4"/>
      <dgm:spPr/>
      <dgm:t>
        <a:bodyPr/>
        <a:lstStyle/>
        <a:p>
          <a:endParaRPr lang="es-EC"/>
        </a:p>
      </dgm:t>
    </dgm:pt>
    <dgm:pt modelId="{E24EAB4E-97AA-4592-AC7D-DC99D7FAFBA8}" type="pres">
      <dgm:prSet presAssocID="{462DC14A-A499-4F5E-8CCD-6B3E4AC1DE8C}" presName="vSp" presStyleCnt="0"/>
      <dgm:spPr/>
    </dgm:pt>
    <dgm:pt modelId="{A5477D50-E78F-491C-9097-04316BF43088}" type="pres">
      <dgm:prSet presAssocID="{C77F2F4B-DCF4-4EB1-99F9-A8000E736E2F}" presName="horFlow" presStyleCnt="0"/>
      <dgm:spPr/>
    </dgm:pt>
    <dgm:pt modelId="{8CA359C0-7DB5-41AF-828C-2CB95EB91230}" type="pres">
      <dgm:prSet presAssocID="{C77F2F4B-DCF4-4EB1-99F9-A8000E736E2F}" presName="bigChev" presStyleLbl="node1" presStyleIdx="3" presStyleCnt="4"/>
      <dgm:spPr/>
      <dgm:t>
        <a:bodyPr/>
        <a:lstStyle/>
        <a:p>
          <a:endParaRPr lang="es-EC"/>
        </a:p>
      </dgm:t>
    </dgm:pt>
  </dgm:ptLst>
  <dgm:cxnLst>
    <dgm:cxn modelId="{52AE1ACC-63A5-41C0-93F3-3C59C5E90137}" type="presOf" srcId="{C77F2F4B-DCF4-4EB1-99F9-A8000E736E2F}" destId="{8CA359C0-7DB5-41AF-828C-2CB95EB91230}" srcOrd="0" destOrd="0" presId="urn:microsoft.com/office/officeart/2005/8/layout/lProcess3"/>
    <dgm:cxn modelId="{C36B69F8-CCF2-4674-BE9F-41A2BB319EFC}" type="presOf" srcId="{A3478790-72F2-45AC-B26E-EABA9287855F}" destId="{45F51D5D-FBFF-40EF-BF15-FB8670CC9D0A}" srcOrd="0" destOrd="0" presId="urn:microsoft.com/office/officeart/2005/8/layout/lProcess3"/>
    <dgm:cxn modelId="{0F19B135-EC20-4F26-B60D-CE2F14FCD9B6}" type="presOf" srcId="{7E692535-744F-4E9C-AEC9-0609B07FBFFE}" destId="{E6C08E22-9E68-4154-8607-7FD13E484129}" srcOrd="0" destOrd="0" presId="urn:microsoft.com/office/officeart/2005/8/layout/lProcess3"/>
    <dgm:cxn modelId="{AC630250-7B14-41C9-AD83-983B7E9A4583}" srcId="{A3478790-72F2-45AC-B26E-EABA9287855F}" destId="{7E692535-744F-4E9C-AEC9-0609B07FBFFE}" srcOrd="1" destOrd="0" parTransId="{5954DC99-2C20-42CC-9E7C-2FCF480B5206}" sibTransId="{85856B66-AB36-47C5-8DD4-3BD797788279}"/>
    <dgm:cxn modelId="{9C5AB4B8-CF28-4D2C-84E8-CA35A3322D52}" srcId="{A3478790-72F2-45AC-B26E-EABA9287855F}" destId="{023D5564-4E25-441F-A276-EA7B1CBDBA6D}" srcOrd="0" destOrd="0" parTransId="{598BF6D4-68AC-475C-A155-5D371844FF27}" sibTransId="{45A93790-2D57-427B-9E96-FECEF02FEB85}"/>
    <dgm:cxn modelId="{2A3482B3-4395-44DB-8B96-93894D261638}" type="presOf" srcId="{462DC14A-A499-4F5E-8CCD-6B3E4AC1DE8C}" destId="{62448D5A-AD1F-47D6-848B-0B854AB4D22C}" srcOrd="0" destOrd="0" presId="urn:microsoft.com/office/officeart/2005/8/layout/lProcess3"/>
    <dgm:cxn modelId="{BF9C1FC4-F6B3-4900-9AC8-88AC4DF70172}" srcId="{A3478790-72F2-45AC-B26E-EABA9287855F}" destId="{C77F2F4B-DCF4-4EB1-99F9-A8000E736E2F}" srcOrd="3" destOrd="0" parTransId="{F185569B-E5F6-43D4-860B-F73347FB9B70}" sibTransId="{CA5CEC94-5ABA-4B32-B99D-4C53FDB25252}"/>
    <dgm:cxn modelId="{28318CE8-8028-4DF7-BC41-8156184F5668}" srcId="{A3478790-72F2-45AC-B26E-EABA9287855F}" destId="{462DC14A-A499-4F5E-8CCD-6B3E4AC1DE8C}" srcOrd="2" destOrd="0" parTransId="{961F435E-CDC8-4167-9755-BF80C795B2F0}" sibTransId="{89C1E9ED-236A-42E9-B480-B58ED579A6BE}"/>
    <dgm:cxn modelId="{1DF7F4AE-4C9D-4751-8684-DC70170C36EB}" type="presOf" srcId="{023D5564-4E25-441F-A276-EA7B1CBDBA6D}" destId="{640814FF-7039-4492-AC42-B810E93BCD96}" srcOrd="0" destOrd="0" presId="urn:microsoft.com/office/officeart/2005/8/layout/lProcess3"/>
    <dgm:cxn modelId="{3B507FCA-2682-427C-8F8B-93CC8C8301F3}" type="presParOf" srcId="{45F51D5D-FBFF-40EF-BF15-FB8670CC9D0A}" destId="{17BC48D6-9A72-4245-94A5-56599805D37D}" srcOrd="0" destOrd="0" presId="urn:microsoft.com/office/officeart/2005/8/layout/lProcess3"/>
    <dgm:cxn modelId="{A3660A7A-EC9D-4CCF-AE55-FEB5C4909D97}" type="presParOf" srcId="{17BC48D6-9A72-4245-94A5-56599805D37D}" destId="{640814FF-7039-4492-AC42-B810E93BCD96}" srcOrd="0" destOrd="0" presId="urn:microsoft.com/office/officeart/2005/8/layout/lProcess3"/>
    <dgm:cxn modelId="{0FCDEB30-B483-4A2F-BEEB-C2004CD08C27}" type="presParOf" srcId="{45F51D5D-FBFF-40EF-BF15-FB8670CC9D0A}" destId="{92504560-C279-48E5-BC6A-DAF255C4D211}" srcOrd="1" destOrd="0" presId="urn:microsoft.com/office/officeart/2005/8/layout/lProcess3"/>
    <dgm:cxn modelId="{77EE03DD-068D-4BE3-B3A0-1B42186E33C2}" type="presParOf" srcId="{45F51D5D-FBFF-40EF-BF15-FB8670CC9D0A}" destId="{3F01F7BB-E890-4B21-94A3-C2EC6E10FB63}" srcOrd="2" destOrd="0" presId="urn:microsoft.com/office/officeart/2005/8/layout/lProcess3"/>
    <dgm:cxn modelId="{51E90017-7A6A-41C1-B585-D2AE2A59C7B5}" type="presParOf" srcId="{3F01F7BB-E890-4B21-94A3-C2EC6E10FB63}" destId="{E6C08E22-9E68-4154-8607-7FD13E484129}" srcOrd="0" destOrd="0" presId="urn:microsoft.com/office/officeart/2005/8/layout/lProcess3"/>
    <dgm:cxn modelId="{8E4ECC7B-3451-4988-BDC1-C688CF6039AD}" type="presParOf" srcId="{45F51D5D-FBFF-40EF-BF15-FB8670CC9D0A}" destId="{67C6811D-954D-425A-A3AF-FE95BB9A38EE}" srcOrd="3" destOrd="0" presId="urn:microsoft.com/office/officeart/2005/8/layout/lProcess3"/>
    <dgm:cxn modelId="{78624359-58C3-4CC0-A22E-4A83E44C4341}" type="presParOf" srcId="{45F51D5D-FBFF-40EF-BF15-FB8670CC9D0A}" destId="{08FD1C7D-A06E-4E3E-B6B5-CD6502BF279F}" srcOrd="4" destOrd="0" presId="urn:microsoft.com/office/officeart/2005/8/layout/lProcess3"/>
    <dgm:cxn modelId="{6FD448AC-A4C4-4149-9FB2-4EB521558EE2}" type="presParOf" srcId="{08FD1C7D-A06E-4E3E-B6B5-CD6502BF279F}" destId="{62448D5A-AD1F-47D6-848B-0B854AB4D22C}" srcOrd="0" destOrd="0" presId="urn:microsoft.com/office/officeart/2005/8/layout/lProcess3"/>
    <dgm:cxn modelId="{8B3122FB-4687-491F-9E58-1A2C65D81652}" type="presParOf" srcId="{45F51D5D-FBFF-40EF-BF15-FB8670CC9D0A}" destId="{E24EAB4E-97AA-4592-AC7D-DC99D7FAFBA8}" srcOrd="5" destOrd="0" presId="urn:microsoft.com/office/officeart/2005/8/layout/lProcess3"/>
    <dgm:cxn modelId="{3BAABEDE-0990-437F-94C9-E3C1A8FB331D}" type="presParOf" srcId="{45F51D5D-FBFF-40EF-BF15-FB8670CC9D0A}" destId="{A5477D50-E78F-491C-9097-04316BF43088}" srcOrd="6" destOrd="0" presId="urn:microsoft.com/office/officeart/2005/8/layout/lProcess3"/>
    <dgm:cxn modelId="{270754F7-0F50-4EDC-AD33-A41E2BF528C9}" type="presParOf" srcId="{A5477D50-E78F-491C-9097-04316BF43088}" destId="{8CA359C0-7DB5-41AF-828C-2CB95EB91230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5C32618-AAB9-47B1-9222-5BBEEE55D958}" type="doc">
      <dgm:prSet loTypeId="urn:microsoft.com/office/officeart/2005/8/layout/hierarchy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9313AE76-7E13-4FD9-8806-70705FAB6068}">
      <dgm:prSet phldrT="[Texto]" custT="1"/>
      <dgm:spPr/>
      <dgm:t>
        <a:bodyPr/>
        <a:lstStyle/>
        <a:p>
          <a:r>
            <a:rPr lang="es-EC" sz="3600" dirty="0" smtClean="0"/>
            <a:t>Dimensiones</a:t>
          </a:r>
          <a:endParaRPr lang="es-EC" sz="3600" dirty="0"/>
        </a:p>
      </dgm:t>
    </dgm:pt>
    <dgm:pt modelId="{7EB0B3EC-4BAB-491A-8F4C-5798161CF3D7}" type="parTrans" cxnId="{A0494E22-A91C-4542-98F2-F061E5DE5D20}">
      <dgm:prSet/>
      <dgm:spPr/>
      <dgm:t>
        <a:bodyPr/>
        <a:lstStyle/>
        <a:p>
          <a:endParaRPr lang="es-EC" sz="2400"/>
        </a:p>
      </dgm:t>
    </dgm:pt>
    <dgm:pt modelId="{A135C45B-C5EF-4109-9457-78CC4D4D1137}" type="sibTrans" cxnId="{A0494E22-A91C-4542-98F2-F061E5DE5D20}">
      <dgm:prSet/>
      <dgm:spPr/>
      <dgm:t>
        <a:bodyPr/>
        <a:lstStyle/>
        <a:p>
          <a:endParaRPr lang="es-EC" sz="2400"/>
        </a:p>
      </dgm:t>
    </dgm:pt>
    <dgm:pt modelId="{E626F12B-E4DD-4C88-8909-2F2C5ADF4C93}">
      <dgm:prSet phldrT="[Texto]" custT="1"/>
      <dgm:spPr/>
      <dgm:t>
        <a:bodyPr/>
        <a:lstStyle/>
        <a:p>
          <a:r>
            <a:rPr lang="es-EC" sz="1600" dirty="0" smtClean="0"/>
            <a:t>Largo: 1200 mm</a:t>
          </a:r>
        </a:p>
        <a:p>
          <a:r>
            <a:rPr lang="es-EC" sz="1600" dirty="0" smtClean="0"/>
            <a:t>Ancho: 300 mm</a:t>
          </a:r>
          <a:endParaRPr lang="es-EC" sz="1600" dirty="0"/>
        </a:p>
      </dgm:t>
    </dgm:pt>
    <dgm:pt modelId="{C6FEE355-4107-410B-A2AC-FBA0E56D526B}" type="parTrans" cxnId="{ABF00350-F968-4EFE-9903-E647CFE11093}">
      <dgm:prSet/>
      <dgm:spPr/>
      <dgm:t>
        <a:bodyPr/>
        <a:lstStyle/>
        <a:p>
          <a:endParaRPr lang="es-EC" sz="2400"/>
        </a:p>
      </dgm:t>
    </dgm:pt>
    <dgm:pt modelId="{DF26FB8A-E3F7-4DA0-AC0C-83B39CFE89A3}" type="sibTrans" cxnId="{ABF00350-F968-4EFE-9903-E647CFE11093}">
      <dgm:prSet/>
      <dgm:spPr/>
      <dgm:t>
        <a:bodyPr/>
        <a:lstStyle/>
        <a:p>
          <a:endParaRPr lang="es-EC" sz="2400"/>
        </a:p>
      </dgm:t>
    </dgm:pt>
    <dgm:pt modelId="{EC052B0F-0A5C-4482-B0CD-FCD35B685B13}">
      <dgm:prSet phldrT="[Texto]" custT="1"/>
      <dgm:spPr/>
      <dgm:t>
        <a:bodyPr/>
        <a:lstStyle/>
        <a:p>
          <a:r>
            <a:rPr lang="es-EC" sz="1600" dirty="0" smtClean="0"/>
            <a:t>Temperatura de trabajo: 200°C</a:t>
          </a:r>
          <a:endParaRPr lang="es-EC" sz="1600" dirty="0"/>
        </a:p>
      </dgm:t>
    </dgm:pt>
    <dgm:pt modelId="{90158BCD-7FA4-4EDF-A5AE-650728F39378}" type="parTrans" cxnId="{487A7CF6-1BF5-4457-83C4-A6BC5B252349}">
      <dgm:prSet/>
      <dgm:spPr/>
      <dgm:t>
        <a:bodyPr/>
        <a:lstStyle/>
        <a:p>
          <a:endParaRPr lang="es-EC" sz="2400"/>
        </a:p>
      </dgm:t>
    </dgm:pt>
    <dgm:pt modelId="{7E864B24-5D3D-4747-81AD-D9AB3292FB57}" type="sibTrans" cxnId="{487A7CF6-1BF5-4457-83C4-A6BC5B252349}">
      <dgm:prSet/>
      <dgm:spPr/>
      <dgm:t>
        <a:bodyPr/>
        <a:lstStyle/>
        <a:p>
          <a:endParaRPr lang="es-EC" sz="2400"/>
        </a:p>
      </dgm:t>
    </dgm:pt>
    <dgm:pt modelId="{CD06F201-D709-479A-B8F5-D758EA74F643}">
      <dgm:prSet phldrT="[Texto]" custT="1"/>
      <dgm:spPr/>
      <dgm:t>
        <a:bodyPr/>
        <a:lstStyle/>
        <a:p>
          <a:r>
            <a:rPr lang="es-EC" sz="1600" dirty="0" smtClean="0"/>
            <a:t>Dilatación</a:t>
          </a:r>
          <a:endParaRPr lang="es-EC" sz="1600" dirty="0"/>
        </a:p>
      </dgm:t>
    </dgm:pt>
    <dgm:pt modelId="{BF3E991B-A8ED-4C4F-8045-F4DD4FD3B927}" type="parTrans" cxnId="{13DB6E94-A041-410D-B9A0-58684B93C195}">
      <dgm:prSet/>
      <dgm:spPr/>
      <dgm:t>
        <a:bodyPr/>
        <a:lstStyle/>
        <a:p>
          <a:endParaRPr lang="es-EC" sz="2400"/>
        </a:p>
      </dgm:t>
    </dgm:pt>
    <dgm:pt modelId="{C81FBC20-EA5A-481B-9534-C0B4A99ED05F}" type="sibTrans" cxnId="{13DB6E94-A041-410D-B9A0-58684B93C195}">
      <dgm:prSet/>
      <dgm:spPr/>
      <dgm:t>
        <a:bodyPr/>
        <a:lstStyle/>
        <a:p>
          <a:endParaRPr lang="es-EC" sz="2400"/>
        </a:p>
      </dgm:t>
    </dgm:pt>
    <dgm:pt modelId="{89DC783B-F9F1-47EC-B9EF-4E33E1DC76E5}">
      <dgm:prSet phldrT="[Texto]" custT="1"/>
      <dgm:spPr/>
      <dgm:t>
        <a:bodyPr/>
        <a:lstStyle/>
        <a:p>
          <a:r>
            <a:rPr lang="es-EC" sz="1600" dirty="0" smtClean="0"/>
            <a:t>Área de emparejamiento de las fibras</a:t>
          </a:r>
        </a:p>
      </dgm:t>
    </dgm:pt>
    <dgm:pt modelId="{A3BD7F45-D566-4A86-A5F4-F88FEC907801}" type="parTrans" cxnId="{25DC9C89-6152-44F9-ADDF-56B03A88BF26}">
      <dgm:prSet/>
      <dgm:spPr/>
      <dgm:t>
        <a:bodyPr/>
        <a:lstStyle/>
        <a:p>
          <a:endParaRPr lang="es-EC" sz="2400"/>
        </a:p>
      </dgm:t>
    </dgm:pt>
    <dgm:pt modelId="{97602F80-E6AA-41ED-AEAD-F8DB6CA26A01}" type="sibTrans" cxnId="{25DC9C89-6152-44F9-ADDF-56B03A88BF26}">
      <dgm:prSet/>
      <dgm:spPr/>
      <dgm:t>
        <a:bodyPr/>
        <a:lstStyle/>
        <a:p>
          <a:endParaRPr lang="es-EC" sz="2400"/>
        </a:p>
      </dgm:t>
    </dgm:pt>
    <dgm:pt modelId="{647C8510-2389-48AF-AD3C-41707FE95C3F}">
      <dgm:prSet phldrT="[Texto]" custT="1"/>
      <dgm:spPr/>
      <dgm:t>
        <a:bodyPr/>
        <a:lstStyle/>
        <a:p>
          <a:r>
            <a:rPr lang="es-EC" sz="1050" dirty="0" smtClean="0"/>
            <a:t>Ancho lámina: 1000 mm</a:t>
          </a:r>
          <a:endParaRPr lang="es-EC" sz="1050" dirty="0"/>
        </a:p>
      </dgm:t>
    </dgm:pt>
    <dgm:pt modelId="{0302319C-DB8F-4406-83E2-F563D1FD2795}" type="parTrans" cxnId="{5B3F83E2-5A7D-44E1-895F-73CF180F03CD}">
      <dgm:prSet/>
      <dgm:spPr/>
      <dgm:t>
        <a:bodyPr/>
        <a:lstStyle/>
        <a:p>
          <a:endParaRPr lang="es-EC" sz="2400"/>
        </a:p>
      </dgm:t>
    </dgm:pt>
    <dgm:pt modelId="{B740C677-DA4D-4A78-9CE9-063FCDE22B1F}" type="sibTrans" cxnId="{5B3F83E2-5A7D-44E1-895F-73CF180F03CD}">
      <dgm:prSet/>
      <dgm:spPr/>
      <dgm:t>
        <a:bodyPr/>
        <a:lstStyle/>
        <a:p>
          <a:endParaRPr lang="es-EC" sz="2400"/>
        </a:p>
      </dgm:t>
    </dgm:pt>
    <dgm:pt modelId="{A66BF1E0-928C-485E-B9AA-2DA39CFD0CC2}">
      <dgm:prSet phldrT="[Texto]" custT="1"/>
      <dgm:spPr/>
      <dgm:t>
        <a:bodyPr/>
        <a:lstStyle/>
        <a:p>
          <a:r>
            <a:rPr lang="es-EC" sz="1050" dirty="0" smtClean="0"/>
            <a:t>Distancia de empalme: 300 mm</a:t>
          </a:r>
          <a:endParaRPr lang="es-EC" sz="1050" dirty="0"/>
        </a:p>
      </dgm:t>
    </dgm:pt>
    <dgm:pt modelId="{C888F696-4C5C-4CFA-9CB0-8086036FBD55}" type="parTrans" cxnId="{0D4E9A1A-9436-461D-ADFE-EBAEE7543801}">
      <dgm:prSet/>
      <dgm:spPr/>
      <dgm:t>
        <a:bodyPr/>
        <a:lstStyle/>
        <a:p>
          <a:endParaRPr lang="es-EC" sz="2400"/>
        </a:p>
      </dgm:t>
    </dgm:pt>
    <dgm:pt modelId="{1283ADEA-5774-4D80-A075-5FEEE932369E}" type="sibTrans" cxnId="{0D4E9A1A-9436-461D-ADFE-EBAEE7543801}">
      <dgm:prSet/>
      <dgm:spPr/>
      <dgm:t>
        <a:bodyPr/>
        <a:lstStyle/>
        <a:p>
          <a:endParaRPr lang="es-EC" sz="2400"/>
        </a:p>
      </dgm:t>
    </dgm:pt>
    <dgm:pt modelId="{761E4327-C8D4-4B75-B654-0E849A2D3020}">
      <dgm:prSet phldrT="[Texto]" custT="1"/>
      <dgm:spPr/>
      <dgm:t>
        <a:bodyPr/>
        <a:lstStyle/>
        <a:p>
          <a:r>
            <a:rPr lang="es-EC" sz="3600" dirty="0" smtClean="0"/>
            <a:t>Espesor</a:t>
          </a:r>
          <a:endParaRPr lang="es-EC" sz="3600" dirty="0"/>
        </a:p>
      </dgm:t>
    </dgm:pt>
    <dgm:pt modelId="{E4310B13-4FC5-4442-B799-5F06B5CBA63A}" type="parTrans" cxnId="{26C9D343-4398-4C67-A720-28783082CAE8}">
      <dgm:prSet/>
      <dgm:spPr/>
      <dgm:t>
        <a:bodyPr/>
        <a:lstStyle/>
        <a:p>
          <a:endParaRPr lang="es-EC" sz="2400"/>
        </a:p>
      </dgm:t>
    </dgm:pt>
    <dgm:pt modelId="{53D96933-AE95-45A3-BC37-20F619C966B1}" type="sibTrans" cxnId="{26C9D343-4398-4C67-A720-28783082CAE8}">
      <dgm:prSet/>
      <dgm:spPr/>
      <dgm:t>
        <a:bodyPr/>
        <a:lstStyle/>
        <a:p>
          <a:endParaRPr lang="es-EC" sz="2400"/>
        </a:p>
      </dgm:t>
    </dgm:pt>
    <dgm:pt modelId="{34D66716-9827-4C4F-9EB1-DFA7E174C0D6}">
      <dgm:prSet phldrT="[Texto]" custT="1"/>
      <dgm:spPr/>
      <dgm:t>
        <a:bodyPr/>
        <a:lstStyle/>
        <a:p>
          <a:r>
            <a:rPr lang="es-EC" sz="3600" dirty="0" smtClean="0"/>
            <a:t>Material</a:t>
          </a:r>
          <a:endParaRPr lang="es-EC" sz="3600" dirty="0"/>
        </a:p>
      </dgm:t>
    </dgm:pt>
    <dgm:pt modelId="{992ED5E8-1DC0-4740-9C33-DB869F39D766}" type="parTrans" cxnId="{DA4726E6-F69F-4288-9297-60E0A044F878}">
      <dgm:prSet/>
      <dgm:spPr/>
      <dgm:t>
        <a:bodyPr/>
        <a:lstStyle/>
        <a:p>
          <a:endParaRPr lang="es-EC" sz="2400"/>
        </a:p>
      </dgm:t>
    </dgm:pt>
    <dgm:pt modelId="{FD9F8AD3-B779-4052-891D-AFE713FCFC3B}" type="sibTrans" cxnId="{DA4726E6-F69F-4288-9297-60E0A044F878}">
      <dgm:prSet/>
      <dgm:spPr/>
      <dgm:t>
        <a:bodyPr/>
        <a:lstStyle/>
        <a:p>
          <a:endParaRPr lang="es-EC" sz="2400"/>
        </a:p>
      </dgm:t>
    </dgm:pt>
    <dgm:pt modelId="{40A0E485-AB73-492B-84E7-133A31F91670}">
      <dgm:prSet phldrT="[Texto]" custT="1"/>
      <dgm:spPr/>
      <dgm:t>
        <a:bodyPr/>
        <a:lstStyle/>
        <a:p>
          <a:r>
            <a:rPr lang="es-EC" sz="1600" dirty="0" smtClean="0"/>
            <a:t>Tiempo de exposición</a:t>
          </a:r>
          <a:endParaRPr lang="es-EC" sz="1600" dirty="0"/>
        </a:p>
      </dgm:t>
    </dgm:pt>
    <dgm:pt modelId="{AC737CB2-FF4D-4A5A-A57C-341B6A8DAE2F}" type="parTrans" cxnId="{FAA44C44-ABC5-4B21-8132-76631380D953}">
      <dgm:prSet/>
      <dgm:spPr/>
      <dgm:t>
        <a:bodyPr/>
        <a:lstStyle/>
        <a:p>
          <a:endParaRPr lang="es-EC" sz="2400"/>
        </a:p>
      </dgm:t>
    </dgm:pt>
    <dgm:pt modelId="{7BAC7720-82B0-49C3-9840-7EF53C73585B}" type="sibTrans" cxnId="{FAA44C44-ABC5-4B21-8132-76631380D953}">
      <dgm:prSet/>
      <dgm:spPr/>
      <dgm:t>
        <a:bodyPr/>
        <a:lstStyle/>
        <a:p>
          <a:endParaRPr lang="es-EC" sz="2400"/>
        </a:p>
      </dgm:t>
    </dgm:pt>
    <dgm:pt modelId="{75596090-9FFF-4FD6-AEF0-C3DDCB375A2C}">
      <dgm:prSet phldrT="[Texto]" custT="1"/>
      <dgm:spPr/>
      <dgm:t>
        <a:bodyPr/>
        <a:lstStyle/>
        <a:p>
          <a:r>
            <a:rPr lang="es-EC" sz="1600" dirty="0" smtClean="0"/>
            <a:t>Calor requerido</a:t>
          </a:r>
          <a:endParaRPr lang="es-EC" sz="1600" dirty="0"/>
        </a:p>
      </dgm:t>
    </dgm:pt>
    <dgm:pt modelId="{D72486B4-E225-4B5B-BB61-AB89F766C896}" type="parTrans" cxnId="{E6F1E09F-E0CF-4D63-B131-6D66F7B3A158}">
      <dgm:prSet/>
      <dgm:spPr/>
      <dgm:t>
        <a:bodyPr/>
        <a:lstStyle/>
        <a:p>
          <a:endParaRPr lang="es-EC" sz="2400"/>
        </a:p>
      </dgm:t>
    </dgm:pt>
    <dgm:pt modelId="{815A9D21-B745-444F-9FAD-6CC8636D5540}" type="sibTrans" cxnId="{E6F1E09F-E0CF-4D63-B131-6D66F7B3A158}">
      <dgm:prSet/>
      <dgm:spPr/>
      <dgm:t>
        <a:bodyPr/>
        <a:lstStyle/>
        <a:p>
          <a:endParaRPr lang="es-EC" sz="2400"/>
        </a:p>
      </dgm:t>
    </dgm:pt>
    <dgm:pt modelId="{4AB5CD14-8F88-46EB-9059-748E9224075A}" type="pres">
      <dgm:prSet presAssocID="{95C32618-AAB9-47B1-9222-5BBEEE55D95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71876C9D-6F8D-4088-8368-DB9C7FEF4AC7}" type="pres">
      <dgm:prSet presAssocID="{9313AE76-7E13-4FD9-8806-70705FAB6068}" presName="root" presStyleCnt="0"/>
      <dgm:spPr/>
    </dgm:pt>
    <dgm:pt modelId="{ABAF7F42-4592-4CA1-9A3E-5506F45D1920}" type="pres">
      <dgm:prSet presAssocID="{9313AE76-7E13-4FD9-8806-70705FAB6068}" presName="rootComposite" presStyleCnt="0"/>
      <dgm:spPr/>
    </dgm:pt>
    <dgm:pt modelId="{FD6CF018-AB63-4BAA-855D-0FCC76082435}" type="pres">
      <dgm:prSet presAssocID="{9313AE76-7E13-4FD9-8806-70705FAB6068}" presName="rootText" presStyleLbl="node1" presStyleIdx="0" presStyleCnt="3" custScaleX="131641"/>
      <dgm:spPr/>
      <dgm:t>
        <a:bodyPr/>
        <a:lstStyle/>
        <a:p>
          <a:endParaRPr lang="es-EC"/>
        </a:p>
      </dgm:t>
    </dgm:pt>
    <dgm:pt modelId="{102F7256-B981-4611-8C5C-E5AA4561DE8C}" type="pres">
      <dgm:prSet presAssocID="{9313AE76-7E13-4FD9-8806-70705FAB6068}" presName="rootConnector" presStyleLbl="node1" presStyleIdx="0" presStyleCnt="3"/>
      <dgm:spPr/>
      <dgm:t>
        <a:bodyPr/>
        <a:lstStyle/>
        <a:p>
          <a:endParaRPr lang="es-EC"/>
        </a:p>
      </dgm:t>
    </dgm:pt>
    <dgm:pt modelId="{87E10AA3-5BF6-47FB-A1EF-8BC7C1426B2D}" type="pres">
      <dgm:prSet presAssocID="{9313AE76-7E13-4FD9-8806-70705FAB6068}" presName="childShape" presStyleCnt="0"/>
      <dgm:spPr/>
    </dgm:pt>
    <dgm:pt modelId="{C3BE6E76-AD49-4B49-93A4-2F025D26A1AC}" type="pres">
      <dgm:prSet presAssocID="{A3BD7F45-D566-4A86-A5F4-F88FEC907801}" presName="Name13" presStyleLbl="parChTrans1D2" presStyleIdx="0" presStyleCnt="6"/>
      <dgm:spPr/>
      <dgm:t>
        <a:bodyPr/>
        <a:lstStyle/>
        <a:p>
          <a:endParaRPr lang="es-EC"/>
        </a:p>
      </dgm:t>
    </dgm:pt>
    <dgm:pt modelId="{B02DC3C3-3659-426A-96A3-F7F822E5D031}" type="pres">
      <dgm:prSet presAssocID="{89DC783B-F9F1-47EC-B9EF-4E33E1DC76E5}" presName="childText" presStyleLbl="bgAcc1" presStyleIdx="0" presStyleCnt="6" custScaleX="121601" custScaleY="11617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1800FD-325A-45AA-ABC7-B0FEEF7CFEBF}" type="pres">
      <dgm:prSet presAssocID="{C6FEE355-4107-410B-A2AC-FBA0E56D526B}" presName="Name13" presStyleLbl="parChTrans1D2" presStyleIdx="1" presStyleCnt="6"/>
      <dgm:spPr/>
      <dgm:t>
        <a:bodyPr/>
        <a:lstStyle/>
        <a:p>
          <a:endParaRPr lang="es-EC"/>
        </a:p>
      </dgm:t>
    </dgm:pt>
    <dgm:pt modelId="{F0468FFC-E438-4CAA-9291-519123B322A3}" type="pres">
      <dgm:prSet presAssocID="{E626F12B-E4DD-4C88-8909-2F2C5ADF4C93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51353D-36D8-4A75-9F3B-70432844F9AE}" type="pres">
      <dgm:prSet presAssocID="{761E4327-C8D4-4B75-B654-0E849A2D3020}" presName="root" presStyleCnt="0"/>
      <dgm:spPr/>
    </dgm:pt>
    <dgm:pt modelId="{81F2EF30-357E-436F-AC54-14B961E8E2F8}" type="pres">
      <dgm:prSet presAssocID="{761E4327-C8D4-4B75-B654-0E849A2D3020}" presName="rootComposite" presStyleCnt="0"/>
      <dgm:spPr/>
    </dgm:pt>
    <dgm:pt modelId="{30AA613B-59EA-4CF2-96DF-0B27906D7D0C}" type="pres">
      <dgm:prSet presAssocID="{761E4327-C8D4-4B75-B654-0E849A2D3020}" presName="rootText" presStyleLbl="node1" presStyleIdx="1" presStyleCnt="3"/>
      <dgm:spPr/>
      <dgm:t>
        <a:bodyPr/>
        <a:lstStyle/>
        <a:p>
          <a:endParaRPr lang="es-EC"/>
        </a:p>
      </dgm:t>
    </dgm:pt>
    <dgm:pt modelId="{9A374F92-887D-4911-BF48-8E978F39DFC2}" type="pres">
      <dgm:prSet presAssocID="{761E4327-C8D4-4B75-B654-0E849A2D3020}" presName="rootConnector" presStyleLbl="node1" presStyleIdx="1" presStyleCnt="3"/>
      <dgm:spPr/>
      <dgm:t>
        <a:bodyPr/>
        <a:lstStyle/>
        <a:p>
          <a:endParaRPr lang="es-EC"/>
        </a:p>
      </dgm:t>
    </dgm:pt>
    <dgm:pt modelId="{EA41E85E-9270-4EF7-8682-1292F588FEBD}" type="pres">
      <dgm:prSet presAssocID="{761E4327-C8D4-4B75-B654-0E849A2D3020}" presName="childShape" presStyleCnt="0"/>
      <dgm:spPr/>
    </dgm:pt>
    <dgm:pt modelId="{E0A50C63-4AA8-43FF-9F7D-85A59C8DD252}" type="pres">
      <dgm:prSet presAssocID="{90158BCD-7FA4-4EDF-A5AE-650728F39378}" presName="Name13" presStyleLbl="parChTrans1D2" presStyleIdx="2" presStyleCnt="6"/>
      <dgm:spPr/>
      <dgm:t>
        <a:bodyPr/>
        <a:lstStyle/>
        <a:p>
          <a:endParaRPr lang="es-EC"/>
        </a:p>
      </dgm:t>
    </dgm:pt>
    <dgm:pt modelId="{44E75286-72EB-4E0A-B2A5-26261B0ED3CD}" type="pres">
      <dgm:prSet presAssocID="{EC052B0F-0A5C-4482-B0CD-FCD35B685B13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A2223E-0976-45EB-AC79-9A2EFB45164F}" type="pres">
      <dgm:prSet presAssocID="{BF3E991B-A8ED-4C4F-8045-F4DD4FD3B927}" presName="Name13" presStyleLbl="parChTrans1D2" presStyleIdx="3" presStyleCnt="6"/>
      <dgm:spPr/>
      <dgm:t>
        <a:bodyPr/>
        <a:lstStyle/>
        <a:p>
          <a:endParaRPr lang="es-EC"/>
        </a:p>
      </dgm:t>
    </dgm:pt>
    <dgm:pt modelId="{A3A30998-9BC7-4C8B-8F30-7FC84FFB8D40}" type="pres">
      <dgm:prSet presAssocID="{CD06F201-D709-479A-B8F5-D758EA74F643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2B68A6-5B4A-41CA-B550-95FC6079488D}" type="pres">
      <dgm:prSet presAssocID="{34D66716-9827-4C4F-9EB1-DFA7E174C0D6}" presName="root" presStyleCnt="0"/>
      <dgm:spPr/>
    </dgm:pt>
    <dgm:pt modelId="{ED60CB77-3710-4A0F-AD7B-B5CF24BB874D}" type="pres">
      <dgm:prSet presAssocID="{34D66716-9827-4C4F-9EB1-DFA7E174C0D6}" presName="rootComposite" presStyleCnt="0"/>
      <dgm:spPr/>
    </dgm:pt>
    <dgm:pt modelId="{FD9FA833-2F4D-46C8-A921-7B622E049C2F}" type="pres">
      <dgm:prSet presAssocID="{34D66716-9827-4C4F-9EB1-DFA7E174C0D6}" presName="rootText" presStyleLbl="node1" presStyleIdx="2" presStyleCnt="3"/>
      <dgm:spPr/>
      <dgm:t>
        <a:bodyPr/>
        <a:lstStyle/>
        <a:p>
          <a:endParaRPr lang="es-EC"/>
        </a:p>
      </dgm:t>
    </dgm:pt>
    <dgm:pt modelId="{BD6843B4-9294-4766-AEB5-91172D314D11}" type="pres">
      <dgm:prSet presAssocID="{34D66716-9827-4C4F-9EB1-DFA7E174C0D6}" presName="rootConnector" presStyleLbl="node1" presStyleIdx="2" presStyleCnt="3"/>
      <dgm:spPr/>
      <dgm:t>
        <a:bodyPr/>
        <a:lstStyle/>
        <a:p>
          <a:endParaRPr lang="es-EC"/>
        </a:p>
      </dgm:t>
    </dgm:pt>
    <dgm:pt modelId="{7FE31BB7-95A0-4D00-8A19-E39E4A48D686}" type="pres">
      <dgm:prSet presAssocID="{34D66716-9827-4C4F-9EB1-DFA7E174C0D6}" presName="childShape" presStyleCnt="0"/>
      <dgm:spPr/>
    </dgm:pt>
    <dgm:pt modelId="{28F99C80-C2AC-45F8-A7E2-5CF5111C083D}" type="pres">
      <dgm:prSet presAssocID="{AC737CB2-FF4D-4A5A-A57C-341B6A8DAE2F}" presName="Name13" presStyleLbl="parChTrans1D2" presStyleIdx="4" presStyleCnt="6"/>
      <dgm:spPr/>
      <dgm:t>
        <a:bodyPr/>
        <a:lstStyle/>
        <a:p>
          <a:endParaRPr lang="es-EC"/>
        </a:p>
      </dgm:t>
    </dgm:pt>
    <dgm:pt modelId="{73F2FD7E-4325-4B52-B10C-A9A5460C5516}" type="pres">
      <dgm:prSet presAssocID="{40A0E485-AB73-492B-84E7-133A31F91670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01C013-8D97-4D98-8B6E-DD3793BCC1BF}" type="pres">
      <dgm:prSet presAssocID="{D72486B4-E225-4B5B-BB61-AB89F766C896}" presName="Name13" presStyleLbl="parChTrans1D2" presStyleIdx="5" presStyleCnt="6"/>
      <dgm:spPr/>
      <dgm:t>
        <a:bodyPr/>
        <a:lstStyle/>
        <a:p>
          <a:endParaRPr lang="es-EC"/>
        </a:p>
      </dgm:t>
    </dgm:pt>
    <dgm:pt modelId="{F50B500C-6A32-4CF6-8256-33C96D709BA1}" type="pres">
      <dgm:prSet presAssocID="{75596090-9FFF-4FD6-AEF0-C3DDCB375A2C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CB1098D-63F1-42EB-BFFA-3FC257B01A7C}" type="presOf" srcId="{9313AE76-7E13-4FD9-8806-70705FAB6068}" destId="{102F7256-B981-4611-8C5C-E5AA4561DE8C}" srcOrd="1" destOrd="0" presId="urn:microsoft.com/office/officeart/2005/8/layout/hierarchy3"/>
    <dgm:cxn modelId="{3DA09B29-EDD3-4482-97C7-F5E516F668B4}" type="presOf" srcId="{E626F12B-E4DD-4C88-8909-2F2C5ADF4C93}" destId="{F0468FFC-E438-4CAA-9291-519123B322A3}" srcOrd="0" destOrd="0" presId="urn:microsoft.com/office/officeart/2005/8/layout/hierarchy3"/>
    <dgm:cxn modelId="{E4DEFC81-24D9-45BD-A92E-8D113D13A247}" type="presOf" srcId="{761E4327-C8D4-4B75-B654-0E849A2D3020}" destId="{9A374F92-887D-4911-BF48-8E978F39DFC2}" srcOrd="1" destOrd="0" presId="urn:microsoft.com/office/officeart/2005/8/layout/hierarchy3"/>
    <dgm:cxn modelId="{FAA44C44-ABC5-4B21-8132-76631380D953}" srcId="{34D66716-9827-4C4F-9EB1-DFA7E174C0D6}" destId="{40A0E485-AB73-492B-84E7-133A31F91670}" srcOrd="0" destOrd="0" parTransId="{AC737CB2-FF4D-4A5A-A57C-341B6A8DAE2F}" sibTransId="{7BAC7720-82B0-49C3-9840-7EF53C73585B}"/>
    <dgm:cxn modelId="{74D8DD65-0FB7-4E9E-A4D0-219C8038717B}" type="presOf" srcId="{647C8510-2389-48AF-AD3C-41707FE95C3F}" destId="{B02DC3C3-3659-426A-96A3-F7F822E5D031}" srcOrd="0" destOrd="1" presId="urn:microsoft.com/office/officeart/2005/8/layout/hierarchy3"/>
    <dgm:cxn modelId="{635BD0B0-E962-4AA5-AD87-8882AE5A391A}" type="presOf" srcId="{CD06F201-D709-479A-B8F5-D758EA74F643}" destId="{A3A30998-9BC7-4C8B-8F30-7FC84FFB8D40}" srcOrd="0" destOrd="0" presId="urn:microsoft.com/office/officeart/2005/8/layout/hierarchy3"/>
    <dgm:cxn modelId="{85F45C6D-F495-4B9D-B9B2-DAA46F9EC558}" type="presOf" srcId="{34D66716-9827-4C4F-9EB1-DFA7E174C0D6}" destId="{BD6843B4-9294-4766-AEB5-91172D314D11}" srcOrd="1" destOrd="0" presId="urn:microsoft.com/office/officeart/2005/8/layout/hierarchy3"/>
    <dgm:cxn modelId="{26C9D343-4398-4C67-A720-28783082CAE8}" srcId="{95C32618-AAB9-47B1-9222-5BBEEE55D958}" destId="{761E4327-C8D4-4B75-B654-0E849A2D3020}" srcOrd="1" destOrd="0" parTransId="{E4310B13-4FC5-4442-B799-5F06B5CBA63A}" sibTransId="{53D96933-AE95-45A3-BC37-20F619C966B1}"/>
    <dgm:cxn modelId="{A2AE2A52-FA79-435E-8887-6AACEBDB7AC2}" type="presOf" srcId="{89DC783B-F9F1-47EC-B9EF-4E33E1DC76E5}" destId="{B02DC3C3-3659-426A-96A3-F7F822E5D031}" srcOrd="0" destOrd="0" presId="urn:microsoft.com/office/officeart/2005/8/layout/hierarchy3"/>
    <dgm:cxn modelId="{741A5E6A-63C7-4CCD-A1E5-7405A5D86C5B}" type="presOf" srcId="{34D66716-9827-4C4F-9EB1-DFA7E174C0D6}" destId="{FD9FA833-2F4D-46C8-A921-7B622E049C2F}" srcOrd="0" destOrd="0" presId="urn:microsoft.com/office/officeart/2005/8/layout/hierarchy3"/>
    <dgm:cxn modelId="{C0973354-F3F5-4C6B-83A3-4E2177D60F74}" type="presOf" srcId="{90158BCD-7FA4-4EDF-A5AE-650728F39378}" destId="{E0A50C63-4AA8-43FF-9F7D-85A59C8DD252}" srcOrd="0" destOrd="0" presId="urn:microsoft.com/office/officeart/2005/8/layout/hierarchy3"/>
    <dgm:cxn modelId="{DA4726E6-F69F-4288-9297-60E0A044F878}" srcId="{95C32618-AAB9-47B1-9222-5BBEEE55D958}" destId="{34D66716-9827-4C4F-9EB1-DFA7E174C0D6}" srcOrd="2" destOrd="0" parTransId="{992ED5E8-1DC0-4740-9C33-DB869F39D766}" sibTransId="{FD9F8AD3-B779-4052-891D-AFE713FCFC3B}"/>
    <dgm:cxn modelId="{4A17FF69-E6FD-4D97-B194-503F506BB8A7}" type="presOf" srcId="{A3BD7F45-D566-4A86-A5F4-F88FEC907801}" destId="{C3BE6E76-AD49-4B49-93A4-2F025D26A1AC}" srcOrd="0" destOrd="0" presId="urn:microsoft.com/office/officeart/2005/8/layout/hierarchy3"/>
    <dgm:cxn modelId="{AF4ADA11-F5F0-435A-AFB9-3B276D8B4A9E}" type="presOf" srcId="{40A0E485-AB73-492B-84E7-133A31F91670}" destId="{73F2FD7E-4325-4B52-B10C-A9A5460C5516}" srcOrd="0" destOrd="0" presId="urn:microsoft.com/office/officeart/2005/8/layout/hierarchy3"/>
    <dgm:cxn modelId="{5B552C83-7AB8-4693-A1B0-7B59D8EFAFEF}" type="presOf" srcId="{AC737CB2-FF4D-4A5A-A57C-341B6A8DAE2F}" destId="{28F99C80-C2AC-45F8-A7E2-5CF5111C083D}" srcOrd="0" destOrd="0" presId="urn:microsoft.com/office/officeart/2005/8/layout/hierarchy3"/>
    <dgm:cxn modelId="{C4196595-2F54-4E90-AED6-90272EFDAA1A}" type="presOf" srcId="{75596090-9FFF-4FD6-AEF0-C3DDCB375A2C}" destId="{F50B500C-6A32-4CF6-8256-33C96D709BA1}" srcOrd="0" destOrd="0" presId="urn:microsoft.com/office/officeart/2005/8/layout/hierarchy3"/>
    <dgm:cxn modelId="{13DB6E94-A041-410D-B9A0-58684B93C195}" srcId="{761E4327-C8D4-4B75-B654-0E849A2D3020}" destId="{CD06F201-D709-479A-B8F5-D758EA74F643}" srcOrd="1" destOrd="0" parTransId="{BF3E991B-A8ED-4C4F-8045-F4DD4FD3B927}" sibTransId="{C81FBC20-EA5A-481B-9534-C0B4A99ED05F}"/>
    <dgm:cxn modelId="{F0506CBD-74F0-4D10-BA30-D562066DFF18}" type="presOf" srcId="{95C32618-AAB9-47B1-9222-5BBEEE55D958}" destId="{4AB5CD14-8F88-46EB-9059-748E9224075A}" srcOrd="0" destOrd="0" presId="urn:microsoft.com/office/officeart/2005/8/layout/hierarchy3"/>
    <dgm:cxn modelId="{A0494E22-A91C-4542-98F2-F061E5DE5D20}" srcId="{95C32618-AAB9-47B1-9222-5BBEEE55D958}" destId="{9313AE76-7E13-4FD9-8806-70705FAB6068}" srcOrd="0" destOrd="0" parTransId="{7EB0B3EC-4BAB-491A-8F4C-5798161CF3D7}" sibTransId="{A135C45B-C5EF-4109-9457-78CC4D4D1137}"/>
    <dgm:cxn modelId="{5B3F83E2-5A7D-44E1-895F-73CF180F03CD}" srcId="{89DC783B-F9F1-47EC-B9EF-4E33E1DC76E5}" destId="{647C8510-2389-48AF-AD3C-41707FE95C3F}" srcOrd="0" destOrd="0" parTransId="{0302319C-DB8F-4406-83E2-F563D1FD2795}" sibTransId="{B740C677-DA4D-4A78-9CE9-063FCDE22B1F}"/>
    <dgm:cxn modelId="{961F2DF4-DDD3-49D9-8619-7B77694AFC0B}" type="presOf" srcId="{761E4327-C8D4-4B75-B654-0E849A2D3020}" destId="{30AA613B-59EA-4CF2-96DF-0B27906D7D0C}" srcOrd="0" destOrd="0" presId="urn:microsoft.com/office/officeart/2005/8/layout/hierarchy3"/>
    <dgm:cxn modelId="{487A7CF6-1BF5-4457-83C4-A6BC5B252349}" srcId="{761E4327-C8D4-4B75-B654-0E849A2D3020}" destId="{EC052B0F-0A5C-4482-B0CD-FCD35B685B13}" srcOrd="0" destOrd="0" parTransId="{90158BCD-7FA4-4EDF-A5AE-650728F39378}" sibTransId="{7E864B24-5D3D-4747-81AD-D9AB3292FB57}"/>
    <dgm:cxn modelId="{0D4E9A1A-9436-461D-ADFE-EBAEE7543801}" srcId="{89DC783B-F9F1-47EC-B9EF-4E33E1DC76E5}" destId="{A66BF1E0-928C-485E-B9AA-2DA39CFD0CC2}" srcOrd="1" destOrd="0" parTransId="{C888F696-4C5C-4CFA-9CB0-8086036FBD55}" sibTransId="{1283ADEA-5774-4D80-A075-5FEEE932369E}"/>
    <dgm:cxn modelId="{4C0EC7AB-CB28-4F9A-B380-E6458837A1DC}" type="presOf" srcId="{A66BF1E0-928C-485E-B9AA-2DA39CFD0CC2}" destId="{B02DC3C3-3659-426A-96A3-F7F822E5D031}" srcOrd="0" destOrd="2" presId="urn:microsoft.com/office/officeart/2005/8/layout/hierarchy3"/>
    <dgm:cxn modelId="{3A16AA67-6DD7-4D22-B4E2-8C3D25BF2205}" type="presOf" srcId="{9313AE76-7E13-4FD9-8806-70705FAB6068}" destId="{FD6CF018-AB63-4BAA-855D-0FCC76082435}" srcOrd="0" destOrd="0" presId="urn:microsoft.com/office/officeart/2005/8/layout/hierarchy3"/>
    <dgm:cxn modelId="{829EAD94-3086-4E02-9473-061ABE4EC94A}" type="presOf" srcId="{EC052B0F-0A5C-4482-B0CD-FCD35B685B13}" destId="{44E75286-72EB-4E0A-B2A5-26261B0ED3CD}" srcOrd="0" destOrd="0" presId="urn:microsoft.com/office/officeart/2005/8/layout/hierarchy3"/>
    <dgm:cxn modelId="{FC16AD54-20B7-46EA-84C5-61997DD08798}" type="presOf" srcId="{BF3E991B-A8ED-4C4F-8045-F4DD4FD3B927}" destId="{9FA2223E-0976-45EB-AC79-9A2EFB45164F}" srcOrd="0" destOrd="0" presId="urn:microsoft.com/office/officeart/2005/8/layout/hierarchy3"/>
    <dgm:cxn modelId="{ABF00350-F968-4EFE-9903-E647CFE11093}" srcId="{9313AE76-7E13-4FD9-8806-70705FAB6068}" destId="{E626F12B-E4DD-4C88-8909-2F2C5ADF4C93}" srcOrd="1" destOrd="0" parTransId="{C6FEE355-4107-410B-A2AC-FBA0E56D526B}" sibTransId="{DF26FB8A-E3F7-4DA0-AC0C-83B39CFE89A3}"/>
    <dgm:cxn modelId="{5EC80A27-0D26-4EB7-9B68-30E9DBBD7532}" type="presOf" srcId="{D72486B4-E225-4B5B-BB61-AB89F766C896}" destId="{BC01C013-8D97-4D98-8B6E-DD3793BCC1BF}" srcOrd="0" destOrd="0" presId="urn:microsoft.com/office/officeart/2005/8/layout/hierarchy3"/>
    <dgm:cxn modelId="{25DC9C89-6152-44F9-ADDF-56B03A88BF26}" srcId="{9313AE76-7E13-4FD9-8806-70705FAB6068}" destId="{89DC783B-F9F1-47EC-B9EF-4E33E1DC76E5}" srcOrd="0" destOrd="0" parTransId="{A3BD7F45-D566-4A86-A5F4-F88FEC907801}" sibTransId="{97602F80-E6AA-41ED-AEAD-F8DB6CA26A01}"/>
    <dgm:cxn modelId="{301CBE24-3710-49D2-8997-9ADB68B62818}" type="presOf" srcId="{C6FEE355-4107-410B-A2AC-FBA0E56D526B}" destId="{821800FD-325A-45AA-ABC7-B0FEEF7CFEBF}" srcOrd="0" destOrd="0" presId="urn:microsoft.com/office/officeart/2005/8/layout/hierarchy3"/>
    <dgm:cxn modelId="{E6F1E09F-E0CF-4D63-B131-6D66F7B3A158}" srcId="{34D66716-9827-4C4F-9EB1-DFA7E174C0D6}" destId="{75596090-9FFF-4FD6-AEF0-C3DDCB375A2C}" srcOrd="1" destOrd="0" parTransId="{D72486B4-E225-4B5B-BB61-AB89F766C896}" sibTransId="{815A9D21-B745-444F-9FAD-6CC8636D5540}"/>
    <dgm:cxn modelId="{5AD82364-3B44-404B-A2A6-63C1B1FF3C99}" type="presParOf" srcId="{4AB5CD14-8F88-46EB-9059-748E9224075A}" destId="{71876C9D-6F8D-4088-8368-DB9C7FEF4AC7}" srcOrd="0" destOrd="0" presId="urn:microsoft.com/office/officeart/2005/8/layout/hierarchy3"/>
    <dgm:cxn modelId="{3EBB763A-7B36-4778-874A-238476A56A1A}" type="presParOf" srcId="{71876C9D-6F8D-4088-8368-DB9C7FEF4AC7}" destId="{ABAF7F42-4592-4CA1-9A3E-5506F45D1920}" srcOrd="0" destOrd="0" presId="urn:microsoft.com/office/officeart/2005/8/layout/hierarchy3"/>
    <dgm:cxn modelId="{C584E2A1-8FA5-482D-A202-CAAE037A979F}" type="presParOf" srcId="{ABAF7F42-4592-4CA1-9A3E-5506F45D1920}" destId="{FD6CF018-AB63-4BAA-855D-0FCC76082435}" srcOrd="0" destOrd="0" presId="urn:microsoft.com/office/officeart/2005/8/layout/hierarchy3"/>
    <dgm:cxn modelId="{39B256FF-8EE8-4B44-AEE7-FE9CE742E5AA}" type="presParOf" srcId="{ABAF7F42-4592-4CA1-9A3E-5506F45D1920}" destId="{102F7256-B981-4611-8C5C-E5AA4561DE8C}" srcOrd="1" destOrd="0" presId="urn:microsoft.com/office/officeart/2005/8/layout/hierarchy3"/>
    <dgm:cxn modelId="{3D464C4F-CADB-4CE4-9960-D472D6EBD992}" type="presParOf" srcId="{71876C9D-6F8D-4088-8368-DB9C7FEF4AC7}" destId="{87E10AA3-5BF6-47FB-A1EF-8BC7C1426B2D}" srcOrd="1" destOrd="0" presId="urn:microsoft.com/office/officeart/2005/8/layout/hierarchy3"/>
    <dgm:cxn modelId="{8F108E04-61A2-4108-9FD6-C7953E17ECD0}" type="presParOf" srcId="{87E10AA3-5BF6-47FB-A1EF-8BC7C1426B2D}" destId="{C3BE6E76-AD49-4B49-93A4-2F025D26A1AC}" srcOrd="0" destOrd="0" presId="urn:microsoft.com/office/officeart/2005/8/layout/hierarchy3"/>
    <dgm:cxn modelId="{F99DFBB2-9E8E-4A23-87E9-85ED44E1FF99}" type="presParOf" srcId="{87E10AA3-5BF6-47FB-A1EF-8BC7C1426B2D}" destId="{B02DC3C3-3659-426A-96A3-F7F822E5D031}" srcOrd="1" destOrd="0" presId="urn:microsoft.com/office/officeart/2005/8/layout/hierarchy3"/>
    <dgm:cxn modelId="{3A14121A-B7E7-4532-8877-0DD254A7C0AD}" type="presParOf" srcId="{87E10AA3-5BF6-47FB-A1EF-8BC7C1426B2D}" destId="{821800FD-325A-45AA-ABC7-B0FEEF7CFEBF}" srcOrd="2" destOrd="0" presId="urn:microsoft.com/office/officeart/2005/8/layout/hierarchy3"/>
    <dgm:cxn modelId="{597AC2B6-7D1E-4473-A5C6-AF0B74DD80CC}" type="presParOf" srcId="{87E10AA3-5BF6-47FB-A1EF-8BC7C1426B2D}" destId="{F0468FFC-E438-4CAA-9291-519123B322A3}" srcOrd="3" destOrd="0" presId="urn:microsoft.com/office/officeart/2005/8/layout/hierarchy3"/>
    <dgm:cxn modelId="{45DF22D6-E99B-4714-8E4B-5482EA300951}" type="presParOf" srcId="{4AB5CD14-8F88-46EB-9059-748E9224075A}" destId="{0351353D-36D8-4A75-9F3B-70432844F9AE}" srcOrd="1" destOrd="0" presId="urn:microsoft.com/office/officeart/2005/8/layout/hierarchy3"/>
    <dgm:cxn modelId="{CAB5577F-73D1-476E-B158-7E926F1BFFAB}" type="presParOf" srcId="{0351353D-36D8-4A75-9F3B-70432844F9AE}" destId="{81F2EF30-357E-436F-AC54-14B961E8E2F8}" srcOrd="0" destOrd="0" presId="urn:microsoft.com/office/officeart/2005/8/layout/hierarchy3"/>
    <dgm:cxn modelId="{24FFC09D-CCF7-4249-9672-9B23DE34103F}" type="presParOf" srcId="{81F2EF30-357E-436F-AC54-14B961E8E2F8}" destId="{30AA613B-59EA-4CF2-96DF-0B27906D7D0C}" srcOrd="0" destOrd="0" presId="urn:microsoft.com/office/officeart/2005/8/layout/hierarchy3"/>
    <dgm:cxn modelId="{00CC99C5-AA90-4311-AFE0-407BDE15D715}" type="presParOf" srcId="{81F2EF30-357E-436F-AC54-14B961E8E2F8}" destId="{9A374F92-887D-4911-BF48-8E978F39DFC2}" srcOrd="1" destOrd="0" presId="urn:microsoft.com/office/officeart/2005/8/layout/hierarchy3"/>
    <dgm:cxn modelId="{1CFC58EF-CEF4-4FDF-B49A-CFC48E5775F3}" type="presParOf" srcId="{0351353D-36D8-4A75-9F3B-70432844F9AE}" destId="{EA41E85E-9270-4EF7-8682-1292F588FEBD}" srcOrd="1" destOrd="0" presId="urn:microsoft.com/office/officeart/2005/8/layout/hierarchy3"/>
    <dgm:cxn modelId="{1C9993A3-E6DE-4C15-A91F-20C503787921}" type="presParOf" srcId="{EA41E85E-9270-4EF7-8682-1292F588FEBD}" destId="{E0A50C63-4AA8-43FF-9F7D-85A59C8DD252}" srcOrd="0" destOrd="0" presId="urn:microsoft.com/office/officeart/2005/8/layout/hierarchy3"/>
    <dgm:cxn modelId="{BE97D3E8-8BFF-470F-80C2-441825FC61DD}" type="presParOf" srcId="{EA41E85E-9270-4EF7-8682-1292F588FEBD}" destId="{44E75286-72EB-4E0A-B2A5-26261B0ED3CD}" srcOrd="1" destOrd="0" presId="urn:microsoft.com/office/officeart/2005/8/layout/hierarchy3"/>
    <dgm:cxn modelId="{58AB5C61-28C6-48C5-B723-2374F88A09BC}" type="presParOf" srcId="{EA41E85E-9270-4EF7-8682-1292F588FEBD}" destId="{9FA2223E-0976-45EB-AC79-9A2EFB45164F}" srcOrd="2" destOrd="0" presId="urn:microsoft.com/office/officeart/2005/8/layout/hierarchy3"/>
    <dgm:cxn modelId="{A8FDA789-55EC-47C7-992C-D52598ACE964}" type="presParOf" srcId="{EA41E85E-9270-4EF7-8682-1292F588FEBD}" destId="{A3A30998-9BC7-4C8B-8F30-7FC84FFB8D40}" srcOrd="3" destOrd="0" presId="urn:microsoft.com/office/officeart/2005/8/layout/hierarchy3"/>
    <dgm:cxn modelId="{CD2C8CE5-7BE3-4F05-ABD3-23F7692836BC}" type="presParOf" srcId="{4AB5CD14-8F88-46EB-9059-748E9224075A}" destId="{B72B68A6-5B4A-41CA-B550-95FC6079488D}" srcOrd="2" destOrd="0" presId="urn:microsoft.com/office/officeart/2005/8/layout/hierarchy3"/>
    <dgm:cxn modelId="{0BC14E40-E7C6-4E2E-B3D6-E277616AAF72}" type="presParOf" srcId="{B72B68A6-5B4A-41CA-B550-95FC6079488D}" destId="{ED60CB77-3710-4A0F-AD7B-B5CF24BB874D}" srcOrd="0" destOrd="0" presId="urn:microsoft.com/office/officeart/2005/8/layout/hierarchy3"/>
    <dgm:cxn modelId="{801196AD-40CC-4A0C-8BDF-21135D768E6B}" type="presParOf" srcId="{ED60CB77-3710-4A0F-AD7B-B5CF24BB874D}" destId="{FD9FA833-2F4D-46C8-A921-7B622E049C2F}" srcOrd="0" destOrd="0" presId="urn:microsoft.com/office/officeart/2005/8/layout/hierarchy3"/>
    <dgm:cxn modelId="{99C230A6-5241-45F2-8696-2B79338B60BC}" type="presParOf" srcId="{ED60CB77-3710-4A0F-AD7B-B5CF24BB874D}" destId="{BD6843B4-9294-4766-AEB5-91172D314D11}" srcOrd="1" destOrd="0" presId="urn:microsoft.com/office/officeart/2005/8/layout/hierarchy3"/>
    <dgm:cxn modelId="{821D4CDB-D741-41F2-AAEA-94B846CA24EF}" type="presParOf" srcId="{B72B68A6-5B4A-41CA-B550-95FC6079488D}" destId="{7FE31BB7-95A0-4D00-8A19-E39E4A48D686}" srcOrd="1" destOrd="0" presId="urn:microsoft.com/office/officeart/2005/8/layout/hierarchy3"/>
    <dgm:cxn modelId="{DB4F0934-1B55-45C9-B67F-E83EB22F85EC}" type="presParOf" srcId="{7FE31BB7-95A0-4D00-8A19-E39E4A48D686}" destId="{28F99C80-C2AC-45F8-A7E2-5CF5111C083D}" srcOrd="0" destOrd="0" presId="urn:microsoft.com/office/officeart/2005/8/layout/hierarchy3"/>
    <dgm:cxn modelId="{DF0F2D03-9BF1-4B5D-BD52-91860D9AB186}" type="presParOf" srcId="{7FE31BB7-95A0-4D00-8A19-E39E4A48D686}" destId="{73F2FD7E-4325-4B52-B10C-A9A5460C5516}" srcOrd="1" destOrd="0" presId="urn:microsoft.com/office/officeart/2005/8/layout/hierarchy3"/>
    <dgm:cxn modelId="{C702A644-DEA9-4CF0-B31A-4294B1096E26}" type="presParOf" srcId="{7FE31BB7-95A0-4D00-8A19-E39E4A48D686}" destId="{BC01C013-8D97-4D98-8B6E-DD3793BCC1BF}" srcOrd="2" destOrd="0" presId="urn:microsoft.com/office/officeart/2005/8/layout/hierarchy3"/>
    <dgm:cxn modelId="{A920B198-0771-4730-A905-A2FE4DEF5854}" type="presParOf" srcId="{7FE31BB7-95A0-4D00-8A19-E39E4A48D686}" destId="{F50B500C-6A32-4CF6-8256-33C96D709BA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5C32618-AAB9-47B1-9222-5BBEEE55D958}" type="doc">
      <dgm:prSet loTypeId="urn:microsoft.com/office/officeart/2005/8/layout/hierarchy3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s-EC"/>
        </a:p>
      </dgm:t>
    </dgm:pt>
    <dgm:pt modelId="{9313AE76-7E13-4FD9-8806-70705FAB6068}">
      <dgm:prSet phldrT="[Texto]" custT="1"/>
      <dgm:spPr/>
      <dgm:t>
        <a:bodyPr/>
        <a:lstStyle/>
        <a:p>
          <a:r>
            <a:rPr lang="es-EC" sz="3600" dirty="0" smtClean="0"/>
            <a:t>Dimensiones</a:t>
          </a:r>
          <a:endParaRPr lang="es-EC" sz="3600" dirty="0"/>
        </a:p>
      </dgm:t>
    </dgm:pt>
    <dgm:pt modelId="{7EB0B3EC-4BAB-491A-8F4C-5798161CF3D7}" type="parTrans" cxnId="{A0494E22-A91C-4542-98F2-F061E5DE5D20}">
      <dgm:prSet/>
      <dgm:spPr/>
      <dgm:t>
        <a:bodyPr/>
        <a:lstStyle/>
        <a:p>
          <a:endParaRPr lang="es-EC" sz="2400"/>
        </a:p>
      </dgm:t>
    </dgm:pt>
    <dgm:pt modelId="{A135C45B-C5EF-4109-9457-78CC4D4D1137}" type="sibTrans" cxnId="{A0494E22-A91C-4542-98F2-F061E5DE5D20}">
      <dgm:prSet/>
      <dgm:spPr/>
      <dgm:t>
        <a:bodyPr/>
        <a:lstStyle/>
        <a:p>
          <a:endParaRPr lang="es-EC" sz="2400"/>
        </a:p>
      </dgm:t>
    </dgm:pt>
    <dgm:pt modelId="{E626F12B-E4DD-4C88-8909-2F2C5ADF4C93}">
      <dgm:prSet phldrT="[Texto]" custT="1"/>
      <dgm:spPr/>
      <dgm:t>
        <a:bodyPr/>
        <a:lstStyle/>
        <a:p>
          <a:r>
            <a:rPr lang="es-EC" sz="1600" dirty="0" smtClean="0"/>
            <a:t>Largo: 1636 mm</a:t>
          </a:r>
        </a:p>
        <a:p>
          <a:r>
            <a:rPr lang="es-EC" sz="1600" dirty="0" smtClean="0"/>
            <a:t>Ancho: 430 mm</a:t>
          </a:r>
          <a:endParaRPr lang="es-EC" sz="1600" dirty="0"/>
        </a:p>
      </dgm:t>
    </dgm:pt>
    <dgm:pt modelId="{C6FEE355-4107-410B-A2AC-FBA0E56D526B}" type="parTrans" cxnId="{ABF00350-F968-4EFE-9903-E647CFE11093}">
      <dgm:prSet/>
      <dgm:spPr/>
      <dgm:t>
        <a:bodyPr/>
        <a:lstStyle/>
        <a:p>
          <a:endParaRPr lang="es-EC" sz="2400"/>
        </a:p>
      </dgm:t>
    </dgm:pt>
    <dgm:pt modelId="{DF26FB8A-E3F7-4DA0-AC0C-83B39CFE89A3}" type="sibTrans" cxnId="{ABF00350-F968-4EFE-9903-E647CFE11093}">
      <dgm:prSet/>
      <dgm:spPr/>
      <dgm:t>
        <a:bodyPr/>
        <a:lstStyle/>
        <a:p>
          <a:endParaRPr lang="es-EC" sz="2400"/>
        </a:p>
      </dgm:t>
    </dgm:pt>
    <dgm:pt modelId="{EC052B0F-0A5C-4482-B0CD-FCD35B685B13}">
      <dgm:prSet phldrT="[Texto]" custT="1"/>
      <dgm:spPr/>
      <dgm:t>
        <a:bodyPr/>
        <a:lstStyle/>
        <a:p>
          <a:r>
            <a:rPr lang="es-EC" sz="1600" dirty="0" smtClean="0"/>
            <a:t>Temperatura de trabajo: 170°C</a:t>
          </a:r>
          <a:endParaRPr lang="es-EC" sz="1600" dirty="0"/>
        </a:p>
      </dgm:t>
    </dgm:pt>
    <dgm:pt modelId="{90158BCD-7FA4-4EDF-A5AE-650728F39378}" type="parTrans" cxnId="{487A7CF6-1BF5-4457-83C4-A6BC5B252349}">
      <dgm:prSet/>
      <dgm:spPr/>
      <dgm:t>
        <a:bodyPr/>
        <a:lstStyle/>
        <a:p>
          <a:endParaRPr lang="es-EC" sz="2400"/>
        </a:p>
      </dgm:t>
    </dgm:pt>
    <dgm:pt modelId="{7E864B24-5D3D-4747-81AD-D9AB3292FB57}" type="sibTrans" cxnId="{487A7CF6-1BF5-4457-83C4-A6BC5B252349}">
      <dgm:prSet/>
      <dgm:spPr/>
      <dgm:t>
        <a:bodyPr/>
        <a:lstStyle/>
        <a:p>
          <a:endParaRPr lang="es-EC" sz="2400"/>
        </a:p>
      </dgm:t>
    </dgm:pt>
    <dgm:pt modelId="{CD06F201-D709-479A-B8F5-D758EA74F643}">
      <dgm:prSet phldrT="[Texto]" custT="1"/>
      <dgm:spPr/>
      <dgm:t>
        <a:bodyPr/>
        <a:lstStyle/>
        <a:p>
          <a:r>
            <a:rPr lang="es-EC" sz="1600" dirty="0" smtClean="0"/>
            <a:t>Dilatación</a:t>
          </a:r>
          <a:endParaRPr lang="es-EC" sz="1600" dirty="0"/>
        </a:p>
      </dgm:t>
    </dgm:pt>
    <dgm:pt modelId="{BF3E991B-A8ED-4C4F-8045-F4DD4FD3B927}" type="parTrans" cxnId="{13DB6E94-A041-410D-B9A0-58684B93C195}">
      <dgm:prSet/>
      <dgm:spPr/>
      <dgm:t>
        <a:bodyPr/>
        <a:lstStyle/>
        <a:p>
          <a:endParaRPr lang="es-EC" sz="2400"/>
        </a:p>
      </dgm:t>
    </dgm:pt>
    <dgm:pt modelId="{C81FBC20-EA5A-481B-9534-C0B4A99ED05F}" type="sibTrans" cxnId="{13DB6E94-A041-410D-B9A0-58684B93C195}">
      <dgm:prSet/>
      <dgm:spPr/>
      <dgm:t>
        <a:bodyPr/>
        <a:lstStyle/>
        <a:p>
          <a:endParaRPr lang="es-EC" sz="2400"/>
        </a:p>
      </dgm:t>
    </dgm:pt>
    <dgm:pt modelId="{89DC783B-F9F1-47EC-B9EF-4E33E1DC76E5}">
      <dgm:prSet phldrT="[Texto]" custT="1"/>
      <dgm:spPr/>
      <dgm:t>
        <a:bodyPr/>
        <a:lstStyle/>
        <a:p>
          <a:r>
            <a:rPr lang="es-EC" sz="1600" dirty="0" smtClean="0"/>
            <a:t>Área de emparejamiento de las fibras</a:t>
          </a:r>
        </a:p>
      </dgm:t>
    </dgm:pt>
    <dgm:pt modelId="{A3BD7F45-D566-4A86-A5F4-F88FEC907801}" type="parTrans" cxnId="{25DC9C89-6152-44F9-ADDF-56B03A88BF26}">
      <dgm:prSet/>
      <dgm:spPr/>
      <dgm:t>
        <a:bodyPr/>
        <a:lstStyle/>
        <a:p>
          <a:endParaRPr lang="es-EC" sz="2400"/>
        </a:p>
      </dgm:t>
    </dgm:pt>
    <dgm:pt modelId="{97602F80-E6AA-41ED-AEAD-F8DB6CA26A01}" type="sibTrans" cxnId="{25DC9C89-6152-44F9-ADDF-56B03A88BF26}">
      <dgm:prSet/>
      <dgm:spPr/>
      <dgm:t>
        <a:bodyPr/>
        <a:lstStyle/>
        <a:p>
          <a:endParaRPr lang="es-EC" sz="2400"/>
        </a:p>
      </dgm:t>
    </dgm:pt>
    <dgm:pt modelId="{647C8510-2389-48AF-AD3C-41707FE95C3F}">
      <dgm:prSet phldrT="[Texto]" custT="1"/>
      <dgm:spPr/>
      <dgm:t>
        <a:bodyPr/>
        <a:lstStyle/>
        <a:p>
          <a:r>
            <a:rPr lang="es-EC" sz="1050" dirty="0" smtClean="0"/>
            <a:t>Ancho lámina: 1000 mm</a:t>
          </a:r>
          <a:endParaRPr lang="es-EC" sz="1050" dirty="0"/>
        </a:p>
      </dgm:t>
    </dgm:pt>
    <dgm:pt modelId="{0302319C-DB8F-4406-83E2-F563D1FD2795}" type="parTrans" cxnId="{5B3F83E2-5A7D-44E1-895F-73CF180F03CD}">
      <dgm:prSet/>
      <dgm:spPr/>
      <dgm:t>
        <a:bodyPr/>
        <a:lstStyle/>
        <a:p>
          <a:endParaRPr lang="es-EC" sz="2400"/>
        </a:p>
      </dgm:t>
    </dgm:pt>
    <dgm:pt modelId="{B740C677-DA4D-4A78-9CE9-063FCDE22B1F}" type="sibTrans" cxnId="{5B3F83E2-5A7D-44E1-895F-73CF180F03CD}">
      <dgm:prSet/>
      <dgm:spPr/>
      <dgm:t>
        <a:bodyPr/>
        <a:lstStyle/>
        <a:p>
          <a:endParaRPr lang="es-EC" sz="2400"/>
        </a:p>
      </dgm:t>
    </dgm:pt>
    <dgm:pt modelId="{A66BF1E0-928C-485E-B9AA-2DA39CFD0CC2}">
      <dgm:prSet phldrT="[Texto]" custT="1"/>
      <dgm:spPr/>
      <dgm:t>
        <a:bodyPr/>
        <a:lstStyle/>
        <a:p>
          <a:r>
            <a:rPr lang="es-EC" sz="1050" dirty="0" smtClean="0"/>
            <a:t>Distancia de empalme: 300 mm</a:t>
          </a:r>
          <a:endParaRPr lang="es-EC" sz="1050" dirty="0"/>
        </a:p>
      </dgm:t>
    </dgm:pt>
    <dgm:pt modelId="{C888F696-4C5C-4CFA-9CB0-8086036FBD55}" type="parTrans" cxnId="{0D4E9A1A-9436-461D-ADFE-EBAEE7543801}">
      <dgm:prSet/>
      <dgm:spPr/>
      <dgm:t>
        <a:bodyPr/>
        <a:lstStyle/>
        <a:p>
          <a:endParaRPr lang="es-EC" sz="2400"/>
        </a:p>
      </dgm:t>
    </dgm:pt>
    <dgm:pt modelId="{1283ADEA-5774-4D80-A075-5FEEE932369E}" type="sibTrans" cxnId="{0D4E9A1A-9436-461D-ADFE-EBAEE7543801}">
      <dgm:prSet/>
      <dgm:spPr/>
      <dgm:t>
        <a:bodyPr/>
        <a:lstStyle/>
        <a:p>
          <a:endParaRPr lang="es-EC" sz="2400"/>
        </a:p>
      </dgm:t>
    </dgm:pt>
    <dgm:pt modelId="{761E4327-C8D4-4B75-B654-0E849A2D3020}">
      <dgm:prSet phldrT="[Texto]" custT="1"/>
      <dgm:spPr/>
      <dgm:t>
        <a:bodyPr/>
        <a:lstStyle/>
        <a:p>
          <a:r>
            <a:rPr lang="es-EC" sz="3600" dirty="0" smtClean="0"/>
            <a:t>Espesor</a:t>
          </a:r>
          <a:endParaRPr lang="es-EC" sz="3600" dirty="0"/>
        </a:p>
      </dgm:t>
    </dgm:pt>
    <dgm:pt modelId="{E4310B13-4FC5-4442-B799-5F06B5CBA63A}" type="parTrans" cxnId="{26C9D343-4398-4C67-A720-28783082CAE8}">
      <dgm:prSet/>
      <dgm:spPr/>
      <dgm:t>
        <a:bodyPr/>
        <a:lstStyle/>
        <a:p>
          <a:endParaRPr lang="es-EC" sz="2400"/>
        </a:p>
      </dgm:t>
    </dgm:pt>
    <dgm:pt modelId="{53D96933-AE95-45A3-BC37-20F619C966B1}" type="sibTrans" cxnId="{26C9D343-4398-4C67-A720-28783082CAE8}">
      <dgm:prSet/>
      <dgm:spPr/>
      <dgm:t>
        <a:bodyPr/>
        <a:lstStyle/>
        <a:p>
          <a:endParaRPr lang="es-EC" sz="2400"/>
        </a:p>
      </dgm:t>
    </dgm:pt>
    <dgm:pt modelId="{34D66716-9827-4C4F-9EB1-DFA7E174C0D6}">
      <dgm:prSet phldrT="[Texto]" custT="1"/>
      <dgm:spPr/>
      <dgm:t>
        <a:bodyPr/>
        <a:lstStyle/>
        <a:p>
          <a:r>
            <a:rPr lang="es-EC" sz="3600" dirty="0" smtClean="0"/>
            <a:t>Material</a:t>
          </a:r>
          <a:endParaRPr lang="es-EC" sz="3600" dirty="0"/>
        </a:p>
      </dgm:t>
    </dgm:pt>
    <dgm:pt modelId="{992ED5E8-1DC0-4740-9C33-DB869F39D766}" type="parTrans" cxnId="{DA4726E6-F69F-4288-9297-60E0A044F878}">
      <dgm:prSet/>
      <dgm:spPr/>
      <dgm:t>
        <a:bodyPr/>
        <a:lstStyle/>
        <a:p>
          <a:endParaRPr lang="es-EC" sz="2400"/>
        </a:p>
      </dgm:t>
    </dgm:pt>
    <dgm:pt modelId="{FD9F8AD3-B779-4052-891D-AFE713FCFC3B}" type="sibTrans" cxnId="{DA4726E6-F69F-4288-9297-60E0A044F878}">
      <dgm:prSet/>
      <dgm:spPr/>
      <dgm:t>
        <a:bodyPr/>
        <a:lstStyle/>
        <a:p>
          <a:endParaRPr lang="es-EC" sz="2400"/>
        </a:p>
      </dgm:t>
    </dgm:pt>
    <dgm:pt modelId="{40A0E485-AB73-492B-84E7-133A31F91670}">
      <dgm:prSet phldrT="[Texto]" custT="1"/>
      <dgm:spPr/>
      <dgm:t>
        <a:bodyPr/>
        <a:lstStyle/>
        <a:p>
          <a:r>
            <a:rPr lang="es-EC" sz="1600" dirty="0" smtClean="0"/>
            <a:t>Tiempo de exposición</a:t>
          </a:r>
          <a:endParaRPr lang="es-EC" sz="1600" dirty="0"/>
        </a:p>
      </dgm:t>
    </dgm:pt>
    <dgm:pt modelId="{AC737CB2-FF4D-4A5A-A57C-341B6A8DAE2F}" type="parTrans" cxnId="{FAA44C44-ABC5-4B21-8132-76631380D953}">
      <dgm:prSet/>
      <dgm:spPr/>
      <dgm:t>
        <a:bodyPr/>
        <a:lstStyle/>
        <a:p>
          <a:endParaRPr lang="es-EC" sz="2400"/>
        </a:p>
      </dgm:t>
    </dgm:pt>
    <dgm:pt modelId="{7BAC7720-82B0-49C3-9840-7EF53C73585B}" type="sibTrans" cxnId="{FAA44C44-ABC5-4B21-8132-76631380D953}">
      <dgm:prSet/>
      <dgm:spPr/>
      <dgm:t>
        <a:bodyPr/>
        <a:lstStyle/>
        <a:p>
          <a:endParaRPr lang="es-EC" sz="2400"/>
        </a:p>
      </dgm:t>
    </dgm:pt>
    <dgm:pt modelId="{75596090-9FFF-4FD6-AEF0-C3DDCB375A2C}">
      <dgm:prSet phldrT="[Texto]" custT="1"/>
      <dgm:spPr/>
      <dgm:t>
        <a:bodyPr/>
        <a:lstStyle/>
        <a:p>
          <a:r>
            <a:rPr lang="es-EC" sz="1600" dirty="0" smtClean="0"/>
            <a:t>Calor requerido</a:t>
          </a:r>
          <a:endParaRPr lang="es-EC" sz="1600" dirty="0"/>
        </a:p>
      </dgm:t>
    </dgm:pt>
    <dgm:pt modelId="{D72486B4-E225-4B5B-BB61-AB89F766C896}" type="parTrans" cxnId="{E6F1E09F-E0CF-4D63-B131-6D66F7B3A158}">
      <dgm:prSet/>
      <dgm:spPr/>
      <dgm:t>
        <a:bodyPr/>
        <a:lstStyle/>
        <a:p>
          <a:endParaRPr lang="es-EC" sz="2400"/>
        </a:p>
      </dgm:t>
    </dgm:pt>
    <dgm:pt modelId="{815A9D21-B745-444F-9FAD-6CC8636D5540}" type="sibTrans" cxnId="{E6F1E09F-E0CF-4D63-B131-6D66F7B3A158}">
      <dgm:prSet/>
      <dgm:spPr/>
      <dgm:t>
        <a:bodyPr/>
        <a:lstStyle/>
        <a:p>
          <a:endParaRPr lang="es-EC" sz="2400"/>
        </a:p>
      </dgm:t>
    </dgm:pt>
    <dgm:pt modelId="{029B6771-F9C4-4CF2-ACEF-369D3E83BB54}">
      <dgm:prSet phldrT="[Texto]" custT="1"/>
      <dgm:spPr/>
      <dgm:t>
        <a:bodyPr/>
        <a:lstStyle/>
        <a:p>
          <a:r>
            <a:rPr lang="es-EC" sz="1600" dirty="0" smtClean="0"/>
            <a:t>Ancho de la estructura total</a:t>
          </a:r>
          <a:endParaRPr lang="es-EC" sz="1600" dirty="0"/>
        </a:p>
      </dgm:t>
    </dgm:pt>
    <dgm:pt modelId="{17B5FB3F-222F-490D-B3D7-3C5492EE122E}" type="parTrans" cxnId="{94B54B39-6C57-4B2F-AFBE-56A02EE54820}">
      <dgm:prSet/>
      <dgm:spPr/>
      <dgm:t>
        <a:bodyPr/>
        <a:lstStyle/>
        <a:p>
          <a:endParaRPr lang="es-EC"/>
        </a:p>
      </dgm:t>
    </dgm:pt>
    <dgm:pt modelId="{C579C653-10F6-4ABE-BFF3-A585080B6DEB}" type="sibTrans" cxnId="{94B54B39-6C57-4B2F-AFBE-56A02EE54820}">
      <dgm:prSet/>
      <dgm:spPr/>
      <dgm:t>
        <a:bodyPr/>
        <a:lstStyle/>
        <a:p>
          <a:endParaRPr lang="es-EC"/>
        </a:p>
      </dgm:t>
    </dgm:pt>
    <dgm:pt modelId="{4AB5CD14-8F88-46EB-9059-748E9224075A}" type="pres">
      <dgm:prSet presAssocID="{95C32618-AAB9-47B1-9222-5BBEEE55D95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71876C9D-6F8D-4088-8368-DB9C7FEF4AC7}" type="pres">
      <dgm:prSet presAssocID="{9313AE76-7E13-4FD9-8806-70705FAB6068}" presName="root" presStyleCnt="0"/>
      <dgm:spPr/>
    </dgm:pt>
    <dgm:pt modelId="{ABAF7F42-4592-4CA1-9A3E-5506F45D1920}" type="pres">
      <dgm:prSet presAssocID="{9313AE76-7E13-4FD9-8806-70705FAB6068}" presName="rootComposite" presStyleCnt="0"/>
      <dgm:spPr/>
    </dgm:pt>
    <dgm:pt modelId="{FD6CF018-AB63-4BAA-855D-0FCC76082435}" type="pres">
      <dgm:prSet presAssocID="{9313AE76-7E13-4FD9-8806-70705FAB6068}" presName="rootText" presStyleLbl="node1" presStyleIdx="0" presStyleCnt="3" custScaleX="131641"/>
      <dgm:spPr/>
      <dgm:t>
        <a:bodyPr/>
        <a:lstStyle/>
        <a:p>
          <a:endParaRPr lang="es-EC"/>
        </a:p>
      </dgm:t>
    </dgm:pt>
    <dgm:pt modelId="{102F7256-B981-4611-8C5C-E5AA4561DE8C}" type="pres">
      <dgm:prSet presAssocID="{9313AE76-7E13-4FD9-8806-70705FAB6068}" presName="rootConnector" presStyleLbl="node1" presStyleIdx="0" presStyleCnt="3"/>
      <dgm:spPr/>
      <dgm:t>
        <a:bodyPr/>
        <a:lstStyle/>
        <a:p>
          <a:endParaRPr lang="es-EC"/>
        </a:p>
      </dgm:t>
    </dgm:pt>
    <dgm:pt modelId="{87E10AA3-5BF6-47FB-A1EF-8BC7C1426B2D}" type="pres">
      <dgm:prSet presAssocID="{9313AE76-7E13-4FD9-8806-70705FAB6068}" presName="childShape" presStyleCnt="0"/>
      <dgm:spPr/>
    </dgm:pt>
    <dgm:pt modelId="{C3BE6E76-AD49-4B49-93A4-2F025D26A1AC}" type="pres">
      <dgm:prSet presAssocID="{A3BD7F45-D566-4A86-A5F4-F88FEC907801}" presName="Name13" presStyleLbl="parChTrans1D2" presStyleIdx="0" presStyleCnt="7"/>
      <dgm:spPr/>
      <dgm:t>
        <a:bodyPr/>
        <a:lstStyle/>
        <a:p>
          <a:endParaRPr lang="es-EC"/>
        </a:p>
      </dgm:t>
    </dgm:pt>
    <dgm:pt modelId="{B02DC3C3-3659-426A-96A3-F7F822E5D031}" type="pres">
      <dgm:prSet presAssocID="{89DC783B-F9F1-47EC-B9EF-4E33E1DC76E5}" presName="childText" presStyleLbl="bgAcc1" presStyleIdx="0" presStyleCnt="7" custScaleX="121601" custScaleY="11617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76F1BD-E990-45DE-9B47-2F34D5BCA53C}" type="pres">
      <dgm:prSet presAssocID="{17B5FB3F-222F-490D-B3D7-3C5492EE122E}" presName="Name13" presStyleLbl="parChTrans1D2" presStyleIdx="1" presStyleCnt="7"/>
      <dgm:spPr/>
      <dgm:t>
        <a:bodyPr/>
        <a:lstStyle/>
        <a:p>
          <a:endParaRPr lang="es-EC"/>
        </a:p>
      </dgm:t>
    </dgm:pt>
    <dgm:pt modelId="{D9EEB6F2-AE6A-4F22-B091-BDFE34153BF1}" type="pres">
      <dgm:prSet presAssocID="{029B6771-F9C4-4CF2-ACEF-369D3E83BB54}" presName="childTex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1800FD-325A-45AA-ABC7-B0FEEF7CFEBF}" type="pres">
      <dgm:prSet presAssocID="{C6FEE355-4107-410B-A2AC-FBA0E56D526B}" presName="Name13" presStyleLbl="parChTrans1D2" presStyleIdx="2" presStyleCnt="7"/>
      <dgm:spPr/>
      <dgm:t>
        <a:bodyPr/>
        <a:lstStyle/>
        <a:p>
          <a:endParaRPr lang="es-EC"/>
        </a:p>
      </dgm:t>
    </dgm:pt>
    <dgm:pt modelId="{F0468FFC-E438-4CAA-9291-519123B322A3}" type="pres">
      <dgm:prSet presAssocID="{E626F12B-E4DD-4C88-8909-2F2C5ADF4C93}" presName="childTex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51353D-36D8-4A75-9F3B-70432844F9AE}" type="pres">
      <dgm:prSet presAssocID="{761E4327-C8D4-4B75-B654-0E849A2D3020}" presName="root" presStyleCnt="0"/>
      <dgm:spPr/>
    </dgm:pt>
    <dgm:pt modelId="{81F2EF30-357E-436F-AC54-14B961E8E2F8}" type="pres">
      <dgm:prSet presAssocID="{761E4327-C8D4-4B75-B654-0E849A2D3020}" presName="rootComposite" presStyleCnt="0"/>
      <dgm:spPr/>
    </dgm:pt>
    <dgm:pt modelId="{30AA613B-59EA-4CF2-96DF-0B27906D7D0C}" type="pres">
      <dgm:prSet presAssocID="{761E4327-C8D4-4B75-B654-0E849A2D3020}" presName="rootText" presStyleLbl="node1" presStyleIdx="1" presStyleCnt="3"/>
      <dgm:spPr/>
      <dgm:t>
        <a:bodyPr/>
        <a:lstStyle/>
        <a:p>
          <a:endParaRPr lang="es-EC"/>
        </a:p>
      </dgm:t>
    </dgm:pt>
    <dgm:pt modelId="{9A374F92-887D-4911-BF48-8E978F39DFC2}" type="pres">
      <dgm:prSet presAssocID="{761E4327-C8D4-4B75-B654-0E849A2D3020}" presName="rootConnector" presStyleLbl="node1" presStyleIdx="1" presStyleCnt="3"/>
      <dgm:spPr/>
      <dgm:t>
        <a:bodyPr/>
        <a:lstStyle/>
        <a:p>
          <a:endParaRPr lang="es-EC"/>
        </a:p>
      </dgm:t>
    </dgm:pt>
    <dgm:pt modelId="{EA41E85E-9270-4EF7-8682-1292F588FEBD}" type="pres">
      <dgm:prSet presAssocID="{761E4327-C8D4-4B75-B654-0E849A2D3020}" presName="childShape" presStyleCnt="0"/>
      <dgm:spPr/>
    </dgm:pt>
    <dgm:pt modelId="{E0A50C63-4AA8-43FF-9F7D-85A59C8DD252}" type="pres">
      <dgm:prSet presAssocID="{90158BCD-7FA4-4EDF-A5AE-650728F39378}" presName="Name13" presStyleLbl="parChTrans1D2" presStyleIdx="3" presStyleCnt="7"/>
      <dgm:spPr/>
      <dgm:t>
        <a:bodyPr/>
        <a:lstStyle/>
        <a:p>
          <a:endParaRPr lang="es-EC"/>
        </a:p>
      </dgm:t>
    </dgm:pt>
    <dgm:pt modelId="{44E75286-72EB-4E0A-B2A5-26261B0ED3CD}" type="pres">
      <dgm:prSet presAssocID="{EC052B0F-0A5C-4482-B0CD-FCD35B685B13}" presName="childTex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A2223E-0976-45EB-AC79-9A2EFB45164F}" type="pres">
      <dgm:prSet presAssocID="{BF3E991B-A8ED-4C4F-8045-F4DD4FD3B927}" presName="Name13" presStyleLbl="parChTrans1D2" presStyleIdx="4" presStyleCnt="7"/>
      <dgm:spPr/>
      <dgm:t>
        <a:bodyPr/>
        <a:lstStyle/>
        <a:p>
          <a:endParaRPr lang="es-EC"/>
        </a:p>
      </dgm:t>
    </dgm:pt>
    <dgm:pt modelId="{A3A30998-9BC7-4C8B-8F30-7FC84FFB8D40}" type="pres">
      <dgm:prSet presAssocID="{CD06F201-D709-479A-B8F5-D758EA74F643}" presName="childTex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2B68A6-5B4A-41CA-B550-95FC6079488D}" type="pres">
      <dgm:prSet presAssocID="{34D66716-9827-4C4F-9EB1-DFA7E174C0D6}" presName="root" presStyleCnt="0"/>
      <dgm:spPr/>
    </dgm:pt>
    <dgm:pt modelId="{ED60CB77-3710-4A0F-AD7B-B5CF24BB874D}" type="pres">
      <dgm:prSet presAssocID="{34D66716-9827-4C4F-9EB1-DFA7E174C0D6}" presName="rootComposite" presStyleCnt="0"/>
      <dgm:spPr/>
    </dgm:pt>
    <dgm:pt modelId="{FD9FA833-2F4D-46C8-A921-7B622E049C2F}" type="pres">
      <dgm:prSet presAssocID="{34D66716-9827-4C4F-9EB1-DFA7E174C0D6}" presName="rootText" presStyleLbl="node1" presStyleIdx="2" presStyleCnt="3"/>
      <dgm:spPr/>
      <dgm:t>
        <a:bodyPr/>
        <a:lstStyle/>
        <a:p>
          <a:endParaRPr lang="es-EC"/>
        </a:p>
      </dgm:t>
    </dgm:pt>
    <dgm:pt modelId="{BD6843B4-9294-4766-AEB5-91172D314D11}" type="pres">
      <dgm:prSet presAssocID="{34D66716-9827-4C4F-9EB1-DFA7E174C0D6}" presName="rootConnector" presStyleLbl="node1" presStyleIdx="2" presStyleCnt="3"/>
      <dgm:spPr/>
      <dgm:t>
        <a:bodyPr/>
        <a:lstStyle/>
        <a:p>
          <a:endParaRPr lang="es-EC"/>
        </a:p>
      </dgm:t>
    </dgm:pt>
    <dgm:pt modelId="{7FE31BB7-95A0-4D00-8A19-E39E4A48D686}" type="pres">
      <dgm:prSet presAssocID="{34D66716-9827-4C4F-9EB1-DFA7E174C0D6}" presName="childShape" presStyleCnt="0"/>
      <dgm:spPr/>
    </dgm:pt>
    <dgm:pt modelId="{28F99C80-C2AC-45F8-A7E2-5CF5111C083D}" type="pres">
      <dgm:prSet presAssocID="{AC737CB2-FF4D-4A5A-A57C-341B6A8DAE2F}" presName="Name13" presStyleLbl="parChTrans1D2" presStyleIdx="5" presStyleCnt="7"/>
      <dgm:spPr/>
      <dgm:t>
        <a:bodyPr/>
        <a:lstStyle/>
        <a:p>
          <a:endParaRPr lang="es-EC"/>
        </a:p>
      </dgm:t>
    </dgm:pt>
    <dgm:pt modelId="{73F2FD7E-4325-4B52-B10C-A9A5460C5516}" type="pres">
      <dgm:prSet presAssocID="{40A0E485-AB73-492B-84E7-133A31F91670}" presName="childTex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01C013-8D97-4D98-8B6E-DD3793BCC1BF}" type="pres">
      <dgm:prSet presAssocID="{D72486B4-E225-4B5B-BB61-AB89F766C896}" presName="Name13" presStyleLbl="parChTrans1D2" presStyleIdx="6" presStyleCnt="7"/>
      <dgm:spPr/>
      <dgm:t>
        <a:bodyPr/>
        <a:lstStyle/>
        <a:p>
          <a:endParaRPr lang="es-EC"/>
        </a:p>
      </dgm:t>
    </dgm:pt>
    <dgm:pt modelId="{F50B500C-6A32-4CF6-8256-33C96D709BA1}" type="pres">
      <dgm:prSet presAssocID="{75596090-9FFF-4FD6-AEF0-C3DDCB375A2C}" presName="childText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5DC9C89-6152-44F9-ADDF-56B03A88BF26}" srcId="{9313AE76-7E13-4FD9-8806-70705FAB6068}" destId="{89DC783B-F9F1-47EC-B9EF-4E33E1DC76E5}" srcOrd="0" destOrd="0" parTransId="{A3BD7F45-D566-4A86-A5F4-F88FEC907801}" sibTransId="{97602F80-E6AA-41ED-AEAD-F8DB6CA26A01}"/>
    <dgm:cxn modelId="{8632654F-3812-4C93-8D80-158F7ACE6BB1}" type="presOf" srcId="{EC052B0F-0A5C-4482-B0CD-FCD35B685B13}" destId="{44E75286-72EB-4E0A-B2A5-26261B0ED3CD}" srcOrd="0" destOrd="0" presId="urn:microsoft.com/office/officeart/2005/8/layout/hierarchy3"/>
    <dgm:cxn modelId="{3628C0D3-91D2-41C9-B423-4FD989E1F27A}" type="presOf" srcId="{34D66716-9827-4C4F-9EB1-DFA7E174C0D6}" destId="{BD6843B4-9294-4766-AEB5-91172D314D11}" srcOrd="1" destOrd="0" presId="urn:microsoft.com/office/officeart/2005/8/layout/hierarchy3"/>
    <dgm:cxn modelId="{1AF6C299-4AB3-4CC9-8D77-E4F3FF942070}" type="presOf" srcId="{9313AE76-7E13-4FD9-8806-70705FAB6068}" destId="{FD6CF018-AB63-4BAA-855D-0FCC76082435}" srcOrd="0" destOrd="0" presId="urn:microsoft.com/office/officeart/2005/8/layout/hierarchy3"/>
    <dgm:cxn modelId="{5B3F83E2-5A7D-44E1-895F-73CF180F03CD}" srcId="{89DC783B-F9F1-47EC-B9EF-4E33E1DC76E5}" destId="{647C8510-2389-48AF-AD3C-41707FE95C3F}" srcOrd="0" destOrd="0" parTransId="{0302319C-DB8F-4406-83E2-F563D1FD2795}" sibTransId="{B740C677-DA4D-4A78-9CE9-063FCDE22B1F}"/>
    <dgm:cxn modelId="{ABF00350-F968-4EFE-9903-E647CFE11093}" srcId="{9313AE76-7E13-4FD9-8806-70705FAB6068}" destId="{E626F12B-E4DD-4C88-8909-2F2C5ADF4C93}" srcOrd="2" destOrd="0" parTransId="{C6FEE355-4107-410B-A2AC-FBA0E56D526B}" sibTransId="{DF26FB8A-E3F7-4DA0-AC0C-83B39CFE89A3}"/>
    <dgm:cxn modelId="{4737FC95-935D-47CD-B1BC-81CE7062F8BD}" type="presOf" srcId="{75596090-9FFF-4FD6-AEF0-C3DDCB375A2C}" destId="{F50B500C-6A32-4CF6-8256-33C96D709BA1}" srcOrd="0" destOrd="0" presId="urn:microsoft.com/office/officeart/2005/8/layout/hierarchy3"/>
    <dgm:cxn modelId="{24E16785-88D6-4A81-B221-F78505C1315C}" type="presOf" srcId="{CD06F201-D709-479A-B8F5-D758EA74F643}" destId="{A3A30998-9BC7-4C8B-8F30-7FC84FFB8D40}" srcOrd="0" destOrd="0" presId="urn:microsoft.com/office/officeart/2005/8/layout/hierarchy3"/>
    <dgm:cxn modelId="{1BD271B0-4ECA-45EA-98C8-C851D9D42294}" type="presOf" srcId="{34D66716-9827-4C4F-9EB1-DFA7E174C0D6}" destId="{FD9FA833-2F4D-46C8-A921-7B622E049C2F}" srcOrd="0" destOrd="0" presId="urn:microsoft.com/office/officeart/2005/8/layout/hierarchy3"/>
    <dgm:cxn modelId="{FAA44C44-ABC5-4B21-8132-76631380D953}" srcId="{34D66716-9827-4C4F-9EB1-DFA7E174C0D6}" destId="{40A0E485-AB73-492B-84E7-133A31F91670}" srcOrd="0" destOrd="0" parTransId="{AC737CB2-FF4D-4A5A-A57C-341B6A8DAE2F}" sibTransId="{7BAC7720-82B0-49C3-9840-7EF53C73585B}"/>
    <dgm:cxn modelId="{73D6C4CD-BC91-4ACB-9DF3-3E3D3702F521}" type="presOf" srcId="{90158BCD-7FA4-4EDF-A5AE-650728F39378}" destId="{E0A50C63-4AA8-43FF-9F7D-85A59C8DD252}" srcOrd="0" destOrd="0" presId="urn:microsoft.com/office/officeart/2005/8/layout/hierarchy3"/>
    <dgm:cxn modelId="{A38BBCDB-89B4-43DB-9976-29AA45F8FE8C}" type="presOf" srcId="{029B6771-F9C4-4CF2-ACEF-369D3E83BB54}" destId="{D9EEB6F2-AE6A-4F22-B091-BDFE34153BF1}" srcOrd="0" destOrd="0" presId="urn:microsoft.com/office/officeart/2005/8/layout/hierarchy3"/>
    <dgm:cxn modelId="{70FBFE08-A23B-401D-B5B0-EFB437A32D14}" type="presOf" srcId="{E626F12B-E4DD-4C88-8909-2F2C5ADF4C93}" destId="{F0468FFC-E438-4CAA-9291-519123B322A3}" srcOrd="0" destOrd="0" presId="urn:microsoft.com/office/officeart/2005/8/layout/hierarchy3"/>
    <dgm:cxn modelId="{CCBE2A5C-FCDA-4D18-8A86-F21B4A3593EF}" type="presOf" srcId="{761E4327-C8D4-4B75-B654-0E849A2D3020}" destId="{9A374F92-887D-4911-BF48-8E978F39DFC2}" srcOrd="1" destOrd="0" presId="urn:microsoft.com/office/officeart/2005/8/layout/hierarchy3"/>
    <dgm:cxn modelId="{26C9D343-4398-4C67-A720-28783082CAE8}" srcId="{95C32618-AAB9-47B1-9222-5BBEEE55D958}" destId="{761E4327-C8D4-4B75-B654-0E849A2D3020}" srcOrd="1" destOrd="0" parTransId="{E4310B13-4FC5-4442-B799-5F06B5CBA63A}" sibTransId="{53D96933-AE95-45A3-BC37-20F619C966B1}"/>
    <dgm:cxn modelId="{7FE930CD-BDFF-4496-8083-E2A449D9E3E5}" type="presOf" srcId="{89DC783B-F9F1-47EC-B9EF-4E33E1DC76E5}" destId="{B02DC3C3-3659-426A-96A3-F7F822E5D031}" srcOrd="0" destOrd="0" presId="urn:microsoft.com/office/officeart/2005/8/layout/hierarchy3"/>
    <dgm:cxn modelId="{E6F1E09F-E0CF-4D63-B131-6D66F7B3A158}" srcId="{34D66716-9827-4C4F-9EB1-DFA7E174C0D6}" destId="{75596090-9FFF-4FD6-AEF0-C3DDCB375A2C}" srcOrd="1" destOrd="0" parTransId="{D72486B4-E225-4B5B-BB61-AB89F766C896}" sibTransId="{815A9D21-B745-444F-9FAD-6CC8636D5540}"/>
    <dgm:cxn modelId="{A0494E22-A91C-4542-98F2-F061E5DE5D20}" srcId="{95C32618-AAB9-47B1-9222-5BBEEE55D958}" destId="{9313AE76-7E13-4FD9-8806-70705FAB6068}" srcOrd="0" destOrd="0" parTransId="{7EB0B3EC-4BAB-491A-8F4C-5798161CF3D7}" sibTransId="{A135C45B-C5EF-4109-9457-78CC4D4D1137}"/>
    <dgm:cxn modelId="{5F9D7AC5-AEA1-4F4F-BC7C-07A2FAD45024}" type="presOf" srcId="{17B5FB3F-222F-490D-B3D7-3C5492EE122E}" destId="{2F76F1BD-E990-45DE-9B47-2F34D5BCA53C}" srcOrd="0" destOrd="0" presId="urn:microsoft.com/office/officeart/2005/8/layout/hierarchy3"/>
    <dgm:cxn modelId="{0D4E9A1A-9436-461D-ADFE-EBAEE7543801}" srcId="{89DC783B-F9F1-47EC-B9EF-4E33E1DC76E5}" destId="{A66BF1E0-928C-485E-B9AA-2DA39CFD0CC2}" srcOrd="1" destOrd="0" parTransId="{C888F696-4C5C-4CFA-9CB0-8086036FBD55}" sibTransId="{1283ADEA-5774-4D80-A075-5FEEE932369E}"/>
    <dgm:cxn modelId="{BEA9BEFF-3485-431F-BAB7-F73ACA2CDC36}" type="presOf" srcId="{40A0E485-AB73-492B-84E7-133A31F91670}" destId="{73F2FD7E-4325-4B52-B10C-A9A5460C5516}" srcOrd="0" destOrd="0" presId="urn:microsoft.com/office/officeart/2005/8/layout/hierarchy3"/>
    <dgm:cxn modelId="{7DAA9CB9-9A93-493B-8352-E72A6A4503A8}" type="presOf" srcId="{95C32618-AAB9-47B1-9222-5BBEEE55D958}" destId="{4AB5CD14-8F88-46EB-9059-748E9224075A}" srcOrd="0" destOrd="0" presId="urn:microsoft.com/office/officeart/2005/8/layout/hierarchy3"/>
    <dgm:cxn modelId="{F72FD6A8-DC32-4BB0-8597-265BAECB5EA0}" type="presOf" srcId="{AC737CB2-FF4D-4A5A-A57C-341B6A8DAE2F}" destId="{28F99C80-C2AC-45F8-A7E2-5CF5111C083D}" srcOrd="0" destOrd="0" presId="urn:microsoft.com/office/officeart/2005/8/layout/hierarchy3"/>
    <dgm:cxn modelId="{94B54B39-6C57-4B2F-AFBE-56A02EE54820}" srcId="{9313AE76-7E13-4FD9-8806-70705FAB6068}" destId="{029B6771-F9C4-4CF2-ACEF-369D3E83BB54}" srcOrd="1" destOrd="0" parTransId="{17B5FB3F-222F-490D-B3D7-3C5492EE122E}" sibTransId="{C579C653-10F6-4ABE-BFF3-A585080B6DEB}"/>
    <dgm:cxn modelId="{487A7CF6-1BF5-4457-83C4-A6BC5B252349}" srcId="{761E4327-C8D4-4B75-B654-0E849A2D3020}" destId="{EC052B0F-0A5C-4482-B0CD-FCD35B685B13}" srcOrd="0" destOrd="0" parTransId="{90158BCD-7FA4-4EDF-A5AE-650728F39378}" sibTransId="{7E864B24-5D3D-4747-81AD-D9AB3292FB57}"/>
    <dgm:cxn modelId="{BF1BF9B3-4AFF-4FF6-828B-029BAD51D125}" type="presOf" srcId="{D72486B4-E225-4B5B-BB61-AB89F766C896}" destId="{BC01C013-8D97-4D98-8B6E-DD3793BCC1BF}" srcOrd="0" destOrd="0" presId="urn:microsoft.com/office/officeart/2005/8/layout/hierarchy3"/>
    <dgm:cxn modelId="{13DB6E94-A041-410D-B9A0-58684B93C195}" srcId="{761E4327-C8D4-4B75-B654-0E849A2D3020}" destId="{CD06F201-D709-479A-B8F5-D758EA74F643}" srcOrd="1" destOrd="0" parTransId="{BF3E991B-A8ED-4C4F-8045-F4DD4FD3B927}" sibTransId="{C81FBC20-EA5A-481B-9534-C0B4A99ED05F}"/>
    <dgm:cxn modelId="{65C49735-4037-46C2-8EEC-8E4D42F01F9A}" type="presOf" srcId="{C6FEE355-4107-410B-A2AC-FBA0E56D526B}" destId="{821800FD-325A-45AA-ABC7-B0FEEF7CFEBF}" srcOrd="0" destOrd="0" presId="urn:microsoft.com/office/officeart/2005/8/layout/hierarchy3"/>
    <dgm:cxn modelId="{C8537853-EA12-490A-9BA8-0D8C96BB9339}" type="presOf" srcId="{BF3E991B-A8ED-4C4F-8045-F4DD4FD3B927}" destId="{9FA2223E-0976-45EB-AC79-9A2EFB45164F}" srcOrd="0" destOrd="0" presId="urn:microsoft.com/office/officeart/2005/8/layout/hierarchy3"/>
    <dgm:cxn modelId="{95419FE5-5F37-4E21-BB95-826396694030}" type="presOf" srcId="{9313AE76-7E13-4FD9-8806-70705FAB6068}" destId="{102F7256-B981-4611-8C5C-E5AA4561DE8C}" srcOrd="1" destOrd="0" presId="urn:microsoft.com/office/officeart/2005/8/layout/hierarchy3"/>
    <dgm:cxn modelId="{D857F932-1813-4068-88D4-B424AAC49D80}" type="presOf" srcId="{A66BF1E0-928C-485E-B9AA-2DA39CFD0CC2}" destId="{B02DC3C3-3659-426A-96A3-F7F822E5D031}" srcOrd="0" destOrd="2" presId="urn:microsoft.com/office/officeart/2005/8/layout/hierarchy3"/>
    <dgm:cxn modelId="{DA4726E6-F69F-4288-9297-60E0A044F878}" srcId="{95C32618-AAB9-47B1-9222-5BBEEE55D958}" destId="{34D66716-9827-4C4F-9EB1-DFA7E174C0D6}" srcOrd="2" destOrd="0" parTransId="{992ED5E8-1DC0-4740-9C33-DB869F39D766}" sibTransId="{FD9F8AD3-B779-4052-891D-AFE713FCFC3B}"/>
    <dgm:cxn modelId="{998E2E05-1FFF-4C43-89FA-2E758AB1BECA}" type="presOf" srcId="{647C8510-2389-48AF-AD3C-41707FE95C3F}" destId="{B02DC3C3-3659-426A-96A3-F7F822E5D031}" srcOrd="0" destOrd="1" presId="urn:microsoft.com/office/officeart/2005/8/layout/hierarchy3"/>
    <dgm:cxn modelId="{EC2564D2-60B1-4647-B1C8-226AA73B0A75}" type="presOf" srcId="{A3BD7F45-D566-4A86-A5F4-F88FEC907801}" destId="{C3BE6E76-AD49-4B49-93A4-2F025D26A1AC}" srcOrd="0" destOrd="0" presId="urn:microsoft.com/office/officeart/2005/8/layout/hierarchy3"/>
    <dgm:cxn modelId="{5BA7C7A6-A4D6-4D68-BF39-9023DAC0EB3C}" type="presOf" srcId="{761E4327-C8D4-4B75-B654-0E849A2D3020}" destId="{30AA613B-59EA-4CF2-96DF-0B27906D7D0C}" srcOrd="0" destOrd="0" presId="urn:microsoft.com/office/officeart/2005/8/layout/hierarchy3"/>
    <dgm:cxn modelId="{DB0606B4-3821-43BF-B532-D9AB90FFC2F3}" type="presParOf" srcId="{4AB5CD14-8F88-46EB-9059-748E9224075A}" destId="{71876C9D-6F8D-4088-8368-DB9C7FEF4AC7}" srcOrd="0" destOrd="0" presId="urn:microsoft.com/office/officeart/2005/8/layout/hierarchy3"/>
    <dgm:cxn modelId="{57130756-EAAA-4BC7-A1CD-53F9AF6AD43D}" type="presParOf" srcId="{71876C9D-6F8D-4088-8368-DB9C7FEF4AC7}" destId="{ABAF7F42-4592-4CA1-9A3E-5506F45D1920}" srcOrd="0" destOrd="0" presId="urn:microsoft.com/office/officeart/2005/8/layout/hierarchy3"/>
    <dgm:cxn modelId="{1531D4F5-DF25-44E0-9550-B26D4B329B9D}" type="presParOf" srcId="{ABAF7F42-4592-4CA1-9A3E-5506F45D1920}" destId="{FD6CF018-AB63-4BAA-855D-0FCC76082435}" srcOrd="0" destOrd="0" presId="urn:microsoft.com/office/officeart/2005/8/layout/hierarchy3"/>
    <dgm:cxn modelId="{D8E39811-3E40-43AA-B5F1-22E8848D4BA0}" type="presParOf" srcId="{ABAF7F42-4592-4CA1-9A3E-5506F45D1920}" destId="{102F7256-B981-4611-8C5C-E5AA4561DE8C}" srcOrd="1" destOrd="0" presId="urn:microsoft.com/office/officeart/2005/8/layout/hierarchy3"/>
    <dgm:cxn modelId="{9944E23E-D05F-4F61-95CB-E425FD937925}" type="presParOf" srcId="{71876C9D-6F8D-4088-8368-DB9C7FEF4AC7}" destId="{87E10AA3-5BF6-47FB-A1EF-8BC7C1426B2D}" srcOrd="1" destOrd="0" presId="urn:microsoft.com/office/officeart/2005/8/layout/hierarchy3"/>
    <dgm:cxn modelId="{15B7B6DB-156E-451F-B2D8-F9B9174A6437}" type="presParOf" srcId="{87E10AA3-5BF6-47FB-A1EF-8BC7C1426B2D}" destId="{C3BE6E76-AD49-4B49-93A4-2F025D26A1AC}" srcOrd="0" destOrd="0" presId="urn:microsoft.com/office/officeart/2005/8/layout/hierarchy3"/>
    <dgm:cxn modelId="{0F65D9A4-7391-42E4-97F4-42D89C99C673}" type="presParOf" srcId="{87E10AA3-5BF6-47FB-A1EF-8BC7C1426B2D}" destId="{B02DC3C3-3659-426A-96A3-F7F822E5D031}" srcOrd="1" destOrd="0" presId="urn:microsoft.com/office/officeart/2005/8/layout/hierarchy3"/>
    <dgm:cxn modelId="{579A1D54-D728-46D7-A303-FA3B5BA1FC6A}" type="presParOf" srcId="{87E10AA3-5BF6-47FB-A1EF-8BC7C1426B2D}" destId="{2F76F1BD-E990-45DE-9B47-2F34D5BCA53C}" srcOrd="2" destOrd="0" presId="urn:microsoft.com/office/officeart/2005/8/layout/hierarchy3"/>
    <dgm:cxn modelId="{CC528771-28FB-4978-96C4-6002CFFFAF94}" type="presParOf" srcId="{87E10AA3-5BF6-47FB-A1EF-8BC7C1426B2D}" destId="{D9EEB6F2-AE6A-4F22-B091-BDFE34153BF1}" srcOrd="3" destOrd="0" presId="urn:microsoft.com/office/officeart/2005/8/layout/hierarchy3"/>
    <dgm:cxn modelId="{E57AAD9A-1204-4880-8407-61D3012F52E5}" type="presParOf" srcId="{87E10AA3-5BF6-47FB-A1EF-8BC7C1426B2D}" destId="{821800FD-325A-45AA-ABC7-B0FEEF7CFEBF}" srcOrd="4" destOrd="0" presId="urn:microsoft.com/office/officeart/2005/8/layout/hierarchy3"/>
    <dgm:cxn modelId="{09DED17D-A7B9-4116-A1D2-AD285486B097}" type="presParOf" srcId="{87E10AA3-5BF6-47FB-A1EF-8BC7C1426B2D}" destId="{F0468FFC-E438-4CAA-9291-519123B322A3}" srcOrd="5" destOrd="0" presId="urn:microsoft.com/office/officeart/2005/8/layout/hierarchy3"/>
    <dgm:cxn modelId="{09ACBAE4-9B9D-4650-BB7A-C4CA8FD21CBF}" type="presParOf" srcId="{4AB5CD14-8F88-46EB-9059-748E9224075A}" destId="{0351353D-36D8-4A75-9F3B-70432844F9AE}" srcOrd="1" destOrd="0" presId="urn:microsoft.com/office/officeart/2005/8/layout/hierarchy3"/>
    <dgm:cxn modelId="{B67565C3-A150-4723-9549-14A81020285F}" type="presParOf" srcId="{0351353D-36D8-4A75-9F3B-70432844F9AE}" destId="{81F2EF30-357E-436F-AC54-14B961E8E2F8}" srcOrd="0" destOrd="0" presId="urn:microsoft.com/office/officeart/2005/8/layout/hierarchy3"/>
    <dgm:cxn modelId="{5B0150C2-BFEC-4E83-8CC5-2671035D9B8F}" type="presParOf" srcId="{81F2EF30-357E-436F-AC54-14B961E8E2F8}" destId="{30AA613B-59EA-4CF2-96DF-0B27906D7D0C}" srcOrd="0" destOrd="0" presId="urn:microsoft.com/office/officeart/2005/8/layout/hierarchy3"/>
    <dgm:cxn modelId="{E70C65E5-C3E4-4634-A040-EE94F3975380}" type="presParOf" srcId="{81F2EF30-357E-436F-AC54-14B961E8E2F8}" destId="{9A374F92-887D-4911-BF48-8E978F39DFC2}" srcOrd="1" destOrd="0" presId="urn:microsoft.com/office/officeart/2005/8/layout/hierarchy3"/>
    <dgm:cxn modelId="{7B64D372-5617-43B7-9448-C16E24820218}" type="presParOf" srcId="{0351353D-36D8-4A75-9F3B-70432844F9AE}" destId="{EA41E85E-9270-4EF7-8682-1292F588FEBD}" srcOrd="1" destOrd="0" presId="urn:microsoft.com/office/officeart/2005/8/layout/hierarchy3"/>
    <dgm:cxn modelId="{D0F5A491-309D-462E-A51C-19B62B442C72}" type="presParOf" srcId="{EA41E85E-9270-4EF7-8682-1292F588FEBD}" destId="{E0A50C63-4AA8-43FF-9F7D-85A59C8DD252}" srcOrd="0" destOrd="0" presId="urn:microsoft.com/office/officeart/2005/8/layout/hierarchy3"/>
    <dgm:cxn modelId="{AE489E72-6401-4E87-9146-8431FF95CF3E}" type="presParOf" srcId="{EA41E85E-9270-4EF7-8682-1292F588FEBD}" destId="{44E75286-72EB-4E0A-B2A5-26261B0ED3CD}" srcOrd="1" destOrd="0" presId="urn:microsoft.com/office/officeart/2005/8/layout/hierarchy3"/>
    <dgm:cxn modelId="{1DC0CAD0-31DC-4952-B173-DB5F80A11BF2}" type="presParOf" srcId="{EA41E85E-9270-4EF7-8682-1292F588FEBD}" destId="{9FA2223E-0976-45EB-AC79-9A2EFB45164F}" srcOrd="2" destOrd="0" presId="urn:microsoft.com/office/officeart/2005/8/layout/hierarchy3"/>
    <dgm:cxn modelId="{5B8BA30F-5FD8-43EF-91B0-A120F83B0627}" type="presParOf" srcId="{EA41E85E-9270-4EF7-8682-1292F588FEBD}" destId="{A3A30998-9BC7-4C8B-8F30-7FC84FFB8D40}" srcOrd="3" destOrd="0" presId="urn:microsoft.com/office/officeart/2005/8/layout/hierarchy3"/>
    <dgm:cxn modelId="{5B3E4D98-D5F8-442F-9D14-E6F25C6C316B}" type="presParOf" srcId="{4AB5CD14-8F88-46EB-9059-748E9224075A}" destId="{B72B68A6-5B4A-41CA-B550-95FC6079488D}" srcOrd="2" destOrd="0" presId="urn:microsoft.com/office/officeart/2005/8/layout/hierarchy3"/>
    <dgm:cxn modelId="{4A4A1918-E35A-4252-891C-D9C2642A1B31}" type="presParOf" srcId="{B72B68A6-5B4A-41CA-B550-95FC6079488D}" destId="{ED60CB77-3710-4A0F-AD7B-B5CF24BB874D}" srcOrd="0" destOrd="0" presId="urn:microsoft.com/office/officeart/2005/8/layout/hierarchy3"/>
    <dgm:cxn modelId="{A8CC8B5F-F5E6-4BB8-9142-D17EE24DE4E4}" type="presParOf" srcId="{ED60CB77-3710-4A0F-AD7B-B5CF24BB874D}" destId="{FD9FA833-2F4D-46C8-A921-7B622E049C2F}" srcOrd="0" destOrd="0" presId="urn:microsoft.com/office/officeart/2005/8/layout/hierarchy3"/>
    <dgm:cxn modelId="{EC3312BB-C7BD-4F36-A356-7F34F2EC1689}" type="presParOf" srcId="{ED60CB77-3710-4A0F-AD7B-B5CF24BB874D}" destId="{BD6843B4-9294-4766-AEB5-91172D314D11}" srcOrd="1" destOrd="0" presId="urn:microsoft.com/office/officeart/2005/8/layout/hierarchy3"/>
    <dgm:cxn modelId="{DCE92A04-C93E-4AAC-9324-328C6AB9ABC0}" type="presParOf" srcId="{B72B68A6-5B4A-41CA-B550-95FC6079488D}" destId="{7FE31BB7-95A0-4D00-8A19-E39E4A48D686}" srcOrd="1" destOrd="0" presId="urn:microsoft.com/office/officeart/2005/8/layout/hierarchy3"/>
    <dgm:cxn modelId="{40A7F690-4586-4FAD-8872-FBB22DF0BEA3}" type="presParOf" srcId="{7FE31BB7-95A0-4D00-8A19-E39E4A48D686}" destId="{28F99C80-C2AC-45F8-A7E2-5CF5111C083D}" srcOrd="0" destOrd="0" presId="urn:microsoft.com/office/officeart/2005/8/layout/hierarchy3"/>
    <dgm:cxn modelId="{1B6849A0-24E8-4CBE-A5E2-605B9CA07B64}" type="presParOf" srcId="{7FE31BB7-95A0-4D00-8A19-E39E4A48D686}" destId="{73F2FD7E-4325-4B52-B10C-A9A5460C5516}" srcOrd="1" destOrd="0" presId="urn:microsoft.com/office/officeart/2005/8/layout/hierarchy3"/>
    <dgm:cxn modelId="{6FEB6C11-3BA5-435C-93E9-ECEAC8056BCB}" type="presParOf" srcId="{7FE31BB7-95A0-4D00-8A19-E39E4A48D686}" destId="{BC01C013-8D97-4D98-8B6E-DD3793BCC1BF}" srcOrd="2" destOrd="0" presId="urn:microsoft.com/office/officeart/2005/8/layout/hierarchy3"/>
    <dgm:cxn modelId="{B1CEF0E1-3BDB-4C9A-9515-58160BE76D66}" type="presParOf" srcId="{7FE31BB7-95A0-4D00-8A19-E39E4A48D686}" destId="{F50B500C-6A32-4CF6-8256-33C96D709BA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4BC2127-D7A6-43E6-A7B8-FB7B2B8BC69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00959C4-31EC-4CB3-B68C-A1AD84CF16F7}">
      <dgm:prSet phldrT="[Texto]"/>
      <dgm:spPr/>
      <dgm:t>
        <a:bodyPr/>
        <a:lstStyle/>
        <a:p>
          <a:r>
            <a:rPr lang="es-ES" dirty="0" smtClean="0"/>
            <a:t>Dos Pistones Doble Efecto</a:t>
          </a:r>
          <a:endParaRPr lang="es-ES" dirty="0"/>
        </a:p>
      </dgm:t>
    </dgm:pt>
    <dgm:pt modelId="{A2089EEF-4BF2-4E06-935C-AEDD4868D77D}" type="parTrans" cxnId="{61F819C8-870F-411D-AB41-C7E8C5300BD2}">
      <dgm:prSet/>
      <dgm:spPr/>
      <dgm:t>
        <a:bodyPr/>
        <a:lstStyle/>
        <a:p>
          <a:endParaRPr lang="es-ES"/>
        </a:p>
      </dgm:t>
    </dgm:pt>
    <dgm:pt modelId="{F7F1F94A-64D3-4C92-AC78-AFEB37916E85}" type="sibTrans" cxnId="{61F819C8-870F-411D-AB41-C7E8C5300BD2}">
      <dgm:prSet/>
      <dgm:spPr/>
      <dgm:t>
        <a:bodyPr/>
        <a:lstStyle/>
        <a:p>
          <a:endParaRPr lang="es-ES"/>
        </a:p>
      </dgm:t>
    </dgm:pt>
    <dgm:pt modelId="{AEF2CBE3-6BEF-43BC-A320-4C63595D3ABF}">
      <dgm:prSet phldrT="[Texto]"/>
      <dgm:spPr/>
      <dgm:t>
        <a:bodyPr/>
        <a:lstStyle/>
        <a:p>
          <a:r>
            <a:rPr lang="es-ES" dirty="0" smtClean="0"/>
            <a:t>Regulador de Caudal</a:t>
          </a:r>
          <a:endParaRPr lang="es-ES" dirty="0"/>
        </a:p>
      </dgm:t>
    </dgm:pt>
    <dgm:pt modelId="{F7A39195-24EC-439C-8807-64853D181378}" type="parTrans" cxnId="{8E2A31BD-74D0-4373-B6AC-375646DCBA6A}">
      <dgm:prSet/>
      <dgm:spPr/>
      <dgm:t>
        <a:bodyPr/>
        <a:lstStyle/>
        <a:p>
          <a:endParaRPr lang="es-ES"/>
        </a:p>
      </dgm:t>
    </dgm:pt>
    <dgm:pt modelId="{491BA0E0-F346-4F91-A5F5-6BA6FBAC4480}" type="sibTrans" cxnId="{8E2A31BD-74D0-4373-B6AC-375646DCBA6A}">
      <dgm:prSet/>
      <dgm:spPr/>
      <dgm:t>
        <a:bodyPr/>
        <a:lstStyle/>
        <a:p>
          <a:endParaRPr lang="es-ES"/>
        </a:p>
      </dgm:t>
    </dgm:pt>
    <dgm:pt modelId="{B6114D0E-2200-4BDB-BBD4-BD1B6BB15108}">
      <dgm:prSet phldrT="[Texto]"/>
      <dgm:spPr/>
      <dgm:t>
        <a:bodyPr/>
        <a:lstStyle/>
        <a:p>
          <a:r>
            <a:rPr lang="es-ES" dirty="0" smtClean="0"/>
            <a:t>Válvula Antiretorno</a:t>
          </a:r>
          <a:endParaRPr lang="es-ES" dirty="0"/>
        </a:p>
      </dgm:t>
    </dgm:pt>
    <dgm:pt modelId="{270A75FD-85E4-4983-9C7D-5E53C7AC0C2A}" type="parTrans" cxnId="{FBCEC832-8D23-433E-9AD1-45C45AA566D8}">
      <dgm:prSet/>
      <dgm:spPr/>
      <dgm:t>
        <a:bodyPr/>
        <a:lstStyle/>
        <a:p>
          <a:endParaRPr lang="es-ES"/>
        </a:p>
      </dgm:t>
    </dgm:pt>
    <dgm:pt modelId="{1BBC56E7-5E77-42F8-947A-031683935EB2}" type="sibTrans" cxnId="{FBCEC832-8D23-433E-9AD1-45C45AA566D8}">
      <dgm:prSet/>
      <dgm:spPr/>
      <dgm:t>
        <a:bodyPr/>
        <a:lstStyle/>
        <a:p>
          <a:endParaRPr lang="es-ES"/>
        </a:p>
      </dgm:t>
    </dgm:pt>
    <dgm:pt modelId="{22613039-5ED7-4515-8551-671C95AEF706}">
      <dgm:prSet phldrT="[Texto]"/>
      <dgm:spPr/>
      <dgm:t>
        <a:bodyPr/>
        <a:lstStyle/>
        <a:p>
          <a:r>
            <a:rPr lang="es-ES" dirty="0" smtClean="0"/>
            <a:t>Regulador de Presión</a:t>
          </a:r>
          <a:endParaRPr lang="es-ES" dirty="0"/>
        </a:p>
      </dgm:t>
    </dgm:pt>
    <dgm:pt modelId="{39C88367-FFCA-42F7-8C5E-C9AF398087A8}" type="parTrans" cxnId="{C96760F8-3B9C-487C-8E28-D7C5BCD5FCA4}">
      <dgm:prSet/>
      <dgm:spPr/>
      <dgm:t>
        <a:bodyPr/>
        <a:lstStyle/>
        <a:p>
          <a:endParaRPr lang="es-ES"/>
        </a:p>
      </dgm:t>
    </dgm:pt>
    <dgm:pt modelId="{E14926D1-D9D2-4808-87F8-0B57E87B65F9}" type="sibTrans" cxnId="{C96760F8-3B9C-487C-8E28-D7C5BCD5FCA4}">
      <dgm:prSet/>
      <dgm:spPr/>
      <dgm:t>
        <a:bodyPr/>
        <a:lstStyle/>
        <a:p>
          <a:endParaRPr lang="es-ES"/>
        </a:p>
      </dgm:t>
    </dgm:pt>
    <dgm:pt modelId="{1C9F1123-8A86-40FB-B382-AF03A7F28B7F}" type="pres">
      <dgm:prSet presAssocID="{14BC2127-D7A6-43E6-A7B8-FB7B2B8BC69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758F1626-652E-46C3-8D59-FFFD7ABC0F7D}" type="pres">
      <dgm:prSet presAssocID="{400959C4-31EC-4CB3-B68C-A1AD84CF16F7}" presName="horFlow" presStyleCnt="0"/>
      <dgm:spPr/>
    </dgm:pt>
    <dgm:pt modelId="{3D6E013D-EEDF-46FB-9608-D53A16159835}" type="pres">
      <dgm:prSet presAssocID="{400959C4-31EC-4CB3-B68C-A1AD84CF16F7}" presName="bigChev" presStyleLbl="node1" presStyleIdx="0" presStyleCnt="4"/>
      <dgm:spPr/>
      <dgm:t>
        <a:bodyPr/>
        <a:lstStyle/>
        <a:p>
          <a:endParaRPr lang="es-EC"/>
        </a:p>
      </dgm:t>
    </dgm:pt>
    <dgm:pt modelId="{1ACB1B1F-4858-4BFA-9C3D-E11823F1164D}" type="pres">
      <dgm:prSet presAssocID="{400959C4-31EC-4CB3-B68C-A1AD84CF16F7}" presName="vSp" presStyleCnt="0"/>
      <dgm:spPr/>
    </dgm:pt>
    <dgm:pt modelId="{C6C10559-F5A6-4B8C-9B45-70055C0AE0AC}" type="pres">
      <dgm:prSet presAssocID="{AEF2CBE3-6BEF-43BC-A320-4C63595D3ABF}" presName="horFlow" presStyleCnt="0"/>
      <dgm:spPr/>
    </dgm:pt>
    <dgm:pt modelId="{EB5652FE-3FD1-412E-881E-82923BE19666}" type="pres">
      <dgm:prSet presAssocID="{AEF2CBE3-6BEF-43BC-A320-4C63595D3ABF}" presName="bigChev" presStyleLbl="node1" presStyleIdx="1" presStyleCnt="4"/>
      <dgm:spPr/>
      <dgm:t>
        <a:bodyPr/>
        <a:lstStyle/>
        <a:p>
          <a:endParaRPr lang="es-EC"/>
        </a:p>
      </dgm:t>
    </dgm:pt>
    <dgm:pt modelId="{BEB08230-4805-412B-835B-6D788154BB0C}" type="pres">
      <dgm:prSet presAssocID="{AEF2CBE3-6BEF-43BC-A320-4C63595D3ABF}" presName="vSp" presStyleCnt="0"/>
      <dgm:spPr/>
    </dgm:pt>
    <dgm:pt modelId="{A0C553AB-5666-479C-B970-C5321D02B403}" type="pres">
      <dgm:prSet presAssocID="{B6114D0E-2200-4BDB-BBD4-BD1B6BB15108}" presName="horFlow" presStyleCnt="0"/>
      <dgm:spPr/>
    </dgm:pt>
    <dgm:pt modelId="{F86D7C5E-40CE-4E6A-90DD-95F85908BE2B}" type="pres">
      <dgm:prSet presAssocID="{B6114D0E-2200-4BDB-BBD4-BD1B6BB15108}" presName="bigChev" presStyleLbl="node1" presStyleIdx="2" presStyleCnt="4"/>
      <dgm:spPr/>
      <dgm:t>
        <a:bodyPr/>
        <a:lstStyle/>
        <a:p>
          <a:endParaRPr lang="es-ES"/>
        </a:p>
      </dgm:t>
    </dgm:pt>
    <dgm:pt modelId="{5D4A161A-3C9F-40FE-BB0F-73F9BCF235EC}" type="pres">
      <dgm:prSet presAssocID="{B6114D0E-2200-4BDB-BBD4-BD1B6BB15108}" presName="vSp" presStyleCnt="0"/>
      <dgm:spPr/>
    </dgm:pt>
    <dgm:pt modelId="{66CCE531-75DC-4615-AC93-11900F7C7609}" type="pres">
      <dgm:prSet presAssocID="{22613039-5ED7-4515-8551-671C95AEF706}" presName="horFlow" presStyleCnt="0"/>
      <dgm:spPr/>
    </dgm:pt>
    <dgm:pt modelId="{C85ADAE9-F1DA-4A35-BE4D-92D5F89AEE5B}" type="pres">
      <dgm:prSet presAssocID="{22613039-5ED7-4515-8551-671C95AEF706}" presName="bigChev" presStyleLbl="node1" presStyleIdx="3" presStyleCnt="4"/>
      <dgm:spPr/>
      <dgm:t>
        <a:bodyPr/>
        <a:lstStyle/>
        <a:p>
          <a:endParaRPr lang="es-ES"/>
        </a:p>
      </dgm:t>
    </dgm:pt>
  </dgm:ptLst>
  <dgm:cxnLst>
    <dgm:cxn modelId="{F98CB041-5B41-43FB-87AC-06FD0EC2948F}" type="presOf" srcId="{AEF2CBE3-6BEF-43BC-A320-4C63595D3ABF}" destId="{EB5652FE-3FD1-412E-881E-82923BE19666}" srcOrd="0" destOrd="0" presId="urn:microsoft.com/office/officeart/2005/8/layout/lProcess3"/>
    <dgm:cxn modelId="{69E04280-F992-4CF3-824F-FB6606503082}" type="presOf" srcId="{22613039-5ED7-4515-8551-671C95AEF706}" destId="{C85ADAE9-F1DA-4A35-BE4D-92D5F89AEE5B}" srcOrd="0" destOrd="0" presId="urn:microsoft.com/office/officeart/2005/8/layout/lProcess3"/>
    <dgm:cxn modelId="{FBCEC832-8D23-433E-9AD1-45C45AA566D8}" srcId="{14BC2127-D7A6-43E6-A7B8-FB7B2B8BC69B}" destId="{B6114D0E-2200-4BDB-BBD4-BD1B6BB15108}" srcOrd="2" destOrd="0" parTransId="{270A75FD-85E4-4983-9C7D-5E53C7AC0C2A}" sibTransId="{1BBC56E7-5E77-42F8-947A-031683935EB2}"/>
    <dgm:cxn modelId="{C96760F8-3B9C-487C-8E28-D7C5BCD5FCA4}" srcId="{14BC2127-D7A6-43E6-A7B8-FB7B2B8BC69B}" destId="{22613039-5ED7-4515-8551-671C95AEF706}" srcOrd="3" destOrd="0" parTransId="{39C88367-FFCA-42F7-8C5E-C9AF398087A8}" sibTransId="{E14926D1-D9D2-4808-87F8-0B57E87B65F9}"/>
    <dgm:cxn modelId="{61F819C8-870F-411D-AB41-C7E8C5300BD2}" srcId="{14BC2127-D7A6-43E6-A7B8-FB7B2B8BC69B}" destId="{400959C4-31EC-4CB3-B68C-A1AD84CF16F7}" srcOrd="0" destOrd="0" parTransId="{A2089EEF-4BF2-4E06-935C-AEDD4868D77D}" sibTransId="{F7F1F94A-64D3-4C92-AC78-AFEB37916E85}"/>
    <dgm:cxn modelId="{AD1F00A4-F8F7-4477-BBF9-EBD4B3440358}" type="presOf" srcId="{B6114D0E-2200-4BDB-BBD4-BD1B6BB15108}" destId="{F86D7C5E-40CE-4E6A-90DD-95F85908BE2B}" srcOrd="0" destOrd="0" presId="urn:microsoft.com/office/officeart/2005/8/layout/lProcess3"/>
    <dgm:cxn modelId="{8E2A31BD-74D0-4373-B6AC-375646DCBA6A}" srcId="{14BC2127-D7A6-43E6-A7B8-FB7B2B8BC69B}" destId="{AEF2CBE3-6BEF-43BC-A320-4C63595D3ABF}" srcOrd="1" destOrd="0" parTransId="{F7A39195-24EC-439C-8807-64853D181378}" sibTransId="{491BA0E0-F346-4F91-A5F5-6BA6FBAC4480}"/>
    <dgm:cxn modelId="{5A181912-E08A-428C-BC5B-107BDD6548AD}" type="presOf" srcId="{14BC2127-D7A6-43E6-A7B8-FB7B2B8BC69B}" destId="{1C9F1123-8A86-40FB-B382-AF03A7F28B7F}" srcOrd="0" destOrd="0" presId="urn:microsoft.com/office/officeart/2005/8/layout/lProcess3"/>
    <dgm:cxn modelId="{BCDAC49C-A867-4344-950B-1C41E6484733}" type="presOf" srcId="{400959C4-31EC-4CB3-B68C-A1AD84CF16F7}" destId="{3D6E013D-EEDF-46FB-9608-D53A16159835}" srcOrd="0" destOrd="0" presId="urn:microsoft.com/office/officeart/2005/8/layout/lProcess3"/>
    <dgm:cxn modelId="{047B8904-7B85-4A59-9183-6689DB349230}" type="presParOf" srcId="{1C9F1123-8A86-40FB-B382-AF03A7F28B7F}" destId="{758F1626-652E-46C3-8D59-FFFD7ABC0F7D}" srcOrd="0" destOrd="0" presId="urn:microsoft.com/office/officeart/2005/8/layout/lProcess3"/>
    <dgm:cxn modelId="{99654F94-AC78-41AA-9300-E178145DA6AA}" type="presParOf" srcId="{758F1626-652E-46C3-8D59-FFFD7ABC0F7D}" destId="{3D6E013D-EEDF-46FB-9608-D53A16159835}" srcOrd="0" destOrd="0" presId="urn:microsoft.com/office/officeart/2005/8/layout/lProcess3"/>
    <dgm:cxn modelId="{039D4D52-F25C-4F42-922D-E8194222C2A9}" type="presParOf" srcId="{1C9F1123-8A86-40FB-B382-AF03A7F28B7F}" destId="{1ACB1B1F-4858-4BFA-9C3D-E11823F1164D}" srcOrd="1" destOrd="0" presId="urn:microsoft.com/office/officeart/2005/8/layout/lProcess3"/>
    <dgm:cxn modelId="{6366805F-28C1-4043-86B8-C277FDE2B16F}" type="presParOf" srcId="{1C9F1123-8A86-40FB-B382-AF03A7F28B7F}" destId="{C6C10559-F5A6-4B8C-9B45-70055C0AE0AC}" srcOrd="2" destOrd="0" presId="urn:microsoft.com/office/officeart/2005/8/layout/lProcess3"/>
    <dgm:cxn modelId="{E1269F9A-ECD3-4694-B418-11BC949F322A}" type="presParOf" srcId="{C6C10559-F5A6-4B8C-9B45-70055C0AE0AC}" destId="{EB5652FE-3FD1-412E-881E-82923BE19666}" srcOrd="0" destOrd="0" presId="urn:microsoft.com/office/officeart/2005/8/layout/lProcess3"/>
    <dgm:cxn modelId="{B88F5AA4-7C08-448D-8F0F-F4D9EAD00745}" type="presParOf" srcId="{1C9F1123-8A86-40FB-B382-AF03A7F28B7F}" destId="{BEB08230-4805-412B-835B-6D788154BB0C}" srcOrd="3" destOrd="0" presId="urn:microsoft.com/office/officeart/2005/8/layout/lProcess3"/>
    <dgm:cxn modelId="{F0985274-98E4-42BE-9B81-D268992B9D3B}" type="presParOf" srcId="{1C9F1123-8A86-40FB-B382-AF03A7F28B7F}" destId="{A0C553AB-5666-479C-B970-C5321D02B403}" srcOrd="4" destOrd="0" presId="urn:microsoft.com/office/officeart/2005/8/layout/lProcess3"/>
    <dgm:cxn modelId="{FA2EC38C-96C1-4C7E-88B5-D3AB68EAECEB}" type="presParOf" srcId="{A0C553AB-5666-479C-B970-C5321D02B403}" destId="{F86D7C5E-40CE-4E6A-90DD-95F85908BE2B}" srcOrd="0" destOrd="0" presId="urn:microsoft.com/office/officeart/2005/8/layout/lProcess3"/>
    <dgm:cxn modelId="{3F92936C-F0D9-4505-8B9D-B49F37EA4DF5}" type="presParOf" srcId="{1C9F1123-8A86-40FB-B382-AF03A7F28B7F}" destId="{5D4A161A-3C9F-40FE-BB0F-73F9BCF235EC}" srcOrd="5" destOrd="0" presId="urn:microsoft.com/office/officeart/2005/8/layout/lProcess3"/>
    <dgm:cxn modelId="{7ACCD171-251B-4E12-BB78-9DA2E1492F16}" type="presParOf" srcId="{1C9F1123-8A86-40FB-B382-AF03A7F28B7F}" destId="{66CCE531-75DC-4615-AC93-11900F7C7609}" srcOrd="6" destOrd="0" presId="urn:microsoft.com/office/officeart/2005/8/layout/lProcess3"/>
    <dgm:cxn modelId="{32AE211B-00E2-4B2C-95E6-7FE0199A8DA0}" type="presParOf" srcId="{66CCE531-75DC-4615-AC93-11900F7C7609}" destId="{C85ADAE9-F1DA-4A35-BE4D-92D5F89AEE5B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F8CC3FD-424D-43E1-80E8-874AB1B72A9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F34D617-D459-4CA9-813F-DA75BF679A19}">
      <dgm:prSet phldrT="[Texto]"/>
      <dgm:spPr/>
      <dgm:t>
        <a:bodyPr/>
        <a:lstStyle/>
        <a:p>
          <a:r>
            <a:rPr lang="es-EC" dirty="0" smtClean="0"/>
            <a:t>PEMER: Pulsador NC</a:t>
          </a:r>
          <a:endParaRPr lang="es-EC" dirty="0"/>
        </a:p>
      </dgm:t>
    </dgm:pt>
    <dgm:pt modelId="{B52508E9-F619-43C4-9E68-D7D7E80326E3}" type="parTrans" cxnId="{17F61D90-D39E-4A98-849B-63E950482170}">
      <dgm:prSet/>
      <dgm:spPr/>
      <dgm:t>
        <a:bodyPr/>
        <a:lstStyle/>
        <a:p>
          <a:endParaRPr lang="es-EC"/>
        </a:p>
      </dgm:t>
    </dgm:pt>
    <dgm:pt modelId="{E6C47DCD-DD35-41F3-B5CA-B6142EBBC8FC}" type="sibTrans" cxnId="{17F61D90-D39E-4A98-849B-63E950482170}">
      <dgm:prSet/>
      <dgm:spPr/>
      <dgm:t>
        <a:bodyPr/>
        <a:lstStyle/>
        <a:p>
          <a:endParaRPr lang="es-EC"/>
        </a:p>
      </dgm:t>
    </dgm:pt>
    <dgm:pt modelId="{98324AA8-1D51-404E-A888-21056C575526}">
      <dgm:prSet phldrT="[Texto]"/>
      <dgm:spPr/>
      <dgm:t>
        <a:bodyPr/>
        <a:lstStyle/>
        <a:p>
          <a:r>
            <a:rPr lang="es-EC" dirty="0" smtClean="0"/>
            <a:t>PE: Pulsadores de encendido</a:t>
          </a:r>
          <a:endParaRPr lang="es-EC" dirty="0"/>
        </a:p>
      </dgm:t>
    </dgm:pt>
    <dgm:pt modelId="{07B3844D-A747-4773-94C3-F7937C587005}" type="parTrans" cxnId="{8D60A10F-904A-496D-AB27-C2F160927C1A}">
      <dgm:prSet/>
      <dgm:spPr/>
      <dgm:t>
        <a:bodyPr/>
        <a:lstStyle/>
        <a:p>
          <a:endParaRPr lang="es-EC"/>
        </a:p>
      </dgm:t>
    </dgm:pt>
    <dgm:pt modelId="{7AFBFEF0-D411-44AF-9E50-4266FF2042AF}" type="sibTrans" cxnId="{8D60A10F-904A-496D-AB27-C2F160927C1A}">
      <dgm:prSet/>
      <dgm:spPr/>
      <dgm:t>
        <a:bodyPr/>
        <a:lstStyle/>
        <a:p>
          <a:endParaRPr lang="es-EC"/>
        </a:p>
      </dgm:t>
    </dgm:pt>
    <dgm:pt modelId="{60996251-85A7-4E0F-93ED-FE87843DEE01}">
      <dgm:prSet phldrT="[Texto]"/>
      <dgm:spPr/>
      <dgm:t>
        <a:bodyPr/>
        <a:lstStyle/>
        <a:p>
          <a:r>
            <a:rPr lang="es-EC" dirty="0" smtClean="0"/>
            <a:t>PA: Pulsadores de apagado</a:t>
          </a:r>
          <a:endParaRPr lang="es-EC" dirty="0"/>
        </a:p>
      </dgm:t>
    </dgm:pt>
    <dgm:pt modelId="{63638F32-C0C4-451D-A657-D1493143EB64}" type="parTrans" cxnId="{CA6F78AD-5D21-45EF-89B9-FDFF242B8BE9}">
      <dgm:prSet/>
      <dgm:spPr/>
      <dgm:t>
        <a:bodyPr/>
        <a:lstStyle/>
        <a:p>
          <a:endParaRPr lang="es-EC"/>
        </a:p>
      </dgm:t>
    </dgm:pt>
    <dgm:pt modelId="{DB11C069-82C0-47F1-96F7-04539D1166B7}" type="sibTrans" cxnId="{CA6F78AD-5D21-45EF-89B9-FDFF242B8BE9}">
      <dgm:prSet/>
      <dgm:spPr/>
      <dgm:t>
        <a:bodyPr/>
        <a:lstStyle/>
        <a:p>
          <a:endParaRPr lang="es-EC"/>
        </a:p>
      </dgm:t>
    </dgm:pt>
    <dgm:pt modelId="{5EDCA9E9-7D54-4131-87A2-97B95654A599}">
      <dgm:prSet phldrT="[Texto]"/>
      <dgm:spPr/>
      <dgm:t>
        <a:bodyPr/>
        <a:lstStyle/>
        <a:p>
          <a:r>
            <a:rPr lang="es-EC" dirty="0" smtClean="0"/>
            <a:t>CDT: Controlador MT-622Ri</a:t>
          </a:r>
          <a:endParaRPr lang="es-EC" dirty="0"/>
        </a:p>
      </dgm:t>
    </dgm:pt>
    <dgm:pt modelId="{82DDC8F4-2793-4B2C-A94E-B227A4D31A48}" type="parTrans" cxnId="{0EDE3A28-B75B-4C1A-80AC-88F6E618DE10}">
      <dgm:prSet/>
      <dgm:spPr/>
      <dgm:t>
        <a:bodyPr/>
        <a:lstStyle/>
        <a:p>
          <a:endParaRPr lang="es-EC"/>
        </a:p>
      </dgm:t>
    </dgm:pt>
    <dgm:pt modelId="{CADB9C05-92CC-4AF4-A905-41761717560D}" type="sibTrans" cxnId="{0EDE3A28-B75B-4C1A-80AC-88F6E618DE10}">
      <dgm:prSet/>
      <dgm:spPr/>
      <dgm:t>
        <a:bodyPr/>
        <a:lstStyle/>
        <a:p>
          <a:endParaRPr lang="es-EC"/>
        </a:p>
      </dgm:t>
    </dgm:pt>
    <dgm:pt modelId="{23C73E6D-79A5-4800-B0E9-AA13D58D93E9}">
      <dgm:prSet phldrT="[Texto]"/>
      <dgm:spPr/>
      <dgm:t>
        <a:bodyPr/>
        <a:lstStyle/>
        <a:p>
          <a:r>
            <a:rPr lang="es-EC" dirty="0" smtClean="0"/>
            <a:t>C: </a:t>
          </a:r>
          <a:r>
            <a:rPr lang="es-EC" dirty="0" err="1" smtClean="0"/>
            <a:t>Contactor</a:t>
          </a:r>
          <a:endParaRPr lang="es-EC" dirty="0"/>
        </a:p>
      </dgm:t>
    </dgm:pt>
    <dgm:pt modelId="{4A465730-EB04-4BF1-B2B5-BAA0C2B62067}" type="parTrans" cxnId="{23C01757-93B4-40F7-B513-481E0EA262D3}">
      <dgm:prSet/>
      <dgm:spPr/>
      <dgm:t>
        <a:bodyPr/>
        <a:lstStyle/>
        <a:p>
          <a:endParaRPr lang="es-EC"/>
        </a:p>
      </dgm:t>
    </dgm:pt>
    <dgm:pt modelId="{A7AEB6F3-6471-4A0B-A707-ABB6F82D4277}" type="sibTrans" cxnId="{23C01757-93B4-40F7-B513-481E0EA262D3}">
      <dgm:prSet/>
      <dgm:spPr/>
      <dgm:t>
        <a:bodyPr/>
        <a:lstStyle/>
        <a:p>
          <a:endParaRPr lang="es-EC"/>
        </a:p>
      </dgm:t>
    </dgm:pt>
    <dgm:pt modelId="{8F61C5AE-1C07-4CAC-8B81-8B5ECCC30B36}" type="pres">
      <dgm:prSet presAssocID="{0F8CC3FD-424D-43E1-80E8-874AB1B72A92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AD64B9D-5306-4062-8908-B5921F7E627C}" type="pres">
      <dgm:prSet presAssocID="{7F34D617-D459-4CA9-813F-DA75BF679A19}" presName="node" presStyleLbl="node1" presStyleIdx="0" presStyleCnt="5" custScaleX="143665" custLinFactNeighborX="114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95D177-A82B-4637-9586-819C0F0164FE}" type="pres">
      <dgm:prSet presAssocID="{E6C47DCD-DD35-41F3-B5CA-B6142EBBC8FC}" presName="sibTrans" presStyleLbl="sibTrans2D1" presStyleIdx="0" presStyleCnt="4"/>
      <dgm:spPr/>
      <dgm:t>
        <a:bodyPr/>
        <a:lstStyle/>
        <a:p>
          <a:endParaRPr lang="es-EC"/>
        </a:p>
      </dgm:t>
    </dgm:pt>
    <dgm:pt modelId="{3740CC8A-19DF-4762-B936-E85B3E66584C}" type="pres">
      <dgm:prSet presAssocID="{E6C47DCD-DD35-41F3-B5CA-B6142EBBC8FC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50E6C943-5EE0-431C-9141-E90C2C952948}" type="pres">
      <dgm:prSet presAssocID="{98324AA8-1D51-404E-A888-21056C575526}" presName="node" presStyleLbl="node1" presStyleIdx="1" presStyleCnt="5" custScaleX="143665" custLinFactNeighborX="114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8772FF-4BBC-450B-82CA-B3E2A27E988F}" type="pres">
      <dgm:prSet presAssocID="{7AFBFEF0-D411-44AF-9E50-4266FF2042AF}" presName="sibTrans" presStyleLbl="sibTrans2D1" presStyleIdx="1" presStyleCnt="4"/>
      <dgm:spPr/>
      <dgm:t>
        <a:bodyPr/>
        <a:lstStyle/>
        <a:p>
          <a:endParaRPr lang="es-EC"/>
        </a:p>
      </dgm:t>
    </dgm:pt>
    <dgm:pt modelId="{E4DD54C7-C2DF-4795-A716-F2DE9C529598}" type="pres">
      <dgm:prSet presAssocID="{7AFBFEF0-D411-44AF-9E50-4266FF2042AF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BDC9E567-76EA-4C35-ACC0-449C7F41D640}" type="pres">
      <dgm:prSet presAssocID="{60996251-85A7-4E0F-93ED-FE87843DEE01}" presName="node" presStyleLbl="node1" presStyleIdx="2" presStyleCnt="5" custScaleX="143665" custLinFactNeighborX="114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33CAFB-8A76-4E05-B72B-AC8DC5F1FC91}" type="pres">
      <dgm:prSet presAssocID="{DB11C069-82C0-47F1-96F7-04539D1166B7}" presName="sibTrans" presStyleLbl="sibTrans2D1" presStyleIdx="2" presStyleCnt="4"/>
      <dgm:spPr/>
      <dgm:t>
        <a:bodyPr/>
        <a:lstStyle/>
        <a:p>
          <a:endParaRPr lang="es-EC"/>
        </a:p>
      </dgm:t>
    </dgm:pt>
    <dgm:pt modelId="{9FDA1BC5-08BE-427C-AA4D-F85E818ECD0B}" type="pres">
      <dgm:prSet presAssocID="{DB11C069-82C0-47F1-96F7-04539D1166B7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36D4A676-D55C-40B4-8CE9-E76D030E7B05}" type="pres">
      <dgm:prSet presAssocID="{5EDCA9E9-7D54-4131-87A2-97B95654A599}" presName="node" presStyleLbl="node1" presStyleIdx="3" presStyleCnt="5" custScaleX="143665" custLinFactNeighborX="114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CA386B-EFDF-4FBF-A40E-78F6EB5FDDEF}" type="pres">
      <dgm:prSet presAssocID="{CADB9C05-92CC-4AF4-A905-41761717560D}" presName="sibTrans" presStyleLbl="sibTrans2D1" presStyleIdx="3" presStyleCnt="4"/>
      <dgm:spPr/>
      <dgm:t>
        <a:bodyPr/>
        <a:lstStyle/>
        <a:p>
          <a:endParaRPr lang="es-EC"/>
        </a:p>
      </dgm:t>
    </dgm:pt>
    <dgm:pt modelId="{3490242C-A187-4F16-A790-8E53D521897C}" type="pres">
      <dgm:prSet presAssocID="{CADB9C05-92CC-4AF4-A905-41761717560D}" presName="connectorText" presStyleLbl="sibTrans2D1" presStyleIdx="3" presStyleCnt="4"/>
      <dgm:spPr/>
      <dgm:t>
        <a:bodyPr/>
        <a:lstStyle/>
        <a:p>
          <a:endParaRPr lang="es-EC"/>
        </a:p>
      </dgm:t>
    </dgm:pt>
    <dgm:pt modelId="{A440EF64-0C20-4CD0-B8B7-40BF859762A0}" type="pres">
      <dgm:prSet presAssocID="{23C73E6D-79A5-4800-B0E9-AA13D58D93E9}" presName="node" presStyleLbl="node1" presStyleIdx="4" presStyleCnt="5" custScaleX="143665" custLinFactNeighborX="114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406C6BB-B4C9-455E-A753-31824BD2852D}" type="presOf" srcId="{DB11C069-82C0-47F1-96F7-04539D1166B7}" destId="{0433CAFB-8A76-4E05-B72B-AC8DC5F1FC91}" srcOrd="0" destOrd="0" presId="urn:microsoft.com/office/officeart/2005/8/layout/process2"/>
    <dgm:cxn modelId="{0AFC46CB-187B-4EEF-831C-DC18BBA59BEF}" type="presOf" srcId="{0F8CC3FD-424D-43E1-80E8-874AB1B72A92}" destId="{8F61C5AE-1C07-4CAC-8B81-8B5ECCC30B36}" srcOrd="0" destOrd="0" presId="urn:microsoft.com/office/officeart/2005/8/layout/process2"/>
    <dgm:cxn modelId="{CA6F78AD-5D21-45EF-89B9-FDFF242B8BE9}" srcId="{0F8CC3FD-424D-43E1-80E8-874AB1B72A92}" destId="{60996251-85A7-4E0F-93ED-FE87843DEE01}" srcOrd="2" destOrd="0" parTransId="{63638F32-C0C4-451D-A657-D1493143EB64}" sibTransId="{DB11C069-82C0-47F1-96F7-04539D1166B7}"/>
    <dgm:cxn modelId="{0EDE3A28-B75B-4C1A-80AC-88F6E618DE10}" srcId="{0F8CC3FD-424D-43E1-80E8-874AB1B72A92}" destId="{5EDCA9E9-7D54-4131-87A2-97B95654A599}" srcOrd="3" destOrd="0" parTransId="{82DDC8F4-2793-4B2C-A94E-B227A4D31A48}" sibTransId="{CADB9C05-92CC-4AF4-A905-41761717560D}"/>
    <dgm:cxn modelId="{23C01757-93B4-40F7-B513-481E0EA262D3}" srcId="{0F8CC3FD-424D-43E1-80E8-874AB1B72A92}" destId="{23C73E6D-79A5-4800-B0E9-AA13D58D93E9}" srcOrd="4" destOrd="0" parTransId="{4A465730-EB04-4BF1-B2B5-BAA0C2B62067}" sibTransId="{A7AEB6F3-6471-4A0B-A707-ABB6F82D4277}"/>
    <dgm:cxn modelId="{8FB9017C-E99A-45DC-A861-321B545D5641}" type="presOf" srcId="{23C73E6D-79A5-4800-B0E9-AA13D58D93E9}" destId="{A440EF64-0C20-4CD0-B8B7-40BF859762A0}" srcOrd="0" destOrd="0" presId="urn:microsoft.com/office/officeart/2005/8/layout/process2"/>
    <dgm:cxn modelId="{2F97ED33-4403-4417-9C77-F48CD5B4FE97}" type="presOf" srcId="{7AFBFEF0-D411-44AF-9E50-4266FF2042AF}" destId="{F68772FF-4BBC-450B-82CA-B3E2A27E988F}" srcOrd="0" destOrd="0" presId="urn:microsoft.com/office/officeart/2005/8/layout/process2"/>
    <dgm:cxn modelId="{4CC6DA65-D815-42E5-B5A1-B44DED9107A7}" type="presOf" srcId="{E6C47DCD-DD35-41F3-B5CA-B6142EBBC8FC}" destId="{3740CC8A-19DF-4762-B936-E85B3E66584C}" srcOrd="1" destOrd="0" presId="urn:microsoft.com/office/officeart/2005/8/layout/process2"/>
    <dgm:cxn modelId="{DEC1D5F7-E728-4F77-A8F8-F51731A69742}" type="presOf" srcId="{DB11C069-82C0-47F1-96F7-04539D1166B7}" destId="{9FDA1BC5-08BE-427C-AA4D-F85E818ECD0B}" srcOrd="1" destOrd="0" presId="urn:microsoft.com/office/officeart/2005/8/layout/process2"/>
    <dgm:cxn modelId="{7B8428AB-AD0F-4878-8E73-E673BDF8E3E2}" type="presOf" srcId="{E6C47DCD-DD35-41F3-B5CA-B6142EBBC8FC}" destId="{0995D177-A82B-4637-9586-819C0F0164FE}" srcOrd="0" destOrd="0" presId="urn:microsoft.com/office/officeart/2005/8/layout/process2"/>
    <dgm:cxn modelId="{9AC3E4F4-75AC-4E00-94AB-A2991583B316}" type="presOf" srcId="{CADB9C05-92CC-4AF4-A905-41761717560D}" destId="{CDCA386B-EFDF-4FBF-A40E-78F6EB5FDDEF}" srcOrd="0" destOrd="0" presId="urn:microsoft.com/office/officeart/2005/8/layout/process2"/>
    <dgm:cxn modelId="{8D60A10F-904A-496D-AB27-C2F160927C1A}" srcId="{0F8CC3FD-424D-43E1-80E8-874AB1B72A92}" destId="{98324AA8-1D51-404E-A888-21056C575526}" srcOrd="1" destOrd="0" parTransId="{07B3844D-A747-4773-94C3-F7937C587005}" sibTransId="{7AFBFEF0-D411-44AF-9E50-4266FF2042AF}"/>
    <dgm:cxn modelId="{2B3F2819-C239-42EB-9614-B43EC56DD478}" type="presOf" srcId="{CADB9C05-92CC-4AF4-A905-41761717560D}" destId="{3490242C-A187-4F16-A790-8E53D521897C}" srcOrd="1" destOrd="0" presId="urn:microsoft.com/office/officeart/2005/8/layout/process2"/>
    <dgm:cxn modelId="{17F61D90-D39E-4A98-849B-63E950482170}" srcId="{0F8CC3FD-424D-43E1-80E8-874AB1B72A92}" destId="{7F34D617-D459-4CA9-813F-DA75BF679A19}" srcOrd="0" destOrd="0" parTransId="{B52508E9-F619-43C4-9E68-D7D7E80326E3}" sibTransId="{E6C47DCD-DD35-41F3-B5CA-B6142EBBC8FC}"/>
    <dgm:cxn modelId="{01152E86-76D4-498E-8176-10F4CAEEDD22}" type="presOf" srcId="{98324AA8-1D51-404E-A888-21056C575526}" destId="{50E6C943-5EE0-431C-9141-E90C2C952948}" srcOrd="0" destOrd="0" presId="urn:microsoft.com/office/officeart/2005/8/layout/process2"/>
    <dgm:cxn modelId="{6594984F-D0C6-49D9-B19B-32E95DA076B3}" type="presOf" srcId="{5EDCA9E9-7D54-4131-87A2-97B95654A599}" destId="{36D4A676-D55C-40B4-8CE9-E76D030E7B05}" srcOrd="0" destOrd="0" presId="urn:microsoft.com/office/officeart/2005/8/layout/process2"/>
    <dgm:cxn modelId="{07FA6B4C-A757-432E-9289-0CB31C6E876C}" type="presOf" srcId="{7AFBFEF0-D411-44AF-9E50-4266FF2042AF}" destId="{E4DD54C7-C2DF-4795-A716-F2DE9C529598}" srcOrd="1" destOrd="0" presId="urn:microsoft.com/office/officeart/2005/8/layout/process2"/>
    <dgm:cxn modelId="{D7381DAB-4239-4EF8-BB7B-E225926A7262}" type="presOf" srcId="{7F34D617-D459-4CA9-813F-DA75BF679A19}" destId="{8AD64B9D-5306-4062-8908-B5921F7E627C}" srcOrd="0" destOrd="0" presId="urn:microsoft.com/office/officeart/2005/8/layout/process2"/>
    <dgm:cxn modelId="{7D35489D-5EC8-428A-A0B3-80637AE757D7}" type="presOf" srcId="{60996251-85A7-4E0F-93ED-FE87843DEE01}" destId="{BDC9E567-76EA-4C35-ACC0-449C7F41D640}" srcOrd="0" destOrd="0" presId="urn:microsoft.com/office/officeart/2005/8/layout/process2"/>
    <dgm:cxn modelId="{A58951F0-4311-4381-A756-481A6B733395}" type="presParOf" srcId="{8F61C5AE-1C07-4CAC-8B81-8B5ECCC30B36}" destId="{8AD64B9D-5306-4062-8908-B5921F7E627C}" srcOrd="0" destOrd="0" presId="urn:microsoft.com/office/officeart/2005/8/layout/process2"/>
    <dgm:cxn modelId="{D26F4F7D-8A99-42B8-BC08-6ADC424B59AD}" type="presParOf" srcId="{8F61C5AE-1C07-4CAC-8B81-8B5ECCC30B36}" destId="{0995D177-A82B-4637-9586-819C0F0164FE}" srcOrd="1" destOrd="0" presId="urn:microsoft.com/office/officeart/2005/8/layout/process2"/>
    <dgm:cxn modelId="{52E08A8D-2C0F-4193-9070-7302A11F5425}" type="presParOf" srcId="{0995D177-A82B-4637-9586-819C0F0164FE}" destId="{3740CC8A-19DF-4762-B936-E85B3E66584C}" srcOrd="0" destOrd="0" presId="urn:microsoft.com/office/officeart/2005/8/layout/process2"/>
    <dgm:cxn modelId="{AC5F74E2-EA88-41EA-B44F-52303C5F70A6}" type="presParOf" srcId="{8F61C5AE-1C07-4CAC-8B81-8B5ECCC30B36}" destId="{50E6C943-5EE0-431C-9141-E90C2C952948}" srcOrd="2" destOrd="0" presId="urn:microsoft.com/office/officeart/2005/8/layout/process2"/>
    <dgm:cxn modelId="{235FE6FD-1B2B-461E-82EB-EAE76E4BBE3B}" type="presParOf" srcId="{8F61C5AE-1C07-4CAC-8B81-8B5ECCC30B36}" destId="{F68772FF-4BBC-450B-82CA-B3E2A27E988F}" srcOrd="3" destOrd="0" presId="urn:microsoft.com/office/officeart/2005/8/layout/process2"/>
    <dgm:cxn modelId="{092DAAC7-F5E2-4F7D-803A-5923ECAF44A2}" type="presParOf" srcId="{F68772FF-4BBC-450B-82CA-B3E2A27E988F}" destId="{E4DD54C7-C2DF-4795-A716-F2DE9C529598}" srcOrd="0" destOrd="0" presId="urn:microsoft.com/office/officeart/2005/8/layout/process2"/>
    <dgm:cxn modelId="{24CA5503-EAB7-4210-B48A-ABC4E5C09CF0}" type="presParOf" srcId="{8F61C5AE-1C07-4CAC-8B81-8B5ECCC30B36}" destId="{BDC9E567-76EA-4C35-ACC0-449C7F41D640}" srcOrd="4" destOrd="0" presId="urn:microsoft.com/office/officeart/2005/8/layout/process2"/>
    <dgm:cxn modelId="{C03139E7-9D1B-43CC-96D3-65CC3A7388FC}" type="presParOf" srcId="{8F61C5AE-1C07-4CAC-8B81-8B5ECCC30B36}" destId="{0433CAFB-8A76-4E05-B72B-AC8DC5F1FC91}" srcOrd="5" destOrd="0" presId="urn:microsoft.com/office/officeart/2005/8/layout/process2"/>
    <dgm:cxn modelId="{CA68700D-69AD-416E-811F-077B65BCF8FB}" type="presParOf" srcId="{0433CAFB-8A76-4E05-B72B-AC8DC5F1FC91}" destId="{9FDA1BC5-08BE-427C-AA4D-F85E818ECD0B}" srcOrd="0" destOrd="0" presId="urn:microsoft.com/office/officeart/2005/8/layout/process2"/>
    <dgm:cxn modelId="{DF767C54-0E8E-4FB7-AC76-309B4018BD4B}" type="presParOf" srcId="{8F61C5AE-1C07-4CAC-8B81-8B5ECCC30B36}" destId="{36D4A676-D55C-40B4-8CE9-E76D030E7B05}" srcOrd="6" destOrd="0" presId="urn:microsoft.com/office/officeart/2005/8/layout/process2"/>
    <dgm:cxn modelId="{C80FC1F6-B9F2-4562-813F-0DA2A053CC47}" type="presParOf" srcId="{8F61C5AE-1C07-4CAC-8B81-8B5ECCC30B36}" destId="{CDCA386B-EFDF-4FBF-A40E-78F6EB5FDDEF}" srcOrd="7" destOrd="0" presId="urn:microsoft.com/office/officeart/2005/8/layout/process2"/>
    <dgm:cxn modelId="{16C0B53F-CE6B-437F-B84F-93C89DECF6DD}" type="presParOf" srcId="{CDCA386B-EFDF-4FBF-A40E-78F6EB5FDDEF}" destId="{3490242C-A187-4F16-A790-8E53D521897C}" srcOrd="0" destOrd="0" presId="urn:microsoft.com/office/officeart/2005/8/layout/process2"/>
    <dgm:cxn modelId="{57D7933A-C187-4D58-BC1F-9DFE88F935F8}" type="presParOf" srcId="{8F61C5AE-1C07-4CAC-8B81-8B5ECCC30B36}" destId="{A440EF64-0C20-4CD0-B8B7-40BF859762A0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F8CC3FD-424D-43E1-80E8-874AB1B72A9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F34D617-D459-4CA9-813F-DA75BF679A19}">
      <dgm:prSet phldrT="[Texto]"/>
      <dgm:spPr/>
      <dgm:t>
        <a:bodyPr/>
        <a:lstStyle/>
        <a:p>
          <a:r>
            <a:rPr lang="es-EC" dirty="0" smtClean="0"/>
            <a:t>D: Disyuntores                  </a:t>
          </a:r>
        </a:p>
        <a:p>
          <a:r>
            <a:rPr lang="es-EC" dirty="0" smtClean="0"/>
            <a:t>  P = 1,73 x V x I</a:t>
          </a:r>
          <a:endParaRPr lang="es-EC" dirty="0"/>
        </a:p>
      </dgm:t>
    </dgm:pt>
    <dgm:pt modelId="{B52508E9-F619-43C4-9E68-D7D7E80326E3}" type="parTrans" cxnId="{17F61D90-D39E-4A98-849B-63E950482170}">
      <dgm:prSet/>
      <dgm:spPr/>
      <dgm:t>
        <a:bodyPr/>
        <a:lstStyle/>
        <a:p>
          <a:endParaRPr lang="es-EC"/>
        </a:p>
      </dgm:t>
    </dgm:pt>
    <dgm:pt modelId="{E6C47DCD-DD35-41F3-B5CA-B6142EBBC8FC}" type="sibTrans" cxnId="{17F61D90-D39E-4A98-849B-63E950482170}">
      <dgm:prSet/>
      <dgm:spPr/>
      <dgm:t>
        <a:bodyPr/>
        <a:lstStyle/>
        <a:p>
          <a:endParaRPr lang="es-EC"/>
        </a:p>
      </dgm:t>
    </dgm:pt>
    <dgm:pt modelId="{98324AA8-1D51-404E-A888-21056C575526}">
      <dgm:prSet phldrT="[Texto]"/>
      <dgm:spPr/>
      <dgm:t>
        <a:bodyPr/>
        <a:lstStyle/>
        <a:p>
          <a:r>
            <a:rPr lang="es-EC" dirty="0" smtClean="0"/>
            <a:t>C: </a:t>
          </a:r>
          <a:r>
            <a:rPr lang="es-EC" dirty="0" err="1" smtClean="0"/>
            <a:t>Contactores</a:t>
          </a:r>
          <a:endParaRPr lang="es-EC" dirty="0"/>
        </a:p>
      </dgm:t>
    </dgm:pt>
    <dgm:pt modelId="{07B3844D-A747-4773-94C3-F7937C587005}" type="parTrans" cxnId="{8D60A10F-904A-496D-AB27-C2F160927C1A}">
      <dgm:prSet/>
      <dgm:spPr/>
      <dgm:t>
        <a:bodyPr/>
        <a:lstStyle/>
        <a:p>
          <a:endParaRPr lang="es-EC"/>
        </a:p>
      </dgm:t>
    </dgm:pt>
    <dgm:pt modelId="{7AFBFEF0-D411-44AF-9E50-4266FF2042AF}" type="sibTrans" cxnId="{8D60A10F-904A-496D-AB27-C2F160927C1A}">
      <dgm:prSet/>
      <dgm:spPr/>
      <dgm:t>
        <a:bodyPr/>
        <a:lstStyle/>
        <a:p>
          <a:endParaRPr lang="es-EC"/>
        </a:p>
      </dgm:t>
    </dgm:pt>
    <dgm:pt modelId="{5EDCA9E9-7D54-4131-87A2-97B95654A599}">
      <dgm:prSet phldrT="[Texto]"/>
      <dgm:spPr/>
      <dgm:t>
        <a:bodyPr/>
        <a:lstStyle/>
        <a:p>
          <a:r>
            <a:rPr lang="es-EC" dirty="0" smtClean="0"/>
            <a:t>RPM: Resistencias Placa Móvil</a:t>
          </a:r>
          <a:endParaRPr lang="es-EC" dirty="0"/>
        </a:p>
      </dgm:t>
    </dgm:pt>
    <dgm:pt modelId="{82DDC8F4-2793-4B2C-A94E-B227A4D31A48}" type="parTrans" cxnId="{0EDE3A28-B75B-4C1A-80AC-88F6E618DE10}">
      <dgm:prSet/>
      <dgm:spPr/>
      <dgm:t>
        <a:bodyPr/>
        <a:lstStyle/>
        <a:p>
          <a:endParaRPr lang="es-EC"/>
        </a:p>
      </dgm:t>
    </dgm:pt>
    <dgm:pt modelId="{CADB9C05-92CC-4AF4-A905-41761717560D}" type="sibTrans" cxnId="{0EDE3A28-B75B-4C1A-80AC-88F6E618DE10}">
      <dgm:prSet/>
      <dgm:spPr/>
      <dgm:t>
        <a:bodyPr/>
        <a:lstStyle/>
        <a:p>
          <a:endParaRPr lang="es-EC"/>
        </a:p>
      </dgm:t>
    </dgm:pt>
    <dgm:pt modelId="{581CC977-4620-4779-A548-BF7F5E043E22}">
      <dgm:prSet phldrT="[Texto]"/>
      <dgm:spPr/>
      <dgm:t>
        <a:bodyPr/>
        <a:lstStyle/>
        <a:p>
          <a:r>
            <a:rPr lang="es-EC" dirty="0" smtClean="0"/>
            <a:t>RME: Resistencias Mesa de Empalme</a:t>
          </a:r>
          <a:endParaRPr lang="es-EC" dirty="0"/>
        </a:p>
      </dgm:t>
    </dgm:pt>
    <dgm:pt modelId="{C4028D57-5927-46DE-9284-6E198DBD6E07}" type="parTrans" cxnId="{E709628C-9C3E-419A-8CED-0BAA3AF77502}">
      <dgm:prSet/>
      <dgm:spPr/>
      <dgm:t>
        <a:bodyPr/>
        <a:lstStyle/>
        <a:p>
          <a:endParaRPr lang="es-EC"/>
        </a:p>
      </dgm:t>
    </dgm:pt>
    <dgm:pt modelId="{2B3CF608-0DD6-42D8-B4FD-276832479614}" type="sibTrans" cxnId="{E709628C-9C3E-419A-8CED-0BAA3AF77502}">
      <dgm:prSet/>
      <dgm:spPr/>
      <dgm:t>
        <a:bodyPr/>
        <a:lstStyle/>
        <a:p>
          <a:endParaRPr lang="es-EC"/>
        </a:p>
      </dgm:t>
    </dgm:pt>
    <dgm:pt modelId="{8F61C5AE-1C07-4CAC-8B81-8B5ECCC30B36}" type="pres">
      <dgm:prSet presAssocID="{0F8CC3FD-424D-43E1-80E8-874AB1B72A92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AD64B9D-5306-4062-8908-B5921F7E627C}" type="pres">
      <dgm:prSet presAssocID="{7F34D617-D459-4CA9-813F-DA75BF679A19}" presName="node" presStyleLbl="node1" presStyleIdx="0" presStyleCnt="4" custScaleX="143665" custLinFactNeighborX="114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95D177-A82B-4637-9586-819C0F0164FE}" type="pres">
      <dgm:prSet presAssocID="{E6C47DCD-DD35-41F3-B5CA-B6142EBBC8FC}" presName="sibTrans" presStyleLbl="sibTrans2D1" presStyleIdx="0" presStyleCnt="3"/>
      <dgm:spPr/>
      <dgm:t>
        <a:bodyPr/>
        <a:lstStyle/>
        <a:p>
          <a:endParaRPr lang="es-EC"/>
        </a:p>
      </dgm:t>
    </dgm:pt>
    <dgm:pt modelId="{3740CC8A-19DF-4762-B936-E85B3E66584C}" type="pres">
      <dgm:prSet presAssocID="{E6C47DCD-DD35-41F3-B5CA-B6142EBBC8FC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50E6C943-5EE0-431C-9141-E90C2C952948}" type="pres">
      <dgm:prSet presAssocID="{98324AA8-1D51-404E-A888-21056C575526}" presName="node" presStyleLbl="node1" presStyleIdx="1" presStyleCnt="4" custScaleX="143665" custLinFactNeighborX="114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8772FF-4BBC-450B-82CA-B3E2A27E988F}" type="pres">
      <dgm:prSet presAssocID="{7AFBFEF0-D411-44AF-9E50-4266FF2042AF}" presName="sibTrans" presStyleLbl="sibTrans2D1" presStyleIdx="1" presStyleCnt="3"/>
      <dgm:spPr/>
      <dgm:t>
        <a:bodyPr/>
        <a:lstStyle/>
        <a:p>
          <a:endParaRPr lang="es-EC"/>
        </a:p>
      </dgm:t>
    </dgm:pt>
    <dgm:pt modelId="{E4DD54C7-C2DF-4795-A716-F2DE9C529598}" type="pres">
      <dgm:prSet presAssocID="{7AFBFEF0-D411-44AF-9E50-4266FF2042AF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36D4A676-D55C-40B4-8CE9-E76D030E7B05}" type="pres">
      <dgm:prSet presAssocID="{5EDCA9E9-7D54-4131-87A2-97B95654A599}" presName="node" presStyleLbl="node1" presStyleIdx="2" presStyleCnt="4" custScaleX="143665" custLinFactNeighborX="114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CA386B-EFDF-4FBF-A40E-78F6EB5FDDEF}" type="pres">
      <dgm:prSet presAssocID="{CADB9C05-92CC-4AF4-A905-41761717560D}" presName="sibTrans" presStyleLbl="sibTrans2D1" presStyleIdx="2" presStyleCnt="3"/>
      <dgm:spPr/>
      <dgm:t>
        <a:bodyPr/>
        <a:lstStyle/>
        <a:p>
          <a:endParaRPr lang="es-EC"/>
        </a:p>
      </dgm:t>
    </dgm:pt>
    <dgm:pt modelId="{3490242C-A187-4F16-A790-8E53D521897C}" type="pres">
      <dgm:prSet presAssocID="{CADB9C05-92CC-4AF4-A905-41761717560D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B50AAE2C-FE1C-45B3-AF1F-914F7AB67CF0}" type="pres">
      <dgm:prSet presAssocID="{581CC977-4620-4779-A548-BF7F5E043E22}" presName="node" presStyleLbl="node1" presStyleIdx="3" presStyleCnt="4" custLinFactNeighborX="1140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9065FEB-F373-44ED-AE1E-D21114ED9583}" type="presOf" srcId="{CADB9C05-92CC-4AF4-A905-41761717560D}" destId="{CDCA386B-EFDF-4FBF-A40E-78F6EB5FDDEF}" srcOrd="0" destOrd="0" presId="urn:microsoft.com/office/officeart/2005/8/layout/process2"/>
    <dgm:cxn modelId="{203597E0-1FA2-473E-AF47-75FB9831D21E}" type="presOf" srcId="{7AFBFEF0-D411-44AF-9E50-4266FF2042AF}" destId="{F68772FF-4BBC-450B-82CA-B3E2A27E988F}" srcOrd="0" destOrd="0" presId="urn:microsoft.com/office/officeart/2005/8/layout/process2"/>
    <dgm:cxn modelId="{CD7FEA3D-EE9E-4E8E-928C-E1A2EE85EF6B}" type="presOf" srcId="{E6C47DCD-DD35-41F3-B5CA-B6142EBBC8FC}" destId="{0995D177-A82B-4637-9586-819C0F0164FE}" srcOrd="0" destOrd="0" presId="urn:microsoft.com/office/officeart/2005/8/layout/process2"/>
    <dgm:cxn modelId="{EFB5E4EC-643C-47B8-93C3-1F06CC285264}" type="presOf" srcId="{581CC977-4620-4779-A548-BF7F5E043E22}" destId="{B50AAE2C-FE1C-45B3-AF1F-914F7AB67CF0}" srcOrd="0" destOrd="0" presId="urn:microsoft.com/office/officeart/2005/8/layout/process2"/>
    <dgm:cxn modelId="{0EDE3A28-B75B-4C1A-80AC-88F6E618DE10}" srcId="{0F8CC3FD-424D-43E1-80E8-874AB1B72A92}" destId="{5EDCA9E9-7D54-4131-87A2-97B95654A599}" srcOrd="2" destOrd="0" parTransId="{82DDC8F4-2793-4B2C-A94E-B227A4D31A48}" sibTransId="{CADB9C05-92CC-4AF4-A905-41761717560D}"/>
    <dgm:cxn modelId="{C16AABBC-3536-4A57-8D6C-E84231C116A5}" type="presOf" srcId="{98324AA8-1D51-404E-A888-21056C575526}" destId="{50E6C943-5EE0-431C-9141-E90C2C952948}" srcOrd="0" destOrd="0" presId="urn:microsoft.com/office/officeart/2005/8/layout/process2"/>
    <dgm:cxn modelId="{07829B26-4E76-4B3A-8F8E-537DA71B5897}" type="presOf" srcId="{7F34D617-D459-4CA9-813F-DA75BF679A19}" destId="{8AD64B9D-5306-4062-8908-B5921F7E627C}" srcOrd="0" destOrd="0" presId="urn:microsoft.com/office/officeart/2005/8/layout/process2"/>
    <dgm:cxn modelId="{E709628C-9C3E-419A-8CED-0BAA3AF77502}" srcId="{0F8CC3FD-424D-43E1-80E8-874AB1B72A92}" destId="{581CC977-4620-4779-A548-BF7F5E043E22}" srcOrd="3" destOrd="0" parTransId="{C4028D57-5927-46DE-9284-6E198DBD6E07}" sibTransId="{2B3CF608-0DD6-42D8-B4FD-276832479614}"/>
    <dgm:cxn modelId="{8D60A10F-904A-496D-AB27-C2F160927C1A}" srcId="{0F8CC3FD-424D-43E1-80E8-874AB1B72A92}" destId="{98324AA8-1D51-404E-A888-21056C575526}" srcOrd="1" destOrd="0" parTransId="{07B3844D-A747-4773-94C3-F7937C587005}" sibTransId="{7AFBFEF0-D411-44AF-9E50-4266FF2042AF}"/>
    <dgm:cxn modelId="{17F61D90-D39E-4A98-849B-63E950482170}" srcId="{0F8CC3FD-424D-43E1-80E8-874AB1B72A92}" destId="{7F34D617-D459-4CA9-813F-DA75BF679A19}" srcOrd="0" destOrd="0" parTransId="{B52508E9-F619-43C4-9E68-D7D7E80326E3}" sibTransId="{E6C47DCD-DD35-41F3-B5CA-B6142EBBC8FC}"/>
    <dgm:cxn modelId="{13C441D5-C6B5-4E7C-81CA-8919DBCB94E4}" type="presOf" srcId="{E6C47DCD-DD35-41F3-B5CA-B6142EBBC8FC}" destId="{3740CC8A-19DF-4762-B936-E85B3E66584C}" srcOrd="1" destOrd="0" presId="urn:microsoft.com/office/officeart/2005/8/layout/process2"/>
    <dgm:cxn modelId="{CD6A52A2-6FE9-4ED6-AF24-46DCFEB44B2B}" type="presOf" srcId="{CADB9C05-92CC-4AF4-A905-41761717560D}" destId="{3490242C-A187-4F16-A790-8E53D521897C}" srcOrd="1" destOrd="0" presId="urn:microsoft.com/office/officeart/2005/8/layout/process2"/>
    <dgm:cxn modelId="{3D485A6E-86C2-4DDE-A8BE-285815FD427B}" type="presOf" srcId="{5EDCA9E9-7D54-4131-87A2-97B95654A599}" destId="{36D4A676-D55C-40B4-8CE9-E76D030E7B05}" srcOrd="0" destOrd="0" presId="urn:microsoft.com/office/officeart/2005/8/layout/process2"/>
    <dgm:cxn modelId="{B9FCEFA9-0567-46CC-8997-051E371C494A}" type="presOf" srcId="{7AFBFEF0-D411-44AF-9E50-4266FF2042AF}" destId="{E4DD54C7-C2DF-4795-A716-F2DE9C529598}" srcOrd="1" destOrd="0" presId="urn:microsoft.com/office/officeart/2005/8/layout/process2"/>
    <dgm:cxn modelId="{2CD72DB4-6136-4620-BFB7-E03EA120478A}" type="presOf" srcId="{0F8CC3FD-424D-43E1-80E8-874AB1B72A92}" destId="{8F61C5AE-1C07-4CAC-8B81-8B5ECCC30B36}" srcOrd="0" destOrd="0" presId="urn:microsoft.com/office/officeart/2005/8/layout/process2"/>
    <dgm:cxn modelId="{11447FD6-6E63-4588-9326-887A7A048347}" type="presParOf" srcId="{8F61C5AE-1C07-4CAC-8B81-8B5ECCC30B36}" destId="{8AD64B9D-5306-4062-8908-B5921F7E627C}" srcOrd="0" destOrd="0" presId="urn:microsoft.com/office/officeart/2005/8/layout/process2"/>
    <dgm:cxn modelId="{7DDEB3BF-95A5-4581-8316-1F0C28898833}" type="presParOf" srcId="{8F61C5AE-1C07-4CAC-8B81-8B5ECCC30B36}" destId="{0995D177-A82B-4637-9586-819C0F0164FE}" srcOrd="1" destOrd="0" presId="urn:microsoft.com/office/officeart/2005/8/layout/process2"/>
    <dgm:cxn modelId="{14861CD5-08AA-41C3-B838-4B0CA9EA1C16}" type="presParOf" srcId="{0995D177-A82B-4637-9586-819C0F0164FE}" destId="{3740CC8A-19DF-4762-B936-E85B3E66584C}" srcOrd="0" destOrd="0" presId="urn:microsoft.com/office/officeart/2005/8/layout/process2"/>
    <dgm:cxn modelId="{A154A6A1-8320-4FF3-AE9F-50CEAF34333B}" type="presParOf" srcId="{8F61C5AE-1C07-4CAC-8B81-8B5ECCC30B36}" destId="{50E6C943-5EE0-431C-9141-E90C2C952948}" srcOrd="2" destOrd="0" presId="urn:microsoft.com/office/officeart/2005/8/layout/process2"/>
    <dgm:cxn modelId="{BAE423D6-B88D-49B0-ABE2-5EDDB83CF589}" type="presParOf" srcId="{8F61C5AE-1C07-4CAC-8B81-8B5ECCC30B36}" destId="{F68772FF-4BBC-450B-82CA-B3E2A27E988F}" srcOrd="3" destOrd="0" presId="urn:microsoft.com/office/officeart/2005/8/layout/process2"/>
    <dgm:cxn modelId="{2D592FC8-6296-4FE3-A634-08688E2830B6}" type="presParOf" srcId="{F68772FF-4BBC-450B-82CA-B3E2A27E988F}" destId="{E4DD54C7-C2DF-4795-A716-F2DE9C529598}" srcOrd="0" destOrd="0" presId="urn:microsoft.com/office/officeart/2005/8/layout/process2"/>
    <dgm:cxn modelId="{08D3DF84-8B6E-4834-B589-A5A3D8FB7845}" type="presParOf" srcId="{8F61C5AE-1C07-4CAC-8B81-8B5ECCC30B36}" destId="{36D4A676-D55C-40B4-8CE9-E76D030E7B05}" srcOrd="4" destOrd="0" presId="urn:microsoft.com/office/officeart/2005/8/layout/process2"/>
    <dgm:cxn modelId="{E1A4C84E-E233-48F7-A1CE-35F459DAA876}" type="presParOf" srcId="{8F61C5AE-1C07-4CAC-8B81-8B5ECCC30B36}" destId="{CDCA386B-EFDF-4FBF-A40E-78F6EB5FDDEF}" srcOrd="5" destOrd="0" presId="urn:microsoft.com/office/officeart/2005/8/layout/process2"/>
    <dgm:cxn modelId="{B0695A9E-1BA4-40DD-988B-991A5DF4D9C3}" type="presParOf" srcId="{CDCA386B-EFDF-4FBF-A40E-78F6EB5FDDEF}" destId="{3490242C-A187-4F16-A790-8E53D521897C}" srcOrd="0" destOrd="0" presId="urn:microsoft.com/office/officeart/2005/8/layout/process2"/>
    <dgm:cxn modelId="{FBA0A922-1DC1-484A-A355-2AA7AE3DCE59}" type="presParOf" srcId="{8F61C5AE-1C07-4CAC-8B81-8B5ECCC30B36}" destId="{B50AAE2C-FE1C-45B3-AF1F-914F7AB67CF0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ECB60E-755E-4A7C-965E-7BE30459DE4F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0CE94D07-C873-4FC4-9AC4-5689822A04DF}">
      <dgm:prSet phldrT="[Texto]" custT="1"/>
      <dgm:spPr/>
      <dgm:t>
        <a:bodyPr/>
        <a:lstStyle/>
        <a:p>
          <a:r>
            <a:rPr lang="es-EC" sz="3600" dirty="0" smtClean="0"/>
            <a:t>Fieltros de hilos cortados, ligados fuertemente y calandrados</a:t>
          </a:r>
          <a:endParaRPr lang="es-EC" sz="3600" dirty="0"/>
        </a:p>
      </dgm:t>
    </dgm:pt>
    <dgm:pt modelId="{84CC8822-CC17-418D-A7B6-909617FD0A85}" type="parTrans" cxnId="{7AA778E9-2379-4596-8E55-146EE033C927}">
      <dgm:prSet/>
      <dgm:spPr/>
      <dgm:t>
        <a:bodyPr/>
        <a:lstStyle/>
        <a:p>
          <a:endParaRPr lang="es-EC"/>
        </a:p>
      </dgm:t>
    </dgm:pt>
    <dgm:pt modelId="{0FBCAE16-92F1-43AA-BD60-4237BB6BE507}" type="sibTrans" cxnId="{7AA778E9-2379-4596-8E55-146EE033C927}">
      <dgm:prSet/>
      <dgm:spPr/>
      <dgm:t>
        <a:bodyPr/>
        <a:lstStyle/>
        <a:p>
          <a:endParaRPr lang="es-EC"/>
        </a:p>
      </dgm:t>
    </dgm:pt>
    <dgm:pt modelId="{9139289C-308C-4E2D-B74F-F7663A43C6ED}">
      <dgm:prSet phldrT="[Texto]" custT="1"/>
      <dgm:spPr/>
      <dgm:t>
        <a:bodyPr/>
        <a:lstStyle/>
        <a:p>
          <a:r>
            <a:rPr lang="es-EC" sz="2400" dirty="0" smtClean="0"/>
            <a:t>Imputrescible</a:t>
          </a:r>
          <a:endParaRPr lang="es-EC" sz="2400" dirty="0"/>
        </a:p>
      </dgm:t>
    </dgm:pt>
    <dgm:pt modelId="{A42B3A2A-E28E-483C-B9CA-AF3221403800}" type="parTrans" cxnId="{41B5F8AF-048C-4C47-9155-1694E2AC68B2}">
      <dgm:prSet/>
      <dgm:spPr/>
      <dgm:t>
        <a:bodyPr/>
        <a:lstStyle/>
        <a:p>
          <a:endParaRPr lang="es-EC"/>
        </a:p>
      </dgm:t>
    </dgm:pt>
    <dgm:pt modelId="{829BFD2F-5240-41AA-9199-9EE622CEF1B1}" type="sibTrans" cxnId="{41B5F8AF-048C-4C47-9155-1694E2AC68B2}">
      <dgm:prSet/>
      <dgm:spPr/>
      <dgm:t>
        <a:bodyPr/>
        <a:lstStyle/>
        <a:p>
          <a:endParaRPr lang="es-EC"/>
        </a:p>
      </dgm:t>
    </dgm:pt>
    <dgm:pt modelId="{B27F4077-362B-4E18-8617-AB62BA3BF70A}">
      <dgm:prSet phldrT="[Texto]" custT="1"/>
      <dgm:spPr/>
      <dgm:t>
        <a:bodyPr/>
        <a:lstStyle/>
        <a:p>
          <a:r>
            <a:rPr lang="es-EC" sz="2400" dirty="0" smtClean="0"/>
            <a:t>Alta resistencia mecánica</a:t>
          </a:r>
          <a:endParaRPr lang="es-EC" sz="2400" dirty="0"/>
        </a:p>
      </dgm:t>
    </dgm:pt>
    <dgm:pt modelId="{68F006CF-B12A-4D3F-8E0C-8081F18F79A1}" type="parTrans" cxnId="{63AE5E21-A585-4D19-B164-41EFF6675955}">
      <dgm:prSet/>
      <dgm:spPr/>
      <dgm:t>
        <a:bodyPr/>
        <a:lstStyle/>
        <a:p>
          <a:endParaRPr lang="es-EC"/>
        </a:p>
      </dgm:t>
    </dgm:pt>
    <dgm:pt modelId="{06DED543-F417-4237-A2AF-055D022FEEDC}" type="sibTrans" cxnId="{63AE5E21-A585-4D19-B164-41EFF6675955}">
      <dgm:prSet/>
      <dgm:spPr/>
      <dgm:t>
        <a:bodyPr/>
        <a:lstStyle/>
        <a:p>
          <a:endParaRPr lang="es-EC"/>
        </a:p>
      </dgm:t>
    </dgm:pt>
    <dgm:pt modelId="{46A0958D-84FF-4637-9E96-C18C6B617BC7}">
      <dgm:prSet phldrT="[Texto]" custT="1"/>
      <dgm:spPr/>
      <dgm:t>
        <a:bodyPr/>
        <a:lstStyle/>
        <a:p>
          <a:r>
            <a:rPr lang="es-EC" sz="2400" dirty="0" smtClean="0"/>
            <a:t>Baja conductividad térmica</a:t>
          </a:r>
          <a:endParaRPr lang="es-EC" sz="2400" dirty="0"/>
        </a:p>
      </dgm:t>
    </dgm:pt>
    <dgm:pt modelId="{B82A5107-5392-450C-8464-1BF08A5D1426}" type="parTrans" cxnId="{195C2CBF-29B0-47C4-B6DA-2E8E8439CF10}">
      <dgm:prSet/>
      <dgm:spPr/>
      <dgm:t>
        <a:bodyPr/>
        <a:lstStyle/>
        <a:p>
          <a:endParaRPr lang="es-EC"/>
        </a:p>
      </dgm:t>
    </dgm:pt>
    <dgm:pt modelId="{F9477752-B3B7-4976-A7CF-38C1129396C0}" type="sibTrans" cxnId="{195C2CBF-29B0-47C4-B6DA-2E8E8439CF10}">
      <dgm:prSet/>
      <dgm:spPr/>
      <dgm:t>
        <a:bodyPr/>
        <a:lstStyle/>
        <a:p>
          <a:endParaRPr lang="es-EC"/>
        </a:p>
      </dgm:t>
    </dgm:pt>
    <dgm:pt modelId="{92A18385-31DA-4D1B-888C-A471E625393C}">
      <dgm:prSet phldrT="[Texto]" custT="1"/>
      <dgm:spPr/>
      <dgm:t>
        <a:bodyPr/>
        <a:lstStyle/>
        <a:p>
          <a:r>
            <a:rPr lang="es-EC" sz="2400" dirty="0" smtClean="0"/>
            <a:t>Bajo coste</a:t>
          </a:r>
          <a:endParaRPr lang="es-EC" sz="2400" dirty="0"/>
        </a:p>
      </dgm:t>
    </dgm:pt>
    <dgm:pt modelId="{2CE371B2-B8FD-479B-803D-5E76433B1066}" type="parTrans" cxnId="{90D4E73B-BE54-494A-8209-31FC7B368DD8}">
      <dgm:prSet/>
      <dgm:spPr/>
      <dgm:t>
        <a:bodyPr/>
        <a:lstStyle/>
        <a:p>
          <a:endParaRPr lang="es-EC"/>
        </a:p>
      </dgm:t>
    </dgm:pt>
    <dgm:pt modelId="{DAA69F8F-E10B-4D2D-9F52-9E0895DC61FB}" type="sibTrans" cxnId="{90D4E73B-BE54-494A-8209-31FC7B368DD8}">
      <dgm:prSet/>
      <dgm:spPr/>
      <dgm:t>
        <a:bodyPr/>
        <a:lstStyle/>
        <a:p>
          <a:endParaRPr lang="es-EC"/>
        </a:p>
      </dgm:t>
    </dgm:pt>
    <dgm:pt modelId="{406C9DBF-2E86-4320-A78E-A711CFDE6608}" type="pres">
      <dgm:prSet presAssocID="{4DECB60E-755E-4A7C-965E-7BE30459DE4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C26641B-FAF8-4384-A9F0-AF56840BFEB3}" type="pres">
      <dgm:prSet presAssocID="{0CE94D07-C873-4FC4-9AC4-5689822A04DF}" presName="node" presStyleLbl="node1" presStyleIdx="0" presStyleCnt="5" custScaleX="54264" custScaleY="54202" custLinFactNeighborX="54222" custLinFactNeighborY="-30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C155A3-C0E4-405E-B6BE-B3D54126DC2F}" type="pres">
      <dgm:prSet presAssocID="{0FBCAE16-92F1-43AA-BD60-4237BB6BE507}" presName="sibTrans" presStyleCnt="0"/>
      <dgm:spPr/>
    </dgm:pt>
    <dgm:pt modelId="{BE130C65-C8F3-4F81-946E-52C4D58672B4}" type="pres">
      <dgm:prSet presAssocID="{9139289C-308C-4E2D-B74F-F7663A43C6ED}" presName="node" presStyleLbl="node1" presStyleIdx="1" presStyleCnt="5" custScaleX="39165" custScaleY="17549" custLinFactNeighborX="-23495" custLinFactNeighborY="403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B221EF-19A5-4C80-9224-D3BD73286C4B}" type="pres">
      <dgm:prSet presAssocID="{829BFD2F-5240-41AA-9199-9EE622CEF1B1}" presName="sibTrans" presStyleCnt="0"/>
      <dgm:spPr/>
    </dgm:pt>
    <dgm:pt modelId="{933CA56B-6EF1-429E-A76A-3CCDAE65CDDB}" type="pres">
      <dgm:prSet presAssocID="{B27F4077-362B-4E18-8617-AB62BA3BF70A}" presName="node" presStyleLbl="node1" presStyleIdx="2" presStyleCnt="5" custScaleX="29368" custScaleY="23830" custLinFactNeighborX="39143" custLinFactNeighborY="124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100BFF-77E9-4E6D-85AA-549C3028A9CE}" type="pres">
      <dgm:prSet presAssocID="{06DED543-F417-4237-A2AF-055D022FEEDC}" presName="sibTrans" presStyleCnt="0"/>
      <dgm:spPr/>
    </dgm:pt>
    <dgm:pt modelId="{DDF3BB04-E10A-481D-B87A-36746BF19D80}" type="pres">
      <dgm:prSet presAssocID="{46A0958D-84FF-4637-9E96-C18C6B617BC7}" presName="node" presStyleLbl="node1" presStyleIdx="3" presStyleCnt="5" custScaleX="33524" custScaleY="26613" custLinFactNeighborX="-45723" custLinFactNeighborY="162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A4E06B-DD48-4F8D-82A1-39F5D477BC6B}" type="pres">
      <dgm:prSet presAssocID="{F9477752-B3B7-4976-A7CF-38C1129396C0}" presName="sibTrans" presStyleCnt="0"/>
      <dgm:spPr/>
    </dgm:pt>
    <dgm:pt modelId="{F2DAF768-912D-4CDB-8A18-8CDA2A6C768E}" type="pres">
      <dgm:prSet presAssocID="{92A18385-31DA-4D1B-888C-A471E625393C}" presName="node" presStyleLbl="node1" presStyleIdx="4" presStyleCnt="5" custScaleX="32423" custScaleY="18034" custLinFactNeighborX="-4727" custLinFactNeighborY="1140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0CC7397-E1C7-46F3-8B2D-9D089DF12957}" type="presOf" srcId="{92A18385-31DA-4D1B-888C-A471E625393C}" destId="{F2DAF768-912D-4CDB-8A18-8CDA2A6C768E}" srcOrd="0" destOrd="0" presId="urn:microsoft.com/office/officeart/2005/8/layout/default"/>
    <dgm:cxn modelId="{63AE5E21-A585-4D19-B164-41EFF6675955}" srcId="{4DECB60E-755E-4A7C-965E-7BE30459DE4F}" destId="{B27F4077-362B-4E18-8617-AB62BA3BF70A}" srcOrd="2" destOrd="0" parTransId="{68F006CF-B12A-4D3F-8E0C-8081F18F79A1}" sibTransId="{06DED543-F417-4237-A2AF-055D022FEEDC}"/>
    <dgm:cxn modelId="{7AC7B9D6-28C7-4153-B968-25614A6F39B8}" type="presOf" srcId="{4DECB60E-755E-4A7C-965E-7BE30459DE4F}" destId="{406C9DBF-2E86-4320-A78E-A711CFDE6608}" srcOrd="0" destOrd="0" presId="urn:microsoft.com/office/officeart/2005/8/layout/default"/>
    <dgm:cxn modelId="{7573DB95-BA4A-4CC2-BEFA-52788E9A451B}" type="presOf" srcId="{46A0958D-84FF-4637-9E96-C18C6B617BC7}" destId="{DDF3BB04-E10A-481D-B87A-36746BF19D80}" srcOrd="0" destOrd="0" presId="urn:microsoft.com/office/officeart/2005/8/layout/default"/>
    <dgm:cxn modelId="{41B5F8AF-048C-4C47-9155-1694E2AC68B2}" srcId="{4DECB60E-755E-4A7C-965E-7BE30459DE4F}" destId="{9139289C-308C-4E2D-B74F-F7663A43C6ED}" srcOrd="1" destOrd="0" parTransId="{A42B3A2A-E28E-483C-B9CA-AF3221403800}" sibTransId="{829BFD2F-5240-41AA-9199-9EE622CEF1B1}"/>
    <dgm:cxn modelId="{195C2CBF-29B0-47C4-B6DA-2E8E8439CF10}" srcId="{4DECB60E-755E-4A7C-965E-7BE30459DE4F}" destId="{46A0958D-84FF-4637-9E96-C18C6B617BC7}" srcOrd="3" destOrd="0" parTransId="{B82A5107-5392-450C-8464-1BF08A5D1426}" sibTransId="{F9477752-B3B7-4976-A7CF-38C1129396C0}"/>
    <dgm:cxn modelId="{40D8A4A8-A67C-4E7D-8A86-23D73F72F25B}" type="presOf" srcId="{9139289C-308C-4E2D-B74F-F7663A43C6ED}" destId="{BE130C65-C8F3-4F81-946E-52C4D58672B4}" srcOrd="0" destOrd="0" presId="urn:microsoft.com/office/officeart/2005/8/layout/default"/>
    <dgm:cxn modelId="{90D4E73B-BE54-494A-8209-31FC7B368DD8}" srcId="{4DECB60E-755E-4A7C-965E-7BE30459DE4F}" destId="{92A18385-31DA-4D1B-888C-A471E625393C}" srcOrd="4" destOrd="0" parTransId="{2CE371B2-B8FD-479B-803D-5E76433B1066}" sibTransId="{DAA69F8F-E10B-4D2D-9F52-9E0895DC61FB}"/>
    <dgm:cxn modelId="{7AA778E9-2379-4596-8E55-146EE033C927}" srcId="{4DECB60E-755E-4A7C-965E-7BE30459DE4F}" destId="{0CE94D07-C873-4FC4-9AC4-5689822A04DF}" srcOrd="0" destOrd="0" parTransId="{84CC8822-CC17-418D-A7B6-909617FD0A85}" sibTransId="{0FBCAE16-92F1-43AA-BD60-4237BB6BE507}"/>
    <dgm:cxn modelId="{8CB0AB3C-E8F1-479B-B820-00C5B3900783}" type="presOf" srcId="{B27F4077-362B-4E18-8617-AB62BA3BF70A}" destId="{933CA56B-6EF1-429E-A76A-3CCDAE65CDDB}" srcOrd="0" destOrd="0" presId="urn:microsoft.com/office/officeart/2005/8/layout/default"/>
    <dgm:cxn modelId="{D07E53A3-1111-4D75-9F13-E831E6F64693}" type="presOf" srcId="{0CE94D07-C873-4FC4-9AC4-5689822A04DF}" destId="{0C26641B-FAF8-4384-A9F0-AF56840BFEB3}" srcOrd="0" destOrd="0" presId="urn:microsoft.com/office/officeart/2005/8/layout/default"/>
    <dgm:cxn modelId="{15D08968-3F08-4ED8-9913-2D6A07E3453D}" type="presParOf" srcId="{406C9DBF-2E86-4320-A78E-A711CFDE6608}" destId="{0C26641B-FAF8-4384-A9F0-AF56840BFEB3}" srcOrd="0" destOrd="0" presId="urn:microsoft.com/office/officeart/2005/8/layout/default"/>
    <dgm:cxn modelId="{10A04CD7-D6EC-41F6-B974-35F9B94E338B}" type="presParOf" srcId="{406C9DBF-2E86-4320-A78E-A711CFDE6608}" destId="{49C155A3-C0E4-405E-B6BE-B3D54126DC2F}" srcOrd="1" destOrd="0" presId="urn:microsoft.com/office/officeart/2005/8/layout/default"/>
    <dgm:cxn modelId="{9743A7D4-C791-4B0A-8DCE-9168E6A9710A}" type="presParOf" srcId="{406C9DBF-2E86-4320-A78E-A711CFDE6608}" destId="{BE130C65-C8F3-4F81-946E-52C4D58672B4}" srcOrd="2" destOrd="0" presId="urn:microsoft.com/office/officeart/2005/8/layout/default"/>
    <dgm:cxn modelId="{7F7EDCBF-657C-47F4-98BC-9951C1EDE477}" type="presParOf" srcId="{406C9DBF-2E86-4320-A78E-A711CFDE6608}" destId="{A3B221EF-19A5-4C80-9224-D3BD73286C4B}" srcOrd="3" destOrd="0" presId="urn:microsoft.com/office/officeart/2005/8/layout/default"/>
    <dgm:cxn modelId="{8B9DAF38-1D12-4B28-B3BF-8A77CBF8FC28}" type="presParOf" srcId="{406C9DBF-2E86-4320-A78E-A711CFDE6608}" destId="{933CA56B-6EF1-429E-A76A-3CCDAE65CDDB}" srcOrd="4" destOrd="0" presId="urn:microsoft.com/office/officeart/2005/8/layout/default"/>
    <dgm:cxn modelId="{B886B35B-816A-4E73-9522-77AE11D99142}" type="presParOf" srcId="{406C9DBF-2E86-4320-A78E-A711CFDE6608}" destId="{6B100BFF-77E9-4E6D-85AA-549C3028A9CE}" srcOrd="5" destOrd="0" presId="urn:microsoft.com/office/officeart/2005/8/layout/default"/>
    <dgm:cxn modelId="{AB3064A6-1145-44F7-BDCB-E463B43848EF}" type="presParOf" srcId="{406C9DBF-2E86-4320-A78E-A711CFDE6608}" destId="{DDF3BB04-E10A-481D-B87A-36746BF19D80}" srcOrd="6" destOrd="0" presId="urn:microsoft.com/office/officeart/2005/8/layout/default"/>
    <dgm:cxn modelId="{34DE3919-7596-4C10-B783-FD3F3A58DD50}" type="presParOf" srcId="{406C9DBF-2E86-4320-A78E-A711CFDE6608}" destId="{BEA4E06B-DD48-4F8D-82A1-39F5D477BC6B}" srcOrd="7" destOrd="0" presId="urn:microsoft.com/office/officeart/2005/8/layout/default"/>
    <dgm:cxn modelId="{B946E16A-460B-4502-9D49-CFF2215517BC}" type="presParOf" srcId="{406C9DBF-2E86-4320-A78E-A711CFDE6608}" destId="{F2DAF768-912D-4CDB-8A18-8CDA2A6C768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ECB60E-755E-4A7C-965E-7BE30459DE4F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0CE94D07-C873-4FC4-9AC4-5689822A04DF}">
      <dgm:prSet phldrT="[Texto]" custT="1"/>
      <dgm:spPr/>
      <dgm:t>
        <a:bodyPr/>
        <a:lstStyle/>
        <a:p>
          <a:r>
            <a:rPr lang="es-EC" sz="3600" dirty="0" smtClean="0"/>
            <a:t>Fibra sintética desarrollada en 1941</a:t>
          </a:r>
          <a:endParaRPr lang="es-EC" sz="3600" dirty="0"/>
        </a:p>
      </dgm:t>
    </dgm:pt>
    <dgm:pt modelId="{84CC8822-CC17-418D-A7B6-909617FD0A85}" type="parTrans" cxnId="{7AA778E9-2379-4596-8E55-146EE033C927}">
      <dgm:prSet/>
      <dgm:spPr/>
      <dgm:t>
        <a:bodyPr/>
        <a:lstStyle/>
        <a:p>
          <a:endParaRPr lang="es-EC"/>
        </a:p>
      </dgm:t>
    </dgm:pt>
    <dgm:pt modelId="{0FBCAE16-92F1-43AA-BD60-4237BB6BE507}" type="sibTrans" cxnId="{7AA778E9-2379-4596-8E55-146EE033C927}">
      <dgm:prSet/>
      <dgm:spPr/>
      <dgm:t>
        <a:bodyPr/>
        <a:lstStyle/>
        <a:p>
          <a:endParaRPr lang="es-EC"/>
        </a:p>
      </dgm:t>
    </dgm:pt>
    <dgm:pt modelId="{9139289C-308C-4E2D-B74F-F7663A43C6ED}">
      <dgm:prSet phldrT="[Texto]" custT="1"/>
      <dgm:spPr/>
      <dgm:t>
        <a:bodyPr/>
        <a:lstStyle/>
        <a:p>
          <a:r>
            <a:rPr lang="es-EC" sz="2400" dirty="0" err="1" smtClean="0"/>
            <a:t>Imputrecible</a:t>
          </a:r>
          <a:endParaRPr lang="es-EC" sz="2400" dirty="0"/>
        </a:p>
      </dgm:t>
    </dgm:pt>
    <dgm:pt modelId="{A42B3A2A-E28E-483C-B9CA-AF3221403800}" type="parTrans" cxnId="{41B5F8AF-048C-4C47-9155-1694E2AC68B2}">
      <dgm:prSet/>
      <dgm:spPr/>
      <dgm:t>
        <a:bodyPr/>
        <a:lstStyle/>
        <a:p>
          <a:endParaRPr lang="es-EC"/>
        </a:p>
      </dgm:t>
    </dgm:pt>
    <dgm:pt modelId="{829BFD2F-5240-41AA-9199-9EE622CEF1B1}" type="sibTrans" cxnId="{41B5F8AF-048C-4C47-9155-1694E2AC68B2}">
      <dgm:prSet/>
      <dgm:spPr/>
      <dgm:t>
        <a:bodyPr/>
        <a:lstStyle/>
        <a:p>
          <a:endParaRPr lang="es-EC"/>
        </a:p>
      </dgm:t>
    </dgm:pt>
    <dgm:pt modelId="{B27F4077-362B-4E18-8617-AB62BA3BF70A}">
      <dgm:prSet phldrT="[Texto]" custT="1"/>
      <dgm:spPr/>
      <dgm:t>
        <a:bodyPr/>
        <a:lstStyle/>
        <a:p>
          <a:r>
            <a:rPr lang="es-EC" sz="2400" dirty="0" smtClean="0"/>
            <a:t>Alta resistencia mecánica</a:t>
          </a:r>
          <a:endParaRPr lang="es-EC" sz="2400" dirty="0"/>
        </a:p>
      </dgm:t>
    </dgm:pt>
    <dgm:pt modelId="{68F006CF-B12A-4D3F-8E0C-8081F18F79A1}" type="parTrans" cxnId="{63AE5E21-A585-4D19-B164-41EFF6675955}">
      <dgm:prSet/>
      <dgm:spPr/>
      <dgm:t>
        <a:bodyPr/>
        <a:lstStyle/>
        <a:p>
          <a:endParaRPr lang="es-EC"/>
        </a:p>
      </dgm:t>
    </dgm:pt>
    <dgm:pt modelId="{06DED543-F417-4237-A2AF-055D022FEEDC}" type="sibTrans" cxnId="{63AE5E21-A585-4D19-B164-41EFF6675955}">
      <dgm:prSet/>
      <dgm:spPr/>
      <dgm:t>
        <a:bodyPr/>
        <a:lstStyle/>
        <a:p>
          <a:endParaRPr lang="es-EC"/>
        </a:p>
      </dgm:t>
    </dgm:pt>
    <dgm:pt modelId="{46A0958D-84FF-4637-9E96-C18C6B617BC7}">
      <dgm:prSet phldrT="[Texto]" custT="1"/>
      <dgm:spPr/>
      <dgm:t>
        <a:bodyPr/>
        <a:lstStyle/>
        <a:p>
          <a:r>
            <a:rPr lang="es-EC" sz="2400" dirty="0" smtClean="0"/>
            <a:t>Muy resistente a la humedad</a:t>
          </a:r>
          <a:endParaRPr lang="es-EC" sz="2400" dirty="0"/>
        </a:p>
      </dgm:t>
    </dgm:pt>
    <dgm:pt modelId="{B82A5107-5392-450C-8464-1BF08A5D1426}" type="parTrans" cxnId="{195C2CBF-29B0-47C4-B6DA-2E8E8439CF10}">
      <dgm:prSet/>
      <dgm:spPr/>
      <dgm:t>
        <a:bodyPr/>
        <a:lstStyle/>
        <a:p>
          <a:endParaRPr lang="es-EC"/>
        </a:p>
      </dgm:t>
    </dgm:pt>
    <dgm:pt modelId="{F9477752-B3B7-4976-A7CF-38C1129396C0}" type="sibTrans" cxnId="{195C2CBF-29B0-47C4-B6DA-2E8E8439CF10}">
      <dgm:prSet/>
      <dgm:spPr/>
      <dgm:t>
        <a:bodyPr/>
        <a:lstStyle/>
        <a:p>
          <a:endParaRPr lang="es-EC"/>
        </a:p>
      </dgm:t>
    </dgm:pt>
    <dgm:pt modelId="{92A18385-31DA-4D1B-888C-A471E625393C}">
      <dgm:prSet phldrT="[Texto]" custT="1"/>
      <dgm:spPr/>
      <dgm:t>
        <a:bodyPr/>
        <a:lstStyle/>
        <a:p>
          <a:r>
            <a:rPr lang="es-EC" sz="2400" dirty="0" smtClean="0"/>
            <a:t>Resistente a la abrasión</a:t>
          </a:r>
          <a:endParaRPr lang="es-EC" sz="2400" dirty="0"/>
        </a:p>
      </dgm:t>
    </dgm:pt>
    <dgm:pt modelId="{2CE371B2-B8FD-479B-803D-5E76433B1066}" type="parTrans" cxnId="{90D4E73B-BE54-494A-8209-31FC7B368DD8}">
      <dgm:prSet/>
      <dgm:spPr/>
      <dgm:t>
        <a:bodyPr/>
        <a:lstStyle/>
        <a:p>
          <a:endParaRPr lang="es-EC"/>
        </a:p>
      </dgm:t>
    </dgm:pt>
    <dgm:pt modelId="{DAA69F8F-E10B-4D2D-9F52-9E0895DC61FB}" type="sibTrans" cxnId="{90D4E73B-BE54-494A-8209-31FC7B368DD8}">
      <dgm:prSet/>
      <dgm:spPr/>
      <dgm:t>
        <a:bodyPr/>
        <a:lstStyle/>
        <a:p>
          <a:endParaRPr lang="es-EC"/>
        </a:p>
      </dgm:t>
    </dgm:pt>
    <dgm:pt modelId="{406C9DBF-2E86-4320-A78E-A711CFDE6608}" type="pres">
      <dgm:prSet presAssocID="{4DECB60E-755E-4A7C-965E-7BE30459DE4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C26641B-FAF8-4384-A9F0-AF56840BFEB3}" type="pres">
      <dgm:prSet presAssocID="{0CE94D07-C873-4FC4-9AC4-5689822A04DF}" presName="node" presStyleLbl="node1" presStyleIdx="0" presStyleCnt="5" custScaleX="45808" custScaleY="39169" custLinFactNeighborX="52792" custLinFactNeighborY="1650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C155A3-C0E4-405E-B6BE-B3D54126DC2F}" type="pres">
      <dgm:prSet presAssocID="{0FBCAE16-92F1-43AA-BD60-4237BB6BE507}" presName="sibTrans" presStyleCnt="0"/>
      <dgm:spPr/>
    </dgm:pt>
    <dgm:pt modelId="{BE130C65-C8F3-4F81-946E-52C4D58672B4}" type="pres">
      <dgm:prSet presAssocID="{9139289C-308C-4E2D-B74F-F7663A43C6ED}" presName="node" presStyleLbl="node1" presStyleIdx="1" presStyleCnt="5" custScaleX="39165" custScaleY="17549" custLinFactNeighborX="1196" custLinFactNeighborY="517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B221EF-19A5-4C80-9224-D3BD73286C4B}" type="pres">
      <dgm:prSet presAssocID="{829BFD2F-5240-41AA-9199-9EE622CEF1B1}" presName="sibTrans" presStyleCnt="0"/>
      <dgm:spPr/>
    </dgm:pt>
    <dgm:pt modelId="{933CA56B-6EF1-429E-A76A-3CCDAE65CDDB}" type="pres">
      <dgm:prSet presAssocID="{B27F4077-362B-4E18-8617-AB62BA3BF70A}" presName="node" presStyleLbl="node1" presStyleIdx="2" presStyleCnt="5" custScaleX="29368" custScaleY="23830" custLinFactNeighborX="21046" custLinFactNeighborY="2927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100BFF-77E9-4E6D-85AA-549C3028A9CE}" type="pres">
      <dgm:prSet presAssocID="{06DED543-F417-4237-A2AF-055D022FEEDC}" presName="sibTrans" presStyleCnt="0"/>
      <dgm:spPr/>
    </dgm:pt>
    <dgm:pt modelId="{DDF3BB04-E10A-481D-B87A-36746BF19D80}" type="pres">
      <dgm:prSet presAssocID="{46A0958D-84FF-4637-9E96-C18C6B617BC7}" presName="node" presStyleLbl="node1" presStyleIdx="3" presStyleCnt="5" custScaleX="33524" custScaleY="26613" custLinFactNeighborX="-55259" custLinFactNeighborY="296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A4E06B-DD48-4F8D-82A1-39F5D477BC6B}" type="pres">
      <dgm:prSet presAssocID="{F9477752-B3B7-4976-A7CF-38C1129396C0}" presName="sibTrans" presStyleCnt="0"/>
      <dgm:spPr/>
    </dgm:pt>
    <dgm:pt modelId="{F2DAF768-912D-4CDB-8A18-8CDA2A6C768E}" type="pres">
      <dgm:prSet presAssocID="{92A18385-31DA-4D1B-888C-A471E625393C}" presName="node" presStyleLbl="node1" presStyleIdx="4" presStyleCnt="5" custScaleX="32423" custScaleY="18034" custLinFactNeighborX="34143" custLinFactNeighborY="-88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1B5F8AF-048C-4C47-9155-1694E2AC68B2}" srcId="{4DECB60E-755E-4A7C-965E-7BE30459DE4F}" destId="{9139289C-308C-4E2D-B74F-F7663A43C6ED}" srcOrd="1" destOrd="0" parTransId="{A42B3A2A-E28E-483C-B9CA-AF3221403800}" sibTransId="{829BFD2F-5240-41AA-9199-9EE622CEF1B1}"/>
    <dgm:cxn modelId="{63AE5E21-A585-4D19-B164-41EFF6675955}" srcId="{4DECB60E-755E-4A7C-965E-7BE30459DE4F}" destId="{B27F4077-362B-4E18-8617-AB62BA3BF70A}" srcOrd="2" destOrd="0" parTransId="{68F006CF-B12A-4D3F-8E0C-8081F18F79A1}" sibTransId="{06DED543-F417-4237-A2AF-055D022FEEDC}"/>
    <dgm:cxn modelId="{90D4E73B-BE54-494A-8209-31FC7B368DD8}" srcId="{4DECB60E-755E-4A7C-965E-7BE30459DE4F}" destId="{92A18385-31DA-4D1B-888C-A471E625393C}" srcOrd="4" destOrd="0" parTransId="{2CE371B2-B8FD-479B-803D-5E76433B1066}" sibTransId="{DAA69F8F-E10B-4D2D-9F52-9E0895DC61FB}"/>
    <dgm:cxn modelId="{71E3F144-0598-4947-915A-AD2CC776E91F}" type="presOf" srcId="{0CE94D07-C873-4FC4-9AC4-5689822A04DF}" destId="{0C26641B-FAF8-4384-A9F0-AF56840BFEB3}" srcOrd="0" destOrd="0" presId="urn:microsoft.com/office/officeart/2005/8/layout/default"/>
    <dgm:cxn modelId="{7AA778E9-2379-4596-8E55-146EE033C927}" srcId="{4DECB60E-755E-4A7C-965E-7BE30459DE4F}" destId="{0CE94D07-C873-4FC4-9AC4-5689822A04DF}" srcOrd="0" destOrd="0" parTransId="{84CC8822-CC17-418D-A7B6-909617FD0A85}" sibTransId="{0FBCAE16-92F1-43AA-BD60-4237BB6BE507}"/>
    <dgm:cxn modelId="{195C2CBF-29B0-47C4-B6DA-2E8E8439CF10}" srcId="{4DECB60E-755E-4A7C-965E-7BE30459DE4F}" destId="{46A0958D-84FF-4637-9E96-C18C6B617BC7}" srcOrd="3" destOrd="0" parTransId="{B82A5107-5392-450C-8464-1BF08A5D1426}" sibTransId="{F9477752-B3B7-4976-A7CF-38C1129396C0}"/>
    <dgm:cxn modelId="{86C2DB56-1765-4119-9B28-DBAFAB75E023}" type="presOf" srcId="{4DECB60E-755E-4A7C-965E-7BE30459DE4F}" destId="{406C9DBF-2E86-4320-A78E-A711CFDE6608}" srcOrd="0" destOrd="0" presId="urn:microsoft.com/office/officeart/2005/8/layout/default"/>
    <dgm:cxn modelId="{7BB0182A-6312-4BFE-9E89-68F8BFC58775}" type="presOf" srcId="{46A0958D-84FF-4637-9E96-C18C6B617BC7}" destId="{DDF3BB04-E10A-481D-B87A-36746BF19D80}" srcOrd="0" destOrd="0" presId="urn:microsoft.com/office/officeart/2005/8/layout/default"/>
    <dgm:cxn modelId="{39913F47-6AB8-468E-BCB7-B3CFCCFF4AE9}" type="presOf" srcId="{9139289C-308C-4E2D-B74F-F7663A43C6ED}" destId="{BE130C65-C8F3-4F81-946E-52C4D58672B4}" srcOrd="0" destOrd="0" presId="urn:microsoft.com/office/officeart/2005/8/layout/default"/>
    <dgm:cxn modelId="{137C2F1E-CAE0-498F-9B26-04511C4EC8C3}" type="presOf" srcId="{B27F4077-362B-4E18-8617-AB62BA3BF70A}" destId="{933CA56B-6EF1-429E-A76A-3CCDAE65CDDB}" srcOrd="0" destOrd="0" presId="urn:microsoft.com/office/officeart/2005/8/layout/default"/>
    <dgm:cxn modelId="{238228DE-EB42-4934-B426-7035A382EB88}" type="presOf" srcId="{92A18385-31DA-4D1B-888C-A471E625393C}" destId="{F2DAF768-912D-4CDB-8A18-8CDA2A6C768E}" srcOrd="0" destOrd="0" presId="urn:microsoft.com/office/officeart/2005/8/layout/default"/>
    <dgm:cxn modelId="{306FE6E4-C382-4A54-A9EB-CFCB14F8952A}" type="presParOf" srcId="{406C9DBF-2E86-4320-A78E-A711CFDE6608}" destId="{0C26641B-FAF8-4384-A9F0-AF56840BFEB3}" srcOrd="0" destOrd="0" presId="urn:microsoft.com/office/officeart/2005/8/layout/default"/>
    <dgm:cxn modelId="{B4CC84F2-6D40-4205-B5C6-1E3A6E48676A}" type="presParOf" srcId="{406C9DBF-2E86-4320-A78E-A711CFDE6608}" destId="{49C155A3-C0E4-405E-B6BE-B3D54126DC2F}" srcOrd="1" destOrd="0" presId="urn:microsoft.com/office/officeart/2005/8/layout/default"/>
    <dgm:cxn modelId="{19A69DCD-5CC2-4356-99B7-C60406D1889E}" type="presParOf" srcId="{406C9DBF-2E86-4320-A78E-A711CFDE6608}" destId="{BE130C65-C8F3-4F81-946E-52C4D58672B4}" srcOrd="2" destOrd="0" presId="urn:microsoft.com/office/officeart/2005/8/layout/default"/>
    <dgm:cxn modelId="{66364505-A4C4-4694-BE77-6880F41E81AD}" type="presParOf" srcId="{406C9DBF-2E86-4320-A78E-A711CFDE6608}" destId="{A3B221EF-19A5-4C80-9224-D3BD73286C4B}" srcOrd="3" destOrd="0" presId="urn:microsoft.com/office/officeart/2005/8/layout/default"/>
    <dgm:cxn modelId="{E50CDE4D-C285-4D63-BCDB-BB1EF63E140C}" type="presParOf" srcId="{406C9DBF-2E86-4320-A78E-A711CFDE6608}" destId="{933CA56B-6EF1-429E-A76A-3CCDAE65CDDB}" srcOrd="4" destOrd="0" presId="urn:microsoft.com/office/officeart/2005/8/layout/default"/>
    <dgm:cxn modelId="{F58F6C3F-8ECF-4693-9B53-4E3A67EDF7E6}" type="presParOf" srcId="{406C9DBF-2E86-4320-A78E-A711CFDE6608}" destId="{6B100BFF-77E9-4E6D-85AA-549C3028A9CE}" srcOrd="5" destOrd="0" presId="urn:microsoft.com/office/officeart/2005/8/layout/default"/>
    <dgm:cxn modelId="{064836DF-BDFB-4C4E-8FD9-B41CEEBE1339}" type="presParOf" srcId="{406C9DBF-2E86-4320-A78E-A711CFDE6608}" destId="{DDF3BB04-E10A-481D-B87A-36746BF19D80}" srcOrd="6" destOrd="0" presId="urn:microsoft.com/office/officeart/2005/8/layout/default"/>
    <dgm:cxn modelId="{C2EFB756-46FA-4149-8CFE-2D9FA91B6B5B}" type="presParOf" srcId="{406C9DBF-2E86-4320-A78E-A711CFDE6608}" destId="{BEA4E06B-DD48-4F8D-82A1-39F5D477BC6B}" srcOrd="7" destOrd="0" presId="urn:microsoft.com/office/officeart/2005/8/layout/default"/>
    <dgm:cxn modelId="{35AB864A-F862-4D85-B5DC-49BA897DD6E7}" type="presParOf" srcId="{406C9DBF-2E86-4320-A78E-A711CFDE6608}" destId="{F2DAF768-912D-4CDB-8A18-8CDA2A6C768E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A2340E-6DF2-4F23-B1CF-78D05A6F642F}" type="doc">
      <dgm:prSet loTypeId="urn:microsoft.com/office/officeart/2005/8/layout/chevron1" loCatId="process" qsTypeId="urn:microsoft.com/office/officeart/2005/8/quickstyle/simple1" qsCatId="simple" csTypeId="urn:microsoft.com/office/officeart/2005/8/colors/accent4_1" csCatId="accent4" phldr="1"/>
      <dgm:spPr/>
    </dgm:pt>
    <dgm:pt modelId="{24F5A1CC-9720-44DD-900F-BCCBE4E2D432}">
      <dgm:prSet phldrT="[Texto]"/>
      <dgm:spPr/>
      <dgm:t>
        <a:bodyPr/>
        <a:lstStyle/>
        <a:p>
          <a:r>
            <a:rPr lang="es-EC" dirty="0" smtClean="0"/>
            <a:t>Anchura de banda: 1524 mm</a:t>
          </a:r>
          <a:endParaRPr lang="es-EC" dirty="0"/>
        </a:p>
      </dgm:t>
    </dgm:pt>
    <dgm:pt modelId="{25094AD6-12DB-4223-8250-927DB27BCE7D}" type="parTrans" cxnId="{519FD49A-C223-4B67-84D6-4BFF98CC7AD1}">
      <dgm:prSet/>
      <dgm:spPr/>
      <dgm:t>
        <a:bodyPr/>
        <a:lstStyle/>
        <a:p>
          <a:endParaRPr lang="es-EC"/>
        </a:p>
      </dgm:t>
    </dgm:pt>
    <dgm:pt modelId="{22049B2E-6245-49DC-9757-AEF86FCF4A9A}" type="sibTrans" cxnId="{519FD49A-C223-4B67-84D6-4BFF98CC7AD1}">
      <dgm:prSet/>
      <dgm:spPr/>
      <dgm:t>
        <a:bodyPr/>
        <a:lstStyle/>
        <a:p>
          <a:endParaRPr lang="es-EC"/>
        </a:p>
      </dgm:t>
    </dgm:pt>
    <dgm:pt modelId="{90EF9333-6E79-4E56-A843-CADE49FAF7F8}">
      <dgm:prSet phldrT="[Texto]"/>
      <dgm:spPr/>
      <dgm:t>
        <a:bodyPr/>
        <a:lstStyle/>
        <a:p>
          <a:r>
            <a:rPr lang="es-EC" dirty="0" smtClean="0"/>
            <a:t>Diámetro: 6”</a:t>
          </a:r>
          <a:endParaRPr lang="es-EC" dirty="0"/>
        </a:p>
      </dgm:t>
    </dgm:pt>
    <dgm:pt modelId="{9149A545-7D4F-4195-B194-61C1091C4083}" type="parTrans" cxnId="{2183F5EE-83CA-4376-843F-FB37B3DDCAB6}">
      <dgm:prSet/>
      <dgm:spPr/>
      <dgm:t>
        <a:bodyPr/>
        <a:lstStyle/>
        <a:p>
          <a:endParaRPr lang="es-EC"/>
        </a:p>
      </dgm:t>
    </dgm:pt>
    <dgm:pt modelId="{5FD7A223-21BC-410D-BCB8-2E55FBAC2B6C}" type="sibTrans" cxnId="{2183F5EE-83CA-4376-843F-FB37B3DDCAB6}">
      <dgm:prSet/>
      <dgm:spPr/>
      <dgm:t>
        <a:bodyPr/>
        <a:lstStyle/>
        <a:p>
          <a:endParaRPr lang="es-EC"/>
        </a:p>
      </dgm:t>
    </dgm:pt>
    <dgm:pt modelId="{C64F8D35-383D-40D7-8623-B415EEB6CBF9}">
      <dgm:prSet phldrT="[Texto]"/>
      <dgm:spPr/>
      <dgm:t>
        <a:bodyPr/>
        <a:lstStyle/>
        <a:p>
          <a:r>
            <a:rPr lang="es-EC" dirty="0" smtClean="0"/>
            <a:t>Peso:     24 kg</a:t>
          </a:r>
          <a:endParaRPr lang="es-EC" dirty="0"/>
        </a:p>
      </dgm:t>
    </dgm:pt>
    <dgm:pt modelId="{A15BFD5C-7946-454F-8612-C2B3FC99319A}" type="parTrans" cxnId="{95767936-F429-4DEE-9EED-C8D3D34DC028}">
      <dgm:prSet/>
      <dgm:spPr/>
      <dgm:t>
        <a:bodyPr/>
        <a:lstStyle/>
        <a:p>
          <a:endParaRPr lang="es-EC"/>
        </a:p>
      </dgm:t>
    </dgm:pt>
    <dgm:pt modelId="{9F668764-5F23-43CD-9393-729552D361E2}" type="sibTrans" cxnId="{95767936-F429-4DEE-9EED-C8D3D34DC028}">
      <dgm:prSet/>
      <dgm:spPr/>
      <dgm:t>
        <a:bodyPr/>
        <a:lstStyle/>
        <a:p>
          <a:endParaRPr lang="es-EC"/>
        </a:p>
      </dgm:t>
    </dgm:pt>
    <dgm:pt modelId="{EDD1CCC2-13CF-48A8-A776-384FABA40F94}" type="pres">
      <dgm:prSet presAssocID="{70A2340E-6DF2-4F23-B1CF-78D05A6F642F}" presName="Name0" presStyleCnt="0">
        <dgm:presLayoutVars>
          <dgm:dir/>
          <dgm:animLvl val="lvl"/>
          <dgm:resizeHandles val="exact"/>
        </dgm:presLayoutVars>
      </dgm:prSet>
      <dgm:spPr/>
    </dgm:pt>
    <dgm:pt modelId="{EB686697-7413-40F7-868A-84DBCAE95A50}" type="pres">
      <dgm:prSet presAssocID="{24F5A1CC-9720-44DD-900F-BCCBE4E2D43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F47D73-137E-4911-AA4A-26C617D46148}" type="pres">
      <dgm:prSet presAssocID="{22049B2E-6245-49DC-9757-AEF86FCF4A9A}" presName="parTxOnlySpace" presStyleCnt="0"/>
      <dgm:spPr/>
    </dgm:pt>
    <dgm:pt modelId="{1614C457-E240-4ECB-90EB-8C1FE19AF320}" type="pres">
      <dgm:prSet presAssocID="{90EF9333-6E79-4E56-A843-CADE49FAF7F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1EBE61-3849-4C9F-9D72-511C00FFD318}" type="pres">
      <dgm:prSet presAssocID="{5FD7A223-21BC-410D-BCB8-2E55FBAC2B6C}" presName="parTxOnlySpace" presStyleCnt="0"/>
      <dgm:spPr/>
    </dgm:pt>
    <dgm:pt modelId="{AF44EE60-99BE-45D8-B3F9-1C7D272353E5}" type="pres">
      <dgm:prSet presAssocID="{C64F8D35-383D-40D7-8623-B415EEB6CBF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E720087-F4E3-46CB-8759-56A089BFB0B5}" type="presOf" srcId="{90EF9333-6E79-4E56-A843-CADE49FAF7F8}" destId="{1614C457-E240-4ECB-90EB-8C1FE19AF320}" srcOrd="0" destOrd="0" presId="urn:microsoft.com/office/officeart/2005/8/layout/chevron1"/>
    <dgm:cxn modelId="{80AFA2B0-2B8F-4A4C-8306-B65206BA9BF2}" type="presOf" srcId="{C64F8D35-383D-40D7-8623-B415EEB6CBF9}" destId="{AF44EE60-99BE-45D8-B3F9-1C7D272353E5}" srcOrd="0" destOrd="0" presId="urn:microsoft.com/office/officeart/2005/8/layout/chevron1"/>
    <dgm:cxn modelId="{5034A589-B7C4-4326-9D71-2EA9D6DEF83A}" type="presOf" srcId="{24F5A1CC-9720-44DD-900F-BCCBE4E2D432}" destId="{EB686697-7413-40F7-868A-84DBCAE95A50}" srcOrd="0" destOrd="0" presId="urn:microsoft.com/office/officeart/2005/8/layout/chevron1"/>
    <dgm:cxn modelId="{95767936-F429-4DEE-9EED-C8D3D34DC028}" srcId="{70A2340E-6DF2-4F23-B1CF-78D05A6F642F}" destId="{C64F8D35-383D-40D7-8623-B415EEB6CBF9}" srcOrd="2" destOrd="0" parTransId="{A15BFD5C-7946-454F-8612-C2B3FC99319A}" sibTransId="{9F668764-5F23-43CD-9393-729552D361E2}"/>
    <dgm:cxn modelId="{2183F5EE-83CA-4376-843F-FB37B3DDCAB6}" srcId="{70A2340E-6DF2-4F23-B1CF-78D05A6F642F}" destId="{90EF9333-6E79-4E56-A843-CADE49FAF7F8}" srcOrd="1" destOrd="0" parTransId="{9149A545-7D4F-4195-B194-61C1091C4083}" sibTransId="{5FD7A223-21BC-410D-BCB8-2E55FBAC2B6C}"/>
    <dgm:cxn modelId="{519FD49A-C223-4B67-84D6-4BFF98CC7AD1}" srcId="{70A2340E-6DF2-4F23-B1CF-78D05A6F642F}" destId="{24F5A1CC-9720-44DD-900F-BCCBE4E2D432}" srcOrd="0" destOrd="0" parTransId="{25094AD6-12DB-4223-8250-927DB27BCE7D}" sibTransId="{22049B2E-6245-49DC-9757-AEF86FCF4A9A}"/>
    <dgm:cxn modelId="{57635AB1-E8B0-4664-BED0-08FED279D5F5}" type="presOf" srcId="{70A2340E-6DF2-4F23-B1CF-78D05A6F642F}" destId="{EDD1CCC2-13CF-48A8-A776-384FABA40F94}" srcOrd="0" destOrd="0" presId="urn:microsoft.com/office/officeart/2005/8/layout/chevron1"/>
    <dgm:cxn modelId="{B97ADEEC-8E7A-4974-8313-B98558B127AF}" type="presParOf" srcId="{EDD1CCC2-13CF-48A8-A776-384FABA40F94}" destId="{EB686697-7413-40F7-868A-84DBCAE95A50}" srcOrd="0" destOrd="0" presId="urn:microsoft.com/office/officeart/2005/8/layout/chevron1"/>
    <dgm:cxn modelId="{042C9BF0-D727-44DA-8134-D93AFD4EB4FD}" type="presParOf" srcId="{EDD1CCC2-13CF-48A8-A776-384FABA40F94}" destId="{EEF47D73-137E-4911-AA4A-26C617D46148}" srcOrd="1" destOrd="0" presId="urn:microsoft.com/office/officeart/2005/8/layout/chevron1"/>
    <dgm:cxn modelId="{6BE8B9FE-C9A0-4F95-AF02-77CEE3A33FAD}" type="presParOf" srcId="{EDD1CCC2-13CF-48A8-A776-384FABA40F94}" destId="{1614C457-E240-4ECB-90EB-8C1FE19AF320}" srcOrd="2" destOrd="0" presId="urn:microsoft.com/office/officeart/2005/8/layout/chevron1"/>
    <dgm:cxn modelId="{AC6F321F-9067-4C28-BFAD-711A243167AA}" type="presParOf" srcId="{EDD1CCC2-13CF-48A8-A776-384FABA40F94}" destId="{1E1EBE61-3849-4C9F-9D72-511C00FFD318}" srcOrd="3" destOrd="0" presId="urn:microsoft.com/office/officeart/2005/8/layout/chevron1"/>
    <dgm:cxn modelId="{BAA1DDF2-D205-4C1D-8E71-70D6E48AD3F3}" type="presParOf" srcId="{EDD1CCC2-13CF-48A8-A776-384FABA40F94}" destId="{AF44EE60-99BE-45D8-B3F9-1C7D272353E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A2340E-6DF2-4F23-B1CF-78D05A6F642F}" type="doc">
      <dgm:prSet loTypeId="urn:microsoft.com/office/officeart/2005/8/layout/chevron1" loCatId="process" qsTypeId="urn:microsoft.com/office/officeart/2005/8/quickstyle/simple1" qsCatId="simple" csTypeId="urn:microsoft.com/office/officeart/2005/8/colors/accent6_1" csCatId="accent6" phldr="1"/>
      <dgm:spPr/>
    </dgm:pt>
    <dgm:pt modelId="{24F5A1CC-9720-44DD-900F-BCCBE4E2D432}">
      <dgm:prSet phldrT="[Texto]"/>
      <dgm:spPr/>
      <dgm:t>
        <a:bodyPr/>
        <a:lstStyle/>
        <a:p>
          <a:r>
            <a:rPr lang="es-EC" dirty="0" smtClean="0"/>
            <a:t>Capacidad de peso de bobina</a:t>
          </a:r>
          <a:endParaRPr lang="es-EC" dirty="0"/>
        </a:p>
      </dgm:t>
    </dgm:pt>
    <dgm:pt modelId="{25094AD6-12DB-4223-8250-927DB27BCE7D}" type="parTrans" cxnId="{519FD49A-C223-4B67-84D6-4BFF98CC7AD1}">
      <dgm:prSet/>
      <dgm:spPr/>
      <dgm:t>
        <a:bodyPr/>
        <a:lstStyle/>
        <a:p>
          <a:endParaRPr lang="es-EC"/>
        </a:p>
      </dgm:t>
    </dgm:pt>
    <dgm:pt modelId="{22049B2E-6245-49DC-9757-AEF86FCF4A9A}" type="sibTrans" cxnId="{519FD49A-C223-4B67-84D6-4BFF98CC7AD1}">
      <dgm:prSet/>
      <dgm:spPr/>
      <dgm:t>
        <a:bodyPr/>
        <a:lstStyle/>
        <a:p>
          <a:endParaRPr lang="es-EC"/>
        </a:p>
      </dgm:t>
    </dgm:pt>
    <dgm:pt modelId="{90EF9333-6E79-4E56-A843-CADE49FAF7F8}">
      <dgm:prSet phldrT="[Texto]"/>
      <dgm:spPr/>
      <dgm:t>
        <a:bodyPr/>
        <a:lstStyle/>
        <a:p>
          <a:r>
            <a:rPr lang="es-EC" dirty="0" smtClean="0"/>
            <a:t>2721 kg</a:t>
          </a:r>
          <a:endParaRPr lang="es-EC" dirty="0"/>
        </a:p>
      </dgm:t>
    </dgm:pt>
    <dgm:pt modelId="{9149A545-7D4F-4195-B194-61C1091C4083}" type="parTrans" cxnId="{2183F5EE-83CA-4376-843F-FB37B3DDCAB6}">
      <dgm:prSet/>
      <dgm:spPr/>
      <dgm:t>
        <a:bodyPr/>
        <a:lstStyle/>
        <a:p>
          <a:endParaRPr lang="es-EC"/>
        </a:p>
      </dgm:t>
    </dgm:pt>
    <dgm:pt modelId="{5FD7A223-21BC-410D-BCB8-2E55FBAC2B6C}" type="sibTrans" cxnId="{2183F5EE-83CA-4376-843F-FB37B3DDCAB6}">
      <dgm:prSet/>
      <dgm:spPr/>
      <dgm:t>
        <a:bodyPr/>
        <a:lstStyle/>
        <a:p>
          <a:endParaRPr lang="es-EC"/>
        </a:p>
      </dgm:t>
    </dgm:pt>
    <dgm:pt modelId="{EDD1CCC2-13CF-48A8-A776-384FABA40F94}" type="pres">
      <dgm:prSet presAssocID="{70A2340E-6DF2-4F23-B1CF-78D05A6F642F}" presName="Name0" presStyleCnt="0">
        <dgm:presLayoutVars>
          <dgm:dir/>
          <dgm:animLvl val="lvl"/>
          <dgm:resizeHandles val="exact"/>
        </dgm:presLayoutVars>
      </dgm:prSet>
      <dgm:spPr/>
    </dgm:pt>
    <dgm:pt modelId="{EB686697-7413-40F7-868A-84DBCAE95A50}" type="pres">
      <dgm:prSet presAssocID="{24F5A1CC-9720-44DD-900F-BCCBE4E2D432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F47D73-137E-4911-AA4A-26C617D46148}" type="pres">
      <dgm:prSet presAssocID="{22049B2E-6245-49DC-9757-AEF86FCF4A9A}" presName="parTxOnlySpace" presStyleCnt="0"/>
      <dgm:spPr/>
    </dgm:pt>
    <dgm:pt modelId="{1614C457-E240-4ECB-90EB-8C1FE19AF320}" type="pres">
      <dgm:prSet presAssocID="{90EF9333-6E79-4E56-A843-CADE49FAF7F8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D0DAE4D-3B28-4654-8CBB-E1FF763C9C47}" type="presOf" srcId="{24F5A1CC-9720-44DD-900F-BCCBE4E2D432}" destId="{EB686697-7413-40F7-868A-84DBCAE95A50}" srcOrd="0" destOrd="0" presId="urn:microsoft.com/office/officeart/2005/8/layout/chevron1"/>
    <dgm:cxn modelId="{13D3B7D5-2285-4654-9052-7B7D351699EE}" type="presOf" srcId="{90EF9333-6E79-4E56-A843-CADE49FAF7F8}" destId="{1614C457-E240-4ECB-90EB-8C1FE19AF320}" srcOrd="0" destOrd="0" presId="urn:microsoft.com/office/officeart/2005/8/layout/chevron1"/>
    <dgm:cxn modelId="{10208720-30B5-42AB-BFB5-6588617A74A5}" type="presOf" srcId="{70A2340E-6DF2-4F23-B1CF-78D05A6F642F}" destId="{EDD1CCC2-13CF-48A8-A776-384FABA40F94}" srcOrd="0" destOrd="0" presId="urn:microsoft.com/office/officeart/2005/8/layout/chevron1"/>
    <dgm:cxn modelId="{519FD49A-C223-4B67-84D6-4BFF98CC7AD1}" srcId="{70A2340E-6DF2-4F23-B1CF-78D05A6F642F}" destId="{24F5A1CC-9720-44DD-900F-BCCBE4E2D432}" srcOrd="0" destOrd="0" parTransId="{25094AD6-12DB-4223-8250-927DB27BCE7D}" sibTransId="{22049B2E-6245-49DC-9757-AEF86FCF4A9A}"/>
    <dgm:cxn modelId="{2183F5EE-83CA-4376-843F-FB37B3DDCAB6}" srcId="{70A2340E-6DF2-4F23-B1CF-78D05A6F642F}" destId="{90EF9333-6E79-4E56-A843-CADE49FAF7F8}" srcOrd="1" destOrd="0" parTransId="{9149A545-7D4F-4195-B194-61C1091C4083}" sibTransId="{5FD7A223-21BC-410D-BCB8-2E55FBAC2B6C}"/>
    <dgm:cxn modelId="{8DE66D98-F274-4BC9-A9C4-78AE72BC15F7}" type="presParOf" srcId="{EDD1CCC2-13CF-48A8-A776-384FABA40F94}" destId="{EB686697-7413-40F7-868A-84DBCAE95A50}" srcOrd="0" destOrd="0" presId="urn:microsoft.com/office/officeart/2005/8/layout/chevron1"/>
    <dgm:cxn modelId="{694A640A-C095-4C24-B6B9-D556359FFBF8}" type="presParOf" srcId="{EDD1CCC2-13CF-48A8-A776-384FABA40F94}" destId="{EEF47D73-137E-4911-AA4A-26C617D46148}" srcOrd="1" destOrd="0" presId="urn:microsoft.com/office/officeart/2005/8/layout/chevron1"/>
    <dgm:cxn modelId="{DD122CA7-609F-4D1A-951D-888CC27173EC}" type="presParOf" srcId="{EDD1CCC2-13CF-48A8-A776-384FABA40F94}" destId="{1614C457-E240-4ECB-90EB-8C1FE19AF320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3E5717-31F2-4F23-BFC7-4D4E63F351FD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69CCBFAC-5863-437E-8B1B-29287AD73A7B}">
      <dgm:prSet phldrT="[Texto]" custT="1"/>
      <dgm:spPr/>
      <dgm:t>
        <a:bodyPr/>
        <a:lstStyle/>
        <a:p>
          <a:r>
            <a:rPr lang="es-EC" sz="3600" dirty="0" smtClean="0"/>
            <a:t>VT-STO.22-30</a:t>
          </a:r>
          <a:endParaRPr lang="es-EC" sz="3600" dirty="0"/>
        </a:p>
      </dgm:t>
    </dgm:pt>
    <dgm:pt modelId="{38809FF6-27CE-4CD6-B84D-6D185CD1FE24}" type="parTrans" cxnId="{A95FB0FC-79CD-4C50-8C96-DA5BAEF32F27}">
      <dgm:prSet/>
      <dgm:spPr/>
      <dgm:t>
        <a:bodyPr/>
        <a:lstStyle/>
        <a:p>
          <a:endParaRPr lang="es-EC"/>
        </a:p>
      </dgm:t>
    </dgm:pt>
    <dgm:pt modelId="{6E33F381-0DC7-4C1F-82DB-B9E3C7338929}" type="sibTrans" cxnId="{A95FB0FC-79CD-4C50-8C96-DA5BAEF32F27}">
      <dgm:prSet/>
      <dgm:spPr/>
      <dgm:t>
        <a:bodyPr/>
        <a:lstStyle/>
        <a:p>
          <a:endParaRPr lang="es-EC"/>
        </a:p>
      </dgm:t>
    </dgm:pt>
    <dgm:pt modelId="{D3A0E1D9-A2B0-47A7-95C5-38B65EEF1016}">
      <dgm:prSet phldrT="[Texto]"/>
      <dgm:spPr/>
      <dgm:t>
        <a:bodyPr/>
        <a:lstStyle/>
        <a:p>
          <a:r>
            <a:rPr lang="es-EC" dirty="0" smtClean="0"/>
            <a:t>Pedestal montado sin extremo de eje</a:t>
          </a:r>
          <a:endParaRPr lang="es-EC" dirty="0"/>
        </a:p>
      </dgm:t>
    </dgm:pt>
    <dgm:pt modelId="{E78F2A32-2494-4708-8525-E0FFA17E598E}" type="parTrans" cxnId="{E8B18BFC-1CE1-448D-B01E-989D710C31EF}">
      <dgm:prSet/>
      <dgm:spPr/>
      <dgm:t>
        <a:bodyPr/>
        <a:lstStyle/>
        <a:p>
          <a:endParaRPr lang="es-EC"/>
        </a:p>
      </dgm:t>
    </dgm:pt>
    <dgm:pt modelId="{74C340CE-8C8A-4106-B5CE-F3FFE3E4B07A}" type="sibTrans" cxnId="{E8B18BFC-1CE1-448D-B01E-989D710C31EF}">
      <dgm:prSet/>
      <dgm:spPr/>
      <dgm:t>
        <a:bodyPr/>
        <a:lstStyle/>
        <a:p>
          <a:endParaRPr lang="es-EC"/>
        </a:p>
      </dgm:t>
    </dgm:pt>
    <dgm:pt modelId="{973302EB-F639-41C9-ACED-932504F11B6C}">
      <dgm:prSet phldrT="[Texto]" custT="1"/>
      <dgm:spPr/>
      <dgm:t>
        <a:bodyPr/>
        <a:lstStyle/>
        <a:p>
          <a:r>
            <a:rPr lang="es-EC" sz="3600" dirty="0" smtClean="0"/>
            <a:t>VT-STW.22-30</a:t>
          </a:r>
          <a:endParaRPr lang="es-EC" sz="3600" dirty="0"/>
        </a:p>
      </dgm:t>
    </dgm:pt>
    <dgm:pt modelId="{AC77C1E1-5FAE-4C02-AAEA-4D7B3BF6706F}" type="parTrans" cxnId="{3B48CAA2-F584-4A9E-8FF6-096B1F24AABC}">
      <dgm:prSet/>
      <dgm:spPr/>
      <dgm:t>
        <a:bodyPr/>
        <a:lstStyle/>
        <a:p>
          <a:endParaRPr lang="es-EC"/>
        </a:p>
      </dgm:t>
    </dgm:pt>
    <dgm:pt modelId="{23F11488-48E9-4EFD-A043-B492EDF8D9B8}" type="sibTrans" cxnId="{3B48CAA2-F584-4A9E-8FF6-096B1F24AABC}">
      <dgm:prSet/>
      <dgm:spPr/>
      <dgm:t>
        <a:bodyPr/>
        <a:lstStyle/>
        <a:p>
          <a:endParaRPr lang="es-EC"/>
        </a:p>
      </dgm:t>
    </dgm:pt>
    <dgm:pt modelId="{1EE7E5CD-9811-4637-BE45-EBE342A3A562}">
      <dgm:prSet phldrT="[Texto]"/>
      <dgm:spPr/>
      <dgm:t>
        <a:bodyPr/>
        <a:lstStyle/>
        <a:p>
          <a:r>
            <a:rPr lang="es-EC" dirty="0" smtClean="0"/>
            <a:t>Pedestal montado con extremo de eje</a:t>
          </a:r>
          <a:endParaRPr lang="es-EC" dirty="0"/>
        </a:p>
      </dgm:t>
    </dgm:pt>
    <dgm:pt modelId="{124DA177-3F90-4F5D-A68A-D9E0371B7374}" type="parTrans" cxnId="{5B74C41E-E5E5-40AB-9465-B89DF06EDD75}">
      <dgm:prSet/>
      <dgm:spPr/>
      <dgm:t>
        <a:bodyPr/>
        <a:lstStyle/>
        <a:p>
          <a:endParaRPr lang="es-EC"/>
        </a:p>
      </dgm:t>
    </dgm:pt>
    <dgm:pt modelId="{3223657A-9344-463A-8611-48C764FB4D1F}" type="sibTrans" cxnId="{5B74C41E-E5E5-40AB-9465-B89DF06EDD75}">
      <dgm:prSet/>
      <dgm:spPr/>
      <dgm:t>
        <a:bodyPr/>
        <a:lstStyle/>
        <a:p>
          <a:endParaRPr lang="es-EC"/>
        </a:p>
      </dgm:t>
    </dgm:pt>
    <dgm:pt modelId="{28ABA16B-8500-4823-870E-C8439883964F}" type="pres">
      <dgm:prSet presAssocID="{773E5717-31F2-4F23-BFC7-4D4E63F351F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2AB4E613-C6C6-4EC9-BB05-E9802F645A87}" type="pres">
      <dgm:prSet presAssocID="{69CCBFAC-5863-437E-8B1B-29287AD73A7B}" presName="linNode" presStyleCnt="0"/>
      <dgm:spPr/>
    </dgm:pt>
    <dgm:pt modelId="{508EF422-D22C-4A66-A0EE-4B78DB4DE6F0}" type="pres">
      <dgm:prSet presAssocID="{69CCBFAC-5863-437E-8B1B-29287AD73A7B}" presName="parentShp" presStyleLbl="node1" presStyleIdx="0" presStyleCnt="2" custScaleX="81264" custScaleY="81090" custLinFactNeighborX="-113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56BBAB-3ED6-4AE6-9C97-B5E84651BF43}" type="pres">
      <dgm:prSet presAssocID="{69CCBFAC-5863-437E-8B1B-29287AD73A7B}" presName="childShp" presStyleLbl="bgAccFollowNode1" presStyleIdx="0" presStyleCnt="2" custScaleX="81622" custScaleY="69376" custLinFactNeighborX="-170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6F3766-63B3-421C-98AF-39B381516693}" type="pres">
      <dgm:prSet presAssocID="{6E33F381-0DC7-4C1F-82DB-B9E3C7338929}" presName="spacing" presStyleCnt="0"/>
      <dgm:spPr/>
    </dgm:pt>
    <dgm:pt modelId="{BDA7BB33-2D71-4A80-93CF-512AC14C8BD4}" type="pres">
      <dgm:prSet presAssocID="{973302EB-F639-41C9-ACED-932504F11B6C}" presName="linNode" presStyleCnt="0"/>
      <dgm:spPr/>
    </dgm:pt>
    <dgm:pt modelId="{D84DE35F-048C-4457-BE7B-6ED70D9987EF}" type="pres">
      <dgm:prSet presAssocID="{973302EB-F639-41C9-ACED-932504F11B6C}" presName="parentShp" presStyleLbl="node1" presStyleIdx="1" presStyleCnt="2" custScaleX="81264" custScaleY="81090" custLinFactNeighborX="-113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44C4FB-BEC8-4A6F-ABDA-E2336AE85965}" type="pres">
      <dgm:prSet presAssocID="{973302EB-F639-41C9-ACED-932504F11B6C}" presName="childShp" presStyleLbl="bgAccFollowNode1" presStyleIdx="1" presStyleCnt="2" custScaleX="81622" custScaleY="69376" custLinFactNeighborX="-170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B74C41E-E5E5-40AB-9465-B89DF06EDD75}" srcId="{973302EB-F639-41C9-ACED-932504F11B6C}" destId="{1EE7E5CD-9811-4637-BE45-EBE342A3A562}" srcOrd="0" destOrd="0" parTransId="{124DA177-3F90-4F5D-A68A-D9E0371B7374}" sibTransId="{3223657A-9344-463A-8611-48C764FB4D1F}"/>
    <dgm:cxn modelId="{194E1CF5-BBAC-4347-A972-AED99A46F6DC}" type="presOf" srcId="{1EE7E5CD-9811-4637-BE45-EBE342A3A562}" destId="{9F44C4FB-BEC8-4A6F-ABDA-E2336AE85965}" srcOrd="0" destOrd="0" presId="urn:microsoft.com/office/officeart/2005/8/layout/vList6"/>
    <dgm:cxn modelId="{6B247D90-5388-4BAD-841D-313CA6B7A4F8}" type="presOf" srcId="{973302EB-F639-41C9-ACED-932504F11B6C}" destId="{D84DE35F-048C-4457-BE7B-6ED70D9987EF}" srcOrd="0" destOrd="0" presId="urn:microsoft.com/office/officeart/2005/8/layout/vList6"/>
    <dgm:cxn modelId="{BFE7F879-6635-4F58-BE21-30796FB0EC79}" type="presOf" srcId="{D3A0E1D9-A2B0-47A7-95C5-38B65EEF1016}" destId="{3B56BBAB-3ED6-4AE6-9C97-B5E84651BF43}" srcOrd="0" destOrd="0" presId="urn:microsoft.com/office/officeart/2005/8/layout/vList6"/>
    <dgm:cxn modelId="{E8B18BFC-1CE1-448D-B01E-989D710C31EF}" srcId="{69CCBFAC-5863-437E-8B1B-29287AD73A7B}" destId="{D3A0E1D9-A2B0-47A7-95C5-38B65EEF1016}" srcOrd="0" destOrd="0" parTransId="{E78F2A32-2494-4708-8525-E0FFA17E598E}" sibTransId="{74C340CE-8C8A-4106-B5CE-F3FFE3E4B07A}"/>
    <dgm:cxn modelId="{73796C0D-BAA9-404E-96FB-8AAA1CC8BCA6}" type="presOf" srcId="{773E5717-31F2-4F23-BFC7-4D4E63F351FD}" destId="{28ABA16B-8500-4823-870E-C8439883964F}" srcOrd="0" destOrd="0" presId="urn:microsoft.com/office/officeart/2005/8/layout/vList6"/>
    <dgm:cxn modelId="{3B48CAA2-F584-4A9E-8FF6-096B1F24AABC}" srcId="{773E5717-31F2-4F23-BFC7-4D4E63F351FD}" destId="{973302EB-F639-41C9-ACED-932504F11B6C}" srcOrd="1" destOrd="0" parTransId="{AC77C1E1-5FAE-4C02-AAEA-4D7B3BF6706F}" sibTransId="{23F11488-48E9-4EFD-A043-B492EDF8D9B8}"/>
    <dgm:cxn modelId="{C07038F1-212D-45FD-94F3-73C31FBECD9A}" type="presOf" srcId="{69CCBFAC-5863-437E-8B1B-29287AD73A7B}" destId="{508EF422-D22C-4A66-A0EE-4B78DB4DE6F0}" srcOrd="0" destOrd="0" presId="urn:microsoft.com/office/officeart/2005/8/layout/vList6"/>
    <dgm:cxn modelId="{A95FB0FC-79CD-4C50-8C96-DA5BAEF32F27}" srcId="{773E5717-31F2-4F23-BFC7-4D4E63F351FD}" destId="{69CCBFAC-5863-437E-8B1B-29287AD73A7B}" srcOrd="0" destOrd="0" parTransId="{38809FF6-27CE-4CD6-B84D-6D185CD1FE24}" sibTransId="{6E33F381-0DC7-4C1F-82DB-B9E3C7338929}"/>
    <dgm:cxn modelId="{652555C4-0693-4DC2-8909-03BAF1A6B693}" type="presParOf" srcId="{28ABA16B-8500-4823-870E-C8439883964F}" destId="{2AB4E613-C6C6-4EC9-BB05-E9802F645A87}" srcOrd="0" destOrd="0" presId="urn:microsoft.com/office/officeart/2005/8/layout/vList6"/>
    <dgm:cxn modelId="{C0BF56AF-F999-449E-9D4F-ACA534E4C56B}" type="presParOf" srcId="{2AB4E613-C6C6-4EC9-BB05-E9802F645A87}" destId="{508EF422-D22C-4A66-A0EE-4B78DB4DE6F0}" srcOrd="0" destOrd="0" presId="urn:microsoft.com/office/officeart/2005/8/layout/vList6"/>
    <dgm:cxn modelId="{A4395481-8B74-4A39-9380-FC0BB521A1A8}" type="presParOf" srcId="{2AB4E613-C6C6-4EC9-BB05-E9802F645A87}" destId="{3B56BBAB-3ED6-4AE6-9C97-B5E84651BF43}" srcOrd="1" destOrd="0" presId="urn:microsoft.com/office/officeart/2005/8/layout/vList6"/>
    <dgm:cxn modelId="{F4C81E21-13FB-481F-B73B-C6FC3C45ECDC}" type="presParOf" srcId="{28ABA16B-8500-4823-870E-C8439883964F}" destId="{FD6F3766-63B3-421C-98AF-39B381516693}" srcOrd="1" destOrd="0" presId="urn:microsoft.com/office/officeart/2005/8/layout/vList6"/>
    <dgm:cxn modelId="{7BBC12B6-7C59-48A4-98D7-2DE3490429DA}" type="presParOf" srcId="{28ABA16B-8500-4823-870E-C8439883964F}" destId="{BDA7BB33-2D71-4A80-93CF-512AC14C8BD4}" srcOrd="2" destOrd="0" presId="urn:microsoft.com/office/officeart/2005/8/layout/vList6"/>
    <dgm:cxn modelId="{904F5C6F-CB2E-4E0B-ABD1-6C28F6AA6038}" type="presParOf" srcId="{BDA7BB33-2D71-4A80-93CF-512AC14C8BD4}" destId="{D84DE35F-048C-4457-BE7B-6ED70D9987EF}" srcOrd="0" destOrd="0" presId="urn:microsoft.com/office/officeart/2005/8/layout/vList6"/>
    <dgm:cxn modelId="{A6A24559-B8BD-4323-AE15-76CA8EBE076C}" type="presParOf" srcId="{BDA7BB33-2D71-4A80-93CF-512AC14C8BD4}" destId="{9F44C4FB-BEC8-4A6F-ABDA-E2336AE85965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19387A3-409D-4F22-A106-1AA7A5ED062A}" type="doc">
      <dgm:prSet loTypeId="urn:microsoft.com/office/officeart/2005/8/layout/cycle2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AA3BB6BD-D8AE-4B7F-8B41-E40F63A3178F}">
      <dgm:prSet phldrT="[Texto]"/>
      <dgm:spPr/>
      <dgm:t>
        <a:bodyPr/>
        <a:lstStyle/>
        <a:p>
          <a:r>
            <a:rPr lang="es-EC" dirty="0" smtClean="0"/>
            <a:t>Diámetro de disco:       250 mm</a:t>
          </a:r>
          <a:endParaRPr lang="es-EC" dirty="0"/>
        </a:p>
      </dgm:t>
    </dgm:pt>
    <dgm:pt modelId="{B30B5BA1-B005-42BE-B01F-F7FC280AFF9C}" type="parTrans" cxnId="{E657A989-1BC1-416D-A3B1-7195BEE63C70}">
      <dgm:prSet/>
      <dgm:spPr/>
      <dgm:t>
        <a:bodyPr/>
        <a:lstStyle/>
        <a:p>
          <a:endParaRPr lang="es-EC"/>
        </a:p>
      </dgm:t>
    </dgm:pt>
    <dgm:pt modelId="{FB853262-A4AD-4164-A863-8CFD8C0D8950}" type="sibTrans" cxnId="{E657A989-1BC1-416D-A3B1-7195BEE63C70}">
      <dgm:prSet/>
      <dgm:spPr/>
      <dgm:t>
        <a:bodyPr/>
        <a:lstStyle/>
        <a:p>
          <a:endParaRPr lang="es-EC"/>
        </a:p>
      </dgm:t>
    </dgm:pt>
    <dgm:pt modelId="{AEBE444D-D1E3-47CC-8FEC-CC46AD9039A7}">
      <dgm:prSet phldrT="[Texto]" custT="1"/>
      <dgm:spPr/>
      <dgm:t>
        <a:bodyPr/>
        <a:lstStyle/>
        <a:p>
          <a:r>
            <a:rPr lang="es-EC" sz="2400" dirty="0" smtClean="0"/>
            <a:t>Espesor del disco: 10 mm</a:t>
          </a:r>
        </a:p>
      </dgm:t>
    </dgm:pt>
    <dgm:pt modelId="{5EE8BA9D-2D79-4F8E-B3F4-E88165CACB7B}" type="parTrans" cxnId="{78B048F2-E273-43BC-BDCD-5CCEBC892B31}">
      <dgm:prSet/>
      <dgm:spPr/>
      <dgm:t>
        <a:bodyPr/>
        <a:lstStyle/>
        <a:p>
          <a:endParaRPr lang="es-EC"/>
        </a:p>
      </dgm:t>
    </dgm:pt>
    <dgm:pt modelId="{0C3BDCF1-8A57-4BE8-94C0-057091C4CE9B}" type="sibTrans" cxnId="{78B048F2-E273-43BC-BDCD-5CCEBC892B31}">
      <dgm:prSet/>
      <dgm:spPr/>
      <dgm:t>
        <a:bodyPr/>
        <a:lstStyle/>
        <a:p>
          <a:endParaRPr lang="es-EC"/>
        </a:p>
      </dgm:t>
    </dgm:pt>
    <dgm:pt modelId="{C0FD9AAB-8D3F-4792-8A98-775D30F9D275}">
      <dgm:prSet phldrT="[Texto]"/>
      <dgm:spPr/>
      <dgm:t>
        <a:bodyPr/>
        <a:lstStyle/>
        <a:p>
          <a:r>
            <a:rPr lang="es-EC" dirty="0" smtClean="0"/>
            <a:t>Diámetro</a:t>
          </a:r>
          <a:r>
            <a:rPr lang="es-EC" baseline="0" dirty="0" smtClean="0"/>
            <a:t> total: 373 mm</a:t>
          </a:r>
          <a:endParaRPr lang="es-EC" dirty="0"/>
        </a:p>
      </dgm:t>
    </dgm:pt>
    <dgm:pt modelId="{A813C37B-8F8E-494E-81AD-D3A3870D4E47}" type="parTrans" cxnId="{236A603A-8C81-4D1D-A34E-E48E3A0638DD}">
      <dgm:prSet/>
      <dgm:spPr/>
      <dgm:t>
        <a:bodyPr/>
        <a:lstStyle/>
        <a:p>
          <a:endParaRPr lang="es-EC"/>
        </a:p>
      </dgm:t>
    </dgm:pt>
    <dgm:pt modelId="{F2551D40-1F92-41C5-B6DF-18512A04625F}" type="sibTrans" cxnId="{236A603A-8C81-4D1D-A34E-E48E3A0638DD}">
      <dgm:prSet/>
      <dgm:spPr/>
      <dgm:t>
        <a:bodyPr/>
        <a:lstStyle/>
        <a:p>
          <a:endParaRPr lang="es-EC"/>
        </a:p>
      </dgm:t>
    </dgm:pt>
    <dgm:pt modelId="{A42DA6F6-0411-4839-859A-40ED556F5365}">
      <dgm:prSet phldrT="[Texto]"/>
      <dgm:spPr/>
      <dgm:t>
        <a:bodyPr/>
        <a:lstStyle/>
        <a:p>
          <a:r>
            <a:rPr lang="es-EC" dirty="0" smtClean="0"/>
            <a:t>Máxima velocidad: 3800 rpm</a:t>
          </a:r>
          <a:endParaRPr lang="es-EC" dirty="0"/>
        </a:p>
      </dgm:t>
    </dgm:pt>
    <dgm:pt modelId="{87A677D3-2890-450B-BEAF-D6AE9B2DC549}" type="parTrans" cxnId="{CD5EBBD7-034F-4382-BFE4-5737C834F32F}">
      <dgm:prSet/>
      <dgm:spPr/>
      <dgm:t>
        <a:bodyPr/>
        <a:lstStyle/>
        <a:p>
          <a:endParaRPr lang="es-EC"/>
        </a:p>
      </dgm:t>
    </dgm:pt>
    <dgm:pt modelId="{C3BFAD68-4BC8-4C5C-B3FC-007B7ED26321}" type="sibTrans" cxnId="{CD5EBBD7-034F-4382-BFE4-5737C834F32F}">
      <dgm:prSet/>
      <dgm:spPr/>
      <dgm:t>
        <a:bodyPr/>
        <a:lstStyle/>
        <a:p>
          <a:endParaRPr lang="es-EC"/>
        </a:p>
      </dgm:t>
    </dgm:pt>
    <dgm:pt modelId="{6826F55C-C4D3-4CE2-BCA4-64AE3E1276DC}">
      <dgm:prSet phldrT="[Texto]"/>
      <dgm:spPr/>
      <dgm:t>
        <a:bodyPr/>
        <a:lstStyle/>
        <a:p>
          <a:r>
            <a:rPr lang="es-EC" dirty="0" smtClean="0"/>
            <a:t>Torque máximo: 70-80 </a:t>
          </a:r>
          <a:r>
            <a:rPr lang="es-EC" dirty="0" err="1" smtClean="0"/>
            <a:t>Nm</a:t>
          </a:r>
          <a:endParaRPr lang="es-EC" dirty="0"/>
        </a:p>
      </dgm:t>
    </dgm:pt>
    <dgm:pt modelId="{7BAEED5A-B0E6-4ECF-95EC-3A9193A713C1}" type="parTrans" cxnId="{FDF68A53-107F-4CD1-BFBF-D9B28A800CC2}">
      <dgm:prSet/>
      <dgm:spPr/>
      <dgm:t>
        <a:bodyPr/>
        <a:lstStyle/>
        <a:p>
          <a:endParaRPr lang="es-EC"/>
        </a:p>
      </dgm:t>
    </dgm:pt>
    <dgm:pt modelId="{F2609BC8-1F82-4FC7-ADE6-AEACF81FBDAD}" type="sibTrans" cxnId="{FDF68A53-107F-4CD1-BFBF-D9B28A800CC2}">
      <dgm:prSet/>
      <dgm:spPr/>
      <dgm:t>
        <a:bodyPr/>
        <a:lstStyle/>
        <a:p>
          <a:endParaRPr lang="es-EC"/>
        </a:p>
      </dgm:t>
    </dgm:pt>
    <dgm:pt modelId="{788DFD42-33ED-44D1-B3C9-434B8782F7B5}" type="pres">
      <dgm:prSet presAssocID="{719387A3-409D-4F22-A106-1AA7A5ED06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C7B246B-7369-43AF-B1C7-49E152A080C7}" type="pres">
      <dgm:prSet presAssocID="{AA3BB6BD-D8AE-4B7F-8B41-E40F63A3178F}" presName="node" presStyleLbl="node1" presStyleIdx="0" presStyleCnt="5" custScaleX="116474" custScaleY="11874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8047FB-C7C3-47B6-9AA4-DA0B4729EB46}" type="pres">
      <dgm:prSet presAssocID="{FB853262-A4AD-4164-A863-8CFD8C0D8950}" presName="sibTrans" presStyleLbl="sibTrans2D1" presStyleIdx="0" presStyleCnt="5"/>
      <dgm:spPr/>
      <dgm:t>
        <a:bodyPr/>
        <a:lstStyle/>
        <a:p>
          <a:endParaRPr lang="es-EC"/>
        </a:p>
      </dgm:t>
    </dgm:pt>
    <dgm:pt modelId="{1AA68C20-C86C-4054-A8EC-19690D86AB8E}" type="pres">
      <dgm:prSet presAssocID="{FB853262-A4AD-4164-A863-8CFD8C0D8950}" presName="connectorText" presStyleLbl="sibTrans2D1" presStyleIdx="0" presStyleCnt="5"/>
      <dgm:spPr/>
      <dgm:t>
        <a:bodyPr/>
        <a:lstStyle/>
        <a:p>
          <a:endParaRPr lang="es-EC"/>
        </a:p>
      </dgm:t>
    </dgm:pt>
    <dgm:pt modelId="{59B961E2-54B7-45D6-94C9-3702897AA434}" type="pres">
      <dgm:prSet presAssocID="{AEBE444D-D1E3-47CC-8FEC-CC46AD9039A7}" presName="node" presStyleLbl="node1" presStyleIdx="1" presStyleCnt="5" custScaleX="121914" custScaleY="118742" custRadScaleRad="117538" custRadScaleInc="-318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2F7E33-762F-4E9C-AD90-26618E84BD2C}" type="pres">
      <dgm:prSet presAssocID="{0C3BDCF1-8A57-4BE8-94C0-057091C4CE9B}" presName="sibTrans" presStyleLbl="sibTrans2D1" presStyleIdx="1" presStyleCnt="5"/>
      <dgm:spPr/>
      <dgm:t>
        <a:bodyPr/>
        <a:lstStyle/>
        <a:p>
          <a:endParaRPr lang="es-EC"/>
        </a:p>
      </dgm:t>
    </dgm:pt>
    <dgm:pt modelId="{CBDB0D72-30CC-4AF4-8AC2-0B6B0B4C61FA}" type="pres">
      <dgm:prSet presAssocID="{0C3BDCF1-8A57-4BE8-94C0-057091C4CE9B}" presName="connectorText" presStyleLbl="sibTrans2D1" presStyleIdx="1" presStyleCnt="5"/>
      <dgm:spPr/>
      <dgm:t>
        <a:bodyPr/>
        <a:lstStyle/>
        <a:p>
          <a:endParaRPr lang="es-EC"/>
        </a:p>
      </dgm:t>
    </dgm:pt>
    <dgm:pt modelId="{B90D9565-49EE-4C8A-AF9A-F500680DA0C0}" type="pres">
      <dgm:prSet presAssocID="{C0FD9AAB-8D3F-4792-8A98-775D30F9D275}" presName="node" presStyleLbl="node1" presStyleIdx="2" presStyleCnt="5" custScaleX="116474" custScaleY="118742" custRadScaleRad="105574" custRadScaleInc="-954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833E7C-CB44-4E17-AA18-A53FE1752791}" type="pres">
      <dgm:prSet presAssocID="{F2551D40-1F92-41C5-B6DF-18512A04625F}" presName="sibTrans" presStyleLbl="sibTrans2D1" presStyleIdx="2" presStyleCnt="5"/>
      <dgm:spPr/>
      <dgm:t>
        <a:bodyPr/>
        <a:lstStyle/>
        <a:p>
          <a:endParaRPr lang="es-EC"/>
        </a:p>
      </dgm:t>
    </dgm:pt>
    <dgm:pt modelId="{093BE878-72E7-4F36-A921-F1D9AE3FA013}" type="pres">
      <dgm:prSet presAssocID="{F2551D40-1F92-41C5-B6DF-18512A04625F}" presName="connectorText" presStyleLbl="sibTrans2D1" presStyleIdx="2" presStyleCnt="5"/>
      <dgm:spPr/>
      <dgm:t>
        <a:bodyPr/>
        <a:lstStyle/>
        <a:p>
          <a:endParaRPr lang="es-EC"/>
        </a:p>
      </dgm:t>
    </dgm:pt>
    <dgm:pt modelId="{EC509779-C194-4703-B235-7E91CA9A7D31}" type="pres">
      <dgm:prSet presAssocID="{A42DA6F6-0411-4839-859A-40ED556F5365}" presName="node" presStyleLbl="node1" presStyleIdx="3" presStyleCnt="5" custScaleX="116474" custScaleY="118742" custRadScaleRad="102082" custRadScaleInc="76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EF421A-48AE-44F4-BFCF-848C85F7500B}" type="pres">
      <dgm:prSet presAssocID="{C3BFAD68-4BC8-4C5C-B3FC-007B7ED26321}" presName="sibTrans" presStyleLbl="sibTrans2D1" presStyleIdx="3" presStyleCnt="5"/>
      <dgm:spPr/>
      <dgm:t>
        <a:bodyPr/>
        <a:lstStyle/>
        <a:p>
          <a:endParaRPr lang="es-EC"/>
        </a:p>
      </dgm:t>
    </dgm:pt>
    <dgm:pt modelId="{94B73B94-790A-40EF-BD41-F426F2EF70E1}" type="pres">
      <dgm:prSet presAssocID="{C3BFAD68-4BC8-4C5C-B3FC-007B7ED26321}" presName="connectorText" presStyleLbl="sibTrans2D1" presStyleIdx="3" presStyleCnt="5"/>
      <dgm:spPr/>
      <dgm:t>
        <a:bodyPr/>
        <a:lstStyle/>
        <a:p>
          <a:endParaRPr lang="es-EC"/>
        </a:p>
      </dgm:t>
    </dgm:pt>
    <dgm:pt modelId="{0E885C54-BBAA-439E-B8E4-01413E6ADC53}" type="pres">
      <dgm:prSet presAssocID="{6826F55C-C4D3-4CE2-BCA4-64AE3E1276DC}" presName="node" presStyleLbl="node1" presStyleIdx="4" presStyleCnt="5" custScaleX="116474" custScaleY="118742" custRadScaleRad="112096" custRadScaleInc="299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3EB812-4960-4295-9591-C24976CAFD5B}" type="pres">
      <dgm:prSet presAssocID="{F2609BC8-1F82-4FC7-ADE6-AEACF81FBDAD}" presName="sibTrans" presStyleLbl="sibTrans2D1" presStyleIdx="4" presStyleCnt="5"/>
      <dgm:spPr/>
      <dgm:t>
        <a:bodyPr/>
        <a:lstStyle/>
        <a:p>
          <a:endParaRPr lang="es-EC"/>
        </a:p>
      </dgm:t>
    </dgm:pt>
    <dgm:pt modelId="{25771E35-FDFF-4644-8FB7-193F8E7A8F7A}" type="pres">
      <dgm:prSet presAssocID="{F2609BC8-1F82-4FC7-ADE6-AEACF81FBDAD}" presName="connectorText" presStyleLbl="sibTrans2D1" presStyleIdx="4" presStyleCnt="5"/>
      <dgm:spPr/>
      <dgm:t>
        <a:bodyPr/>
        <a:lstStyle/>
        <a:p>
          <a:endParaRPr lang="es-EC"/>
        </a:p>
      </dgm:t>
    </dgm:pt>
  </dgm:ptLst>
  <dgm:cxnLst>
    <dgm:cxn modelId="{2435475D-DBCD-427A-AE0D-A3167E0B1CBD}" type="presOf" srcId="{719387A3-409D-4F22-A106-1AA7A5ED062A}" destId="{788DFD42-33ED-44D1-B3C9-434B8782F7B5}" srcOrd="0" destOrd="0" presId="urn:microsoft.com/office/officeart/2005/8/layout/cycle2"/>
    <dgm:cxn modelId="{3D146002-6389-4F41-BA67-676B2257972F}" type="presOf" srcId="{F2609BC8-1F82-4FC7-ADE6-AEACF81FBDAD}" destId="{25771E35-FDFF-4644-8FB7-193F8E7A8F7A}" srcOrd="1" destOrd="0" presId="urn:microsoft.com/office/officeart/2005/8/layout/cycle2"/>
    <dgm:cxn modelId="{6E6F9534-C737-4124-839D-CEF137A5A589}" type="presOf" srcId="{A42DA6F6-0411-4839-859A-40ED556F5365}" destId="{EC509779-C194-4703-B235-7E91CA9A7D31}" srcOrd="0" destOrd="0" presId="urn:microsoft.com/office/officeart/2005/8/layout/cycle2"/>
    <dgm:cxn modelId="{062C7D2E-7124-4A0B-ACBF-74ADDC1FFC18}" type="presOf" srcId="{C3BFAD68-4BC8-4C5C-B3FC-007B7ED26321}" destId="{94B73B94-790A-40EF-BD41-F426F2EF70E1}" srcOrd="1" destOrd="0" presId="urn:microsoft.com/office/officeart/2005/8/layout/cycle2"/>
    <dgm:cxn modelId="{236A603A-8C81-4D1D-A34E-E48E3A0638DD}" srcId="{719387A3-409D-4F22-A106-1AA7A5ED062A}" destId="{C0FD9AAB-8D3F-4792-8A98-775D30F9D275}" srcOrd="2" destOrd="0" parTransId="{A813C37B-8F8E-494E-81AD-D3A3870D4E47}" sibTransId="{F2551D40-1F92-41C5-B6DF-18512A04625F}"/>
    <dgm:cxn modelId="{F47B69AF-2106-44EE-8F58-988CEA7C6524}" type="presOf" srcId="{FB853262-A4AD-4164-A863-8CFD8C0D8950}" destId="{F48047FB-C7C3-47B6-9AA4-DA0B4729EB46}" srcOrd="0" destOrd="0" presId="urn:microsoft.com/office/officeart/2005/8/layout/cycle2"/>
    <dgm:cxn modelId="{2C3AA64C-CC69-4DDB-8A3C-256941132BDF}" type="presOf" srcId="{C3BFAD68-4BC8-4C5C-B3FC-007B7ED26321}" destId="{7EEF421A-48AE-44F4-BFCF-848C85F7500B}" srcOrd="0" destOrd="0" presId="urn:microsoft.com/office/officeart/2005/8/layout/cycle2"/>
    <dgm:cxn modelId="{DA191770-8356-4BCB-B27D-A23715C2DBDA}" type="presOf" srcId="{F2609BC8-1F82-4FC7-ADE6-AEACF81FBDAD}" destId="{153EB812-4960-4295-9591-C24976CAFD5B}" srcOrd="0" destOrd="0" presId="urn:microsoft.com/office/officeart/2005/8/layout/cycle2"/>
    <dgm:cxn modelId="{6E6D7F42-AF69-492E-8CFC-51CA5E159585}" type="presOf" srcId="{AEBE444D-D1E3-47CC-8FEC-CC46AD9039A7}" destId="{59B961E2-54B7-45D6-94C9-3702897AA434}" srcOrd="0" destOrd="0" presId="urn:microsoft.com/office/officeart/2005/8/layout/cycle2"/>
    <dgm:cxn modelId="{78B048F2-E273-43BC-BDCD-5CCEBC892B31}" srcId="{719387A3-409D-4F22-A106-1AA7A5ED062A}" destId="{AEBE444D-D1E3-47CC-8FEC-CC46AD9039A7}" srcOrd="1" destOrd="0" parTransId="{5EE8BA9D-2D79-4F8E-B3F4-E88165CACB7B}" sibTransId="{0C3BDCF1-8A57-4BE8-94C0-057091C4CE9B}"/>
    <dgm:cxn modelId="{FDF68A53-107F-4CD1-BFBF-D9B28A800CC2}" srcId="{719387A3-409D-4F22-A106-1AA7A5ED062A}" destId="{6826F55C-C4D3-4CE2-BCA4-64AE3E1276DC}" srcOrd="4" destOrd="0" parTransId="{7BAEED5A-B0E6-4ECF-95EC-3A9193A713C1}" sibTransId="{F2609BC8-1F82-4FC7-ADE6-AEACF81FBDAD}"/>
    <dgm:cxn modelId="{C281171D-3DD1-4702-890C-4CFD9BE02C84}" type="presOf" srcId="{F2551D40-1F92-41C5-B6DF-18512A04625F}" destId="{093BE878-72E7-4F36-A921-F1D9AE3FA013}" srcOrd="1" destOrd="0" presId="urn:microsoft.com/office/officeart/2005/8/layout/cycle2"/>
    <dgm:cxn modelId="{582EFB37-25C1-4D6C-8F8D-A2441CA486EA}" type="presOf" srcId="{0C3BDCF1-8A57-4BE8-94C0-057091C4CE9B}" destId="{CD2F7E33-762F-4E9C-AD90-26618E84BD2C}" srcOrd="0" destOrd="0" presId="urn:microsoft.com/office/officeart/2005/8/layout/cycle2"/>
    <dgm:cxn modelId="{DCFF7739-E1C8-410C-8D77-EF79D6190695}" type="presOf" srcId="{0C3BDCF1-8A57-4BE8-94C0-057091C4CE9B}" destId="{CBDB0D72-30CC-4AF4-8AC2-0B6B0B4C61FA}" srcOrd="1" destOrd="0" presId="urn:microsoft.com/office/officeart/2005/8/layout/cycle2"/>
    <dgm:cxn modelId="{100B9367-9AC1-472C-9416-BBD4519D016F}" type="presOf" srcId="{F2551D40-1F92-41C5-B6DF-18512A04625F}" destId="{E3833E7C-CB44-4E17-AA18-A53FE1752791}" srcOrd="0" destOrd="0" presId="urn:microsoft.com/office/officeart/2005/8/layout/cycle2"/>
    <dgm:cxn modelId="{E657A989-1BC1-416D-A3B1-7195BEE63C70}" srcId="{719387A3-409D-4F22-A106-1AA7A5ED062A}" destId="{AA3BB6BD-D8AE-4B7F-8B41-E40F63A3178F}" srcOrd="0" destOrd="0" parTransId="{B30B5BA1-B005-42BE-B01F-F7FC280AFF9C}" sibTransId="{FB853262-A4AD-4164-A863-8CFD8C0D8950}"/>
    <dgm:cxn modelId="{3BF12FE9-0414-4B62-AF42-7FE85E4ED8FD}" type="presOf" srcId="{FB853262-A4AD-4164-A863-8CFD8C0D8950}" destId="{1AA68C20-C86C-4054-A8EC-19690D86AB8E}" srcOrd="1" destOrd="0" presId="urn:microsoft.com/office/officeart/2005/8/layout/cycle2"/>
    <dgm:cxn modelId="{D6797A01-438D-4379-883B-3177A9954D1B}" type="presOf" srcId="{AA3BB6BD-D8AE-4B7F-8B41-E40F63A3178F}" destId="{9C7B246B-7369-43AF-B1C7-49E152A080C7}" srcOrd="0" destOrd="0" presId="urn:microsoft.com/office/officeart/2005/8/layout/cycle2"/>
    <dgm:cxn modelId="{448E4ED2-1D8B-401E-B94E-1CE3C4FDE04C}" type="presOf" srcId="{C0FD9AAB-8D3F-4792-8A98-775D30F9D275}" destId="{B90D9565-49EE-4C8A-AF9A-F500680DA0C0}" srcOrd="0" destOrd="0" presId="urn:microsoft.com/office/officeart/2005/8/layout/cycle2"/>
    <dgm:cxn modelId="{622D832A-5FD0-4CCC-8AF7-EC4EC9725CD5}" type="presOf" srcId="{6826F55C-C4D3-4CE2-BCA4-64AE3E1276DC}" destId="{0E885C54-BBAA-439E-B8E4-01413E6ADC53}" srcOrd="0" destOrd="0" presId="urn:microsoft.com/office/officeart/2005/8/layout/cycle2"/>
    <dgm:cxn modelId="{CD5EBBD7-034F-4382-BFE4-5737C834F32F}" srcId="{719387A3-409D-4F22-A106-1AA7A5ED062A}" destId="{A42DA6F6-0411-4839-859A-40ED556F5365}" srcOrd="3" destOrd="0" parTransId="{87A677D3-2890-450B-BEAF-D6AE9B2DC549}" sibTransId="{C3BFAD68-4BC8-4C5C-B3FC-007B7ED26321}"/>
    <dgm:cxn modelId="{131BB846-66B0-416E-B12B-8AFC3E1702D0}" type="presParOf" srcId="{788DFD42-33ED-44D1-B3C9-434B8782F7B5}" destId="{9C7B246B-7369-43AF-B1C7-49E152A080C7}" srcOrd="0" destOrd="0" presId="urn:microsoft.com/office/officeart/2005/8/layout/cycle2"/>
    <dgm:cxn modelId="{D6EB6CC6-23FB-45E8-A80B-966C5F970FFB}" type="presParOf" srcId="{788DFD42-33ED-44D1-B3C9-434B8782F7B5}" destId="{F48047FB-C7C3-47B6-9AA4-DA0B4729EB46}" srcOrd="1" destOrd="0" presId="urn:microsoft.com/office/officeart/2005/8/layout/cycle2"/>
    <dgm:cxn modelId="{0D79F219-4691-423F-9E4A-3AA18A14C2F3}" type="presParOf" srcId="{F48047FB-C7C3-47B6-9AA4-DA0B4729EB46}" destId="{1AA68C20-C86C-4054-A8EC-19690D86AB8E}" srcOrd="0" destOrd="0" presId="urn:microsoft.com/office/officeart/2005/8/layout/cycle2"/>
    <dgm:cxn modelId="{77192E32-A4C2-42F3-8614-208C5924C4DC}" type="presParOf" srcId="{788DFD42-33ED-44D1-B3C9-434B8782F7B5}" destId="{59B961E2-54B7-45D6-94C9-3702897AA434}" srcOrd="2" destOrd="0" presId="urn:microsoft.com/office/officeart/2005/8/layout/cycle2"/>
    <dgm:cxn modelId="{5BCBE82C-03C8-4FAD-85FF-7F1D23512250}" type="presParOf" srcId="{788DFD42-33ED-44D1-B3C9-434B8782F7B5}" destId="{CD2F7E33-762F-4E9C-AD90-26618E84BD2C}" srcOrd="3" destOrd="0" presId="urn:microsoft.com/office/officeart/2005/8/layout/cycle2"/>
    <dgm:cxn modelId="{79F26900-63CC-4D80-B92E-0BACDBA170F5}" type="presParOf" srcId="{CD2F7E33-762F-4E9C-AD90-26618E84BD2C}" destId="{CBDB0D72-30CC-4AF4-8AC2-0B6B0B4C61FA}" srcOrd="0" destOrd="0" presId="urn:microsoft.com/office/officeart/2005/8/layout/cycle2"/>
    <dgm:cxn modelId="{D01C88C1-E7CF-46F9-9BBF-D75B962BC1FF}" type="presParOf" srcId="{788DFD42-33ED-44D1-B3C9-434B8782F7B5}" destId="{B90D9565-49EE-4C8A-AF9A-F500680DA0C0}" srcOrd="4" destOrd="0" presId="urn:microsoft.com/office/officeart/2005/8/layout/cycle2"/>
    <dgm:cxn modelId="{51E47A39-4589-4F39-9826-B892E0D6424D}" type="presParOf" srcId="{788DFD42-33ED-44D1-B3C9-434B8782F7B5}" destId="{E3833E7C-CB44-4E17-AA18-A53FE1752791}" srcOrd="5" destOrd="0" presId="urn:microsoft.com/office/officeart/2005/8/layout/cycle2"/>
    <dgm:cxn modelId="{99767FF3-EF8D-49D0-BF29-E71C483C5CCD}" type="presParOf" srcId="{E3833E7C-CB44-4E17-AA18-A53FE1752791}" destId="{093BE878-72E7-4F36-A921-F1D9AE3FA013}" srcOrd="0" destOrd="0" presId="urn:microsoft.com/office/officeart/2005/8/layout/cycle2"/>
    <dgm:cxn modelId="{F1A70D4D-7078-4A5E-A2FD-65AF6F75BEF5}" type="presParOf" srcId="{788DFD42-33ED-44D1-B3C9-434B8782F7B5}" destId="{EC509779-C194-4703-B235-7E91CA9A7D31}" srcOrd="6" destOrd="0" presId="urn:microsoft.com/office/officeart/2005/8/layout/cycle2"/>
    <dgm:cxn modelId="{4346A547-64E8-4CCD-8FA2-6B4D8031516D}" type="presParOf" srcId="{788DFD42-33ED-44D1-B3C9-434B8782F7B5}" destId="{7EEF421A-48AE-44F4-BFCF-848C85F7500B}" srcOrd="7" destOrd="0" presId="urn:microsoft.com/office/officeart/2005/8/layout/cycle2"/>
    <dgm:cxn modelId="{8C776C90-BB8C-4A57-B2B3-C9D899518F55}" type="presParOf" srcId="{7EEF421A-48AE-44F4-BFCF-848C85F7500B}" destId="{94B73B94-790A-40EF-BD41-F426F2EF70E1}" srcOrd="0" destOrd="0" presId="urn:microsoft.com/office/officeart/2005/8/layout/cycle2"/>
    <dgm:cxn modelId="{4DB2EE21-7469-4DF9-B8E9-0ACC55237C1F}" type="presParOf" srcId="{788DFD42-33ED-44D1-B3C9-434B8782F7B5}" destId="{0E885C54-BBAA-439E-B8E4-01413E6ADC53}" srcOrd="8" destOrd="0" presId="urn:microsoft.com/office/officeart/2005/8/layout/cycle2"/>
    <dgm:cxn modelId="{B8D26EFC-8858-46E3-A020-262A10D4A566}" type="presParOf" srcId="{788DFD42-33ED-44D1-B3C9-434B8782F7B5}" destId="{153EB812-4960-4295-9591-C24976CAFD5B}" srcOrd="9" destOrd="0" presId="urn:microsoft.com/office/officeart/2005/8/layout/cycle2"/>
    <dgm:cxn modelId="{2E143390-D5DF-47EB-ACE1-770C77900F0F}" type="presParOf" srcId="{153EB812-4960-4295-9591-C24976CAFD5B}" destId="{25771E35-FDFF-4644-8FB7-193F8E7A8F7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19387A3-409D-4F22-A106-1AA7A5ED062A}" type="doc">
      <dgm:prSet loTypeId="urn:microsoft.com/office/officeart/2005/8/layout/cycle2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AA3BB6BD-D8AE-4B7F-8B41-E40F63A3178F}">
      <dgm:prSet phldrT="[Texto]"/>
      <dgm:spPr/>
      <dgm:t>
        <a:bodyPr/>
        <a:lstStyle/>
        <a:p>
          <a:r>
            <a:rPr lang="es-EC" dirty="0" smtClean="0"/>
            <a:t>Doble puente de </a:t>
          </a:r>
          <a:r>
            <a:rPr lang="es-EC" dirty="0" err="1" smtClean="0"/>
            <a:t>Wheatstone</a:t>
          </a:r>
          <a:r>
            <a:rPr lang="es-EC" dirty="0" smtClean="0"/>
            <a:t> completo</a:t>
          </a:r>
          <a:endParaRPr lang="es-EC" dirty="0"/>
        </a:p>
      </dgm:t>
    </dgm:pt>
    <dgm:pt modelId="{B30B5BA1-B005-42BE-B01F-F7FC280AFF9C}" type="parTrans" cxnId="{E657A989-1BC1-416D-A3B1-7195BEE63C70}">
      <dgm:prSet/>
      <dgm:spPr/>
      <dgm:t>
        <a:bodyPr/>
        <a:lstStyle/>
        <a:p>
          <a:endParaRPr lang="es-EC"/>
        </a:p>
      </dgm:t>
    </dgm:pt>
    <dgm:pt modelId="{FB853262-A4AD-4164-A863-8CFD8C0D8950}" type="sibTrans" cxnId="{E657A989-1BC1-416D-A3B1-7195BEE63C70}">
      <dgm:prSet/>
      <dgm:spPr/>
      <dgm:t>
        <a:bodyPr/>
        <a:lstStyle/>
        <a:p>
          <a:endParaRPr lang="es-EC"/>
        </a:p>
      </dgm:t>
    </dgm:pt>
    <dgm:pt modelId="{AEBE444D-D1E3-47CC-8FEC-CC46AD9039A7}">
      <dgm:prSet phldrT="[Texto]" custT="1"/>
      <dgm:spPr/>
      <dgm:t>
        <a:bodyPr/>
        <a:lstStyle/>
        <a:p>
          <a:r>
            <a:rPr lang="es-EC" sz="1800" dirty="0" smtClean="0"/>
            <a:t>4 bandas </a:t>
          </a:r>
          <a:r>
            <a:rPr lang="es-EC" sz="1800" dirty="0" err="1" smtClean="0"/>
            <a:t>extensiométricas</a:t>
          </a:r>
          <a:r>
            <a:rPr lang="es-EC" sz="1800" dirty="0" smtClean="0"/>
            <a:t> de papel de aluminio</a:t>
          </a:r>
        </a:p>
      </dgm:t>
    </dgm:pt>
    <dgm:pt modelId="{5EE8BA9D-2D79-4F8E-B3F4-E88165CACB7B}" type="parTrans" cxnId="{78B048F2-E273-43BC-BDCD-5CCEBC892B31}">
      <dgm:prSet/>
      <dgm:spPr/>
      <dgm:t>
        <a:bodyPr/>
        <a:lstStyle/>
        <a:p>
          <a:endParaRPr lang="es-EC"/>
        </a:p>
      </dgm:t>
    </dgm:pt>
    <dgm:pt modelId="{0C3BDCF1-8A57-4BE8-94C0-057091C4CE9B}" type="sibTrans" cxnId="{78B048F2-E273-43BC-BDCD-5CCEBC892B31}">
      <dgm:prSet/>
      <dgm:spPr/>
      <dgm:t>
        <a:bodyPr/>
        <a:lstStyle/>
        <a:p>
          <a:endParaRPr lang="es-EC"/>
        </a:p>
      </dgm:t>
    </dgm:pt>
    <dgm:pt modelId="{C0FD9AAB-8D3F-4792-8A98-775D30F9D275}">
      <dgm:prSet phldrT="[Texto]"/>
      <dgm:spPr/>
      <dgm:t>
        <a:bodyPr/>
        <a:lstStyle/>
        <a:p>
          <a:r>
            <a:rPr lang="es-EC" dirty="0" smtClean="0"/>
            <a:t>Diseño de construcción de doble haz</a:t>
          </a:r>
          <a:endParaRPr lang="es-EC" dirty="0"/>
        </a:p>
      </dgm:t>
    </dgm:pt>
    <dgm:pt modelId="{A813C37B-8F8E-494E-81AD-D3A3870D4E47}" type="parTrans" cxnId="{236A603A-8C81-4D1D-A34E-E48E3A0638DD}">
      <dgm:prSet/>
      <dgm:spPr/>
      <dgm:t>
        <a:bodyPr/>
        <a:lstStyle/>
        <a:p>
          <a:endParaRPr lang="es-EC"/>
        </a:p>
      </dgm:t>
    </dgm:pt>
    <dgm:pt modelId="{F2551D40-1F92-41C5-B6DF-18512A04625F}" type="sibTrans" cxnId="{236A603A-8C81-4D1D-A34E-E48E3A0638DD}">
      <dgm:prSet/>
      <dgm:spPr/>
      <dgm:t>
        <a:bodyPr/>
        <a:lstStyle/>
        <a:p>
          <a:endParaRPr lang="es-EC"/>
        </a:p>
      </dgm:t>
    </dgm:pt>
    <dgm:pt modelId="{A42DA6F6-0411-4839-859A-40ED556F5365}">
      <dgm:prSet phldrT="[Texto]"/>
      <dgm:spPr/>
      <dgm:t>
        <a:bodyPr/>
        <a:lstStyle/>
        <a:p>
          <a:r>
            <a:rPr lang="es-EC" dirty="0" smtClean="0"/>
            <a:t>Salida lineal bajo cualquier lectura</a:t>
          </a:r>
          <a:endParaRPr lang="es-EC" dirty="0"/>
        </a:p>
      </dgm:t>
    </dgm:pt>
    <dgm:pt modelId="{87A677D3-2890-450B-BEAF-D6AE9B2DC549}" type="parTrans" cxnId="{CD5EBBD7-034F-4382-BFE4-5737C834F32F}">
      <dgm:prSet/>
      <dgm:spPr/>
      <dgm:t>
        <a:bodyPr/>
        <a:lstStyle/>
        <a:p>
          <a:endParaRPr lang="es-EC"/>
        </a:p>
      </dgm:t>
    </dgm:pt>
    <dgm:pt modelId="{C3BFAD68-4BC8-4C5C-B3FC-007B7ED26321}" type="sibTrans" cxnId="{CD5EBBD7-034F-4382-BFE4-5737C834F32F}">
      <dgm:prSet/>
      <dgm:spPr/>
      <dgm:t>
        <a:bodyPr/>
        <a:lstStyle/>
        <a:p>
          <a:endParaRPr lang="es-EC"/>
        </a:p>
      </dgm:t>
    </dgm:pt>
    <dgm:pt modelId="{6826F55C-C4D3-4CE2-BCA4-64AE3E1276DC}">
      <dgm:prSet phldrT="[Texto]"/>
      <dgm:spPr/>
      <dgm:t>
        <a:bodyPr/>
        <a:lstStyle/>
        <a:p>
          <a:r>
            <a:rPr lang="es-EC" dirty="0" smtClean="0"/>
            <a:t>Fácil instalación</a:t>
          </a:r>
          <a:endParaRPr lang="es-EC" dirty="0"/>
        </a:p>
      </dgm:t>
    </dgm:pt>
    <dgm:pt modelId="{7BAEED5A-B0E6-4ECF-95EC-3A9193A713C1}" type="parTrans" cxnId="{FDF68A53-107F-4CD1-BFBF-D9B28A800CC2}">
      <dgm:prSet/>
      <dgm:spPr/>
      <dgm:t>
        <a:bodyPr/>
        <a:lstStyle/>
        <a:p>
          <a:endParaRPr lang="es-EC"/>
        </a:p>
      </dgm:t>
    </dgm:pt>
    <dgm:pt modelId="{F2609BC8-1F82-4FC7-ADE6-AEACF81FBDAD}" type="sibTrans" cxnId="{FDF68A53-107F-4CD1-BFBF-D9B28A800CC2}">
      <dgm:prSet/>
      <dgm:spPr/>
      <dgm:t>
        <a:bodyPr/>
        <a:lstStyle/>
        <a:p>
          <a:endParaRPr lang="es-EC"/>
        </a:p>
      </dgm:t>
    </dgm:pt>
    <dgm:pt modelId="{788DFD42-33ED-44D1-B3C9-434B8782F7B5}" type="pres">
      <dgm:prSet presAssocID="{719387A3-409D-4F22-A106-1AA7A5ED06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C7B246B-7369-43AF-B1C7-49E152A080C7}" type="pres">
      <dgm:prSet presAssocID="{AA3BB6BD-D8AE-4B7F-8B41-E40F63A3178F}" presName="node" presStyleLbl="node1" presStyleIdx="0" presStyleCnt="5" custScaleX="116474" custScaleY="11874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8047FB-C7C3-47B6-9AA4-DA0B4729EB46}" type="pres">
      <dgm:prSet presAssocID="{FB853262-A4AD-4164-A863-8CFD8C0D8950}" presName="sibTrans" presStyleLbl="sibTrans2D1" presStyleIdx="0" presStyleCnt="5"/>
      <dgm:spPr/>
      <dgm:t>
        <a:bodyPr/>
        <a:lstStyle/>
        <a:p>
          <a:endParaRPr lang="es-EC"/>
        </a:p>
      </dgm:t>
    </dgm:pt>
    <dgm:pt modelId="{1AA68C20-C86C-4054-A8EC-19690D86AB8E}" type="pres">
      <dgm:prSet presAssocID="{FB853262-A4AD-4164-A863-8CFD8C0D8950}" presName="connectorText" presStyleLbl="sibTrans2D1" presStyleIdx="0" presStyleCnt="5"/>
      <dgm:spPr/>
      <dgm:t>
        <a:bodyPr/>
        <a:lstStyle/>
        <a:p>
          <a:endParaRPr lang="es-EC"/>
        </a:p>
      </dgm:t>
    </dgm:pt>
    <dgm:pt modelId="{59B961E2-54B7-45D6-94C9-3702897AA434}" type="pres">
      <dgm:prSet presAssocID="{AEBE444D-D1E3-47CC-8FEC-CC46AD9039A7}" presName="node" presStyleLbl="node1" presStyleIdx="1" presStyleCnt="5" custScaleX="146331" custScaleY="118742" custRadScaleRad="104860" custRadScaleInc="239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2F7E33-762F-4E9C-AD90-26618E84BD2C}" type="pres">
      <dgm:prSet presAssocID="{0C3BDCF1-8A57-4BE8-94C0-057091C4CE9B}" presName="sibTrans" presStyleLbl="sibTrans2D1" presStyleIdx="1" presStyleCnt="5"/>
      <dgm:spPr/>
      <dgm:t>
        <a:bodyPr/>
        <a:lstStyle/>
        <a:p>
          <a:endParaRPr lang="es-EC"/>
        </a:p>
      </dgm:t>
    </dgm:pt>
    <dgm:pt modelId="{CBDB0D72-30CC-4AF4-8AC2-0B6B0B4C61FA}" type="pres">
      <dgm:prSet presAssocID="{0C3BDCF1-8A57-4BE8-94C0-057091C4CE9B}" presName="connectorText" presStyleLbl="sibTrans2D1" presStyleIdx="1" presStyleCnt="5"/>
      <dgm:spPr/>
      <dgm:t>
        <a:bodyPr/>
        <a:lstStyle/>
        <a:p>
          <a:endParaRPr lang="es-EC"/>
        </a:p>
      </dgm:t>
    </dgm:pt>
    <dgm:pt modelId="{B90D9565-49EE-4C8A-AF9A-F500680DA0C0}" type="pres">
      <dgm:prSet presAssocID="{C0FD9AAB-8D3F-4792-8A98-775D30F9D275}" presName="node" presStyleLbl="node1" presStyleIdx="2" presStyleCnt="5" custScaleX="116474" custScaleY="118742" custRadScaleRad="102028" custRadScaleInc="-26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833E7C-CB44-4E17-AA18-A53FE1752791}" type="pres">
      <dgm:prSet presAssocID="{F2551D40-1F92-41C5-B6DF-18512A04625F}" presName="sibTrans" presStyleLbl="sibTrans2D1" presStyleIdx="2" presStyleCnt="5"/>
      <dgm:spPr/>
      <dgm:t>
        <a:bodyPr/>
        <a:lstStyle/>
        <a:p>
          <a:endParaRPr lang="es-EC"/>
        </a:p>
      </dgm:t>
    </dgm:pt>
    <dgm:pt modelId="{093BE878-72E7-4F36-A921-F1D9AE3FA013}" type="pres">
      <dgm:prSet presAssocID="{F2551D40-1F92-41C5-B6DF-18512A04625F}" presName="connectorText" presStyleLbl="sibTrans2D1" presStyleIdx="2" presStyleCnt="5"/>
      <dgm:spPr/>
      <dgm:t>
        <a:bodyPr/>
        <a:lstStyle/>
        <a:p>
          <a:endParaRPr lang="es-EC"/>
        </a:p>
      </dgm:t>
    </dgm:pt>
    <dgm:pt modelId="{EC509779-C194-4703-B235-7E91CA9A7D31}" type="pres">
      <dgm:prSet presAssocID="{A42DA6F6-0411-4839-859A-40ED556F5365}" presName="node" presStyleLbl="node1" presStyleIdx="3" presStyleCnt="5" custScaleX="116474" custScaleY="11874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EF421A-48AE-44F4-BFCF-848C85F7500B}" type="pres">
      <dgm:prSet presAssocID="{C3BFAD68-4BC8-4C5C-B3FC-007B7ED26321}" presName="sibTrans" presStyleLbl="sibTrans2D1" presStyleIdx="3" presStyleCnt="5"/>
      <dgm:spPr/>
      <dgm:t>
        <a:bodyPr/>
        <a:lstStyle/>
        <a:p>
          <a:endParaRPr lang="es-EC"/>
        </a:p>
      </dgm:t>
    </dgm:pt>
    <dgm:pt modelId="{94B73B94-790A-40EF-BD41-F426F2EF70E1}" type="pres">
      <dgm:prSet presAssocID="{C3BFAD68-4BC8-4C5C-B3FC-007B7ED26321}" presName="connectorText" presStyleLbl="sibTrans2D1" presStyleIdx="3" presStyleCnt="5"/>
      <dgm:spPr/>
      <dgm:t>
        <a:bodyPr/>
        <a:lstStyle/>
        <a:p>
          <a:endParaRPr lang="es-EC"/>
        </a:p>
      </dgm:t>
    </dgm:pt>
    <dgm:pt modelId="{0E885C54-BBAA-439E-B8E4-01413E6ADC53}" type="pres">
      <dgm:prSet presAssocID="{6826F55C-C4D3-4CE2-BCA4-64AE3E1276DC}" presName="node" presStyleLbl="node1" presStyleIdx="4" presStyleCnt="5" custScaleX="116474" custScaleY="11874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3EB812-4960-4295-9591-C24976CAFD5B}" type="pres">
      <dgm:prSet presAssocID="{F2609BC8-1F82-4FC7-ADE6-AEACF81FBDAD}" presName="sibTrans" presStyleLbl="sibTrans2D1" presStyleIdx="4" presStyleCnt="5"/>
      <dgm:spPr/>
      <dgm:t>
        <a:bodyPr/>
        <a:lstStyle/>
        <a:p>
          <a:endParaRPr lang="es-EC"/>
        </a:p>
      </dgm:t>
    </dgm:pt>
    <dgm:pt modelId="{25771E35-FDFF-4644-8FB7-193F8E7A8F7A}" type="pres">
      <dgm:prSet presAssocID="{F2609BC8-1F82-4FC7-ADE6-AEACF81FBDAD}" presName="connectorText" presStyleLbl="sibTrans2D1" presStyleIdx="4" presStyleCnt="5"/>
      <dgm:spPr/>
      <dgm:t>
        <a:bodyPr/>
        <a:lstStyle/>
        <a:p>
          <a:endParaRPr lang="es-EC"/>
        </a:p>
      </dgm:t>
    </dgm:pt>
  </dgm:ptLst>
  <dgm:cxnLst>
    <dgm:cxn modelId="{33DE77BC-EF6E-46A5-950B-A58D20CC2BDE}" type="presOf" srcId="{A42DA6F6-0411-4839-859A-40ED556F5365}" destId="{EC509779-C194-4703-B235-7E91CA9A7D31}" srcOrd="0" destOrd="0" presId="urn:microsoft.com/office/officeart/2005/8/layout/cycle2"/>
    <dgm:cxn modelId="{E4CD0D2B-5D4E-4753-B2A4-CE4C7675AEC9}" type="presOf" srcId="{0C3BDCF1-8A57-4BE8-94C0-057091C4CE9B}" destId="{CD2F7E33-762F-4E9C-AD90-26618E84BD2C}" srcOrd="0" destOrd="0" presId="urn:microsoft.com/office/officeart/2005/8/layout/cycle2"/>
    <dgm:cxn modelId="{FA255FC4-B232-42AF-BB09-D4E33FF32B77}" type="presOf" srcId="{C3BFAD68-4BC8-4C5C-B3FC-007B7ED26321}" destId="{94B73B94-790A-40EF-BD41-F426F2EF70E1}" srcOrd="1" destOrd="0" presId="urn:microsoft.com/office/officeart/2005/8/layout/cycle2"/>
    <dgm:cxn modelId="{232D56EA-E36C-4D2A-AADE-0F62C206740D}" type="presOf" srcId="{FB853262-A4AD-4164-A863-8CFD8C0D8950}" destId="{1AA68C20-C86C-4054-A8EC-19690D86AB8E}" srcOrd="1" destOrd="0" presId="urn:microsoft.com/office/officeart/2005/8/layout/cycle2"/>
    <dgm:cxn modelId="{475D618C-90B4-40B6-B5E1-432A9D0F3859}" type="presOf" srcId="{F2609BC8-1F82-4FC7-ADE6-AEACF81FBDAD}" destId="{25771E35-FDFF-4644-8FB7-193F8E7A8F7A}" srcOrd="1" destOrd="0" presId="urn:microsoft.com/office/officeart/2005/8/layout/cycle2"/>
    <dgm:cxn modelId="{AF4F5133-47A7-40A2-A820-7F0C82DA456A}" type="presOf" srcId="{AA3BB6BD-D8AE-4B7F-8B41-E40F63A3178F}" destId="{9C7B246B-7369-43AF-B1C7-49E152A080C7}" srcOrd="0" destOrd="0" presId="urn:microsoft.com/office/officeart/2005/8/layout/cycle2"/>
    <dgm:cxn modelId="{236A603A-8C81-4D1D-A34E-E48E3A0638DD}" srcId="{719387A3-409D-4F22-A106-1AA7A5ED062A}" destId="{C0FD9AAB-8D3F-4792-8A98-775D30F9D275}" srcOrd="2" destOrd="0" parTransId="{A813C37B-8F8E-494E-81AD-D3A3870D4E47}" sibTransId="{F2551D40-1F92-41C5-B6DF-18512A04625F}"/>
    <dgm:cxn modelId="{FB6A2902-E689-472C-B0AC-B894F0F29CBD}" type="presOf" srcId="{C3BFAD68-4BC8-4C5C-B3FC-007B7ED26321}" destId="{7EEF421A-48AE-44F4-BFCF-848C85F7500B}" srcOrd="0" destOrd="0" presId="urn:microsoft.com/office/officeart/2005/8/layout/cycle2"/>
    <dgm:cxn modelId="{78B048F2-E273-43BC-BDCD-5CCEBC892B31}" srcId="{719387A3-409D-4F22-A106-1AA7A5ED062A}" destId="{AEBE444D-D1E3-47CC-8FEC-CC46AD9039A7}" srcOrd="1" destOrd="0" parTransId="{5EE8BA9D-2D79-4F8E-B3F4-E88165CACB7B}" sibTransId="{0C3BDCF1-8A57-4BE8-94C0-057091C4CE9B}"/>
    <dgm:cxn modelId="{1663F0BC-8E95-44BA-BEE9-8402ACB5F3B1}" type="presOf" srcId="{6826F55C-C4D3-4CE2-BCA4-64AE3E1276DC}" destId="{0E885C54-BBAA-439E-B8E4-01413E6ADC53}" srcOrd="0" destOrd="0" presId="urn:microsoft.com/office/officeart/2005/8/layout/cycle2"/>
    <dgm:cxn modelId="{FDF68A53-107F-4CD1-BFBF-D9B28A800CC2}" srcId="{719387A3-409D-4F22-A106-1AA7A5ED062A}" destId="{6826F55C-C4D3-4CE2-BCA4-64AE3E1276DC}" srcOrd="4" destOrd="0" parTransId="{7BAEED5A-B0E6-4ECF-95EC-3A9193A713C1}" sibTransId="{F2609BC8-1F82-4FC7-ADE6-AEACF81FBDAD}"/>
    <dgm:cxn modelId="{08358F1A-B26C-486F-BA01-92A89584B163}" type="presOf" srcId="{AEBE444D-D1E3-47CC-8FEC-CC46AD9039A7}" destId="{59B961E2-54B7-45D6-94C9-3702897AA434}" srcOrd="0" destOrd="0" presId="urn:microsoft.com/office/officeart/2005/8/layout/cycle2"/>
    <dgm:cxn modelId="{E514C7BE-41F0-497D-8B88-532F038DFA53}" type="presOf" srcId="{F2609BC8-1F82-4FC7-ADE6-AEACF81FBDAD}" destId="{153EB812-4960-4295-9591-C24976CAFD5B}" srcOrd="0" destOrd="0" presId="urn:microsoft.com/office/officeart/2005/8/layout/cycle2"/>
    <dgm:cxn modelId="{425D8810-75DA-4929-B60B-2B6EFAF47D19}" type="presOf" srcId="{0C3BDCF1-8A57-4BE8-94C0-057091C4CE9B}" destId="{CBDB0D72-30CC-4AF4-8AC2-0B6B0B4C61FA}" srcOrd="1" destOrd="0" presId="urn:microsoft.com/office/officeart/2005/8/layout/cycle2"/>
    <dgm:cxn modelId="{75FA8B69-FA68-42AD-84D0-2824E956132D}" type="presOf" srcId="{719387A3-409D-4F22-A106-1AA7A5ED062A}" destId="{788DFD42-33ED-44D1-B3C9-434B8782F7B5}" srcOrd="0" destOrd="0" presId="urn:microsoft.com/office/officeart/2005/8/layout/cycle2"/>
    <dgm:cxn modelId="{88879405-944F-451C-8636-48C7F75B632B}" type="presOf" srcId="{C0FD9AAB-8D3F-4792-8A98-775D30F9D275}" destId="{B90D9565-49EE-4C8A-AF9A-F500680DA0C0}" srcOrd="0" destOrd="0" presId="urn:microsoft.com/office/officeart/2005/8/layout/cycle2"/>
    <dgm:cxn modelId="{DA22CDC3-1AEF-498D-A7E9-CCD99A166FB6}" type="presOf" srcId="{F2551D40-1F92-41C5-B6DF-18512A04625F}" destId="{E3833E7C-CB44-4E17-AA18-A53FE1752791}" srcOrd="0" destOrd="0" presId="urn:microsoft.com/office/officeart/2005/8/layout/cycle2"/>
    <dgm:cxn modelId="{E657A989-1BC1-416D-A3B1-7195BEE63C70}" srcId="{719387A3-409D-4F22-A106-1AA7A5ED062A}" destId="{AA3BB6BD-D8AE-4B7F-8B41-E40F63A3178F}" srcOrd="0" destOrd="0" parTransId="{B30B5BA1-B005-42BE-B01F-F7FC280AFF9C}" sibTransId="{FB853262-A4AD-4164-A863-8CFD8C0D8950}"/>
    <dgm:cxn modelId="{FF05F707-3C00-44C8-9663-31E3DFC94931}" type="presOf" srcId="{FB853262-A4AD-4164-A863-8CFD8C0D8950}" destId="{F48047FB-C7C3-47B6-9AA4-DA0B4729EB46}" srcOrd="0" destOrd="0" presId="urn:microsoft.com/office/officeart/2005/8/layout/cycle2"/>
    <dgm:cxn modelId="{D379CA60-6898-4C7D-960C-4D99C4CDD6F2}" type="presOf" srcId="{F2551D40-1F92-41C5-B6DF-18512A04625F}" destId="{093BE878-72E7-4F36-A921-F1D9AE3FA013}" srcOrd="1" destOrd="0" presId="urn:microsoft.com/office/officeart/2005/8/layout/cycle2"/>
    <dgm:cxn modelId="{CD5EBBD7-034F-4382-BFE4-5737C834F32F}" srcId="{719387A3-409D-4F22-A106-1AA7A5ED062A}" destId="{A42DA6F6-0411-4839-859A-40ED556F5365}" srcOrd="3" destOrd="0" parTransId="{87A677D3-2890-450B-BEAF-D6AE9B2DC549}" sibTransId="{C3BFAD68-4BC8-4C5C-B3FC-007B7ED26321}"/>
    <dgm:cxn modelId="{07A694E2-A1B1-44BC-A9C6-63DF09D3D181}" type="presParOf" srcId="{788DFD42-33ED-44D1-B3C9-434B8782F7B5}" destId="{9C7B246B-7369-43AF-B1C7-49E152A080C7}" srcOrd="0" destOrd="0" presId="urn:microsoft.com/office/officeart/2005/8/layout/cycle2"/>
    <dgm:cxn modelId="{2DC02BD9-D001-4AF8-A016-FAD08671078B}" type="presParOf" srcId="{788DFD42-33ED-44D1-B3C9-434B8782F7B5}" destId="{F48047FB-C7C3-47B6-9AA4-DA0B4729EB46}" srcOrd="1" destOrd="0" presId="urn:microsoft.com/office/officeart/2005/8/layout/cycle2"/>
    <dgm:cxn modelId="{FF3F50C8-7928-425C-825D-C6A1346E1007}" type="presParOf" srcId="{F48047FB-C7C3-47B6-9AA4-DA0B4729EB46}" destId="{1AA68C20-C86C-4054-A8EC-19690D86AB8E}" srcOrd="0" destOrd="0" presId="urn:microsoft.com/office/officeart/2005/8/layout/cycle2"/>
    <dgm:cxn modelId="{598CF9A1-2657-43EF-8A14-EDB777C2D3E9}" type="presParOf" srcId="{788DFD42-33ED-44D1-B3C9-434B8782F7B5}" destId="{59B961E2-54B7-45D6-94C9-3702897AA434}" srcOrd="2" destOrd="0" presId="urn:microsoft.com/office/officeart/2005/8/layout/cycle2"/>
    <dgm:cxn modelId="{B7B5DB10-48FA-4C50-A4E3-B196DE04CD08}" type="presParOf" srcId="{788DFD42-33ED-44D1-B3C9-434B8782F7B5}" destId="{CD2F7E33-762F-4E9C-AD90-26618E84BD2C}" srcOrd="3" destOrd="0" presId="urn:microsoft.com/office/officeart/2005/8/layout/cycle2"/>
    <dgm:cxn modelId="{EE34083A-8956-4C43-B382-4DBC88E8AC07}" type="presParOf" srcId="{CD2F7E33-762F-4E9C-AD90-26618E84BD2C}" destId="{CBDB0D72-30CC-4AF4-8AC2-0B6B0B4C61FA}" srcOrd="0" destOrd="0" presId="urn:microsoft.com/office/officeart/2005/8/layout/cycle2"/>
    <dgm:cxn modelId="{1A204F54-4DFF-44E6-9012-729DF2118BF7}" type="presParOf" srcId="{788DFD42-33ED-44D1-B3C9-434B8782F7B5}" destId="{B90D9565-49EE-4C8A-AF9A-F500680DA0C0}" srcOrd="4" destOrd="0" presId="urn:microsoft.com/office/officeart/2005/8/layout/cycle2"/>
    <dgm:cxn modelId="{13CE6541-3E06-4CCD-9956-799A272D6632}" type="presParOf" srcId="{788DFD42-33ED-44D1-B3C9-434B8782F7B5}" destId="{E3833E7C-CB44-4E17-AA18-A53FE1752791}" srcOrd="5" destOrd="0" presId="urn:microsoft.com/office/officeart/2005/8/layout/cycle2"/>
    <dgm:cxn modelId="{6FB2020D-28E5-40F3-8B6D-564DBF1D09E8}" type="presParOf" srcId="{E3833E7C-CB44-4E17-AA18-A53FE1752791}" destId="{093BE878-72E7-4F36-A921-F1D9AE3FA013}" srcOrd="0" destOrd="0" presId="urn:microsoft.com/office/officeart/2005/8/layout/cycle2"/>
    <dgm:cxn modelId="{C680BBEE-55EF-45FD-953D-0BBA36B5E8BF}" type="presParOf" srcId="{788DFD42-33ED-44D1-B3C9-434B8782F7B5}" destId="{EC509779-C194-4703-B235-7E91CA9A7D31}" srcOrd="6" destOrd="0" presId="urn:microsoft.com/office/officeart/2005/8/layout/cycle2"/>
    <dgm:cxn modelId="{7CECF5CC-E24C-4360-AA4D-D73CCF1CFC44}" type="presParOf" srcId="{788DFD42-33ED-44D1-B3C9-434B8782F7B5}" destId="{7EEF421A-48AE-44F4-BFCF-848C85F7500B}" srcOrd="7" destOrd="0" presId="urn:microsoft.com/office/officeart/2005/8/layout/cycle2"/>
    <dgm:cxn modelId="{76DDA758-A67C-44A7-81C1-33373EF54FC0}" type="presParOf" srcId="{7EEF421A-48AE-44F4-BFCF-848C85F7500B}" destId="{94B73B94-790A-40EF-BD41-F426F2EF70E1}" srcOrd="0" destOrd="0" presId="urn:microsoft.com/office/officeart/2005/8/layout/cycle2"/>
    <dgm:cxn modelId="{89C49285-069D-499D-85B7-31CA9F9AAF6B}" type="presParOf" srcId="{788DFD42-33ED-44D1-B3C9-434B8782F7B5}" destId="{0E885C54-BBAA-439E-B8E4-01413E6ADC53}" srcOrd="8" destOrd="0" presId="urn:microsoft.com/office/officeart/2005/8/layout/cycle2"/>
    <dgm:cxn modelId="{010793FE-4A4E-4CA4-B3EA-08347FA6784F}" type="presParOf" srcId="{788DFD42-33ED-44D1-B3C9-434B8782F7B5}" destId="{153EB812-4960-4295-9591-C24976CAFD5B}" srcOrd="9" destOrd="0" presId="urn:microsoft.com/office/officeart/2005/8/layout/cycle2"/>
    <dgm:cxn modelId="{9BEF32B1-D353-4982-991A-D93418AD9578}" type="presParOf" srcId="{153EB812-4960-4295-9591-C24976CAFD5B}" destId="{25771E35-FDFF-4644-8FB7-193F8E7A8F7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3C391-5BAD-4E92-851D-2B03EB397453}">
      <dsp:nvSpPr>
        <dsp:cNvPr id="0" name=""/>
        <dsp:cNvSpPr/>
      </dsp:nvSpPr>
      <dsp:spPr>
        <a:xfrm>
          <a:off x="1321361" y="1542"/>
          <a:ext cx="3357605" cy="13430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Tiempo de Proceso duraba aproximadamente 3 minutos</a:t>
          </a:r>
          <a:endParaRPr lang="es-ES" sz="1800" kern="1200" dirty="0"/>
        </a:p>
      </dsp:txBody>
      <dsp:txXfrm>
        <a:off x="1992882" y="1542"/>
        <a:ext cx="2014563" cy="1343042"/>
      </dsp:txXfrm>
    </dsp:sp>
    <dsp:sp modelId="{33BDE3A2-1A53-4B08-ADCB-B690811D0B9F}">
      <dsp:nvSpPr>
        <dsp:cNvPr id="0" name=""/>
        <dsp:cNvSpPr/>
      </dsp:nvSpPr>
      <dsp:spPr>
        <a:xfrm>
          <a:off x="1321361" y="1532610"/>
          <a:ext cx="3357605" cy="13430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Posicionamiento de la Bobina era de forma manual</a:t>
          </a:r>
          <a:endParaRPr lang="es-ES" sz="1800" kern="1200" dirty="0"/>
        </a:p>
      </dsp:txBody>
      <dsp:txXfrm>
        <a:off x="1992882" y="1532610"/>
        <a:ext cx="2014563" cy="1343042"/>
      </dsp:txXfrm>
    </dsp:sp>
    <dsp:sp modelId="{6EA87406-DDBE-4315-8916-DF175BF7FC5B}">
      <dsp:nvSpPr>
        <dsp:cNvPr id="0" name=""/>
        <dsp:cNvSpPr/>
      </dsp:nvSpPr>
      <dsp:spPr>
        <a:xfrm>
          <a:off x="1321361" y="3063678"/>
          <a:ext cx="3357605" cy="13430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Para el calentamiento de las planchas metálicas utilizaban un soplete industrial.</a:t>
          </a:r>
          <a:endParaRPr lang="es-ES" sz="1800" kern="1200" dirty="0"/>
        </a:p>
      </dsp:txBody>
      <dsp:txXfrm>
        <a:off x="1992882" y="3063678"/>
        <a:ext cx="2014563" cy="13430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4B44B-AD50-4F94-8113-AFD7B2AF83F4}">
      <dsp:nvSpPr>
        <dsp:cNvPr id="0" name=""/>
        <dsp:cNvSpPr/>
      </dsp:nvSpPr>
      <dsp:spPr>
        <a:xfrm>
          <a:off x="126588" y="2324"/>
          <a:ext cx="1709200" cy="85460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Datos de conexión</a:t>
          </a:r>
          <a:endParaRPr lang="es-EC" sz="1400" kern="1200" dirty="0"/>
        </a:p>
      </dsp:txBody>
      <dsp:txXfrm>
        <a:off x="151618" y="27354"/>
        <a:ext cx="1659140" cy="804540"/>
      </dsp:txXfrm>
    </dsp:sp>
    <dsp:sp modelId="{76A0C33F-33C5-47C0-AFEF-BDA2C8E3174C}">
      <dsp:nvSpPr>
        <dsp:cNvPr id="0" name=""/>
        <dsp:cNvSpPr/>
      </dsp:nvSpPr>
      <dsp:spPr>
        <a:xfrm>
          <a:off x="297508" y="856924"/>
          <a:ext cx="170920" cy="640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950"/>
              </a:lnTo>
              <a:lnTo>
                <a:pt x="170920" y="64095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3091D9-A639-4713-9BE0-F6E8044EDB62}">
      <dsp:nvSpPr>
        <dsp:cNvPr id="0" name=""/>
        <dsp:cNvSpPr/>
      </dsp:nvSpPr>
      <dsp:spPr>
        <a:xfrm>
          <a:off x="468428" y="1070574"/>
          <a:ext cx="1367360" cy="854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Tensión de alimentación: 115 / 230 </a:t>
          </a:r>
          <a:r>
            <a:rPr lang="es-EC" sz="1400" kern="1200" dirty="0" err="1" smtClean="0"/>
            <a:t>Vac</a:t>
          </a:r>
          <a:endParaRPr lang="es-EC" sz="1400" kern="1200" dirty="0"/>
        </a:p>
      </dsp:txBody>
      <dsp:txXfrm>
        <a:off x="493458" y="1095604"/>
        <a:ext cx="1317300" cy="804540"/>
      </dsp:txXfrm>
    </dsp:sp>
    <dsp:sp modelId="{D4DD32B3-31C8-4DF8-BA7B-98E0B0E716D2}">
      <dsp:nvSpPr>
        <dsp:cNvPr id="0" name=""/>
        <dsp:cNvSpPr/>
      </dsp:nvSpPr>
      <dsp:spPr>
        <a:xfrm>
          <a:off x="297508" y="856924"/>
          <a:ext cx="170920" cy="1709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200"/>
              </a:lnTo>
              <a:lnTo>
                <a:pt x="170920" y="170920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4491BC-16FB-4E39-A765-B18F89C483AB}">
      <dsp:nvSpPr>
        <dsp:cNvPr id="0" name=""/>
        <dsp:cNvSpPr/>
      </dsp:nvSpPr>
      <dsp:spPr>
        <a:xfrm>
          <a:off x="468428" y="2138825"/>
          <a:ext cx="1367360" cy="854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Frecuencia de alimentación: 60 Hz</a:t>
          </a:r>
          <a:endParaRPr lang="es-EC" sz="1400" kern="1200" dirty="0"/>
        </a:p>
      </dsp:txBody>
      <dsp:txXfrm>
        <a:off x="493458" y="2163855"/>
        <a:ext cx="1317300" cy="804540"/>
      </dsp:txXfrm>
    </dsp:sp>
    <dsp:sp modelId="{2A617421-A2AA-448F-9078-CB72B14C2FA5}">
      <dsp:nvSpPr>
        <dsp:cNvPr id="0" name=""/>
        <dsp:cNvSpPr/>
      </dsp:nvSpPr>
      <dsp:spPr>
        <a:xfrm>
          <a:off x="297508" y="856924"/>
          <a:ext cx="170920" cy="2777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7450"/>
              </a:lnTo>
              <a:lnTo>
                <a:pt x="170920" y="277745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E2B015-D871-4D56-A844-3C6F3C7354F1}">
      <dsp:nvSpPr>
        <dsp:cNvPr id="0" name=""/>
        <dsp:cNvSpPr/>
      </dsp:nvSpPr>
      <dsp:spPr>
        <a:xfrm>
          <a:off x="468428" y="3207075"/>
          <a:ext cx="1367360" cy="854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Fusibles:      1,6 </a:t>
          </a:r>
          <a:r>
            <a:rPr lang="es-EC" sz="1400" kern="1200" dirty="0" err="1" smtClean="0"/>
            <a:t>Amp</a:t>
          </a:r>
          <a:r>
            <a:rPr lang="es-EC" sz="1400" kern="1200" dirty="0" smtClean="0"/>
            <a:t>.</a:t>
          </a:r>
          <a:endParaRPr lang="es-EC" sz="1400" kern="1200" dirty="0"/>
        </a:p>
      </dsp:txBody>
      <dsp:txXfrm>
        <a:off x="493458" y="3232105"/>
        <a:ext cx="1317300" cy="804540"/>
      </dsp:txXfrm>
    </dsp:sp>
    <dsp:sp modelId="{115CEE57-A252-40CC-916A-3D8ED75FAB49}">
      <dsp:nvSpPr>
        <dsp:cNvPr id="0" name=""/>
        <dsp:cNvSpPr/>
      </dsp:nvSpPr>
      <dsp:spPr>
        <a:xfrm>
          <a:off x="2263089" y="2324"/>
          <a:ext cx="1709200" cy="85460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Control basado en la toma de datos por medio de un microprocesador </a:t>
          </a:r>
          <a:endParaRPr lang="es-EC" sz="1400" kern="1200" dirty="0"/>
        </a:p>
      </dsp:txBody>
      <dsp:txXfrm>
        <a:off x="2288119" y="27354"/>
        <a:ext cx="1659140" cy="804540"/>
      </dsp:txXfrm>
    </dsp:sp>
    <dsp:sp modelId="{7F1A0969-E0B4-4F20-9FBD-F3B7F4A98020}">
      <dsp:nvSpPr>
        <dsp:cNvPr id="0" name=""/>
        <dsp:cNvSpPr/>
      </dsp:nvSpPr>
      <dsp:spPr>
        <a:xfrm>
          <a:off x="2434009" y="856924"/>
          <a:ext cx="170920" cy="640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950"/>
              </a:lnTo>
              <a:lnTo>
                <a:pt x="170920" y="64095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81ADF9-DD43-4961-A023-1270FA8FBE56}">
      <dsp:nvSpPr>
        <dsp:cNvPr id="0" name=""/>
        <dsp:cNvSpPr/>
      </dsp:nvSpPr>
      <dsp:spPr>
        <a:xfrm>
          <a:off x="2604929" y="1070574"/>
          <a:ext cx="1367360" cy="854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Entrada:               4 a 20 </a:t>
          </a:r>
          <a:r>
            <a:rPr lang="es-EC" sz="1400" kern="1200" dirty="0" err="1" smtClean="0"/>
            <a:t>mA</a:t>
          </a:r>
          <a:r>
            <a:rPr lang="es-EC" sz="1400" kern="1200" dirty="0" smtClean="0"/>
            <a:t>            0 a 10 </a:t>
          </a:r>
          <a:r>
            <a:rPr lang="es-EC" sz="1400" kern="1200" dirty="0" err="1" smtClean="0"/>
            <a:t>Vcd</a:t>
          </a:r>
          <a:endParaRPr lang="es-EC" sz="1400" kern="1200" dirty="0"/>
        </a:p>
      </dsp:txBody>
      <dsp:txXfrm>
        <a:off x="2629959" y="1095604"/>
        <a:ext cx="1317300" cy="804540"/>
      </dsp:txXfrm>
    </dsp:sp>
    <dsp:sp modelId="{6BCE8CA7-81FF-436F-921B-220EADBA42C3}">
      <dsp:nvSpPr>
        <dsp:cNvPr id="0" name=""/>
        <dsp:cNvSpPr/>
      </dsp:nvSpPr>
      <dsp:spPr>
        <a:xfrm>
          <a:off x="2434009" y="856924"/>
          <a:ext cx="170920" cy="1709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200"/>
              </a:lnTo>
              <a:lnTo>
                <a:pt x="170920" y="170920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6C0E9-7C99-4A4F-8111-0D5CD27864FA}">
      <dsp:nvSpPr>
        <dsp:cNvPr id="0" name=""/>
        <dsp:cNvSpPr/>
      </dsp:nvSpPr>
      <dsp:spPr>
        <a:xfrm>
          <a:off x="2604929" y="2138825"/>
          <a:ext cx="1367360" cy="854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Salidas analógicas y digitales</a:t>
          </a:r>
          <a:endParaRPr lang="es-EC" sz="1400" kern="1200" dirty="0"/>
        </a:p>
      </dsp:txBody>
      <dsp:txXfrm>
        <a:off x="2629959" y="2163855"/>
        <a:ext cx="1317300" cy="804540"/>
      </dsp:txXfrm>
    </dsp:sp>
    <dsp:sp modelId="{46EF0F7E-8989-4078-BF3A-AC6405725582}">
      <dsp:nvSpPr>
        <dsp:cNvPr id="0" name=""/>
        <dsp:cNvSpPr/>
      </dsp:nvSpPr>
      <dsp:spPr>
        <a:xfrm>
          <a:off x="2434009" y="856924"/>
          <a:ext cx="170920" cy="2777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7450"/>
              </a:lnTo>
              <a:lnTo>
                <a:pt x="170920" y="277745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1FBBF-58FE-4212-95EC-FA46109BC8EF}">
      <dsp:nvSpPr>
        <dsp:cNvPr id="0" name=""/>
        <dsp:cNvSpPr/>
      </dsp:nvSpPr>
      <dsp:spPr>
        <a:xfrm>
          <a:off x="2604929" y="3207075"/>
          <a:ext cx="1367360" cy="854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Acondicionamiento de señal</a:t>
          </a:r>
          <a:endParaRPr lang="es-EC" sz="1400" kern="1200" dirty="0"/>
        </a:p>
      </dsp:txBody>
      <dsp:txXfrm>
        <a:off x="2629959" y="3232105"/>
        <a:ext cx="1317300" cy="8045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4670F-0943-4AD2-8463-51D4611EE1D9}">
      <dsp:nvSpPr>
        <dsp:cNvPr id="0" name=""/>
        <dsp:cNvSpPr/>
      </dsp:nvSpPr>
      <dsp:spPr>
        <a:xfrm>
          <a:off x="2302652" y="0"/>
          <a:ext cx="2196562" cy="10767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Transformador de señal</a:t>
          </a:r>
          <a:endParaRPr lang="es-EC" sz="2400" kern="1200" dirty="0"/>
        </a:p>
      </dsp:txBody>
      <dsp:txXfrm>
        <a:off x="2334189" y="31537"/>
        <a:ext cx="2133488" cy="1013674"/>
      </dsp:txXfrm>
    </dsp:sp>
    <dsp:sp modelId="{054AD382-6D4F-45C5-9603-3FB66118E97C}">
      <dsp:nvSpPr>
        <dsp:cNvPr id="0" name=""/>
        <dsp:cNvSpPr/>
      </dsp:nvSpPr>
      <dsp:spPr>
        <a:xfrm>
          <a:off x="2522308" y="1076748"/>
          <a:ext cx="219656" cy="725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5110"/>
              </a:lnTo>
              <a:lnTo>
                <a:pt x="219656" y="7251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396CBF-56E2-4575-8232-C0E13AB84E0F}">
      <dsp:nvSpPr>
        <dsp:cNvPr id="0" name=""/>
        <dsp:cNvSpPr/>
      </dsp:nvSpPr>
      <dsp:spPr>
        <a:xfrm>
          <a:off x="2741964" y="1263484"/>
          <a:ext cx="1543836" cy="1076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Entrada:              4 a 20 </a:t>
          </a:r>
          <a:r>
            <a:rPr lang="es-EC" sz="1600" kern="1200" dirty="0" err="1" smtClean="0"/>
            <a:t>mA</a:t>
          </a:r>
          <a:r>
            <a:rPr lang="es-EC" sz="1600" kern="1200" dirty="0" smtClean="0"/>
            <a:t>            0 a 10 </a:t>
          </a:r>
          <a:r>
            <a:rPr lang="es-EC" sz="1600" kern="1200" dirty="0" err="1" smtClean="0"/>
            <a:t>Vcd</a:t>
          </a:r>
          <a:endParaRPr lang="es-EC" sz="1600" kern="1200" dirty="0"/>
        </a:p>
      </dsp:txBody>
      <dsp:txXfrm>
        <a:off x="2773501" y="1295021"/>
        <a:ext cx="1480762" cy="1013674"/>
      </dsp:txXfrm>
    </dsp:sp>
    <dsp:sp modelId="{4A4C17FD-4F88-408A-83D4-743950BDC5C4}">
      <dsp:nvSpPr>
        <dsp:cNvPr id="0" name=""/>
        <dsp:cNvSpPr/>
      </dsp:nvSpPr>
      <dsp:spPr>
        <a:xfrm>
          <a:off x="2522308" y="1076748"/>
          <a:ext cx="255684" cy="1992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2547"/>
              </a:lnTo>
              <a:lnTo>
                <a:pt x="255684" y="19925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8EA28-3AFA-40D5-9B75-694BFB3F0061}">
      <dsp:nvSpPr>
        <dsp:cNvPr id="0" name=""/>
        <dsp:cNvSpPr/>
      </dsp:nvSpPr>
      <dsp:spPr>
        <a:xfrm>
          <a:off x="2777992" y="2530921"/>
          <a:ext cx="1543836" cy="1076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Acondicionamiento de señal</a:t>
          </a:r>
          <a:endParaRPr lang="es-EC" sz="1600" kern="1200" dirty="0"/>
        </a:p>
      </dsp:txBody>
      <dsp:txXfrm>
        <a:off x="2809529" y="2562458"/>
        <a:ext cx="1480762" cy="1013674"/>
      </dsp:txXfrm>
    </dsp:sp>
    <dsp:sp modelId="{EF430CB4-D272-4961-B91F-D04EE4091410}">
      <dsp:nvSpPr>
        <dsp:cNvPr id="0" name=""/>
        <dsp:cNvSpPr/>
      </dsp:nvSpPr>
      <dsp:spPr>
        <a:xfrm>
          <a:off x="2522308" y="1076748"/>
          <a:ext cx="255684" cy="3257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7254"/>
              </a:lnTo>
              <a:lnTo>
                <a:pt x="255684" y="32572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AB3B5-CBCF-4B27-94EA-F2489D006BFC}">
      <dsp:nvSpPr>
        <dsp:cNvPr id="0" name=""/>
        <dsp:cNvSpPr/>
      </dsp:nvSpPr>
      <dsp:spPr>
        <a:xfrm>
          <a:off x="2777992" y="3795628"/>
          <a:ext cx="1543836" cy="1076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Control proporcional de válvulas neumáticas</a:t>
          </a:r>
          <a:endParaRPr lang="es-EC" sz="1600" kern="1200" dirty="0"/>
        </a:p>
      </dsp:txBody>
      <dsp:txXfrm>
        <a:off x="2809529" y="3827165"/>
        <a:ext cx="1480762" cy="101367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17B7B-E2EB-471D-B669-04753E0807FF}">
      <dsp:nvSpPr>
        <dsp:cNvPr id="0" name=""/>
        <dsp:cNvSpPr/>
      </dsp:nvSpPr>
      <dsp:spPr>
        <a:xfrm>
          <a:off x="2542362" y="360"/>
          <a:ext cx="2057604" cy="102880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73660" rIns="11049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800" kern="1200" dirty="0" smtClean="0"/>
            <a:t>DNCB</a:t>
          </a:r>
          <a:endParaRPr lang="es-EC" sz="5800" kern="1200" dirty="0"/>
        </a:p>
      </dsp:txBody>
      <dsp:txXfrm>
        <a:off x="2572495" y="30493"/>
        <a:ext cx="1997338" cy="968536"/>
      </dsp:txXfrm>
    </dsp:sp>
    <dsp:sp modelId="{AD0EACC5-608C-4633-8FC2-C967380A1868}">
      <dsp:nvSpPr>
        <dsp:cNvPr id="0" name=""/>
        <dsp:cNvSpPr/>
      </dsp:nvSpPr>
      <dsp:spPr>
        <a:xfrm>
          <a:off x="2748122" y="1029162"/>
          <a:ext cx="205760" cy="771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1601"/>
              </a:lnTo>
              <a:lnTo>
                <a:pt x="205760" y="771601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3F8929-F82F-4448-883D-2C3A3A0CD3F4}">
      <dsp:nvSpPr>
        <dsp:cNvPr id="0" name=""/>
        <dsp:cNvSpPr/>
      </dsp:nvSpPr>
      <dsp:spPr>
        <a:xfrm>
          <a:off x="2953883" y="1286362"/>
          <a:ext cx="1646083" cy="1028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Diámetro del émbolo: 100 mm</a:t>
          </a:r>
          <a:endParaRPr lang="es-EC" sz="2100" kern="1200" dirty="0"/>
        </a:p>
      </dsp:txBody>
      <dsp:txXfrm>
        <a:off x="2984016" y="1316495"/>
        <a:ext cx="1585817" cy="968536"/>
      </dsp:txXfrm>
    </dsp:sp>
    <dsp:sp modelId="{E234349A-63D0-4439-AF7A-453B1B99A90B}">
      <dsp:nvSpPr>
        <dsp:cNvPr id="0" name=""/>
        <dsp:cNvSpPr/>
      </dsp:nvSpPr>
      <dsp:spPr>
        <a:xfrm>
          <a:off x="2748122" y="1029162"/>
          <a:ext cx="205760" cy="2057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7604"/>
              </a:lnTo>
              <a:lnTo>
                <a:pt x="205760" y="2057604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C03FD-7941-459F-A9F4-A7E1ADC3EABE}">
      <dsp:nvSpPr>
        <dsp:cNvPr id="0" name=""/>
        <dsp:cNvSpPr/>
      </dsp:nvSpPr>
      <dsp:spPr>
        <a:xfrm>
          <a:off x="2953883" y="2572365"/>
          <a:ext cx="1646083" cy="1028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240708"/>
              <a:satOff val="5083"/>
              <a:lumOff val="135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Carrera: 500 mm</a:t>
          </a:r>
          <a:endParaRPr lang="es-EC" sz="2100" kern="1200" dirty="0"/>
        </a:p>
      </dsp:txBody>
      <dsp:txXfrm>
        <a:off x="2984016" y="2602498"/>
        <a:ext cx="1585817" cy="968536"/>
      </dsp:txXfrm>
    </dsp:sp>
    <dsp:sp modelId="{1E43C2FF-EC82-4678-B37B-629725B64596}">
      <dsp:nvSpPr>
        <dsp:cNvPr id="0" name=""/>
        <dsp:cNvSpPr/>
      </dsp:nvSpPr>
      <dsp:spPr>
        <a:xfrm>
          <a:off x="2748122" y="1029162"/>
          <a:ext cx="205760" cy="3343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3607"/>
              </a:lnTo>
              <a:lnTo>
                <a:pt x="205760" y="3343607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EAB9C1-AE2D-4352-A34E-12F336F5F786}">
      <dsp:nvSpPr>
        <dsp:cNvPr id="0" name=""/>
        <dsp:cNvSpPr/>
      </dsp:nvSpPr>
      <dsp:spPr>
        <a:xfrm>
          <a:off x="2953883" y="3858368"/>
          <a:ext cx="1646083" cy="1028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Presión de prensado: 2 Bar</a:t>
          </a:r>
          <a:endParaRPr lang="es-EC" sz="2100" kern="1200" dirty="0"/>
        </a:p>
      </dsp:txBody>
      <dsp:txXfrm>
        <a:off x="2984016" y="3888501"/>
        <a:ext cx="1585817" cy="96853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F775B-F0E0-4C0B-8643-45716B3B90C6}">
      <dsp:nvSpPr>
        <dsp:cNvPr id="0" name=""/>
        <dsp:cNvSpPr/>
      </dsp:nvSpPr>
      <dsp:spPr>
        <a:xfrm>
          <a:off x="2575670" y="2991"/>
          <a:ext cx="1840008" cy="920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Características</a:t>
          </a:r>
        </a:p>
      </dsp:txBody>
      <dsp:txXfrm>
        <a:off x="2602616" y="29937"/>
        <a:ext cx="1786116" cy="866112"/>
      </dsp:txXfrm>
    </dsp:sp>
    <dsp:sp modelId="{88769397-5FB4-48EC-A7F5-7ED838A4912A}">
      <dsp:nvSpPr>
        <dsp:cNvPr id="0" name=""/>
        <dsp:cNvSpPr/>
      </dsp:nvSpPr>
      <dsp:spPr>
        <a:xfrm>
          <a:off x="2759671" y="922996"/>
          <a:ext cx="184000" cy="690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0003"/>
              </a:lnTo>
              <a:lnTo>
                <a:pt x="184000" y="6900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EDAF01-1689-49BE-B1B5-B397F3B80E4A}">
      <dsp:nvSpPr>
        <dsp:cNvPr id="0" name=""/>
        <dsp:cNvSpPr/>
      </dsp:nvSpPr>
      <dsp:spPr>
        <a:xfrm>
          <a:off x="2943672" y="1152997"/>
          <a:ext cx="1472006" cy="920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Potencia: 1000 W</a:t>
          </a:r>
          <a:endParaRPr lang="es-EC" sz="2500" kern="1200" dirty="0"/>
        </a:p>
      </dsp:txBody>
      <dsp:txXfrm>
        <a:off x="2970618" y="1179943"/>
        <a:ext cx="1418114" cy="866112"/>
      </dsp:txXfrm>
    </dsp:sp>
    <dsp:sp modelId="{787B75F0-CEE1-4363-84AC-AFBD27044CE3}">
      <dsp:nvSpPr>
        <dsp:cNvPr id="0" name=""/>
        <dsp:cNvSpPr/>
      </dsp:nvSpPr>
      <dsp:spPr>
        <a:xfrm>
          <a:off x="2759671" y="922996"/>
          <a:ext cx="184000" cy="1840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0008"/>
              </a:lnTo>
              <a:lnTo>
                <a:pt x="184000" y="18400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61BDD6-DD7A-4084-BA4A-CD8F247CCC5B}">
      <dsp:nvSpPr>
        <dsp:cNvPr id="0" name=""/>
        <dsp:cNvSpPr/>
      </dsp:nvSpPr>
      <dsp:spPr>
        <a:xfrm>
          <a:off x="2943672" y="2303002"/>
          <a:ext cx="1472006" cy="920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Longitud: 10”</a:t>
          </a:r>
          <a:endParaRPr lang="es-EC" sz="2500" kern="1200" dirty="0"/>
        </a:p>
      </dsp:txBody>
      <dsp:txXfrm>
        <a:off x="2970618" y="2329948"/>
        <a:ext cx="1418114" cy="866112"/>
      </dsp:txXfrm>
    </dsp:sp>
    <dsp:sp modelId="{4C6C8D6C-9198-4595-B9C3-F2FB2D888ACE}">
      <dsp:nvSpPr>
        <dsp:cNvPr id="0" name=""/>
        <dsp:cNvSpPr/>
      </dsp:nvSpPr>
      <dsp:spPr>
        <a:xfrm>
          <a:off x="2759671" y="922996"/>
          <a:ext cx="184000" cy="2990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0014"/>
              </a:lnTo>
              <a:lnTo>
                <a:pt x="184000" y="29900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F806BD-F9D7-430B-AEF0-ECB7B5147949}">
      <dsp:nvSpPr>
        <dsp:cNvPr id="0" name=""/>
        <dsp:cNvSpPr/>
      </dsp:nvSpPr>
      <dsp:spPr>
        <a:xfrm>
          <a:off x="2943672" y="3453007"/>
          <a:ext cx="1472006" cy="920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Diámetro: 0,5”</a:t>
          </a:r>
          <a:endParaRPr lang="es-EC" sz="2500" kern="1200" dirty="0"/>
        </a:p>
      </dsp:txBody>
      <dsp:txXfrm>
        <a:off x="2970618" y="3479953"/>
        <a:ext cx="1418114" cy="86611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A0CFB-7EB7-41C9-9612-BE4B09A1CD43}">
      <dsp:nvSpPr>
        <dsp:cNvPr id="0" name=""/>
        <dsp:cNvSpPr/>
      </dsp:nvSpPr>
      <dsp:spPr>
        <a:xfrm>
          <a:off x="2287455" y="561"/>
          <a:ext cx="2649304" cy="8201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300" kern="1200" dirty="0" smtClean="0"/>
            <a:t>Características</a:t>
          </a:r>
        </a:p>
      </dsp:txBody>
      <dsp:txXfrm>
        <a:off x="2311476" y="24582"/>
        <a:ext cx="2601262" cy="772089"/>
      </dsp:txXfrm>
    </dsp:sp>
    <dsp:sp modelId="{5C9F12C3-E502-4664-BABD-BADB40E8BD81}">
      <dsp:nvSpPr>
        <dsp:cNvPr id="0" name=""/>
        <dsp:cNvSpPr/>
      </dsp:nvSpPr>
      <dsp:spPr>
        <a:xfrm>
          <a:off x="2552385" y="820692"/>
          <a:ext cx="264930" cy="615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5098"/>
              </a:lnTo>
              <a:lnTo>
                <a:pt x="264930" y="615098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75DED-5737-411E-980D-978F1BB75E54}">
      <dsp:nvSpPr>
        <dsp:cNvPr id="0" name=""/>
        <dsp:cNvSpPr/>
      </dsp:nvSpPr>
      <dsp:spPr>
        <a:xfrm>
          <a:off x="2817316" y="1025725"/>
          <a:ext cx="2119443" cy="820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Potencia: 3600 W</a:t>
          </a:r>
          <a:endParaRPr lang="es-EC" sz="1800" kern="1200" dirty="0"/>
        </a:p>
      </dsp:txBody>
      <dsp:txXfrm>
        <a:off x="2841337" y="1049746"/>
        <a:ext cx="2071401" cy="772089"/>
      </dsp:txXfrm>
    </dsp:sp>
    <dsp:sp modelId="{D4A70AE5-2523-4929-83AE-1F4DA315FE65}">
      <dsp:nvSpPr>
        <dsp:cNvPr id="0" name=""/>
        <dsp:cNvSpPr/>
      </dsp:nvSpPr>
      <dsp:spPr>
        <a:xfrm>
          <a:off x="2552385" y="820692"/>
          <a:ext cx="264930" cy="1640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0263"/>
              </a:lnTo>
              <a:lnTo>
                <a:pt x="264930" y="1640263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C0DB1A-CF40-49B8-A7AD-D3E0DA755440}">
      <dsp:nvSpPr>
        <dsp:cNvPr id="0" name=""/>
        <dsp:cNvSpPr/>
      </dsp:nvSpPr>
      <dsp:spPr>
        <a:xfrm>
          <a:off x="2817316" y="2050890"/>
          <a:ext cx="2119443" cy="820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Longitud total:    2180 mm</a:t>
          </a:r>
        </a:p>
      </dsp:txBody>
      <dsp:txXfrm>
        <a:off x="2841337" y="2074911"/>
        <a:ext cx="2071401" cy="772089"/>
      </dsp:txXfrm>
    </dsp:sp>
    <dsp:sp modelId="{70129EDD-611B-4704-B71C-5B21B7D014CF}">
      <dsp:nvSpPr>
        <dsp:cNvPr id="0" name=""/>
        <dsp:cNvSpPr/>
      </dsp:nvSpPr>
      <dsp:spPr>
        <a:xfrm>
          <a:off x="2552385" y="820692"/>
          <a:ext cx="264930" cy="2665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5428"/>
              </a:lnTo>
              <a:lnTo>
                <a:pt x="264930" y="2665428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47C2AD-2F4E-4F00-A5BF-D45E8D4175AD}">
      <dsp:nvSpPr>
        <dsp:cNvPr id="0" name=""/>
        <dsp:cNvSpPr/>
      </dsp:nvSpPr>
      <dsp:spPr>
        <a:xfrm>
          <a:off x="2817316" y="3076055"/>
          <a:ext cx="2119443" cy="820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Longitud de inmersión: 1955 mm</a:t>
          </a:r>
        </a:p>
      </dsp:txBody>
      <dsp:txXfrm>
        <a:off x="2841337" y="3100076"/>
        <a:ext cx="2071401" cy="772089"/>
      </dsp:txXfrm>
    </dsp:sp>
    <dsp:sp modelId="{C55F2827-E2BE-484D-BB32-BCCF7897A241}">
      <dsp:nvSpPr>
        <dsp:cNvPr id="0" name=""/>
        <dsp:cNvSpPr/>
      </dsp:nvSpPr>
      <dsp:spPr>
        <a:xfrm>
          <a:off x="2552385" y="820692"/>
          <a:ext cx="264930" cy="3690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0593"/>
              </a:lnTo>
              <a:lnTo>
                <a:pt x="264930" y="3690593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51F03-5F94-4D56-B6D4-B91B82FDD1E7}">
      <dsp:nvSpPr>
        <dsp:cNvPr id="0" name=""/>
        <dsp:cNvSpPr/>
      </dsp:nvSpPr>
      <dsp:spPr>
        <a:xfrm>
          <a:off x="2817316" y="4101220"/>
          <a:ext cx="2119443" cy="820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Diámetro: 8 mm</a:t>
          </a:r>
        </a:p>
      </dsp:txBody>
      <dsp:txXfrm>
        <a:off x="2841337" y="4125241"/>
        <a:ext cx="2071401" cy="77208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963A2-22EE-49B4-8881-55114F9F58C3}">
      <dsp:nvSpPr>
        <dsp:cNvPr id="0" name=""/>
        <dsp:cNvSpPr/>
      </dsp:nvSpPr>
      <dsp:spPr>
        <a:xfrm>
          <a:off x="2060806" y="1733"/>
          <a:ext cx="2932774" cy="91161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Diámetro: 1/8 </a:t>
          </a:r>
          <a:r>
            <a:rPr lang="es-EC" sz="2500" kern="1200" dirty="0" err="1" smtClean="0"/>
            <a:t>plg</a:t>
          </a:r>
          <a:endParaRPr lang="es-EC" sz="2500" kern="1200" dirty="0"/>
        </a:p>
      </dsp:txBody>
      <dsp:txXfrm>
        <a:off x="2516613" y="1733"/>
        <a:ext cx="2021161" cy="911613"/>
      </dsp:txXfrm>
    </dsp:sp>
    <dsp:sp modelId="{4A26A6AA-962C-4F0B-A8F6-D727F6143AED}">
      <dsp:nvSpPr>
        <dsp:cNvPr id="0" name=""/>
        <dsp:cNvSpPr/>
      </dsp:nvSpPr>
      <dsp:spPr>
        <a:xfrm>
          <a:off x="2060806" y="1000032"/>
          <a:ext cx="2993420" cy="91161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Longitud: 4 </a:t>
          </a:r>
          <a:r>
            <a:rPr lang="es-EC" sz="2500" kern="1200" dirty="0" err="1" smtClean="0"/>
            <a:t>plg</a:t>
          </a:r>
          <a:endParaRPr lang="es-EC" sz="2500" kern="1200" dirty="0"/>
        </a:p>
      </dsp:txBody>
      <dsp:txXfrm>
        <a:off x="2516613" y="1000032"/>
        <a:ext cx="2081807" cy="911613"/>
      </dsp:txXfrm>
    </dsp:sp>
    <dsp:sp modelId="{32ED60B5-9ED8-4E5C-9960-DA149B1D0899}">
      <dsp:nvSpPr>
        <dsp:cNvPr id="0" name=""/>
        <dsp:cNvSpPr/>
      </dsp:nvSpPr>
      <dsp:spPr>
        <a:xfrm>
          <a:off x="2060806" y="2039272"/>
          <a:ext cx="2993420" cy="91161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Longitud de cable: 48 </a:t>
          </a:r>
          <a:r>
            <a:rPr lang="es-EC" sz="2500" kern="1200" dirty="0" err="1" smtClean="0"/>
            <a:t>plg</a:t>
          </a:r>
          <a:endParaRPr lang="es-EC" sz="2500" kern="1200" dirty="0"/>
        </a:p>
      </dsp:txBody>
      <dsp:txXfrm>
        <a:off x="2516613" y="2039272"/>
        <a:ext cx="2081807" cy="911613"/>
      </dsp:txXfrm>
    </dsp:sp>
    <dsp:sp modelId="{74B74FFD-89A3-4EAE-B190-37EC82A1D18D}">
      <dsp:nvSpPr>
        <dsp:cNvPr id="0" name=""/>
        <dsp:cNvSpPr/>
      </dsp:nvSpPr>
      <dsp:spPr>
        <a:xfrm>
          <a:off x="2060806" y="3078511"/>
          <a:ext cx="2993420" cy="91161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Temperatura máxima: 400°C</a:t>
          </a:r>
          <a:endParaRPr lang="es-EC" sz="2500" kern="1200" dirty="0"/>
        </a:p>
      </dsp:txBody>
      <dsp:txXfrm>
        <a:off x="2516613" y="3078511"/>
        <a:ext cx="2081807" cy="911613"/>
      </dsp:txXfrm>
    </dsp:sp>
    <dsp:sp modelId="{8ECD32AF-AFC1-41FE-B43D-7F5760DD30F5}">
      <dsp:nvSpPr>
        <dsp:cNvPr id="0" name=""/>
        <dsp:cNvSpPr/>
      </dsp:nvSpPr>
      <dsp:spPr>
        <a:xfrm>
          <a:off x="2060806" y="4117751"/>
          <a:ext cx="2993420" cy="91161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Material: Acero Inoxidable </a:t>
          </a:r>
          <a:endParaRPr lang="es-EC" sz="2500" kern="1200" dirty="0"/>
        </a:p>
      </dsp:txBody>
      <dsp:txXfrm>
        <a:off x="2516613" y="4117751"/>
        <a:ext cx="2081807" cy="91161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963A2-22EE-49B4-8881-55114F9F58C3}">
      <dsp:nvSpPr>
        <dsp:cNvPr id="0" name=""/>
        <dsp:cNvSpPr/>
      </dsp:nvSpPr>
      <dsp:spPr>
        <a:xfrm>
          <a:off x="2014539" y="3512"/>
          <a:ext cx="3085954" cy="75597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Alimentación: 115 / 230 </a:t>
          </a:r>
          <a:r>
            <a:rPr lang="es-EC" sz="1800" kern="1200" dirty="0" err="1" smtClean="0"/>
            <a:t>Vac</a:t>
          </a:r>
          <a:endParaRPr lang="es-EC" sz="1800" kern="1200" dirty="0"/>
        </a:p>
      </dsp:txBody>
      <dsp:txXfrm>
        <a:off x="2392525" y="3512"/>
        <a:ext cx="2329982" cy="755972"/>
      </dsp:txXfrm>
    </dsp:sp>
    <dsp:sp modelId="{85BCD02A-3A6A-47C1-9957-1F0A88E8CE11}">
      <dsp:nvSpPr>
        <dsp:cNvPr id="0" name=""/>
        <dsp:cNvSpPr/>
      </dsp:nvSpPr>
      <dsp:spPr>
        <a:xfrm>
          <a:off x="2014539" y="865320"/>
          <a:ext cx="3085954" cy="75597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Temperatura de control:     -50 a 600 °C</a:t>
          </a:r>
          <a:endParaRPr lang="es-EC" sz="1800" kern="1200" dirty="0"/>
        </a:p>
      </dsp:txBody>
      <dsp:txXfrm>
        <a:off x="2392525" y="865320"/>
        <a:ext cx="2329982" cy="755972"/>
      </dsp:txXfrm>
    </dsp:sp>
    <dsp:sp modelId="{2C06EFDF-C068-4A52-AFB3-33A90E3D8040}">
      <dsp:nvSpPr>
        <dsp:cNvPr id="0" name=""/>
        <dsp:cNvSpPr/>
      </dsp:nvSpPr>
      <dsp:spPr>
        <a:xfrm>
          <a:off x="2014539" y="1727129"/>
          <a:ext cx="3085954" cy="75597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Resolución: 1°C / 1°F</a:t>
          </a:r>
          <a:endParaRPr lang="es-EC" sz="1800" kern="1200" dirty="0"/>
        </a:p>
      </dsp:txBody>
      <dsp:txXfrm>
        <a:off x="2392525" y="1727129"/>
        <a:ext cx="2329982" cy="755972"/>
      </dsp:txXfrm>
    </dsp:sp>
    <dsp:sp modelId="{9BA3F242-07EC-4EEB-9E83-2E2EA21D4724}">
      <dsp:nvSpPr>
        <dsp:cNvPr id="0" name=""/>
        <dsp:cNvSpPr/>
      </dsp:nvSpPr>
      <dsp:spPr>
        <a:xfrm>
          <a:off x="2014539" y="2588937"/>
          <a:ext cx="3085954" cy="75597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Dimensiones: 71 x 28 x 71 mm</a:t>
          </a:r>
          <a:endParaRPr lang="es-EC" sz="1800" kern="1200" dirty="0"/>
        </a:p>
      </dsp:txBody>
      <dsp:txXfrm>
        <a:off x="2392525" y="2588937"/>
        <a:ext cx="2329982" cy="755972"/>
      </dsp:txXfrm>
    </dsp:sp>
    <dsp:sp modelId="{28A15840-BF72-4CD0-B09D-DF087A41970D}">
      <dsp:nvSpPr>
        <dsp:cNvPr id="0" name=""/>
        <dsp:cNvSpPr/>
      </dsp:nvSpPr>
      <dsp:spPr>
        <a:xfrm>
          <a:off x="2014539" y="3450745"/>
          <a:ext cx="3085954" cy="75597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Temperatura de operación: 0 hasta 50°C</a:t>
          </a:r>
          <a:endParaRPr lang="es-EC" sz="1800" kern="1200" dirty="0"/>
        </a:p>
      </dsp:txBody>
      <dsp:txXfrm>
        <a:off x="2392525" y="3450745"/>
        <a:ext cx="2329982" cy="755972"/>
      </dsp:txXfrm>
    </dsp:sp>
    <dsp:sp modelId="{77B7FE07-7365-4E64-909B-CBC89FD5EC84}">
      <dsp:nvSpPr>
        <dsp:cNvPr id="0" name=""/>
        <dsp:cNvSpPr/>
      </dsp:nvSpPr>
      <dsp:spPr>
        <a:xfrm>
          <a:off x="2014539" y="4312554"/>
          <a:ext cx="3048004" cy="75597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Sensor: </a:t>
          </a:r>
          <a:r>
            <a:rPr lang="es-EC" sz="1800" kern="1200" dirty="0" err="1" smtClean="0"/>
            <a:t>Termocupla</a:t>
          </a:r>
          <a:r>
            <a:rPr lang="es-EC" sz="1800" kern="1200" dirty="0" smtClean="0"/>
            <a:t> J</a:t>
          </a:r>
          <a:endParaRPr lang="es-EC" sz="1800" kern="1200" dirty="0"/>
        </a:p>
      </dsp:txBody>
      <dsp:txXfrm>
        <a:off x="2392525" y="4312554"/>
        <a:ext cx="2292032" cy="75597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8E018-5B4C-4886-93BB-99F0762A0CDC}">
      <dsp:nvSpPr>
        <dsp:cNvPr id="0" name=""/>
        <dsp:cNvSpPr/>
      </dsp:nvSpPr>
      <dsp:spPr>
        <a:xfrm>
          <a:off x="0" y="359128"/>
          <a:ext cx="435363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F1D4DD-7CAC-4554-A397-F7FF075895A2}">
      <dsp:nvSpPr>
        <dsp:cNvPr id="0" name=""/>
        <dsp:cNvSpPr/>
      </dsp:nvSpPr>
      <dsp:spPr>
        <a:xfrm>
          <a:off x="217681" y="108208"/>
          <a:ext cx="3047545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190" tIns="0" rIns="1151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Posicionamiento de bobinas</a:t>
          </a:r>
          <a:endParaRPr lang="es-EC" sz="1700" kern="1200" dirty="0"/>
        </a:p>
      </dsp:txBody>
      <dsp:txXfrm>
        <a:off x="242179" y="132706"/>
        <a:ext cx="2998549" cy="452844"/>
      </dsp:txXfrm>
    </dsp:sp>
    <dsp:sp modelId="{821A1C7B-B0D0-4C40-BE9C-C02A16F34C69}">
      <dsp:nvSpPr>
        <dsp:cNvPr id="0" name=""/>
        <dsp:cNvSpPr/>
      </dsp:nvSpPr>
      <dsp:spPr>
        <a:xfrm>
          <a:off x="0" y="1130248"/>
          <a:ext cx="435363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6ADD8F-4B2D-40B8-BF62-9A7F62C64EFE}">
      <dsp:nvSpPr>
        <dsp:cNvPr id="0" name=""/>
        <dsp:cNvSpPr/>
      </dsp:nvSpPr>
      <dsp:spPr>
        <a:xfrm>
          <a:off x="217681" y="879328"/>
          <a:ext cx="3047545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190" tIns="0" rIns="1151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Distribución de rodillos de paso</a:t>
          </a:r>
          <a:endParaRPr lang="es-EC" sz="1700" kern="1200" dirty="0"/>
        </a:p>
      </dsp:txBody>
      <dsp:txXfrm>
        <a:off x="242179" y="903826"/>
        <a:ext cx="2998549" cy="452844"/>
      </dsp:txXfrm>
    </dsp:sp>
    <dsp:sp modelId="{DA89EE48-DC99-456F-983A-ED67FA1F5DFB}">
      <dsp:nvSpPr>
        <dsp:cNvPr id="0" name=""/>
        <dsp:cNvSpPr/>
      </dsp:nvSpPr>
      <dsp:spPr>
        <a:xfrm>
          <a:off x="0" y="1901368"/>
          <a:ext cx="435363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9FC96-5860-4CA3-816B-A8EC1F1EA161}">
      <dsp:nvSpPr>
        <dsp:cNvPr id="0" name=""/>
        <dsp:cNvSpPr/>
      </dsp:nvSpPr>
      <dsp:spPr>
        <a:xfrm>
          <a:off x="217681" y="1650448"/>
          <a:ext cx="3047545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190" tIns="0" rIns="1151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Comodidad del operador</a:t>
          </a:r>
        </a:p>
      </dsp:txBody>
      <dsp:txXfrm>
        <a:off x="242179" y="1674946"/>
        <a:ext cx="2998549" cy="452844"/>
      </dsp:txXfrm>
    </dsp:sp>
    <dsp:sp modelId="{BBC3F20F-13A8-4DBC-9000-A091C952D084}">
      <dsp:nvSpPr>
        <dsp:cNvPr id="0" name=""/>
        <dsp:cNvSpPr/>
      </dsp:nvSpPr>
      <dsp:spPr>
        <a:xfrm>
          <a:off x="0" y="2672488"/>
          <a:ext cx="435363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16B3E0-B26B-4F11-BA9A-FD1A0A1377F9}">
      <dsp:nvSpPr>
        <dsp:cNvPr id="0" name=""/>
        <dsp:cNvSpPr/>
      </dsp:nvSpPr>
      <dsp:spPr>
        <a:xfrm>
          <a:off x="217681" y="2421568"/>
          <a:ext cx="3047545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190" tIns="0" rIns="1151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Sujeción placa térmica</a:t>
          </a:r>
        </a:p>
      </dsp:txBody>
      <dsp:txXfrm>
        <a:off x="242179" y="2446066"/>
        <a:ext cx="2998549" cy="452844"/>
      </dsp:txXfrm>
    </dsp:sp>
    <dsp:sp modelId="{83ECC9F4-AAC5-4089-9DCC-EE8362D56D82}">
      <dsp:nvSpPr>
        <dsp:cNvPr id="0" name=""/>
        <dsp:cNvSpPr/>
      </dsp:nvSpPr>
      <dsp:spPr>
        <a:xfrm>
          <a:off x="0" y="3443609"/>
          <a:ext cx="435363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EDEC37-32D4-4F8F-AD44-DDF43F3FC9C3}">
      <dsp:nvSpPr>
        <dsp:cNvPr id="0" name=""/>
        <dsp:cNvSpPr/>
      </dsp:nvSpPr>
      <dsp:spPr>
        <a:xfrm>
          <a:off x="217681" y="3192689"/>
          <a:ext cx="3047545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190" tIns="0" rIns="1151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Ubicación mandos de control</a:t>
          </a:r>
        </a:p>
      </dsp:txBody>
      <dsp:txXfrm>
        <a:off x="242179" y="3217187"/>
        <a:ext cx="2998549" cy="45284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C29E0-E906-4B96-BCFA-179D7C04D8E9}">
      <dsp:nvSpPr>
        <dsp:cNvPr id="0" name=""/>
        <dsp:cNvSpPr/>
      </dsp:nvSpPr>
      <dsp:spPr>
        <a:xfrm>
          <a:off x="2526636" y="1312"/>
          <a:ext cx="1638678" cy="819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Consideraciones</a:t>
          </a:r>
          <a:endParaRPr lang="es-EC" sz="1800" kern="1200" dirty="0"/>
        </a:p>
      </dsp:txBody>
      <dsp:txXfrm>
        <a:off x="2550634" y="25310"/>
        <a:ext cx="1590682" cy="771343"/>
      </dsp:txXfrm>
    </dsp:sp>
    <dsp:sp modelId="{13BCE475-65C0-4EF8-AA5A-D606342A6B6E}">
      <dsp:nvSpPr>
        <dsp:cNvPr id="0" name=""/>
        <dsp:cNvSpPr/>
      </dsp:nvSpPr>
      <dsp:spPr>
        <a:xfrm>
          <a:off x="2690504" y="820651"/>
          <a:ext cx="163867" cy="614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4504"/>
              </a:lnTo>
              <a:lnTo>
                <a:pt x="163867" y="6145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12FF7-04B4-4221-8D09-8413CD7EDCA3}">
      <dsp:nvSpPr>
        <dsp:cNvPr id="0" name=""/>
        <dsp:cNvSpPr/>
      </dsp:nvSpPr>
      <dsp:spPr>
        <a:xfrm>
          <a:off x="2854372" y="1025486"/>
          <a:ext cx="1310942" cy="819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Diámetro bobina: 1170 mm</a:t>
          </a:r>
          <a:endParaRPr lang="es-EC" sz="1700" kern="1200" dirty="0"/>
        </a:p>
      </dsp:txBody>
      <dsp:txXfrm>
        <a:off x="2878370" y="1049484"/>
        <a:ext cx="1262946" cy="771343"/>
      </dsp:txXfrm>
    </dsp:sp>
    <dsp:sp modelId="{F078C85D-B8C1-43E0-92A0-57E905DAAD71}">
      <dsp:nvSpPr>
        <dsp:cNvPr id="0" name=""/>
        <dsp:cNvSpPr/>
      </dsp:nvSpPr>
      <dsp:spPr>
        <a:xfrm>
          <a:off x="2690504" y="820651"/>
          <a:ext cx="163867" cy="1638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8678"/>
              </a:lnTo>
              <a:lnTo>
                <a:pt x="163867" y="16386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92B61A-0B8C-43F2-AAF5-81F4AF3D9628}">
      <dsp:nvSpPr>
        <dsp:cNvPr id="0" name=""/>
        <dsp:cNvSpPr/>
      </dsp:nvSpPr>
      <dsp:spPr>
        <a:xfrm>
          <a:off x="2854372" y="2049660"/>
          <a:ext cx="1310942" cy="819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Ancho de bobina: 1000 mm</a:t>
          </a:r>
          <a:endParaRPr lang="es-EC" sz="1700" kern="1200" dirty="0"/>
        </a:p>
      </dsp:txBody>
      <dsp:txXfrm>
        <a:off x="2878370" y="2073658"/>
        <a:ext cx="1262946" cy="771343"/>
      </dsp:txXfrm>
    </dsp:sp>
    <dsp:sp modelId="{C9D1302E-689D-4B65-B240-71EEA246629C}">
      <dsp:nvSpPr>
        <dsp:cNvPr id="0" name=""/>
        <dsp:cNvSpPr/>
      </dsp:nvSpPr>
      <dsp:spPr>
        <a:xfrm>
          <a:off x="2690504" y="820651"/>
          <a:ext cx="163867" cy="2662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2852"/>
              </a:lnTo>
              <a:lnTo>
                <a:pt x="163867" y="26628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CBD0C-A41C-4CB4-A589-8AD609065A01}">
      <dsp:nvSpPr>
        <dsp:cNvPr id="0" name=""/>
        <dsp:cNvSpPr/>
      </dsp:nvSpPr>
      <dsp:spPr>
        <a:xfrm>
          <a:off x="2854372" y="3073835"/>
          <a:ext cx="1310942" cy="819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Peso de bobina: 165 kg</a:t>
          </a:r>
          <a:endParaRPr lang="es-EC" sz="1700" kern="1200" dirty="0"/>
        </a:p>
      </dsp:txBody>
      <dsp:txXfrm>
        <a:off x="2878370" y="3097833"/>
        <a:ext cx="1262946" cy="771343"/>
      </dsp:txXfrm>
    </dsp:sp>
    <dsp:sp modelId="{A4A07995-E164-4996-98A8-F6BDAA39CA3D}">
      <dsp:nvSpPr>
        <dsp:cNvPr id="0" name=""/>
        <dsp:cNvSpPr/>
      </dsp:nvSpPr>
      <dsp:spPr>
        <a:xfrm>
          <a:off x="2690504" y="820651"/>
          <a:ext cx="163867" cy="3687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7027"/>
              </a:lnTo>
              <a:lnTo>
                <a:pt x="163867" y="36870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E0181B-EE5A-4CFF-B723-FDDB10844747}">
      <dsp:nvSpPr>
        <dsp:cNvPr id="0" name=""/>
        <dsp:cNvSpPr/>
      </dsp:nvSpPr>
      <dsp:spPr>
        <a:xfrm>
          <a:off x="2854372" y="4098009"/>
          <a:ext cx="1310942" cy="819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Velocidad de desbobinado: 50 m/min</a:t>
          </a:r>
          <a:endParaRPr lang="es-EC" sz="1700" kern="1200" dirty="0"/>
        </a:p>
      </dsp:txBody>
      <dsp:txXfrm>
        <a:off x="2878370" y="4122007"/>
        <a:ext cx="1262946" cy="77134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F1F08-0B91-4C18-B069-3760552796B9}">
      <dsp:nvSpPr>
        <dsp:cNvPr id="0" name=""/>
        <dsp:cNvSpPr/>
      </dsp:nvSpPr>
      <dsp:spPr>
        <a:xfrm>
          <a:off x="0" y="676584"/>
          <a:ext cx="3471081" cy="13884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Angulo de la lámina previo a la mesa de empalme</a:t>
          </a:r>
          <a:endParaRPr lang="es-EC" sz="2200" kern="1200" dirty="0"/>
        </a:p>
      </dsp:txBody>
      <dsp:txXfrm>
        <a:off x="694216" y="676584"/>
        <a:ext cx="2082649" cy="1388432"/>
      </dsp:txXfrm>
    </dsp:sp>
    <dsp:sp modelId="{432860ED-FF45-4325-9F02-7DF1784907D6}">
      <dsp:nvSpPr>
        <dsp:cNvPr id="0" name=""/>
        <dsp:cNvSpPr/>
      </dsp:nvSpPr>
      <dsp:spPr>
        <a:xfrm>
          <a:off x="0" y="2608421"/>
          <a:ext cx="3471081" cy="13884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Posición de la lámina previo al paso por el rodillo de tensión</a:t>
          </a:r>
          <a:endParaRPr lang="es-EC" sz="2200" kern="1200" dirty="0"/>
        </a:p>
      </dsp:txBody>
      <dsp:txXfrm>
        <a:off x="694216" y="2608421"/>
        <a:ext cx="2082649" cy="1388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4A9C5-4E6F-4A89-A3B2-13A883A97AEF}">
      <dsp:nvSpPr>
        <dsp:cNvPr id="0" name=""/>
        <dsp:cNvSpPr/>
      </dsp:nvSpPr>
      <dsp:spPr>
        <a:xfrm>
          <a:off x="1239376" y="1433"/>
          <a:ext cx="3652270" cy="14609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/>
            <a:t>Tiempo de calentamiento era de 45 minutos</a:t>
          </a:r>
          <a:endParaRPr lang="es-ES" sz="2000" kern="1200"/>
        </a:p>
      </dsp:txBody>
      <dsp:txXfrm>
        <a:off x="1969830" y="1433"/>
        <a:ext cx="2191362" cy="1460908"/>
      </dsp:txXfrm>
    </dsp:sp>
    <dsp:sp modelId="{A6F9CA24-BDC6-4F31-9FE0-3C0ECC1309C3}">
      <dsp:nvSpPr>
        <dsp:cNvPr id="0" name=""/>
        <dsp:cNvSpPr/>
      </dsp:nvSpPr>
      <dsp:spPr>
        <a:xfrm>
          <a:off x="1239376" y="1666869"/>
          <a:ext cx="3652270" cy="14609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Para el empalme de rollos de poliéster se utiliza una “Cosedora de sacos”</a:t>
          </a:r>
          <a:endParaRPr lang="es-ES" sz="2000" kern="1200" dirty="0"/>
        </a:p>
      </dsp:txBody>
      <dsp:txXfrm>
        <a:off x="1969830" y="1666869"/>
        <a:ext cx="2191362" cy="146090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65111-9D6E-4988-BDED-69D6989697B6}">
      <dsp:nvSpPr>
        <dsp:cNvPr id="0" name=""/>
        <dsp:cNvSpPr/>
      </dsp:nvSpPr>
      <dsp:spPr>
        <a:xfrm>
          <a:off x="1485304" y="496"/>
          <a:ext cx="3125390" cy="1875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/>
            <a:t>Seguridad del operador</a:t>
          </a:r>
          <a:endParaRPr lang="es-EC" sz="4000" kern="1200" dirty="0"/>
        </a:p>
      </dsp:txBody>
      <dsp:txXfrm>
        <a:off x="1485304" y="496"/>
        <a:ext cx="3125390" cy="1875234"/>
      </dsp:txXfrm>
    </dsp:sp>
    <dsp:sp modelId="{2E6668D4-9822-40CF-B43A-61A1BD8E1BC4}">
      <dsp:nvSpPr>
        <dsp:cNvPr id="0" name=""/>
        <dsp:cNvSpPr/>
      </dsp:nvSpPr>
      <dsp:spPr>
        <a:xfrm>
          <a:off x="1485304" y="2188269"/>
          <a:ext cx="3125390" cy="1875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/>
            <a:t>Libertad de manipulación</a:t>
          </a:r>
          <a:endParaRPr lang="es-EC" sz="4000" kern="1200" dirty="0"/>
        </a:p>
      </dsp:txBody>
      <dsp:txXfrm>
        <a:off x="1485304" y="2188269"/>
        <a:ext cx="3125390" cy="187523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AD626-C0FB-41C1-BEE9-50CD10EDB7CE}">
      <dsp:nvSpPr>
        <dsp:cNvPr id="0" name=""/>
        <dsp:cNvSpPr/>
      </dsp:nvSpPr>
      <dsp:spPr>
        <a:xfrm>
          <a:off x="2704539" y="1176"/>
          <a:ext cx="1582270" cy="7911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Consideraciones</a:t>
          </a:r>
          <a:endParaRPr lang="es-EC" sz="1700" kern="1200" dirty="0"/>
        </a:p>
      </dsp:txBody>
      <dsp:txXfrm>
        <a:off x="2727711" y="24348"/>
        <a:ext cx="1535926" cy="744791"/>
      </dsp:txXfrm>
    </dsp:sp>
    <dsp:sp modelId="{BE8F9B4F-53E1-4FCD-B9FE-2AEB3021DE53}">
      <dsp:nvSpPr>
        <dsp:cNvPr id="0" name=""/>
        <dsp:cNvSpPr/>
      </dsp:nvSpPr>
      <dsp:spPr>
        <a:xfrm>
          <a:off x="2862766" y="792311"/>
          <a:ext cx="158227" cy="593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3351"/>
              </a:lnTo>
              <a:lnTo>
                <a:pt x="158227" y="5933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755D6C-05F4-4328-8593-74F7557B6215}">
      <dsp:nvSpPr>
        <dsp:cNvPr id="0" name=""/>
        <dsp:cNvSpPr/>
      </dsp:nvSpPr>
      <dsp:spPr>
        <a:xfrm>
          <a:off x="3020993" y="990095"/>
          <a:ext cx="1265816" cy="7911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Dimensiones de los cilindros</a:t>
          </a:r>
          <a:endParaRPr lang="es-EC" sz="1600" kern="1200" dirty="0"/>
        </a:p>
      </dsp:txBody>
      <dsp:txXfrm>
        <a:off x="3044165" y="1013267"/>
        <a:ext cx="1219472" cy="744791"/>
      </dsp:txXfrm>
    </dsp:sp>
    <dsp:sp modelId="{B80D7114-2381-46B4-8B14-6DAE683E0F5C}">
      <dsp:nvSpPr>
        <dsp:cNvPr id="0" name=""/>
        <dsp:cNvSpPr/>
      </dsp:nvSpPr>
      <dsp:spPr>
        <a:xfrm>
          <a:off x="2862766" y="792311"/>
          <a:ext cx="158227" cy="1582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2270"/>
              </a:lnTo>
              <a:lnTo>
                <a:pt x="158227" y="15822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47471-0020-4AFC-B0ED-49D1C79B31D3}">
      <dsp:nvSpPr>
        <dsp:cNvPr id="0" name=""/>
        <dsp:cNvSpPr/>
      </dsp:nvSpPr>
      <dsp:spPr>
        <a:xfrm>
          <a:off x="3020993" y="1979014"/>
          <a:ext cx="1265816" cy="7911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Carrera de los vástagos</a:t>
          </a:r>
          <a:endParaRPr lang="es-EC" sz="1600" kern="1200" dirty="0"/>
        </a:p>
      </dsp:txBody>
      <dsp:txXfrm>
        <a:off x="3044165" y="2002186"/>
        <a:ext cx="1219472" cy="744791"/>
      </dsp:txXfrm>
    </dsp:sp>
    <dsp:sp modelId="{CF66CBCE-BE39-4DCF-8A72-BA59A1B34EF5}">
      <dsp:nvSpPr>
        <dsp:cNvPr id="0" name=""/>
        <dsp:cNvSpPr/>
      </dsp:nvSpPr>
      <dsp:spPr>
        <a:xfrm>
          <a:off x="2862766" y="792311"/>
          <a:ext cx="158227" cy="25711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1190"/>
              </a:lnTo>
              <a:lnTo>
                <a:pt x="158227" y="25711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AEFA31-AE71-486B-B0D3-6BE8D373517D}">
      <dsp:nvSpPr>
        <dsp:cNvPr id="0" name=""/>
        <dsp:cNvSpPr/>
      </dsp:nvSpPr>
      <dsp:spPr>
        <a:xfrm>
          <a:off x="3020993" y="2967934"/>
          <a:ext cx="1265816" cy="7911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Dimensiones de la placa</a:t>
          </a:r>
          <a:endParaRPr lang="es-EC" sz="1600" kern="1200" dirty="0"/>
        </a:p>
      </dsp:txBody>
      <dsp:txXfrm>
        <a:off x="3044165" y="2991106"/>
        <a:ext cx="1219472" cy="744791"/>
      </dsp:txXfrm>
    </dsp:sp>
    <dsp:sp modelId="{2F010721-A3B8-4168-84A8-0B896D07971A}">
      <dsp:nvSpPr>
        <dsp:cNvPr id="0" name=""/>
        <dsp:cNvSpPr/>
      </dsp:nvSpPr>
      <dsp:spPr>
        <a:xfrm>
          <a:off x="2862766" y="792311"/>
          <a:ext cx="158227" cy="3560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0109"/>
              </a:lnTo>
              <a:lnTo>
                <a:pt x="158227" y="35601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535E97-1268-47DB-9AE3-0936B7AB2A55}">
      <dsp:nvSpPr>
        <dsp:cNvPr id="0" name=""/>
        <dsp:cNvSpPr/>
      </dsp:nvSpPr>
      <dsp:spPr>
        <a:xfrm>
          <a:off x="3020993" y="3956853"/>
          <a:ext cx="1265816" cy="7911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Tipo de sujeción</a:t>
          </a:r>
          <a:endParaRPr lang="es-EC" sz="1600" kern="1200" dirty="0"/>
        </a:p>
      </dsp:txBody>
      <dsp:txXfrm>
        <a:off x="3044165" y="3980025"/>
        <a:ext cx="1219472" cy="74479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814FF-7039-4492-AC42-B810E93BCD96}">
      <dsp:nvSpPr>
        <dsp:cNvPr id="0" name=""/>
        <dsp:cNvSpPr/>
      </dsp:nvSpPr>
      <dsp:spPr>
        <a:xfrm>
          <a:off x="1899046" y="650"/>
          <a:ext cx="2297906" cy="9191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Distribución del cableado</a:t>
          </a:r>
          <a:endParaRPr lang="es-EC" sz="1700" kern="1200" dirty="0"/>
        </a:p>
      </dsp:txBody>
      <dsp:txXfrm>
        <a:off x="2358627" y="650"/>
        <a:ext cx="1378744" cy="919162"/>
      </dsp:txXfrm>
    </dsp:sp>
    <dsp:sp modelId="{E6C08E22-9E68-4154-8607-7FD13E484129}">
      <dsp:nvSpPr>
        <dsp:cNvPr id="0" name=""/>
        <dsp:cNvSpPr/>
      </dsp:nvSpPr>
      <dsp:spPr>
        <a:xfrm>
          <a:off x="1899046" y="1048496"/>
          <a:ext cx="2297906" cy="9191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Comodidad de manipulación del operador</a:t>
          </a:r>
          <a:endParaRPr lang="es-EC" sz="1700" kern="1200" dirty="0"/>
        </a:p>
      </dsp:txBody>
      <dsp:txXfrm>
        <a:off x="2358627" y="1048496"/>
        <a:ext cx="1378744" cy="919162"/>
      </dsp:txXfrm>
    </dsp:sp>
    <dsp:sp modelId="{62448D5A-AD1F-47D6-848B-0B854AB4D22C}">
      <dsp:nvSpPr>
        <dsp:cNvPr id="0" name=""/>
        <dsp:cNvSpPr/>
      </dsp:nvSpPr>
      <dsp:spPr>
        <a:xfrm>
          <a:off x="1899046" y="2096341"/>
          <a:ext cx="2297906" cy="9191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Protección de los dispositivos utilizados</a:t>
          </a:r>
          <a:endParaRPr lang="es-EC" sz="1700" kern="1200" dirty="0"/>
        </a:p>
      </dsp:txBody>
      <dsp:txXfrm>
        <a:off x="2358627" y="2096341"/>
        <a:ext cx="1378744" cy="919162"/>
      </dsp:txXfrm>
    </dsp:sp>
    <dsp:sp modelId="{8CA359C0-7DB5-41AF-828C-2CB95EB91230}">
      <dsp:nvSpPr>
        <dsp:cNvPr id="0" name=""/>
        <dsp:cNvSpPr/>
      </dsp:nvSpPr>
      <dsp:spPr>
        <a:xfrm>
          <a:off x="1899046" y="3144186"/>
          <a:ext cx="2297906" cy="9191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Estética</a:t>
          </a:r>
          <a:endParaRPr lang="es-EC" sz="1700" kern="1200" dirty="0"/>
        </a:p>
      </dsp:txBody>
      <dsp:txXfrm>
        <a:off x="2358627" y="3144186"/>
        <a:ext cx="1378744" cy="91916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CF018-AB63-4BAA-855D-0FCC76082435}">
      <dsp:nvSpPr>
        <dsp:cNvPr id="0" name=""/>
        <dsp:cNvSpPr/>
      </dsp:nvSpPr>
      <dsp:spPr>
        <a:xfrm>
          <a:off x="4472" y="799086"/>
          <a:ext cx="2625312" cy="9971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Dimensiones</a:t>
          </a:r>
          <a:endParaRPr lang="es-EC" sz="3600" kern="1200" dirty="0"/>
        </a:p>
      </dsp:txBody>
      <dsp:txXfrm>
        <a:off x="33677" y="828291"/>
        <a:ext cx="2566902" cy="938738"/>
      </dsp:txXfrm>
    </dsp:sp>
    <dsp:sp modelId="{C3BE6E76-AD49-4B49-93A4-2F025D26A1AC}">
      <dsp:nvSpPr>
        <dsp:cNvPr id="0" name=""/>
        <dsp:cNvSpPr/>
      </dsp:nvSpPr>
      <dsp:spPr>
        <a:xfrm>
          <a:off x="267003" y="1796234"/>
          <a:ext cx="262531" cy="828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8495"/>
              </a:lnTo>
              <a:lnTo>
                <a:pt x="262531" y="82849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2DC3C3-3659-426A-96A3-F7F822E5D031}">
      <dsp:nvSpPr>
        <dsp:cNvPr id="0" name=""/>
        <dsp:cNvSpPr/>
      </dsp:nvSpPr>
      <dsp:spPr>
        <a:xfrm>
          <a:off x="529535" y="2045521"/>
          <a:ext cx="1940067" cy="115841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Área de emparejamiento de las fibras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50" kern="1200" dirty="0" smtClean="0"/>
            <a:t>Ancho lámina: 1000 mm</a:t>
          </a:r>
          <a:endParaRPr lang="es-EC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50" kern="1200" dirty="0" smtClean="0"/>
            <a:t>Distancia de empalme: 300 mm</a:t>
          </a:r>
          <a:endParaRPr lang="es-EC" sz="1050" kern="1200" dirty="0"/>
        </a:p>
      </dsp:txBody>
      <dsp:txXfrm>
        <a:off x="563464" y="2079450"/>
        <a:ext cx="1872209" cy="1090559"/>
      </dsp:txXfrm>
    </dsp:sp>
    <dsp:sp modelId="{821800FD-325A-45AA-ABC7-B0FEEF7CFEBF}">
      <dsp:nvSpPr>
        <dsp:cNvPr id="0" name=""/>
        <dsp:cNvSpPr/>
      </dsp:nvSpPr>
      <dsp:spPr>
        <a:xfrm>
          <a:off x="267003" y="1796234"/>
          <a:ext cx="262531" cy="2155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5565"/>
              </a:lnTo>
              <a:lnTo>
                <a:pt x="262531" y="215556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468FFC-E438-4CAA-9291-519123B322A3}">
      <dsp:nvSpPr>
        <dsp:cNvPr id="0" name=""/>
        <dsp:cNvSpPr/>
      </dsp:nvSpPr>
      <dsp:spPr>
        <a:xfrm>
          <a:off x="529535" y="3453226"/>
          <a:ext cx="1595437" cy="99714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Largo: 1200 mm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Ancho: 300 mm</a:t>
          </a:r>
          <a:endParaRPr lang="es-EC" sz="1600" kern="1200" dirty="0"/>
        </a:p>
      </dsp:txBody>
      <dsp:txXfrm>
        <a:off x="558740" y="3482431"/>
        <a:ext cx="1537027" cy="938738"/>
      </dsp:txXfrm>
    </dsp:sp>
    <dsp:sp modelId="{30AA613B-59EA-4CF2-96DF-0B27906D7D0C}">
      <dsp:nvSpPr>
        <dsp:cNvPr id="0" name=""/>
        <dsp:cNvSpPr/>
      </dsp:nvSpPr>
      <dsp:spPr>
        <a:xfrm>
          <a:off x="3128359" y="799086"/>
          <a:ext cx="1994296" cy="9971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Espesor</a:t>
          </a:r>
          <a:endParaRPr lang="es-EC" sz="3600" kern="1200" dirty="0"/>
        </a:p>
      </dsp:txBody>
      <dsp:txXfrm>
        <a:off x="3157564" y="828291"/>
        <a:ext cx="1935886" cy="938738"/>
      </dsp:txXfrm>
    </dsp:sp>
    <dsp:sp modelId="{E0A50C63-4AA8-43FF-9F7D-85A59C8DD252}">
      <dsp:nvSpPr>
        <dsp:cNvPr id="0" name=""/>
        <dsp:cNvSpPr/>
      </dsp:nvSpPr>
      <dsp:spPr>
        <a:xfrm>
          <a:off x="3327788" y="1796234"/>
          <a:ext cx="199429" cy="747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861"/>
              </a:lnTo>
              <a:lnTo>
                <a:pt x="199429" y="74786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E75286-72EB-4E0A-B2A5-26261B0ED3CD}">
      <dsp:nvSpPr>
        <dsp:cNvPr id="0" name=""/>
        <dsp:cNvSpPr/>
      </dsp:nvSpPr>
      <dsp:spPr>
        <a:xfrm>
          <a:off x="3527218" y="2045521"/>
          <a:ext cx="1595437" cy="99714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Temperatura de trabajo: 200°C</a:t>
          </a:r>
          <a:endParaRPr lang="es-EC" sz="1600" kern="1200" dirty="0"/>
        </a:p>
      </dsp:txBody>
      <dsp:txXfrm>
        <a:off x="3556423" y="2074726"/>
        <a:ext cx="1537027" cy="938738"/>
      </dsp:txXfrm>
    </dsp:sp>
    <dsp:sp modelId="{9FA2223E-0976-45EB-AC79-9A2EFB45164F}">
      <dsp:nvSpPr>
        <dsp:cNvPr id="0" name=""/>
        <dsp:cNvSpPr/>
      </dsp:nvSpPr>
      <dsp:spPr>
        <a:xfrm>
          <a:off x="3327788" y="1796234"/>
          <a:ext cx="199429" cy="1994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4296"/>
              </a:lnTo>
              <a:lnTo>
                <a:pt x="199429" y="199429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30998-9BC7-4C8B-8F30-7FC84FFB8D40}">
      <dsp:nvSpPr>
        <dsp:cNvPr id="0" name=""/>
        <dsp:cNvSpPr/>
      </dsp:nvSpPr>
      <dsp:spPr>
        <a:xfrm>
          <a:off x="3527218" y="3291957"/>
          <a:ext cx="1595437" cy="99714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Dilatación</a:t>
          </a:r>
          <a:endParaRPr lang="es-EC" sz="1600" kern="1200" dirty="0"/>
        </a:p>
      </dsp:txBody>
      <dsp:txXfrm>
        <a:off x="3556423" y="3321162"/>
        <a:ext cx="1537027" cy="938738"/>
      </dsp:txXfrm>
    </dsp:sp>
    <dsp:sp modelId="{FD9FA833-2F4D-46C8-A921-7B622E049C2F}">
      <dsp:nvSpPr>
        <dsp:cNvPr id="0" name=""/>
        <dsp:cNvSpPr/>
      </dsp:nvSpPr>
      <dsp:spPr>
        <a:xfrm>
          <a:off x="5621230" y="799086"/>
          <a:ext cx="1994296" cy="9971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Material</a:t>
          </a:r>
          <a:endParaRPr lang="es-EC" sz="3600" kern="1200" dirty="0"/>
        </a:p>
      </dsp:txBody>
      <dsp:txXfrm>
        <a:off x="5650435" y="828291"/>
        <a:ext cx="1935886" cy="938738"/>
      </dsp:txXfrm>
    </dsp:sp>
    <dsp:sp modelId="{28F99C80-C2AC-45F8-A7E2-5CF5111C083D}">
      <dsp:nvSpPr>
        <dsp:cNvPr id="0" name=""/>
        <dsp:cNvSpPr/>
      </dsp:nvSpPr>
      <dsp:spPr>
        <a:xfrm>
          <a:off x="5820660" y="1796234"/>
          <a:ext cx="199429" cy="747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861"/>
              </a:lnTo>
              <a:lnTo>
                <a:pt x="199429" y="74786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2FD7E-4325-4B52-B10C-A9A5460C5516}">
      <dsp:nvSpPr>
        <dsp:cNvPr id="0" name=""/>
        <dsp:cNvSpPr/>
      </dsp:nvSpPr>
      <dsp:spPr>
        <a:xfrm>
          <a:off x="6020089" y="2045521"/>
          <a:ext cx="1595437" cy="99714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Tiempo de exposición</a:t>
          </a:r>
          <a:endParaRPr lang="es-EC" sz="1600" kern="1200" dirty="0"/>
        </a:p>
      </dsp:txBody>
      <dsp:txXfrm>
        <a:off x="6049294" y="2074726"/>
        <a:ext cx="1537027" cy="938738"/>
      </dsp:txXfrm>
    </dsp:sp>
    <dsp:sp modelId="{BC01C013-8D97-4D98-8B6E-DD3793BCC1BF}">
      <dsp:nvSpPr>
        <dsp:cNvPr id="0" name=""/>
        <dsp:cNvSpPr/>
      </dsp:nvSpPr>
      <dsp:spPr>
        <a:xfrm>
          <a:off x="5820660" y="1796234"/>
          <a:ext cx="199429" cy="1994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4296"/>
              </a:lnTo>
              <a:lnTo>
                <a:pt x="199429" y="199429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0B500C-6A32-4CF6-8256-33C96D709BA1}">
      <dsp:nvSpPr>
        <dsp:cNvPr id="0" name=""/>
        <dsp:cNvSpPr/>
      </dsp:nvSpPr>
      <dsp:spPr>
        <a:xfrm>
          <a:off x="6020089" y="3291957"/>
          <a:ext cx="1595437" cy="99714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Calor requerido</a:t>
          </a:r>
          <a:endParaRPr lang="es-EC" sz="1600" kern="1200" dirty="0"/>
        </a:p>
      </dsp:txBody>
      <dsp:txXfrm>
        <a:off x="6049294" y="3321162"/>
        <a:ext cx="1537027" cy="93873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CF018-AB63-4BAA-855D-0FCC76082435}">
      <dsp:nvSpPr>
        <dsp:cNvPr id="0" name=""/>
        <dsp:cNvSpPr/>
      </dsp:nvSpPr>
      <dsp:spPr>
        <a:xfrm>
          <a:off x="4472" y="175868"/>
          <a:ext cx="2625312" cy="9971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Dimensiones</a:t>
          </a:r>
          <a:endParaRPr lang="es-EC" sz="3600" kern="1200" dirty="0"/>
        </a:p>
      </dsp:txBody>
      <dsp:txXfrm>
        <a:off x="33677" y="205073"/>
        <a:ext cx="2566902" cy="938738"/>
      </dsp:txXfrm>
    </dsp:sp>
    <dsp:sp modelId="{C3BE6E76-AD49-4B49-93A4-2F025D26A1AC}">
      <dsp:nvSpPr>
        <dsp:cNvPr id="0" name=""/>
        <dsp:cNvSpPr/>
      </dsp:nvSpPr>
      <dsp:spPr>
        <a:xfrm>
          <a:off x="267003" y="1173016"/>
          <a:ext cx="262531" cy="828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8495"/>
              </a:lnTo>
              <a:lnTo>
                <a:pt x="262531" y="828495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2DC3C3-3659-426A-96A3-F7F822E5D031}">
      <dsp:nvSpPr>
        <dsp:cNvPr id="0" name=""/>
        <dsp:cNvSpPr/>
      </dsp:nvSpPr>
      <dsp:spPr>
        <a:xfrm>
          <a:off x="529535" y="1422304"/>
          <a:ext cx="1940067" cy="115841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Área de emparejamiento de las fibras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50" kern="1200" dirty="0" smtClean="0"/>
            <a:t>Ancho lámina: 1000 mm</a:t>
          </a:r>
          <a:endParaRPr lang="es-EC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50" kern="1200" dirty="0" smtClean="0"/>
            <a:t>Distancia de empalme: 300 mm</a:t>
          </a:r>
          <a:endParaRPr lang="es-EC" sz="1050" kern="1200" dirty="0"/>
        </a:p>
      </dsp:txBody>
      <dsp:txXfrm>
        <a:off x="563464" y="1456233"/>
        <a:ext cx="1872209" cy="1090559"/>
      </dsp:txXfrm>
    </dsp:sp>
    <dsp:sp modelId="{2F76F1BD-E990-45DE-9B47-2F34D5BCA53C}">
      <dsp:nvSpPr>
        <dsp:cNvPr id="0" name=""/>
        <dsp:cNvSpPr/>
      </dsp:nvSpPr>
      <dsp:spPr>
        <a:xfrm>
          <a:off x="267003" y="1173016"/>
          <a:ext cx="262531" cy="2155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5565"/>
              </a:lnTo>
              <a:lnTo>
                <a:pt x="262531" y="2155565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EEB6F2-AE6A-4F22-B091-BDFE34153BF1}">
      <dsp:nvSpPr>
        <dsp:cNvPr id="0" name=""/>
        <dsp:cNvSpPr/>
      </dsp:nvSpPr>
      <dsp:spPr>
        <a:xfrm>
          <a:off x="529535" y="2830008"/>
          <a:ext cx="1595437" cy="997148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Ancho de la estructura total</a:t>
          </a:r>
          <a:endParaRPr lang="es-EC" sz="1600" kern="1200" dirty="0"/>
        </a:p>
      </dsp:txBody>
      <dsp:txXfrm>
        <a:off x="558740" y="2859213"/>
        <a:ext cx="1537027" cy="938738"/>
      </dsp:txXfrm>
    </dsp:sp>
    <dsp:sp modelId="{821800FD-325A-45AA-ABC7-B0FEEF7CFEBF}">
      <dsp:nvSpPr>
        <dsp:cNvPr id="0" name=""/>
        <dsp:cNvSpPr/>
      </dsp:nvSpPr>
      <dsp:spPr>
        <a:xfrm>
          <a:off x="267003" y="1173016"/>
          <a:ext cx="262531" cy="3402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2001"/>
              </a:lnTo>
              <a:lnTo>
                <a:pt x="262531" y="3402001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468FFC-E438-4CAA-9291-519123B322A3}">
      <dsp:nvSpPr>
        <dsp:cNvPr id="0" name=""/>
        <dsp:cNvSpPr/>
      </dsp:nvSpPr>
      <dsp:spPr>
        <a:xfrm>
          <a:off x="529535" y="4076444"/>
          <a:ext cx="1595437" cy="997148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Largo: 1636 mm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Ancho: 430 mm</a:t>
          </a:r>
          <a:endParaRPr lang="es-EC" sz="1600" kern="1200" dirty="0"/>
        </a:p>
      </dsp:txBody>
      <dsp:txXfrm>
        <a:off x="558740" y="4105649"/>
        <a:ext cx="1537027" cy="938738"/>
      </dsp:txXfrm>
    </dsp:sp>
    <dsp:sp modelId="{30AA613B-59EA-4CF2-96DF-0B27906D7D0C}">
      <dsp:nvSpPr>
        <dsp:cNvPr id="0" name=""/>
        <dsp:cNvSpPr/>
      </dsp:nvSpPr>
      <dsp:spPr>
        <a:xfrm>
          <a:off x="3128359" y="175868"/>
          <a:ext cx="1994296" cy="9971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Espesor</a:t>
          </a:r>
          <a:endParaRPr lang="es-EC" sz="3600" kern="1200" dirty="0"/>
        </a:p>
      </dsp:txBody>
      <dsp:txXfrm>
        <a:off x="3157564" y="205073"/>
        <a:ext cx="1935886" cy="938738"/>
      </dsp:txXfrm>
    </dsp:sp>
    <dsp:sp modelId="{E0A50C63-4AA8-43FF-9F7D-85A59C8DD252}">
      <dsp:nvSpPr>
        <dsp:cNvPr id="0" name=""/>
        <dsp:cNvSpPr/>
      </dsp:nvSpPr>
      <dsp:spPr>
        <a:xfrm>
          <a:off x="3327788" y="1173016"/>
          <a:ext cx="199429" cy="747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861"/>
              </a:lnTo>
              <a:lnTo>
                <a:pt x="199429" y="747861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E75286-72EB-4E0A-B2A5-26261B0ED3CD}">
      <dsp:nvSpPr>
        <dsp:cNvPr id="0" name=""/>
        <dsp:cNvSpPr/>
      </dsp:nvSpPr>
      <dsp:spPr>
        <a:xfrm>
          <a:off x="3527218" y="1422304"/>
          <a:ext cx="1595437" cy="997148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Temperatura de trabajo: 170°C</a:t>
          </a:r>
          <a:endParaRPr lang="es-EC" sz="1600" kern="1200" dirty="0"/>
        </a:p>
      </dsp:txBody>
      <dsp:txXfrm>
        <a:off x="3556423" y="1451509"/>
        <a:ext cx="1537027" cy="938738"/>
      </dsp:txXfrm>
    </dsp:sp>
    <dsp:sp modelId="{9FA2223E-0976-45EB-AC79-9A2EFB45164F}">
      <dsp:nvSpPr>
        <dsp:cNvPr id="0" name=""/>
        <dsp:cNvSpPr/>
      </dsp:nvSpPr>
      <dsp:spPr>
        <a:xfrm>
          <a:off x="3327788" y="1173016"/>
          <a:ext cx="199429" cy="1994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4296"/>
              </a:lnTo>
              <a:lnTo>
                <a:pt x="199429" y="1994296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30998-9BC7-4C8B-8F30-7FC84FFB8D40}">
      <dsp:nvSpPr>
        <dsp:cNvPr id="0" name=""/>
        <dsp:cNvSpPr/>
      </dsp:nvSpPr>
      <dsp:spPr>
        <a:xfrm>
          <a:off x="3527218" y="2668739"/>
          <a:ext cx="1595437" cy="997148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Dilatación</a:t>
          </a:r>
          <a:endParaRPr lang="es-EC" sz="1600" kern="1200" dirty="0"/>
        </a:p>
      </dsp:txBody>
      <dsp:txXfrm>
        <a:off x="3556423" y="2697944"/>
        <a:ext cx="1537027" cy="938738"/>
      </dsp:txXfrm>
    </dsp:sp>
    <dsp:sp modelId="{FD9FA833-2F4D-46C8-A921-7B622E049C2F}">
      <dsp:nvSpPr>
        <dsp:cNvPr id="0" name=""/>
        <dsp:cNvSpPr/>
      </dsp:nvSpPr>
      <dsp:spPr>
        <a:xfrm>
          <a:off x="5621230" y="175868"/>
          <a:ext cx="1994296" cy="9971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Material</a:t>
          </a:r>
          <a:endParaRPr lang="es-EC" sz="3600" kern="1200" dirty="0"/>
        </a:p>
      </dsp:txBody>
      <dsp:txXfrm>
        <a:off x="5650435" y="205073"/>
        <a:ext cx="1935886" cy="938738"/>
      </dsp:txXfrm>
    </dsp:sp>
    <dsp:sp modelId="{28F99C80-C2AC-45F8-A7E2-5CF5111C083D}">
      <dsp:nvSpPr>
        <dsp:cNvPr id="0" name=""/>
        <dsp:cNvSpPr/>
      </dsp:nvSpPr>
      <dsp:spPr>
        <a:xfrm>
          <a:off x="5820660" y="1173016"/>
          <a:ext cx="199429" cy="747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861"/>
              </a:lnTo>
              <a:lnTo>
                <a:pt x="199429" y="747861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2FD7E-4325-4B52-B10C-A9A5460C5516}">
      <dsp:nvSpPr>
        <dsp:cNvPr id="0" name=""/>
        <dsp:cNvSpPr/>
      </dsp:nvSpPr>
      <dsp:spPr>
        <a:xfrm>
          <a:off x="6020089" y="1422304"/>
          <a:ext cx="1595437" cy="997148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Tiempo de exposición</a:t>
          </a:r>
          <a:endParaRPr lang="es-EC" sz="1600" kern="1200" dirty="0"/>
        </a:p>
      </dsp:txBody>
      <dsp:txXfrm>
        <a:off x="6049294" y="1451509"/>
        <a:ext cx="1537027" cy="938738"/>
      </dsp:txXfrm>
    </dsp:sp>
    <dsp:sp modelId="{BC01C013-8D97-4D98-8B6E-DD3793BCC1BF}">
      <dsp:nvSpPr>
        <dsp:cNvPr id="0" name=""/>
        <dsp:cNvSpPr/>
      </dsp:nvSpPr>
      <dsp:spPr>
        <a:xfrm>
          <a:off x="5820660" y="1173016"/>
          <a:ext cx="199429" cy="1994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4296"/>
              </a:lnTo>
              <a:lnTo>
                <a:pt x="199429" y="1994296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0B500C-6A32-4CF6-8256-33C96D709BA1}">
      <dsp:nvSpPr>
        <dsp:cNvPr id="0" name=""/>
        <dsp:cNvSpPr/>
      </dsp:nvSpPr>
      <dsp:spPr>
        <a:xfrm>
          <a:off x="6020089" y="2668739"/>
          <a:ext cx="1595437" cy="997148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Calor requerido</a:t>
          </a:r>
          <a:endParaRPr lang="es-EC" sz="1600" kern="1200" dirty="0"/>
        </a:p>
      </dsp:txBody>
      <dsp:txXfrm>
        <a:off x="6049294" y="2697944"/>
        <a:ext cx="1537027" cy="93873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E013D-EEDF-46FB-9608-D53A16159835}">
      <dsp:nvSpPr>
        <dsp:cNvPr id="0" name=""/>
        <dsp:cNvSpPr/>
      </dsp:nvSpPr>
      <dsp:spPr>
        <a:xfrm>
          <a:off x="1899046" y="650"/>
          <a:ext cx="2297906" cy="9191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Dos Pistones Doble Efecto</a:t>
          </a:r>
          <a:endParaRPr lang="es-ES" sz="2000" kern="1200" dirty="0"/>
        </a:p>
      </dsp:txBody>
      <dsp:txXfrm>
        <a:off x="2358627" y="650"/>
        <a:ext cx="1378744" cy="919162"/>
      </dsp:txXfrm>
    </dsp:sp>
    <dsp:sp modelId="{EB5652FE-3FD1-412E-881E-82923BE19666}">
      <dsp:nvSpPr>
        <dsp:cNvPr id="0" name=""/>
        <dsp:cNvSpPr/>
      </dsp:nvSpPr>
      <dsp:spPr>
        <a:xfrm>
          <a:off x="1899046" y="1048496"/>
          <a:ext cx="2297906" cy="9191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Regulador de Caudal</a:t>
          </a:r>
          <a:endParaRPr lang="es-ES" sz="2000" kern="1200" dirty="0"/>
        </a:p>
      </dsp:txBody>
      <dsp:txXfrm>
        <a:off x="2358627" y="1048496"/>
        <a:ext cx="1378744" cy="919162"/>
      </dsp:txXfrm>
    </dsp:sp>
    <dsp:sp modelId="{F86D7C5E-40CE-4E6A-90DD-95F85908BE2B}">
      <dsp:nvSpPr>
        <dsp:cNvPr id="0" name=""/>
        <dsp:cNvSpPr/>
      </dsp:nvSpPr>
      <dsp:spPr>
        <a:xfrm>
          <a:off x="1899046" y="2096341"/>
          <a:ext cx="2297906" cy="9191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Válvula Antiretorno</a:t>
          </a:r>
          <a:endParaRPr lang="es-ES" sz="2000" kern="1200" dirty="0"/>
        </a:p>
      </dsp:txBody>
      <dsp:txXfrm>
        <a:off x="2358627" y="2096341"/>
        <a:ext cx="1378744" cy="919162"/>
      </dsp:txXfrm>
    </dsp:sp>
    <dsp:sp modelId="{C85ADAE9-F1DA-4A35-BE4D-92D5F89AEE5B}">
      <dsp:nvSpPr>
        <dsp:cNvPr id="0" name=""/>
        <dsp:cNvSpPr/>
      </dsp:nvSpPr>
      <dsp:spPr>
        <a:xfrm>
          <a:off x="1899046" y="3144186"/>
          <a:ext cx="2297906" cy="9191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Regulador de Presión</a:t>
          </a:r>
          <a:endParaRPr lang="es-ES" sz="2000" kern="1200" dirty="0"/>
        </a:p>
      </dsp:txBody>
      <dsp:txXfrm>
        <a:off x="2358627" y="3144186"/>
        <a:ext cx="1378744" cy="91916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64B9D-5306-4062-8908-B5921F7E627C}">
      <dsp:nvSpPr>
        <dsp:cNvPr id="0" name=""/>
        <dsp:cNvSpPr/>
      </dsp:nvSpPr>
      <dsp:spPr>
        <a:xfrm>
          <a:off x="2414895" y="602"/>
          <a:ext cx="2571188" cy="704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PEMER: Pulsador NC</a:t>
          </a:r>
          <a:endParaRPr lang="es-EC" sz="1800" kern="1200" dirty="0"/>
        </a:p>
      </dsp:txBody>
      <dsp:txXfrm>
        <a:off x="2435541" y="21248"/>
        <a:ext cx="2529896" cy="663616"/>
      </dsp:txXfrm>
    </dsp:sp>
    <dsp:sp modelId="{0995D177-A82B-4637-9586-819C0F0164FE}">
      <dsp:nvSpPr>
        <dsp:cNvPr id="0" name=""/>
        <dsp:cNvSpPr/>
      </dsp:nvSpPr>
      <dsp:spPr>
        <a:xfrm rot="5400000">
          <a:off x="3568319" y="723133"/>
          <a:ext cx="264340" cy="317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 rot="-5400000">
        <a:off x="3605327" y="749567"/>
        <a:ext cx="190324" cy="185038"/>
      </dsp:txXfrm>
    </dsp:sp>
    <dsp:sp modelId="{50E6C943-5EE0-431C-9141-E90C2C952948}">
      <dsp:nvSpPr>
        <dsp:cNvPr id="0" name=""/>
        <dsp:cNvSpPr/>
      </dsp:nvSpPr>
      <dsp:spPr>
        <a:xfrm>
          <a:off x="2414895" y="1057964"/>
          <a:ext cx="2571188" cy="704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PE: Pulsadores de encendido</a:t>
          </a:r>
          <a:endParaRPr lang="es-EC" sz="1800" kern="1200" dirty="0"/>
        </a:p>
      </dsp:txBody>
      <dsp:txXfrm>
        <a:off x="2435541" y="1078610"/>
        <a:ext cx="2529896" cy="663616"/>
      </dsp:txXfrm>
    </dsp:sp>
    <dsp:sp modelId="{F68772FF-4BBC-450B-82CA-B3E2A27E988F}">
      <dsp:nvSpPr>
        <dsp:cNvPr id="0" name=""/>
        <dsp:cNvSpPr/>
      </dsp:nvSpPr>
      <dsp:spPr>
        <a:xfrm rot="5400000">
          <a:off x="3568319" y="1780495"/>
          <a:ext cx="264340" cy="317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 rot="-5400000">
        <a:off x="3605327" y="1806929"/>
        <a:ext cx="190324" cy="185038"/>
      </dsp:txXfrm>
    </dsp:sp>
    <dsp:sp modelId="{BDC9E567-76EA-4C35-ACC0-449C7F41D640}">
      <dsp:nvSpPr>
        <dsp:cNvPr id="0" name=""/>
        <dsp:cNvSpPr/>
      </dsp:nvSpPr>
      <dsp:spPr>
        <a:xfrm>
          <a:off x="2414895" y="2115326"/>
          <a:ext cx="2571188" cy="704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PA: Pulsadores de apagado</a:t>
          </a:r>
          <a:endParaRPr lang="es-EC" sz="1800" kern="1200" dirty="0"/>
        </a:p>
      </dsp:txBody>
      <dsp:txXfrm>
        <a:off x="2435541" y="2135972"/>
        <a:ext cx="2529896" cy="663616"/>
      </dsp:txXfrm>
    </dsp:sp>
    <dsp:sp modelId="{0433CAFB-8A76-4E05-B72B-AC8DC5F1FC91}">
      <dsp:nvSpPr>
        <dsp:cNvPr id="0" name=""/>
        <dsp:cNvSpPr/>
      </dsp:nvSpPr>
      <dsp:spPr>
        <a:xfrm rot="5400000">
          <a:off x="3568319" y="2837857"/>
          <a:ext cx="264340" cy="317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 rot="-5400000">
        <a:off x="3605327" y="2864291"/>
        <a:ext cx="190324" cy="185038"/>
      </dsp:txXfrm>
    </dsp:sp>
    <dsp:sp modelId="{36D4A676-D55C-40B4-8CE9-E76D030E7B05}">
      <dsp:nvSpPr>
        <dsp:cNvPr id="0" name=""/>
        <dsp:cNvSpPr/>
      </dsp:nvSpPr>
      <dsp:spPr>
        <a:xfrm>
          <a:off x="2414895" y="3172689"/>
          <a:ext cx="2571188" cy="704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CDT: Controlador MT-622Ri</a:t>
          </a:r>
          <a:endParaRPr lang="es-EC" sz="1800" kern="1200" dirty="0"/>
        </a:p>
      </dsp:txBody>
      <dsp:txXfrm>
        <a:off x="2435541" y="3193335"/>
        <a:ext cx="2529896" cy="663616"/>
      </dsp:txXfrm>
    </dsp:sp>
    <dsp:sp modelId="{CDCA386B-EFDF-4FBF-A40E-78F6EB5FDDEF}">
      <dsp:nvSpPr>
        <dsp:cNvPr id="0" name=""/>
        <dsp:cNvSpPr/>
      </dsp:nvSpPr>
      <dsp:spPr>
        <a:xfrm rot="5400000">
          <a:off x="3568319" y="3895219"/>
          <a:ext cx="264340" cy="317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 rot="-5400000">
        <a:off x="3605327" y="3921653"/>
        <a:ext cx="190324" cy="185038"/>
      </dsp:txXfrm>
    </dsp:sp>
    <dsp:sp modelId="{A440EF64-0C20-4CD0-B8B7-40BF859762A0}">
      <dsp:nvSpPr>
        <dsp:cNvPr id="0" name=""/>
        <dsp:cNvSpPr/>
      </dsp:nvSpPr>
      <dsp:spPr>
        <a:xfrm>
          <a:off x="2414895" y="4230051"/>
          <a:ext cx="2571188" cy="704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C: </a:t>
          </a:r>
          <a:r>
            <a:rPr lang="es-EC" sz="1800" kern="1200" dirty="0" err="1" smtClean="0"/>
            <a:t>Contactor</a:t>
          </a:r>
          <a:endParaRPr lang="es-EC" sz="1800" kern="1200" dirty="0"/>
        </a:p>
      </dsp:txBody>
      <dsp:txXfrm>
        <a:off x="2435541" y="4250697"/>
        <a:ext cx="2529896" cy="66361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64B9D-5306-4062-8908-B5921F7E627C}">
      <dsp:nvSpPr>
        <dsp:cNvPr id="0" name=""/>
        <dsp:cNvSpPr/>
      </dsp:nvSpPr>
      <dsp:spPr>
        <a:xfrm>
          <a:off x="2339740" y="2409"/>
          <a:ext cx="2749984" cy="896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D: Disyuntores                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  P = 1,73 x V x I</a:t>
          </a:r>
          <a:endParaRPr lang="es-EC" sz="1800" kern="1200" dirty="0"/>
        </a:p>
      </dsp:txBody>
      <dsp:txXfrm>
        <a:off x="2365998" y="28667"/>
        <a:ext cx="2697468" cy="843982"/>
      </dsp:txXfrm>
    </dsp:sp>
    <dsp:sp modelId="{0995D177-A82B-4637-9586-819C0F0164FE}">
      <dsp:nvSpPr>
        <dsp:cNvPr id="0" name=""/>
        <dsp:cNvSpPr/>
      </dsp:nvSpPr>
      <dsp:spPr>
        <a:xfrm rot="5400000">
          <a:off x="3546639" y="921320"/>
          <a:ext cx="336186" cy="4034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 rot="-5400000">
        <a:off x="3593705" y="954939"/>
        <a:ext cx="242054" cy="235330"/>
      </dsp:txXfrm>
    </dsp:sp>
    <dsp:sp modelId="{50E6C943-5EE0-431C-9141-E90C2C952948}">
      <dsp:nvSpPr>
        <dsp:cNvPr id="0" name=""/>
        <dsp:cNvSpPr/>
      </dsp:nvSpPr>
      <dsp:spPr>
        <a:xfrm>
          <a:off x="2339740" y="1347157"/>
          <a:ext cx="2749984" cy="896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C: </a:t>
          </a:r>
          <a:r>
            <a:rPr lang="es-EC" sz="1800" kern="1200" dirty="0" err="1" smtClean="0"/>
            <a:t>Contactores</a:t>
          </a:r>
          <a:endParaRPr lang="es-EC" sz="1800" kern="1200" dirty="0"/>
        </a:p>
      </dsp:txBody>
      <dsp:txXfrm>
        <a:off x="2365998" y="1373415"/>
        <a:ext cx="2697468" cy="843982"/>
      </dsp:txXfrm>
    </dsp:sp>
    <dsp:sp modelId="{F68772FF-4BBC-450B-82CA-B3E2A27E988F}">
      <dsp:nvSpPr>
        <dsp:cNvPr id="0" name=""/>
        <dsp:cNvSpPr/>
      </dsp:nvSpPr>
      <dsp:spPr>
        <a:xfrm rot="5400000">
          <a:off x="3546639" y="2266068"/>
          <a:ext cx="336186" cy="4034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 rot="-5400000">
        <a:off x="3593705" y="2299687"/>
        <a:ext cx="242054" cy="235330"/>
      </dsp:txXfrm>
    </dsp:sp>
    <dsp:sp modelId="{36D4A676-D55C-40B4-8CE9-E76D030E7B05}">
      <dsp:nvSpPr>
        <dsp:cNvPr id="0" name=""/>
        <dsp:cNvSpPr/>
      </dsp:nvSpPr>
      <dsp:spPr>
        <a:xfrm>
          <a:off x="2339740" y="2691905"/>
          <a:ext cx="2749984" cy="896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RPM: Resistencias Placa Móvil</a:t>
          </a:r>
          <a:endParaRPr lang="es-EC" sz="1800" kern="1200" dirty="0"/>
        </a:p>
      </dsp:txBody>
      <dsp:txXfrm>
        <a:off x="2365998" y="2718163"/>
        <a:ext cx="2697468" cy="843982"/>
      </dsp:txXfrm>
    </dsp:sp>
    <dsp:sp modelId="{CDCA386B-EFDF-4FBF-A40E-78F6EB5FDDEF}">
      <dsp:nvSpPr>
        <dsp:cNvPr id="0" name=""/>
        <dsp:cNvSpPr/>
      </dsp:nvSpPr>
      <dsp:spPr>
        <a:xfrm rot="5401762">
          <a:off x="3546294" y="3610816"/>
          <a:ext cx="336187" cy="4034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 rot="-5400000">
        <a:off x="3593387" y="3644434"/>
        <a:ext cx="242054" cy="235331"/>
      </dsp:txXfrm>
    </dsp:sp>
    <dsp:sp modelId="{B50AAE2C-FE1C-45B3-AF1F-914F7AB67CF0}">
      <dsp:nvSpPr>
        <dsp:cNvPr id="0" name=""/>
        <dsp:cNvSpPr/>
      </dsp:nvSpPr>
      <dsp:spPr>
        <a:xfrm>
          <a:off x="2756961" y="4036653"/>
          <a:ext cx="1914164" cy="896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RME: Resistencias Mesa de Empalme</a:t>
          </a:r>
          <a:endParaRPr lang="es-EC" sz="1800" kern="1200" dirty="0"/>
        </a:p>
      </dsp:txBody>
      <dsp:txXfrm>
        <a:off x="2783219" y="4062911"/>
        <a:ext cx="1861648" cy="8439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6641B-FAF8-4384-A9F0-AF56840BFEB3}">
      <dsp:nvSpPr>
        <dsp:cNvPr id="0" name=""/>
        <dsp:cNvSpPr/>
      </dsp:nvSpPr>
      <dsp:spPr>
        <a:xfrm>
          <a:off x="4179820" y="407791"/>
          <a:ext cx="3769852" cy="22593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Fieltros de hilos cortados, ligados fuertemente y calandrados</a:t>
          </a:r>
          <a:endParaRPr lang="es-EC" sz="3600" kern="1200" dirty="0"/>
        </a:p>
      </dsp:txBody>
      <dsp:txXfrm>
        <a:off x="4179820" y="407791"/>
        <a:ext cx="3769852" cy="2259327"/>
      </dsp:txXfrm>
    </dsp:sp>
    <dsp:sp modelId="{BE130C65-C8F3-4F81-946E-52C4D58672B4}">
      <dsp:nvSpPr>
        <dsp:cNvPr id="0" name=""/>
        <dsp:cNvSpPr/>
      </dsp:nvSpPr>
      <dsp:spPr>
        <a:xfrm>
          <a:off x="3245207" y="2979140"/>
          <a:ext cx="2720888" cy="7315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Imputrescible</a:t>
          </a:r>
          <a:endParaRPr lang="es-EC" sz="2400" kern="1200" dirty="0"/>
        </a:p>
      </dsp:txBody>
      <dsp:txXfrm>
        <a:off x="3245207" y="2979140"/>
        <a:ext cx="2720888" cy="731503"/>
      </dsp:txXfrm>
    </dsp:sp>
    <dsp:sp modelId="{933CA56B-6EF1-429E-A76A-3CCDAE65CDDB}">
      <dsp:nvSpPr>
        <dsp:cNvPr id="0" name=""/>
        <dsp:cNvSpPr/>
      </dsp:nvSpPr>
      <dsp:spPr>
        <a:xfrm>
          <a:off x="2719370" y="4065063"/>
          <a:ext cx="2040266" cy="9933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Alta resistencia mecánica</a:t>
          </a:r>
          <a:endParaRPr lang="es-EC" sz="2400" kern="1200" dirty="0"/>
        </a:p>
      </dsp:txBody>
      <dsp:txXfrm>
        <a:off x="2719370" y="4065063"/>
        <a:ext cx="2040266" cy="993316"/>
      </dsp:txXfrm>
    </dsp:sp>
    <dsp:sp modelId="{DDF3BB04-E10A-481D-B87A-36746BF19D80}">
      <dsp:nvSpPr>
        <dsp:cNvPr id="0" name=""/>
        <dsp:cNvSpPr/>
      </dsp:nvSpPr>
      <dsp:spPr>
        <a:xfrm>
          <a:off x="0" y="4022236"/>
          <a:ext cx="2328993" cy="11093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Baja conductividad térmica</a:t>
          </a:r>
          <a:endParaRPr lang="es-EC" sz="2400" kern="1200" dirty="0"/>
        </a:p>
      </dsp:txBody>
      <dsp:txXfrm>
        <a:off x="0" y="4022236"/>
        <a:ext cx="2328993" cy="1109321"/>
      </dsp:txXfrm>
    </dsp:sp>
    <dsp:sp modelId="{F2DAF768-912D-4CDB-8A18-8CDA2A6C768E}">
      <dsp:nvSpPr>
        <dsp:cNvPr id="0" name=""/>
        <dsp:cNvSpPr/>
      </dsp:nvSpPr>
      <dsp:spPr>
        <a:xfrm>
          <a:off x="5430324" y="4142344"/>
          <a:ext cx="2252504" cy="7517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Bajo coste</a:t>
          </a:r>
          <a:endParaRPr lang="es-EC" sz="2400" kern="1200" dirty="0"/>
        </a:p>
      </dsp:txBody>
      <dsp:txXfrm>
        <a:off x="5430324" y="4142344"/>
        <a:ext cx="2252504" cy="7517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6641B-FAF8-4384-A9F0-AF56840BFEB3}">
      <dsp:nvSpPr>
        <dsp:cNvPr id="0" name=""/>
        <dsp:cNvSpPr/>
      </dsp:nvSpPr>
      <dsp:spPr>
        <a:xfrm>
          <a:off x="4392882" y="723348"/>
          <a:ext cx="3343663" cy="17154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Fibra sintética desarrollada en 1941</a:t>
          </a:r>
          <a:endParaRPr lang="es-EC" sz="3600" kern="1200" dirty="0"/>
        </a:p>
      </dsp:txBody>
      <dsp:txXfrm>
        <a:off x="4392882" y="723348"/>
        <a:ext cx="3343663" cy="1715437"/>
      </dsp:txXfrm>
    </dsp:sp>
    <dsp:sp modelId="{BE130C65-C8F3-4F81-946E-52C4D58672B4}">
      <dsp:nvSpPr>
        <dsp:cNvPr id="0" name=""/>
        <dsp:cNvSpPr/>
      </dsp:nvSpPr>
      <dsp:spPr>
        <a:xfrm>
          <a:off x="4700328" y="2741852"/>
          <a:ext cx="2858770" cy="7685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err="1" smtClean="0"/>
            <a:t>Imputrecible</a:t>
          </a:r>
          <a:endParaRPr lang="es-EC" sz="2400" kern="1200" dirty="0"/>
        </a:p>
      </dsp:txBody>
      <dsp:txXfrm>
        <a:off x="4700328" y="2741852"/>
        <a:ext cx="2858770" cy="768572"/>
      </dsp:txXfrm>
    </dsp:sp>
    <dsp:sp modelId="{933CA56B-6EF1-429E-A76A-3CCDAE65CDDB}">
      <dsp:nvSpPr>
        <dsp:cNvPr id="0" name=""/>
        <dsp:cNvSpPr/>
      </dsp:nvSpPr>
      <dsp:spPr>
        <a:xfrm>
          <a:off x="2881525" y="3788973"/>
          <a:ext cx="2143658" cy="10436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Alta resistencia mecánica</a:t>
          </a:r>
          <a:endParaRPr lang="es-EC" sz="2400" kern="1200" dirty="0"/>
        </a:p>
      </dsp:txBody>
      <dsp:txXfrm>
        <a:off x="2881525" y="3788973"/>
        <a:ext cx="2143658" cy="1043653"/>
      </dsp:txXfrm>
    </dsp:sp>
    <dsp:sp modelId="{DDF3BB04-E10A-481D-B87A-36746BF19D80}">
      <dsp:nvSpPr>
        <dsp:cNvPr id="0" name=""/>
        <dsp:cNvSpPr/>
      </dsp:nvSpPr>
      <dsp:spPr>
        <a:xfrm>
          <a:off x="185383" y="3743973"/>
          <a:ext cx="2447017" cy="1165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Muy resistente a la humedad</a:t>
          </a:r>
          <a:endParaRPr lang="es-EC" sz="2400" kern="1200" dirty="0"/>
        </a:p>
      </dsp:txBody>
      <dsp:txXfrm>
        <a:off x="185383" y="3743973"/>
        <a:ext cx="2447017" cy="1165537"/>
      </dsp:txXfrm>
    </dsp:sp>
    <dsp:sp modelId="{F2DAF768-912D-4CDB-8A18-8CDA2A6C768E}">
      <dsp:nvSpPr>
        <dsp:cNvPr id="0" name=""/>
        <dsp:cNvSpPr/>
      </dsp:nvSpPr>
      <dsp:spPr>
        <a:xfrm>
          <a:off x="5314491" y="3955317"/>
          <a:ext cx="2366652" cy="7898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Resistente a la abrasión</a:t>
          </a:r>
          <a:endParaRPr lang="es-EC" sz="2400" kern="1200" dirty="0"/>
        </a:p>
      </dsp:txBody>
      <dsp:txXfrm>
        <a:off x="5314491" y="3955317"/>
        <a:ext cx="2366652" cy="7898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86697-7413-40F7-868A-84DBCAE95A50}">
      <dsp:nvSpPr>
        <dsp:cNvPr id="0" name=""/>
        <dsp:cNvSpPr/>
      </dsp:nvSpPr>
      <dsp:spPr>
        <a:xfrm>
          <a:off x="1785" y="497234"/>
          <a:ext cx="2175867" cy="87034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Anchura de banda: 1524 mm</a:t>
          </a:r>
          <a:endParaRPr lang="es-EC" sz="1900" kern="1200" dirty="0"/>
        </a:p>
      </dsp:txBody>
      <dsp:txXfrm>
        <a:off x="436958" y="497234"/>
        <a:ext cx="1305521" cy="870346"/>
      </dsp:txXfrm>
    </dsp:sp>
    <dsp:sp modelId="{1614C457-E240-4ECB-90EB-8C1FE19AF320}">
      <dsp:nvSpPr>
        <dsp:cNvPr id="0" name=""/>
        <dsp:cNvSpPr/>
      </dsp:nvSpPr>
      <dsp:spPr>
        <a:xfrm>
          <a:off x="1960066" y="497234"/>
          <a:ext cx="2175867" cy="87034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Diámetro: 6”</a:t>
          </a:r>
          <a:endParaRPr lang="es-EC" sz="1900" kern="1200" dirty="0"/>
        </a:p>
      </dsp:txBody>
      <dsp:txXfrm>
        <a:off x="2395239" y="497234"/>
        <a:ext cx="1305521" cy="870346"/>
      </dsp:txXfrm>
    </dsp:sp>
    <dsp:sp modelId="{AF44EE60-99BE-45D8-B3F9-1C7D272353E5}">
      <dsp:nvSpPr>
        <dsp:cNvPr id="0" name=""/>
        <dsp:cNvSpPr/>
      </dsp:nvSpPr>
      <dsp:spPr>
        <a:xfrm>
          <a:off x="3918346" y="497234"/>
          <a:ext cx="2175867" cy="87034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Peso:     24 kg</a:t>
          </a:r>
          <a:endParaRPr lang="es-EC" sz="1900" kern="1200" dirty="0"/>
        </a:p>
      </dsp:txBody>
      <dsp:txXfrm>
        <a:off x="4353519" y="497234"/>
        <a:ext cx="1305521" cy="8703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86697-7413-40F7-868A-84DBCAE95A50}">
      <dsp:nvSpPr>
        <dsp:cNvPr id="0" name=""/>
        <dsp:cNvSpPr/>
      </dsp:nvSpPr>
      <dsp:spPr>
        <a:xfrm>
          <a:off x="5357" y="291851"/>
          <a:ext cx="3202781" cy="128111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Capacidad de peso de bobina</a:t>
          </a:r>
          <a:endParaRPr lang="es-EC" sz="2800" kern="1200" dirty="0"/>
        </a:p>
      </dsp:txBody>
      <dsp:txXfrm>
        <a:off x="645913" y="291851"/>
        <a:ext cx="1921669" cy="1281112"/>
      </dsp:txXfrm>
    </dsp:sp>
    <dsp:sp modelId="{1614C457-E240-4ECB-90EB-8C1FE19AF320}">
      <dsp:nvSpPr>
        <dsp:cNvPr id="0" name=""/>
        <dsp:cNvSpPr/>
      </dsp:nvSpPr>
      <dsp:spPr>
        <a:xfrm>
          <a:off x="2887860" y="291851"/>
          <a:ext cx="3202781" cy="128111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2721 kg</a:t>
          </a:r>
          <a:endParaRPr lang="es-EC" sz="2800" kern="1200" dirty="0"/>
        </a:p>
      </dsp:txBody>
      <dsp:txXfrm>
        <a:off x="3528416" y="291851"/>
        <a:ext cx="1921669" cy="12811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6BBAB-3ED6-4AE6-9C97-B5E84651BF43}">
      <dsp:nvSpPr>
        <dsp:cNvPr id="0" name=""/>
        <dsp:cNvSpPr/>
      </dsp:nvSpPr>
      <dsp:spPr>
        <a:xfrm>
          <a:off x="2215441" y="169284"/>
          <a:ext cx="3103486" cy="1969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700" kern="1200" dirty="0" smtClean="0"/>
            <a:t>Pedestal montado sin extremo de eje</a:t>
          </a:r>
          <a:endParaRPr lang="es-EC" sz="2700" kern="1200" dirty="0"/>
        </a:p>
      </dsp:txBody>
      <dsp:txXfrm>
        <a:off x="2215441" y="415505"/>
        <a:ext cx="2364824" cy="1477323"/>
      </dsp:txXfrm>
    </dsp:sp>
    <dsp:sp modelId="{508EF422-D22C-4A66-A0EE-4B78DB4DE6F0}">
      <dsp:nvSpPr>
        <dsp:cNvPr id="0" name=""/>
        <dsp:cNvSpPr/>
      </dsp:nvSpPr>
      <dsp:spPr>
        <a:xfrm>
          <a:off x="155525" y="2989"/>
          <a:ext cx="2059915" cy="230235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VT-STO.22-30</a:t>
          </a:r>
          <a:endParaRPr lang="es-EC" sz="3600" kern="1200" dirty="0"/>
        </a:p>
      </dsp:txBody>
      <dsp:txXfrm>
        <a:off x="256082" y="103546"/>
        <a:ext cx="1858801" cy="2101242"/>
      </dsp:txXfrm>
    </dsp:sp>
    <dsp:sp modelId="{9F44C4FB-BEC8-4A6F-ABDA-E2336AE85965}">
      <dsp:nvSpPr>
        <dsp:cNvPr id="0" name=""/>
        <dsp:cNvSpPr/>
      </dsp:nvSpPr>
      <dsp:spPr>
        <a:xfrm>
          <a:off x="2215441" y="2755567"/>
          <a:ext cx="3103486" cy="1969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700" kern="1200" dirty="0" smtClean="0"/>
            <a:t>Pedestal montado con extremo de eje</a:t>
          </a:r>
          <a:endParaRPr lang="es-EC" sz="2700" kern="1200" dirty="0"/>
        </a:p>
      </dsp:txBody>
      <dsp:txXfrm>
        <a:off x="2215441" y="3001788"/>
        <a:ext cx="2364824" cy="1477323"/>
      </dsp:txXfrm>
    </dsp:sp>
    <dsp:sp modelId="{D84DE35F-048C-4457-BE7B-6ED70D9987EF}">
      <dsp:nvSpPr>
        <dsp:cNvPr id="0" name=""/>
        <dsp:cNvSpPr/>
      </dsp:nvSpPr>
      <dsp:spPr>
        <a:xfrm>
          <a:off x="155525" y="2589272"/>
          <a:ext cx="2059915" cy="2302356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VT-STW.22-30</a:t>
          </a:r>
          <a:endParaRPr lang="es-EC" sz="3600" kern="1200" dirty="0"/>
        </a:p>
      </dsp:txBody>
      <dsp:txXfrm>
        <a:off x="256082" y="2689829"/>
        <a:ext cx="1858801" cy="21012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B246B-7369-43AF-B1C7-49E152A080C7}">
      <dsp:nvSpPr>
        <dsp:cNvPr id="0" name=""/>
        <dsp:cNvSpPr/>
      </dsp:nvSpPr>
      <dsp:spPr>
        <a:xfrm>
          <a:off x="3108600" y="-155490"/>
          <a:ext cx="1953139" cy="19911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Diámetro de disco:       250 mm</a:t>
          </a:r>
          <a:endParaRPr lang="es-EC" sz="2500" kern="1200" dirty="0"/>
        </a:p>
      </dsp:txBody>
      <dsp:txXfrm>
        <a:off x="3394631" y="136110"/>
        <a:ext cx="1381077" cy="1407971"/>
      </dsp:txXfrm>
    </dsp:sp>
    <dsp:sp modelId="{F48047FB-C7C3-47B6-9AA4-DA0B4729EB46}">
      <dsp:nvSpPr>
        <dsp:cNvPr id="0" name=""/>
        <dsp:cNvSpPr/>
      </dsp:nvSpPr>
      <dsp:spPr>
        <a:xfrm rot="1737677">
          <a:off x="5058375" y="1201505"/>
          <a:ext cx="382303" cy="5659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>
        <a:off x="5065546" y="1286927"/>
        <a:ext cx="267612" cy="339569"/>
      </dsp:txXfrm>
    </dsp:sp>
    <dsp:sp modelId="{59B961E2-54B7-45D6-94C9-3702897AA434}">
      <dsp:nvSpPr>
        <dsp:cNvPr id="0" name=""/>
        <dsp:cNvSpPr/>
      </dsp:nvSpPr>
      <dsp:spPr>
        <a:xfrm>
          <a:off x="5441106" y="1160621"/>
          <a:ext cx="2044362" cy="19911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Espesor del disco: 10 mm</a:t>
          </a:r>
        </a:p>
      </dsp:txBody>
      <dsp:txXfrm>
        <a:off x="5740496" y="1452221"/>
        <a:ext cx="1445582" cy="1407971"/>
      </dsp:txXfrm>
    </dsp:sp>
    <dsp:sp modelId="{CD2F7E33-762F-4E9C-AD90-26618E84BD2C}">
      <dsp:nvSpPr>
        <dsp:cNvPr id="0" name=""/>
        <dsp:cNvSpPr/>
      </dsp:nvSpPr>
      <dsp:spPr>
        <a:xfrm rot="6612622">
          <a:off x="5800672" y="3144594"/>
          <a:ext cx="389167" cy="5659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 rot="10800000">
        <a:off x="5879214" y="3203003"/>
        <a:ext cx="272417" cy="339569"/>
      </dsp:txXfrm>
    </dsp:sp>
    <dsp:sp modelId="{B90D9565-49EE-4C8A-AF9A-F500680DA0C0}">
      <dsp:nvSpPr>
        <dsp:cNvPr id="0" name=""/>
        <dsp:cNvSpPr/>
      </dsp:nvSpPr>
      <dsp:spPr>
        <a:xfrm>
          <a:off x="4544908" y="3718957"/>
          <a:ext cx="1953139" cy="19911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Diámetro</a:t>
          </a:r>
          <a:r>
            <a:rPr lang="es-EC" sz="2500" kern="1200" baseline="0" dirty="0" smtClean="0"/>
            <a:t> total: 373 mm</a:t>
          </a:r>
          <a:endParaRPr lang="es-EC" sz="2500" kern="1200" dirty="0"/>
        </a:p>
      </dsp:txBody>
      <dsp:txXfrm>
        <a:off x="4830939" y="4010557"/>
        <a:ext cx="1381077" cy="1407971"/>
      </dsp:txXfrm>
    </dsp:sp>
    <dsp:sp modelId="{E3833E7C-CB44-4E17-AA18-A53FE1752791}">
      <dsp:nvSpPr>
        <dsp:cNvPr id="0" name=""/>
        <dsp:cNvSpPr/>
      </dsp:nvSpPr>
      <dsp:spPr>
        <a:xfrm rot="10833445">
          <a:off x="3906453" y="4418050"/>
          <a:ext cx="451219" cy="5659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 rot="10800000">
        <a:off x="4041816" y="4531898"/>
        <a:ext cx="315853" cy="339569"/>
      </dsp:txXfrm>
    </dsp:sp>
    <dsp:sp modelId="{EC509779-C194-4703-B235-7E91CA9A7D31}">
      <dsp:nvSpPr>
        <dsp:cNvPr id="0" name=""/>
        <dsp:cNvSpPr/>
      </dsp:nvSpPr>
      <dsp:spPr>
        <a:xfrm>
          <a:off x="1740539" y="3691673"/>
          <a:ext cx="1953139" cy="19911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Máxima velocidad: 3800 rpm</a:t>
          </a:r>
          <a:endParaRPr lang="es-EC" sz="2500" kern="1200" dirty="0"/>
        </a:p>
      </dsp:txBody>
      <dsp:txXfrm>
        <a:off x="2026570" y="3983273"/>
        <a:ext cx="1381077" cy="1407971"/>
      </dsp:txXfrm>
    </dsp:sp>
    <dsp:sp modelId="{7EEF421A-48AE-44F4-BFCF-848C85F7500B}">
      <dsp:nvSpPr>
        <dsp:cNvPr id="0" name=""/>
        <dsp:cNvSpPr/>
      </dsp:nvSpPr>
      <dsp:spPr>
        <a:xfrm rot="15006624">
          <a:off x="2094765" y="3168561"/>
          <a:ext cx="350544" cy="5659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 rot="10800000">
        <a:off x="2165235" y="3331196"/>
        <a:ext cx="245381" cy="339569"/>
      </dsp:txXfrm>
    </dsp:sp>
    <dsp:sp modelId="{0E885C54-BBAA-439E-B8E4-01413E6ADC53}">
      <dsp:nvSpPr>
        <dsp:cNvPr id="0" name=""/>
        <dsp:cNvSpPr/>
      </dsp:nvSpPr>
      <dsp:spPr>
        <a:xfrm>
          <a:off x="839646" y="1201570"/>
          <a:ext cx="1953139" cy="19911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Torque máximo: 70-80 </a:t>
          </a:r>
          <a:r>
            <a:rPr lang="es-EC" sz="2500" kern="1200" dirty="0" err="1" smtClean="0"/>
            <a:t>Nm</a:t>
          </a:r>
          <a:endParaRPr lang="es-EC" sz="2500" kern="1200" dirty="0"/>
        </a:p>
      </dsp:txBody>
      <dsp:txXfrm>
        <a:off x="1125677" y="1493170"/>
        <a:ext cx="1381077" cy="1407971"/>
      </dsp:txXfrm>
    </dsp:sp>
    <dsp:sp modelId="{153EB812-4960-4295-9591-C24976CAFD5B}">
      <dsp:nvSpPr>
        <dsp:cNvPr id="0" name=""/>
        <dsp:cNvSpPr/>
      </dsp:nvSpPr>
      <dsp:spPr>
        <a:xfrm rot="19746982">
          <a:off x="2761497" y="1240892"/>
          <a:ext cx="360860" cy="5659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>
        <a:off x="2769172" y="1381866"/>
        <a:ext cx="252602" cy="33956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B246B-7369-43AF-B1C7-49E152A080C7}">
      <dsp:nvSpPr>
        <dsp:cNvPr id="0" name=""/>
        <dsp:cNvSpPr/>
      </dsp:nvSpPr>
      <dsp:spPr>
        <a:xfrm>
          <a:off x="3006239" y="-155490"/>
          <a:ext cx="1953139" cy="19911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Doble puente de </a:t>
          </a:r>
          <a:r>
            <a:rPr lang="es-EC" sz="2000" kern="1200" dirty="0" err="1" smtClean="0"/>
            <a:t>Wheatstone</a:t>
          </a:r>
          <a:r>
            <a:rPr lang="es-EC" sz="2000" kern="1200" dirty="0" smtClean="0"/>
            <a:t> completo</a:t>
          </a:r>
          <a:endParaRPr lang="es-EC" sz="2000" kern="1200" dirty="0"/>
        </a:p>
      </dsp:txBody>
      <dsp:txXfrm>
        <a:off x="3292270" y="136110"/>
        <a:ext cx="1381077" cy="1407971"/>
      </dsp:txXfrm>
    </dsp:sp>
    <dsp:sp modelId="{F48047FB-C7C3-47B6-9AA4-DA0B4729EB46}">
      <dsp:nvSpPr>
        <dsp:cNvPr id="0" name=""/>
        <dsp:cNvSpPr/>
      </dsp:nvSpPr>
      <dsp:spPr>
        <a:xfrm rot="2075376">
          <a:off x="4857319" y="1249469"/>
          <a:ext cx="258992" cy="5659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4864186" y="1340605"/>
        <a:ext cx="181294" cy="339569"/>
      </dsp:txXfrm>
    </dsp:sp>
    <dsp:sp modelId="{59B961E2-54B7-45D6-94C9-3702897AA434}">
      <dsp:nvSpPr>
        <dsp:cNvPr id="0" name=""/>
        <dsp:cNvSpPr/>
      </dsp:nvSpPr>
      <dsp:spPr>
        <a:xfrm>
          <a:off x="4902006" y="1324430"/>
          <a:ext cx="2453807" cy="19911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4 bandas </a:t>
          </a:r>
          <a:r>
            <a:rPr lang="es-EC" sz="1800" kern="1200" dirty="0" err="1" smtClean="0"/>
            <a:t>extensiométricas</a:t>
          </a:r>
          <a:r>
            <a:rPr lang="es-EC" sz="1800" kern="1200" dirty="0" smtClean="0"/>
            <a:t> de papel de aluminio</a:t>
          </a:r>
        </a:p>
      </dsp:txBody>
      <dsp:txXfrm>
        <a:off x="5261358" y="1616030"/>
        <a:ext cx="1735103" cy="1407971"/>
      </dsp:txXfrm>
    </dsp:sp>
    <dsp:sp modelId="{CD2F7E33-762F-4E9C-AD90-26618E84BD2C}">
      <dsp:nvSpPr>
        <dsp:cNvPr id="0" name=""/>
        <dsp:cNvSpPr/>
      </dsp:nvSpPr>
      <dsp:spPr>
        <a:xfrm rot="6550405">
          <a:off x="5572040" y="3236736"/>
          <a:ext cx="279430" cy="5659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 rot="10800000">
        <a:off x="5627720" y="3310337"/>
        <a:ext cx="195601" cy="339569"/>
      </dsp:txXfrm>
    </dsp:sp>
    <dsp:sp modelId="{B90D9565-49EE-4C8A-AF9A-F500680DA0C0}">
      <dsp:nvSpPr>
        <dsp:cNvPr id="0" name=""/>
        <dsp:cNvSpPr/>
      </dsp:nvSpPr>
      <dsp:spPr>
        <a:xfrm>
          <a:off x="4319723" y="3718957"/>
          <a:ext cx="1953139" cy="19911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Diseño de construcción de doble haz</a:t>
          </a:r>
          <a:endParaRPr lang="es-EC" sz="2000" kern="1200" dirty="0"/>
        </a:p>
      </dsp:txBody>
      <dsp:txXfrm>
        <a:off x="4605754" y="4010557"/>
        <a:ext cx="1381077" cy="1407971"/>
      </dsp:txXfrm>
    </dsp:sp>
    <dsp:sp modelId="{E3833E7C-CB44-4E17-AA18-A53FE1752791}">
      <dsp:nvSpPr>
        <dsp:cNvPr id="0" name=""/>
        <dsp:cNvSpPr/>
      </dsp:nvSpPr>
      <dsp:spPr>
        <a:xfrm rot="10800000">
          <a:off x="3855301" y="4431568"/>
          <a:ext cx="328191" cy="5659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 rot="10800000">
        <a:off x="3953758" y="4544758"/>
        <a:ext cx="229734" cy="339569"/>
      </dsp:txXfrm>
    </dsp:sp>
    <dsp:sp modelId="{EC509779-C194-4703-B235-7E91CA9A7D31}">
      <dsp:nvSpPr>
        <dsp:cNvPr id="0" name=""/>
        <dsp:cNvSpPr/>
      </dsp:nvSpPr>
      <dsp:spPr>
        <a:xfrm>
          <a:off x="1747354" y="3718957"/>
          <a:ext cx="1953139" cy="19911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Salida lineal bajo cualquier lectura</a:t>
          </a:r>
          <a:endParaRPr lang="es-EC" sz="2000" kern="1200" dirty="0"/>
        </a:p>
      </dsp:txBody>
      <dsp:txXfrm>
        <a:off x="2033385" y="4010557"/>
        <a:ext cx="1381077" cy="1407971"/>
      </dsp:txXfrm>
    </dsp:sp>
    <dsp:sp modelId="{7EEF421A-48AE-44F4-BFCF-848C85F7500B}">
      <dsp:nvSpPr>
        <dsp:cNvPr id="0" name=""/>
        <dsp:cNvSpPr/>
      </dsp:nvSpPr>
      <dsp:spPr>
        <a:xfrm rot="15120000">
          <a:off x="2196829" y="3241863"/>
          <a:ext cx="281072" cy="5659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 rot="10800000">
        <a:off x="2252018" y="3395150"/>
        <a:ext cx="196750" cy="339569"/>
      </dsp:txXfrm>
    </dsp:sp>
    <dsp:sp modelId="{0E885C54-BBAA-439E-B8E4-01413E6ADC53}">
      <dsp:nvSpPr>
        <dsp:cNvPr id="0" name=""/>
        <dsp:cNvSpPr/>
      </dsp:nvSpPr>
      <dsp:spPr>
        <a:xfrm>
          <a:off x="969321" y="1324416"/>
          <a:ext cx="1953139" cy="19911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Fácil instalación</a:t>
          </a:r>
          <a:endParaRPr lang="es-EC" sz="2000" kern="1200" dirty="0"/>
        </a:p>
      </dsp:txBody>
      <dsp:txXfrm>
        <a:off x="1255352" y="1616016"/>
        <a:ext cx="1381077" cy="1407971"/>
      </dsp:txXfrm>
    </dsp:sp>
    <dsp:sp modelId="{153EB812-4960-4295-9591-C24976CAFD5B}">
      <dsp:nvSpPr>
        <dsp:cNvPr id="0" name=""/>
        <dsp:cNvSpPr/>
      </dsp:nvSpPr>
      <dsp:spPr>
        <a:xfrm rot="19440000">
          <a:off x="2811443" y="1301938"/>
          <a:ext cx="292421" cy="5659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2819820" y="1440910"/>
        <a:ext cx="204695" cy="339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578E-5C7A-4DAF-9314-281C48132274}" type="datetimeFigureOut">
              <a:rPr lang="es-EC" smtClean="0"/>
              <a:t>05/03/2015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C5FA-F4CA-44D2-B38E-2C0001894A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0362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578E-5C7A-4DAF-9314-281C48132274}" type="datetimeFigureOut">
              <a:rPr lang="es-EC" smtClean="0"/>
              <a:t>05/03/2015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C5FA-F4CA-44D2-B38E-2C0001894A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3722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578E-5C7A-4DAF-9314-281C48132274}" type="datetimeFigureOut">
              <a:rPr lang="es-EC" smtClean="0"/>
              <a:t>05/03/2015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C5FA-F4CA-44D2-B38E-2C0001894A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8476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578E-5C7A-4DAF-9314-281C48132274}" type="datetimeFigureOut">
              <a:rPr lang="es-EC" smtClean="0"/>
              <a:t>05/03/2015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C5FA-F4CA-44D2-B38E-2C0001894A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5449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578E-5C7A-4DAF-9314-281C48132274}" type="datetimeFigureOut">
              <a:rPr lang="es-EC" smtClean="0"/>
              <a:t>05/03/2015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C5FA-F4CA-44D2-B38E-2C0001894A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17141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578E-5C7A-4DAF-9314-281C48132274}" type="datetimeFigureOut">
              <a:rPr lang="es-EC" smtClean="0"/>
              <a:t>05/03/2015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C5FA-F4CA-44D2-B38E-2C0001894A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09258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578E-5C7A-4DAF-9314-281C48132274}" type="datetimeFigureOut">
              <a:rPr lang="es-EC" smtClean="0"/>
              <a:t>05/03/2015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C5FA-F4CA-44D2-B38E-2C0001894A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9766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578E-5C7A-4DAF-9314-281C48132274}" type="datetimeFigureOut">
              <a:rPr lang="es-EC" smtClean="0"/>
              <a:t>05/03/2015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C5FA-F4CA-44D2-B38E-2C0001894A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1883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578E-5C7A-4DAF-9314-281C48132274}" type="datetimeFigureOut">
              <a:rPr lang="es-EC" smtClean="0"/>
              <a:t>05/03/2015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C5FA-F4CA-44D2-B38E-2C0001894A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552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578E-5C7A-4DAF-9314-281C48132274}" type="datetimeFigureOut">
              <a:rPr lang="es-EC" smtClean="0"/>
              <a:t>05/03/2015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C5FA-F4CA-44D2-B38E-2C0001894A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11399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578E-5C7A-4DAF-9314-281C48132274}" type="datetimeFigureOut">
              <a:rPr lang="es-EC" smtClean="0"/>
              <a:t>05/03/2015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C5FA-F4CA-44D2-B38E-2C0001894A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9141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3578E-5C7A-4DAF-9314-281C48132274}" type="datetimeFigureOut">
              <a:rPr lang="es-EC" smtClean="0"/>
              <a:t>05/03/2015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FC5FA-F4CA-44D2-B38E-2C0001894A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6067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1.em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2.em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5.jp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21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25.jp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27.jp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Layout" Target="../diagrams/layout7.xml"/><Relationship Id="rId7" Type="http://schemas.openxmlformats.org/officeDocument/2006/relationships/image" Target="../media/image9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41979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s-EC" dirty="0"/>
              <a:t/>
            </a:r>
            <a:br>
              <a:rPr lang="es-EC" dirty="0"/>
            </a:br>
            <a:r>
              <a:rPr lang="es-EC" dirty="0"/>
              <a:t>  </a:t>
            </a:r>
            <a:r>
              <a:rPr lang="es-EC" sz="3600" b="1" dirty="0"/>
              <a:t>“DISEÑO, CONSTRUCCIÓN E IMPLEMENTACIÓN DE UN SISTEMA AUTOMATIZADO PARA EL EMPALME DE ROLLOS DE FIBRA DE VIDRIO Y POLIÉSTER PARA EL PROCESO DE LAMINACIÓN EN LA EMPRESA CHOVA DEL ECUADOR S.A.” 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4901698"/>
            <a:ext cx="6858000" cy="1655762"/>
          </a:xfrm>
        </p:spPr>
        <p:txBody>
          <a:bodyPr>
            <a:normAutofit/>
          </a:bodyPr>
          <a:lstStyle/>
          <a:p>
            <a:endParaRPr lang="es-EC" dirty="0"/>
          </a:p>
          <a:p>
            <a:r>
              <a:rPr lang="es-EC" dirty="0"/>
              <a:t> REALIZADO POR: </a:t>
            </a:r>
          </a:p>
          <a:p>
            <a:r>
              <a:rPr lang="es-EC" dirty="0"/>
              <a:t>SALAS MONTAÑO EDGAR ANDRÉS </a:t>
            </a:r>
          </a:p>
          <a:p>
            <a:r>
              <a:rPr lang="es-EC" dirty="0"/>
              <a:t>VELASCO MANRIQUE NELSON IVÁN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693" y="232016"/>
            <a:ext cx="5741658" cy="176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-3370"/>
            <a:ext cx="7886700" cy="1325563"/>
          </a:xfrm>
        </p:spPr>
        <p:txBody>
          <a:bodyPr/>
          <a:lstStyle/>
          <a:p>
            <a:r>
              <a:rPr lang="es-EC" dirty="0"/>
              <a:t>FRENOS NEUMÁTICOS TIDLAND     250-1-2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45320723"/>
              </p:ext>
            </p:extLst>
          </p:nvPr>
        </p:nvGraphicFramePr>
        <p:xfrm>
          <a:off x="464024" y="1064526"/>
          <a:ext cx="8215952" cy="5554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9056" y="3222141"/>
            <a:ext cx="2238424" cy="147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0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-3370"/>
            <a:ext cx="7886700" cy="1325563"/>
          </a:xfrm>
        </p:spPr>
        <p:txBody>
          <a:bodyPr/>
          <a:lstStyle/>
          <a:p>
            <a:r>
              <a:rPr lang="es-EC" dirty="0"/>
              <a:t>CELDAS DE CARGA MAGPOWR </a:t>
            </a:r>
            <a:r>
              <a:rPr lang="es-EC" dirty="0" smtClean="0"/>
              <a:t>TS</a:t>
            </a:r>
            <a:endParaRPr lang="es-EC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97994684"/>
              </p:ext>
            </p:extLst>
          </p:nvPr>
        </p:nvGraphicFramePr>
        <p:xfrm>
          <a:off x="464024" y="1064526"/>
          <a:ext cx="8215952" cy="5554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2200" y="3239529"/>
            <a:ext cx="1606639" cy="149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CONTROLADOR DE TENSIÓN CYGNUS-E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56" y="2213480"/>
            <a:ext cx="2673523" cy="3300219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57772492"/>
              </p:ext>
            </p:extLst>
          </p:nvPr>
        </p:nvGraphicFramePr>
        <p:xfrm>
          <a:off x="4144371" y="1940521"/>
          <a:ext cx="409887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928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TRANSDUCTOR DE PRESIÓN MAGPOWR IPT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87" y="2779593"/>
            <a:ext cx="3856858" cy="2856932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8560657"/>
              </p:ext>
            </p:extLst>
          </p:nvPr>
        </p:nvGraphicFramePr>
        <p:xfrm>
          <a:off x="3047999" y="1690689"/>
          <a:ext cx="6873923" cy="4873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273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30596957"/>
              </p:ext>
            </p:extLst>
          </p:nvPr>
        </p:nvGraphicFramePr>
        <p:xfrm>
          <a:off x="-1123675" y="1690689"/>
          <a:ext cx="7142329" cy="4887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CILINDROS NEUMÁTICOS </a:t>
            </a:r>
            <a:br>
              <a:rPr lang="es-EC" dirty="0" smtClean="0"/>
            </a:br>
            <a:r>
              <a:rPr lang="es-EC" dirty="0" smtClean="0"/>
              <a:t>DNCB 100-500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693" y="2658398"/>
            <a:ext cx="3796748" cy="241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8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RESISTENCIA ELÉCTRICA TIPO CARTUCHO HT FIREROD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44" y="2808571"/>
            <a:ext cx="4251762" cy="2404873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39578933"/>
              </p:ext>
            </p:extLst>
          </p:nvPr>
        </p:nvGraphicFramePr>
        <p:xfrm>
          <a:off x="-1104615" y="1901966"/>
          <a:ext cx="6991350" cy="4376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804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RESISTENCIAS TUBULARES TIPO “U” WATROD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447" y="2481969"/>
            <a:ext cx="3602156" cy="3400952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03067523"/>
              </p:ext>
            </p:extLst>
          </p:nvPr>
        </p:nvGraphicFramePr>
        <p:xfrm>
          <a:off x="3093492" y="1690689"/>
          <a:ext cx="7224215" cy="4921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272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TERMOCUPLA TIPO J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786" y="2352102"/>
            <a:ext cx="3204680" cy="3049991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46613954"/>
              </p:ext>
            </p:extLst>
          </p:nvPr>
        </p:nvGraphicFramePr>
        <p:xfrm>
          <a:off x="2779592" y="1451590"/>
          <a:ext cx="7115033" cy="5072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624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CONTROLADOR MT-622Ri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972" y="2788538"/>
            <a:ext cx="3875377" cy="1974533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55771323"/>
              </p:ext>
            </p:extLst>
          </p:nvPr>
        </p:nvGraphicFramePr>
        <p:xfrm>
          <a:off x="-1014485" y="1424294"/>
          <a:ext cx="7115033" cy="5072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482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 smtClean="0"/>
              <a:t>CONSIDERACIONES DE DISEÑO</a:t>
            </a:r>
            <a:endParaRPr lang="es-EC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2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06070" y="2589711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s-EC" sz="5400" dirty="0" smtClean="0"/>
              <a:t>ANÁLISIS DEL PROCESO INICIAL DE EMPALME</a:t>
            </a:r>
            <a:endParaRPr lang="es-EC" sz="5400" dirty="0"/>
          </a:p>
        </p:txBody>
      </p:sp>
    </p:spTree>
    <p:extLst>
      <p:ext uri="{BB962C8B-B14F-4D97-AF65-F5344CB8AC3E}">
        <p14:creationId xmlns:p14="http://schemas.microsoft.com/office/powerpoint/2010/main" val="131932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>
            <a:normAutofit/>
          </a:bodyPr>
          <a:lstStyle/>
          <a:p>
            <a:r>
              <a:rPr lang="es-ES" b="1" dirty="0" smtClean="0"/>
              <a:t>Decisión de Alternativas de Diseño</a:t>
            </a:r>
            <a:endParaRPr lang="es-E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7983" t="46875" r="48258" b="21625"/>
          <a:stretch>
            <a:fillRect/>
          </a:stretch>
        </p:blipFill>
        <p:spPr bwMode="auto">
          <a:xfrm>
            <a:off x="1115616" y="2492896"/>
            <a:ext cx="700052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083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ESTRUCTURA METÁLICA</a:t>
            </a:r>
            <a:endParaRPr lang="es-EC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92334356"/>
              </p:ext>
            </p:extLst>
          </p:nvPr>
        </p:nvGraphicFramePr>
        <p:xfrm>
          <a:off x="4339990" y="2031175"/>
          <a:ext cx="4353636" cy="3980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294" y="1580265"/>
            <a:ext cx="3664389" cy="477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9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Posicionamiento de Bobinas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268" y="2347412"/>
            <a:ext cx="4005419" cy="3595239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42971657"/>
              </p:ext>
            </p:extLst>
          </p:nvPr>
        </p:nvGraphicFramePr>
        <p:xfrm>
          <a:off x="4471916" y="1539462"/>
          <a:ext cx="6691952" cy="4918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543" y="2359429"/>
            <a:ext cx="1592837" cy="384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8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Distribución de rodillos de paso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182" y="2076385"/>
            <a:ext cx="4106168" cy="3423663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32682863"/>
              </p:ext>
            </p:extLst>
          </p:nvPr>
        </p:nvGraphicFramePr>
        <p:xfrm>
          <a:off x="759724" y="1690689"/>
          <a:ext cx="3471081" cy="4351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067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Comodidad del Operador</a:t>
            </a:r>
            <a:endParaRPr lang="es-EC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3815446"/>
              </p:ext>
            </p:extLst>
          </p:nvPr>
        </p:nvGraphicFramePr>
        <p:xfrm>
          <a:off x="-591403" y="18473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59" y="2249391"/>
            <a:ext cx="4400634" cy="348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5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Sujeción Placa Térmica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436" y="1690689"/>
            <a:ext cx="2775829" cy="4593025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22742276"/>
              </p:ext>
            </p:extLst>
          </p:nvPr>
        </p:nvGraphicFramePr>
        <p:xfrm>
          <a:off x="2725003" y="1545235"/>
          <a:ext cx="6991350" cy="4749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244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Ubicación de los mandos de control</a:t>
            </a:r>
            <a:endParaRPr lang="es-EC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83629247"/>
              </p:ext>
            </p:extLst>
          </p:nvPr>
        </p:nvGraphicFramePr>
        <p:xfrm>
          <a:off x="-645994" y="202479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203" y="2268089"/>
            <a:ext cx="4824061" cy="338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2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PLACA TÉRMICA</a:t>
            </a:r>
            <a:endParaRPr lang="es-EC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03387833"/>
              </p:ext>
            </p:extLst>
          </p:nvPr>
        </p:nvGraphicFramePr>
        <p:xfrm>
          <a:off x="827965" y="1246874"/>
          <a:ext cx="7620000" cy="5249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482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MESA DE EMPALME</a:t>
            </a:r>
            <a:endParaRPr lang="es-EC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63309411"/>
              </p:ext>
            </p:extLst>
          </p:nvPr>
        </p:nvGraphicFramePr>
        <p:xfrm>
          <a:off x="827965" y="1246874"/>
          <a:ext cx="7620000" cy="5249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30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SISTEMA DE PRENSADO</a:t>
            </a:r>
            <a:endParaRPr lang="es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 l="17594" t="8543" r="38928" b="18164"/>
          <a:stretch>
            <a:fillRect/>
          </a:stretch>
        </p:blipFill>
        <p:spPr bwMode="auto">
          <a:xfrm>
            <a:off x="3995936" y="1556792"/>
            <a:ext cx="47753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Diagrama"/>
          <p:cNvGraphicFramePr/>
          <p:nvPr/>
        </p:nvGraphicFramePr>
        <p:xfrm>
          <a:off x="-1044624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164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es-ES" dirty="0" smtClean="0"/>
              <a:t>Proceso Inicial</a:t>
            </a:r>
            <a:endParaRPr lang="es-ES" dirty="0"/>
          </a:p>
        </p:txBody>
      </p:sp>
      <p:pic>
        <p:nvPicPr>
          <p:cNvPr id="4" name="3 Imagen" descr="C:\Users\mandela\Desktop\Tesis\Fotos Planta Nueva\PROCESO ACTUAL\2014-01-30 09.23.10.jpg"/>
          <p:cNvPicPr/>
          <p:nvPr/>
        </p:nvPicPr>
        <p:blipFill>
          <a:blip r:embed="rId2" cstate="print"/>
          <a:srcRect b="10042"/>
          <a:stretch>
            <a:fillRect/>
          </a:stretch>
        </p:blipFill>
        <p:spPr bwMode="auto">
          <a:xfrm>
            <a:off x="755576" y="1556792"/>
            <a:ext cx="30384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C:\Users\mandela\Desktop\Tesis\Fotos Planta Nueva\WP_0003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77072"/>
            <a:ext cx="2924175" cy="219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Diagrama"/>
          <p:cNvGraphicFramePr/>
          <p:nvPr/>
        </p:nvGraphicFramePr>
        <p:xfrm>
          <a:off x="3707904" y="1700808"/>
          <a:ext cx="6000328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497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DIAGRAMA DE CONTROL DEL SISTEMA TÉRMICO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14" y="2209735"/>
            <a:ext cx="4873471" cy="3768166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92614616"/>
              </p:ext>
            </p:extLst>
          </p:nvPr>
        </p:nvGraphicFramePr>
        <p:xfrm>
          <a:off x="3543867" y="1690689"/>
          <a:ext cx="6991351" cy="493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618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DIAGRAMA DE POTENCIA DEL SISTEMA TÉRMICO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12" y="2409467"/>
            <a:ext cx="5537726" cy="3090582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2178655"/>
              </p:ext>
            </p:extLst>
          </p:nvPr>
        </p:nvGraphicFramePr>
        <p:xfrm>
          <a:off x="3803175" y="1690689"/>
          <a:ext cx="6991351" cy="493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101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C" dirty="0"/>
              <a:t>ANÁLISIS </a:t>
            </a: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>ECONÓMICO </a:t>
            </a:r>
            <a:r>
              <a:rPr lang="es-EC" dirty="0"/>
              <a:t>- FINANCIERO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2398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COSTO DE MATERIALES DIRECTOS</a:t>
            </a: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721" y="2076664"/>
            <a:ext cx="6518558" cy="354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3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COSTO DE MANO DE OBRA DIRECTA</a:t>
            </a: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997" y="2301494"/>
            <a:ext cx="6610005" cy="251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COSTO DE MANO DE OBRA INDIRECTA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137" y="2362333"/>
            <a:ext cx="6133726" cy="219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907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COSTO TOTAL DEL PROYECTO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884" y="2299146"/>
            <a:ext cx="5726232" cy="20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356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PRODUCCIÓN PROMEDIO POR PRODUCTO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201" y="1877075"/>
            <a:ext cx="5666667" cy="4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6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8770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EC" dirty="0" smtClean="0"/>
              <a:t>Costo de Mano de obra directa del proceso de Empalme sin proyecto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06" y="1400857"/>
            <a:ext cx="4980952" cy="5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3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18770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EC" dirty="0"/>
              <a:t>Costo de Mano de obra directa del proceso de Empalme </a:t>
            </a:r>
            <a:r>
              <a:rPr lang="es-EC" dirty="0" smtClean="0"/>
              <a:t>con </a:t>
            </a:r>
            <a:r>
              <a:rPr lang="es-EC" dirty="0"/>
              <a:t>proyecto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952" y="1370445"/>
            <a:ext cx="5038095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2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Proceso Inicial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3491880" y="2348880"/>
          <a:ext cx="6131024" cy="3129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Imagen"/>
          <p:cNvPicPr/>
          <p:nvPr/>
        </p:nvPicPr>
        <p:blipFill>
          <a:blip r:embed="rId7" cstate="print"/>
          <a:srcRect l="914" t="11401" r="54977" b="40856"/>
          <a:stretch>
            <a:fillRect/>
          </a:stretch>
        </p:blipFill>
        <p:spPr bwMode="auto">
          <a:xfrm>
            <a:off x="683568" y="1772817"/>
            <a:ext cx="295232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C:\Users\mandela\Desktop\Tesis\Fotos Planta Nueva\PROCESO ACTUAL\2014-01-30 09.28.16.jpg"/>
          <p:cNvPicPr/>
          <p:nvPr/>
        </p:nvPicPr>
        <p:blipFill>
          <a:blip r:embed="rId8" cstate="print"/>
          <a:srcRect l="16536" t="13369"/>
          <a:stretch>
            <a:fillRect/>
          </a:stretch>
        </p:blipFill>
        <p:spPr bwMode="auto">
          <a:xfrm>
            <a:off x="683568" y="3933056"/>
            <a:ext cx="2982407" cy="232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569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Detalle del beneficio a obtener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71" y="1857731"/>
            <a:ext cx="3742857" cy="4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1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FLUJO DE CAJA PROYECTADA A 10 AÑOS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85" y="1909225"/>
            <a:ext cx="6868029" cy="383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9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dirty="0" smtClean="0"/>
              <a:t>MARCO TEÓRICO</a:t>
            </a:r>
            <a:br>
              <a:rPr lang="es-EC" dirty="0" smtClean="0"/>
            </a:br>
            <a:endParaRPr lang="es-EC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C" sz="4000" dirty="0" smtClean="0"/>
              <a:t>CARACTERIZACIÓN Y SELECCIÓN DE EQUIPOS Y ELEMENTOS</a:t>
            </a: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221712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46496624"/>
              </p:ext>
            </p:extLst>
          </p:nvPr>
        </p:nvGraphicFramePr>
        <p:xfrm>
          <a:off x="832513" y="1282890"/>
          <a:ext cx="8011236" cy="5131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MATERIA PRIMA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8522" y="1566315"/>
            <a:ext cx="7886700" cy="4351338"/>
          </a:xfrm>
        </p:spPr>
        <p:txBody>
          <a:bodyPr/>
          <a:lstStyle/>
          <a:p>
            <a:r>
              <a:rPr lang="es-EC" dirty="0" smtClean="0"/>
              <a:t>MAT DE FIBRA DE VIDRIO 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324" y="2620842"/>
            <a:ext cx="2831572" cy="254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0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79221213"/>
              </p:ext>
            </p:extLst>
          </p:nvPr>
        </p:nvGraphicFramePr>
        <p:xfrm>
          <a:off x="628650" y="1412544"/>
          <a:ext cx="8011236" cy="5131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MATERIA PRIMA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8522" y="1566315"/>
            <a:ext cx="7886700" cy="4351338"/>
          </a:xfrm>
        </p:spPr>
        <p:txBody>
          <a:bodyPr/>
          <a:lstStyle/>
          <a:p>
            <a:r>
              <a:rPr lang="es-EC" dirty="0" smtClean="0"/>
              <a:t>MAT DE FIBRA DE POLIÉSTER </a:t>
            </a:r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47415"/>
            <a:ext cx="3953372" cy="257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0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87702"/>
            <a:ext cx="7886700" cy="1325563"/>
          </a:xfrm>
        </p:spPr>
        <p:txBody>
          <a:bodyPr/>
          <a:lstStyle/>
          <a:p>
            <a:r>
              <a:rPr lang="es-EC" dirty="0" smtClean="0"/>
              <a:t>EJE EXPANDIBLE TIDLAND 650-LEAF SHAFT, 6”x58” 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3077433"/>
            <a:ext cx="6572250" cy="1276350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77579421"/>
              </p:ext>
            </p:extLst>
          </p:nvPr>
        </p:nvGraphicFramePr>
        <p:xfrm>
          <a:off x="1524000" y="1533480"/>
          <a:ext cx="6096000" cy="1864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86759124"/>
              </p:ext>
            </p:extLst>
          </p:nvPr>
        </p:nvGraphicFramePr>
        <p:xfrm>
          <a:off x="1458036" y="4101534"/>
          <a:ext cx="6096000" cy="1864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2429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58516938"/>
              </p:ext>
            </p:extLst>
          </p:nvPr>
        </p:nvGraphicFramePr>
        <p:xfrm>
          <a:off x="473122" y="1397000"/>
          <a:ext cx="6337111" cy="4894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81884"/>
            <a:ext cx="7886700" cy="1172069"/>
          </a:xfrm>
        </p:spPr>
        <p:txBody>
          <a:bodyPr>
            <a:normAutofit/>
          </a:bodyPr>
          <a:lstStyle/>
          <a:p>
            <a:pPr algn="ctr"/>
            <a:r>
              <a:rPr lang="es-EC" dirty="0" smtClean="0"/>
              <a:t>MANDRILES DE SEGURIDAD</a:t>
            </a:r>
            <a:endParaRPr lang="es-EC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798" y="1267601"/>
            <a:ext cx="2450848" cy="23490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287" y="4021541"/>
            <a:ext cx="2706806" cy="241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1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1233</TotalTime>
  <Words>802</Words>
  <Application>Microsoft Office PowerPoint</Application>
  <PresentationFormat>Presentación en pantalla (4:3)</PresentationFormat>
  <Paragraphs>180</Paragraphs>
  <Slides>41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Tema de Office</vt:lpstr>
      <vt:lpstr>   “DISEÑO, CONSTRUCCIÓN E IMPLEMENTACIÓN DE UN SISTEMA AUTOMATIZADO PARA EL EMPALME DE ROLLOS DE FIBRA DE VIDRIO Y POLIÉSTER PARA EL PROCESO DE LAMINACIÓN EN LA EMPRESA CHOVA DEL ECUADOR S.A.”  </vt:lpstr>
      <vt:lpstr>ANÁLISIS DEL PROCESO INICIAL DE EMPALME</vt:lpstr>
      <vt:lpstr>Proceso Inicial</vt:lpstr>
      <vt:lpstr>Proceso Inicial</vt:lpstr>
      <vt:lpstr>MARCO TEÓRICO </vt:lpstr>
      <vt:lpstr>MATERIA PRIMA</vt:lpstr>
      <vt:lpstr>MATERIA PRIMA</vt:lpstr>
      <vt:lpstr>EJE EXPANDIBLE TIDLAND 650-LEAF SHAFT, 6”x58” </vt:lpstr>
      <vt:lpstr>MANDRILES DE SEGURIDAD</vt:lpstr>
      <vt:lpstr>FRENOS NEUMÁTICOS TIDLAND     250-1-2</vt:lpstr>
      <vt:lpstr>CELDAS DE CARGA MAGPOWR TS</vt:lpstr>
      <vt:lpstr>CONTROLADOR DE TENSIÓN CYGNUS-E</vt:lpstr>
      <vt:lpstr>TRANSDUCTOR DE PRESIÓN MAGPOWR IPT</vt:lpstr>
      <vt:lpstr>CILINDROS NEUMÁTICOS  DNCB 100-500</vt:lpstr>
      <vt:lpstr>RESISTENCIA ELÉCTRICA TIPO CARTUCHO HT FIREROD</vt:lpstr>
      <vt:lpstr>RESISTENCIAS TUBULARES TIPO “U” WATROD</vt:lpstr>
      <vt:lpstr>TERMOCUPLA TIPO J</vt:lpstr>
      <vt:lpstr>CONTROLADOR MT-622Ri</vt:lpstr>
      <vt:lpstr>CONSIDERACIONES DE DISEÑO</vt:lpstr>
      <vt:lpstr>Decisión de Alternativas de Diseño</vt:lpstr>
      <vt:lpstr>ESTRUCTURA METÁLICA</vt:lpstr>
      <vt:lpstr>Posicionamiento de Bobinas</vt:lpstr>
      <vt:lpstr>Distribución de rodillos de paso</vt:lpstr>
      <vt:lpstr>Comodidad del Operador</vt:lpstr>
      <vt:lpstr>Sujeción Placa Térmica</vt:lpstr>
      <vt:lpstr>Ubicación de los mandos de control</vt:lpstr>
      <vt:lpstr>PLACA TÉRMICA</vt:lpstr>
      <vt:lpstr>MESA DE EMPALME</vt:lpstr>
      <vt:lpstr>SISTEMA DE PRENSADO</vt:lpstr>
      <vt:lpstr>DIAGRAMA DE CONTROL DEL SISTEMA TÉRMICO</vt:lpstr>
      <vt:lpstr>DIAGRAMA DE POTENCIA DEL SISTEMA TÉRMICO</vt:lpstr>
      <vt:lpstr>ANÁLISIS  ECONÓMICO - FINANCIERO</vt:lpstr>
      <vt:lpstr>COSTO DE MATERIALES DIRECTOS</vt:lpstr>
      <vt:lpstr>COSTO DE MANO DE OBRA DIRECTA</vt:lpstr>
      <vt:lpstr>COSTO DE MANO DE OBRA INDIRECTA</vt:lpstr>
      <vt:lpstr>COSTO TOTAL DEL PROYECTO</vt:lpstr>
      <vt:lpstr>PRODUCCIÓN PROMEDIO POR PRODUCTO</vt:lpstr>
      <vt:lpstr>Costo de Mano de obra directa del proceso de Empalme sin proyecto</vt:lpstr>
      <vt:lpstr>Costo de Mano de obra directa del proceso de Empalme con proyecto</vt:lpstr>
      <vt:lpstr>Detalle del beneficio a obtener</vt:lpstr>
      <vt:lpstr>FLUJO DE CAJA PROYECTADA A 10 AÑOS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 TEÓRICO</dc:title>
  <dc:creator>Andres</dc:creator>
  <cp:lastModifiedBy>Andres</cp:lastModifiedBy>
  <cp:revision>52</cp:revision>
  <dcterms:created xsi:type="dcterms:W3CDTF">2015-01-29T17:50:08Z</dcterms:created>
  <dcterms:modified xsi:type="dcterms:W3CDTF">2015-03-05T19:22:46Z</dcterms:modified>
</cp:coreProperties>
</file>