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9" r:id="rId1"/>
  </p:sldMasterIdLst>
  <p:sldIdLst>
    <p:sldId id="256" r:id="rId2"/>
    <p:sldId id="257" r:id="rId3"/>
    <p:sldId id="263" r:id="rId4"/>
    <p:sldId id="264" r:id="rId5"/>
    <p:sldId id="265" r:id="rId6"/>
    <p:sldId id="266" r:id="rId7"/>
    <p:sldId id="267" r:id="rId8"/>
    <p:sldId id="268" r:id="rId9"/>
    <p:sldId id="258" r:id="rId10"/>
    <p:sldId id="270" r:id="rId11"/>
    <p:sldId id="271" r:id="rId12"/>
    <p:sldId id="269" r:id="rId13"/>
    <p:sldId id="272" r:id="rId14"/>
    <p:sldId id="273" r:id="rId15"/>
    <p:sldId id="274" r:id="rId16"/>
    <p:sldId id="276" r:id="rId17"/>
    <p:sldId id="275" r:id="rId18"/>
    <p:sldId id="277" r:id="rId19"/>
    <p:sldId id="278" r:id="rId20"/>
    <p:sldId id="279" r:id="rId21"/>
    <p:sldId id="280" r:id="rId22"/>
    <p:sldId id="281" r:id="rId23"/>
    <p:sldId id="282" r:id="rId24"/>
    <p:sldId id="283" r:id="rId25"/>
    <p:sldId id="284" r:id="rId26"/>
    <p:sldId id="289" r:id="rId27"/>
    <p:sldId id="285" r:id="rId28"/>
    <p:sldId id="286" r:id="rId29"/>
    <p:sldId id="287" r:id="rId30"/>
    <p:sldId id="288" r:id="rId31"/>
    <p:sldId id="259" r:id="rId32"/>
    <p:sldId id="290" r:id="rId33"/>
    <p:sldId id="260" r:id="rId34"/>
    <p:sldId id="291" r:id="rId35"/>
    <p:sldId id="292" r:id="rId36"/>
    <p:sldId id="293" r:id="rId37"/>
    <p:sldId id="294" r:id="rId38"/>
    <p:sldId id="295" r:id="rId39"/>
    <p:sldId id="297" r:id="rId40"/>
    <p:sldId id="298" r:id="rId41"/>
    <p:sldId id="261" r:id="rId42"/>
    <p:sldId id="310" r:id="rId43"/>
    <p:sldId id="311" r:id="rId44"/>
    <p:sldId id="299" r:id="rId45"/>
    <p:sldId id="300" r:id="rId46"/>
    <p:sldId id="302" r:id="rId47"/>
    <p:sldId id="301" r:id="rId48"/>
    <p:sldId id="303" r:id="rId49"/>
    <p:sldId id="304" r:id="rId50"/>
    <p:sldId id="305" r:id="rId51"/>
    <p:sldId id="307" r:id="rId52"/>
    <p:sldId id="309" r:id="rId53"/>
    <p:sldId id="262" r:id="rId54"/>
    <p:sldId id="312" r:id="rId55"/>
    <p:sldId id="313" r:id="rId56"/>
    <p:sldId id="314" r:id="rId5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9" autoAdjust="0"/>
    <p:restoredTop sz="94660"/>
  </p:normalViewPr>
  <p:slideViewPr>
    <p:cSldViewPr snapToGrid="0">
      <p:cViewPr varScale="1">
        <p:scale>
          <a:sx n="113" d="100"/>
          <a:sy n="113" d="100"/>
        </p:scale>
        <p:origin x="-7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13300335521168E-2"/>
          <c:y val="1.9483390567368523E-2"/>
          <c:w val="0.88529824985265915"/>
          <c:h val="0.8774025715140038"/>
        </c:manualLayout>
      </c:layout>
      <c:scatterChart>
        <c:scatterStyle val="smoothMarker"/>
        <c:varyColors val="0"/>
        <c:ser>
          <c:idx val="0"/>
          <c:order val="0"/>
          <c:tx>
            <c:strRef>
              <c:f>'Design Spectrum'!$B$13:$B$14</c:f>
              <c:strCache>
                <c:ptCount val="2"/>
                <c:pt idx="0">
                  <c:v>Sa</c:v>
                </c:pt>
                <c:pt idx="1">
                  <c:v>(g)</c:v>
                </c:pt>
              </c:strCache>
            </c:strRef>
          </c:tx>
          <c:marker>
            <c:symbol val="none"/>
          </c:marker>
          <c:xVal>
            <c:numRef>
              <c:f>'Design Spectrum'!$A$15:$A$110</c:f>
              <c:numCache>
                <c:formatCode>0.0000</c:formatCode>
                <c:ptCount val="96"/>
                <c:pt idx="0">
                  <c:v>0</c:v>
                </c:pt>
                <c:pt idx="1">
                  <c:v>1.0000000000000005E-2</c:v>
                </c:pt>
                <c:pt idx="2">
                  <c:v>2.0000000000000011E-2</c:v>
                </c:pt>
                <c:pt idx="3">
                  <c:v>2.1999999999999999E-2</c:v>
                </c:pt>
                <c:pt idx="4">
                  <c:v>2.5000000000000001E-2</c:v>
                </c:pt>
                <c:pt idx="5">
                  <c:v>2.9000000000000001E-2</c:v>
                </c:pt>
                <c:pt idx="6">
                  <c:v>3.0000000000000002E-2</c:v>
                </c:pt>
                <c:pt idx="7">
                  <c:v>3.2000000000000028E-2</c:v>
                </c:pt>
                <c:pt idx="8">
                  <c:v>3.500000000000001E-2</c:v>
                </c:pt>
                <c:pt idx="9">
                  <c:v>3.5999999999999997E-2</c:v>
                </c:pt>
                <c:pt idx="10">
                  <c:v>4.0000000000000022E-2</c:v>
                </c:pt>
                <c:pt idx="11">
                  <c:v>4.2000000000000023E-2</c:v>
                </c:pt>
                <c:pt idx="12">
                  <c:v>4.3999999999999997E-2</c:v>
                </c:pt>
                <c:pt idx="13">
                  <c:v>4.5000000000000012E-2</c:v>
                </c:pt>
                <c:pt idx="14">
                  <c:v>4.5999999999999999E-2</c:v>
                </c:pt>
                <c:pt idx="15">
                  <c:v>4.8000000000000001E-2</c:v>
                </c:pt>
                <c:pt idx="16">
                  <c:v>0.05</c:v>
                </c:pt>
                <c:pt idx="17">
                  <c:v>5.5000000000000014E-2</c:v>
                </c:pt>
                <c:pt idx="18">
                  <c:v>6.0000000000000032E-2</c:v>
                </c:pt>
                <c:pt idx="19">
                  <c:v>6.5000000000000002E-2</c:v>
                </c:pt>
                <c:pt idx="20">
                  <c:v>6.7000000000000004E-2</c:v>
                </c:pt>
                <c:pt idx="21">
                  <c:v>7.0000000000000021E-2</c:v>
                </c:pt>
                <c:pt idx="22">
                  <c:v>7.5000000000000011E-2</c:v>
                </c:pt>
                <c:pt idx="23">
                  <c:v>8.0000000000000043E-2</c:v>
                </c:pt>
                <c:pt idx="24">
                  <c:v>8.5000000000000006E-2</c:v>
                </c:pt>
                <c:pt idx="25">
                  <c:v>9.0000000000000024E-2</c:v>
                </c:pt>
                <c:pt idx="26">
                  <c:v>9.5000000000000043E-2</c:v>
                </c:pt>
                <c:pt idx="27">
                  <c:v>0.1</c:v>
                </c:pt>
                <c:pt idx="28">
                  <c:v>0.11</c:v>
                </c:pt>
                <c:pt idx="29">
                  <c:v>0.12000000000000002</c:v>
                </c:pt>
                <c:pt idx="30">
                  <c:v>0.13</c:v>
                </c:pt>
                <c:pt idx="31">
                  <c:v>0.13300000000000001</c:v>
                </c:pt>
                <c:pt idx="32">
                  <c:v>0.14000000000000001</c:v>
                </c:pt>
                <c:pt idx="33">
                  <c:v>0.15000000000000011</c:v>
                </c:pt>
                <c:pt idx="34">
                  <c:v>0.16</c:v>
                </c:pt>
                <c:pt idx="35">
                  <c:v>0.17</c:v>
                </c:pt>
                <c:pt idx="36">
                  <c:v>0.1800000000000001</c:v>
                </c:pt>
                <c:pt idx="37">
                  <c:v>0.19</c:v>
                </c:pt>
                <c:pt idx="38">
                  <c:v>0.2</c:v>
                </c:pt>
                <c:pt idx="39">
                  <c:v>0.22</c:v>
                </c:pt>
                <c:pt idx="40">
                  <c:v>0.2400000000000001</c:v>
                </c:pt>
                <c:pt idx="41">
                  <c:v>0.25</c:v>
                </c:pt>
                <c:pt idx="42">
                  <c:v>0.26</c:v>
                </c:pt>
                <c:pt idx="43">
                  <c:v>0.28000000000000008</c:v>
                </c:pt>
                <c:pt idx="44">
                  <c:v>0.2900000000000002</c:v>
                </c:pt>
                <c:pt idx="45">
                  <c:v>0.30000000000000021</c:v>
                </c:pt>
                <c:pt idx="46">
                  <c:v>0.32000000000000023</c:v>
                </c:pt>
                <c:pt idx="47">
                  <c:v>0.34</c:v>
                </c:pt>
                <c:pt idx="48">
                  <c:v>0.3500000000000002</c:v>
                </c:pt>
                <c:pt idx="49">
                  <c:v>0.36000000000000021</c:v>
                </c:pt>
                <c:pt idx="50">
                  <c:v>0.38000000000000023</c:v>
                </c:pt>
                <c:pt idx="51">
                  <c:v>0.4</c:v>
                </c:pt>
                <c:pt idx="52">
                  <c:v>0.42000000000000021</c:v>
                </c:pt>
                <c:pt idx="53">
                  <c:v>0.44</c:v>
                </c:pt>
                <c:pt idx="54">
                  <c:v>0.45</c:v>
                </c:pt>
                <c:pt idx="55">
                  <c:v>0.46</c:v>
                </c:pt>
                <c:pt idx="56">
                  <c:v>0.4800000000000002</c:v>
                </c:pt>
                <c:pt idx="57">
                  <c:v>0.5</c:v>
                </c:pt>
                <c:pt idx="58">
                  <c:v>0.55000000000000004</c:v>
                </c:pt>
                <c:pt idx="59">
                  <c:v>0.60000000000000042</c:v>
                </c:pt>
                <c:pt idx="60">
                  <c:v>0.65000000000000058</c:v>
                </c:pt>
                <c:pt idx="61">
                  <c:v>0.6670000000000007</c:v>
                </c:pt>
                <c:pt idx="62">
                  <c:v>0.7000000000000004</c:v>
                </c:pt>
                <c:pt idx="63">
                  <c:v>0.75000000000000044</c:v>
                </c:pt>
                <c:pt idx="64">
                  <c:v>0.8</c:v>
                </c:pt>
                <c:pt idx="65">
                  <c:v>0.85000000000000042</c:v>
                </c:pt>
                <c:pt idx="66">
                  <c:v>0.9</c:v>
                </c:pt>
                <c:pt idx="67">
                  <c:v>0.9500000000000004</c:v>
                </c:pt>
                <c:pt idx="68">
                  <c:v>1</c:v>
                </c:pt>
                <c:pt idx="69">
                  <c:v>1.1000000000000001</c:v>
                </c:pt>
                <c:pt idx="70">
                  <c:v>1.2</c:v>
                </c:pt>
                <c:pt idx="71">
                  <c:v>1.3</c:v>
                </c:pt>
                <c:pt idx="72">
                  <c:v>1.4</c:v>
                </c:pt>
                <c:pt idx="73">
                  <c:v>1.5</c:v>
                </c:pt>
                <c:pt idx="74">
                  <c:v>1.6</c:v>
                </c:pt>
                <c:pt idx="75">
                  <c:v>1.7</c:v>
                </c:pt>
                <c:pt idx="76">
                  <c:v>1.8</c:v>
                </c:pt>
                <c:pt idx="77">
                  <c:v>1.9000000000000001</c:v>
                </c:pt>
                <c:pt idx="78">
                  <c:v>2</c:v>
                </c:pt>
                <c:pt idx="79">
                  <c:v>2.2000000000000002</c:v>
                </c:pt>
                <c:pt idx="80">
                  <c:v>2.4</c:v>
                </c:pt>
                <c:pt idx="81">
                  <c:v>2.5</c:v>
                </c:pt>
                <c:pt idx="82">
                  <c:v>2.6</c:v>
                </c:pt>
                <c:pt idx="83">
                  <c:v>2.8</c:v>
                </c:pt>
                <c:pt idx="84">
                  <c:v>3</c:v>
                </c:pt>
                <c:pt idx="85">
                  <c:v>3.2</c:v>
                </c:pt>
                <c:pt idx="86">
                  <c:v>3.4</c:v>
                </c:pt>
                <c:pt idx="87">
                  <c:v>3.5</c:v>
                </c:pt>
                <c:pt idx="88">
                  <c:v>3.6</c:v>
                </c:pt>
                <c:pt idx="89">
                  <c:v>3.8</c:v>
                </c:pt>
                <c:pt idx="90">
                  <c:v>4</c:v>
                </c:pt>
                <c:pt idx="91">
                  <c:v>4.2</c:v>
                </c:pt>
                <c:pt idx="92">
                  <c:v>4.4000000000000004</c:v>
                </c:pt>
                <c:pt idx="93">
                  <c:v>4.5999999999999996</c:v>
                </c:pt>
                <c:pt idx="94">
                  <c:v>4.8</c:v>
                </c:pt>
                <c:pt idx="95">
                  <c:v>5</c:v>
                </c:pt>
              </c:numCache>
            </c:numRef>
          </c:xVal>
          <c:yVal>
            <c:numRef>
              <c:f>'Design Spectrum'!$B$15:$B$110</c:f>
              <c:numCache>
                <c:formatCode>0.00000</c:formatCode>
                <c:ptCount val="96"/>
                <c:pt idx="0">
                  <c:v>0.4800000000000002</c:v>
                </c:pt>
                <c:pt idx="1">
                  <c:v>0.54918918918918913</c:v>
                </c:pt>
                <c:pt idx="2">
                  <c:v>0.61837837837837895</c:v>
                </c:pt>
                <c:pt idx="3">
                  <c:v>0.63221621621621615</c:v>
                </c:pt>
                <c:pt idx="4">
                  <c:v>0.65297297297297285</c:v>
                </c:pt>
                <c:pt idx="5">
                  <c:v>0.68064864864864905</c:v>
                </c:pt>
                <c:pt idx="6">
                  <c:v>0.68756756756756698</c:v>
                </c:pt>
                <c:pt idx="7">
                  <c:v>0.70140540540540564</c:v>
                </c:pt>
                <c:pt idx="8">
                  <c:v>0.72216216216216167</c:v>
                </c:pt>
                <c:pt idx="9">
                  <c:v>0.72908108108108094</c:v>
                </c:pt>
                <c:pt idx="10">
                  <c:v>0.75675675675675669</c:v>
                </c:pt>
                <c:pt idx="11">
                  <c:v>0.77059459459459534</c:v>
                </c:pt>
                <c:pt idx="12">
                  <c:v>0.78443243243243232</c:v>
                </c:pt>
                <c:pt idx="13">
                  <c:v>0.79135135135135071</c:v>
                </c:pt>
                <c:pt idx="14">
                  <c:v>0.79827027027027064</c:v>
                </c:pt>
                <c:pt idx="15">
                  <c:v>0.81210810810810841</c:v>
                </c:pt>
                <c:pt idx="16">
                  <c:v>0.8259459459459455</c:v>
                </c:pt>
                <c:pt idx="17">
                  <c:v>0.86054054054054063</c:v>
                </c:pt>
                <c:pt idx="18">
                  <c:v>0.89513513513513487</c:v>
                </c:pt>
                <c:pt idx="19">
                  <c:v>0.92972972972972967</c:v>
                </c:pt>
                <c:pt idx="20">
                  <c:v>0.94356756756756699</c:v>
                </c:pt>
                <c:pt idx="21">
                  <c:v>0.96432432432432424</c:v>
                </c:pt>
                <c:pt idx="22">
                  <c:v>0.99891891891891849</c:v>
                </c:pt>
                <c:pt idx="23">
                  <c:v>1.0335135135135141</c:v>
                </c:pt>
                <c:pt idx="24">
                  <c:v>1.0681081081081081</c:v>
                </c:pt>
                <c:pt idx="25">
                  <c:v>1.1027027027027023</c:v>
                </c:pt>
                <c:pt idx="26">
                  <c:v>1.1372972972972959</c:v>
                </c:pt>
                <c:pt idx="27">
                  <c:v>1.1718918918918917</c:v>
                </c:pt>
                <c:pt idx="28">
                  <c:v>1.1903999999999999</c:v>
                </c:pt>
                <c:pt idx="29">
                  <c:v>1.1903999999999999</c:v>
                </c:pt>
                <c:pt idx="30">
                  <c:v>1.1903999999999999</c:v>
                </c:pt>
                <c:pt idx="31">
                  <c:v>1.1903999999999999</c:v>
                </c:pt>
                <c:pt idx="32">
                  <c:v>1.1903999999999999</c:v>
                </c:pt>
                <c:pt idx="33">
                  <c:v>1.1903999999999999</c:v>
                </c:pt>
                <c:pt idx="34">
                  <c:v>1.1903999999999999</c:v>
                </c:pt>
                <c:pt idx="35">
                  <c:v>1.1903999999999999</c:v>
                </c:pt>
                <c:pt idx="36">
                  <c:v>1.1903999999999999</c:v>
                </c:pt>
                <c:pt idx="37">
                  <c:v>1.1903999999999999</c:v>
                </c:pt>
                <c:pt idx="38">
                  <c:v>1.1903999999999999</c:v>
                </c:pt>
                <c:pt idx="39">
                  <c:v>1.1903999999999999</c:v>
                </c:pt>
                <c:pt idx="40">
                  <c:v>1.1903999999999999</c:v>
                </c:pt>
                <c:pt idx="41">
                  <c:v>1.1903999999999999</c:v>
                </c:pt>
                <c:pt idx="42">
                  <c:v>1.1903999999999999</c:v>
                </c:pt>
                <c:pt idx="43">
                  <c:v>1.1903999999999999</c:v>
                </c:pt>
                <c:pt idx="44">
                  <c:v>1.1903999999999999</c:v>
                </c:pt>
                <c:pt idx="45">
                  <c:v>1.1903999999999999</c:v>
                </c:pt>
                <c:pt idx="46">
                  <c:v>1.1903999999999999</c:v>
                </c:pt>
                <c:pt idx="47">
                  <c:v>1.1903999999999999</c:v>
                </c:pt>
                <c:pt idx="48">
                  <c:v>1.1903999999999999</c:v>
                </c:pt>
                <c:pt idx="49">
                  <c:v>1.1903999999999999</c:v>
                </c:pt>
                <c:pt idx="50">
                  <c:v>1.1903999999999999</c:v>
                </c:pt>
                <c:pt idx="51">
                  <c:v>1.1903999999999999</c:v>
                </c:pt>
                <c:pt idx="52">
                  <c:v>1.1903999999999999</c:v>
                </c:pt>
                <c:pt idx="53">
                  <c:v>1.1903999999999999</c:v>
                </c:pt>
                <c:pt idx="54">
                  <c:v>1.1903999999999999</c:v>
                </c:pt>
                <c:pt idx="55">
                  <c:v>1.1903999999999999</c:v>
                </c:pt>
                <c:pt idx="56">
                  <c:v>1.1903999999999999</c:v>
                </c:pt>
                <c:pt idx="57">
                  <c:v>1.1903999999999999</c:v>
                </c:pt>
                <c:pt idx="58">
                  <c:v>1.1903999999999999</c:v>
                </c:pt>
                <c:pt idx="59">
                  <c:v>1.1203896000000002</c:v>
                </c:pt>
                <c:pt idx="60">
                  <c:v>1.0342057846153849</c:v>
                </c:pt>
                <c:pt idx="61">
                  <c:v>1.0078467166416794</c:v>
                </c:pt>
                <c:pt idx="62">
                  <c:v>0.96033394285714269</c:v>
                </c:pt>
                <c:pt idx="63">
                  <c:v>0.89631168000000017</c:v>
                </c:pt>
                <c:pt idx="64">
                  <c:v>0.8402922000000006</c:v>
                </c:pt>
                <c:pt idx="65">
                  <c:v>0.79086324705882372</c:v>
                </c:pt>
                <c:pt idx="66">
                  <c:v>0.74692640000000066</c:v>
                </c:pt>
                <c:pt idx="67">
                  <c:v>0.70761448421052664</c:v>
                </c:pt>
                <c:pt idx="68">
                  <c:v>0.67223376000000012</c:v>
                </c:pt>
                <c:pt idx="69">
                  <c:v>0.61112160000000082</c:v>
                </c:pt>
                <c:pt idx="70">
                  <c:v>0.56019480000000055</c:v>
                </c:pt>
                <c:pt idx="71">
                  <c:v>0.51710289230769269</c:v>
                </c:pt>
                <c:pt idx="72">
                  <c:v>0.48016697142857184</c:v>
                </c:pt>
                <c:pt idx="73">
                  <c:v>0.44815584000000003</c:v>
                </c:pt>
                <c:pt idx="74">
                  <c:v>0.42014610000000008</c:v>
                </c:pt>
                <c:pt idx="75">
                  <c:v>0.39543162352941208</c:v>
                </c:pt>
                <c:pt idx="76">
                  <c:v>0.37346320000000033</c:v>
                </c:pt>
                <c:pt idx="77">
                  <c:v>0.35380724210526332</c:v>
                </c:pt>
                <c:pt idx="78">
                  <c:v>0.33611688000000051</c:v>
                </c:pt>
                <c:pt idx="79">
                  <c:v>0.30556080000000041</c:v>
                </c:pt>
                <c:pt idx="80">
                  <c:v>0.28009740000000005</c:v>
                </c:pt>
                <c:pt idx="81">
                  <c:v>0.26889350400000006</c:v>
                </c:pt>
                <c:pt idx="82">
                  <c:v>0.25855144615384634</c:v>
                </c:pt>
                <c:pt idx="83">
                  <c:v>0.24008348571428592</c:v>
                </c:pt>
                <c:pt idx="84">
                  <c:v>0.22407791999999993</c:v>
                </c:pt>
                <c:pt idx="85">
                  <c:v>0.21007305000000004</c:v>
                </c:pt>
                <c:pt idx="86">
                  <c:v>0.19771581176470593</c:v>
                </c:pt>
                <c:pt idx="87">
                  <c:v>0.19206678857142886</c:v>
                </c:pt>
                <c:pt idx="88">
                  <c:v>0.18673160000000016</c:v>
                </c:pt>
                <c:pt idx="89">
                  <c:v>0.17690362105263172</c:v>
                </c:pt>
                <c:pt idx="90">
                  <c:v>0.16805844000000014</c:v>
                </c:pt>
                <c:pt idx="91">
                  <c:v>0.16005565714285716</c:v>
                </c:pt>
                <c:pt idx="92">
                  <c:v>0.15278040000000023</c:v>
                </c:pt>
                <c:pt idx="93">
                  <c:v>0.14613777391304339</c:v>
                </c:pt>
                <c:pt idx="94">
                  <c:v>0.14004870000000014</c:v>
                </c:pt>
                <c:pt idx="95">
                  <c:v>0.13444675200000014</c:v>
                </c:pt>
              </c:numCache>
            </c:numRef>
          </c:yVal>
          <c:smooth val="0"/>
        </c:ser>
        <c:dLbls>
          <c:showLegendKey val="0"/>
          <c:showVal val="0"/>
          <c:showCatName val="0"/>
          <c:showSerName val="0"/>
          <c:showPercent val="0"/>
          <c:showBubbleSize val="0"/>
        </c:dLbls>
        <c:axId val="238621056"/>
        <c:axId val="238622976"/>
      </c:scatterChart>
      <c:valAx>
        <c:axId val="238621056"/>
        <c:scaling>
          <c:orientation val="minMax"/>
          <c:max val="4"/>
        </c:scaling>
        <c:delete val="0"/>
        <c:axPos val="b"/>
        <c:majorGridlines>
          <c:spPr>
            <a:ln w="6350">
              <a:solidFill>
                <a:schemeClr val="bg1">
                  <a:lumMod val="50000"/>
                </a:schemeClr>
              </a:solidFill>
              <a:prstDash val="dash"/>
            </a:ln>
          </c:spPr>
        </c:majorGridlines>
        <c:title>
          <c:tx>
            <c:rich>
              <a:bodyPr/>
              <a:lstStyle/>
              <a:p>
                <a:pPr>
                  <a:defRPr/>
                </a:pPr>
                <a:r>
                  <a:rPr lang="en-US"/>
                  <a:t>Period (sec)</a:t>
                </a:r>
              </a:p>
            </c:rich>
          </c:tx>
          <c:layout/>
          <c:overlay val="0"/>
        </c:title>
        <c:numFmt formatCode="#,##0.00" sourceLinked="0"/>
        <c:majorTickMark val="out"/>
        <c:minorTickMark val="none"/>
        <c:tickLblPos val="nextTo"/>
        <c:crossAx val="238622976"/>
        <c:crosses val="autoZero"/>
        <c:crossBetween val="midCat"/>
      </c:valAx>
      <c:valAx>
        <c:axId val="238622976"/>
        <c:scaling>
          <c:orientation val="minMax"/>
        </c:scaling>
        <c:delete val="0"/>
        <c:axPos val="l"/>
        <c:majorGridlines>
          <c:spPr>
            <a:ln w="6350">
              <a:solidFill>
                <a:schemeClr val="bg1">
                  <a:lumMod val="50000"/>
                </a:schemeClr>
              </a:solidFill>
              <a:prstDash val="dash"/>
            </a:ln>
          </c:spPr>
        </c:majorGridlines>
        <c:title>
          <c:tx>
            <c:rich>
              <a:bodyPr rot="-5400000" vert="horz"/>
              <a:lstStyle/>
              <a:p>
                <a:pPr>
                  <a:defRPr/>
                </a:pPr>
                <a:r>
                  <a:rPr lang="en-US"/>
                  <a:t>Sa (g)</a:t>
                </a:r>
              </a:p>
            </c:rich>
          </c:tx>
          <c:layout/>
          <c:overlay val="0"/>
        </c:title>
        <c:numFmt formatCode="0.00000" sourceLinked="1"/>
        <c:majorTickMark val="out"/>
        <c:minorTickMark val="none"/>
        <c:tickLblPos val="nextTo"/>
        <c:crossAx val="238621056"/>
        <c:crosses val="autoZero"/>
        <c:crossBetween val="midCat"/>
      </c:valAx>
      <c:spPr>
        <a:ln>
          <a:solidFill>
            <a:sysClr val="windowText" lastClr="000000"/>
          </a:solidFill>
        </a:ln>
      </c:spPr>
    </c:plotArea>
    <c:plotVisOnly val="1"/>
    <c:dispBlanksAs val="gap"/>
    <c:showDLblsOverMax val="0"/>
  </c:chart>
  <c:spPr>
    <a:ln>
      <a:solidFill>
        <a:sysClr val="windowText" lastClr="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7292613227523"/>
          <c:y val="0.11089314623073702"/>
          <c:w val="0.78527524790471692"/>
          <c:h val="0.76322951757014934"/>
        </c:manualLayout>
      </c:layout>
      <c:scatterChart>
        <c:scatterStyle val="smoothMarker"/>
        <c:varyColors val="0"/>
        <c:ser>
          <c:idx val="1"/>
          <c:order val="0"/>
          <c:tx>
            <c:v> 7 SRSS Spectra</c:v>
          </c:tx>
          <c:spPr>
            <a:ln>
              <a:solidFill>
                <a:schemeClr val="tx1"/>
              </a:solidFill>
            </a:ln>
          </c:spPr>
          <c:marker>
            <c:symbol val="none"/>
          </c:marker>
          <c:xVal>
            <c:numRef>
              <c:f>'SPECTRAL VALUES'!$B$4:$B$99</c:f>
              <c:numCache>
                <c:formatCode>0.00000</c:formatCode>
                <c:ptCount val="96"/>
                <c:pt idx="0">
                  <c:v>0</c:v>
                </c:pt>
                <c:pt idx="1">
                  <c:v>1.0000000000000005E-2</c:v>
                </c:pt>
                <c:pt idx="2">
                  <c:v>2.0000000000000011E-2</c:v>
                </c:pt>
                <c:pt idx="3">
                  <c:v>2.1999999999999999E-2</c:v>
                </c:pt>
                <c:pt idx="4">
                  <c:v>2.5000000000000001E-2</c:v>
                </c:pt>
                <c:pt idx="5">
                  <c:v>2.9000000000000001E-2</c:v>
                </c:pt>
                <c:pt idx="6">
                  <c:v>3.0000000000000002E-2</c:v>
                </c:pt>
                <c:pt idx="7">
                  <c:v>3.2000000000000028E-2</c:v>
                </c:pt>
                <c:pt idx="8">
                  <c:v>3.500000000000001E-2</c:v>
                </c:pt>
                <c:pt idx="9">
                  <c:v>3.5999999999999997E-2</c:v>
                </c:pt>
                <c:pt idx="10">
                  <c:v>4.0000000000000022E-2</c:v>
                </c:pt>
                <c:pt idx="11">
                  <c:v>4.2000000000000023E-2</c:v>
                </c:pt>
                <c:pt idx="12">
                  <c:v>4.3999999999999997E-2</c:v>
                </c:pt>
                <c:pt idx="13">
                  <c:v>4.5000000000000012E-2</c:v>
                </c:pt>
                <c:pt idx="14">
                  <c:v>4.5999999999999999E-2</c:v>
                </c:pt>
                <c:pt idx="15">
                  <c:v>4.8000000000000001E-2</c:v>
                </c:pt>
                <c:pt idx="16">
                  <c:v>0.05</c:v>
                </c:pt>
                <c:pt idx="17">
                  <c:v>5.5000000000000014E-2</c:v>
                </c:pt>
                <c:pt idx="18">
                  <c:v>6.0000000000000032E-2</c:v>
                </c:pt>
                <c:pt idx="19">
                  <c:v>6.5000000000000002E-2</c:v>
                </c:pt>
                <c:pt idx="20">
                  <c:v>6.7000000000000004E-2</c:v>
                </c:pt>
                <c:pt idx="21">
                  <c:v>7.0000000000000021E-2</c:v>
                </c:pt>
                <c:pt idx="22">
                  <c:v>7.5000000000000011E-2</c:v>
                </c:pt>
                <c:pt idx="23">
                  <c:v>8.0000000000000043E-2</c:v>
                </c:pt>
                <c:pt idx="24">
                  <c:v>8.5000000000000006E-2</c:v>
                </c:pt>
                <c:pt idx="25">
                  <c:v>9.0000000000000024E-2</c:v>
                </c:pt>
                <c:pt idx="26">
                  <c:v>9.5000000000000043E-2</c:v>
                </c:pt>
                <c:pt idx="27">
                  <c:v>0.1</c:v>
                </c:pt>
                <c:pt idx="28">
                  <c:v>0.11</c:v>
                </c:pt>
                <c:pt idx="29">
                  <c:v>0.12000000000000002</c:v>
                </c:pt>
                <c:pt idx="30">
                  <c:v>0.13</c:v>
                </c:pt>
                <c:pt idx="31">
                  <c:v>0.13300000000000001</c:v>
                </c:pt>
                <c:pt idx="32">
                  <c:v>0.14000000000000001</c:v>
                </c:pt>
                <c:pt idx="33">
                  <c:v>0.15000000000000011</c:v>
                </c:pt>
                <c:pt idx="34">
                  <c:v>0.16</c:v>
                </c:pt>
                <c:pt idx="35">
                  <c:v>0.17</c:v>
                </c:pt>
                <c:pt idx="36">
                  <c:v>0.1800000000000001</c:v>
                </c:pt>
                <c:pt idx="37">
                  <c:v>0.19</c:v>
                </c:pt>
                <c:pt idx="38">
                  <c:v>0.2</c:v>
                </c:pt>
                <c:pt idx="39">
                  <c:v>0.22</c:v>
                </c:pt>
                <c:pt idx="40">
                  <c:v>0.2400000000000001</c:v>
                </c:pt>
                <c:pt idx="41">
                  <c:v>0.25</c:v>
                </c:pt>
                <c:pt idx="42">
                  <c:v>0.26</c:v>
                </c:pt>
                <c:pt idx="43">
                  <c:v>0.28000000000000008</c:v>
                </c:pt>
                <c:pt idx="44">
                  <c:v>0.2900000000000002</c:v>
                </c:pt>
                <c:pt idx="45">
                  <c:v>0.30000000000000021</c:v>
                </c:pt>
                <c:pt idx="46">
                  <c:v>0.32000000000000023</c:v>
                </c:pt>
                <c:pt idx="47">
                  <c:v>0.34</c:v>
                </c:pt>
                <c:pt idx="48">
                  <c:v>0.3500000000000002</c:v>
                </c:pt>
                <c:pt idx="49">
                  <c:v>0.36000000000000021</c:v>
                </c:pt>
                <c:pt idx="50">
                  <c:v>0.38000000000000023</c:v>
                </c:pt>
                <c:pt idx="51">
                  <c:v>0.4</c:v>
                </c:pt>
                <c:pt idx="52">
                  <c:v>0.42000000000000021</c:v>
                </c:pt>
                <c:pt idx="53">
                  <c:v>0.44</c:v>
                </c:pt>
                <c:pt idx="54">
                  <c:v>0.45</c:v>
                </c:pt>
                <c:pt idx="55">
                  <c:v>0.46</c:v>
                </c:pt>
                <c:pt idx="56">
                  <c:v>0.4800000000000002</c:v>
                </c:pt>
                <c:pt idx="57">
                  <c:v>0.5</c:v>
                </c:pt>
                <c:pt idx="58">
                  <c:v>0.55000000000000004</c:v>
                </c:pt>
                <c:pt idx="59">
                  <c:v>0.60000000000000042</c:v>
                </c:pt>
                <c:pt idx="60">
                  <c:v>0.65000000000000058</c:v>
                </c:pt>
                <c:pt idx="61">
                  <c:v>0.6670000000000007</c:v>
                </c:pt>
                <c:pt idx="62">
                  <c:v>0.7000000000000004</c:v>
                </c:pt>
                <c:pt idx="63">
                  <c:v>0.75000000000000044</c:v>
                </c:pt>
                <c:pt idx="64">
                  <c:v>0.8</c:v>
                </c:pt>
                <c:pt idx="65">
                  <c:v>0.85000000000000042</c:v>
                </c:pt>
                <c:pt idx="66">
                  <c:v>0.9</c:v>
                </c:pt>
                <c:pt idx="67">
                  <c:v>0.9500000000000004</c:v>
                </c:pt>
                <c:pt idx="68">
                  <c:v>1</c:v>
                </c:pt>
                <c:pt idx="69">
                  <c:v>1.1000000000000001</c:v>
                </c:pt>
                <c:pt idx="70">
                  <c:v>1.2</c:v>
                </c:pt>
                <c:pt idx="71">
                  <c:v>1.3</c:v>
                </c:pt>
                <c:pt idx="72">
                  <c:v>1.4</c:v>
                </c:pt>
                <c:pt idx="73">
                  <c:v>1.5</c:v>
                </c:pt>
                <c:pt idx="74">
                  <c:v>1.6</c:v>
                </c:pt>
                <c:pt idx="75">
                  <c:v>1.7</c:v>
                </c:pt>
                <c:pt idx="76">
                  <c:v>1.8</c:v>
                </c:pt>
                <c:pt idx="77">
                  <c:v>1.9000000000000001</c:v>
                </c:pt>
                <c:pt idx="78">
                  <c:v>2</c:v>
                </c:pt>
                <c:pt idx="79">
                  <c:v>2.2000000000000002</c:v>
                </c:pt>
                <c:pt idx="80">
                  <c:v>2.4</c:v>
                </c:pt>
                <c:pt idx="81">
                  <c:v>2.5</c:v>
                </c:pt>
                <c:pt idx="82">
                  <c:v>2.6</c:v>
                </c:pt>
                <c:pt idx="83">
                  <c:v>2.8</c:v>
                </c:pt>
                <c:pt idx="84">
                  <c:v>3</c:v>
                </c:pt>
                <c:pt idx="85">
                  <c:v>3.2</c:v>
                </c:pt>
                <c:pt idx="86">
                  <c:v>3.4</c:v>
                </c:pt>
                <c:pt idx="87">
                  <c:v>3.5</c:v>
                </c:pt>
                <c:pt idx="88">
                  <c:v>3.6</c:v>
                </c:pt>
                <c:pt idx="89">
                  <c:v>3.8</c:v>
                </c:pt>
                <c:pt idx="90">
                  <c:v>4</c:v>
                </c:pt>
                <c:pt idx="91">
                  <c:v>4.2</c:v>
                </c:pt>
                <c:pt idx="92">
                  <c:v>4.4000000000000004</c:v>
                </c:pt>
                <c:pt idx="93">
                  <c:v>4.5999999999999996</c:v>
                </c:pt>
                <c:pt idx="94">
                  <c:v>4.8</c:v>
                </c:pt>
                <c:pt idx="95">
                  <c:v>5</c:v>
                </c:pt>
              </c:numCache>
            </c:numRef>
          </c:xVal>
          <c:yVal>
            <c:numRef>
              <c:f>'SPECTRAL VAL FjxF1(FINAL FACTOR'!$AL$4:$AL$99</c:f>
              <c:numCache>
                <c:formatCode>0.00000</c:formatCode>
                <c:ptCount val="96"/>
                <c:pt idx="0">
                  <c:v>1.2023937619329979</c:v>
                </c:pt>
                <c:pt idx="1">
                  <c:v>1.2024728514826539</c:v>
                </c:pt>
                <c:pt idx="2">
                  <c:v>1.3496794789763042</c:v>
                </c:pt>
                <c:pt idx="3">
                  <c:v>1.4134418605961598</c:v>
                </c:pt>
                <c:pt idx="4">
                  <c:v>1.4046267046932739</c:v>
                </c:pt>
                <c:pt idx="5">
                  <c:v>1.5524696720598368</c:v>
                </c:pt>
                <c:pt idx="6">
                  <c:v>1.5658801881152957</c:v>
                </c:pt>
                <c:pt idx="7">
                  <c:v>1.5306853235442579</c:v>
                </c:pt>
                <c:pt idx="8">
                  <c:v>1.4669256034382798</c:v>
                </c:pt>
                <c:pt idx="9">
                  <c:v>1.4677855323128857</c:v>
                </c:pt>
                <c:pt idx="10">
                  <c:v>1.4795015707395056</c:v>
                </c:pt>
                <c:pt idx="11">
                  <c:v>1.5457726435335191</c:v>
                </c:pt>
                <c:pt idx="12">
                  <c:v>1.6394973263468469</c:v>
                </c:pt>
                <c:pt idx="13">
                  <c:v>1.6667054092617206</c:v>
                </c:pt>
                <c:pt idx="14">
                  <c:v>1.662380752353495</c:v>
                </c:pt>
                <c:pt idx="15">
                  <c:v>1.6534201832334308</c:v>
                </c:pt>
                <c:pt idx="16">
                  <c:v>1.6518829919670315</c:v>
                </c:pt>
                <c:pt idx="17">
                  <c:v>1.6675216035372478</c:v>
                </c:pt>
                <c:pt idx="18">
                  <c:v>1.7767983466053998</c:v>
                </c:pt>
                <c:pt idx="19">
                  <c:v>1.8606691911543496</c:v>
                </c:pt>
                <c:pt idx="20">
                  <c:v>1.8700016448754966</c:v>
                </c:pt>
                <c:pt idx="21">
                  <c:v>1.9632855713265818</c:v>
                </c:pt>
                <c:pt idx="22">
                  <c:v>1.9479718506432804</c:v>
                </c:pt>
                <c:pt idx="23">
                  <c:v>1.8050931784675315</c:v>
                </c:pt>
                <c:pt idx="24">
                  <c:v>1.758819853991697</c:v>
                </c:pt>
                <c:pt idx="25">
                  <c:v>1.743131635678647</c:v>
                </c:pt>
                <c:pt idx="26">
                  <c:v>1.75138955898321</c:v>
                </c:pt>
                <c:pt idx="27">
                  <c:v>1.8160041896047001</c:v>
                </c:pt>
                <c:pt idx="28">
                  <c:v>1.9161942925494078</c:v>
                </c:pt>
                <c:pt idx="29">
                  <c:v>1.9202776053578721</c:v>
                </c:pt>
                <c:pt idx="30">
                  <c:v>2.0124663299579999</c:v>
                </c:pt>
                <c:pt idx="31">
                  <c:v>2.0440830018472678</c:v>
                </c:pt>
                <c:pt idx="32">
                  <c:v>2.1267246270705318</c:v>
                </c:pt>
                <c:pt idx="33">
                  <c:v>2.1912389223724982</c:v>
                </c:pt>
                <c:pt idx="34">
                  <c:v>2.2417650305930823</c:v>
                </c:pt>
                <c:pt idx="35">
                  <c:v>2.2453423531661407</c:v>
                </c:pt>
                <c:pt idx="36">
                  <c:v>2.2295546349913082</c:v>
                </c:pt>
                <c:pt idx="37">
                  <c:v>2.2776942857632592</c:v>
                </c:pt>
                <c:pt idx="38">
                  <c:v>2.3106409433453567</c:v>
                </c:pt>
                <c:pt idx="39">
                  <c:v>2.2374055618402156</c:v>
                </c:pt>
                <c:pt idx="40">
                  <c:v>2.3446490346080369</c:v>
                </c:pt>
                <c:pt idx="41">
                  <c:v>2.3911924867990564</c:v>
                </c:pt>
                <c:pt idx="42">
                  <c:v>2.4426963321764932</c:v>
                </c:pt>
                <c:pt idx="43">
                  <c:v>2.4435689879555982</c:v>
                </c:pt>
                <c:pt idx="44">
                  <c:v>2.410185708379915</c:v>
                </c:pt>
                <c:pt idx="45">
                  <c:v>2.4211544925521351</c:v>
                </c:pt>
                <c:pt idx="46">
                  <c:v>2.5780281946116212</c:v>
                </c:pt>
                <c:pt idx="47">
                  <c:v>2.5716850017405974</c:v>
                </c:pt>
                <c:pt idx="48">
                  <c:v>2.5462734084032381</c:v>
                </c:pt>
                <c:pt idx="49">
                  <c:v>2.494251426699599</c:v>
                </c:pt>
                <c:pt idx="50">
                  <c:v>2.4785695615371774</c:v>
                </c:pt>
                <c:pt idx="51">
                  <c:v>2.4381410537300932</c:v>
                </c:pt>
                <c:pt idx="52">
                  <c:v>2.3545856222222383</c:v>
                </c:pt>
                <c:pt idx="53">
                  <c:v>2.4162755599383523</c:v>
                </c:pt>
                <c:pt idx="54">
                  <c:v>2.4113495787599888</c:v>
                </c:pt>
                <c:pt idx="55">
                  <c:v>2.3907565550086867</c:v>
                </c:pt>
                <c:pt idx="56">
                  <c:v>2.2811924665002588</c:v>
                </c:pt>
                <c:pt idx="57">
                  <c:v>2.2111568060329296</c:v>
                </c:pt>
                <c:pt idx="58">
                  <c:v>2.0640819742922387</c:v>
                </c:pt>
                <c:pt idx="59">
                  <c:v>1.9766561801127513</c:v>
                </c:pt>
                <c:pt idx="60">
                  <c:v>1.9480757602095993</c:v>
                </c:pt>
                <c:pt idx="61">
                  <c:v>1.949328714528112</c:v>
                </c:pt>
                <c:pt idx="62">
                  <c:v>1.9620115649029353</c:v>
                </c:pt>
                <c:pt idx="63">
                  <c:v>1.9217771186266293</c:v>
                </c:pt>
                <c:pt idx="64">
                  <c:v>1.8619142664839532</c:v>
                </c:pt>
                <c:pt idx="65">
                  <c:v>1.7394208738371471</c:v>
                </c:pt>
                <c:pt idx="66">
                  <c:v>1.5929709462819623</c:v>
                </c:pt>
                <c:pt idx="67">
                  <c:v>1.5153617802623214</c:v>
                </c:pt>
                <c:pt idx="68">
                  <c:v>1.4790661667884855</c:v>
                </c:pt>
                <c:pt idx="69">
                  <c:v>1.3940368556205027</c:v>
                </c:pt>
                <c:pt idx="70">
                  <c:v>1.1934012826144051</c:v>
                </c:pt>
                <c:pt idx="71">
                  <c:v>1.018416986927958</c:v>
                </c:pt>
                <c:pt idx="72">
                  <c:v>0.96875405431532136</c:v>
                </c:pt>
                <c:pt idx="73">
                  <c:v>0.96504365279976645</c:v>
                </c:pt>
                <c:pt idx="74">
                  <c:v>0.95027925731551199</c:v>
                </c:pt>
                <c:pt idx="75">
                  <c:v>0.88018603159383535</c:v>
                </c:pt>
                <c:pt idx="76">
                  <c:v>0.80822683229897274</c:v>
                </c:pt>
                <c:pt idx="77">
                  <c:v>0.74518433228944236</c:v>
                </c:pt>
                <c:pt idx="78">
                  <c:v>0.67746828023612404</c:v>
                </c:pt>
                <c:pt idx="79">
                  <c:v>0.55525946333162524</c:v>
                </c:pt>
                <c:pt idx="80">
                  <c:v>0.49881693823468359</c:v>
                </c:pt>
                <c:pt idx="81">
                  <c:v>0.47352768276746005</c:v>
                </c:pt>
                <c:pt idx="82">
                  <c:v>0.45710823725238398</c:v>
                </c:pt>
                <c:pt idx="83">
                  <c:v>0.43246297585443777</c:v>
                </c:pt>
                <c:pt idx="84">
                  <c:v>0.39667811979645606</c:v>
                </c:pt>
                <c:pt idx="85">
                  <c:v>0.35696198675918517</c:v>
                </c:pt>
                <c:pt idx="86">
                  <c:v>0.32749335512157046</c:v>
                </c:pt>
                <c:pt idx="87">
                  <c:v>0.3156292968750069</c:v>
                </c:pt>
                <c:pt idx="88">
                  <c:v>0.3040511000753266</c:v>
                </c:pt>
                <c:pt idx="89">
                  <c:v>0.28292284565043252</c:v>
                </c:pt>
                <c:pt idx="90">
                  <c:v>0.2641528172903273</c:v>
                </c:pt>
                <c:pt idx="91">
                  <c:v>0.24156552509011431</c:v>
                </c:pt>
                <c:pt idx="92">
                  <c:v>0.22056806054495678</c:v>
                </c:pt>
                <c:pt idx="93">
                  <c:v>0.20141084154478436</c:v>
                </c:pt>
                <c:pt idx="94">
                  <c:v>0.18278589590488778</c:v>
                </c:pt>
                <c:pt idx="95">
                  <c:v>0.1673185472828794</c:v>
                </c:pt>
              </c:numCache>
            </c:numRef>
          </c:yVal>
          <c:smooth val="1"/>
        </c:ser>
        <c:ser>
          <c:idx val="0"/>
          <c:order val="1"/>
          <c:tx>
            <c:v> NEC Spectrum</c:v>
          </c:tx>
          <c:marker>
            <c:symbol val="none"/>
          </c:marker>
          <c:xVal>
            <c:numRef>
              <c:f>'SPECTRAL VALUES'!$B$4:$B$99</c:f>
              <c:numCache>
                <c:formatCode>0.00000</c:formatCode>
                <c:ptCount val="96"/>
                <c:pt idx="0">
                  <c:v>0</c:v>
                </c:pt>
                <c:pt idx="1">
                  <c:v>1.0000000000000005E-2</c:v>
                </c:pt>
                <c:pt idx="2">
                  <c:v>2.0000000000000011E-2</c:v>
                </c:pt>
                <c:pt idx="3">
                  <c:v>2.1999999999999999E-2</c:v>
                </c:pt>
                <c:pt idx="4">
                  <c:v>2.5000000000000001E-2</c:v>
                </c:pt>
                <c:pt idx="5">
                  <c:v>2.9000000000000001E-2</c:v>
                </c:pt>
                <c:pt idx="6">
                  <c:v>3.0000000000000002E-2</c:v>
                </c:pt>
                <c:pt idx="7">
                  <c:v>3.2000000000000028E-2</c:v>
                </c:pt>
                <c:pt idx="8">
                  <c:v>3.500000000000001E-2</c:v>
                </c:pt>
                <c:pt idx="9">
                  <c:v>3.5999999999999997E-2</c:v>
                </c:pt>
                <c:pt idx="10">
                  <c:v>4.0000000000000022E-2</c:v>
                </c:pt>
                <c:pt idx="11">
                  <c:v>4.2000000000000023E-2</c:v>
                </c:pt>
                <c:pt idx="12">
                  <c:v>4.3999999999999997E-2</c:v>
                </c:pt>
                <c:pt idx="13">
                  <c:v>4.5000000000000012E-2</c:v>
                </c:pt>
                <c:pt idx="14">
                  <c:v>4.5999999999999999E-2</c:v>
                </c:pt>
                <c:pt idx="15">
                  <c:v>4.8000000000000001E-2</c:v>
                </c:pt>
                <c:pt idx="16">
                  <c:v>0.05</c:v>
                </c:pt>
                <c:pt idx="17">
                  <c:v>5.5000000000000014E-2</c:v>
                </c:pt>
                <c:pt idx="18">
                  <c:v>6.0000000000000032E-2</c:v>
                </c:pt>
                <c:pt idx="19">
                  <c:v>6.5000000000000002E-2</c:v>
                </c:pt>
                <c:pt idx="20">
                  <c:v>6.7000000000000004E-2</c:v>
                </c:pt>
                <c:pt idx="21">
                  <c:v>7.0000000000000021E-2</c:v>
                </c:pt>
                <c:pt idx="22">
                  <c:v>7.5000000000000011E-2</c:v>
                </c:pt>
                <c:pt idx="23">
                  <c:v>8.0000000000000043E-2</c:v>
                </c:pt>
                <c:pt idx="24">
                  <c:v>8.5000000000000006E-2</c:v>
                </c:pt>
                <c:pt idx="25">
                  <c:v>9.0000000000000024E-2</c:v>
                </c:pt>
                <c:pt idx="26">
                  <c:v>9.5000000000000043E-2</c:v>
                </c:pt>
                <c:pt idx="27">
                  <c:v>0.1</c:v>
                </c:pt>
                <c:pt idx="28">
                  <c:v>0.11</c:v>
                </c:pt>
                <c:pt idx="29">
                  <c:v>0.12000000000000002</c:v>
                </c:pt>
                <c:pt idx="30">
                  <c:v>0.13</c:v>
                </c:pt>
                <c:pt idx="31">
                  <c:v>0.13300000000000001</c:v>
                </c:pt>
                <c:pt idx="32">
                  <c:v>0.14000000000000001</c:v>
                </c:pt>
                <c:pt idx="33">
                  <c:v>0.15000000000000011</c:v>
                </c:pt>
                <c:pt idx="34">
                  <c:v>0.16</c:v>
                </c:pt>
                <c:pt idx="35">
                  <c:v>0.17</c:v>
                </c:pt>
                <c:pt idx="36">
                  <c:v>0.1800000000000001</c:v>
                </c:pt>
                <c:pt idx="37">
                  <c:v>0.19</c:v>
                </c:pt>
                <c:pt idx="38">
                  <c:v>0.2</c:v>
                </c:pt>
                <c:pt idx="39">
                  <c:v>0.22</c:v>
                </c:pt>
                <c:pt idx="40">
                  <c:v>0.2400000000000001</c:v>
                </c:pt>
                <c:pt idx="41">
                  <c:v>0.25</c:v>
                </c:pt>
                <c:pt idx="42">
                  <c:v>0.26</c:v>
                </c:pt>
                <c:pt idx="43">
                  <c:v>0.28000000000000008</c:v>
                </c:pt>
                <c:pt idx="44">
                  <c:v>0.2900000000000002</c:v>
                </c:pt>
                <c:pt idx="45">
                  <c:v>0.30000000000000021</c:v>
                </c:pt>
                <c:pt idx="46">
                  <c:v>0.32000000000000023</c:v>
                </c:pt>
                <c:pt idx="47">
                  <c:v>0.34</c:v>
                </c:pt>
                <c:pt idx="48">
                  <c:v>0.3500000000000002</c:v>
                </c:pt>
                <c:pt idx="49">
                  <c:v>0.36000000000000021</c:v>
                </c:pt>
                <c:pt idx="50">
                  <c:v>0.38000000000000023</c:v>
                </c:pt>
                <c:pt idx="51">
                  <c:v>0.4</c:v>
                </c:pt>
                <c:pt idx="52">
                  <c:v>0.42000000000000021</c:v>
                </c:pt>
                <c:pt idx="53">
                  <c:v>0.44</c:v>
                </c:pt>
                <c:pt idx="54">
                  <c:v>0.45</c:v>
                </c:pt>
                <c:pt idx="55">
                  <c:v>0.46</c:v>
                </c:pt>
                <c:pt idx="56">
                  <c:v>0.4800000000000002</c:v>
                </c:pt>
                <c:pt idx="57">
                  <c:v>0.5</c:v>
                </c:pt>
                <c:pt idx="58">
                  <c:v>0.55000000000000004</c:v>
                </c:pt>
                <c:pt idx="59">
                  <c:v>0.60000000000000042</c:v>
                </c:pt>
                <c:pt idx="60">
                  <c:v>0.65000000000000058</c:v>
                </c:pt>
                <c:pt idx="61">
                  <c:v>0.6670000000000007</c:v>
                </c:pt>
                <c:pt idx="62">
                  <c:v>0.7000000000000004</c:v>
                </c:pt>
                <c:pt idx="63">
                  <c:v>0.75000000000000044</c:v>
                </c:pt>
                <c:pt idx="64">
                  <c:v>0.8</c:v>
                </c:pt>
                <c:pt idx="65">
                  <c:v>0.85000000000000042</c:v>
                </c:pt>
                <c:pt idx="66">
                  <c:v>0.9</c:v>
                </c:pt>
                <c:pt idx="67">
                  <c:v>0.9500000000000004</c:v>
                </c:pt>
                <c:pt idx="68">
                  <c:v>1</c:v>
                </c:pt>
                <c:pt idx="69">
                  <c:v>1.1000000000000001</c:v>
                </c:pt>
                <c:pt idx="70">
                  <c:v>1.2</c:v>
                </c:pt>
                <c:pt idx="71">
                  <c:v>1.3</c:v>
                </c:pt>
                <c:pt idx="72">
                  <c:v>1.4</c:v>
                </c:pt>
                <c:pt idx="73">
                  <c:v>1.5</c:v>
                </c:pt>
                <c:pt idx="74">
                  <c:v>1.6</c:v>
                </c:pt>
                <c:pt idx="75">
                  <c:v>1.7</c:v>
                </c:pt>
                <c:pt idx="76">
                  <c:v>1.8</c:v>
                </c:pt>
                <c:pt idx="77">
                  <c:v>1.9000000000000001</c:v>
                </c:pt>
                <c:pt idx="78">
                  <c:v>2</c:v>
                </c:pt>
                <c:pt idx="79">
                  <c:v>2.2000000000000002</c:v>
                </c:pt>
                <c:pt idx="80">
                  <c:v>2.4</c:v>
                </c:pt>
                <c:pt idx="81">
                  <c:v>2.5</c:v>
                </c:pt>
                <c:pt idx="82">
                  <c:v>2.6</c:v>
                </c:pt>
                <c:pt idx="83">
                  <c:v>2.8</c:v>
                </c:pt>
                <c:pt idx="84">
                  <c:v>3</c:v>
                </c:pt>
                <c:pt idx="85">
                  <c:v>3.2</c:v>
                </c:pt>
                <c:pt idx="86">
                  <c:v>3.4</c:v>
                </c:pt>
                <c:pt idx="87">
                  <c:v>3.5</c:v>
                </c:pt>
                <c:pt idx="88">
                  <c:v>3.6</c:v>
                </c:pt>
                <c:pt idx="89">
                  <c:v>3.8</c:v>
                </c:pt>
                <c:pt idx="90">
                  <c:v>4</c:v>
                </c:pt>
                <c:pt idx="91">
                  <c:v>4.2</c:v>
                </c:pt>
                <c:pt idx="92">
                  <c:v>4.4000000000000004</c:v>
                </c:pt>
                <c:pt idx="93">
                  <c:v>4.5999999999999996</c:v>
                </c:pt>
                <c:pt idx="94">
                  <c:v>4.8</c:v>
                </c:pt>
                <c:pt idx="95">
                  <c:v>5</c:v>
                </c:pt>
              </c:numCache>
            </c:numRef>
          </c:xVal>
          <c:yVal>
            <c:numRef>
              <c:f>'SPECTRAL VALUES'!$AN$4:$AN$99</c:f>
              <c:numCache>
                <c:formatCode>0.00000</c:formatCode>
                <c:ptCount val="96"/>
                <c:pt idx="0">
                  <c:v>0.72000000000000042</c:v>
                </c:pt>
                <c:pt idx="1">
                  <c:v>0.8237837837837837</c:v>
                </c:pt>
                <c:pt idx="2">
                  <c:v>0.92756756756756698</c:v>
                </c:pt>
                <c:pt idx="3">
                  <c:v>0.94832432432432423</c:v>
                </c:pt>
                <c:pt idx="4">
                  <c:v>0.97945945945945978</c:v>
                </c:pt>
                <c:pt idx="5">
                  <c:v>1.0209729729729728</c:v>
                </c:pt>
                <c:pt idx="6">
                  <c:v>1.031351351351351</c:v>
                </c:pt>
                <c:pt idx="7">
                  <c:v>1.0521081081081081</c:v>
                </c:pt>
                <c:pt idx="8">
                  <c:v>1.0832432432432433</c:v>
                </c:pt>
                <c:pt idx="9">
                  <c:v>1.0936216216216215</c:v>
                </c:pt>
                <c:pt idx="10">
                  <c:v>1.1351351351351351</c:v>
                </c:pt>
                <c:pt idx="11">
                  <c:v>1.1558918918918917</c:v>
                </c:pt>
                <c:pt idx="12">
                  <c:v>1.1766486486486485</c:v>
                </c:pt>
                <c:pt idx="13">
                  <c:v>1.1870270270270267</c:v>
                </c:pt>
                <c:pt idx="14">
                  <c:v>1.1974054054054053</c:v>
                </c:pt>
                <c:pt idx="15">
                  <c:v>1.2181621621621619</c:v>
                </c:pt>
                <c:pt idx="16">
                  <c:v>1.2389189189189187</c:v>
                </c:pt>
                <c:pt idx="17">
                  <c:v>1.2908108108108105</c:v>
                </c:pt>
                <c:pt idx="18">
                  <c:v>1.3427027027027023</c:v>
                </c:pt>
                <c:pt idx="19">
                  <c:v>1.3945945945945939</c:v>
                </c:pt>
                <c:pt idx="20">
                  <c:v>1.4153513513513512</c:v>
                </c:pt>
                <c:pt idx="21">
                  <c:v>1.4464864864864864</c:v>
                </c:pt>
                <c:pt idx="22">
                  <c:v>1.4983783783783782</c:v>
                </c:pt>
                <c:pt idx="23">
                  <c:v>1.55027027027027</c:v>
                </c:pt>
                <c:pt idx="24">
                  <c:v>1.6021621621621622</c:v>
                </c:pt>
                <c:pt idx="25">
                  <c:v>1.654054054054054</c:v>
                </c:pt>
                <c:pt idx="26">
                  <c:v>1.7059459459459454</c:v>
                </c:pt>
                <c:pt idx="27">
                  <c:v>1.7578378378378376</c:v>
                </c:pt>
                <c:pt idx="28">
                  <c:v>1.785599999999999</c:v>
                </c:pt>
                <c:pt idx="29">
                  <c:v>1.785599999999999</c:v>
                </c:pt>
                <c:pt idx="30">
                  <c:v>1.785599999999999</c:v>
                </c:pt>
                <c:pt idx="31">
                  <c:v>1.785599999999999</c:v>
                </c:pt>
                <c:pt idx="32">
                  <c:v>1.785599999999999</c:v>
                </c:pt>
                <c:pt idx="33">
                  <c:v>1.785599999999999</c:v>
                </c:pt>
                <c:pt idx="34">
                  <c:v>1.785599999999999</c:v>
                </c:pt>
                <c:pt idx="35">
                  <c:v>1.785599999999999</c:v>
                </c:pt>
                <c:pt idx="36">
                  <c:v>1.785599999999999</c:v>
                </c:pt>
                <c:pt idx="37">
                  <c:v>1.785599999999999</c:v>
                </c:pt>
                <c:pt idx="38">
                  <c:v>1.785599999999999</c:v>
                </c:pt>
                <c:pt idx="39">
                  <c:v>1.785599999999999</c:v>
                </c:pt>
                <c:pt idx="40">
                  <c:v>1.785599999999999</c:v>
                </c:pt>
                <c:pt idx="41">
                  <c:v>1.785599999999999</c:v>
                </c:pt>
                <c:pt idx="42">
                  <c:v>1.785599999999999</c:v>
                </c:pt>
                <c:pt idx="43">
                  <c:v>1.785599999999999</c:v>
                </c:pt>
                <c:pt idx="44">
                  <c:v>1.785599999999999</c:v>
                </c:pt>
                <c:pt idx="45">
                  <c:v>1.785599999999999</c:v>
                </c:pt>
                <c:pt idx="46">
                  <c:v>1.785599999999999</c:v>
                </c:pt>
                <c:pt idx="47">
                  <c:v>1.785599999999999</c:v>
                </c:pt>
                <c:pt idx="48">
                  <c:v>1.785599999999999</c:v>
                </c:pt>
                <c:pt idx="49">
                  <c:v>1.785599999999999</c:v>
                </c:pt>
                <c:pt idx="50">
                  <c:v>1.785599999999999</c:v>
                </c:pt>
                <c:pt idx="51">
                  <c:v>1.785599999999999</c:v>
                </c:pt>
                <c:pt idx="52">
                  <c:v>1.785599999999999</c:v>
                </c:pt>
                <c:pt idx="53">
                  <c:v>1.785599999999999</c:v>
                </c:pt>
                <c:pt idx="54">
                  <c:v>1.785599999999999</c:v>
                </c:pt>
                <c:pt idx="55">
                  <c:v>1.785599999999999</c:v>
                </c:pt>
                <c:pt idx="56">
                  <c:v>1.785599999999999</c:v>
                </c:pt>
                <c:pt idx="57">
                  <c:v>1.785599999999999</c:v>
                </c:pt>
                <c:pt idx="58">
                  <c:v>1.785599999999999</c:v>
                </c:pt>
                <c:pt idx="59">
                  <c:v>1.6805844000000003</c:v>
                </c:pt>
                <c:pt idx="60">
                  <c:v>1.5513086769230773</c:v>
                </c:pt>
                <c:pt idx="61">
                  <c:v>1.5117700749625191</c:v>
                </c:pt>
                <c:pt idx="62">
                  <c:v>1.4405009142857157</c:v>
                </c:pt>
                <c:pt idx="63">
                  <c:v>1.3444675200000011</c:v>
                </c:pt>
                <c:pt idx="64">
                  <c:v>1.2604382999999992</c:v>
                </c:pt>
                <c:pt idx="65">
                  <c:v>1.1862948705882361</c:v>
                </c:pt>
                <c:pt idx="66">
                  <c:v>1.1203896000000002</c:v>
                </c:pt>
                <c:pt idx="67">
                  <c:v>1.0614217263157897</c:v>
                </c:pt>
                <c:pt idx="68">
                  <c:v>1.0083506400000002</c:v>
                </c:pt>
                <c:pt idx="69">
                  <c:v>0.91668240000000023</c:v>
                </c:pt>
                <c:pt idx="70">
                  <c:v>0.8402922000000006</c:v>
                </c:pt>
                <c:pt idx="71">
                  <c:v>0.77565433846153931</c:v>
                </c:pt>
                <c:pt idx="72">
                  <c:v>0.72025045714285763</c:v>
                </c:pt>
                <c:pt idx="73">
                  <c:v>0.67223376000000012</c:v>
                </c:pt>
                <c:pt idx="74">
                  <c:v>0.63021915000000051</c:v>
                </c:pt>
                <c:pt idx="75">
                  <c:v>0.59314743529411773</c:v>
                </c:pt>
                <c:pt idx="76">
                  <c:v>0.56019480000000055</c:v>
                </c:pt>
                <c:pt idx="77">
                  <c:v>0.53071086315789484</c:v>
                </c:pt>
                <c:pt idx="78">
                  <c:v>0.50417532000000009</c:v>
                </c:pt>
                <c:pt idx="79">
                  <c:v>0.45834120000000012</c:v>
                </c:pt>
                <c:pt idx="80">
                  <c:v>0.42014610000000008</c:v>
                </c:pt>
                <c:pt idx="81">
                  <c:v>0.40334025600000012</c:v>
                </c:pt>
                <c:pt idx="82">
                  <c:v>0.38782716923076993</c:v>
                </c:pt>
                <c:pt idx="83">
                  <c:v>0.3601252285714287</c:v>
                </c:pt>
                <c:pt idx="84">
                  <c:v>0.33611688000000051</c:v>
                </c:pt>
                <c:pt idx="85">
                  <c:v>0.31510957500000042</c:v>
                </c:pt>
                <c:pt idx="86">
                  <c:v>0.29657371764705914</c:v>
                </c:pt>
                <c:pt idx="87">
                  <c:v>0.28810018285714312</c:v>
                </c:pt>
                <c:pt idx="88">
                  <c:v>0.28009740000000005</c:v>
                </c:pt>
                <c:pt idx="89">
                  <c:v>0.26535543157894742</c:v>
                </c:pt>
                <c:pt idx="90">
                  <c:v>0.25208766000000027</c:v>
                </c:pt>
                <c:pt idx="91">
                  <c:v>0.24008348571428584</c:v>
                </c:pt>
                <c:pt idx="92">
                  <c:v>0.22917059999999995</c:v>
                </c:pt>
                <c:pt idx="93">
                  <c:v>0.21920666086956542</c:v>
                </c:pt>
                <c:pt idx="94">
                  <c:v>0.21007305000000004</c:v>
                </c:pt>
                <c:pt idx="95">
                  <c:v>0.20167012799999995</c:v>
                </c:pt>
              </c:numCache>
            </c:numRef>
          </c:yVal>
          <c:smooth val="1"/>
        </c:ser>
        <c:dLbls>
          <c:showLegendKey val="0"/>
          <c:showVal val="0"/>
          <c:showCatName val="0"/>
          <c:showSerName val="0"/>
          <c:showPercent val="0"/>
          <c:showBubbleSize val="0"/>
        </c:dLbls>
        <c:axId val="238799488"/>
        <c:axId val="238809856"/>
      </c:scatterChart>
      <c:valAx>
        <c:axId val="238799488"/>
        <c:scaling>
          <c:orientation val="minMax"/>
          <c:max val="5"/>
        </c:scaling>
        <c:delete val="0"/>
        <c:axPos val="b"/>
        <c:majorGridlines>
          <c:spPr>
            <a:ln>
              <a:solidFill>
                <a:schemeClr val="bg1">
                  <a:lumMod val="75000"/>
                </a:schemeClr>
              </a:solidFill>
              <a:prstDash val="dash"/>
            </a:ln>
          </c:spPr>
        </c:majorGridlines>
        <c:title>
          <c:tx>
            <c:rich>
              <a:bodyPr/>
              <a:lstStyle/>
              <a:p>
                <a:pPr>
                  <a:defRPr sz="900" b="0">
                    <a:solidFill>
                      <a:schemeClr val="bg1">
                        <a:lumMod val="50000"/>
                      </a:schemeClr>
                    </a:solidFill>
                  </a:defRPr>
                </a:pPr>
                <a:r>
                  <a:rPr lang="es-MX" sz="900" b="0">
                    <a:solidFill>
                      <a:schemeClr val="bg1">
                        <a:lumMod val="50000"/>
                      </a:schemeClr>
                    </a:solidFill>
                  </a:rPr>
                  <a:t>Period</a:t>
                </a:r>
                <a:r>
                  <a:rPr lang="es-MX" sz="900" b="0" baseline="0">
                    <a:solidFill>
                      <a:schemeClr val="bg1">
                        <a:lumMod val="50000"/>
                      </a:schemeClr>
                    </a:solidFill>
                  </a:rPr>
                  <a:t> (s)</a:t>
                </a:r>
                <a:endParaRPr lang="es-MX" sz="900" b="0">
                  <a:solidFill>
                    <a:schemeClr val="bg1">
                      <a:lumMod val="50000"/>
                    </a:schemeClr>
                  </a:solidFill>
                </a:endParaRPr>
              </a:p>
            </c:rich>
          </c:tx>
          <c:layout>
            <c:manualLayout>
              <c:xMode val="edge"/>
              <c:yMode val="edge"/>
              <c:x val="0.47698839889644257"/>
              <c:y val="0.94126570210624827"/>
            </c:manualLayout>
          </c:layout>
          <c:overlay val="0"/>
        </c:title>
        <c:numFmt formatCode="0.00" sourceLinked="0"/>
        <c:majorTickMark val="out"/>
        <c:minorTickMark val="none"/>
        <c:tickLblPos val="nextTo"/>
        <c:spPr>
          <a:ln>
            <a:solidFill>
              <a:schemeClr val="bg1">
                <a:lumMod val="75000"/>
              </a:schemeClr>
            </a:solidFill>
          </a:ln>
        </c:spPr>
        <c:txPr>
          <a:bodyPr/>
          <a:lstStyle/>
          <a:p>
            <a:pPr>
              <a:defRPr sz="800">
                <a:solidFill>
                  <a:schemeClr val="bg1">
                    <a:lumMod val="50000"/>
                  </a:schemeClr>
                </a:solidFill>
              </a:defRPr>
            </a:pPr>
            <a:endParaRPr lang="es-EC"/>
          </a:p>
        </c:txPr>
        <c:crossAx val="238809856"/>
        <c:crosses val="autoZero"/>
        <c:crossBetween val="midCat"/>
      </c:valAx>
      <c:valAx>
        <c:axId val="238809856"/>
        <c:scaling>
          <c:orientation val="minMax"/>
          <c:max val="3"/>
        </c:scaling>
        <c:delete val="0"/>
        <c:axPos val="l"/>
        <c:majorGridlines>
          <c:spPr>
            <a:ln>
              <a:solidFill>
                <a:schemeClr val="bg1">
                  <a:lumMod val="75000"/>
                </a:schemeClr>
              </a:solidFill>
              <a:prstDash val="dash"/>
            </a:ln>
          </c:spPr>
        </c:majorGridlines>
        <c:title>
          <c:tx>
            <c:rich>
              <a:bodyPr rot="-5400000" vert="horz"/>
              <a:lstStyle/>
              <a:p>
                <a:pPr>
                  <a:defRPr sz="900" b="0">
                    <a:solidFill>
                      <a:schemeClr val="bg1">
                        <a:lumMod val="50000"/>
                      </a:schemeClr>
                    </a:solidFill>
                  </a:defRPr>
                </a:pPr>
                <a:r>
                  <a:rPr lang="en-US" sz="900" b="0">
                    <a:solidFill>
                      <a:schemeClr val="bg1">
                        <a:lumMod val="50000"/>
                      </a:schemeClr>
                    </a:solidFill>
                  </a:rPr>
                  <a:t>Spectral</a:t>
                </a:r>
                <a:r>
                  <a:rPr lang="en-US" sz="900" b="0" baseline="0">
                    <a:solidFill>
                      <a:schemeClr val="bg1">
                        <a:lumMod val="50000"/>
                      </a:schemeClr>
                    </a:solidFill>
                  </a:rPr>
                  <a:t> </a:t>
                </a:r>
                <a:r>
                  <a:rPr lang="en-US" sz="900" b="0">
                    <a:solidFill>
                      <a:schemeClr val="bg1">
                        <a:lumMod val="50000"/>
                      </a:schemeClr>
                    </a:solidFill>
                  </a:rPr>
                  <a:t>Acceleration (g)</a:t>
                </a:r>
              </a:p>
            </c:rich>
          </c:tx>
          <c:layout/>
          <c:overlay val="0"/>
        </c:title>
        <c:numFmt formatCode="0.00" sourceLinked="0"/>
        <c:majorTickMark val="out"/>
        <c:minorTickMark val="none"/>
        <c:tickLblPos val="nextTo"/>
        <c:spPr>
          <a:ln>
            <a:solidFill>
              <a:schemeClr val="bg1">
                <a:lumMod val="75000"/>
              </a:schemeClr>
            </a:solidFill>
          </a:ln>
        </c:spPr>
        <c:txPr>
          <a:bodyPr/>
          <a:lstStyle/>
          <a:p>
            <a:pPr>
              <a:defRPr sz="800">
                <a:solidFill>
                  <a:schemeClr val="bg1">
                    <a:lumMod val="50000"/>
                  </a:schemeClr>
                </a:solidFill>
              </a:defRPr>
            </a:pPr>
            <a:endParaRPr lang="es-EC"/>
          </a:p>
        </c:txPr>
        <c:crossAx val="238799488"/>
        <c:crosses val="autoZero"/>
        <c:crossBetween val="midCat"/>
      </c:valAx>
    </c:plotArea>
    <c:legend>
      <c:legendPos val="r"/>
      <c:layout>
        <c:manualLayout>
          <c:xMode val="edge"/>
          <c:yMode val="edge"/>
          <c:x val="0.54645853156431268"/>
          <c:y val="0.18067480609345307"/>
          <c:w val="0.27399723374827112"/>
          <c:h val="0.10965755264843863"/>
        </c:manualLayout>
      </c:layout>
      <c:overlay val="0"/>
      <c:spPr>
        <a:solidFill>
          <a:schemeClr val="bg1"/>
        </a:solidFill>
      </c:spPr>
      <c:txPr>
        <a:bodyPr/>
        <a:lstStyle/>
        <a:p>
          <a:pPr>
            <a:defRPr sz="800">
              <a:solidFill>
                <a:schemeClr val="bg1">
                  <a:lumMod val="50000"/>
                </a:schemeClr>
              </a:solidFill>
            </a:defRPr>
          </a:pPr>
          <a:endParaRPr lang="es-EC"/>
        </a:p>
      </c:txPr>
    </c:legend>
    <c:plotVisOnly val="1"/>
    <c:dispBlanksAs val="gap"/>
    <c:showDLblsOverMax val="0"/>
  </c:chart>
  <c:spPr>
    <a:ln>
      <a:solidFill>
        <a:sysClr val="windowText" lastClr="000000"/>
      </a:solidFill>
    </a:ln>
    <a:effectLst/>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_rels/data5.xml.rels><?xml version="1.0" encoding="UTF-8" standalone="yes"?>
<Relationships xmlns="http://schemas.openxmlformats.org/package/2006/relationships"><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8.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0.png"/><Relationship Id="rId7" Type="http://schemas.openxmlformats.org/officeDocument/2006/relationships/image" Target="../media/image400.png"/><Relationship Id="rId2" Type="http://schemas.openxmlformats.org/officeDocument/2006/relationships/image" Target="../media/image35.png"/><Relationship Id="rId1" Type="http://schemas.openxmlformats.org/officeDocument/2006/relationships/image" Target="../media/image340.png"/><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62E57-DA1E-4A04-AB28-1C10EB0D15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281D4099-A566-4E83-BDC0-45F8C2E29520}">
      <dgm:prSet phldrT="[Texto]"/>
      <dgm:spPr/>
      <dgm:t>
        <a:bodyPr/>
        <a:lstStyle/>
        <a:p>
          <a:r>
            <a:rPr lang="es-EC" dirty="0" smtClean="0"/>
            <a:t>Por el diseño estructural sin tomar en cuenta el peligro sísmico </a:t>
          </a:r>
          <a:endParaRPr lang="es-EC" dirty="0"/>
        </a:p>
      </dgm:t>
    </dgm:pt>
    <dgm:pt modelId="{4525B3A5-8ADC-4F75-8C46-70E54A69570B}" type="parTrans" cxnId="{E4559DBE-AFE2-4B6B-AFB5-63D83FDAB503}">
      <dgm:prSet/>
      <dgm:spPr/>
      <dgm:t>
        <a:bodyPr/>
        <a:lstStyle/>
        <a:p>
          <a:endParaRPr lang="es-EC"/>
        </a:p>
      </dgm:t>
    </dgm:pt>
    <dgm:pt modelId="{4F80849A-C33D-4120-AB54-F54E03C99184}" type="sibTrans" cxnId="{E4559DBE-AFE2-4B6B-AFB5-63D83FDAB503}">
      <dgm:prSet/>
      <dgm:spPr/>
      <dgm:t>
        <a:bodyPr/>
        <a:lstStyle/>
        <a:p>
          <a:endParaRPr lang="es-EC"/>
        </a:p>
      </dgm:t>
    </dgm:pt>
    <dgm:pt modelId="{047686A6-B7D1-4054-8898-442604E00192}">
      <dgm:prSet phldrT="[Texto]"/>
      <dgm:spPr/>
      <dgm:t>
        <a:bodyPr/>
        <a:lstStyle/>
        <a:p>
          <a:r>
            <a:rPr lang="es-EC" dirty="0" smtClean="0"/>
            <a:t>Tener procedimientos y requisitos que se determinan tomando en cuenta la zona sísmica del Ecuador</a:t>
          </a:r>
          <a:endParaRPr lang="es-EC" dirty="0"/>
        </a:p>
      </dgm:t>
    </dgm:pt>
    <dgm:pt modelId="{4F6C3773-6F68-4934-93EA-F5E88C75F34F}" type="parTrans" cxnId="{3F0BA153-D78C-466D-87BB-DF99C74CEF6A}">
      <dgm:prSet/>
      <dgm:spPr/>
      <dgm:t>
        <a:bodyPr/>
        <a:lstStyle/>
        <a:p>
          <a:endParaRPr lang="es-EC"/>
        </a:p>
      </dgm:t>
    </dgm:pt>
    <dgm:pt modelId="{77EDD650-501C-4006-A4E2-E83C8AAC6C15}" type="sibTrans" cxnId="{3F0BA153-D78C-466D-87BB-DF99C74CEF6A}">
      <dgm:prSet/>
      <dgm:spPr/>
      <dgm:t>
        <a:bodyPr/>
        <a:lstStyle/>
        <a:p>
          <a:endParaRPr lang="es-EC"/>
        </a:p>
      </dgm:t>
    </dgm:pt>
    <dgm:pt modelId="{2D813987-24C4-4868-841A-2661C63F3DF7}">
      <dgm:prSet phldrT="[Texto]"/>
      <dgm:spPr/>
      <dgm:t>
        <a:bodyPr/>
        <a:lstStyle/>
        <a:p>
          <a:r>
            <a:rPr lang="es-ES" dirty="0" smtClean="0"/>
            <a:t>Obtener una resistencia mínima de diseño para las estructuras</a:t>
          </a:r>
          <a:endParaRPr lang="es-EC" dirty="0"/>
        </a:p>
      </dgm:t>
    </dgm:pt>
    <dgm:pt modelId="{C07EF9A6-218F-4D8F-A7F2-3DD6B36903D8}" type="parTrans" cxnId="{509E42B1-E72E-4BF3-85BB-F120047801D5}">
      <dgm:prSet/>
      <dgm:spPr/>
      <dgm:t>
        <a:bodyPr/>
        <a:lstStyle/>
        <a:p>
          <a:endParaRPr lang="es-EC"/>
        </a:p>
      </dgm:t>
    </dgm:pt>
    <dgm:pt modelId="{A1FFA700-9669-48F9-966B-F6C04DF47237}" type="sibTrans" cxnId="{509E42B1-E72E-4BF3-85BB-F120047801D5}">
      <dgm:prSet/>
      <dgm:spPr/>
      <dgm:t>
        <a:bodyPr/>
        <a:lstStyle/>
        <a:p>
          <a:endParaRPr lang="es-EC"/>
        </a:p>
      </dgm:t>
    </dgm:pt>
    <dgm:pt modelId="{4E67A9F6-A615-40AB-98F4-AEC9BA6771AF}">
      <dgm:prSet/>
      <dgm:spPr/>
      <dgm:t>
        <a:bodyPr/>
        <a:lstStyle/>
        <a:p>
          <a:r>
            <a:rPr lang="es-ES" dirty="0" smtClean="0"/>
            <a:t>Mantener vidas impidiendo el colapso de las edificaciones</a:t>
          </a:r>
          <a:endParaRPr lang="es-EC" dirty="0"/>
        </a:p>
      </dgm:t>
    </dgm:pt>
    <dgm:pt modelId="{9E6F51FB-19AE-4E50-B87C-DA795BBE0A8C}" type="parTrans" cxnId="{D00B318A-2004-4747-8FBC-4FA63CB78B66}">
      <dgm:prSet/>
      <dgm:spPr/>
      <dgm:t>
        <a:bodyPr/>
        <a:lstStyle/>
        <a:p>
          <a:endParaRPr lang="es-EC"/>
        </a:p>
      </dgm:t>
    </dgm:pt>
    <dgm:pt modelId="{32A7D6B5-D324-4BDE-902F-27C3E0FC0CC9}" type="sibTrans" cxnId="{D00B318A-2004-4747-8FBC-4FA63CB78B66}">
      <dgm:prSet/>
      <dgm:spPr/>
      <dgm:t>
        <a:bodyPr/>
        <a:lstStyle/>
        <a:p>
          <a:endParaRPr lang="es-EC"/>
        </a:p>
      </dgm:t>
    </dgm:pt>
    <dgm:pt modelId="{BE23D4E1-4DE3-4705-918D-E6C3487AF933}" type="pres">
      <dgm:prSet presAssocID="{52862E57-DA1E-4A04-AB28-1C10EB0D15F6}" presName="linear" presStyleCnt="0">
        <dgm:presLayoutVars>
          <dgm:dir/>
          <dgm:resizeHandles val="exact"/>
        </dgm:presLayoutVars>
      </dgm:prSet>
      <dgm:spPr/>
      <dgm:t>
        <a:bodyPr/>
        <a:lstStyle/>
        <a:p>
          <a:endParaRPr lang="es-EC"/>
        </a:p>
      </dgm:t>
    </dgm:pt>
    <dgm:pt modelId="{6FA0EE57-C75F-451C-8485-14C43775F9E4}" type="pres">
      <dgm:prSet presAssocID="{281D4099-A566-4E83-BDC0-45F8C2E29520}" presName="comp" presStyleCnt="0"/>
      <dgm:spPr/>
    </dgm:pt>
    <dgm:pt modelId="{118D6C5C-9CDB-4D34-9DA9-7AD8364C134B}" type="pres">
      <dgm:prSet presAssocID="{281D4099-A566-4E83-BDC0-45F8C2E29520}" presName="box" presStyleLbl="node1" presStyleIdx="0" presStyleCnt="4" custLinFactNeighborX="-5233" custLinFactNeighborY="628"/>
      <dgm:spPr/>
      <dgm:t>
        <a:bodyPr/>
        <a:lstStyle/>
        <a:p>
          <a:endParaRPr lang="es-EC"/>
        </a:p>
      </dgm:t>
    </dgm:pt>
    <dgm:pt modelId="{FF557771-CB40-4C3F-8779-EC88A5E6D813}" type="pres">
      <dgm:prSet presAssocID="{281D4099-A566-4E83-BDC0-45F8C2E29520}" presName="img" presStyleLbl="fgImgPlace1" presStyleIdx="0" presStyleCnt="4"/>
      <dgm:spPr>
        <a:blipFill rotWithShape="1">
          <a:blip xmlns:r="http://schemas.openxmlformats.org/officeDocument/2006/relationships" r:embed="rId1"/>
          <a:stretch>
            <a:fillRect/>
          </a:stretch>
        </a:blipFill>
      </dgm:spPr>
    </dgm:pt>
    <dgm:pt modelId="{857E0E80-86E4-4F35-B306-EB03B788CA01}" type="pres">
      <dgm:prSet presAssocID="{281D4099-A566-4E83-BDC0-45F8C2E29520}" presName="text" presStyleLbl="node1" presStyleIdx="0" presStyleCnt="4">
        <dgm:presLayoutVars>
          <dgm:bulletEnabled val="1"/>
        </dgm:presLayoutVars>
      </dgm:prSet>
      <dgm:spPr/>
      <dgm:t>
        <a:bodyPr/>
        <a:lstStyle/>
        <a:p>
          <a:endParaRPr lang="es-EC"/>
        </a:p>
      </dgm:t>
    </dgm:pt>
    <dgm:pt modelId="{23AA39B4-33A2-4DAC-86AE-88BA6736FC31}" type="pres">
      <dgm:prSet presAssocID="{4F80849A-C33D-4120-AB54-F54E03C99184}" presName="spacer" presStyleCnt="0"/>
      <dgm:spPr/>
    </dgm:pt>
    <dgm:pt modelId="{27EB24B8-EDD8-4FE7-A96C-FD62252037B4}" type="pres">
      <dgm:prSet presAssocID="{047686A6-B7D1-4054-8898-442604E00192}" presName="comp" presStyleCnt="0"/>
      <dgm:spPr/>
    </dgm:pt>
    <dgm:pt modelId="{0488E30E-4355-4036-B14B-A306E6C07AE8}" type="pres">
      <dgm:prSet presAssocID="{047686A6-B7D1-4054-8898-442604E00192}" presName="box" presStyleLbl="node1" presStyleIdx="1" presStyleCnt="4"/>
      <dgm:spPr/>
      <dgm:t>
        <a:bodyPr/>
        <a:lstStyle/>
        <a:p>
          <a:endParaRPr lang="es-EC"/>
        </a:p>
      </dgm:t>
    </dgm:pt>
    <dgm:pt modelId="{A53A61FC-D792-41A4-9320-9F158B537FCA}" type="pres">
      <dgm:prSet presAssocID="{047686A6-B7D1-4054-8898-442604E00192}" presName="img" presStyleLbl="fgImgPlace1" presStyleIdx="1" presStyleCnt="4"/>
      <dgm:spPr>
        <a:blipFill rotWithShape="1">
          <a:blip xmlns:r="http://schemas.openxmlformats.org/officeDocument/2006/relationships" r:embed="rId2"/>
          <a:stretch>
            <a:fillRect/>
          </a:stretch>
        </a:blipFill>
      </dgm:spPr>
    </dgm:pt>
    <dgm:pt modelId="{41AF65AC-F5E6-47D6-859C-2943E923CEE5}" type="pres">
      <dgm:prSet presAssocID="{047686A6-B7D1-4054-8898-442604E00192}" presName="text" presStyleLbl="node1" presStyleIdx="1" presStyleCnt="4">
        <dgm:presLayoutVars>
          <dgm:bulletEnabled val="1"/>
        </dgm:presLayoutVars>
      </dgm:prSet>
      <dgm:spPr/>
      <dgm:t>
        <a:bodyPr/>
        <a:lstStyle/>
        <a:p>
          <a:endParaRPr lang="es-EC"/>
        </a:p>
      </dgm:t>
    </dgm:pt>
    <dgm:pt modelId="{C4C07D4C-66CF-41D8-9564-C55F17B4668C}" type="pres">
      <dgm:prSet presAssocID="{77EDD650-501C-4006-A4E2-E83C8AAC6C15}" presName="spacer" presStyleCnt="0"/>
      <dgm:spPr/>
    </dgm:pt>
    <dgm:pt modelId="{97BDDC09-F260-43AC-B1E4-752F956FF51E}" type="pres">
      <dgm:prSet presAssocID="{2D813987-24C4-4868-841A-2661C63F3DF7}" presName="comp" presStyleCnt="0"/>
      <dgm:spPr/>
    </dgm:pt>
    <dgm:pt modelId="{33D78F2F-A651-4921-BF70-DDE1E32CB48A}" type="pres">
      <dgm:prSet presAssocID="{2D813987-24C4-4868-841A-2661C63F3DF7}" presName="box" presStyleLbl="node1" presStyleIdx="2" presStyleCnt="4"/>
      <dgm:spPr/>
      <dgm:t>
        <a:bodyPr/>
        <a:lstStyle/>
        <a:p>
          <a:endParaRPr lang="es-EC"/>
        </a:p>
      </dgm:t>
    </dgm:pt>
    <dgm:pt modelId="{F5FB4E95-22D4-47C7-AF01-3195F6701622}" type="pres">
      <dgm:prSet presAssocID="{2D813987-24C4-4868-841A-2661C63F3DF7}" presName="img" presStyleLbl="fgImgPlace1" presStyleIdx="2" presStyleCnt="4"/>
      <dgm:spPr>
        <a:blipFill rotWithShape="1">
          <a:blip xmlns:r="http://schemas.openxmlformats.org/officeDocument/2006/relationships" r:embed="rId3"/>
          <a:stretch>
            <a:fillRect/>
          </a:stretch>
        </a:blipFill>
      </dgm:spPr>
    </dgm:pt>
    <dgm:pt modelId="{3991228B-6B0D-41ED-BC49-B2D0E6C8A77C}" type="pres">
      <dgm:prSet presAssocID="{2D813987-24C4-4868-841A-2661C63F3DF7}" presName="text" presStyleLbl="node1" presStyleIdx="2" presStyleCnt="4">
        <dgm:presLayoutVars>
          <dgm:bulletEnabled val="1"/>
        </dgm:presLayoutVars>
      </dgm:prSet>
      <dgm:spPr/>
      <dgm:t>
        <a:bodyPr/>
        <a:lstStyle/>
        <a:p>
          <a:endParaRPr lang="es-EC"/>
        </a:p>
      </dgm:t>
    </dgm:pt>
    <dgm:pt modelId="{35C12EAB-1EEC-40B0-8C27-6BCCCAF03579}" type="pres">
      <dgm:prSet presAssocID="{A1FFA700-9669-48F9-966B-F6C04DF47237}" presName="spacer" presStyleCnt="0"/>
      <dgm:spPr/>
    </dgm:pt>
    <dgm:pt modelId="{B7AA5ADD-0CF3-45E7-8ECE-8CAA6C2F0EF4}" type="pres">
      <dgm:prSet presAssocID="{4E67A9F6-A615-40AB-98F4-AEC9BA6771AF}" presName="comp" presStyleCnt="0"/>
      <dgm:spPr/>
    </dgm:pt>
    <dgm:pt modelId="{583F9A30-DC7A-41CA-8DD1-3D72DEC7AC30}" type="pres">
      <dgm:prSet presAssocID="{4E67A9F6-A615-40AB-98F4-AEC9BA6771AF}" presName="box" presStyleLbl="node1" presStyleIdx="3" presStyleCnt="4"/>
      <dgm:spPr/>
      <dgm:t>
        <a:bodyPr/>
        <a:lstStyle/>
        <a:p>
          <a:endParaRPr lang="es-EC"/>
        </a:p>
      </dgm:t>
    </dgm:pt>
    <dgm:pt modelId="{3292C466-F461-479E-8C19-6740EB3CAEF6}" type="pres">
      <dgm:prSet presAssocID="{4E67A9F6-A615-40AB-98F4-AEC9BA6771AF}" presName="img" presStyleLbl="fgImgPlace1" presStyleIdx="3" presStyleCnt="4"/>
      <dgm:spPr>
        <a:blipFill rotWithShape="1">
          <a:blip xmlns:r="http://schemas.openxmlformats.org/officeDocument/2006/relationships" r:embed="rId4"/>
          <a:stretch>
            <a:fillRect/>
          </a:stretch>
        </a:blipFill>
      </dgm:spPr>
    </dgm:pt>
    <dgm:pt modelId="{1D867C99-1ABC-4A44-BB6A-2BF4CDDEF8F7}" type="pres">
      <dgm:prSet presAssocID="{4E67A9F6-A615-40AB-98F4-AEC9BA6771AF}" presName="text" presStyleLbl="node1" presStyleIdx="3" presStyleCnt="4">
        <dgm:presLayoutVars>
          <dgm:bulletEnabled val="1"/>
        </dgm:presLayoutVars>
      </dgm:prSet>
      <dgm:spPr/>
      <dgm:t>
        <a:bodyPr/>
        <a:lstStyle/>
        <a:p>
          <a:endParaRPr lang="es-EC"/>
        </a:p>
      </dgm:t>
    </dgm:pt>
  </dgm:ptLst>
  <dgm:cxnLst>
    <dgm:cxn modelId="{2B143D56-5807-46E9-AD01-A3EACE8A4837}" type="presOf" srcId="{281D4099-A566-4E83-BDC0-45F8C2E29520}" destId="{118D6C5C-9CDB-4D34-9DA9-7AD8364C134B}" srcOrd="0" destOrd="0" presId="urn:microsoft.com/office/officeart/2005/8/layout/vList4"/>
    <dgm:cxn modelId="{D00B318A-2004-4747-8FBC-4FA63CB78B66}" srcId="{52862E57-DA1E-4A04-AB28-1C10EB0D15F6}" destId="{4E67A9F6-A615-40AB-98F4-AEC9BA6771AF}" srcOrd="3" destOrd="0" parTransId="{9E6F51FB-19AE-4E50-B87C-DA795BBE0A8C}" sibTransId="{32A7D6B5-D324-4BDE-902F-27C3E0FC0CC9}"/>
    <dgm:cxn modelId="{894E8F87-42A3-4EDE-9462-01CF0C461F92}" type="presOf" srcId="{4E67A9F6-A615-40AB-98F4-AEC9BA6771AF}" destId="{1D867C99-1ABC-4A44-BB6A-2BF4CDDEF8F7}" srcOrd="1" destOrd="0" presId="urn:microsoft.com/office/officeart/2005/8/layout/vList4"/>
    <dgm:cxn modelId="{B9E9A44A-D3C2-499D-86D6-13538F8F2144}" type="presOf" srcId="{52862E57-DA1E-4A04-AB28-1C10EB0D15F6}" destId="{BE23D4E1-4DE3-4705-918D-E6C3487AF933}" srcOrd="0" destOrd="0" presId="urn:microsoft.com/office/officeart/2005/8/layout/vList4"/>
    <dgm:cxn modelId="{75C5A139-F851-40AA-AE46-D95EE637680F}" type="presOf" srcId="{281D4099-A566-4E83-BDC0-45F8C2E29520}" destId="{857E0E80-86E4-4F35-B306-EB03B788CA01}" srcOrd="1" destOrd="0" presId="urn:microsoft.com/office/officeart/2005/8/layout/vList4"/>
    <dgm:cxn modelId="{2AC9AA98-C5C4-4EBB-A837-66D0C606D702}" type="presOf" srcId="{2D813987-24C4-4868-841A-2661C63F3DF7}" destId="{33D78F2F-A651-4921-BF70-DDE1E32CB48A}" srcOrd="0" destOrd="0" presId="urn:microsoft.com/office/officeart/2005/8/layout/vList4"/>
    <dgm:cxn modelId="{CE025720-A919-430F-BFCB-96173B6A6C92}" type="presOf" srcId="{047686A6-B7D1-4054-8898-442604E00192}" destId="{0488E30E-4355-4036-B14B-A306E6C07AE8}" srcOrd="0" destOrd="0" presId="urn:microsoft.com/office/officeart/2005/8/layout/vList4"/>
    <dgm:cxn modelId="{E4559DBE-AFE2-4B6B-AFB5-63D83FDAB503}" srcId="{52862E57-DA1E-4A04-AB28-1C10EB0D15F6}" destId="{281D4099-A566-4E83-BDC0-45F8C2E29520}" srcOrd="0" destOrd="0" parTransId="{4525B3A5-8ADC-4F75-8C46-70E54A69570B}" sibTransId="{4F80849A-C33D-4120-AB54-F54E03C99184}"/>
    <dgm:cxn modelId="{B5C8BC3E-E2C2-403A-8B9B-28F57F40723D}" type="presOf" srcId="{2D813987-24C4-4868-841A-2661C63F3DF7}" destId="{3991228B-6B0D-41ED-BC49-B2D0E6C8A77C}" srcOrd="1" destOrd="0" presId="urn:microsoft.com/office/officeart/2005/8/layout/vList4"/>
    <dgm:cxn modelId="{E2666277-68A5-4954-B08A-AF571C0566B3}" type="presOf" srcId="{047686A6-B7D1-4054-8898-442604E00192}" destId="{41AF65AC-F5E6-47D6-859C-2943E923CEE5}" srcOrd="1" destOrd="0" presId="urn:microsoft.com/office/officeart/2005/8/layout/vList4"/>
    <dgm:cxn modelId="{3F0BA153-D78C-466D-87BB-DF99C74CEF6A}" srcId="{52862E57-DA1E-4A04-AB28-1C10EB0D15F6}" destId="{047686A6-B7D1-4054-8898-442604E00192}" srcOrd="1" destOrd="0" parTransId="{4F6C3773-6F68-4934-93EA-F5E88C75F34F}" sibTransId="{77EDD650-501C-4006-A4E2-E83C8AAC6C15}"/>
    <dgm:cxn modelId="{509E42B1-E72E-4BF3-85BB-F120047801D5}" srcId="{52862E57-DA1E-4A04-AB28-1C10EB0D15F6}" destId="{2D813987-24C4-4868-841A-2661C63F3DF7}" srcOrd="2" destOrd="0" parTransId="{C07EF9A6-218F-4D8F-A7F2-3DD6B36903D8}" sibTransId="{A1FFA700-9669-48F9-966B-F6C04DF47237}"/>
    <dgm:cxn modelId="{69D40CBA-B6E0-4F89-8627-10FD91A37E3A}" type="presOf" srcId="{4E67A9F6-A615-40AB-98F4-AEC9BA6771AF}" destId="{583F9A30-DC7A-41CA-8DD1-3D72DEC7AC30}" srcOrd="0" destOrd="0" presId="urn:microsoft.com/office/officeart/2005/8/layout/vList4"/>
    <dgm:cxn modelId="{D43F53C1-DE4D-4783-A678-84E5337593A1}" type="presParOf" srcId="{BE23D4E1-4DE3-4705-918D-E6C3487AF933}" destId="{6FA0EE57-C75F-451C-8485-14C43775F9E4}" srcOrd="0" destOrd="0" presId="urn:microsoft.com/office/officeart/2005/8/layout/vList4"/>
    <dgm:cxn modelId="{39A22CED-C660-4CDC-B913-985F02E6C1D2}" type="presParOf" srcId="{6FA0EE57-C75F-451C-8485-14C43775F9E4}" destId="{118D6C5C-9CDB-4D34-9DA9-7AD8364C134B}" srcOrd="0" destOrd="0" presId="urn:microsoft.com/office/officeart/2005/8/layout/vList4"/>
    <dgm:cxn modelId="{D7D01610-3A1C-4003-AB8D-CCBC0C2F9AA2}" type="presParOf" srcId="{6FA0EE57-C75F-451C-8485-14C43775F9E4}" destId="{FF557771-CB40-4C3F-8779-EC88A5E6D813}" srcOrd="1" destOrd="0" presId="urn:microsoft.com/office/officeart/2005/8/layout/vList4"/>
    <dgm:cxn modelId="{9BC75AD2-C5EB-4687-B0AF-1D5158BF8752}" type="presParOf" srcId="{6FA0EE57-C75F-451C-8485-14C43775F9E4}" destId="{857E0E80-86E4-4F35-B306-EB03B788CA01}" srcOrd="2" destOrd="0" presId="urn:microsoft.com/office/officeart/2005/8/layout/vList4"/>
    <dgm:cxn modelId="{01CB409D-2588-4221-8E7F-42A8BB672FE9}" type="presParOf" srcId="{BE23D4E1-4DE3-4705-918D-E6C3487AF933}" destId="{23AA39B4-33A2-4DAC-86AE-88BA6736FC31}" srcOrd="1" destOrd="0" presId="urn:microsoft.com/office/officeart/2005/8/layout/vList4"/>
    <dgm:cxn modelId="{900063A4-6752-4B42-BBF5-3B59BC80BCCB}" type="presParOf" srcId="{BE23D4E1-4DE3-4705-918D-E6C3487AF933}" destId="{27EB24B8-EDD8-4FE7-A96C-FD62252037B4}" srcOrd="2" destOrd="0" presId="urn:microsoft.com/office/officeart/2005/8/layout/vList4"/>
    <dgm:cxn modelId="{E59301D6-1854-48DE-8959-699B47A21143}" type="presParOf" srcId="{27EB24B8-EDD8-4FE7-A96C-FD62252037B4}" destId="{0488E30E-4355-4036-B14B-A306E6C07AE8}" srcOrd="0" destOrd="0" presId="urn:microsoft.com/office/officeart/2005/8/layout/vList4"/>
    <dgm:cxn modelId="{D2E65412-F64C-41A6-967B-2615DBC7C5CB}" type="presParOf" srcId="{27EB24B8-EDD8-4FE7-A96C-FD62252037B4}" destId="{A53A61FC-D792-41A4-9320-9F158B537FCA}" srcOrd="1" destOrd="0" presId="urn:microsoft.com/office/officeart/2005/8/layout/vList4"/>
    <dgm:cxn modelId="{03CB51AF-6F54-414D-9211-A35D6A8570C5}" type="presParOf" srcId="{27EB24B8-EDD8-4FE7-A96C-FD62252037B4}" destId="{41AF65AC-F5E6-47D6-859C-2943E923CEE5}" srcOrd="2" destOrd="0" presId="urn:microsoft.com/office/officeart/2005/8/layout/vList4"/>
    <dgm:cxn modelId="{DE4B5A0B-3E60-46D3-ABD2-EC1508EA615B}" type="presParOf" srcId="{BE23D4E1-4DE3-4705-918D-E6C3487AF933}" destId="{C4C07D4C-66CF-41D8-9564-C55F17B4668C}" srcOrd="3" destOrd="0" presId="urn:microsoft.com/office/officeart/2005/8/layout/vList4"/>
    <dgm:cxn modelId="{5E8CDF8E-B89B-4DE5-95FF-07FFCB1B505C}" type="presParOf" srcId="{BE23D4E1-4DE3-4705-918D-E6C3487AF933}" destId="{97BDDC09-F260-43AC-B1E4-752F956FF51E}" srcOrd="4" destOrd="0" presId="urn:microsoft.com/office/officeart/2005/8/layout/vList4"/>
    <dgm:cxn modelId="{A05A08FF-7ED6-4949-A72A-5FAA07854003}" type="presParOf" srcId="{97BDDC09-F260-43AC-B1E4-752F956FF51E}" destId="{33D78F2F-A651-4921-BF70-DDE1E32CB48A}" srcOrd="0" destOrd="0" presId="urn:microsoft.com/office/officeart/2005/8/layout/vList4"/>
    <dgm:cxn modelId="{5EBAA2BC-6BF0-4107-9B50-37970B29F730}" type="presParOf" srcId="{97BDDC09-F260-43AC-B1E4-752F956FF51E}" destId="{F5FB4E95-22D4-47C7-AF01-3195F6701622}" srcOrd="1" destOrd="0" presId="urn:microsoft.com/office/officeart/2005/8/layout/vList4"/>
    <dgm:cxn modelId="{16E342EF-D5EE-4B9F-9698-459122157EFA}" type="presParOf" srcId="{97BDDC09-F260-43AC-B1E4-752F956FF51E}" destId="{3991228B-6B0D-41ED-BC49-B2D0E6C8A77C}" srcOrd="2" destOrd="0" presId="urn:microsoft.com/office/officeart/2005/8/layout/vList4"/>
    <dgm:cxn modelId="{E1921430-55EB-447C-B224-6CAAB2AF4A4A}" type="presParOf" srcId="{BE23D4E1-4DE3-4705-918D-E6C3487AF933}" destId="{35C12EAB-1EEC-40B0-8C27-6BCCCAF03579}" srcOrd="5" destOrd="0" presId="urn:microsoft.com/office/officeart/2005/8/layout/vList4"/>
    <dgm:cxn modelId="{862D7F9D-066A-44AC-B3A9-BAE2EFD2529E}" type="presParOf" srcId="{BE23D4E1-4DE3-4705-918D-E6C3487AF933}" destId="{B7AA5ADD-0CF3-45E7-8ECE-8CAA6C2F0EF4}" srcOrd="6" destOrd="0" presId="urn:microsoft.com/office/officeart/2005/8/layout/vList4"/>
    <dgm:cxn modelId="{365235B2-AD1A-431C-A511-ABAF731B28D7}" type="presParOf" srcId="{B7AA5ADD-0CF3-45E7-8ECE-8CAA6C2F0EF4}" destId="{583F9A30-DC7A-41CA-8DD1-3D72DEC7AC30}" srcOrd="0" destOrd="0" presId="urn:microsoft.com/office/officeart/2005/8/layout/vList4"/>
    <dgm:cxn modelId="{3DD9CF16-3A20-48E3-9A93-5098FE7468D5}" type="presParOf" srcId="{B7AA5ADD-0CF3-45E7-8ECE-8CAA6C2F0EF4}" destId="{3292C466-F461-479E-8C19-6740EB3CAEF6}" srcOrd="1" destOrd="0" presId="urn:microsoft.com/office/officeart/2005/8/layout/vList4"/>
    <dgm:cxn modelId="{C4DBC2CC-6A90-4E32-AD3F-A912EE1C792D}" type="presParOf" srcId="{B7AA5ADD-0CF3-45E7-8ECE-8CAA6C2F0EF4}" destId="{1D867C99-1ABC-4A44-BB6A-2BF4CDDEF8F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62E57-DA1E-4A04-AB28-1C10EB0D15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047686A6-B7D1-4054-8898-442604E00192}">
      <dgm:prSet phldrT="[Texto]" custT="1"/>
      <dgm:spPr/>
      <dgm:t>
        <a:bodyPr/>
        <a:lstStyle/>
        <a:p>
          <a:r>
            <a:rPr lang="es-EC" sz="2800" b="1" dirty="0" smtClean="0"/>
            <a:t>Conocer una guía práctica del diseño sismorresistente con la actual norma</a:t>
          </a:r>
          <a:endParaRPr lang="es-EC" sz="2800" dirty="0"/>
        </a:p>
      </dgm:t>
    </dgm:pt>
    <dgm:pt modelId="{4F6C3773-6F68-4934-93EA-F5E88C75F34F}" type="parTrans" cxnId="{3F0BA153-D78C-466D-87BB-DF99C74CEF6A}">
      <dgm:prSet/>
      <dgm:spPr/>
      <dgm:t>
        <a:bodyPr/>
        <a:lstStyle/>
        <a:p>
          <a:endParaRPr lang="es-EC"/>
        </a:p>
      </dgm:t>
    </dgm:pt>
    <dgm:pt modelId="{77EDD650-501C-4006-A4E2-E83C8AAC6C15}" type="sibTrans" cxnId="{3F0BA153-D78C-466D-87BB-DF99C74CEF6A}">
      <dgm:prSet/>
      <dgm:spPr/>
      <dgm:t>
        <a:bodyPr/>
        <a:lstStyle/>
        <a:p>
          <a:endParaRPr lang="es-EC"/>
        </a:p>
      </dgm:t>
    </dgm:pt>
    <dgm:pt modelId="{98F0FA8A-306F-43AC-9FE9-04A141A1A9E7}">
      <dgm:prSet custT="1"/>
      <dgm:spPr/>
      <dgm:t>
        <a:bodyPr/>
        <a:lstStyle/>
        <a:p>
          <a:r>
            <a:rPr lang="es-ES" sz="2800" dirty="0" smtClean="0"/>
            <a:t>Aplicación de los criterios de Ingeniería Sísmica, con varias formas de cálculo</a:t>
          </a:r>
          <a:endParaRPr lang="es-EC" sz="2800" dirty="0"/>
        </a:p>
      </dgm:t>
    </dgm:pt>
    <dgm:pt modelId="{81763433-6B94-46ED-9649-D5B740977C9E}" type="parTrans" cxnId="{384A88D1-0960-41EC-A6E2-13D23CD1571B}">
      <dgm:prSet/>
      <dgm:spPr/>
      <dgm:t>
        <a:bodyPr/>
        <a:lstStyle/>
        <a:p>
          <a:endParaRPr lang="es-EC"/>
        </a:p>
      </dgm:t>
    </dgm:pt>
    <dgm:pt modelId="{EEA68BA3-BE28-45C3-A78D-E3265320AB1D}" type="sibTrans" cxnId="{384A88D1-0960-41EC-A6E2-13D23CD1571B}">
      <dgm:prSet/>
      <dgm:spPr/>
      <dgm:t>
        <a:bodyPr/>
        <a:lstStyle/>
        <a:p>
          <a:endParaRPr lang="es-EC"/>
        </a:p>
      </dgm:t>
    </dgm:pt>
    <dgm:pt modelId="{BE23D4E1-4DE3-4705-918D-E6C3487AF933}" type="pres">
      <dgm:prSet presAssocID="{52862E57-DA1E-4A04-AB28-1C10EB0D15F6}" presName="linear" presStyleCnt="0">
        <dgm:presLayoutVars>
          <dgm:dir/>
          <dgm:resizeHandles val="exact"/>
        </dgm:presLayoutVars>
      </dgm:prSet>
      <dgm:spPr/>
      <dgm:t>
        <a:bodyPr/>
        <a:lstStyle/>
        <a:p>
          <a:endParaRPr lang="es-EC"/>
        </a:p>
      </dgm:t>
    </dgm:pt>
    <dgm:pt modelId="{78B88122-694F-4A6A-A2E7-59DDCB613C68}" type="pres">
      <dgm:prSet presAssocID="{98F0FA8A-306F-43AC-9FE9-04A141A1A9E7}" presName="comp" presStyleCnt="0"/>
      <dgm:spPr/>
    </dgm:pt>
    <dgm:pt modelId="{95D8BDCC-C9A0-41D4-8696-034C07C1DBCF}" type="pres">
      <dgm:prSet presAssocID="{98F0FA8A-306F-43AC-9FE9-04A141A1A9E7}" presName="box" presStyleLbl="node1" presStyleIdx="0" presStyleCnt="2"/>
      <dgm:spPr/>
      <dgm:t>
        <a:bodyPr/>
        <a:lstStyle/>
        <a:p>
          <a:endParaRPr lang="es-EC"/>
        </a:p>
      </dgm:t>
    </dgm:pt>
    <dgm:pt modelId="{952A2C40-AFBE-49EA-B83B-40A2CED5CA2A}" type="pres">
      <dgm:prSet presAssocID="{98F0FA8A-306F-43AC-9FE9-04A141A1A9E7}" presName="img" presStyleLbl="fgImgPlace1" presStyleIdx="0" presStyleCnt="2"/>
      <dgm:spPr>
        <a:blipFill rotWithShape="1">
          <a:blip xmlns:r="http://schemas.openxmlformats.org/officeDocument/2006/relationships" r:embed="rId1"/>
          <a:stretch>
            <a:fillRect/>
          </a:stretch>
        </a:blipFill>
      </dgm:spPr>
      <dgm:t>
        <a:bodyPr/>
        <a:lstStyle/>
        <a:p>
          <a:endParaRPr lang="es-EC"/>
        </a:p>
      </dgm:t>
    </dgm:pt>
    <dgm:pt modelId="{C975B113-DB6F-4158-9365-296699480C51}" type="pres">
      <dgm:prSet presAssocID="{98F0FA8A-306F-43AC-9FE9-04A141A1A9E7}" presName="text" presStyleLbl="node1" presStyleIdx="0" presStyleCnt="2">
        <dgm:presLayoutVars>
          <dgm:bulletEnabled val="1"/>
        </dgm:presLayoutVars>
      </dgm:prSet>
      <dgm:spPr/>
      <dgm:t>
        <a:bodyPr/>
        <a:lstStyle/>
        <a:p>
          <a:endParaRPr lang="es-EC"/>
        </a:p>
      </dgm:t>
    </dgm:pt>
    <dgm:pt modelId="{3B405D3C-22BC-44BF-817C-7248B9247F3E}" type="pres">
      <dgm:prSet presAssocID="{EEA68BA3-BE28-45C3-A78D-E3265320AB1D}" presName="spacer" presStyleCnt="0"/>
      <dgm:spPr/>
    </dgm:pt>
    <dgm:pt modelId="{27EB24B8-EDD8-4FE7-A96C-FD62252037B4}" type="pres">
      <dgm:prSet presAssocID="{047686A6-B7D1-4054-8898-442604E00192}" presName="comp" presStyleCnt="0"/>
      <dgm:spPr/>
    </dgm:pt>
    <dgm:pt modelId="{0488E30E-4355-4036-B14B-A306E6C07AE8}" type="pres">
      <dgm:prSet presAssocID="{047686A6-B7D1-4054-8898-442604E00192}" presName="box" presStyleLbl="node1" presStyleIdx="1" presStyleCnt="2"/>
      <dgm:spPr/>
      <dgm:t>
        <a:bodyPr/>
        <a:lstStyle/>
        <a:p>
          <a:endParaRPr lang="es-EC"/>
        </a:p>
      </dgm:t>
    </dgm:pt>
    <dgm:pt modelId="{A53A61FC-D792-41A4-9320-9F158B537FCA}" type="pres">
      <dgm:prSet presAssocID="{047686A6-B7D1-4054-8898-442604E00192}" presName="img" presStyleLbl="fgImgPlace1" presStyleIdx="1" presStyleCnt="2"/>
      <dgm:spPr>
        <a:blipFill rotWithShape="1">
          <a:blip xmlns:r="http://schemas.openxmlformats.org/officeDocument/2006/relationships" r:embed="rId2"/>
          <a:stretch>
            <a:fillRect/>
          </a:stretch>
        </a:blipFill>
      </dgm:spPr>
    </dgm:pt>
    <dgm:pt modelId="{41AF65AC-F5E6-47D6-859C-2943E923CEE5}" type="pres">
      <dgm:prSet presAssocID="{047686A6-B7D1-4054-8898-442604E00192}" presName="text" presStyleLbl="node1" presStyleIdx="1" presStyleCnt="2">
        <dgm:presLayoutVars>
          <dgm:bulletEnabled val="1"/>
        </dgm:presLayoutVars>
      </dgm:prSet>
      <dgm:spPr/>
      <dgm:t>
        <a:bodyPr/>
        <a:lstStyle/>
        <a:p>
          <a:endParaRPr lang="es-EC"/>
        </a:p>
      </dgm:t>
    </dgm:pt>
  </dgm:ptLst>
  <dgm:cxnLst>
    <dgm:cxn modelId="{3F0BA153-D78C-466D-87BB-DF99C74CEF6A}" srcId="{52862E57-DA1E-4A04-AB28-1C10EB0D15F6}" destId="{047686A6-B7D1-4054-8898-442604E00192}" srcOrd="1" destOrd="0" parTransId="{4F6C3773-6F68-4934-93EA-F5E88C75F34F}" sibTransId="{77EDD650-501C-4006-A4E2-E83C8AAC6C15}"/>
    <dgm:cxn modelId="{3A4C7C58-961C-4032-9950-61C4CC18DB3C}" type="presOf" srcId="{047686A6-B7D1-4054-8898-442604E00192}" destId="{0488E30E-4355-4036-B14B-A306E6C07AE8}" srcOrd="0" destOrd="0" presId="urn:microsoft.com/office/officeart/2005/8/layout/vList4"/>
    <dgm:cxn modelId="{384A88D1-0960-41EC-A6E2-13D23CD1571B}" srcId="{52862E57-DA1E-4A04-AB28-1C10EB0D15F6}" destId="{98F0FA8A-306F-43AC-9FE9-04A141A1A9E7}" srcOrd="0" destOrd="0" parTransId="{81763433-6B94-46ED-9649-D5B740977C9E}" sibTransId="{EEA68BA3-BE28-45C3-A78D-E3265320AB1D}"/>
    <dgm:cxn modelId="{27F98C96-13A4-4FFD-89C0-E559EA7ABC98}" type="presOf" srcId="{047686A6-B7D1-4054-8898-442604E00192}" destId="{41AF65AC-F5E6-47D6-859C-2943E923CEE5}" srcOrd="1" destOrd="0" presId="urn:microsoft.com/office/officeart/2005/8/layout/vList4"/>
    <dgm:cxn modelId="{42EF7A59-A4AD-4B70-BF56-52469A6910C3}" type="presOf" srcId="{98F0FA8A-306F-43AC-9FE9-04A141A1A9E7}" destId="{95D8BDCC-C9A0-41D4-8696-034C07C1DBCF}" srcOrd="0" destOrd="0" presId="urn:microsoft.com/office/officeart/2005/8/layout/vList4"/>
    <dgm:cxn modelId="{66881CB3-4A8B-4131-9E57-D93CF7192664}" type="presOf" srcId="{52862E57-DA1E-4A04-AB28-1C10EB0D15F6}" destId="{BE23D4E1-4DE3-4705-918D-E6C3487AF933}" srcOrd="0" destOrd="0" presId="urn:microsoft.com/office/officeart/2005/8/layout/vList4"/>
    <dgm:cxn modelId="{28734472-DF66-4EB9-BB90-0A9B8ADBC05B}" type="presOf" srcId="{98F0FA8A-306F-43AC-9FE9-04A141A1A9E7}" destId="{C975B113-DB6F-4158-9365-296699480C51}" srcOrd="1" destOrd="0" presId="urn:microsoft.com/office/officeart/2005/8/layout/vList4"/>
    <dgm:cxn modelId="{B8F0BC3A-40A6-41F3-95BA-FF7F3D799133}" type="presParOf" srcId="{BE23D4E1-4DE3-4705-918D-E6C3487AF933}" destId="{78B88122-694F-4A6A-A2E7-59DDCB613C68}" srcOrd="0" destOrd="0" presId="urn:microsoft.com/office/officeart/2005/8/layout/vList4"/>
    <dgm:cxn modelId="{44ED36BE-F93F-4B55-862C-7E0BEA1AAE59}" type="presParOf" srcId="{78B88122-694F-4A6A-A2E7-59DDCB613C68}" destId="{95D8BDCC-C9A0-41D4-8696-034C07C1DBCF}" srcOrd="0" destOrd="0" presId="urn:microsoft.com/office/officeart/2005/8/layout/vList4"/>
    <dgm:cxn modelId="{C13A673F-923C-4084-A902-ADD3B916B039}" type="presParOf" srcId="{78B88122-694F-4A6A-A2E7-59DDCB613C68}" destId="{952A2C40-AFBE-49EA-B83B-40A2CED5CA2A}" srcOrd="1" destOrd="0" presId="urn:microsoft.com/office/officeart/2005/8/layout/vList4"/>
    <dgm:cxn modelId="{A6679657-0C3F-41F2-8212-149FAE12F340}" type="presParOf" srcId="{78B88122-694F-4A6A-A2E7-59DDCB613C68}" destId="{C975B113-DB6F-4158-9365-296699480C51}" srcOrd="2" destOrd="0" presId="urn:microsoft.com/office/officeart/2005/8/layout/vList4"/>
    <dgm:cxn modelId="{403C6688-A62E-4DAE-94C5-80C8EA53D885}" type="presParOf" srcId="{BE23D4E1-4DE3-4705-918D-E6C3487AF933}" destId="{3B405D3C-22BC-44BF-817C-7248B9247F3E}" srcOrd="1" destOrd="0" presId="urn:microsoft.com/office/officeart/2005/8/layout/vList4"/>
    <dgm:cxn modelId="{D1E4FEE2-F0DF-4C72-B7DA-1840F8E2D2DE}" type="presParOf" srcId="{BE23D4E1-4DE3-4705-918D-E6C3487AF933}" destId="{27EB24B8-EDD8-4FE7-A96C-FD62252037B4}" srcOrd="2" destOrd="0" presId="urn:microsoft.com/office/officeart/2005/8/layout/vList4"/>
    <dgm:cxn modelId="{638DAC74-C32C-4EE1-A305-9D8304775578}" type="presParOf" srcId="{27EB24B8-EDD8-4FE7-A96C-FD62252037B4}" destId="{0488E30E-4355-4036-B14B-A306E6C07AE8}" srcOrd="0" destOrd="0" presId="urn:microsoft.com/office/officeart/2005/8/layout/vList4"/>
    <dgm:cxn modelId="{2AD81D8D-178A-4634-8641-C8E82BC80469}" type="presParOf" srcId="{27EB24B8-EDD8-4FE7-A96C-FD62252037B4}" destId="{A53A61FC-D792-41A4-9320-9F158B537FCA}" srcOrd="1" destOrd="0" presId="urn:microsoft.com/office/officeart/2005/8/layout/vList4"/>
    <dgm:cxn modelId="{02795F2D-6D73-426D-B6DE-BCEEB068A0A8}" type="presParOf" srcId="{27EB24B8-EDD8-4FE7-A96C-FD62252037B4}" destId="{41AF65AC-F5E6-47D6-859C-2943E923CEE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87803-2BE4-4093-BE5A-2FBE88C39C7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EDB116E8-63A6-4EB8-9C4B-8C9E25FC24F3}">
      <dgm:prSet phldrT="[Texto]"/>
      <dgm:spPr/>
      <dgm:t>
        <a:bodyPr/>
        <a:lstStyle/>
        <a:p>
          <a:r>
            <a:rPr lang="es-EC" dirty="0" smtClean="0"/>
            <a:t>JUSTIFICACIÓN</a:t>
          </a:r>
          <a:endParaRPr lang="es-EC" dirty="0"/>
        </a:p>
      </dgm:t>
    </dgm:pt>
    <dgm:pt modelId="{788B99B1-27F2-4BD9-83A8-957C89B4799A}" type="parTrans" cxnId="{3A235646-E2A3-47EB-AFE7-2EAD169BE84E}">
      <dgm:prSet/>
      <dgm:spPr/>
      <dgm:t>
        <a:bodyPr/>
        <a:lstStyle/>
        <a:p>
          <a:endParaRPr lang="es-EC"/>
        </a:p>
      </dgm:t>
    </dgm:pt>
    <dgm:pt modelId="{4A290DAF-BE52-4D59-8B51-B131BA2AAFD9}" type="sibTrans" cxnId="{3A235646-E2A3-47EB-AFE7-2EAD169BE84E}">
      <dgm:prSet/>
      <dgm:spPr/>
      <dgm:t>
        <a:bodyPr/>
        <a:lstStyle/>
        <a:p>
          <a:endParaRPr lang="es-EC"/>
        </a:p>
      </dgm:t>
    </dgm:pt>
    <dgm:pt modelId="{D20660B0-760F-4101-A736-BF87E6814546}">
      <dgm:prSet phldrT="[Texto]" custT="1"/>
      <dgm:spPr/>
      <dgm:t>
        <a:bodyPr/>
        <a:lstStyle/>
        <a:p>
          <a:r>
            <a:rPr lang="en-US" sz="2400" dirty="0" err="1" smtClean="0"/>
            <a:t>Acuerdo</a:t>
          </a:r>
          <a:r>
            <a:rPr lang="en-US" sz="2400" dirty="0" smtClean="0"/>
            <a:t> Ministerial</a:t>
          </a:r>
          <a:endParaRPr lang="es-EC" sz="2400" dirty="0"/>
        </a:p>
      </dgm:t>
    </dgm:pt>
    <dgm:pt modelId="{6BA56EA7-1313-4CFB-B57D-03E9C1B828D1}" type="parTrans" cxnId="{D095A564-C950-42EF-8E16-456CCA073A19}">
      <dgm:prSet/>
      <dgm:spPr/>
      <dgm:t>
        <a:bodyPr/>
        <a:lstStyle/>
        <a:p>
          <a:endParaRPr lang="es-EC"/>
        </a:p>
      </dgm:t>
    </dgm:pt>
    <dgm:pt modelId="{9B5E1C48-D7AA-4880-A7FB-D82FAE905EAD}" type="sibTrans" cxnId="{D095A564-C950-42EF-8E16-456CCA073A19}">
      <dgm:prSet/>
      <dgm:spPr/>
      <dgm:t>
        <a:bodyPr/>
        <a:lstStyle/>
        <a:p>
          <a:endParaRPr lang="es-EC"/>
        </a:p>
      </dgm:t>
    </dgm:pt>
    <dgm:pt modelId="{29450663-F08C-4878-A337-F99E85409044}">
      <dgm:prSet phldrT="[Texto]" custT="1"/>
      <dgm:spPr/>
      <dgm:t>
        <a:bodyPr/>
        <a:lstStyle/>
        <a:p>
          <a:r>
            <a:rPr lang="es-EC" sz="2400" dirty="0" smtClean="0"/>
            <a:t>Aplicar el capítulo dos del NEC-SE</a:t>
          </a:r>
          <a:endParaRPr lang="es-EC" sz="2400" dirty="0"/>
        </a:p>
      </dgm:t>
    </dgm:pt>
    <dgm:pt modelId="{2A2FD8E5-5150-475F-8D19-408FDDEC9E79}" type="parTrans" cxnId="{5D9D247C-D297-449C-ADF7-EAC9BEAE27EE}">
      <dgm:prSet/>
      <dgm:spPr/>
      <dgm:t>
        <a:bodyPr/>
        <a:lstStyle/>
        <a:p>
          <a:endParaRPr lang="es-EC"/>
        </a:p>
      </dgm:t>
    </dgm:pt>
    <dgm:pt modelId="{15365476-85A6-401F-85FB-D879ADE6C8E0}" type="sibTrans" cxnId="{5D9D247C-D297-449C-ADF7-EAC9BEAE27EE}">
      <dgm:prSet/>
      <dgm:spPr/>
      <dgm:t>
        <a:bodyPr/>
        <a:lstStyle/>
        <a:p>
          <a:endParaRPr lang="es-EC"/>
        </a:p>
      </dgm:t>
    </dgm:pt>
    <dgm:pt modelId="{77969748-AA97-48E4-A21A-E6BF7369FC53}" type="pres">
      <dgm:prSet presAssocID="{E2287803-2BE4-4093-BE5A-2FBE88C39C78}" presName="Name0" presStyleCnt="0">
        <dgm:presLayoutVars>
          <dgm:chPref val="1"/>
          <dgm:dir/>
          <dgm:animOne val="branch"/>
          <dgm:animLvl val="lvl"/>
          <dgm:resizeHandles val="exact"/>
        </dgm:presLayoutVars>
      </dgm:prSet>
      <dgm:spPr/>
      <dgm:t>
        <a:bodyPr/>
        <a:lstStyle/>
        <a:p>
          <a:endParaRPr lang="es-EC"/>
        </a:p>
      </dgm:t>
    </dgm:pt>
    <dgm:pt modelId="{DAE5AEE4-2183-4BF5-A1B3-0946E6311E32}" type="pres">
      <dgm:prSet presAssocID="{EDB116E8-63A6-4EB8-9C4B-8C9E25FC24F3}" presName="root1" presStyleCnt="0"/>
      <dgm:spPr/>
    </dgm:pt>
    <dgm:pt modelId="{5BAA2837-B86C-43F1-87A1-BF969D59F2D1}" type="pres">
      <dgm:prSet presAssocID="{EDB116E8-63A6-4EB8-9C4B-8C9E25FC24F3}" presName="LevelOneTextNode" presStyleLbl="node0" presStyleIdx="0" presStyleCnt="1">
        <dgm:presLayoutVars>
          <dgm:chPref val="3"/>
        </dgm:presLayoutVars>
      </dgm:prSet>
      <dgm:spPr/>
      <dgm:t>
        <a:bodyPr/>
        <a:lstStyle/>
        <a:p>
          <a:endParaRPr lang="es-EC"/>
        </a:p>
      </dgm:t>
    </dgm:pt>
    <dgm:pt modelId="{5ECD86E8-E146-4E29-868F-64C8B406756F}" type="pres">
      <dgm:prSet presAssocID="{EDB116E8-63A6-4EB8-9C4B-8C9E25FC24F3}" presName="level2hierChild" presStyleCnt="0"/>
      <dgm:spPr/>
    </dgm:pt>
    <dgm:pt modelId="{CA2E4C8B-1D66-4238-A241-B8BD1D61F7E1}" type="pres">
      <dgm:prSet presAssocID="{6BA56EA7-1313-4CFB-B57D-03E9C1B828D1}" presName="conn2-1" presStyleLbl="parChTrans1D2" presStyleIdx="0" presStyleCnt="2"/>
      <dgm:spPr/>
      <dgm:t>
        <a:bodyPr/>
        <a:lstStyle/>
        <a:p>
          <a:endParaRPr lang="es-EC"/>
        </a:p>
      </dgm:t>
    </dgm:pt>
    <dgm:pt modelId="{2C7383E1-BCA4-48A5-AAEF-53146AC3BE20}" type="pres">
      <dgm:prSet presAssocID="{6BA56EA7-1313-4CFB-B57D-03E9C1B828D1}" presName="connTx" presStyleLbl="parChTrans1D2" presStyleIdx="0" presStyleCnt="2"/>
      <dgm:spPr/>
      <dgm:t>
        <a:bodyPr/>
        <a:lstStyle/>
        <a:p>
          <a:endParaRPr lang="es-EC"/>
        </a:p>
      </dgm:t>
    </dgm:pt>
    <dgm:pt modelId="{83B4984A-7377-4B8E-A80D-5A8AA54FE305}" type="pres">
      <dgm:prSet presAssocID="{D20660B0-760F-4101-A736-BF87E6814546}" presName="root2" presStyleCnt="0"/>
      <dgm:spPr/>
    </dgm:pt>
    <dgm:pt modelId="{0AE2AAE0-9EED-427D-8701-801E0A14F845}" type="pres">
      <dgm:prSet presAssocID="{D20660B0-760F-4101-A736-BF87E6814546}" presName="LevelTwoTextNode" presStyleLbl="node2" presStyleIdx="0" presStyleCnt="2" custLinFactNeighborX="-251" custLinFactNeighborY="-2467">
        <dgm:presLayoutVars>
          <dgm:chPref val="3"/>
        </dgm:presLayoutVars>
      </dgm:prSet>
      <dgm:spPr/>
      <dgm:t>
        <a:bodyPr/>
        <a:lstStyle/>
        <a:p>
          <a:endParaRPr lang="es-EC"/>
        </a:p>
      </dgm:t>
    </dgm:pt>
    <dgm:pt modelId="{C436B888-5BD3-4489-B7A0-46589959E686}" type="pres">
      <dgm:prSet presAssocID="{D20660B0-760F-4101-A736-BF87E6814546}" presName="level3hierChild" presStyleCnt="0"/>
      <dgm:spPr/>
    </dgm:pt>
    <dgm:pt modelId="{2181914B-E6EE-4F82-9FAB-BD230723EA0B}" type="pres">
      <dgm:prSet presAssocID="{2A2FD8E5-5150-475F-8D19-408FDDEC9E79}" presName="conn2-1" presStyleLbl="parChTrans1D2" presStyleIdx="1" presStyleCnt="2"/>
      <dgm:spPr/>
      <dgm:t>
        <a:bodyPr/>
        <a:lstStyle/>
        <a:p>
          <a:endParaRPr lang="es-EC"/>
        </a:p>
      </dgm:t>
    </dgm:pt>
    <dgm:pt modelId="{2F8A05E6-B50D-4951-9B28-7B667EFE8E96}" type="pres">
      <dgm:prSet presAssocID="{2A2FD8E5-5150-475F-8D19-408FDDEC9E79}" presName="connTx" presStyleLbl="parChTrans1D2" presStyleIdx="1" presStyleCnt="2"/>
      <dgm:spPr/>
      <dgm:t>
        <a:bodyPr/>
        <a:lstStyle/>
        <a:p>
          <a:endParaRPr lang="es-EC"/>
        </a:p>
      </dgm:t>
    </dgm:pt>
    <dgm:pt modelId="{1EBE2B29-20EE-481A-BBFD-76420593DEE6}" type="pres">
      <dgm:prSet presAssocID="{29450663-F08C-4878-A337-F99E85409044}" presName="root2" presStyleCnt="0"/>
      <dgm:spPr/>
    </dgm:pt>
    <dgm:pt modelId="{65DAE231-9E56-4834-9467-194E56BA1403}" type="pres">
      <dgm:prSet presAssocID="{29450663-F08C-4878-A337-F99E85409044}" presName="LevelTwoTextNode" presStyleLbl="node2" presStyleIdx="1" presStyleCnt="2">
        <dgm:presLayoutVars>
          <dgm:chPref val="3"/>
        </dgm:presLayoutVars>
      </dgm:prSet>
      <dgm:spPr/>
      <dgm:t>
        <a:bodyPr/>
        <a:lstStyle/>
        <a:p>
          <a:endParaRPr lang="es-EC"/>
        </a:p>
      </dgm:t>
    </dgm:pt>
    <dgm:pt modelId="{7CBC203A-8B59-4418-9BF9-3055D250F5DF}" type="pres">
      <dgm:prSet presAssocID="{29450663-F08C-4878-A337-F99E85409044}" presName="level3hierChild" presStyleCnt="0"/>
      <dgm:spPr/>
    </dgm:pt>
  </dgm:ptLst>
  <dgm:cxnLst>
    <dgm:cxn modelId="{8DE7564E-23DC-4FCA-AB85-D4A8EAE97F7A}" type="presOf" srcId="{6BA56EA7-1313-4CFB-B57D-03E9C1B828D1}" destId="{2C7383E1-BCA4-48A5-AAEF-53146AC3BE20}" srcOrd="1" destOrd="0" presId="urn:microsoft.com/office/officeart/2008/layout/HorizontalMultiLevelHierarchy"/>
    <dgm:cxn modelId="{3A235646-E2A3-47EB-AFE7-2EAD169BE84E}" srcId="{E2287803-2BE4-4093-BE5A-2FBE88C39C78}" destId="{EDB116E8-63A6-4EB8-9C4B-8C9E25FC24F3}" srcOrd="0" destOrd="0" parTransId="{788B99B1-27F2-4BD9-83A8-957C89B4799A}" sibTransId="{4A290DAF-BE52-4D59-8B51-B131BA2AAFD9}"/>
    <dgm:cxn modelId="{64FB6761-6D3E-47CC-B6D8-2BA42ED0AA27}" type="presOf" srcId="{2A2FD8E5-5150-475F-8D19-408FDDEC9E79}" destId="{2181914B-E6EE-4F82-9FAB-BD230723EA0B}" srcOrd="0" destOrd="0" presId="urn:microsoft.com/office/officeart/2008/layout/HorizontalMultiLevelHierarchy"/>
    <dgm:cxn modelId="{5D9D247C-D297-449C-ADF7-EAC9BEAE27EE}" srcId="{EDB116E8-63A6-4EB8-9C4B-8C9E25FC24F3}" destId="{29450663-F08C-4878-A337-F99E85409044}" srcOrd="1" destOrd="0" parTransId="{2A2FD8E5-5150-475F-8D19-408FDDEC9E79}" sibTransId="{15365476-85A6-401F-85FB-D879ADE6C8E0}"/>
    <dgm:cxn modelId="{52DC8B54-8322-453F-A02D-CC39053BCAE1}" type="presOf" srcId="{D20660B0-760F-4101-A736-BF87E6814546}" destId="{0AE2AAE0-9EED-427D-8701-801E0A14F845}" srcOrd="0" destOrd="0" presId="urn:microsoft.com/office/officeart/2008/layout/HorizontalMultiLevelHierarchy"/>
    <dgm:cxn modelId="{EDE48E5E-14AA-47EF-B915-554CCE620148}" type="presOf" srcId="{2A2FD8E5-5150-475F-8D19-408FDDEC9E79}" destId="{2F8A05E6-B50D-4951-9B28-7B667EFE8E96}" srcOrd="1" destOrd="0" presId="urn:microsoft.com/office/officeart/2008/layout/HorizontalMultiLevelHierarchy"/>
    <dgm:cxn modelId="{9FA64B90-F799-4779-A056-D4C31DBB5F9E}" type="presOf" srcId="{29450663-F08C-4878-A337-F99E85409044}" destId="{65DAE231-9E56-4834-9467-194E56BA1403}" srcOrd="0" destOrd="0" presId="urn:microsoft.com/office/officeart/2008/layout/HorizontalMultiLevelHierarchy"/>
    <dgm:cxn modelId="{AC2BEC4A-0E1E-44FF-9476-9C1B192D3CD5}" type="presOf" srcId="{E2287803-2BE4-4093-BE5A-2FBE88C39C78}" destId="{77969748-AA97-48E4-A21A-E6BF7369FC53}" srcOrd="0" destOrd="0" presId="urn:microsoft.com/office/officeart/2008/layout/HorizontalMultiLevelHierarchy"/>
    <dgm:cxn modelId="{70591083-9B32-4BC9-84FB-FFC318136CDE}" type="presOf" srcId="{6BA56EA7-1313-4CFB-B57D-03E9C1B828D1}" destId="{CA2E4C8B-1D66-4238-A241-B8BD1D61F7E1}" srcOrd="0" destOrd="0" presId="urn:microsoft.com/office/officeart/2008/layout/HorizontalMultiLevelHierarchy"/>
    <dgm:cxn modelId="{5A547AE9-2EF3-4F97-9069-CF087B9EE1CF}" type="presOf" srcId="{EDB116E8-63A6-4EB8-9C4B-8C9E25FC24F3}" destId="{5BAA2837-B86C-43F1-87A1-BF969D59F2D1}" srcOrd="0" destOrd="0" presId="urn:microsoft.com/office/officeart/2008/layout/HorizontalMultiLevelHierarchy"/>
    <dgm:cxn modelId="{D095A564-C950-42EF-8E16-456CCA073A19}" srcId="{EDB116E8-63A6-4EB8-9C4B-8C9E25FC24F3}" destId="{D20660B0-760F-4101-A736-BF87E6814546}" srcOrd="0" destOrd="0" parTransId="{6BA56EA7-1313-4CFB-B57D-03E9C1B828D1}" sibTransId="{9B5E1C48-D7AA-4880-A7FB-D82FAE905EAD}"/>
    <dgm:cxn modelId="{CE21B905-0E90-4009-A657-1CC6811288DF}" type="presParOf" srcId="{77969748-AA97-48E4-A21A-E6BF7369FC53}" destId="{DAE5AEE4-2183-4BF5-A1B3-0946E6311E32}" srcOrd="0" destOrd="0" presId="urn:microsoft.com/office/officeart/2008/layout/HorizontalMultiLevelHierarchy"/>
    <dgm:cxn modelId="{7FF77EA0-624F-4373-9CD3-5B015A19CD6E}" type="presParOf" srcId="{DAE5AEE4-2183-4BF5-A1B3-0946E6311E32}" destId="{5BAA2837-B86C-43F1-87A1-BF969D59F2D1}" srcOrd="0" destOrd="0" presId="urn:microsoft.com/office/officeart/2008/layout/HorizontalMultiLevelHierarchy"/>
    <dgm:cxn modelId="{9234A23B-073B-4D75-A8F0-7E132D8ECB71}" type="presParOf" srcId="{DAE5AEE4-2183-4BF5-A1B3-0946E6311E32}" destId="{5ECD86E8-E146-4E29-868F-64C8B406756F}" srcOrd="1" destOrd="0" presId="urn:microsoft.com/office/officeart/2008/layout/HorizontalMultiLevelHierarchy"/>
    <dgm:cxn modelId="{C85B9E36-82E5-4925-B3F7-F7CB39F31A94}" type="presParOf" srcId="{5ECD86E8-E146-4E29-868F-64C8B406756F}" destId="{CA2E4C8B-1D66-4238-A241-B8BD1D61F7E1}" srcOrd="0" destOrd="0" presId="urn:microsoft.com/office/officeart/2008/layout/HorizontalMultiLevelHierarchy"/>
    <dgm:cxn modelId="{9E9F533E-A15C-4441-AD69-08D98CB7668D}" type="presParOf" srcId="{CA2E4C8B-1D66-4238-A241-B8BD1D61F7E1}" destId="{2C7383E1-BCA4-48A5-AAEF-53146AC3BE20}" srcOrd="0" destOrd="0" presId="urn:microsoft.com/office/officeart/2008/layout/HorizontalMultiLevelHierarchy"/>
    <dgm:cxn modelId="{AAC379A0-2F70-47A4-90B8-FAED2FA8E01D}" type="presParOf" srcId="{5ECD86E8-E146-4E29-868F-64C8B406756F}" destId="{83B4984A-7377-4B8E-A80D-5A8AA54FE305}" srcOrd="1" destOrd="0" presId="urn:microsoft.com/office/officeart/2008/layout/HorizontalMultiLevelHierarchy"/>
    <dgm:cxn modelId="{709D9E4B-FD3E-4720-9F72-2FDA79504FAE}" type="presParOf" srcId="{83B4984A-7377-4B8E-A80D-5A8AA54FE305}" destId="{0AE2AAE0-9EED-427D-8701-801E0A14F845}" srcOrd="0" destOrd="0" presId="urn:microsoft.com/office/officeart/2008/layout/HorizontalMultiLevelHierarchy"/>
    <dgm:cxn modelId="{96BC4B53-9718-4C59-9C97-A16E45F70675}" type="presParOf" srcId="{83B4984A-7377-4B8E-A80D-5A8AA54FE305}" destId="{C436B888-5BD3-4489-B7A0-46589959E686}" srcOrd="1" destOrd="0" presId="urn:microsoft.com/office/officeart/2008/layout/HorizontalMultiLevelHierarchy"/>
    <dgm:cxn modelId="{59FD6580-6173-4D25-895C-3B3C7F6B1D6A}" type="presParOf" srcId="{5ECD86E8-E146-4E29-868F-64C8B406756F}" destId="{2181914B-E6EE-4F82-9FAB-BD230723EA0B}" srcOrd="2" destOrd="0" presId="urn:microsoft.com/office/officeart/2008/layout/HorizontalMultiLevelHierarchy"/>
    <dgm:cxn modelId="{7711B38E-FFCC-466E-A4F2-3BE1A4B1E302}" type="presParOf" srcId="{2181914B-E6EE-4F82-9FAB-BD230723EA0B}" destId="{2F8A05E6-B50D-4951-9B28-7B667EFE8E96}" srcOrd="0" destOrd="0" presId="urn:microsoft.com/office/officeart/2008/layout/HorizontalMultiLevelHierarchy"/>
    <dgm:cxn modelId="{EBFEECDD-C596-4536-AE85-02642C7327B9}" type="presParOf" srcId="{5ECD86E8-E146-4E29-868F-64C8B406756F}" destId="{1EBE2B29-20EE-481A-BBFD-76420593DEE6}" srcOrd="3" destOrd="0" presId="urn:microsoft.com/office/officeart/2008/layout/HorizontalMultiLevelHierarchy"/>
    <dgm:cxn modelId="{6424F7D3-56E8-4254-9B8E-DC25C966B0A3}" type="presParOf" srcId="{1EBE2B29-20EE-481A-BBFD-76420593DEE6}" destId="{65DAE231-9E56-4834-9467-194E56BA1403}" srcOrd="0" destOrd="0" presId="urn:microsoft.com/office/officeart/2008/layout/HorizontalMultiLevelHierarchy"/>
    <dgm:cxn modelId="{47338E3A-2721-4393-871A-D962CCBCF65C}" type="presParOf" srcId="{1EBE2B29-20EE-481A-BBFD-76420593DEE6}" destId="{7CBC203A-8B59-4418-9BF9-3055D250F5D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F46B79-B35A-41E7-A51B-6FD73AAA3AD8}" type="doc">
      <dgm:prSet loTypeId="urn:microsoft.com/office/officeart/2005/8/layout/hList7" loCatId="list" qsTypeId="urn:microsoft.com/office/officeart/2005/8/quickstyle/simple1" qsCatId="simple" csTypeId="urn:microsoft.com/office/officeart/2005/8/colors/accent1_2" csCatId="accent1" phldr="1"/>
      <dgm:spPr/>
    </dgm:pt>
    <dgm:pt modelId="{41DBA52C-1A0D-47EE-97E5-6A2DA9027CB8}">
      <dgm:prSet phldrT="[Texto]"/>
      <dgm:spPr/>
      <dgm:t>
        <a:bodyPr/>
        <a:lstStyle/>
        <a:p>
          <a:r>
            <a:rPr lang="en-US" dirty="0" smtClean="0"/>
            <a:t>I=1.5</a:t>
          </a:r>
          <a:endParaRPr lang="es-EC" dirty="0"/>
        </a:p>
      </dgm:t>
    </dgm:pt>
    <dgm:pt modelId="{17F3DEFB-759B-4CF3-9508-1D0BAD2D0E45}" type="parTrans" cxnId="{EF371C8A-FA7C-42CA-9E37-84591449C699}">
      <dgm:prSet/>
      <dgm:spPr/>
      <dgm:t>
        <a:bodyPr/>
        <a:lstStyle/>
        <a:p>
          <a:endParaRPr lang="es-EC"/>
        </a:p>
      </dgm:t>
    </dgm:pt>
    <dgm:pt modelId="{F30E3868-8F37-4464-B1A1-968B49CAFEAF}" type="sibTrans" cxnId="{EF371C8A-FA7C-42CA-9E37-84591449C699}">
      <dgm:prSet/>
      <dgm:spPr/>
      <dgm:t>
        <a:bodyPr/>
        <a:lstStyle/>
        <a:p>
          <a:endParaRPr lang="es-EC"/>
        </a:p>
      </dgm:t>
    </dgm:pt>
    <dgm:pt modelId="{2AC019EE-D508-488D-942F-0B6BD2C33417}">
      <dgm:prSet phldrT="[Texto]"/>
      <dgm:spPr/>
      <dgm:t>
        <a:bodyPr/>
        <a:lstStyle/>
        <a:p>
          <a:r>
            <a:rPr lang="en-US" dirty="0" smtClean="0"/>
            <a:t>I</a:t>
          </a:r>
          <a:r>
            <a:rPr lang="en-US" dirty="0" smtClean="0">
              <a:latin typeface="Calibri" panose="020F0502020204030204" pitchFamily="34" charset="0"/>
            </a:rPr>
            <a:t>=1.3</a:t>
          </a:r>
          <a:endParaRPr lang="es-EC" dirty="0"/>
        </a:p>
      </dgm:t>
    </dgm:pt>
    <dgm:pt modelId="{CF9A0538-3379-4636-9715-06DA599F4F0D}" type="parTrans" cxnId="{D43E0E5A-98A9-4126-854F-3CAD195DCA8B}">
      <dgm:prSet/>
      <dgm:spPr/>
      <dgm:t>
        <a:bodyPr/>
        <a:lstStyle/>
        <a:p>
          <a:endParaRPr lang="es-EC"/>
        </a:p>
      </dgm:t>
    </dgm:pt>
    <dgm:pt modelId="{10A8E54F-37AA-4805-B407-5A368C90A7FE}" type="sibTrans" cxnId="{D43E0E5A-98A9-4126-854F-3CAD195DCA8B}">
      <dgm:prSet/>
      <dgm:spPr/>
      <dgm:t>
        <a:bodyPr/>
        <a:lstStyle/>
        <a:p>
          <a:endParaRPr lang="es-EC"/>
        </a:p>
      </dgm:t>
    </dgm:pt>
    <dgm:pt modelId="{E0348746-47C2-4FEF-8689-DB7C7B455FA3}">
      <dgm:prSet phldrT="[Texto]"/>
      <dgm:spPr/>
      <dgm:t>
        <a:bodyPr/>
        <a:lstStyle/>
        <a:p>
          <a:r>
            <a:rPr lang="en-US" dirty="0" smtClean="0"/>
            <a:t>I</a:t>
          </a:r>
          <a:r>
            <a:rPr lang="en-US" dirty="0" smtClean="0">
              <a:latin typeface="Calibri" panose="020F0502020204030204" pitchFamily="34" charset="0"/>
            </a:rPr>
            <a:t>=1.0</a:t>
          </a:r>
          <a:endParaRPr lang="es-EC" dirty="0"/>
        </a:p>
      </dgm:t>
    </dgm:pt>
    <dgm:pt modelId="{48C3396E-787D-48AE-AAC0-9887AC148243}" type="parTrans" cxnId="{93C05230-85D7-4588-AE46-050238D47EE1}">
      <dgm:prSet/>
      <dgm:spPr/>
      <dgm:t>
        <a:bodyPr/>
        <a:lstStyle/>
        <a:p>
          <a:endParaRPr lang="es-EC"/>
        </a:p>
      </dgm:t>
    </dgm:pt>
    <dgm:pt modelId="{84ABE0E4-DAFA-4D3F-94EB-4A3AEDD8CF58}" type="sibTrans" cxnId="{93C05230-85D7-4588-AE46-050238D47EE1}">
      <dgm:prSet/>
      <dgm:spPr/>
      <dgm:t>
        <a:bodyPr/>
        <a:lstStyle/>
        <a:p>
          <a:endParaRPr lang="es-EC"/>
        </a:p>
      </dgm:t>
    </dgm:pt>
    <dgm:pt modelId="{DCDFD3EB-9919-4B6C-BC3A-49C58EEB2905}" type="pres">
      <dgm:prSet presAssocID="{67F46B79-B35A-41E7-A51B-6FD73AAA3AD8}" presName="Name0" presStyleCnt="0">
        <dgm:presLayoutVars>
          <dgm:dir/>
          <dgm:resizeHandles val="exact"/>
        </dgm:presLayoutVars>
      </dgm:prSet>
      <dgm:spPr/>
    </dgm:pt>
    <dgm:pt modelId="{19A9B63A-DE9F-4A8D-8156-E015BE49D93F}" type="pres">
      <dgm:prSet presAssocID="{67F46B79-B35A-41E7-A51B-6FD73AAA3AD8}" presName="fgShape" presStyleLbl="fgShp" presStyleIdx="0" presStyleCnt="1" custLinFactNeighborX="-183" custLinFactNeighborY="3376">
        <dgm:style>
          <a:lnRef idx="2">
            <a:schemeClr val="accent1"/>
          </a:lnRef>
          <a:fillRef idx="1">
            <a:schemeClr val="lt1"/>
          </a:fillRef>
          <a:effectRef idx="0">
            <a:schemeClr val="accent1"/>
          </a:effectRef>
          <a:fontRef idx="minor">
            <a:schemeClr val="dk1"/>
          </a:fontRef>
        </dgm:style>
      </dgm:prSet>
      <dgm:spPr/>
      <dgm:extLst>
        <a:ext uri="{E40237B7-FDA0-4F09-8148-C483321AD2D9}">
          <dgm14:cNvPr xmlns:dgm14="http://schemas.microsoft.com/office/drawing/2010/diagram" id="0" name="" title="Coeficiente de importancia I"/>
        </a:ext>
      </dgm:extLst>
    </dgm:pt>
    <dgm:pt modelId="{49C8FC06-1C91-40C2-9C79-127C0A18F0BB}" type="pres">
      <dgm:prSet presAssocID="{67F46B79-B35A-41E7-A51B-6FD73AAA3AD8}" presName="linComp" presStyleCnt="0"/>
      <dgm:spPr/>
    </dgm:pt>
    <dgm:pt modelId="{4F6C03F9-EEEB-4DFB-8251-0071388E264F}" type="pres">
      <dgm:prSet presAssocID="{41DBA52C-1A0D-47EE-97E5-6A2DA9027CB8}" presName="compNode" presStyleCnt="0"/>
      <dgm:spPr/>
    </dgm:pt>
    <dgm:pt modelId="{8354FA13-5D98-411C-AF45-8D3607DC1BEF}" type="pres">
      <dgm:prSet presAssocID="{41DBA52C-1A0D-47EE-97E5-6A2DA9027CB8}" presName="bkgdShape" presStyleLbl="node1" presStyleIdx="0" presStyleCnt="3"/>
      <dgm:spPr/>
      <dgm:t>
        <a:bodyPr/>
        <a:lstStyle/>
        <a:p>
          <a:endParaRPr lang="es-EC"/>
        </a:p>
      </dgm:t>
    </dgm:pt>
    <dgm:pt modelId="{4E17CC06-4B9C-424D-AC03-BA64C12CB156}" type="pres">
      <dgm:prSet presAssocID="{41DBA52C-1A0D-47EE-97E5-6A2DA9027CB8}" presName="nodeTx" presStyleLbl="node1" presStyleIdx="0" presStyleCnt="3">
        <dgm:presLayoutVars>
          <dgm:bulletEnabled val="1"/>
        </dgm:presLayoutVars>
      </dgm:prSet>
      <dgm:spPr/>
      <dgm:t>
        <a:bodyPr/>
        <a:lstStyle/>
        <a:p>
          <a:endParaRPr lang="es-EC"/>
        </a:p>
      </dgm:t>
    </dgm:pt>
    <dgm:pt modelId="{1BBDC7D3-2070-448F-8426-3802D1CAF8D0}" type="pres">
      <dgm:prSet presAssocID="{41DBA52C-1A0D-47EE-97E5-6A2DA9027CB8}" presName="invisiNode" presStyleLbl="node1" presStyleIdx="0" presStyleCnt="3"/>
      <dgm:spPr/>
    </dgm:pt>
    <dgm:pt modelId="{5B80C88E-09C9-4D52-88E8-ACFFFBCF25B4}" type="pres">
      <dgm:prSet presAssocID="{41DBA52C-1A0D-47EE-97E5-6A2DA9027CB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C1F3D5E-BD25-4E4C-93E5-EA98256924A9}" type="pres">
      <dgm:prSet presAssocID="{F30E3868-8F37-4464-B1A1-968B49CAFEAF}" presName="sibTrans" presStyleLbl="sibTrans2D1" presStyleIdx="0" presStyleCnt="0"/>
      <dgm:spPr/>
      <dgm:t>
        <a:bodyPr/>
        <a:lstStyle/>
        <a:p>
          <a:endParaRPr lang="es-EC"/>
        </a:p>
      </dgm:t>
    </dgm:pt>
    <dgm:pt modelId="{AF0EBD7A-903C-4064-B2BC-FA07F717C1E5}" type="pres">
      <dgm:prSet presAssocID="{2AC019EE-D508-488D-942F-0B6BD2C33417}" presName="compNode" presStyleCnt="0"/>
      <dgm:spPr/>
    </dgm:pt>
    <dgm:pt modelId="{65BD7F37-7024-468D-8311-201F0B2B3211}" type="pres">
      <dgm:prSet presAssocID="{2AC019EE-D508-488D-942F-0B6BD2C33417}" presName="bkgdShape" presStyleLbl="node1" presStyleIdx="1" presStyleCnt="3"/>
      <dgm:spPr/>
      <dgm:t>
        <a:bodyPr/>
        <a:lstStyle/>
        <a:p>
          <a:endParaRPr lang="es-EC"/>
        </a:p>
      </dgm:t>
    </dgm:pt>
    <dgm:pt modelId="{B15171D4-2E52-44F7-9402-14B29C19B28E}" type="pres">
      <dgm:prSet presAssocID="{2AC019EE-D508-488D-942F-0B6BD2C33417}" presName="nodeTx" presStyleLbl="node1" presStyleIdx="1" presStyleCnt="3">
        <dgm:presLayoutVars>
          <dgm:bulletEnabled val="1"/>
        </dgm:presLayoutVars>
      </dgm:prSet>
      <dgm:spPr/>
      <dgm:t>
        <a:bodyPr/>
        <a:lstStyle/>
        <a:p>
          <a:endParaRPr lang="es-EC"/>
        </a:p>
      </dgm:t>
    </dgm:pt>
    <dgm:pt modelId="{BDC94926-CC16-421F-BF79-5568CDD9F473}" type="pres">
      <dgm:prSet presAssocID="{2AC019EE-D508-488D-942F-0B6BD2C33417}" presName="invisiNode" presStyleLbl="node1" presStyleIdx="1" presStyleCnt="3"/>
      <dgm:spPr/>
    </dgm:pt>
    <dgm:pt modelId="{0922F8EB-AD84-4BB6-A3D5-138A1A6ECAA5}" type="pres">
      <dgm:prSet presAssocID="{2AC019EE-D508-488D-942F-0B6BD2C3341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15C66284-24D4-4754-A212-3A6AF62B60DC}" type="pres">
      <dgm:prSet presAssocID="{10A8E54F-37AA-4805-B407-5A368C90A7FE}" presName="sibTrans" presStyleLbl="sibTrans2D1" presStyleIdx="0" presStyleCnt="0"/>
      <dgm:spPr/>
      <dgm:t>
        <a:bodyPr/>
        <a:lstStyle/>
        <a:p>
          <a:endParaRPr lang="es-EC"/>
        </a:p>
      </dgm:t>
    </dgm:pt>
    <dgm:pt modelId="{9437F311-227A-4FF7-9340-CB924C8146A1}" type="pres">
      <dgm:prSet presAssocID="{E0348746-47C2-4FEF-8689-DB7C7B455FA3}" presName="compNode" presStyleCnt="0"/>
      <dgm:spPr/>
    </dgm:pt>
    <dgm:pt modelId="{EF1017C7-41BF-4AF6-B321-965860A57B8A}" type="pres">
      <dgm:prSet presAssocID="{E0348746-47C2-4FEF-8689-DB7C7B455FA3}" presName="bkgdShape" presStyleLbl="node1" presStyleIdx="2" presStyleCnt="3"/>
      <dgm:spPr/>
      <dgm:t>
        <a:bodyPr/>
        <a:lstStyle/>
        <a:p>
          <a:endParaRPr lang="es-EC"/>
        </a:p>
      </dgm:t>
    </dgm:pt>
    <dgm:pt modelId="{D0939DA2-A26F-4E7E-8D17-554ACC6D82E5}" type="pres">
      <dgm:prSet presAssocID="{E0348746-47C2-4FEF-8689-DB7C7B455FA3}" presName="nodeTx" presStyleLbl="node1" presStyleIdx="2" presStyleCnt="3">
        <dgm:presLayoutVars>
          <dgm:bulletEnabled val="1"/>
        </dgm:presLayoutVars>
      </dgm:prSet>
      <dgm:spPr/>
      <dgm:t>
        <a:bodyPr/>
        <a:lstStyle/>
        <a:p>
          <a:endParaRPr lang="es-EC"/>
        </a:p>
      </dgm:t>
    </dgm:pt>
    <dgm:pt modelId="{85888AE6-554B-41C3-8B9E-5BB7546D6FE2}" type="pres">
      <dgm:prSet presAssocID="{E0348746-47C2-4FEF-8689-DB7C7B455FA3}" presName="invisiNode" presStyleLbl="node1" presStyleIdx="2" presStyleCnt="3"/>
      <dgm:spPr/>
    </dgm:pt>
    <dgm:pt modelId="{8B0968F4-1812-4CE5-B68A-D2FBC93B6F73}" type="pres">
      <dgm:prSet presAssocID="{E0348746-47C2-4FEF-8689-DB7C7B455FA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59CEB04A-1557-4531-A065-ED70A70522B9}" type="presOf" srcId="{2AC019EE-D508-488D-942F-0B6BD2C33417}" destId="{65BD7F37-7024-468D-8311-201F0B2B3211}" srcOrd="0" destOrd="0" presId="urn:microsoft.com/office/officeart/2005/8/layout/hList7"/>
    <dgm:cxn modelId="{415236E3-CC38-4D94-84B0-CEDA7FB8435E}" type="presOf" srcId="{F30E3868-8F37-4464-B1A1-968B49CAFEAF}" destId="{0C1F3D5E-BD25-4E4C-93E5-EA98256924A9}" srcOrd="0" destOrd="0" presId="urn:microsoft.com/office/officeart/2005/8/layout/hList7"/>
    <dgm:cxn modelId="{A5BE5715-6DC6-4D08-9B66-10779311F427}" type="presOf" srcId="{10A8E54F-37AA-4805-B407-5A368C90A7FE}" destId="{15C66284-24D4-4754-A212-3A6AF62B60DC}" srcOrd="0" destOrd="0" presId="urn:microsoft.com/office/officeart/2005/8/layout/hList7"/>
    <dgm:cxn modelId="{428B2948-C048-4876-8062-C7B1A1390723}" type="presOf" srcId="{41DBA52C-1A0D-47EE-97E5-6A2DA9027CB8}" destId="{4E17CC06-4B9C-424D-AC03-BA64C12CB156}" srcOrd="1" destOrd="0" presId="urn:microsoft.com/office/officeart/2005/8/layout/hList7"/>
    <dgm:cxn modelId="{35F0A296-DB72-49BB-B90F-6E9C1953CD59}" type="presOf" srcId="{E0348746-47C2-4FEF-8689-DB7C7B455FA3}" destId="{EF1017C7-41BF-4AF6-B321-965860A57B8A}" srcOrd="0" destOrd="0" presId="urn:microsoft.com/office/officeart/2005/8/layout/hList7"/>
    <dgm:cxn modelId="{DCF26CD5-3C98-4635-8173-E87AFE5982DE}" type="presOf" srcId="{41DBA52C-1A0D-47EE-97E5-6A2DA9027CB8}" destId="{8354FA13-5D98-411C-AF45-8D3607DC1BEF}" srcOrd="0" destOrd="0" presId="urn:microsoft.com/office/officeart/2005/8/layout/hList7"/>
    <dgm:cxn modelId="{EF371C8A-FA7C-42CA-9E37-84591449C699}" srcId="{67F46B79-B35A-41E7-A51B-6FD73AAA3AD8}" destId="{41DBA52C-1A0D-47EE-97E5-6A2DA9027CB8}" srcOrd="0" destOrd="0" parTransId="{17F3DEFB-759B-4CF3-9508-1D0BAD2D0E45}" sibTransId="{F30E3868-8F37-4464-B1A1-968B49CAFEAF}"/>
    <dgm:cxn modelId="{DEE691E2-C98F-40CB-8FD6-DA8B8883AC87}" type="presOf" srcId="{67F46B79-B35A-41E7-A51B-6FD73AAA3AD8}" destId="{DCDFD3EB-9919-4B6C-BC3A-49C58EEB2905}" srcOrd="0" destOrd="0" presId="urn:microsoft.com/office/officeart/2005/8/layout/hList7"/>
    <dgm:cxn modelId="{1B9E0739-CDB2-4BE8-A1F2-C74248AB9D2A}" type="presOf" srcId="{2AC019EE-D508-488D-942F-0B6BD2C33417}" destId="{B15171D4-2E52-44F7-9402-14B29C19B28E}" srcOrd="1" destOrd="0" presId="urn:microsoft.com/office/officeart/2005/8/layout/hList7"/>
    <dgm:cxn modelId="{4E66B5B2-CF82-4208-873A-5557F64F2710}" type="presOf" srcId="{E0348746-47C2-4FEF-8689-DB7C7B455FA3}" destId="{D0939DA2-A26F-4E7E-8D17-554ACC6D82E5}" srcOrd="1" destOrd="0" presId="urn:microsoft.com/office/officeart/2005/8/layout/hList7"/>
    <dgm:cxn modelId="{D43E0E5A-98A9-4126-854F-3CAD195DCA8B}" srcId="{67F46B79-B35A-41E7-A51B-6FD73AAA3AD8}" destId="{2AC019EE-D508-488D-942F-0B6BD2C33417}" srcOrd="1" destOrd="0" parTransId="{CF9A0538-3379-4636-9715-06DA599F4F0D}" sibTransId="{10A8E54F-37AA-4805-B407-5A368C90A7FE}"/>
    <dgm:cxn modelId="{93C05230-85D7-4588-AE46-050238D47EE1}" srcId="{67F46B79-B35A-41E7-A51B-6FD73AAA3AD8}" destId="{E0348746-47C2-4FEF-8689-DB7C7B455FA3}" srcOrd="2" destOrd="0" parTransId="{48C3396E-787D-48AE-AAC0-9887AC148243}" sibTransId="{84ABE0E4-DAFA-4D3F-94EB-4A3AEDD8CF58}"/>
    <dgm:cxn modelId="{357FE1EF-8F30-4E55-9D9D-522867A8B974}" type="presParOf" srcId="{DCDFD3EB-9919-4B6C-BC3A-49C58EEB2905}" destId="{19A9B63A-DE9F-4A8D-8156-E015BE49D93F}" srcOrd="0" destOrd="0" presId="urn:microsoft.com/office/officeart/2005/8/layout/hList7"/>
    <dgm:cxn modelId="{5F9B6BEC-B2A1-4F2D-94EB-12B77D0B7761}" type="presParOf" srcId="{DCDFD3EB-9919-4B6C-BC3A-49C58EEB2905}" destId="{49C8FC06-1C91-40C2-9C79-127C0A18F0BB}" srcOrd="1" destOrd="0" presId="urn:microsoft.com/office/officeart/2005/8/layout/hList7"/>
    <dgm:cxn modelId="{F9770C26-4ACF-4ED3-95A2-1C712AC25082}" type="presParOf" srcId="{49C8FC06-1C91-40C2-9C79-127C0A18F0BB}" destId="{4F6C03F9-EEEB-4DFB-8251-0071388E264F}" srcOrd="0" destOrd="0" presId="urn:microsoft.com/office/officeart/2005/8/layout/hList7"/>
    <dgm:cxn modelId="{232995B8-428D-48ED-9CC9-5DFFD2BB441B}" type="presParOf" srcId="{4F6C03F9-EEEB-4DFB-8251-0071388E264F}" destId="{8354FA13-5D98-411C-AF45-8D3607DC1BEF}" srcOrd="0" destOrd="0" presId="urn:microsoft.com/office/officeart/2005/8/layout/hList7"/>
    <dgm:cxn modelId="{E2B1D2F1-9FC6-40F3-8139-ED1345244FF3}" type="presParOf" srcId="{4F6C03F9-EEEB-4DFB-8251-0071388E264F}" destId="{4E17CC06-4B9C-424D-AC03-BA64C12CB156}" srcOrd="1" destOrd="0" presId="urn:microsoft.com/office/officeart/2005/8/layout/hList7"/>
    <dgm:cxn modelId="{17338841-BED6-4367-BFE4-B0E61CE35FD5}" type="presParOf" srcId="{4F6C03F9-EEEB-4DFB-8251-0071388E264F}" destId="{1BBDC7D3-2070-448F-8426-3802D1CAF8D0}" srcOrd="2" destOrd="0" presId="urn:microsoft.com/office/officeart/2005/8/layout/hList7"/>
    <dgm:cxn modelId="{060FDE8A-1908-4C94-84D3-E69F08499FB9}" type="presParOf" srcId="{4F6C03F9-EEEB-4DFB-8251-0071388E264F}" destId="{5B80C88E-09C9-4D52-88E8-ACFFFBCF25B4}" srcOrd="3" destOrd="0" presId="urn:microsoft.com/office/officeart/2005/8/layout/hList7"/>
    <dgm:cxn modelId="{1940109E-2AFE-4C55-8550-240B273885DA}" type="presParOf" srcId="{49C8FC06-1C91-40C2-9C79-127C0A18F0BB}" destId="{0C1F3D5E-BD25-4E4C-93E5-EA98256924A9}" srcOrd="1" destOrd="0" presId="urn:microsoft.com/office/officeart/2005/8/layout/hList7"/>
    <dgm:cxn modelId="{AF0AEC54-E298-424B-A10C-63894CC52DAD}" type="presParOf" srcId="{49C8FC06-1C91-40C2-9C79-127C0A18F0BB}" destId="{AF0EBD7A-903C-4064-B2BC-FA07F717C1E5}" srcOrd="2" destOrd="0" presId="urn:microsoft.com/office/officeart/2005/8/layout/hList7"/>
    <dgm:cxn modelId="{AA6EC1DC-DD33-47EB-9292-9F6DBE9B76EC}" type="presParOf" srcId="{AF0EBD7A-903C-4064-B2BC-FA07F717C1E5}" destId="{65BD7F37-7024-468D-8311-201F0B2B3211}" srcOrd="0" destOrd="0" presId="urn:microsoft.com/office/officeart/2005/8/layout/hList7"/>
    <dgm:cxn modelId="{5E90BE08-392F-41F0-AB7E-A911C5A1ED09}" type="presParOf" srcId="{AF0EBD7A-903C-4064-B2BC-FA07F717C1E5}" destId="{B15171D4-2E52-44F7-9402-14B29C19B28E}" srcOrd="1" destOrd="0" presId="urn:microsoft.com/office/officeart/2005/8/layout/hList7"/>
    <dgm:cxn modelId="{EDC745F6-2952-4F13-B9EC-B8AF29C30D7F}" type="presParOf" srcId="{AF0EBD7A-903C-4064-B2BC-FA07F717C1E5}" destId="{BDC94926-CC16-421F-BF79-5568CDD9F473}" srcOrd="2" destOrd="0" presId="urn:microsoft.com/office/officeart/2005/8/layout/hList7"/>
    <dgm:cxn modelId="{4BEEBB03-0B5C-43ED-B452-A7494AF71C5E}" type="presParOf" srcId="{AF0EBD7A-903C-4064-B2BC-FA07F717C1E5}" destId="{0922F8EB-AD84-4BB6-A3D5-138A1A6ECAA5}" srcOrd="3" destOrd="0" presId="urn:microsoft.com/office/officeart/2005/8/layout/hList7"/>
    <dgm:cxn modelId="{50D856E3-A552-4FD1-85E2-78C1D0467AD7}" type="presParOf" srcId="{49C8FC06-1C91-40C2-9C79-127C0A18F0BB}" destId="{15C66284-24D4-4754-A212-3A6AF62B60DC}" srcOrd="3" destOrd="0" presId="urn:microsoft.com/office/officeart/2005/8/layout/hList7"/>
    <dgm:cxn modelId="{34540146-82C2-452D-ADA8-105DD949D99A}" type="presParOf" srcId="{49C8FC06-1C91-40C2-9C79-127C0A18F0BB}" destId="{9437F311-227A-4FF7-9340-CB924C8146A1}" srcOrd="4" destOrd="0" presId="urn:microsoft.com/office/officeart/2005/8/layout/hList7"/>
    <dgm:cxn modelId="{B406DF2B-9CE2-4564-9EC0-DAD111937543}" type="presParOf" srcId="{9437F311-227A-4FF7-9340-CB924C8146A1}" destId="{EF1017C7-41BF-4AF6-B321-965860A57B8A}" srcOrd="0" destOrd="0" presId="urn:microsoft.com/office/officeart/2005/8/layout/hList7"/>
    <dgm:cxn modelId="{A8E0EE91-AA13-403D-952C-42B27500FBD5}" type="presParOf" srcId="{9437F311-227A-4FF7-9340-CB924C8146A1}" destId="{D0939DA2-A26F-4E7E-8D17-554ACC6D82E5}" srcOrd="1" destOrd="0" presId="urn:microsoft.com/office/officeart/2005/8/layout/hList7"/>
    <dgm:cxn modelId="{D78970CC-7984-4A3B-803E-D2E48C090510}" type="presParOf" srcId="{9437F311-227A-4FF7-9340-CB924C8146A1}" destId="{85888AE6-554B-41C3-8B9E-5BB7546D6FE2}" srcOrd="2" destOrd="0" presId="urn:microsoft.com/office/officeart/2005/8/layout/hList7"/>
    <dgm:cxn modelId="{F6E65654-F85D-4DEE-A125-6C178112A06C}" type="presParOf" srcId="{9437F311-227A-4FF7-9340-CB924C8146A1}" destId="{8B0968F4-1812-4CE5-B68A-D2FBC93B6F7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0049A-FB08-4307-BD0F-A8F418F36C20}"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52046D0-35D9-41B7-9FD4-45C7303F8539}">
      <dgm:prSet phldrT="[Texto]" phldr="1"/>
      <dgm:spPr>
        <a:blipFill rotWithShape="0">
          <a:blip xmlns:r="http://schemas.openxmlformats.org/officeDocument/2006/relationships" r:embed="rId1"/>
          <a:stretch>
            <a:fillRect/>
          </a:stretch>
        </a:blipFill>
      </dgm:spPr>
      <dgm:t>
        <a:bodyPr/>
        <a:lstStyle/>
        <a:p>
          <a:endParaRPr lang="es-EC" dirty="0"/>
        </a:p>
      </dgm:t>
    </dgm:pt>
    <dgm:pt modelId="{CA1B9629-552C-4EEB-B3B4-475A7022DD2E}" type="parTrans" cxnId="{DA4E3204-8700-45C3-8D1D-A8ADDB4E302E}">
      <dgm:prSet/>
      <dgm:spPr/>
      <dgm:t>
        <a:bodyPr/>
        <a:lstStyle/>
        <a:p>
          <a:endParaRPr lang="es-EC"/>
        </a:p>
      </dgm:t>
    </dgm:pt>
    <dgm:pt modelId="{79B744B1-8A2F-4E51-A2A3-55C75DC78267}" type="sibTrans" cxnId="{DA4E3204-8700-45C3-8D1D-A8ADDB4E302E}">
      <dgm:prSet/>
      <dgm:spPr/>
      <dgm:t>
        <a:bodyPr/>
        <a:lstStyle/>
        <a:p>
          <a:endParaRPr lang="es-EC"/>
        </a:p>
      </dgm:t>
    </dgm:pt>
    <dgm:pt modelId="{1CD3F40C-6E6B-4238-A9DA-CC69CE0FC05F}">
      <dgm:prSet phldrT="[Texto]"/>
      <dgm:spPr/>
      <dgm:t>
        <a:bodyPr/>
        <a:lstStyle/>
        <a:p>
          <a:r>
            <a:rPr lang="en-US" dirty="0" err="1" smtClean="0"/>
            <a:t>Configuración</a:t>
          </a:r>
          <a:r>
            <a:rPr lang="en-US" dirty="0" smtClean="0"/>
            <a:t> </a:t>
          </a:r>
          <a:r>
            <a:rPr lang="en-US" dirty="0" smtClean="0"/>
            <a:t>en planta y </a:t>
          </a:r>
          <a:r>
            <a:rPr lang="en-US" dirty="0" err="1" smtClean="0"/>
            <a:t>elevación</a:t>
          </a:r>
          <a:endParaRPr lang="en-US" dirty="0" smtClean="0"/>
        </a:p>
        <a:p>
          <a:r>
            <a:rPr lang="en-US" dirty="0" err="1" smtClean="0">
              <a:latin typeface="Trebuchet MS" panose="020B0603020202020204" pitchFamily="34" charset="0"/>
            </a:rPr>
            <a:t>Øp</a:t>
          </a:r>
          <a:r>
            <a:rPr lang="en-US" dirty="0" smtClean="0">
              <a:latin typeface="Calibri" panose="020F0502020204030204" pitchFamily="34" charset="0"/>
            </a:rPr>
            <a:t>=</a:t>
          </a:r>
          <a:r>
            <a:rPr lang="en-US" dirty="0" err="1" smtClean="0">
              <a:latin typeface="Trebuchet MS" panose="020B0603020202020204" pitchFamily="34" charset="0"/>
            </a:rPr>
            <a:t>Øe</a:t>
          </a:r>
          <a:r>
            <a:rPr lang="en-US" dirty="0" smtClean="0">
              <a:latin typeface="Calibri" panose="020F0502020204030204" pitchFamily="34" charset="0"/>
            </a:rPr>
            <a:t>=1</a:t>
          </a:r>
          <a:endParaRPr lang="es-EC" dirty="0"/>
        </a:p>
      </dgm:t>
    </dgm:pt>
    <dgm:pt modelId="{9F4E0928-6251-4F48-9CB7-1F94AAD0BED3}" type="parTrans" cxnId="{EFE804DD-E1B0-427F-99B9-4CFBE3E13B63}">
      <dgm:prSet/>
      <dgm:spPr/>
      <dgm:t>
        <a:bodyPr/>
        <a:lstStyle/>
        <a:p>
          <a:endParaRPr lang="es-EC"/>
        </a:p>
      </dgm:t>
    </dgm:pt>
    <dgm:pt modelId="{9CD26459-80D4-42F0-97D0-982AD12E209B}" type="sibTrans" cxnId="{EFE804DD-E1B0-427F-99B9-4CFBE3E13B63}">
      <dgm:prSet/>
      <dgm:spPr/>
      <dgm:t>
        <a:bodyPr/>
        <a:lstStyle/>
        <a:p>
          <a:endParaRPr lang="es-EC"/>
        </a:p>
      </dgm:t>
    </dgm:pt>
    <dgm:pt modelId="{06C8DC60-83D8-41D0-B747-532CD9F8252F}">
      <dgm:prSet phldrT="[Texto]"/>
      <dgm:spPr/>
      <dgm:t>
        <a:bodyPr/>
        <a:lstStyle/>
        <a:p>
          <a:r>
            <a:rPr lang="en-US" dirty="0" err="1" smtClean="0"/>
            <a:t>Estructuras</a:t>
          </a:r>
          <a:r>
            <a:rPr lang="en-US" dirty="0" smtClean="0"/>
            <a:t> </a:t>
          </a:r>
          <a:r>
            <a:rPr lang="en-US" dirty="0" err="1" smtClean="0"/>
            <a:t>Regulares</a:t>
          </a:r>
          <a:endParaRPr lang="es-EC" dirty="0"/>
        </a:p>
      </dgm:t>
    </dgm:pt>
    <dgm:pt modelId="{0862681E-F665-4A0A-9A56-1DD87F0E726C}" type="parTrans" cxnId="{330C9F37-647C-4B3F-927E-3EF6CBA54E96}">
      <dgm:prSet/>
      <dgm:spPr/>
      <dgm:t>
        <a:bodyPr/>
        <a:lstStyle/>
        <a:p>
          <a:endParaRPr lang="es-EC"/>
        </a:p>
      </dgm:t>
    </dgm:pt>
    <dgm:pt modelId="{B2262F45-A6A4-4E12-9849-251517C9B6D5}" type="sibTrans" cxnId="{330C9F37-647C-4B3F-927E-3EF6CBA54E96}">
      <dgm:prSet/>
      <dgm:spPr/>
      <dgm:t>
        <a:bodyPr/>
        <a:lstStyle/>
        <a:p>
          <a:endParaRPr lang="es-EC"/>
        </a:p>
      </dgm:t>
    </dgm:pt>
    <dgm:pt modelId="{2ED90D64-3603-4623-BDD4-040D71F48E20}" type="pres">
      <dgm:prSet presAssocID="{BB80049A-FB08-4307-BD0F-A8F418F36C20}" presName="linearFlow" presStyleCnt="0">
        <dgm:presLayoutVars>
          <dgm:dir/>
          <dgm:resizeHandles val="exact"/>
        </dgm:presLayoutVars>
      </dgm:prSet>
      <dgm:spPr/>
    </dgm:pt>
    <dgm:pt modelId="{C9D2F814-CD03-4839-87C1-BBA7ED22F8B9}" type="pres">
      <dgm:prSet presAssocID="{852046D0-35D9-41B7-9FD4-45C7303F8539}" presName="node" presStyleLbl="node1" presStyleIdx="0" presStyleCnt="3">
        <dgm:presLayoutVars>
          <dgm:bulletEnabled val="1"/>
        </dgm:presLayoutVars>
      </dgm:prSet>
      <dgm:spPr/>
      <dgm:t>
        <a:bodyPr/>
        <a:lstStyle/>
        <a:p>
          <a:endParaRPr lang="es-EC"/>
        </a:p>
      </dgm:t>
    </dgm:pt>
    <dgm:pt modelId="{86D41268-2588-48F4-A94F-DF61AA8C0783}" type="pres">
      <dgm:prSet presAssocID="{79B744B1-8A2F-4E51-A2A3-55C75DC78267}" presName="spacerL" presStyleCnt="0"/>
      <dgm:spPr/>
    </dgm:pt>
    <dgm:pt modelId="{2FDBFEF5-D1F9-4E73-8414-62A0BB1BA6D9}" type="pres">
      <dgm:prSet presAssocID="{79B744B1-8A2F-4E51-A2A3-55C75DC78267}" presName="sibTrans" presStyleLbl="sibTrans2D1" presStyleIdx="0" presStyleCnt="2"/>
      <dgm:spPr/>
      <dgm:t>
        <a:bodyPr/>
        <a:lstStyle/>
        <a:p>
          <a:endParaRPr lang="es-EC"/>
        </a:p>
      </dgm:t>
    </dgm:pt>
    <dgm:pt modelId="{6FBCA034-93A1-4EA5-81DA-2E5DB4D1F2B1}" type="pres">
      <dgm:prSet presAssocID="{79B744B1-8A2F-4E51-A2A3-55C75DC78267}" presName="spacerR" presStyleCnt="0"/>
      <dgm:spPr/>
    </dgm:pt>
    <dgm:pt modelId="{57FEB2CC-E295-493C-AAE4-2ABFC811BCD4}" type="pres">
      <dgm:prSet presAssocID="{1CD3F40C-6E6B-4238-A9DA-CC69CE0FC05F}" presName="node" presStyleLbl="node1" presStyleIdx="1" presStyleCnt="3">
        <dgm:presLayoutVars>
          <dgm:bulletEnabled val="1"/>
        </dgm:presLayoutVars>
      </dgm:prSet>
      <dgm:spPr/>
      <dgm:t>
        <a:bodyPr/>
        <a:lstStyle/>
        <a:p>
          <a:endParaRPr lang="es-EC"/>
        </a:p>
      </dgm:t>
    </dgm:pt>
    <dgm:pt modelId="{ACA5155C-9F39-4AE2-B7C0-EABAFC82E8AC}" type="pres">
      <dgm:prSet presAssocID="{9CD26459-80D4-42F0-97D0-982AD12E209B}" presName="spacerL" presStyleCnt="0"/>
      <dgm:spPr/>
    </dgm:pt>
    <dgm:pt modelId="{10D578A6-476C-42A3-84E3-DBAA66345FBD}" type="pres">
      <dgm:prSet presAssocID="{9CD26459-80D4-42F0-97D0-982AD12E209B}" presName="sibTrans" presStyleLbl="sibTrans2D1" presStyleIdx="1" presStyleCnt="2"/>
      <dgm:spPr/>
      <dgm:t>
        <a:bodyPr/>
        <a:lstStyle/>
        <a:p>
          <a:endParaRPr lang="es-EC"/>
        </a:p>
      </dgm:t>
    </dgm:pt>
    <dgm:pt modelId="{9006C7AA-7C8E-4E2B-A133-1C26B143815D}" type="pres">
      <dgm:prSet presAssocID="{9CD26459-80D4-42F0-97D0-982AD12E209B}" presName="spacerR" presStyleCnt="0"/>
      <dgm:spPr/>
    </dgm:pt>
    <dgm:pt modelId="{8B5A3179-7ABA-4D00-A724-1DE05CC428E1}" type="pres">
      <dgm:prSet presAssocID="{06C8DC60-83D8-41D0-B747-532CD9F8252F}" presName="node" presStyleLbl="node1" presStyleIdx="2" presStyleCnt="3">
        <dgm:presLayoutVars>
          <dgm:bulletEnabled val="1"/>
        </dgm:presLayoutVars>
      </dgm:prSet>
      <dgm:spPr/>
      <dgm:t>
        <a:bodyPr/>
        <a:lstStyle/>
        <a:p>
          <a:endParaRPr lang="es-EC"/>
        </a:p>
      </dgm:t>
    </dgm:pt>
  </dgm:ptLst>
  <dgm:cxnLst>
    <dgm:cxn modelId="{1486EDE4-0D7F-47D5-AA36-81E002A0D392}" type="presOf" srcId="{852046D0-35D9-41B7-9FD4-45C7303F8539}" destId="{C9D2F814-CD03-4839-87C1-BBA7ED22F8B9}" srcOrd="0" destOrd="0" presId="urn:microsoft.com/office/officeart/2005/8/layout/equation1"/>
    <dgm:cxn modelId="{EFE804DD-E1B0-427F-99B9-4CFBE3E13B63}" srcId="{BB80049A-FB08-4307-BD0F-A8F418F36C20}" destId="{1CD3F40C-6E6B-4238-A9DA-CC69CE0FC05F}" srcOrd="1" destOrd="0" parTransId="{9F4E0928-6251-4F48-9CB7-1F94AAD0BED3}" sibTransId="{9CD26459-80D4-42F0-97D0-982AD12E209B}"/>
    <dgm:cxn modelId="{D015ED7E-83C3-4239-9871-518F8CBE424E}" type="presOf" srcId="{1CD3F40C-6E6B-4238-A9DA-CC69CE0FC05F}" destId="{57FEB2CC-E295-493C-AAE4-2ABFC811BCD4}" srcOrd="0" destOrd="0" presId="urn:microsoft.com/office/officeart/2005/8/layout/equation1"/>
    <dgm:cxn modelId="{71B036EC-B357-4296-A3D8-6368A3C5FD65}" type="presOf" srcId="{79B744B1-8A2F-4E51-A2A3-55C75DC78267}" destId="{2FDBFEF5-D1F9-4E73-8414-62A0BB1BA6D9}" srcOrd="0" destOrd="0" presId="urn:microsoft.com/office/officeart/2005/8/layout/equation1"/>
    <dgm:cxn modelId="{35BD84D0-5B4B-4678-8C8F-A4052F610D91}" type="presOf" srcId="{BB80049A-FB08-4307-BD0F-A8F418F36C20}" destId="{2ED90D64-3603-4623-BDD4-040D71F48E20}" srcOrd="0" destOrd="0" presId="urn:microsoft.com/office/officeart/2005/8/layout/equation1"/>
    <dgm:cxn modelId="{DA4E3204-8700-45C3-8D1D-A8ADDB4E302E}" srcId="{BB80049A-FB08-4307-BD0F-A8F418F36C20}" destId="{852046D0-35D9-41B7-9FD4-45C7303F8539}" srcOrd="0" destOrd="0" parTransId="{CA1B9629-552C-4EEB-B3B4-475A7022DD2E}" sibTransId="{79B744B1-8A2F-4E51-A2A3-55C75DC78267}"/>
    <dgm:cxn modelId="{330C9F37-647C-4B3F-927E-3EF6CBA54E96}" srcId="{BB80049A-FB08-4307-BD0F-A8F418F36C20}" destId="{06C8DC60-83D8-41D0-B747-532CD9F8252F}" srcOrd="2" destOrd="0" parTransId="{0862681E-F665-4A0A-9A56-1DD87F0E726C}" sibTransId="{B2262F45-A6A4-4E12-9849-251517C9B6D5}"/>
    <dgm:cxn modelId="{3CB94C2F-8492-4444-B547-278BC7E471CD}" type="presOf" srcId="{9CD26459-80D4-42F0-97D0-982AD12E209B}" destId="{10D578A6-476C-42A3-84E3-DBAA66345FBD}" srcOrd="0" destOrd="0" presId="urn:microsoft.com/office/officeart/2005/8/layout/equation1"/>
    <dgm:cxn modelId="{4B91E0C7-DC50-4722-89C8-03DB3B8DDC51}" type="presOf" srcId="{06C8DC60-83D8-41D0-B747-532CD9F8252F}" destId="{8B5A3179-7ABA-4D00-A724-1DE05CC428E1}" srcOrd="0" destOrd="0" presId="urn:microsoft.com/office/officeart/2005/8/layout/equation1"/>
    <dgm:cxn modelId="{9755720F-D635-455B-B9CF-C06D3C5CFA12}" type="presParOf" srcId="{2ED90D64-3603-4623-BDD4-040D71F48E20}" destId="{C9D2F814-CD03-4839-87C1-BBA7ED22F8B9}" srcOrd="0" destOrd="0" presId="urn:microsoft.com/office/officeart/2005/8/layout/equation1"/>
    <dgm:cxn modelId="{1EAC2463-9A6A-4E99-9E3C-7DE32756E6E5}" type="presParOf" srcId="{2ED90D64-3603-4623-BDD4-040D71F48E20}" destId="{86D41268-2588-48F4-A94F-DF61AA8C0783}" srcOrd="1" destOrd="0" presId="urn:microsoft.com/office/officeart/2005/8/layout/equation1"/>
    <dgm:cxn modelId="{AE9FB31B-683C-4E57-A233-2897739120FE}" type="presParOf" srcId="{2ED90D64-3603-4623-BDD4-040D71F48E20}" destId="{2FDBFEF5-D1F9-4E73-8414-62A0BB1BA6D9}" srcOrd="2" destOrd="0" presId="urn:microsoft.com/office/officeart/2005/8/layout/equation1"/>
    <dgm:cxn modelId="{FA59AEC3-F372-420E-AB37-1000FDDE49E4}" type="presParOf" srcId="{2ED90D64-3603-4623-BDD4-040D71F48E20}" destId="{6FBCA034-93A1-4EA5-81DA-2E5DB4D1F2B1}" srcOrd="3" destOrd="0" presId="urn:microsoft.com/office/officeart/2005/8/layout/equation1"/>
    <dgm:cxn modelId="{8501BE72-3C48-475B-9FCF-E3D5F06D350B}" type="presParOf" srcId="{2ED90D64-3603-4623-BDD4-040D71F48E20}" destId="{57FEB2CC-E295-493C-AAE4-2ABFC811BCD4}" srcOrd="4" destOrd="0" presId="urn:microsoft.com/office/officeart/2005/8/layout/equation1"/>
    <dgm:cxn modelId="{55602228-6C45-4191-AEB6-35DD0C465FDC}" type="presParOf" srcId="{2ED90D64-3603-4623-BDD4-040D71F48E20}" destId="{ACA5155C-9F39-4AE2-B7C0-EABAFC82E8AC}" srcOrd="5" destOrd="0" presId="urn:microsoft.com/office/officeart/2005/8/layout/equation1"/>
    <dgm:cxn modelId="{62EF270D-67AB-490F-B547-3D246C3DCAB8}" type="presParOf" srcId="{2ED90D64-3603-4623-BDD4-040D71F48E20}" destId="{10D578A6-476C-42A3-84E3-DBAA66345FBD}" srcOrd="6" destOrd="0" presId="urn:microsoft.com/office/officeart/2005/8/layout/equation1"/>
    <dgm:cxn modelId="{F6333D8F-4702-4B1C-A98B-8202657FE8F1}" type="presParOf" srcId="{2ED90D64-3603-4623-BDD4-040D71F48E20}" destId="{9006C7AA-7C8E-4E2B-A133-1C26B143815D}" srcOrd="7" destOrd="0" presId="urn:microsoft.com/office/officeart/2005/8/layout/equation1"/>
    <dgm:cxn modelId="{8E7C658D-DDAB-423A-9E57-4C4159A8E365}" type="presParOf" srcId="{2ED90D64-3603-4623-BDD4-040D71F48E20}" destId="{8B5A3179-7ABA-4D00-A724-1DE05CC428E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80049A-FB08-4307-BD0F-A8F418F36C20}"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s-EC"/>
        </a:p>
      </dgm:t>
    </dgm:pt>
    <dgm:pt modelId="{1CD3F40C-6E6B-4238-A9DA-CC69CE0FC05F}">
      <dgm:prSet phldrT="[Texto]"/>
      <dgm:spPr>
        <a:blipFill rotWithShape="0">
          <a:blip xmlns:r="http://schemas.openxmlformats.org/officeDocument/2006/relationships" r:embed="rId1"/>
          <a:stretch>
            <a:fillRect/>
          </a:stretch>
        </a:blipFill>
      </dgm:spPr>
      <dgm:t>
        <a:bodyPr/>
        <a:lstStyle/>
        <a:p>
          <a:endParaRPr lang="es-EC" dirty="0"/>
        </a:p>
      </dgm:t>
    </dgm:pt>
    <dgm:pt modelId="{9F4E0928-6251-4F48-9CB7-1F94AAD0BED3}" type="parTrans" cxnId="{EFE804DD-E1B0-427F-99B9-4CFBE3E13B63}">
      <dgm:prSet/>
      <dgm:spPr/>
      <dgm:t>
        <a:bodyPr/>
        <a:lstStyle/>
        <a:p>
          <a:endParaRPr lang="es-EC"/>
        </a:p>
      </dgm:t>
    </dgm:pt>
    <dgm:pt modelId="{9CD26459-80D4-42F0-97D0-982AD12E209B}" type="sibTrans" cxnId="{EFE804DD-E1B0-427F-99B9-4CFBE3E13B63}">
      <dgm:prSet/>
      <dgm:spPr/>
      <dgm:t>
        <a:bodyPr/>
        <a:lstStyle/>
        <a:p>
          <a:endParaRPr lang="es-EC"/>
        </a:p>
      </dgm:t>
    </dgm:pt>
    <dgm:pt modelId="{06C8DC60-83D8-41D0-B747-532CD9F8252F}">
      <dgm:prSet phldrT="[Texto]"/>
      <dgm:spPr/>
      <dgm:t>
        <a:bodyPr/>
        <a:lstStyle/>
        <a:p>
          <a:r>
            <a:rPr lang="en-US" dirty="0" err="1" smtClean="0"/>
            <a:t>Estructuras</a:t>
          </a:r>
          <a:r>
            <a:rPr lang="en-US" dirty="0" smtClean="0"/>
            <a:t> </a:t>
          </a:r>
          <a:r>
            <a:rPr lang="en-US" dirty="0" err="1" smtClean="0"/>
            <a:t>Irregulares</a:t>
          </a:r>
          <a:endParaRPr lang="es-EC" dirty="0"/>
        </a:p>
      </dgm:t>
    </dgm:pt>
    <dgm:pt modelId="{0862681E-F665-4A0A-9A56-1DD87F0E726C}" type="parTrans" cxnId="{330C9F37-647C-4B3F-927E-3EF6CBA54E96}">
      <dgm:prSet/>
      <dgm:spPr/>
      <dgm:t>
        <a:bodyPr/>
        <a:lstStyle/>
        <a:p>
          <a:endParaRPr lang="es-EC"/>
        </a:p>
      </dgm:t>
    </dgm:pt>
    <dgm:pt modelId="{B2262F45-A6A4-4E12-9849-251517C9B6D5}" type="sibTrans" cxnId="{330C9F37-647C-4B3F-927E-3EF6CBA54E96}">
      <dgm:prSet/>
      <dgm:spPr/>
      <dgm:t>
        <a:bodyPr/>
        <a:lstStyle/>
        <a:p>
          <a:endParaRPr lang="es-EC"/>
        </a:p>
      </dgm:t>
    </dgm:pt>
    <dgm:pt modelId="{852046D0-35D9-41B7-9FD4-45C7303F8539}">
      <dgm:prSet phldrT="[Texto]" phldr="1"/>
      <dgm:spPr>
        <a:blipFill rotWithShape="0">
          <a:blip xmlns:r="http://schemas.openxmlformats.org/officeDocument/2006/relationships" r:embed="rId2"/>
          <a:stretch>
            <a:fillRect/>
          </a:stretch>
        </a:blipFill>
      </dgm:spPr>
      <dgm:t>
        <a:bodyPr/>
        <a:lstStyle/>
        <a:p>
          <a:endParaRPr lang="es-EC" dirty="0"/>
        </a:p>
      </dgm:t>
    </dgm:pt>
    <dgm:pt modelId="{79B744B1-8A2F-4E51-A2A3-55C75DC78267}" type="sibTrans" cxnId="{DA4E3204-8700-45C3-8D1D-A8ADDB4E302E}">
      <dgm:prSet/>
      <dgm:spPr/>
      <dgm:t>
        <a:bodyPr/>
        <a:lstStyle/>
        <a:p>
          <a:endParaRPr lang="es-EC"/>
        </a:p>
      </dgm:t>
    </dgm:pt>
    <dgm:pt modelId="{CA1B9629-552C-4EEB-B3B4-475A7022DD2E}" type="parTrans" cxnId="{DA4E3204-8700-45C3-8D1D-A8ADDB4E302E}">
      <dgm:prSet/>
      <dgm:spPr/>
      <dgm:t>
        <a:bodyPr/>
        <a:lstStyle/>
        <a:p>
          <a:endParaRPr lang="es-EC"/>
        </a:p>
      </dgm:t>
    </dgm:pt>
    <dgm:pt modelId="{2ED90D64-3603-4623-BDD4-040D71F48E20}" type="pres">
      <dgm:prSet presAssocID="{BB80049A-FB08-4307-BD0F-A8F418F36C20}" presName="linearFlow" presStyleCnt="0">
        <dgm:presLayoutVars>
          <dgm:dir/>
          <dgm:resizeHandles val="exact"/>
        </dgm:presLayoutVars>
      </dgm:prSet>
      <dgm:spPr/>
      <dgm:t>
        <a:bodyPr/>
        <a:lstStyle/>
        <a:p>
          <a:endParaRPr lang="es-EC"/>
        </a:p>
      </dgm:t>
    </dgm:pt>
    <dgm:pt modelId="{C9D2F814-CD03-4839-87C1-BBA7ED22F8B9}" type="pres">
      <dgm:prSet presAssocID="{852046D0-35D9-41B7-9FD4-45C7303F8539}" presName="node" presStyleLbl="node1" presStyleIdx="0" presStyleCnt="3" custScaleX="117828" custScaleY="113355">
        <dgm:presLayoutVars>
          <dgm:bulletEnabled val="1"/>
        </dgm:presLayoutVars>
      </dgm:prSet>
      <dgm:spPr/>
      <dgm:t>
        <a:bodyPr/>
        <a:lstStyle/>
        <a:p>
          <a:endParaRPr lang="es-EC"/>
        </a:p>
      </dgm:t>
    </dgm:pt>
    <dgm:pt modelId="{86D41268-2588-48F4-A94F-DF61AA8C0783}" type="pres">
      <dgm:prSet presAssocID="{79B744B1-8A2F-4E51-A2A3-55C75DC78267}" presName="spacerL" presStyleCnt="0"/>
      <dgm:spPr/>
    </dgm:pt>
    <dgm:pt modelId="{2FDBFEF5-D1F9-4E73-8414-62A0BB1BA6D9}" type="pres">
      <dgm:prSet presAssocID="{79B744B1-8A2F-4E51-A2A3-55C75DC78267}" presName="sibTrans" presStyleLbl="sibTrans2D1" presStyleIdx="0" presStyleCnt="2"/>
      <dgm:spPr/>
      <dgm:t>
        <a:bodyPr/>
        <a:lstStyle/>
        <a:p>
          <a:endParaRPr lang="es-EC"/>
        </a:p>
      </dgm:t>
    </dgm:pt>
    <dgm:pt modelId="{6FBCA034-93A1-4EA5-81DA-2E5DB4D1F2B1}" type="pres">
      <dgm:prSet presAssocID="{79B744B1-8A2F-4E51-A2A3-55C75DC78267}" presName="spacerR" presStyleCnt="0"/>
      <dgm:spPr/>
    </dgm:pt>
    <dgm:pt modelId="{57FEB2CC-E295-493C-AAE4-2ABFC811BCD4}" type="pres">
      <dgm:prSet presAssocID="{1CD3F40C-6E6B-4238-A9DA-CC69CE0FC05F}" presName="node" presStyleLbl="node1" presStyleIdx="1" presStyleCnt="3">
        <dgm:presLayoutVars>
          <dgm:bulletEnabled val="1"/>
        </dgm:presLayoutVars>
      </dgm:prSet>
      <dgm:spPr/>
      <dgm:t>
        <a:bodyPr/>
        <a:lstStyle/>
        <a:p>
          <a:endParaRPr lang="es-EC"/>
        </a:p>
      </dgm:t>
    </dgm:pt>
    <dgm:pt modelId="{ACA5155C-9F39-4AE2-B7C0-EABAFC82E8AC}" type="pres">
      <dgm:prSet presAssocID="{9CD26459-80D4-42F0-97D0-982AD12E209B}" presName="spacerL" presStyleCnt="0"/>
      <dgm:spPr/>
    </dgm:pt>
    <dgm:pt modelId="{10D578A6-476C-42A3-84E3-DBAA66345FBD}" type="pres">
      <dgm:prSet presAssocID="{9CD26459-80D4-42F0-97D0-982AD12E209B}" presName="sibTrans" presStyleLbl="sibTrans2D1" presStyleIdx="1" presStyleCnt="2"/>
      <dgm:spPr/>
      <dgm:t>
        <a:bodyPr/>
        <a:lstStyle/>
        <a:p>
          <a:endParaRPr lang="es-EC"/>
        </a:p>
      </dgm:t>
    </dgm:pt>
    <dgm:pt modelId="{9006C7AA-7C8E-4E2B-A133-1C26B143815D}" type="pres">
      <dgm:prSet presAssocID="{9CD26459-80D4-42F0-97D0-982AD12E209B}" presName="spacerR" presStyleCnt="0"/>
      <dgm:spPr/>
    </dgm:pt>
    <dgm:pt modelId="{8B5A3179-7ABA-4D00-A724-1DE05CC428E1}" type="pres">
      <dgm:prSet presAssocID="{06C8DC60-83D8-41D0-B747-532CD9F8252F}" presName="node" presStyleLbl="node1" presStyleIdx="2" presStyleCnt="3">
        <dgm:presLayoutVars>
          <dgm:bulletEnabled val="1"/>
        </dgm:presLayoutVars>
      </dgm:prSet>
      <dgm:spPr/>
      <dgm:t>
        <a:bodyPr/>
        <a:lstStyle/>
        <a:p>
          <a:endParaRPr lang="es-EC"/>
        </a:p>
      </dgm:t>
    </dgm:pt>
  </dgm:ptLst>
  <dgm:cxnLst>
    <dgm:cxn modelId="{9BE9A713-B292-4C4D-9F3C-FA59BDC0EDAC}" type="presOf" srcId="{9CD26459-80D4-42F0-97D0-982AD12E209B}" destId="{10D578A6-476C-42A3-84E3-DBAA66345FBD}" srcOrd="0" destOrd="0" presId="urn:microsoft.com/office/officeart/2005/8/layout/equation1"/>
    <dgm:cxn modelId="{92D81CD8-8C4C-44DB-AB50-8EF6805EC68B}" type="presOf" srcId="{BB80049A-FB08-4307-BD0F-A8F418F36C20}" destId="{2ED90D64-3603-4623-BDD4-040D71F48E20}" srcOrd="0" destOrd="0" presId="urn:microsoft.com/office/officeart/2005/8/layout/equation1"/>
    <dgm:cxn modelId="{DA4E3204-8700-45C3-8D1D-A8ADDB4E302E}" srcId="{BB80049A-FB08-4307-BD0F-A8F418F36C20}" destId="{852046D0-35D9-41B7-9FD4-45C7303F8539}" srcOrd="0" destOrd="0" parTransId="{CA1B9629-552C-4EEB-B3B4-475A7022DD2E}" sibTransId="{79B744B1-8A2F-4E51-A2A3-55C75DC78267}"/>
    <dgm:cxn modelId="{BD64615F-34FA-4856-9ABD-FEC376C5BC9B}" type="presOf" srcId="{852046D0-35D9-41B7-9FD4-45C7303F8539}" destId="{C9D2F814-CD03-4839-87C1-BBA7ED22F8B9}" srcOrd="0" destOrd="0" presId="urn:microsoft.com/office/officeart/2005/8/layout/equation1"/>
    <dgm:cxn modelId="{83857DED-64DF-4BF5-978B-11BD7D403EBE}" type="presOf" srcId="{79B744B1-8A2F-4E51-A2A3-55C75DC78267}" destId="{2FDBFEF5-D1F9-4E73-8414-62A0BB1BA6D9}" srcOrd="0" destOrd="0" presId="urn:microsoft.com/office/officeart/2005/8/layout/equation1"/>
    <dgm:cxn modelId="{FC49845B-C9D2-40BA-84BD-AD5846F8B2F8}" type="presOf" srcId="{06C8DC60-83D8-41D0-B747-532CD9F8252F}" destId="{8B5A3179-7ABA-4D00-A724-1DE05CC428E1}" srcOrd="0" destOrd="0" presId="urn:microsoft.com/office/officeart/2005/8/layout/equation1"/>
    <dgm:cxn modelId="{EFE804DD-E1B0-427F-99B9-4CFBE3E13B63}" srcId="{BB80049A-FB08-4307-BD0F-A8F418F36C20}" destId="{1CD3F40C-6E6B-4238-A9DA-CC69CE0FC05F}" srcOrd="1" destOrd="0" parTransId="{9F4E0928-6251-4F48-9CB7-1F94AAD0BED3}" sibTransId="{9CD26459-80D4-42F0-97D0-982AD12E209B}"/>
    <dgm:cxn modelId="{A46AAFDE-8F2B-4946-9E00-9ADE691AD665}" type="presOf" srcId="{1CD3F40C-6E6B-4238-A9DA-CC69CE0FC05F}" destId="{57FEB2CC-E295-493C-AAE4-2ABFC811BCD4}" srcOrd="0" destOrd="0" presId="urn:microsoft.com/office/officeart/2005/8/layout/equation1"/>
    <dgm:cxn modelId="{330C9F37-647C-4B3F-927E-3EF6CBA54E96}" srcId="{BB80049A-FB08-4307-BD0F-A8F418F36C20}" destId="{06C8DC60-83D8-41D0-B747-532CD9F8252F}" srcOrd="2" destOrd="0" parTransId="{0862681E-F665-4A0A-9A56-1DD87F0E726C}" sibTransId="{B2262F45-A6A4-4E12-9849-251517C9B6D5}"/>
    <dgm:cxn modelId="{141F83BF-7F03-41D7-9CB7-D5EFFA2D67BE}" type="presParOf" srcId="{2ED90D64-3603-4623-BDD4-040D71F48E20}" destId="{C9D2F814-CD03-4839-87C1-BBA7ED22F8B9}" srcOrd="0" destOrd="0" presId="urn:microsoft.com/office/officeart/2005/8/layout/equation1"/>
    <dgm:cxn modelId="{32B495B6-0FE7-4F8D-9F63-07D8E4A5641B}" type="presParOf" srcId="{2ED90D64-3603-4623-BDD4-040D71F48E20}" destId="{86D41268-2588-48F4-A94F-DF61AA8C0783}" srcOrd="1" destOrd="0" presId="urn:microsoft.com/office/officeart/2005/8/layout/equation1"/>
    <dgm:cxn modelId="{A1C1C6B1-983A-457E-8899-11D48AD782B8}" type="presParOf" srcId="{2ED90D64-3603-4623-BDD4-040D71F48E20}" destId="{2FDBFEF5-D1F9-4E73-8414-62A0BB1BA6D9}" srcOrd="2" destOrd="0" presId="urn:microsoft.com/office/officeart/2005/8/layout/equation1"/>
    <dgm:cxn modelId="{C1CF0A56-8FE7-4CC6-B884-F5A70D77C573}" type="presParOf" srcId="{2ED90D64-3603-4623-BDD4-040D71F48E20}" destId="{6FBCA034-93A1-4EA5-81DA-2E5DB4D1F2B1}" srcOrd="3" destOrd="0" presId="urn:microsoft.com/office/officeart/2005/8/layout/equation1"/>
    <dgm:cxn modelId="{78266A57-3303-46E0-A371-8E6D81495996}" type="presParOf" srcId="{2ED90D64-3603-4623-BDD4-040D71F48E20}" destId="{57FEB2CC-E295-493C-AAE4-2ABFC811BCD4}" srcOrd="4" destOrd="0" presId="urn:microsoft.com/office/officeart/2005/8/layout/equation1"/>
    <dgm:cxn modelId="{7F237F7A-6748-4EF3-B3DE-F969B65ED541}" type="presParOf" srcId="{2ED90D64-3603-4623-BDD4-040D71F48E20}" destId="{ACA5155C-9F39-4AE2-B7C0-EABAFC82E8AC}" srcOrd="5" destOrd="0" presId="urn:microsoft.com/office/officeart/2005/8/layout/equation1"/>
    <dgm:cxn modelId="{2401043A-9E0F-4EA9-96C8-D0874AAA3AB6}" type="presParOf" srcId="{2ED90D64-3603-4623-BDD4-040D71F48E20}" destId="{10D578A6-476C-42A3-84E3-DBAA66345FBD}" srcOrd="6" destOrd="0" presId="urn:microsoft.com/office/officeart/2005/8/layout/equation1"/>
    <dgm:cxn modelId="{F71AD4F1-FEEF-497E-A222-F4EFA3C1AE7C}" type="presParOf" srcId="{2ED90D64-3603-4623-BDD4-040D71F48E20}" destId="{9006C7AA-7C8E-4E2B-A133-1C26B143815D}" srcOrd="7" destOrd="0" presId="urn:microsoft.com/office/officeart/2005/8/layout/equation1"/>
    <dgm:cxn modelId="{8F64F6B8-0AEA-4C5E-8966-BA2C1044152C}" type="presParOf" srcId="{2ED90D64-3603-4623-BDD4-040D71F48E20}" destId="{8B5A3179-7ABA-4D00-A724-1DE05CC428E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11C49D-98E1-4A85-8E11-2A655792C1B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mc:AlternateContent xmlns:mc="http://schemas.openxmlformats.org/markup-compatibility/2006" xmlns:a14="http://schemas.microsoft.com/office/drawing/2010/main">
      <mc:Choice Requires="a14">
        <dgm:pt modelId="{D2AC1037-C4DF-4FAF-A8E3-ABCC5770ED7B}">
          <dgm:prSet phldrT="[Texto]" custT="1"/>
          <dgm:spPr/>
          <dgm:t>
            <a:bodyPr/>
            <a:lstStyle/>
            <a:p>
              <a:pPr/>
              <a14:m>
                <m:oMathPara xmlns:m="http://schemas.openxmlformats.org/officeDocument/2006/math">
                  <m:oMathParaPr>
                    <m:jc m:val="centerGroup"/>
                  </m:oMathParaPr>
                  <m:oMath xmlns:m="http://schemas.openxmlformats.org/officeDocument/2006/math">
                    <m:r>
                      <a:rPr lang="es-EC" sz="1600" b="1" i="1" smtClean="0">
                        <a:solidFill>
                          <a:srgbClr val="FF0000"/>
                        </a:solidFill>
                        <a:latin typeface="Cambria Math" panose="02040503050406030204" pitchFamily="18" charset="0"/>
                      </a:rPr>
                      <m:t>𝑽</m:t>
                    </m:r>
                    <m:r>
                      <a:rPr lang="es-EC" sz="1600" b="1" i="1" smtClean="0">
                        <a:solidFill>
                          <a:srgbClr val="FF0000"/>
                        </a:solidFill>
                        <a:latin typeface="Cambria Math" panose="02040503050406030204" pitchFamily="18" charset="0"/>
                      </a:rPr>
                      <m:t>=</m:t>
                    </m:r>
                    <m:r>
                      <a:rPr lang="es-EC" sz="1600" b="1" i="1" smtClean="0">
                        <a:solidFill>
                          <a:srgbClr val="FF0000"/>
                        </a:solidFill>
                        <a:latin typeface="Cambria Math" panose="02040503050406030204" pitchFamily="18" charset="0"/>
                      </a:rPr>
                      <m:t>𝟎</m:t>
                    </m:r>
                    <m:r>
                      <a:rPr lang="es-EC" sz="1600" b="1" i="1" smtClean="0">
                        <a:solidFill>
                          <a:srgbClr val="FF0000"/>
                        </a:solidFill>
                        <a:latin typeface="Cambria Math" panose="02040503050406030204" pitchFamily="18" charset="0"/>
                      </a:rPr>
                      <m:t>.</m:t>
                    </m:r>
                    <m:r>
                      <a:rPr lang="es-EC" sz="1600" b="1" i="1" smtClean="0">
                        <a:solidFill>
                          <a:srgbClr val="FF0000"/>
                        </a:solidFill>
                        <a:latin typeface="Cambria Math" panose="02040503050406030204" pitchFamily="18" charset="0"/>
                      </a:rPr>
                      <m:t>𝟏𝟒𝟖𝟖</m:t>
                    </m:r>
                    <m:r>
                      <a:rPr lang="es-EC" sz="1600" b="1" i="1" smtClean="0">
                        <a:solidFill>
                          <a:srgbClr val="FF0000"/>
                        </a:solidFill>
                        <a:latin typeface="Cambria Math" panose="02040503050406030204" pitchFamily="18" charset="0"/>
                      </a:rPr>
                      <m:t> </m:t>
                    </m:r>
                    <m:r>
                      <a:rPr lang="es-EC" sz="1600" b="1" i="1" smtClean="0">
                        <a:solidFill>
                          <a:srgbClr val="FF0000"/>
                        </a:solidFill>
                        <a:latin typeface="Cambria Math" panose="02040503050406030204" pitchFamily="18" charset="0"/>
                      </a:rPr>
                      <m:t>𝑾</m:t>
                    </m:r>
                  </m:oMath>
                </m:oMathPara>
              </a14:m>
              <a:endParaRPr lang="es-EC" sz="1600" dirty="0">
                <a:solidFill>
                  <a:srgbClr val="FF0000"/>
                </a:solidFill>
              </a:endParaRPr>
            </a:p>
          </dgm:t>
        </dgm:pt>
      </mc:Choice>
      <mc:Fallback xmlns="">
        <dgm:pt modelId="{D2AC1037-C4DF-4FAF-A8E3-ABCC5770ED7B}">
          <dgm:prSet phldrT="[Texto]" custT="1"/>
          <dgm:spPr/>
          <dgm:t>
            <a:bodyPr/>
            <a:lstStyle/>
            <a:p>
              <a:r>
                <a:rPr lang="es-EC" sz="1600" b="1" i="0" smtClean="0">
                  <a:solidFill>
                    <a:srgbClr val="FF0000"/>
                  </a:solidFill>
                </a:rPr>
                <a:t>𝑽=𝟎.𝟏𝟒𝟖𝟖 𝑾</a:t>
              </a:r>
              <a:endParaRPr lang="es-EC" sz="1600" dirty="0">
                <a:solidFill>
                  <a:srgbClr val="FF0000"/>
                </a:solidFill>
              </a:endParaRPr>
            </a:p>
          </dgm:t>
        </dgm:pt>
      </mc:Fallback>
    </mc:AlternateContent>
    <dgm:pt modelId="{DEF90C63-EB14-4FE0-97B0-891548C6B60E}" type="parTrans" cxnId="{C64E1E81-6822-43BE-B18C-6C795B662D43}">
      <dgm:prSet/>
      <dgm:spPr/>
      <dgm:t>
        <a:bodyPr/>
        <a:lstStyle/>
        <a:p>
          <a:endParaRPr lang="es-EC"/>
        </a:p>
      </dgm:t>
    </dgm:pt>
    <dgm:pt modelId="{4D77D263-BB37-4C94-8BA8-F5FE67D1AF59}" type="sibTrans" cxnId="{C64E1E81-6822-43BE-B18C-6C795B662D43}">
      <dgm:prSet/>
      <dgm:spPr/>
      <dgm:t>
        <a:bodyPr/>
        <a:lstStyle/>
        <a:p>
          <a:endParaRPr lang="es-EC"/>
        </a:p>
      </dgm:t>
    </dgm:pt>
    <mc:AlternateContent xmlns:mc="http://schemas.openxmlformats.org/markup-compatibility/2006" xmlns:a14="http://schemas.microsoft.com/office/drawing/2010/main">
      <mc:Choice Requires="a14">
        <dgm:pt modelId="{AC9B382D-7495-4F28-A6C4-B2F9239AB92F}">
          <dgm:prSet phldrT="[Texto]"/>
          <dgm:spPr/>
          <dgm: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𝑾</m:t>
                    </m:r>
                    <m:r>
                      <a:rPr lang="es-EC" b="1" i="1" smtClean="0">
                        <a:latin typeface="Cambria Math" panose="02040503050406030204" pitchFamily="18" charset="0"/>
                      </a:rPr>
                      <m:t>=</m:t>
                    </m:r>
                    <m:r>
                      <a:rPr lang="es-EC" b="1" i="1" smtClean="0">
                        <a:latin typeface="Cambria Math" panose="02040503050406030204" pitchFamily="18" charset="0"/>
                      </a:rPr>
                      <m:t>𝟓𝟒𝟓</m:t>
                    </m:r>
                    <m:r>
                      <a:rPr lang="es-EC" b="1" i="1" smtClean="0">
                        <a:latin typeface="Cambria Math" panose="02040503050406030204" pitchFamily="18" charset="0"/>
                      </a:rPr>
                      <m:t>.</m:t>
                    </m:r>
                    <m:r>
                      <a:rPr lang="es-EC" b="1" i="1" smtClean="0">
                        <a:latin typeface="Cambria Math" panose="02040503050406030204" pitchFamily="18" charset="0"/>
                      </a:rPr>
                      <m:t>𝟒</m:t>
                    </m:r>
                    <m:r>
                      <a:rPr lang="es-EC" b="1" i="1" smtClean="0">
                        <a:latin typeface="Cambria Math" panose="02040503050406030204" pitchFamily="18" charset="0"/>
                      </a:rPr>
                      <m:t> </m:t>
                    </m:r>
                    <m:r>
                      <a:rPr lang="es-EC" b="1" i="1" smtClean="0">
                        <a:latin typeface="Cambria Math" panose="02040503050406030204" pitchFamily="18" charset="0"/>
                      </a:rPr>
                      <m:t>𝑻</m:t>
                    </m:r>
                  </m:oMath>
                </m:oMathPara>
              </a14:m>
              <a:endParaRPr lang="es-EC" dirty="0"/>
            </a:p>
          </dgm:t>
        </dgm:pt>
      </mc:Choice>
      <mc:Fallback xmlns="">
        <dgm:pt modelId="{AC9B382D-7495-4F28-A6C4-B2F9239AB92F}">
          <dgm:prSet phldrT="[Texto]"/>
          <dgm:spPr/>
          <dgm:t>
            <a:bodyPr/>
            <a:lstStyle/>
            <a:p>
              <a:r>
                <a:rPr lang="es-EC" b="1" i="0" smtClean="0"/>
                <a:t>𝑾=𝟓𝟒𝟓.𝟒 𝑻</a:t>
              </a:r>
              <a:endParaRPr lang="es-EC" dirty="0"/>
            </a:p>
          </dgm:t>
        </dgm:pt>
      </mc:Fallback>
    </mc:AlternateContent>
    <dgm:pt modelId="{857EA4B0-1B85-48EF-AAE7-9A833206B413}" type="parTrans" cxnId="{454B7DA4-34B0-4379-A75E-2221840F88CB}">
      <dgm:prSet/>
      <dgm:spPr/>
      <dgm:t>
        <a:bodyPr/>
        <a:lstStyle/>
        <a:p>
          <a:endParaRPr lang="es-EC"/>
        </a:p>
      </dgm:t>
    </dgm:pt>
    <dgm:pt modelId="{A566E169-A302-4294-B3A5-9DD615CC1B2D}" type="sibTrans" cxnId="{454B7DA4-34B0-4379-A75E-2221840F88CB}">
      <dgm:prSet/>
      <dgm:spPr/>
      <dgm:t>
        <a:bodyPr/>
        <a:lstStyle/>
        <a:p>
          <a:endParaRPr lang="es-EC"/>
        </a:p>
      </dgm:t>
    </dgm:pt>
    <mc:AlternateContent xmlns:mc="http://schemas.openxmlformats.org/markup-compatibility/2006" xmlns:a14="http://schemas.microsoft.com/office/drawing/2010/main">
      <mc:Choice Requires="a14">
        <dgm:pt modelId="{874F1847-3BB3-4B68-B310-2114775F26A1}">
          <dgm:prSet phldrT="[Texto]"/>
          <dgm:spPr/>
          <dgm:t>
            <a:bodyPr/>
            <a:lstStyle/>
            <a:p>
              <a:r>
                <a:rPr lang="en-US" dirty="0" smtClean="0"/>
                <a:t>n</a:t>
              </a:r>
              <a14:m>
                <m:oMath xmlns:m="http://schemas.openxmlformats.org/officeDocument/2006/math">
                  <m:r>
                    <a:rPr lang="es-EC" b="1" i="1" smtClean="0">
                      <a:latin typeface="Cambria Math" panose="02040503050406030204" pitchFamily="18" charset="0"/>
                    </a:rPr>
                    <m:t>=</m:t>
                  </m:r>
                </m:oMath>
              </a14:m>
              <a:r>
                <a:rPr lang="es-EC" dirty="0" smtClean="0"/>
                <a:t>2.48</a:t>
              </a:r>
            </a:p>
            <a:p>
              <a:r>
                <a:rPr lang="en-US" dirty="0" smtClean="0"/>
                <a:t>I</a:t>
              </a:r>
              <a14:m>
                <m:oMath xmlns:m="http://schemas.openxmlformats.org/officeDocument/2006/math">
                  <m:r>
                    <a:rPr lang="es-EC" b="1" i="1" smtClean="0">
                      <a:latin typeface="Cambria Math" panose="02040503050406030204" pitchFamily="18" charset="0"/>
                    </a:rPr>
                    <m:t>=</m:t>
                  </m:r>
                </m:oMath>
              </a14:m>
              <a:r>
                <a:rPr lang="es-EC" dirty="0" smtClean="0"/>
                <a:t>1.0</a:t>
              </a:r>
              <a:endParaRPr lang="es-EC" dirty="0"/>
            </a:p>
          </dgm:t>
        </dgm:pt>
      </mc:Choice>
      <mc:Fallback xmlns="">
        <dgm:pt modelId="{874F1847-3BB3-4B68-B310-2114775F26A1}">
          <dgm:prSet phldrT="[Texto]"/>
          <dgm:spPr/>
          <dgm:t>
            <a:bodyPr/>
            <a:lstStyle/>
            <a:p>
              <a:r>
                <a:rPr lang="en-US" dirty="0" smtClean="0"/>
                <a:t>n</a:t>
              </a:r>
              <a:r>
                <a:rPr lang="es-EC" b="1" i="0" smtClean="0">
                  <a:latin typeface="Cambria Math" panose="02040503050406030204" pitchFamily="18" charset="0"/>
                </a:rPr>
                <a:t>=</a:t>
              </a:r>
              <a:r>
                <a:rPr lang="es-EC" dirty="0" smtClean="0"/>
                <a:t>2.48</a:t>
              </a:r>
            </a:p>
            <a:p>
              <a:r>
                <a:rPr lang="en-US" dirty="0" smtClean="0"/>
                <a:t>I</a:t>
              </a:r>
              <a:r>
                <a:rPr lang="es-EC" b="1" i="0" smtClean="0">
                  <a:latin typeface="Cambria Math" panose="02040503050406030204" pitchFamily="18" charset="0"/>
                </a:rPr>
                <a:t>=</a:t>
              </a:r>
              <a:r>
                <a:rPr lang="es-EC" dirty="0" smtClean="0"/>
                <a:t>1.0</a:t>
              </a:r>
              <a:endParaRPr lang="es-EC" dirty="0"/>
            </a:p>
          </dgm:t>
        </dgm:pt>
      </mc:Fallback>
    </mc:AlternateContent>
    <dgm:pt modelId="{08BCC516-E9F0-4E0C-B49E-67B52BEA439F}" type="parTrans" cxnId="{71C7B22B-4791-4008-9735-30207CE6292F}">
      <dgm:prSet/>
      <dgm:spPr/>
      <dgm:t>
        <a:bodyPr/>
        <a:lstStyle/>
        <a:p>
          <a:endParaRPr lang="es-EC"/>
        </a:p>
      </dgm:t>
    </dgm:pt>
    <dgm:pt modelId="{71B22BAD-8071-4AF7-88AC-04F07CEF5BB4}" type="sibTrans" cxnId="{71C7B22B-4791-4008-9735-30207CE6292F}">
      <dgm:prSet/>
      <dgm:spPr/>
      <dgm:t>
        <a:bodyPr/>
        <a:lstStyle/>
        <a:p>
          <a:endParaRPr lang="es-EC"/>
        </a:p>
      </dgm:t>
    </dgm:pt>
    <mc:AlternateContent xmlns:mc="http://schemas.openxmlformats.org/markup-compatibility/2006" xmlns:a14="http://schemas.microsoft.com/office/drawing/2010/main">
      <mc:Choice Requires="a14">
        <dgm:pt modelId="{5393906D-E318-40CE-BA61-29E27C59887A}">
          <dgm:prSet phldrT="[Texto]"/>
          <dgm:spPr/>
          <dgm:t>
            <a:bodyPr/>
            <a:lstStyle/>
            <a:p>
              <a:r>
                <a:rPr lang="en-US" dirty="0" err="1" smtClean="0"/>
                <a:t>Fa</a:t>
              </a:r>
              <a14:m>
                <m:oMath xmlns:m="http://schemas.openxmlformats.org/officeDocument/2006/math">
                  <m:r>
                    <a:rPr lang="es-EC" b="1" i="1" smtClean="0">
                      <a:latin typeface="Cambria Math" panose="02040503050406030204" pitchFamily="18" charset="0"/>
                    </a:rPr>
                    <m:t>=</m:t>
                  </m:r>
                </m:oMath>
              </a14:m>
              <a:r>
                <a:rPr lang="es-EC" dirty="0" smtClean="0"/>
                <a:t>1.2</a:t>
              </a:r>
            </a:p>
            <a:p>
              <a:r>
                <a:rPr lang="en-US" dirty="0" err="1" smtClean="0"/>
                <a:t>Fd</a:t>
              </a:r>
              <a14:m>
                <m:oMath xmlns:m="http://schemas.openxmlformats.org/officeDocument/2006/math">
                  <m:r>
                    <a:rPr lang="es-EC" b="1" i="1" smtClean="0">
                      <a:latin typeface="Cambria Math" panose="02040503050406030204" pitchFamily="18" charset="0"/>
                    </a:rPr>
                    <m:t>=</m:t>
                  </m:r>
                </m:oMath>
              </a14:m>
              <a:r>
                <a:rPr lang="es-EC" dirty="0" smtClean="0"/>
                <a:t>1.11</a:t>
              </a:r>
            </a:p>
            <a:p>
              <a:r>
                <a:rPr lang="en-US" dirty="0" err="1" smtClean="0"/>
                <a:t>Fs</a:t>
              </a:r>
              <a14:m>
                <m:oMath xmlns:m="http://schemas.openxmlformats.org/officeDocument/2006/math">
                  <m:r>
                    <a:rPr lang="es-EC" b="1" i="1" smtClean="0">
                      <a:latin typeface="Cambria Math" panose="02040503050406030204" pitchFamily="18" charset="0"/>
                    </a:rPr>
                    <m:t>=</m:t>
                  </m:r>
                </m:oMath>
              </a14:m>
              <a:r>
                <a:rPr lang="es-EC" dirty="0" smtClean="0"/>
                <a:t>1.11</a:t>
              </a:r>
              <a:endParaRPr lang="es-EC" dirty="0"/>
            </a:p>
          </dgm:t>
        </dgm:pt>
      </mc:Choice>
      <mc:Fallback xmlns="">
        <dgm:pt modelId="{5393906D-E318-40CE-BA61-29E27C59887A}">
          <dgm:prSet phldrT="[Texto]"/>
          <dgm:spPr/>
          <dgm:t>
            <a:bodyPr/>
            <a:lstStyle/>
            <a:p>
              <a:r>
                <a:rPr lang="en-US" dirty="0" err="1" smtClean="0"/>
                <a:t>Fa</a:t>
              </a:r>
              <a:r>
                <a:rPr lang="es-EC" b="1" i="0" smtClean="0">
                  <a:latin typeface="Cambria Math" panose="02040503050406030204" pitchFamily="18" charset="0"/>
                </a:rPr>
                <a:t>=</a:t>
              </a:r>
              <a:r>
                <a:rPr lang="es-EC" dirty="0" smtClean="0"/>
                <a:t>1.2</a:t>
              </a:r>
            </a:p>
            <a:p>
              <a:r>
                <a:rPr lang="en-US" dirty="0" err="1" smtClean="0"/>
                <a:t>Fd</a:t>
              </a:r>
              <a:r>
                <a:rPr lang="es-EC" b="1" i="0" smtClean="0">
                  <a:latin typeface="Cambria Math" panose="02040503050406030204" pitchFamily="18" charset="0"/>
                </a:rPr>
                <a:t>=</a:t>
              </a:r>
              <a:r>
                <a:rPr lang="es-EC" dirty="0" smtClean="0"/>
                <a:t>1.11</a:t>
              </a:r>
            </a:p>
            <a:p>
              <a:r>
                <a:rPr lang="en-US" dirty="0" err="1" smtClean="0"/>
                <a:t>Fs</a:t>
              </a:r>
              <a:r>
                <a:rPr lang="es-EC" b="1" i="0" smtClean="0">
                  <a:latin typeface="Cambria Math" panose="02040503050406030204" pitchFamily="18" charset="0"/>
                </a:rPr>
                <a:t>=</a:t>
              </a:r>
              <a:r>
                <a:rPr lang="es-EC" dirty="0" smtClean="0"/>
                <a:t>1.11</a:t>
              </a:r>
              <a:endParaRPr lang="es-EC" dirty="0"/>
            </a:p>
          </dgm:t>
        </dgm:pt>
      </mc:Fallback>
    </mc:AlternateContent>
    <dgm:pt modelId="{FED5B5D5-6354-4A23-A511-33EC5EB02619}" type="parTrans" cxnId="{5899DC93-8279-47A2-8929-892480E35630}">
      <dgm:prSet/>
      <dgm:spPr/>
      <dgm:t>
        <a:bodyPr/>
        <a:lstStyle/>
        <a:p>
          <a:endParaRPr lang="es-EC"/>
        </a:p>
      </dgm:t>
    </dgm:pt>
    <dgm:pt modelId="{671DE49B-D240-4916-B104-021EAD0C8FD6}" type="sibTrans" cxnId="{5899DC93-8279-47A2-8929-892480E35630}">
      <dgm:prSet/>
      <dgm:spPr/>
      <dgm:t>
        <a:bodyPr/>
        <a:lstStyle/>
        <a:p>
          <a:endParaRPr lang="es-EC"/>
        </a:p>
      </dgm:t>
    </dgm:pt>
    <mc:AlternateContent xmlns:mc="http://schemas.openxmlformats.org/markup-compatibility/2006" xmlns:a14="http://schemas.microsoft.com/office/drawing/2010/main">
      <mc:Choice Requires="a14">
        <dgm:pt modelId="{70570F18-0AB3-4A7D-98F4-CFC9651E8ED3}">
          <dgm:prSet phldrT="[Texto]"/>
          <dgm:spPr/>
          <dgm: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𝒁</m:t>
                    </m:r>
                    <m:r>
                      <a:rPr lang="es-EC" b="1" i="1" smtClean="0">
                        <a:latin typeface="Cambria Math" panose="02040503050406030204" pitchFamily="18" charset="0"/>
                      </a:rPr>
                      <m:t>=</m:t>
                    </m:r>
                    <m:r>
                      <a:rPr lang="es-EC" b="1" i="1" smtClean="0">
                        <a:latin typeface="Cambria Math" panose="02040503050406030204" pitchFamily="18" charset="0"/>
                      </a:rPr>
                      <m:t>𝟎</m:t>
                    </m:r>
                    <m:r>
                      <a:rPr lang="es-EC" b="1" i="1" smtClean="0">
                        <a:latin typeface="Cambria Math" panose="02040503050406030204" pitchFamily="18" charset="0"/>
                      </a:rPr>
                      <m:t>.</m:t>
                    </m:r>
                    <m:r>
                      <a:rPr lang="es-EC" b="1" i="1" smtClean="0">
                        <a:latin typeface="Cambria Math" panose="02040503050406030204" pitchFamily="18" charset="0"/>
                      </a:rPr>
                      <m:t>𝟒𝟎</m:t>
                    </m:r>
                    <m:r>
                      <a:rPr lang="es-EC" b="1" i="1" smtClean="0">
                        <a:latin typeface="Cambria Math" panose="02040503050406030204" pitchFamily="18" charset="0"/>
                      </a:rPr>
                      <m:t>𝒈</m:t>
                    </m:r>
                  </m:oMath>
                </m:oMathPara>
              </a14:m>
              <a:endParaRPr lang="es-EC" dirty="0"/>
            </a:p>
          </dgm:t>
        </dgm:pt>
      </mc:Choice>
      <mc:Fallback xmlns="">
        <dgm:pt modelId="{70570F18-0AB3-4A7D-98F4-CFC9651E8ED3}">
          <dgm:prSet phldrT="[Texto]"/>
          <dgm:spPr/>
          <dgm:t>
            <a:bodyPr/>
            <a:lstStyle/>
            <a:p>
              <a:r>
                <a:rPr lang="es-EC" b="1" i="0" smtClean="0"/>
                <a:t>𝒁=𝟎.𝟒𝟎𝒈</a:t>
              </a:r>
              <a:endParaRPr lang="es-EC" dirty="0"/>
            </a:p>
          </dgm:t>
        </dgm:pt>
      </mc:Fallback>
    </mc:AlternateContent>
    <dgm:pt modelId="{5A3487F6-835E-4DF1-9E17-0F2365F86CC3}" type="parTrans" cxnId="{B1BA99A5-B922-4BE9-AB32-85414DB321EE}">
      <dgm:prSet/>
      <dgm:spPr/>
      <dgm:t>
        <a:bodyPr/>
        <a:lstStyle/>
        <a:p>
          <a:endParaRPr lang="es-EC"/>
        </a:p>
      </dgm:t>
    </dgm:pt>
    <dgm:pt modelId="{B48F1F5C-08FC-4009-A99D-018F4A4B05A4}" type="sibTrans" cxnId="{B1BA99A5-B922-4BE9-AB32-85414DB321EE}">
      <dgm:prSet/>
      <dgm:spPr/>
      <dgm:t>
        <a:bodyPr/>
        <a:lstStyle/>
        <a:p>
          <a:endParaRPr lang="es-EC"/>
        </a:p>
      </dgm:t>
    </dgm:pt>
    <mc:AlternateContent xmlns:mc="http://schemas.openxmlformats.org/markup-compatibility/2006" xmlns:a14="http://schemas.microsoft.com/office/drawing/2010/main">
      <mc:Choice Requires="a14">
        <dgm:pt modelId="{00AA371F-F68F-4430-BFFA-057CD6DAF0DD}">
          <dgm:prSet/>
          <dgm:spPr/>
          <dgm:t>
            <a:bodyPr/>
            <a:lstStyle/>
            <a:p>
              <a:r>
                <a:rPr lang="es-EC" dirty="0" err="1" smtClean="0">
                  <a:latin typeface="Trebuchet MS" panose="020B0603020202020204" pitchFamily="34" charset="0"/>
                </a:rPr>
                <a:t>Øp</a:t>
              </a:r>
              <a14:m>
                <m:oMath xmlns:m="http://schemas.openxmlformats.org/officeDocument/2006/math">
                  <m:r>
                    <a:rPr lang="es-EC" b="1" i="1" smtClean="0">
                      <a:latin typeface="Cambria Math" panose="02040503050406030204" pitchFamily="18" charset="0"/>
                    </a:rPr>
                    <m:t>=</m:t>
                  </m:r>
                </m:oMath>
              </a14:m>
              <a:r>
                <a:rPr lang="es-EC" dirty="0" smtClean="0">
                  <a:latin typeface="Trebuchet MS" panose="020B0603020202020204" pitchFamily="34" charset="0"/>
                </a:rPr>
                <a:t>Øe</a:t>
              </a:r>
              <a14:m>
                <m:oMath xmlns:m="http://schemas.openxmlformats.org/officeDocument/2006/math">
                  <m:r>
                    <a:rPr lang="es-EC" b="1" i="1" smtClean="0">
                      <a:latin typeface="Cambria Math" panose="02040503050406030204" pitchFamily="18" charset="0"/>
                    </a:rPr>
                    <m:t>=</m:t>
                  </m:r>
                </m:oMath>
              </a14:m>
              <a:r>
                <a:rPr lang="es-EC" dirty="0" smtClean="0"/>
                <a:t>1</a:t>
              </a:r>
            </a:p>
            <a:p>
              <a:r>
                <a:rPr lang="en-US" dirty="0" smtClean="0"/>
                <a:t>R</a:t>
              </a:r>
              <a14:m>
                <m:oMath xmlns:m="http://schemas.openxmlformats.org/officeDocument/2006/math">
                  <m:r>
                    <a:rPr lang="es-EC" b="1" i="1" smtClean="0">
                      <a:latin typeface="Cambria Math" panose="02040503050406030204" pitchFamily="18" charset="0"/>
                    </a:rPr>
                    <m:t>=</m:t>
                  </m:r>
                </m:oMath>
              </a14:m>
              <a:r>
                <a:rPr lang="es-EC" dirty="0" smtClean="0"/>
                <a:t>8</a:t>
              </a:r>
              <a:endParaRPr lang="es-EC" dirty="0"/>
            </a:p>
          </dgm:t>
        </dgm:pt>
      </mc:Choice>
      <mc:Fallback xmlns="">
        <dgm:pt modelId="{00AA371F-F68F-4430-BFFA-057CD6DAF0DD}">
          <dgm:prSet/>
          <dgm:spPr/>
          <dgm:t>
            <a:bodyPr/>
            <a:lstStyle/>
            <a:p>
              <a:r>
                <a:rPr lang="es-EC" dirty="0" err="1" smtClean="0">
                  <a:latin typeface="Trebuchet MS" panose="020B0603020202020204" pitchFamily="34" charset="0"/>
                </a:rPr>
                <a:t>Øp</a:t>
              </a:r>
              <a:r>
                <a:rPr lang="es-EC" b="1" i="0" smtClean="0">
                  <a:latin typeface="Cambria Math" panose="02040503050406030204" pitchFamily="18" charset="0"/>
                </a:rPr>
                <a:t>=</a:t>
              </a:r>
              <a:r>
                <a:rPr lang="es-EC" dirty="0" smtClean="0">
                  <a:latin typeface="Trebuchet MS" panose="020B0603020202020204" pitchFamily="34" charset="0"/>
                </a:rPr>
                <a:t>Øe</a:t>
              </a:r>
              <a:r>
                <a:rPr lang="es-EC" b="1" i="0" smtClean="0">
                  <a:latin typeface="Cambria Math" panose="02040503050406030204" pitchFamily="18" charset="0"/>
                </a:rPr>
                <a:t>=</a:t>
              </a:r>
              <a:r>
                <a:rPr lang="es-EC" dirty="0" smtClean="0"/>
                <a:t>1</a:t>
              </a:r>
            </a:p>
            <a:p>
              <a:r>
                <a:rPr lang="en-US" dirty="0" smtClean="0"/>
                <a:t>R</a:t>
              </a:r>
              <a:r>
                <a:rPr lang="es-EC" b="1" i="0" smtClean="0">
                  <a:latin typeface="Cambria Math" panose="02040503050406030204" pitchFamily="18" charset="0"/>
                </a:rPr>
                <a:t>=</a:t>
              </a:r>
              <a:r>
                <a:rPr lang="es-EC" dirty="0" smtClean="0"/>
                <a:t>8</a:t>
              </a:r>
              <a:endParaRPr lang="es-EC" dirty="0"/>
            </a:p>
          </dgm:t>
        </dgm:pt>
      </mc:Fallback>
    </mc:AlternateContent>
    <dgm:pt modelId="{CE343D7D-A2A5-4041-8728-ED213C568FA1}" type="parTrans" cxnId="{5F48CA99-8A92-458F-BE07-8B77F500E861}">
      <dgm:prSet/>
      <dgm:spPr/>
      <dgm:t>
        <a:bodyPr/>
        <a:lstStyle/>
        <a:p>
          <a:endParaRPr lang="es-EC"/>
        </a:p>
      </dgm:t>
    </dgm:pt>
    <dgm:pt modelId="{1EBC5949-D39F-4BAE-A248-19ECC055C9F4}" type="sibTrans" cxnId="{5F48CA99-8A92-458F-BE07-8B77F500E861}">
      <dgm:prSet/>
      <dgm:spPr/>
      <dgm:t>
        <a:bodyPr/>
        <a:lstStyle/>
        <a:p>
          <a:endParaRPr lang="es-EC"/>
        </a:p>
      </dgm:t>
    </dgm:pt>
    <mc:AlternateContent xmlns:mc="http://schemas.openxmlformats.org/markup-compatibility/2006" xmlns:a14="http://schemas.microsoft.com/office/drawing/2010/main">
      <mc:Choice Requires="a14">
        <dgm:pt modelId="{745E172F-A1AA-4712-9530-F5172092A287}">
          <dgm:prSet/>
          <dgm:spPr/>
          <dgm:t>
            <a:bodyPr/>
            <a:lstStyle/>
            <a:p>
              <a:r>
                <a:rPr lang="en-US" dirty="0" smtClean="0"/>
                <a:t>Sa</a:t>
              </a:r>
              <a14:m>
                <m:oMath xmlns:m="http://schemas.openxmlformats.org/officeDocument/2006/math">
                  <m:r>
                    <a:rPr lang="es-EC" b="1" i="1" smtClean="0">
                      <a:latin typeface="Cambria Math" panose="02040503050406030204" pitchFamily="18" charset="0"/>
                    </a:rPr>
                    <m:t>=</m:t>
                  </m:r>
                </m:oMath>
              </a14:m>
              <a:r>
                <a:rPr lang="es-EC" dirty="0" smtClean="0"/>
                <a:t>1.194</a:t>
              </a:r>
              <a:endParaRPr lang="es-EC" dirty="0"/>
            </a:p>
          </dgm:t>
        </dgm:pt>
      </mc:Choice>
      <mc:Fallback xmlns="">
        <dgm:pt modelId="{745E172F-A1AA-4712-9530-F5172092A287}">
          <dgm:prSet/>
          <dgm:spPr/>
          <dgm:t>
            <a:bodyPr/>
            <a:lstStyle/>
            <a:p>
              <a:r>
                <a:rPr lang="en-US" dirty="0" smtClean="0"/>
                <a:t>Sa</a:t>
              </a:r>
              <a:r>
                <a:rPr lang="es-EC" b="1" i="0" smtClean="0">
                  <a:latin typeface="Cambria Math" panose="02040503050406030204" pitchFamily="18" charset="0"/>
                </a:rPr>
                <a:t>=</a:t>
              </a:r>
              <a:r>
                <a:rPr lang="es-EC" dirty="0" smtClean="0"/>
                <a:t>1.194</a:t>
              </a:r>
              <a:endParaRPr lang="es-EC" dirty="0"/>
            </a:p>
          </dgm:t>
        </dgm:pt>
      </mc:Fallback>
    </mc:AlternateContent>
    <dgm:pt modelId="{81DB23F0-9532-42EC-80B9-8576926A44B7}" type="parTrans" cxnId="{B1E2D441-E598-40C0-A756-155EDDBA432D}">
      <dgm:prSet/>
      <dgm:spPr/>
      <dgm:t>
        <a:bodyPr/>
        <a:lstStyle/>
        <a:p>
          <a:endParaRPr lang="es-EC"/>
        </a:p>
      </dgm:t>
    </dgm:pt>
    <dgm:pt modelId="{D01F064A-6345-4AA8-8218-88E5FA50746E}" type="sibTrans" cxnId="{B1E2D441-E598-40C0-A756-155EDDBA432D}">
      <dgm:prSet/>
      <dgm:spPr/>
      <dgm:t>
        <a:bodyPr/>
        <a:lstStyle/>
        <a:p>
          <a:endParaRPr lang="es-EC"/>
        </a:p>
      </dgm:t>
    </dgm:pt>
    <mc:AlternateContent xmlns:mc="http://schemas.openxmlformats.org/markup-compatibility/2006" xmlns:a14="http://schemas.microsoft.com/office/drawing/2010/main">
      <mc:Choice Requires="a14">
        <dgm:pt modelId="{1FDD6EEC-393B-45B0-B0A0-3409EBC6C8CE}">
          <dgm:prSet/>
          <dgm:spPr/>
          <dgm:t>
            <a:bodyPr/>
            <a:lstStyle/>
            <a:p>
              <a:r>
                <a:rPr lang="en-US" dirty="0" smtClean="0"/>
                <a:t>Ta</a:t>
              </a:r>
              <a14:m>
                <m:oMath xmlns:m="http://schemas.openxmlformats.org/officeDocument/2006/math">
                  <m:r>
                    <a:rPr lang="es-EC" b="1" i="1" smtClean="0">
                      <a:latin typeface="Cambria Math" panose="02040503050406030204" pitchFamily="18" charset="0"/>
                    </a:rPr>
                    <m:t>=</m:t>
                  </m:r>
                </m:oMath>
              </a14:m>
              <a:r>
                <a:rPr lang="es-EC" dirty="0" smtClean="0"/>
                <a:t>0.496</a:t>
              </a:r>
              <a:endParaRPr lang="es-EC" dirty="0"/>
            </a:p>
          </dgm:t>
        </dgm:pt>
      </mc:Choice>
      <mc:Fallback xmlns="">
        <dgm:pt modelId="{1FDD6EEC-393B-45B0-B0A0-3409EBC6C8CE}">
          <dgm:prSet/>
          <dgm:spPr/>
          <dgm:t>
            <a:bodyPr/>
            <a:lstStyle/>
            <a:p>
              <a:r>
                <a:rPr lang="en-US" dirty="0" smtClean="0"/>
                <a:t>Ta</a:t>
              </a:r>
              <a:r>
                <a:rPr lang="es-EC" b="1" i="0" smtClean="0">
                  <a:latin typeface="Cambria Math" panose="02040503050406030204" pitchFamily="18" charset="0"/>
                </a:rPr>
                <a:t>=</a:t>
              </a:r>
              <a:r>
                <a:rPr lang="es-EC" dirty="0" smtClean="0"/>
                <a:t>0.496</a:t>
              </a:r>
              <a:endParaRPr lang="es-EC" dirty="0"/>
            </a:p>
          </dgm:t>
        </dgm:pt>
      </mc:Fallback>
    </mc:AlternateContent>
    <dgm:pt modelId="{AF726181-FC3E-4970-8FF8-31F4E9651D90}" type="parTrans" cxnId="{D67DD18D-D81C-4CF2-B2CB-0254A6A03373}">
      <dgm:prSet/>
      <dgm:spPr/>
      <dgm:t>
        <a:bodyPr/>
        <a:lstStyle/>
        <a:p>
          <a:endParaRPr lang="es-EC"/>
        </a:p>
      </dgm:t>
    </dgm:pt>
    <dgm:pt modelId="{297A1DF0-CA10-4EC1-9C7F-0BFF8998F0BA}" type="sibTrans" cxnId="{D67DD18D-D81C-4CF2-B2CB-0254A6A03373}">
      <dgm:prSet/>
      <dgm:spPr/>
      <dgm:t>
        <a:bodyPr/>
        <a:lstStyle/>
        <a:p>
          <a:endParaRPr lang="es-EC"/>
        </a:p>
      </dgm:t>
    </dgm:pt>
    <dgm:pt modelId="{26E9DAD7-459C-463B-9EC6-EAFAD6DF8452}" type="pres">
      <dgm:prSet presAssocID="{F411C49D-98E1-4A85-8E11-2A655792C1B0}" presName="Name0" presStyleCnt="0">
        <dgm:presLayoutVars>
          <dgm:chMax val="1"/>
          <dgm:dir/>
          <dgm:animLvl val="ctr"/>
          <dgm:resizeHandles val="exact"/>
        </dgm:presLayoutVars>
      </dgm:prSet>
      <dgm:spPr/>
      <dgm:t>
        <a:bodyPr/>
        <a:lstStyle/>
        <a:p>
          <a:endParaRPr lang="es-EC"/>
        </a:p>
      </dgm:t>
    </dgm:pt>
    <dgm:pt modelId="{BC3C186C-9AF8-4421-8192-A9AB7F2AB523}" type="pres">
      <dgm:prSet presAssocID="{D2AC1037-C4DF-4FAF-A8E3-ABCC5770ED7B}" presName="centerShape" presStyleLbl="node0" presStyleIdx="0" presStyleCnt="1" custScaleX="123822"/>
      <dgm:spPr/>
      <dgm:t>
        <a:bodyPr/>
        <a:lstStyle/>
        <a:p>
          <a:endParaRPr lang="es-EC"/>
        </a:p>
      </dgm:t>
    </dgm:pt>
    <dgm:pt modelId="{AF37A096-0AA0-4B49-A63E-972C2BAAC4D3}" type="pres">
      <dgm:prSet presAssocID="{857EA4B0-1B85-48EF-AAE7-9A833206B413}" presName="parTrans" presStyleLbl="sibTrans2D1" presStyleIdx="0" presStyleCnt="7"/>
      <dgm:spPr/>
      <dgm:t>
        <a:bodyPr/>
        <a:lstStyle/>
        <a:p>
          <a:endParaRPr lang="es-EC"/>
        </a:p>
      </dgm:t>
    </dgm:pt>
    <dgm:pt modelId="{049F27E2-4C2C-451E-8F9E-842C1A33EA15}" type="pres">
      <dgm:prSet presAssocID="{857EA4B0-1B85-48EF-AAE7-9A833206B413}" presName="connectorText" presStyleLbl="sibTrans2D1" presStyleIdx="0" presStyleCnt="7"/>
      <dgm:spPr/>
      <dgm:t>
        <a:bodyPr/>
        <a:lstStyle/>
        <a:p>
          <a:endParaRPr lang="es-EC"/>
        </a:p>
      </dgm:t>
    </dgm:pt>
    <dgm:pt modelId="{A6ED1EB4-A0B0-4DB6-A05E-B179643EE695}" type="pres">
      <dgm:prSet presAssocID="{AC9B382D-7495-4F28-A6C4-B2F9239AB92F}" presName="node" presStyleLbl="node1" presStyleIdx="0" presStyleCnt="7" custScaleX="136079">
        <dgm:presLayoutVars>
          <dgm:bulletEnabled val="1"/>
        </dgm:presLayoutVars>
      </dgm:prSet>
      <dgm:spPr/>
      <dgm:t>
        <a:bodyPr/>
        <a:lstStyle/>
        <a:p>
          <a:endParaRPr lang="es-EC"/>
        </a:p>
      </dgm:t>
    </dgm:pt>
    <dgm:pt modelId="{7D9BE9B0-8C00-4D10-8DB1-216B5F92E823}" type="pres">
      <dgm:prSet presAssocID="{81DB23F0-9532-42EC-80B9-8576926A44B7}" presName="parTrans" presStyleLbl="sibTrans2D1" presStyleIdx="1" presStyleCnt="7"/>
      <dgm:spPr/>
      <dgm:t>
        <a:bodyPr/>
        <a:lstStyle/>
        <a:p>
          <a:endParaRPr lang="es-EC"/>
        </a:p>
      </dgm:t>
    </dgm:pt>
    <dgm:pt modelId="{3E6D1E67-9616-405D-AE42-B1D7880AC238}" type="pres">
      <dgm:prSet presAssocID="{81DB23F0-9532-42EC-80B9-8576926A44B7}" presName="connectorText" presStyleLbl="sibTrans2D1" presStyleIdx="1" presStyleCnt="7"/>
      <dgm:spPr/>
      <dgm:t>
        <a:bodyPr/>
        <a:lstStyle/>
        <a:p>
          <a:endParaRPr lang="es-EC"/>
        </a:p>
      </dgm:t>
    </dgm:pt>
    <dgm:pt modelId="{3090BC6E-54B7-4671-BDC5-806C8BDB5D24}" type="pres">
      <dgm:prSet presAssocID="{745E172F-A1AA-4712-9530-F5172092A287}" presName="node" presStyleLbl="node1" presStyleIdx="1" presStyleCnt="7">
        <dgm:presLayoutVars>
          <dgm:bulletEnabled val="1"/>
        </dgm:presLayoutVars>
      </dgm:prSet>
      <dgm:spPr/>
      <dgm:t>
        <a:bodyPr/>
        <a:lstStyle/>
        <a:p>
          <a:endParaRPr lang="es-EC"/>
        </a:p>
      </dgm:t>
    </dgm:pt>
    <dgm:pt modelId="{8EF1C81D-77EF-4E29-89B7-18F8F99C6745}" type="pres">
      <dgm:prSet presAssocID="{AF726181-FC3E-4970-8FF8-31F4E9651D90}" presName="parTrans" presStyleLbl="sibTrans2D1" presStyleIdx="2" presStyleCnt="7"/>
      <dgm:spPr/>
      <dgm:t>
        <a:bodyPr/>
        <a:lstStyle/>
        <a:p>
          <a:endParaRPr lang="es-EC"/>
        </a:p>
      </dgm:t>
    </dgm:pt>
    <dgm:pt modelId="{C4A04593-2D41-485A-BBFE-CABB019127DC}" type="pres">
      <dgm:prSet presAssocID="{AF726181-FC3E-4970-8FF8-31F4E9651D90}" presName="connectorText" presStyleLbl="sibTrans2D1" presStyleIdx="2" presStyleCnt="7"/>
      <dgm:spPr/>
      <dgm:t>
        <a:bodyPr/>
        <a:lstStyle/>
        <a:p>
          <a:endParaRPr lang="es-EC"/>
        </a:p>
      </dgm:t>
    </dgm:pt>
    <dgm:pt modelId="{F6AE6687-17C8-4826-BF6A-012BD1E051AD}" type="pres">
      <dgm:prSet presAssocID="{1FDD6EEC-393B-45B0-B0A0-3409EBC6C8CE}" presName="node" presStyleLbl="node1" presStyleIdx="2" presStyleCnt="7" custScaleX="100441" custScaleY="80467">
        <dgm:presLayoutVars>
          <dgm:bulletEnabled val="1"/>
        </dgm:presLayoutVars>
      </dgm:prSet>
      <dgm:spPr/>
      <dgm:t>
        <a:bodyPr/>
        <a:lstStyle/>
        <a:p>
          <a:endParaRPr lang="es-EC"/>
        </a:p>
      </dgm:t>
    </dgm:pt>
    <dgm:pt modelId="{26AC6540-F146-4077-A0D6-DF8F72B73AFF}" type="pres">
      <dgm:prSet presAssocID="{CE343D7D-A2A5-4041-8728-ED213C568FA1}" presName="parTrans" presStyleLbl="sibTrans2D1" presStyleIdx="3" presStyleCnt="7"/>
      <dgm:spPr/>
      <dgm:t>
        <a:bodyPr/>
        <a:lstStyle/>
        <a:p>
          <a:endParaRPr lang="es-EC"/>
        </a:p>
      </dgm:t>
    </dgm:pt>
    <dgm:pt modelId="{BFC5756A-9AF5-4852-8A51-76EB861684C2}" type="pres">
      <dgm:prSet presAssocID="{CE343D7D-A2A5-4041-8728-ED213C568FA1}" presName="connectorText" presStyleLbl="sibTrans2D1" presStyleIdx="3" presStyleCnt="7"/>
      <dgm:spPr/>
      <dgm:t>
        <a:bodyPr/>
        <a:lstStyle/>
        <a:p>
          <a:endParaRPr lang="es-EC"/>
        </a:p>
      </dgm:t>
    </dgm:pt>
    <dgm:pt modelId="{BA5F984E-9C73-42C1-8C24-13B60B44DD41}" type="pres">
      <dgm:prSet presAssocID="{00AA371F-F68F-4430-BFFA-057CD6DAF0DD}" presName="node" presStyleLbl="node1" presStyleIdx="3" presStyleCnt="7">
        <dgm:presLayoutVars>
          <dgm:bulletEnabled val="1"/>
        </dgm:presLayoutVars>
      </dgm:prSet>
      <dgm:spPr/>
      <dgm:t>
        <a:bodyPr/>
        <a:lstStyle/>
        <a:p>
          <a:endParaRPr lang="es-EC"/>
        </a:p>
      </dgm:t>
    </dgm:pt>
    <dgm:pt modelId="{CC6B60C4-00C6-4E7F-BA29-F53A83EBAC53}" type="pres">
      <dgm:prSet presAssocID="{08BCC516-E9F0-4E0C-B49E-67B52BEA439F}" presName="parTrans" presStyleLbl="sibTrans2D1" presStyleIdx="4" presStyleCnt="7"/>
      <dgm:spPr/>
      <dgm:t>
        <a:bodyPr/>
        <a:lstStyle/>
        <a:p>
          <a:endParaRPr lang="es-EC"/>
        </a:p>
      </dgm:t>
    </dgm:pt>
    <dgm:pt modelId="{F0996A88-65DF-47C7-AD18-1341848B11C9}" type="pres">
      <dgm:prSet presAssocID="{08BCC516-E9F0-4E0C-B49E-67B52BEA439F}" presName="connectorText" presStyleLbl="sibTrans2D1" presStyleIdx="4" presStyleCnt="7"/>
      <dgm:spPr/>
      <dgm:t>
        <a:bodyPr/>
        <a:lstStyle/>
        <a:p>
          <a:endParaRPr lang="es-EC"/>
        </a:p>
      </dgm:t>
    </dgm:pt>
    <dgm:pt modelId="{5E2692D4-B5A5-49BD-8D6E-C9EBF376D6D3}" type="pres">
      <dgm:prSet presAssocID="{874F1847-3BB3-4B68-B310-2114775F26A1}" presName="node" presStyleLbl="node1" presStyleIdx="4" presStyleCnt="7">
        <dgm:presLayoutVars>
          <dgm:bulletEnabled val="1"/>
        </dgm:presLayoutVars>
      </dgm:prSet>
      <dgm:spPr/>
      <dgm:t>
        <a:bodyPr/>
        <a:lstStyle/>
        <a:p>
          <a:endParaRPr lang="es-EC"/>
        </a:p>
      </dgm:t>
    </dgm:pt>
    <dgm:pt modelId="{0F63F514-3909-49C0-B2E9-74DEAAE4757C}" type="pres">
      <dgm:prSet presAssocID="{FED5B5D5-6354-4A23-A511-33EC5EB02619}" presName="parTrans" presStyleLbl="sibTrans2D1" presStyleIdx="5" presStyleCnt="7"/>
      <dgm:spPr/>
      <dgm:t>
        <a:bodyPr/>
        <a:lstStyle/>
        <a:p>
          <a:endParaRPr lang="es-EC"/>
        </a:p>
      </dgm:t>
    </dgm:pt>
    <dgm:pt modelId="{675EC00A-941C-4895-8A9A-0CDB189DC205}" type="pres">
      <dgm:prSet presAssocID="{FED5B5D5-6354-4A23-A511-33EC5EB02619}" presName="connectorText" presStyleLbl="sibTrans2D1" presStyleIdx="5" presStyleCnt="7"/>
      <dgm:spPr/>
      <dgm:t>
        <a:bodyPr/>
        <a:lstStyle/>
        <a:p>
          <a:endParaRPr lang="es-EC"/>
        </a:p>
      </dgm:t>
    </dgm:pt>
    <dgm:pt modelId="{E2DE3247-9B6D-4058-966C-1875E2640B17}" type="pres">
      <dgm:prSet presAssocID="{5393906D-E318-40CE-BA61-29E27C59887A}" presName="node" presStyleLbl="node1" presStyleIdx="5" presStyleCnt="7">
        <dgm:presLayoutVars>
          <dgm:bulletEnabled val="1"/>
        </dgm:presLayoutVars>
      </dgm:prSet>
      <dgm:spPr/>
      <dgm:t>
        <a:bodyPr/>
        <a:lstStyle/>
        <a:p>
          <a:endParaRPr lang="es-EC"/>
        </a:p>
      </dgm:t>
    </dgm:pt>
    <dgm:pt modelId="{99C06EA8-2494-4102-8CE1-363B3CBC9544}" type="pres">
      <dgm:prSet presAssocID="{5A3487F6-835E-4DF1-9E17-0F2365F86CC3}" presName="parTrans" presStyleLbl="sibTrans2D1" presStyleIdx="6" presStyleCnt="7"/>
      <dgm:spPr/>
      <dgm:t>
        <a:bodyPr/>
        <a:lstStyle/>
        <a:p>
          <a:endParaRPr lang="es-EC"/>
        </a:p>
      </dgm:t>
    </dgm:pt>
    <dgm:pt modelId="{4FEF22E5-52DE-42A4-9CC7-E2DBC25E201C}" type="pres">
      <dgm:prSet presAssocID="{5A3487F6-835E-4DF1-9E17-0F2365F86CC3}" presName="connectorText" presStyleLbl="sibTrans2D1" presStyleIdx="6" presStyleCnt="7"/>
      <dgm:spPr/>
      <dgm:t>
        <a:bodyPr/>
        <a:lstStyle/>
        <a:p>
          <a:endParaRPr lang="es-EC"/>
        </a:p>
      </dgm:t>
    </dgm:pt>
    <dgm:pt modelId="{D35B9B50-FF84-4C9F-AA51-1BA8AD49646B}" type="pres">
      <dgm:prSet presAssocID="{70570F18-0AB3-4A7D-98F4-CFC9651E8ED3}" presName="node" presStyleLbl="node1" presStyleIdx="6" presStyleCnt="7" custScaleX="115617">
        <dgm:presLayoutVars>
          <dgm:bulletEnabled val="1"/>
        </dgm:presLayoutVars>
      </dgm:prSet>
      <dgm:spPr/>
      <dgm:t>
        <a:bodyPr/>
        <a:lstStyle/>
        <a:p>
          <a:endParaRPr lang="es-EC"/>
        </a:p>
      </dgm:t>
    </dgm:pt>
  </dgm:ptLst>
  <dgm:cxnLst>
    <dgm:cxn modelId="{CAA95E42-7572-4304-B52F-701B49DF3AFE}" type="presOf" srcId="{08BCC516-E9F0-4E0C-B49E-67B52BEA439F}" destId="{F0996A88-65DF-47C7-AD18-1341848B11C9}" srcOrd="1" destOrd="0" presId="urn:microsoft.com/office/officeart/2005/8/layout/radial5"/>
    <dgm:cxn modelId="{58B677EF-48CF-4BFC-8A35-CDC1BE4F911F}" type="presOf" srcId="{FED5B5D5-6354-4A23-A511-33EC5EB02619}" destId="{675EC00A-941C-4895-8A9A-0CDB189DC205}" srcOrd="1" destOrd="0" presId="urn:microsoft.com/office/officeart/2005/8/layout/radial5"/>
    <dgm:cxn modelId="{C64E1E81-6822-43BE-B18C-6C795B662D43}" srcId="{F411C49D-98E1-4A85-8E11-2A655792C1B0}" destId="{D2AC1037-C4DF-4FAF-A8E3-ABCC5770ED7B}" srcOrd="0" destOrd="0" parTransId="{DEF90C63-EB14-4FE0-97B0-891548C6B60E}" sibTransId="{4D77D263-BB37-4C94-8BA8-F5FE67D1AF59}"/>
    <dgm:cxn modelId="{51037776-2997-4AF1-B2B5-A34FDECFF7E3}" type="presOf" srcId="{08BCC516-E9F0-4E0C-B49E-67B52BEA439F}" destId="{CC6B60C4-00C6-4E7F-BA29-F53A83EBAC53}" srcOrd="0" destOrd="0" presId="urn:microsoft.com/office/officeart/2005/8/layout/radial5"/>
    <dgm:cxn modelId="{0D181A2F-0B2C-4F32-8EB8-5CE0F22AC6D2}" type="presOf" srcId="{857EA4B0-1B85-48EF-AAE7-9A833206B413}" destId="{AF37A096-0AA0-4B49-A63E-972C2BAAC4D3}" srcOrd="0" destOrd="0" presId="urn:microsoft.com/office/officeart/2005/8/layout/radial5"/>
    <dgm:cxn modelId="{340BEED6-58E8-42E8-885A-B1F5FE74C0B3}" type="presOf" srcId="{CE343D7D-A2A5-4041-8728-ED213C568FA1}" destId="{26AC6540-F146-4077-A0D6-DF8F72B73AFF}" srcOrd="0" destOrd="0" presId="urn:microsoft.com/office/officeart/2005/8/layout/radial5"/>
    <dgm:cxn modelId="{7EFF1CF5-3362-4489-947E-4D458C6B79DA}" type="presOf" srcId="{AF726181-FC3E-4970-8FF8-31F4E9651D90}" destId="{C4A04593-2D41-485A-BBFE-CABB019127DC}" srcOrd="1" destOrd="0" presId="urn:microsoft.com/office/officeart/2005/8/layout/radial5"/>
    <dgm:cxn modelId="{71C7B22B-4791-4008-9735-30207CE6292F}" srcId="{D2AC1037-C4DF-4FAF-A8E3-ABCC5770ED7B}" destId="{874F1847-3BB3-4B68-B310-2114775F26A1}" srcOrd="4" destOrd="0" parTransId="{08BCC516-E9F0-4E0C-B49E-67B52BEA439F}" sibTransId="{71B22BAD-8071-4AF7-88AC-04F07CEF5BB4}"/>
    <dgm:cxn modelId="{5F48CA99-8A92-458F-BE07-8B77F500E861}" srcId="{D2AC1037-C4DF-4FAF-A8E3-ABCC5770ED7B}" destId="{00AA371F-F68F-4430-BFFA-057CD6DAF0DD}" srcOrd="3" destOrd="0" parTransId="{CE343D7D-A2A5-4041-8728-ED213C568FA1}" sibTransId="{1EBC5949-D39F-4BAE-A248-19ECC055C9F4}"/>
    <dgm:cxn modelId="{FF347653-FEC2-4766-A186-16B31E4D9CD2}" type="presOf" srcId="{745E172F-A1AA-4712-9530-F5172092A287}" destId="{3090BC6E-54B7-4671-BDC5-806C8BDB5D24}" srcOrd="0" destOrd="0" presId="urn:microsoft.com/office/officeart/2005/8/layout/radial5"/>
    <dgm:cxn modelId="{6C9C1CB1-C298-430A-8A51-0497EC786D8F}" type="presOf" srcId="{81DB23F0-9532-42EC-80B9-8576926A44B7}" destId="{7D9BE9B0-8C00-4D10-8DB1-216B5F92E823}" srcOrd="0" destOrd="0" presId="urn:microsoft.com/office/officeart/2005/8/layout/radial5"/>
    <dgm:cxn modelId="{17270040-9F71-4BE7-90EF-98725988C453}" type="presOf" srcId="{CE343D7D-A2A5-4041-8728-ED213C568FA1}" destId="{BFC5756A-9AF5-4852-8A51-76EB861684C2}" srcOrd="1" destOrd="0" presId="urn:microsoft.com/office/officeart/2005/8/layout/radial5"/>
    <dgm:cxn modelId="{C8998EFC-68EB-4B29-8A8C-C44A96F930B7}" type="presOf" srcId="{AF726181-FC3E-4970-8FF8-31F4E9651D90}" destId="{8EF1C81D-77EF-4E29-89B7-18F8F99C6745}" srcOrd="0" destOrd="0" presId="urn:microsoft.com/office/officeart/2005/8/layout/radial5"/>
    <dgm:cxn modelId="{6B9E4F69-528F-4DE2-AD30-5B3259E9D68D}" type="presOf" srcId="{FED5B5D5-6354-4A23-A511-33EC5EB02619}" destId="{0F63F514-3909-49C0-B2E9-74DEAAE4757C}" srcOrd="0" destOrd="0" presId="urn:microsoft.com/office/officeart/2005/8/layout/radial5"/>
    <dgm:cxn modelId="{E05F1B05-B3AF-44E5-BC48-2AAC79CDDA48}" type="presOf" srcId="{5A3487F6-835E-4DF1-9E17-0F2365F86CC3}" destId="{4FEF22E5-52DE-42A4-9CC7-E2DBC25E201C}" srcOrd="1" destOrd="0" presId="urn:microsoft.com/office/officeart/2005/8/layout/radial5"/>
    <dgm:cxn modelId="{B1BA99A5-B922-4BE9-AB32-85414DB321EE}" srcId="{D2AC1037-C4DF-4FAF-A8E3-ABCC5770ED7B}" destId="{70570F18-0AB3-4A7D-98F4-CFC9651E8ED3}" srcOrd="6" destOrd="0" parTransId="{5A3487F6-835E-4DF1-9E17-0F2365F86CC3}" sibTransId="{B48F1F5C-08FC-4009-A99D-018F4A4B05A4}"/>
    <dgm:cxn modelId="{B1E2D441-E598-40C0-A756-155EDDBA432D}" srcId="{D2AC1037-C4DF-4FAF-A8E3-ABCC5770ED7B}" destId="{745E172F-A1AA-4712-9530-F5172092A287}" srcOrd="1" destOrd="0" parTransId="{81DB23F0-9532-42EC-80B9-8576926A44B7}" sibTransId="{D01F064A-6345-4AA8-8218-88E5FA50746E}"/>
    <dgm:cxn modelId="{314E8DC5-6F16-46CC-9CC6-B73B59BDCC5A}" type="presOf" srcId="{F411C49D-98E1-4A85-8E11-2A655792C1B0}" destId="{26E9DAD7-459C-463B-9EC6-EAFAD6DF8452}" srcOrd="0" destOrd="0" presId="urn:microsoft.com/office/officeart/2005/8/layout/radial5"/>
    <dgm:cxn modelId="{454B7DA4-34B0-4379-A75E-2221840F88CB}" srcId="{D2AC1037-C4DF-4FAF-A8E3-ABCC5770ED7B}" destId="{AC9B382D-7495-4F28-A6C4-B2F9239AB92F}" srcOrd="0" destOrd="0" parTransId="{857EA4B0-1B85-48EF-AAE7-9A833206B413}" sibTransId="{A566E169-A302-4294-B3A5-9DD615CC1B2D}"/>
    <dgm:cxn modelId="{82BFB4A5-2B0A-4A8C-A488-38024D7BDB19}" type="presOf" srcId="{874F1847-3BB3-4B68-B310-2114775F26A1}" destId="{5E2692D4-B5A5-49BD-8D6E-C9EBF376D6D3}" srcOrd="0" destOrd="0" presId="urn:microsoft.com/office/officeart/2005/8/layout/radial5"/>
    <dgm:cxn modelId="{5BBEEB89-6EA1-4F05-B3F8-486D9EC8399F}" type="presOf" srcId="{00AA371F-F68F-4430-BFFA-057CD6DAF0DD}" destId="{BA5F984E-9C73-42C1-8C24-13B60B44DD41}" srcOrd="0" destOrd="0" presId="urn:microsoft.com/office/officeart/2005/8/layout/radial5"/>
    <dgm:cxn modelId="{5899DC93-8279-47A2-8929-892480E35630}" srcId="{D2AC1037-C4DF-4FAF-A8E3-ABCC5770ED7B}" destId="{5393906D-E318-40CE-BA61-29E27C59887A}" srcOrd="5" destOrd="0" parTransId="{FED5B5D5-6354-4A23-A511-33EC5EB02619}" sibTransId="{671DE49B-D240-4916-B104-021EAD0C8FD6}"/>
    <dgm:cxn modelId="{D67DD18D-D81C-4CF2-B2CB-0254A6A03373}" srcId="{D2AC1037-C4DF-4FAF-A8E3-ABCC5770ED7B}" destId="{1FDD6EEC-393B-45B0-B0A0-3409EBC6C8CE}" srcOrd="2" destOrd="0" parTransId="{AF726181-FC3E-4970-8FF8-31F4E9651D90}" sibTransId="{297A1DF0-CA10-4EC1-9C7F-0BFF8998F0BA}"/>
    <dgm:cxn modelId="{E6DC48D3-1F99-47A4-90CF-7DCBD1082D1F}" type="presOf" srcId="{70570F18-0AB3-4A7D-98F4-CFC9651E8ED3}" destId="{D35B9B50-FF84-4C9F-AA51-1BA8AD49646B}" srcOrd="0" destOrd="0" presId="urn:microsoft.com/office/officeart/2005/8/layout/radial5"/>
    <dgm:cxn modelId="{18B79EC2-8E7C-4F56-97FA-645A420C2B5D}" type="presOf" srcId="{81DB23F0-9532-42EC-80B9-8576926A44B7}" destId="{3E6D1E67-9616-405D-AE42-B1D7880AC238}" srcOrd="1" destOrd="0" presId="urn:microsoft.com/office/officeart/2005/8/layout/radial5"/>
    <dgm:cxn modelId="{53528BA4-B988-4997-91D4-ADD696B77EF9}" type="presOf" srcId="{5393906D-E318-40CE-BA61-29E27C59887A}" destId="{E2DE3247-9B6D-4058-966C-1875E2640B17}" srcOrd="0" destOrd="0" presId="urn:microsoft.com/office/officeart/2005/8/layout/radial5"/>
    <dgm:cxn modelId="{3BB7D3DA-23C5-4690-90DA-97338106C30F}" type="presOf" srcId="{857EA4B0-1B85-48EF-AAE7-9A833206B413}" destId="{049F27E2-4C2C-451E-8F9E-842C1A33EA15}" srcOrd="1" destOrd="0" presId="urn:microsoft.com/office/officeart/2005/8/layout/radial5"/>
    <dgm:cxn modelId="{9BC8CB82-929D-44B9-A33B-239632156D48}" type="presOf" srcId="{1FDD6EEC-393B-45B0-B0A0-3409EBC6C8CE}" destId="{F6AE6687-17C8-4826-BF6A-012BD1E051AD}" srcOrd="0" destOrd="0" presId="urn:microsoft.com/office/officeart/2005/8/layout/radial5"/>
    <dgm:cxn modelId="{611AD3C4-B8AF-44E2-B935-2AAD636E7DE9}" type="presOf" srcId="{D2AC1037-C4DF-4FAF-A8E3-ABCC5770ED7B}" destId="{BC3C186C-9AF8-4421-8192-A9AB7F2AB523}" srcOrd="0" destOrd="0" presId="urn:microsoft.com/office/officeart/2005/8/layout/radial5"/>
    <dgm:cxn modelId="{119453B5-A945-4E9F-8FAC-1336CE2889AE}" type="presOf" srcId="{5A3487F6-835E-4DF1-9E17-0F2365F86CC3}" destId="{99C06EA8-2494-4102-8CE1-363B3CBC9544}" srcOrd="0" destOrd="0" presId="urn:microsoft.com/office/officeart/2005/8/layout/radial5"/>
    <dgm:cxn modelId="{D453DE83-3CA6-43B3-A391-ECD339C49EA7}" type="presOf" srcId="{AC9B382D-7495-4F28-A6C4-B2F9239AB92F}" destId="{A6ED1EB4-A0B0-4DB6-A05E-B179643EE695}" srcOrd="0" destOrd="0" presId="urn:microsoft.com/office/officeart/2005/8/layout/radial5"/>
    <dgm:cxn modelId="{6977710C-28D2-4D67-9AA2-19C6414F3428}" type="presParOf" srcId="{26E9DAD7-459C-463B-9EC6-EAFAD6DF8452}" destId="{BC3C186C-9AF8-4421-8192-A9AB7F2AB523}" srcOrd="0" destOrd="0" presId="urn:microsoft.com/office/officeart/2005/8/layout/radial5"/>
    <dgm:cxn modelId="{80C3B591-88AE-4003-8E5E-0DBC76B49374}" type="presParOf" srcId="{26E9DAD7-459C-463B-9EC6-EAFAD6DF8452}" destId="{AF37A096-0AA0-4B49-A63E-972C2BAAC4D3}" srcOrd="1" destOrd="0" presId="urn:microsoft.com/office/officeart/2005/8/layout/radial5"/>
    <dgm:cxn modelId="{63D5DF67-FCC4-4A3C-ADC9-1DDF7100A550}" type="presParOf" srcId="{AF37A096-0AA0-4B49-A63E-972C2BAAC4D3}" destId="{049F27E2-4C2C-451E-8F9E-842C1A33EA15}" srcOrd="0" destOrd="0" presId="urn:microsoft.com/office/officeart/2005/8/layout/radial5"/>
    <dgm:cxn modelId="{9D864E0C-0534-49A2-9B58-8E06EA9AD98B}" type="presParOf" srcId="{26E9DAD7-459C-463B-9EC6-EAFAD6DF8452}" destId="{A6ED1EB4-A0B0-4DB6-A05E-B179643EE695}" srcOrd="2" destOrd="0" presId="urn:microsoft.com/office/officeart/2005/8/layout/radial5"/>
    <dgm:cxn modelId="{1A84B66F-60F7-4756-8079-C440590741B8}" type="presParOf" srcId="{26E9DAD7-459C-463B-9EC6-EAFAD6DF8452}" destId="{7D9BE9B0-8C00-4D10-8DB1-216B5F92E823}" srcOrd="3" destOrd="0" presId="urn:microsoft.com/office/officeart/2005/8/layout/radial5"/>
    <dgm:cxn modelId="{02DF71C5-BAF6-48BF-BC53-FC3E47172CDB}" type="presParOf" srcId="{7D9BE9B0-8C00-4D10-8DB1-216B5F92E823}" destId="{3E6D1E67-9616-405D-AE42-B1D7880AC238}" srcOrd="0" destOrd="0" presId="urn:microsoft.com/office/officeart/2005/8/layout/radial5"/>
    <dgm:cxn modelId="{C1212A0F-0BF3-4F3E-9F30-6689AF3D3100}" type="presParOf" srcId="{26E9DAD7-459C-463B-9EC6-EAFAD6DF8452}" destId="{3090BC6E-54B7-4671-BDC5-806C8BDB5D24}" srcOrd="4" destOrd="0" presId="urn:microsoft.com/office/officeart/2005/8/layout/radial5"/>
    <dgm:cxn modelId="{70067F6D-AAAA-4E6A-A09A-EC3948DAB0BE}" type="presParOf" srcId="{26E9DAD7-459C-463B-9EC6-EAFAD6DF8452}" destId="{8EF1C81D-77EF-4E29-89B7-18F8F99C6745}" srcOrd="5" destOrd="0" presId="urn:microsoft.com/office/officeart/2005/8/layout/radial5"/>
    <dgm:cxn modelId="{91318341-A89E-40C2-AD55-96EE90B6CB73}" type="presParOf" srcId="{8EF1C81D-77EF-4E29-89B7-18F8F99C6745}" destId="{C4A04593-2D41-485A-BBFE-CABB019127DC}" srcOrd="0" destOrd="0" presId="urn:microsoft.com/office/officeart/2005/8/layout/radial5"/>
    <dgm:cxn modelId="{D57F8F60-CDE5-4AD9-BFE4-FE19BB2ADEC2}" type="presParOf" srcId="{26E9DAD7-459C-463B-9EC6-EAFAD6DF8452}" destId="{F6AE6687-17C8-4826-BF6A-012BD1E051AD}" srcOrd="6" destOrd="0" presId="urn:microsoft.com/office/officeart/2005/8/layout/radial5"/>
    <dgm:cxn modelId="{3301456C-E1F4-4AE6-9055-6CC667D65A9A}" type="presParOf" srcId="{26E9DAD7-459C-463B-9EC6-EAFAD6DF8452}" destId="{26AC6540-F146-4077-A0D6-DF8F72B73AFF}" srcOrd="7" destOrd="0" presId="urn:microsoft.com/office/officeart/2005/8/layout/radial5"/>
    <dgm:cxn modelId="{DA618B35-50F8-4ED0-9671-3F83EA7C4BA6}" type="presParOf" srcId="{26AC6540-F146-4077-A0D6-DF8F72B73AFF}" destId="{BFC5756A-9AF5-4852-8A51-76EB861684C2}" srcOrd="0" destOrd="0" presId="urn:microsoft.com/office/officeart/2005/8/layout/radial5"/>
    <dgm:cxn modelId="{6A6F3E9C-53AF-45B4-9AC0-F9A56F6C2EBE}" type="presParOf" srcId="{26E9DAD7-459C-463B-9EC6-EAFAD6DF8452}" destId="{BA5F984E-9C73-42C1-8C24-13B60B44DD41}" srcOrd="8" destOrd="0" presId="urn:microsoft.com/office/officeart/2005/8/layout/radial5"/>
    <dgm:cxn modelId="{1038ECD6-750F-4288-A972-8654904D84B7}" type="presParOf" srcId="{26E9DAD7-459C-463B-9EC6-EAFAD6DF8452}" destId="{CC6B60C4-00C6-4E7F-BA29-F53A83EBAC53}" srcOrd="9" destOrd="0" presId="urn:microsoft.com/office/officeart/2005/8/layout/radial5"/>
    <dgm:cxn modelId="{46FF4DEA-D2F9-4B70-B003-E088CE979427}" type="presParOf" srcId="{CC6B60C4-00C6-4E7F-BA29-F53A83EBAC53}" destId="{F0996A88-65DF-47C7-AD18-1341848B11C9}" srcOrd="0" destOrd="0" presId="urn:microsoft.com/office/officeart/2005/8/layout/radial5"/>
    <dgm:cxn modelId="{9554EC24-ECF1-4E4A-B6D0-D96D0BC5EADB}" type="presParOf" srcId="{26E9DAD7-459C-463B-9EC6-EAFAD6DF8452}" destId="{5E2692D4-B5A5-49BD-8D6E-C9EBF376D6D3}" srcOrd="10" destOrd="0" presId="urn:microsoft.com/office/officeart/2005/8/layout/radial5"/>
    <dgm:cxn modelId="{920A9802-F6A7-4927-93EB-45ADA2FF52A5}" type="presParOf" srcId="{26E9DAD7-459C-463B-9EC6-EAFAD6DF8452}" destId="{0F63F514-3909-49C0-B2E9-74DEAAE4757C}" srcOrd="11" destOrd="0" presId="urn:microsoft.com/office/officeart/2005/8/layout/radial5"/>
    <dgm:cxn modelId="{FD67A866-F0F5-40FA-B668-2CDBA0968DBA}" type="presParOf" srcId="{0F63F514-3909-49C0-B2E9-74DEAAE4757C}" destId="{675EC00A-941C-4895-8A9A-0CDB189DC205}" srcOrd="0" destOrd="0" presId="urn:microsoft.com/office/officeart/2005/8/layout/radial5"/>
    <dgm:cxn modelId="{08120AB7-798F-4875-99EB-658C6F90E1D3}" type="presParOf" srcId="{26E9DAD7-459C-463B-9EC6-EAFAD6DF8452}" destId="{E2DE3247-9B6D-4058-966C-1875E2640B17}" srcOrd="12" destOrd="0" presId="urn:microsoft.com/office/officeart/2005/8/layout/radial5"/>
    <dgm:cxn modelId="{8AF7AC10-D8C2-4869-A166-9277D19C5827}" type="presParOf" srcId="{26E9DAD7-459C-463B-9EC6-EAFAD6DF8452}" destId="{99C06EA8-2494-4102-8CE1-363B3CBC9544}" srcOrd="13" destOrd="0" presId="urn:microsoft.com/office/officeart/2005/8/layout/radial5"/>
    <dgm:cxn modelId="{4625F238-555B-4EFB-A892-C1899B14224C}" type="presParOf" srcId="{99C06EA8-2494-4102-8CE1-363B3CBC9544}" destId="{4FEF22E5-52DE-42A4-9CC7-E2DBC25E201C}" srcOrd="0" destOrd="0" presId="urn:microsoft.com/office/officeart/2005/8/layout/radial5"/>
    <dgm:cxn modelId="{2868F71C-2398-4D23-A5C8-85A0BDD6D7FC}" type="presParOf" srcId="{26E9DAD7-459C-463B-9EC6-EAFAD6DF8452}" destId="{D35B9B50-FF84-4C9F-AA51-1BA8AD49646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11C49D-98E1-4A85-8E11-2A655792C1B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C"/>
        </a:p>
      </dgm:t>
    </dgm:pt>
    <dgm:pt modelId="{D2AC1037-C4DF-4FAF-A8E3-ABCC5770ED7B}">
      <dgm:prSet phldrT="[Texto]" custT="1"/>
      <dgm:spPr>
        <a:blipFill rotWithShape="0">
          <a:blip xmlns:r="http://schemas.openxmlformats.org/officeDocument/2006/relationships" r:embed="rId1"/>
          <a:stretch>
            <a:fillRect/>
          </a:stretch>
        </a:blipFill>
      </dgm:spPr>
      <dgm:t>
        <a:bodyPr/>
        <a:lstStyle/>
        <a:p>
          <a:r>
            <a:rPr lang="es-EC">
              <a:noFill/>
            </a:rPr>
            <a:t> </a:t>
          </a:r>
        </a:p>
      </dgm:t>
    </dgm:pt>
    <dgm:pt modelId="{DEF90C63-EB14-4FE0-97B0-891548C6B60E}" type="parTrans" cxnId="{C64E1E81-6822-43BE-B18C-6C795B662D43}">
      <dgm:prSet/>
      <dgm:spPr/>
      <dgm:t>
        <a:bodyPr/>
        <a:lstStyle/>
        <a:p>
          <a:endParaRPr lang="es-EC"/>
        </a:p>
      </dgm:t>
    </dgm:pt>
    <dgm:pt modelId="{4D77D263-BB37-4C94-8BA8-F5FE67D1AF59}" type="sibTrans" cxnId="{C64E1E81-6822-43BE-B18C-6C795B662D43}">
      <dgm:prSet/>
      <dgm:spPr/>
      <dgm:t>
        <a:bodyPr/>
        <a:lstStyle/>
        <a:p>
          <a:endParaRPr lang="es-EC"/>
        </a:p>
      </dgm:t>
    </dgm:pt>
    <dgm:pt modelId="{AC9B382D-7495-4F28-A6C4-B2F9239AB92F}">
      <dgm:prSet phldrT="[Texto]"/>
      <dgm:spPr>
        <a:blipFill rotWithShape="0">
          <a:blip xmlns:r="http://schemas.openxmlformats.org/officeDocument/2006/relationships" r:embed="rId2"/>
          <a:stretch>
            <a:fillRect/>
          </a:stretch>
        </a:blipFill>
      </dgm:spPr>
      <dgm:t>
        <a:bodyPr/>
        <a:lstStyle/>
        <a:p>
          <a:r>
            <a:rPr lang="es-EC">
              <a:noFill/>
            </a:rPr>
            <a:t> </a:t>
          </a:r>
        </a:p>
      </dgm:t>
    </dgm:pt>
    <dgm:pt modelId="{857EA4B0-1B85-48EF-AAE7-9A833206B413}" type="parTrans" cxnId="{454B7DA4-34B0-4379-A75E-2221840F88CB}">
      <dgm:prSet/>
      <dgm:spPr/>
      <dgm:t>
        <a:bodyPr/>
        <a:lstStyle/>
        <a:p>
          <a:endParaRPr lang="es-EC"/>
        </a:p>
      </dgm:t>
    </dgm:pt>
    <dgm:pt modelId="{A566E169-A302-4294-B3A5-9DD615CC1B2D}" type="sibTrans" cxnId="{454B7DA4-34B0-4379-A75E-2221840F88CB}">
      <dgm:prSet/>
      <dgm:spPr/>
      <dgm:t>
        <a:bodyPr/>
        <a:lstStyle/>
        <a:p>
          <a:endParaRPr lang="es-EC"/>
        </a:p>
      </dgm:t>
    </dgm:pt>
    <dgm:pt modelId="{874F1847-3BB3-4B68-B310-2114775F26A1}">
      <dgm:prSet phldrT="[Texto]"/>
      <dgm:spPr>
        <a:blipFill rotWithShape="0">
          <a:blip xmlns:r="http://schemas.openxmlformats.org/officeDocument/2006/relationships" r:embed="rId3"/>
          <a:stretch>
            <a:fillRect/>
          </a:stretch>
        </a:blipFill>
      </dgm:spPr>
      <dgm:t>
        <a:bodyPr/>
        <a:lstStyle/>
        <a:p>
          <a:r>
            <a:rPr lang="es-EC">
              <a:noFill/>
            </a:rPr>
            <a:t> </a:t>
          </a:r>
        </a:p>
      </dgm:t>
    </dgm:pt>
    <dgm:pt modelId="{08BCC516-E9F0-4E0C-B49E-67B52BEA439F}" type="parTrans" cxnId="{71C7B22B-4791-4008-9735-30207CE6292F}">
      <dgm:prSet/>
      <dgm:spPr/>
      <dgm:t>
        <a:bodyPr/>
        <a:lstStyle/>
        <a:p>
          <a:endParaRPr lang="es-EC"/>
        </a:p>
      </dgm:t>
    </dgm:pt>
    <dgm:pt modelId="{71B22BAD-8071-4AF7-88AC-04F07CEF5BB4}" type="sibTrans" cxnId="{71C7B22B-4791-4008-9735-30207CE6292F}">
      <dgm:prSet/>
      <dgm:spPr/>
      <dgm:t>
        <a:bodyPr/>
        <a:lstStyle/>
        <a:p>
          <a:endParaRPr lang="es-EC"/>
        </a:p>
      </dgm:t>
    </dgm:pt>
    <dgm:pt modelId="{5393906D-E318-40CE-BA61-29E27C59887A}">
      <dgm:prSet phldrT="[Texto]"/>
      <dgm:spPr>
        <a:blipFill rotWithShape="0">
          <a:blip xmlns:r="http://schemas.openxmlformats.org/officeDocument/2006/relationships" r:embed="rId4"/>
          <a:stretch>
            <a:fillRect/>
          </a:stretch>
        </a:blipFill>
      </dgm:spPr>
      <dgm:t>
        <a:bodyPr/>
        <a:lstStyle/>
        <a:p>
          <a:r>
            <a:rPr lang="es-EC">
              <a:noFill/>
            </a:rPr>
            <a:t> </a:t>
          </a:r>
        </a:p>
      </dgm:t>
    </dgm:pt>
    <dgm:pt modelId="{FED5B5D5-6354-4A23-A511-33EC5EB02619}" type="parTrans" cxnId="{5899DC93-8279-47A2-8929-892480E35630}">
      <dgm:prSet/>
      <dgm:spPr/>
      <dgm:t>
        <a:bodyPr/>
        <a:lstStyle/>
        <a:p>
          <a:endParaRPr lang="es-EC"/>
        </a:p>
      </dgm:t>
    </dgm:pt>
    <dgm:pt modelId="{671DE49B-D240-4916-B104-021EAD0C8FD6}" type="sibTrans" cxnId="{5899DC93-8279-47A2-8929-892480E35630}">
      <dgm:prSet/>
      <dgm:spPr/>
      <dgm:t>
        <a:bodyPr/>
        <a:lstStyle/>
        <a:p>
          <a:endParaRPr lang="es-EC"/>
        </a:p>
      </dgm:t>
    </dgm:pt>
    <dgm:pt modelId="{70570F18-0AB3-4A7D-98F4-CFC9651E8ED3}">
      <dgm:prSet phldrT="[Texto]"/>
      <dgm:spPr>
        <a:blipFill rotWithShape="0">
          <a:blip xmlns:r="http://schemas.openxmlformats.org/officeDocument/2006/relationships" r:embed="rId5"/>
          <a:stretch>
            <a:fillRect/>
          </a:stretch>
        </a:blipFill>
      </dgm:spPr>
      <dgm:t>
        <a:bodyPr/>
        <a:lstStyle/>
        <a:p>
          <a:r>
            <a:rPr lang="es-EC">
              <a:noFill/>
            </a:rPr>
            <a:t> </a:t>
          </a:r>
        </a:p>
      </dgm:t>
    </dgm:pt>
    <dgm:pt modelId="{5A3487F6-835E-4DF1-9E17-0F2365F86CC3}" type="parTrans" cxnId="{B1BA99A5-B922-4BE9-AB32-85414DB321EE}">
      <dgm:prSet/>
      <dgm:spPr/>
      <dgm:t>
        <a:bodyPr/>
        <a:lstStyle/>
        <a:p>
          <a:endParaRPr lang="es-EC"/>
        </a:p>
      </dgm:t>
    </dgm:pt>
    <dgm:pt modelId="{B48F1F5C-08FC-4009-A99D-018F4A4B05A4}" type="sibTrans" cxnId="{B1BA99A5-B922-4BE9-AB32-85414DB321EE}">
      <dgm:prSet/>
      <dgm:spPr/>
      <dgm:t>
        <a:bodyPr/>
        <a:lstStyle/>
        <a:p>
          <a:endParaRPr lang="es-EC"/>
        </a:p>
      </dgm:t>
    </dgm:pt>
    <dgm:pt modelId="{00AA371F-F68F-4430-BFFA-057CD6DAF0DD}">
      <dgm:prSet/>
      <dgm:spPr>
        <a:blipFill rotWithShape="0">
          <a:blip xmlns:r="http://schemas.openxmlformats.org/officeDocument/2006/relationships" r:embed="rId6"/>
          <a:stretch>
            <a:fillRect/>
          </a:stretch>
        </a:blipFill>
      </dgm:spPr>
      <dgm:t>
        <a:bodyPr/>
        <a:lstStyle/>
        <a:p>
          <a:r>
            <a:rPr lang="es-EC">
              <a:noFill/>
            </a:rPr>
            <a:t> </a:t>
          </a:r>
        </a:p>
      </dgm:t>
    </dgm:pt>
    <dgm:pt modelId="{CE343D7D-A2A5-4041-8728-ED213C568FA1}" type="parTrans" cxnId="{5F48CA99-8A92-458F-BE07-8B77F500E861}">
      <dgm:prSet/>
      <dgm:spPr/>
      <dgm:t>
        <a:bodyPr/>
        <a:lstStyle/>
        <a:p>
          <a:endParaRPr lang="es-EC"/>
        </a:p>
      </dgm:t>
    </dgm:pt>
    <dgm:pt modelId="{1EBC5949-D39F-4BAE-A248-19ECC055C9F4}" type="sibTrans" cxnId="{5F48CA99-8A92-458F-BE07-8B77F500E861}">
      <dgm:prSet/>
      <dgm:spPr/>
      <dgm:t>
        <a:bodyPr/>
        <a:lstStyle/>
        <a:p>
          <a:endParaRPr lang="es-EC"/>
        </a:p>
      </dgm:t>
    </dgm:pt>
    <dgm:pt modelId="{745E172F-A1AA-4712-9530-F5172092A287}">
      <dgm:prSet/>
      <dgm:spPr>
        <a:blipFill rotWithShape="0">
          <a:blip xmlns:r="http://schemas.openxmlformats.org/officeDocument/2006/relationships" r:embed="rId7"/>
          <a:stretch>
            <a:fillRect/>
          </a:stretch>
        </a:blipFill>
      </dgm:spPr>
      <dgm:t>
        <a:bodyPr/>
        <a:lstStyle/>
        <a:p>
          <a:r>
            <a:rPr lang="es-EC">
              <a:noFill/>
            </a:rPr>
            <a:t> </a:t>
          </a:r>
        </a:p>
      </dgm:t>
    </dgm:pt>
    <dgm:pt modelId="{81DB23F0-9532-42EC-80B9-8576926A44B7}" type="parTrans" cxnId="{B1E2D441-E598-40C0-A756-155EDDBA432D}">
      <dgm:prSet/>
      <dgm:spPr/>
      <dgm:t>
        <a:bodyPr/>
        <a:lstStyle/>
        <a:p>
          <a:endParaRPr lang="es-EC"/>
        </a:p>
      </dgm:t>
    </dgm:pt>
    <dgm:pt modelId="{D01F064A-6345-4AA8-8218-88E5FA50746E}" type="sibTrans" cxnId="{B1E2D441-E598-40C0-A756-155EDDBA432D}">
      <dgm:prSet/>
      <dgm:spPr/>
      <dgm:t>
        <a:bodyPr/>
        <a:lstStyle/>
        <a:p>
          <a:endParaRPr lang="es-EC"/>
        </a:p>
      </dgm:t>
    </dgm:pt>
    <dgm:pt modelId="{1FDD6EEC-393B-45B0-B0A0-3409EBC6C8CE}">
      <dgm:prSet/>
      <dgm:spPr>
        <a:blipFill rotWithShape="0">
          <a:blip xmlns:r="http://schemas.openxmlformats.org/officeDocument/2006/relationships" r:embed="rId8"/>
          <a:stretch>
            <a:fillRect/>
          </a:stretch>
        </a:blipFill>
      </dgm:spPr>
      <dgm:t>
        <a:bodyPr/>
        <a:lstStyle/>
        <a:p>
          <a:r>
            <a:rPr lang="es-EC">
              <a:noFill/>
            </a:rPr>
            <a:t> </a:t>
          </a:r>
        </a:p>
      </dgm:t>
    </dgm:pt>
    <dgm:pt modelId="{AF726181-FC3E-4970-8FF8-31F4E9651D90}" type="parTrans" cxnId="{D67DD18D-D81C-4CF2-B2CB-0254A6A03373}">
      <dgm:prSet/>
      <dgm:spPr/>
      <dgm:t>
        <a:bodyPr/>
        <a:lstStyle/>
        <a:p>
          <a:endParaRPr lang="es-EC"/>
        </a:p>
      </dgm:t>
    </dgm:pt>
    <dgm:pt modelId="{297A1DF0-CA10-4EC1-9C7F-0BFF8998F0BA}" type="sibTrans" cxnId="{D67DD18D-D81C-4CF2-B2CB-0254A6A03373}">
      <dgm:prSet/>
      <dgm:spPr/>
      <dgm:t>
        <a:bodyPr/>
        <a:lstStyle/>
        <a:p>
          <a:endParaRPr lang="es-EC"/>
        </a:p>
      </dgm:t>
    </dgm:pt>
    <dgm:pt modelId="{26E9DAD7-459C-463B-9EC6-EAFAD6DF8452}" type="pres">
      <dgm:prSet presAssocID="{F411C49D-98E1-4A85-8E11-2A655792C1B0}" presName="Name0" presStyleCnt="0">
        <dgm:presLayoutVars>
          <dgm:chMax val="1"/>
          <dgm:dir/>
          <dgm:animLvl val="ctr"/>
          <dgm:resizeHandles val="exact"/>
        </dgm:presLayoutVars>
      </dgm:prSet>
      <dgm:spPr/>
    </dgm:pt>
    <dgm:pt modelId="{BC3C186C-9AF8-4421-8192-A9AB7F2AB523}" type="pres">
      <dgm:prSet presAssocID="{D2AC1037-C4DF-4FAF-A8E3-ABCC5770ED7B}" presName="centerShape" presStyleLbl="node0" presStyleIdx="0" presStyleCnt="1" custScaleX="123822"/>
      <dgm:spPr/>
      <dgm:t>
        <a:bodyPr/>
        <a:lstStyle/>
        <a:p>
          <a:endParaRPr lang="es-EC"/>
        </a:p>
      </dgm:t>
    </dgm:pt>
    <dgm:pt modelId="{AF37A096-0AA0-4B49-A63E-972C2BAAC4D3}" type="pres">
      <dgm:prSet presAssocID="{857EA4B0-1B85-48EF-AAE7-9A833206B413}" presName="parTrans" presStyleLbl="sibTrans2D1" presStyleIdx="0" presStyleCnt="7"/>
      <dgm:spPr/>
    </dgm:pt>
    <dgm:pt modelId="{049F27E2-4C2C-451E-8F9E-842C1A33EA15}" type="pres">
      <dgm:prSet presAssocID="{857EA4B0-1B85-48EF-AAE7-9A833206B413}" presName="connectorText" presStyleLbl="sibTrans2D1" presStyleIdx="0" presStyleCnt="7"/>
      <dgm:spPr/>
    </dgm:pt>
    <dgm:pt modelId="{A6ED1EB4-A0B0-4DB6-A05E-B179643EE695}" type="pres">
      <dgm:prSet presAssocID="{AC9B382D-7495-4F28-A6C4-B2F9239AB92F}" presName="node" presStyleLbl="node1" presStyleIdx="0" presStyleCnt="7" custScaleX="136079">
        <dgm:presLayoutVars>
          <dgm:bulletEnabled val="1"/>
        </dgm:presLayoutVars>
      </dgm:prSet>
      <dgm:spPr/>
      <dgm:t>
        <a:bodyPr/>
        <a:lstStyle/>
        <a:p>
          <a:endParaRPr lang="es-EC"/>
        </a:p>
      </dgm:t>
    </dgm:pt>
    <dgm:pt modelId="{7D9BE9B0-8C00-4D10-8DB1-216B5F92E823}" type="pres">
      <dgm:prSet presAssocID="{81DB23F0-9532-42EC-80B9-8576926A44B7}" presName="parTrans" presStyleLbl="sibTrans2D1" presStyleIdx="1" presStyleCnt="7"/>
      <dgm:spPr/>
    </dgm:pt>
    <dgm:pt modelId="{3E6D1E67-9616-405D-AE42-B1D7880AC238}" type="pres">
      <dgm:prSet presAssocID="{81DB23F0-9532-42EC-80B9-8576926A44B7}" presName="connectorText" presStyleLbl="sibTrans2D1" presStyleIdx="1" presStyleCnt="7"/>
      <dgm:spPr/>
    </dgm:pt>
    <dgm:pt modelId="{3090BC6E-54B7-4671-BDC5-806C8BDB5D24}" type="pres">
      <dgm:prSet presAssocID="{745E172F-A1AA-4712-9530-F5172092A287}" presName="node" presStyleLbl="node1" presStyleIdx="1" presStyleCnt="7">
        <dgm:presLayoutVars>
          <dgm:bulletEnabled val="1"/>
        </dgm:presLayoutVars>
      </dgm:prSet>
      <dgm:spPr/>
      <dgm:t>
        <a:bodyPr/>
        <a:lstStyle/>
        <a:p>
          <a:endParaRPr lang="es-EC"/>
        </a:p>
      </dgm:t>
    </dgm:pt>
    <dgm:pt modelId="{8EF1C81D-77EF-4E29-89B7-18F8F99C6745}" type="pres">
      <dgm:prSet presAssocID="{AF726181-FC3E-4970-8FF8-31F4E9651D90}" presName="parTrans" presStyleLbl="sibTrans2D1" presStyleIdx="2" presStyleCnt="7"/>
      <dgm:spPr/>
    </dgm:pt>
    <dgm:pt modelId="{C4A04593-2D41-485A-BBFE-CABB019127DC}" type="pres">
      <dgm:prSet presAssocID="{AF726181-FC3E-4970-8FF8-31F4E9651D90}" presName="connectorText" presStyleLbl="sibTrans2D1" presStyleIdx="2" presStyleCnt="7"/>
      <dgm:spPr/>
    </dgm:pt>
    <dgm:pt modelId="{F6AE6687-17C8-4826-BF6A-012BD1E051AD}" type="pres">
      <dgm:prSet presAssocID="{1FDD6EEC-393B-45B0-B0A0-3409EBC6C8CE}" presName="node" presStyleLbl="node1" presStyleIdx="2" presStyleCnt="7" custScaleX="100441" custScaleY="80467">
        <dgm:presLayoutVars>
          <dgm:bulletEnabled val="1"/>
        </dgm:presLayoutVars>
      </dgm:prSet>
      <dgm:spPr/>
      <dgm:t>
        <a:bodyPr/>
        <a:lstStyle/>
        <a:p>
          <a:endParaRPr lang="es-EC"/>
        </a:p>
      </dgm:t>
    </dgm:pt>
    <dgm:pt modelId="{26AC6540-F146-4077-A0D6-DF8F72B73AFF}" type="pres">
      <dgm:prSet presAssocID="{CE343D7D-A2A5-4041-8728-ED213C568FA1}" presName="parTrans" presStyleLbl="sibTrans2D1" presStyleIdx="3" presStyleCnt="7"/>
      <dgm:spPr/>
    </dgm:pt>
    <dgm:pt modelId="{BFC5756A-9AF5-4852-8A51-76EB861684C2}" type="pres">
      <dgm:prSet presAssocID="{CE343D7D-A2A5-4041-8728-ED213C568FA1}" presName="connectorText" presStyleLbl="sibTrans2D1" presStyleIdx="3" presStyleCnt="7"/>
      <dgm:spPr/>
    </dgm:pt>
    <dgm:pt modelId="{BA5F984E-9C73-42C1-8C24-13B60B44DD41}" type="pres">
      <dgm:prSet presAssocID="{00AA371F-F68F-4430-BFFA-057CD6DAF0DD}" presName="node" presStyleLbl="node1" presStyleIdx="3" presStyleCnt="7">
        <dgm:presLayoutVars>
          <dgm:bulletEnabled val="1"/>
        </dgm:presLayoutVars>
      </dgm:prSet>
      <dgm:spPr/>
      <dgm:t>
        <a:bodyPr/>
        <a:lstStyle/>
        <a:p>
          <a:endParaRPr lang="es-EC"/>
        </a:p>
      </dgm:t>
    </dgm:pt>
    <dgm:pt modelId="{CC6B60C4-00C6-4E7F-BA29-F53A83EBAC53}" type="pres">
      <dgm:prSet presAssocID="{08BCC516-E9F0-4E0C-B49E-67B52BEA439F}" presName="parTrans" presStyleLbl="sibTrans2D1" presStyleIdx="4" presStyleCnt="7"/>
      <dgm:spPr/>
    </dgm:pt>
    <dgm:pt modelId="{F0996A88-65DF-47C7-AD18-1341848B11C9}" type="pres">
      <dgm:prSet presAssocID="{08BCC516-E9F0-4E0C-B49E-67B52BEA439F}" presName="connectorText" presStyleLbl="sibTrans2D1" presStyleIdx="4" presStyleCnt="7"/>
      <dgm:spPr/>
    </dgm:pt>
    <dgm:pt modelId="{5E2692D4-B5A5-49BD-8D6E-C9EBF376D6D3}" type="pres">
      <dgm:prSet presAssocID="{874F1847-3BB3-4B68-B310-2114775F26A1}" presName="node" presStyleLbl="node1" presStyleIdx="4" presStyleCnt="7">
        <dgm:presLayoutVars>
          <dgm:bulletEnabled val="1"/>
        </dgm:presLayoutVars>
      </dgm:prSet>
      <dgm:spPr/>
      <dgm:t>
        <a:bodyPr/>
        <a:lstStyle/>
        <a:p>
          <a:endParaRPr lang="es-EC"/>
        </a:p>
      </dgm:t>
    </dgm:pt>
    <dgm:pt modelId="{0F63F514-3909-49C0-B2E9-74DEAAE4757C}" type="pres">
      <dgm:prSet presAssocID="{FED5B5D5-6354-4A23-A511-33EC5EB02619}" presName="parTrans" presStyleLbl="sibTrans2D1" presStyleIdx="5" presStyleCnt="7"/>
      <dgm:spPr/>
    </dgm:pt>
    <dgm:pt modelId="{675EC00A-941C-4895-8A9A-0CDB189DC205}" type="pres">
      <dgm:prSet presAssocID="{FED5B5D5-6354-4A23-A511-33EC5EB02619}" presName="connectorText" presStyleLbl="sibTrans2D1" presStyleIdx="5" presStyleCnt="7"/>
      <dgm:spPr/>
    </dgm:pt>
    <dgm:pt modelId="{E2DE3247-9B6D-4058-966C-1875E2640B17}" type="pres">
      <dgm:prSet presAssocID="{5393906D-E318-40CE-BA61-29E27C59887A}" presName="node" presStyleLbl="node1" presStyleIdx="5" presStyleCnt="7">
        <dgm:presLayoutVars>
          <dgm:bulletEnabled val="1"/>
        </dgm:presLayoutVars>
      </dgm:prSet>
      <dgm:spPr/>
      <dgm:t>
        <a:bodyPr/>
        <a:lstStyle/>
        <a:p>
          <a:endParaRPr lang="es-EC"/>
        </a:p>
      </dgm:t>
    </dgm:pt>
    <dgm:pt modelId="{99C06EA8-2494-4102-8CE1-363B3CBC9544}" type="pres">
      <dgm:prSet presAssocID="{5A3487F6-835E-4DF1-9E17-0F2365F86CC3}" presName="parTrans" presStyleLbl="sibTrans2D1" presStyleIdx="6" presStyleCnt="7"/>
      <dgm:spPr/>
    </dgm:pt>
    <dgm:pt modelId="{4FEF22E5-52DE-42A4-9CC7-E2DBC25E201C}" type="pres">
      <dgm:prSet presAssocID="{5A3487F6-835E-4DF1-9E17-0F2365F86CC3}" presName="connectorText" presStyleLbl="sibTrans2D1" presStyleIdx="6" presStyleCnt="7"/>
      <dgm:spPr/>
    </dgm:pt>
    <dgm:pt modelId="{D35B9B50-FF84-4C9F-AA51-1BA8AD49646B}" type="pres">
      <dgm:prSet presAssocID="{70570F18-0AB3-4A7D-98F4-CFC9651E8ED3}" presName="node" presStyleLbl="node1" presStyleIdx="6" presStyleCnt="7" custScaleX="115617">
        <dgm:presLayoutVars>
          <dgm:bulletEnabled val="1"/>
        </dgm:presLayoutVars>
      </dgm:prSet>
      <dgm:spPr/>
      <dgm:t>
        <a:bodyPr/>
        <a:lstStyle/>
        <a:p>
          <a:endParaRPr lang="es-EC"/>
        </a:p>
      </dgm:t>
    </dgm:pt>
  </dgm:ptLst>
  <dgm:cxnLst>
    <dgm:cxn modelId="{CAA95E42-7572-4304-B52F-701B49DF3AFE}" type="presOf" srcId="{08BCC516-E9F0-4E0C-B49E-67B52BEA439F}" destId="{F0996A88-65DF-47C7-AD18-1341848B11C9}" srcOrd="1" destOrd="0" presId="urn:microsoft.com/office/officeart/2005/8/layout/radial5"/>
    <dgm:cxn modelId="{58B677EF-48CF-4BFC-8A35-CDC1BE4F911F}" type="presOf" srcId="{FED5B5D5-6354-4A23-A511-33EC5EB02619}" destId="{675EC00A-941C-4895-8A9A-0CDB189DC205}" srcOrd="1" destOrd="0" presId="urn:microsoft.com/office/officeart/2005/8/layout/radial5"/>
    <dgm:cxn modelId="{C64E1E81-6822-43BE-B18C-6C795B662D43}" srcId="{F411C49D-98E1-4A85-8E11-2A655792C1B0}" destId="{D2AC1037-C4DF-4FAF-A8E3-ABCC5770ED7B}" srcOrd="0" destOrd="0" parTransId="{DEF90C63-EB14-4FE0-97B0-891548C6B60E}" sibTransId="{4D77D263-BB37-4C94-8BA8-F5FE67D1AF59}"/>
    <dgm:cxn modelId="{51037776-2997-4AF1-B2B5-A34FDECFF7E3}" type="presOf" srcId="{08BCC516-E9F0-4E0C-B49E-67B52BEA439F}" destId="{CC6B60C4-00C6-4E7F-BA29-F53A83EBAC53}" srcOrd="0" destOrd="0" presId="urn:microsoft.com/office/officeart/2005/8/layout/radial5"/>
    <dgm:cxn modelId="{0D181A2F-0B2C-4F32-8EB8-5CE0F22AC6D2}" type="presOf" srcId="{857EA4B0-1B85-48EF-AAE7-9A833206B413}" destId="{AF37A096-0AA0-4B49-A63E-972C2BAAC4D3}" srcOrd="0" destOrd="0" presId="urn:microsoft.com/office/officeart/2005/8/layout/radial5"/>
    <dgm:cxn modelId="{340BEED6-58E8-42E8-885A-B1F5FE74C0B3}" type="presOf" srcId="{CE343D7D-A2A5-4041-8728-ED213C568FA1}" destId="{26AC6540-F146-4077-A0D6-DF8F72B73AFF}" srcOrd="0" destOrd="0" presId="urn:microsoft.com/office/officeart/2005/8/layout/radial5"/>
    <dgm:cxn modelId="{7EFF1CF5-3362-4489-947E-4D458C6B79DA}" type="presOf" srcId="{AF726181-FC3E-4970-8FF8-31F4E9651D90}" destId="{C4A04593-2D41-485A-BBFE-CABB019127DC}" srcOrd="1" destOrd="0" presId="urn:microsoft.com/office/officeart/2005/8/layout/radial5"/>
    <dgm:cxn modelId="{71C7B22B-4791-4008-9735-30207CE6292F}" srcId="{D2AC1037-C4DF-4FAF-A8E3-ABCC5770ED7B}" destId="{874F1847-3BB3-4B68-B310-2114775F26A1}" srcOrd="4" destOrd="0" parTransId="{08BCC516-E9F0-4E0C-B49E-67B52BEA439F}" sibTransId="{71B22BAD-8071-4AF7-88AC-04F07CEF5BB4}"/>
    <dgm:cxn modelId="{5F48CA99-8A92-458F-BE07-8B77F500E861}" srcId="{D2AC1037-C4DF-4FAF-A8E3-ABCC5770ED7B}" destId="{00AA371F-F68F-4430-BFFA-057CD6DAF0DD}" srcOrd="3" destOrd="0" parTransId="{CE343D7D-A2A5-4041-8728-ED213C568FA1}" sibTransId="{1EBC5949-D39F-4BAE-A248-19ECC055C9F4}"/>
    <dgm:cxn modelId="{FF347653-FEC2-4766-A186-16B31E4D9CD2}" type="presOf" srcId="{745E172F-A1AA-4712-9530-F5172092A287}" destId="{3090BC6E-54B7-4671-BDC5-806C8BDB5D24}" srcOrd="0" destOrd="0" presId="urn:microsoft.com/office/officeart/2005/8/layout/radial5"/>
    <dgm:cxn modelId="{6C9C1CB1-C298-430A-8A51-0497EC786D8F}" type="presOf" srcId="{81DB23F0-9532-42EC-80B9-8576926A44B7}" destId="{7D9BE9B0-8C00-4D10-8DB1-216B5F92E823}" srcOrd="0" destOrd="0" presId="urn:microsoft.com/office/officeart/2005/8/layout/radial5"/>
    <dgm:cxn modelId="{17270040-9F71-4BE7-90EF-98725988C453}" type="presOf" srcId="{CE343D7D-A2A5-4041-8728-ED213C568FA1}" destId="{BFC5756A-9AF5-4852-8A51-76EB861684C2}" srcOrd="1" destOrd="0" presId="urn:microsoft.com/office/officeart/2005/8/layout/radial5"/>
    <dgm:cxn modelId="{C8998EFC-68EB-4B29-8A8C-C44A96F930B7}" type="presOf" srcId="{AF726181-FC3E-4970-8FF8-31F4E9651D90}" destId="{8EF1C81D-77EF-4E29-89B7-18F8F99C6745}" srcOrd="0" destOrd="0" presId="urn:microsoft.com/office/officeart/2005/8/layout/radial5"/>
    <dgm:cxn modelId="{6B9E4F69-528F-4DE2-AD30-5B3259E9D68D}" type="presOf" srcId="{FED5B5D5-6354-4A23-A511-33EC5EB02619}" destId="{0F63F514-3909-49C0-B2E9-74DEAAE4757C}" srcOrd="0" destOrd="0" presId="urn:microsoft.com/office/officeart/2005/8/layout/radial5"/>
    <dgm:cxn modelId="{E05F1B05-B3AF-44E5-BC48-2AAC79CDDA48}" type="presOf" srcId="{5A3487F6-835E-4DF1-9E17-0F2365F86CC3}" destId="{4FEF22E5-52DE-42A4-9CC7-E2DBC25E201C}" srcOrd="1" destOrd="0" presId="urn:microsoft.com/office/officeart/2005/8/layout/radial5"/>
    <dgm:cxn modelId="{B1BA99A5-B922-4BE9-AB32-85414DB321EE}" srcId="{D2AC1037-C4DF-4FAF-A8E3-ABCC5770ED7B}" destId="{70570F18-0AB3-4A7D-98F4-CFC9651E8ED3}" srcOrd="6" destOrd="0" parTransId="{5A3487F6-835E-4DF1-9E17-0F2365F86CC3}" sibTransId="{B48F1F5C-08FC-4009-A99D-018F4A4B05A4}"/>
    <dgm:cxn modelId="{B1E2D441-E598-40C0-A756-155EDDBA432D}" srcId="{D2AC1037-C4DF-4FAF-A8E3-ABCC5770ED7B}" destId="{745E172F-A1AA-4712-9530-F5172092A287}" srcOrd="1" destOrd="0" parTransId="{81DB23F0-9532-42EC-80B9-8576926A44B7}" sibTransId="{D01F064A-6345-4AA8-8218-88E5FA50746E}"/>
    <dgm:cxn modelId="{314E8DC5-6F16-46CC-9CC6-B73B59BDCC5A}" type="presOf" srcId="{F411C49D-98E1-4A85-8E11-2A655792C1B0}" destId="{26E9DAD7-459C-463B-9EC6-EAFAD6DF8452}" srcOrd="0" destOrd="0" presId="urn:microsoft.com/office/officeart/2005/8/layout/radial5"/>
    <dgm:cxn modelId="{454B7DA4-34B0-4379-A75E-2221840F88CB}" srcId="{D2AC1037-C4DF-4FAF-A8E3-ABCC5770ED7B}" destId="{AC9B382D-7495-4F28-A6C4-B2F9239AB92F}" srcOrd="0" destOrd="0" parTransId="{857EA4B0-1B85-48EF-AAE7-9A833206B413}" sibTransId="{A566E169-A302-4294-B3A5-9DD615CC1B2D}"/>
    <dgm:cxn modelId="{82BFB4A5-2B0A-4A8C-A488-38024D7BDB19}" type="presOf" srcId="{874F1847-3BB3-4B68-B310-2114775F26A1}" destId="{5E2692D4-B5A5-49BD-8D6E-C9EBF376D6D3}" srcOrd="0" destOrd="0" presId="urn:microsoft.com/office/officeart/2005/8/layout/radial5"/>
    <dgm:cxn modelId="{5BBEEB89-6EA1-4F05-B3F8-486D9EC8399F}" type="presOf" srcId="{00AA371F-F68F-4430-BFFA-057CD6DAF0DD}" destId="{BA5F984E-9C73-42C1-8C24-13B60B44DD41}" srcOrd="0" destOrd="0" presId="urn:microsoft.com/office/officeart/2005/8/layout/radial5"/>
    <dgm:cxn modelId="{5899DC93-8279-47A2-8929-892480E35630}" srcId="{D2AC1037-C4DF-4FAF-A8E3-ABCC5770ED7B}" destId="{5393906D-E318-40CE-BA61-29E27C59887A}" srcOrd="5" destOrd="0" parTransId="{FED5B5D5-6354-4A23-A511-33EC5EB02619}" sibTransId="{671DE49B-D240-4916-B104-021EAD0C8FD6}"/>
    <dgm:cxn modelId="{D67DD18D-D81C-4CF2-B2CB-0254A6A03373}" srcId="{D2AC1037-C4DF-4FAF-A8E3-ABCC5770ED7B}" destId="{1FDD6EEC-393B-45B0-B0A0-3409EBC6C8CE}" srcOrd="2" destOrd="0" parTransId="{AF726181-FC3E-4970-8FF8-31F4E9651D90}" sibTransId="{297A1DF0-CA10-4EC1-9C7F-0BFF8998F0BA}"/>
    <dgm:cxn modelId="{E6DC48D3-1F99-47A4-90CF-7DCBD1082D1F}" type="presOf" srcId="{70570F18-0AB3-4A7D-98F4-CFC9651E8ED3}" destId="{D35B9B50-FF84-4C9F-AA51-1BA8AD49646B}" srcOrd="0" destOrd="0" presId="urn:microsoft.com/office/officeart/2005/8/layout/radial5"/>
    <dgm:cxn modelId="{18B79EC2-8E7C-4F56-97FA-645A420C2B5D}" type="presOf" srcId="{81DB23F0-9532-42EC-80B9-8576926A44B7}" destId="{3E6D1E67-9616-405D-AE42-B1D7880AC238}" srcOrd="1" destOrd="0" presId="urn:microsoft.com/office/officeart/2005/8/layout/radial5"/>
    <dgm:cxn modelId="{53528BA4-B988-4997-91D4-ADD696B77EF9}" type="presOf" srcId="{5393906D-E318-40CE-BA61-29E27C59887A}" destId="{E2DE3247-9B6D-4058-966C-1875E2640B17}" srcOrd="0" destOrd="0" presId="urn:microsoft.com/office/officeart/2005/8/layout/radial5"/>
    <dgm:cxn modelId="{3BB7D3DA-23C5-4690-90DA-97338106C30F}" type="presOf" srcId="{857EA4B0-1B85-48EF-AAE7-9A833206B413}" destId="{049F27E2-4C2C-451E-8F9E-842C1A33EA15}" srcOrd="1" destOrd="0" presId="urn:microsoft.com/office/officeart/2005/8/layout/radial5"/>
    <dgm:cxn modelId="{9BC8CB82-929D-44B9-A33B-239632156D48}" type="presOf" srcId="{1FDD6EEC-393B-45B0-B0A0-3409EBC6C8CE}" destId="{F6AE6687-17C8-4826-BF6A-012BD1E051AD}" srcOrd="0" destOrd="0" presId="urn:microsoft.com/office/officeart/2005/8/layout/radial5"/>
    <dgm:cxn modelId="{611AD3C4-B8AF-44E2-B935-2AAD636E7DE9}" type="presOf" srcId="{D2AC1037-C4DF-4FAF-A8E3-ABCC5770ED7B}" destId="{BC3C186C-9AF8-4421-8192-A9AB7F2AB523}" srcOrd="0" destOrd="0" presId="urn:microsoft.com/office/officeart/2005/8/layout/radial5"/>
    <dgm:cxn modelId="{119453B5-A945-4E9F-8FAC-1336CE2889AE}" type="presOf" srcId="{5A3487F6-835E-4DF1-9E17-0F2365F86CC3}" destId="{99C06EA8-2494-4102-8CE1-363B3CBC9544}" srcOrd="0" destOrd="0" presId="urn:microsoft.com/office/officeart/2005/8/layout/radial5"/>
    <dgm:cxn modelId="{D453DE83-3CA6-43B3-A391-ECD339C49EA7}" type="presOf" srcId="{AC9B382D-7495-4F28-A6C4-B2F9239AB92F}" destId="{A6ED1EB4-A0B0-4DB6-A05E-B179643EE695}" srcOrd="0" destOrd="0" presId="urn:microsoft.com/office/officeart/2005/8/layout/radial5"/>
    <dgm:cxn modelId="{6977710C-28D2-4D67-9AA2-19C6414F3428}" type="presParOf" srcId="{26E9DAD7-459C-463B-9EC6-EAFAD6DF8452}" destId="{BC3C186C-9AF8-4421-8192-A9AB7F2AB523}" srcOrd="0" destOrd="0" presId="urn:microsoft.com/office/officeart/2005/8/layout/radial5"/>
    <dgm:cxn modelId="{80C3B591-88AE-4003-8E5E-0DBC76B49374}" type="presParOf" srcId="{26E9DAD7-459C-463B-9EC6-EAFAD6DF8452}" destId="{AF37A096-0AA0-4B49-A63E-972C2BAAC4D3}" srcOrd="1" destOrd="0" presId="urn:microsoft.com/office/officeart/2005/8/layout/radial5"/>
    <dgm:cxn modelId="{63D5DF67-FCC4-4A3C-ADC9-1DDF7100A550}" type="presParOf" srcId="{AF37A096-0AA0-4B49-A63E-972C2BAAC4D3}" destId="{049F27E2-4C2C-451E-8F9E-842C1A33EA15}" srcOrd="0" destOrd="0" presId="urn:microsoft.com/office/officeart/2005/8/layout/radial5"/>
    <dgm:cxn modelId="{9D864E0C-0534-49A2-9B58-8E06EA9AD98B}" type="presParOf" srcId="{26E9DAD7-459C-463B-9EC6-EAFAD6DF8452}" destId="{A6ED1EB4-A0B0-4DB6-A05E-B179643EE695}" srcOrd="2" destOrd="0" presId="urn:microsoft.com/office/officeart/2005/8/layout/radial5"/>
    <dgm:cxn modelId="{1A84B66F-60F7-4756-8079-C440590741B8}" type="presParOf" srcId="{26E9DAD7-459C-463B-9EC6-EAFAD6DF8452}" destId="{7D9BE9B0-8C00-4D10-8DB1-216B5F92E823}" srcOrd="3" destOrd="0" presId="urn:microsoft.com/office/officeart/2005/8/layout/radial5"/>
    <dgm:cxn modelId="{02DF71C5-BAF6-48BF-BC53-FC3E47172CDB}" type="presParOf" srcId="{7D9BE9B0-8C00-4D10-8DB1-216B5F92E823}" destId="{3E6D1E67-9616-405D-AE42-B1D7880AC238}" srcOrd="0" destOrd="0" presId="urn:microsoft.com/office/officeart/2005/8/layout/radial5"/>
    <dgm:cxn modelId="{C1212A0F-0BF3-4F3E-9F30-6689AF3D3100}" type="presParOf" srcId="{26E9DAD7-459C-463B-9EC6-EAFAD6DF8452}" destId="{3090BC6E-54B7-4671-BDC5-806C8BDB5D24}" srcOrd="4" destOrd="0" presId="urn:microsoft.com/office/officeart/2005/8/layout/radial5"/>
    <dgm:cxn modelId="{70067F6D-AAAA-4E6A-A09A-EC3948DAB0BE}" type="presParOf" srcId="{26E9DAD7-459C-463B-9EC6-EAFAD6DF8452}" destId="{8EF1C81D-77EF-4E29-89B7-18F8F99C6745}" srcOrd="5" destOrd="0" presId="urn:microsoft.com/office/officeart/2005/8/layout/radial5"/>
    <dgm:cxn modelId="{91318341-A89E-40C2-AD55-96EE90B6CB73}" type="presParOf" srcId="{8EF1C81D-77EF-4E29-89B7-18F8F99C6745}" destId="{C4A04593-2D41-485A-BBFE-CABB019127DC}" srcOrd="0" destOrd="0" presId="urn:microsoft.com/office/officeart/2005/8/layout/radial5"/>
    <dgm:cxn modelId="{D57F8F60-CDE5-4AD9-BFE4-FE19BB2ADEC2}" type="presParOf" srcId="{26E9DAD7-459C-463B-9EC6-EAFAD6DF8452}" destId="{F6AE6687-17C8-4826-BF6A-012BD1E051AD}" srcOrd="6" destOrd="0" presId="urn:microsoft.com/office/officeart/2005/8/layout/radial5"/>
    <dgm:cxn modelId="{3301456C-E1F4-4AE6-9055-6CC667D65A9A}" type="presParOf" srcId="{26E9DAD7-459C-463B-9EC6-EAFAD6DF8452}" destId="{26AC6540-F146-4077-A0D6-DF8F72B73AFF}" srcOrd="7" destOrd="0" presId="urn:microsoft.com/office/officeart/2005/8/layout/radial5"/>
    <dgm:cxn modelId="{DA618B35-50F8-4ED0-9671-3F83EA7C4BA6}" type="presParOf" srcId="{26AC6540-F146-4077-A0D6-DF8F72B73AFF}" destId="{BFC5756A-9AF5-4852-8A51-76EB861684C2}" srcOrd="0" destOrd="0" presId="urn:microsoft.com/office/officeart/2005/8/layout/radial5"/>
    <dgm:cxn modelId="{6A6F3E9C-53AF-45B4-9AC0-F9A56F6C2EBE}" type="presParOf" srcId="{26E9DAD7-459C-463B-9EC6-EAFAD6DF8452}" destId="{BA5F984E-9C73-42C1-8C24-13B60B44DD41}" srcOrd="8" destOrd="0" presId="urn:microsoft.com/office/officeart/2005/8/layout/radial5"/>
    <dgm:cxn modelId="{1038ECD6-750F-4288-A972-8654904D84B7}" type="presParOf" srcId="{26E9DAD7-459C-463B-9EC6-EAFAD6DF8452}" destId="{CC6B60C4-00C6-4E7F-BA29-F53A83EBAC53}" srcOrd="9" destOrd="0" presId="urn:microsoft.com/office/officeart/2005/8/layout/radial5"/>
    <dgm:cxn modelId="{46FF4DEA-D2F9-4B70-B003-E088CE979427}" type="presParOf" srcId="{CC6B60C4-00C6-4E7F-BA29-F53A83EBAC53}" destId="{F0996A88-65DF-47C7-AD18-1341848B11C9}" srcOrd="0" destOrd="0" presId="urn:microsoft.com/office/officeart/2005/8/layout/radial5"/>
    <dgm:cxn modelId="{9554EC24-ECF1-4E4A-B6D0-D96D0BC5EADB}" type="presParOf" srcId="{26E9DAD7-459C-463B-9EC6-EAFAD6DF8452}" destId="{5E2692D4-B5A5-49BD-8D6E-C9EBF376D6D3}" srcOrd="10" destOrd="0" presId="urn:microsoft.com/office/officeart/2005/8/layout/radial5"/>
    <dgm:cxn modelId="{920A9802-F6A7-4927-93EB-45ADA2FF52A5}" type="presParOf" srcId="{26E9DAD7-459C-463B-9EC6-EAFAD6DF8452}" destId="{0F63F514-3909-49C0-B2E9-74DEAAE4757C}" srcOrd="11" destOrd="0" presId="urn:microsoft.com/office/officeart/2005/8/layout/radial5"/>
    <dgm:cxn modelId="{FD67A866-F0F5-40FA-B668-2CDBA0968DBA}" type="presParOf" srcId="{0F63F514-3909-49C0-B2E9-74DEAAE4757C}" destId="{675EC00A-941C-4895-8A9A-0CDB189DC205}" srcOrd="0" destOrd="0" presId="urn:microsoft.com/office/officeart/2005/8/layout/radial5"/>
    <dgm:cxn modelId="{08120AB7-798F-4875-99EB-658C6F90E1D3}" type="presParOf" srcId="{26E9DAD7-459C-463B-9EC6-EAFAD6DF8452}" destId="{E2DE3247-9B6D-4058-966C-1875E2640B17}" srcOrd="12" destOrd="0" presId="urn:microsoft.com/office/officeart/2005/8/layout/radial5"/>
    <dgm:cxn modelId="{8AF7AC10-D8C2-4869-A166-9277D19C5827}" type="presParOf" srcId="{26E9DAD7-459C-463B-9EC6-EAFAD6DF8452}" destId="{99C06EA8-2494-4102-8CE1-363B3CBC9544}" srcOrd="13" destOrd="0" presId="urn:microsoft.com/office/officeart/2005/8/layout/radial5"/>
    <dgm:cxn modelId="{4625F238-555B-4EFB-A892-C1899B14224C}" type="presParOf" srcId="{99C06EA8-2494-4102-8CE1-363B3CBC9544}" destId="{4FEF22E5-52DE-42A4-9CC7-E2DBC25E201C}" srcOrd="0" destOrd="0" presId="urn:microsoft.com/office/officeart/2005/8/layout/radial5"/>
    <dgm:cxn modelId="{2868F71C-2398-4D23-A5C8-85A0BDD6D7FC}" type="presParOf" srcId="{26E9DAD7-459C-463B-9EC6-EAFAD6DF8452}" destId="{D35B9B50-FF84-4C9F-AA51-1BA8AD49646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E29C54-29C4-4DA8-9016-9432F527C0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CB6483EE-8C5B-4F21-B7D9-969454473DD6}">
      <dgm:prSet phldrT="[Texto]"/>
      <dgm:spPr/>
      <dgm:t>
        <a:bodyPr/>
        <a:lstStyle/>
        <a:p>
          <a:pPr algn="just"/>
          <a:r>
            <a:rPr lang="es-EC" dirty="0" smtClean="0"/>
            <a:t>Es un método no lineal muy eficiente para obtener la capacidad de una estructura comparando con su relación resistencia- deformación.</a:t>
          </a:r>
          <a:endParaRPr lang="es-EC" dirty="0"/>
        </a:p>
      </dgm:t>
    </dgm:pt>
    <dgm:pt modelId="{07494165-3632-4256-B906-7FD2DE816A3B}" type="parTrans" cxnId="{7A9754C4-EC91-4785-83A5-A5A6080A1E9C}">
      <dgm:prSet/>
      <dgm:spPr/>
      <dgm:t>
        <a:bodyPr/>
        <a:lstStyle/>
        <a:p>
          <a:endParaRPr lang="es-EC"/>
        </a:p>
      </dgm:t>
    </dgm:pt>
    <dgm:pt modelId="{34DF159C-2A68-4110-81D8-05B5396753CC}" type="sibTrans" cxnId="{7A9754C4-EC91-4785-83A5-A5A6080A1E9C}">
      <dgm:prSet/>
      <dgm:spPr/>
      <dgm:t>
        <a:bodyPr/>
        <a:lstStyle/>
        <a:p>
          <a:endParaRPr lang="es-EC"/>
        </a:p>
      </dgm:t>
    </dgm:pt>
    <dgm:pt modelId="{229D810F-EA44-4F1C-A5BC-9DBB3ADC5C3A}">
      <dgm:prSet phldrT="[Texto]"/>
      <dgm:spPr/>
      <dgm:t>
        <a:bodyPr/>
        <a:lstStyle/>
        <a:p>
          <a:pPr algn="just"/>
          <a:r>
            <a:rPr lang="es-EC" dirty="0" smtClean="0"/>
            <a:t>Edificación se somete a cargas sísmicas que se incrementan hasta que se tiene la máxima capacidad de resistencia.</a:t>
          </a:r>
          <a:endParaRPr lang="es-EC" dirty="0"/>
        </a:p>
      </dgm:t>
    </dgm:pt>
    <dgm:pt modelId="{C6585413-6485-4F7A-B20E-A66682D08900}" type="parTrans" cxnId="{A1640C3E-4B1B-454E-830A-166843FCD66A}">
      <dgm:prSet/>
      <dgm:spPr/>
      <dgm:t>
        <a:bodyPr/>
        <a:lstStyle/>
        <a:p>
          <a:endParaRPr lang="es-EC"/>
        </a:p>
      </dgm:t>
    </dgm:pt>
    <dgm:pt modelId="{A6DF1C5B-6735-408F-A631-AE24DDA2B41E}" type="sibTrans" cxnId="{A1640C3E-4B1B-454E-830A-166843FCD66A}">
      <dgm:prSet/>
      <dgm:spPr/>
      <dgm:t>
        <a:bodyPr/>
        <a:lstStyle/>
        <a:p>
          <a:endParaRPr lang="es-EC"/>
        </a:p>
      </dgm:t>
    </dgm:pt>
    <dgm:pt modelId="{0430FE26-06BF-4BF2-84F6-F266DF329984}">
      <dgm:prSet phldrT="[Texto]"/>
      <dgm:spPr/>
      <dgm:t>
        <a:bodyPr/>
        <a:lstStyle/>
        <a:p>
          <a:pPr algn="just"/>
          <a:r>
            <a:rPr lang="es-EC" dirty="0" smtClean="0"/>
            <a:t>Identificar secuencialmente el agrietamiento hasta el momento de falla de los elementos estructurales, las solicitaciones últimas y deformaciones.</a:t>
          </a:r>
          <a:endParaRPr lang="es-EC" dirty="0"/>
        </a:p>
      </dgm:t>
    </dgm:pt>
    <dgm:pt modelId="{1887DC7F-5C40-442B-9082-C26AC3D7C9AE}" type="parTrans" cxnId="{D912E668-0F9E-4948-B85E-938D82DE0DC4}">
      <dgm:prSet/>
      <dgm:spPr/>
      <dgm:t>
        <a:bodyPr/>
        <a:lstStyle/>
        <a:p>
          <a:endParaRPr lang="es-EC"/>
        </a:p>
      </dgm:t>
    </dgm:pt>
    <dgm:pt modelId="{28DCD9C7-2DE5-4C90-A855-21A5EE364F31}" type="sibTrans" cxnId="{D912E668-0F9E-4948-B85E-938D82DE0DC4}">
      <dgm:prSet/>
      <dgm:spPr/>
      <dgm:t>
        <a:bodyPr/>
        <a:lstStyle/>
        <a:p>
          <a:endParaRPr lang="es-EC"/>
        </a:p>
      </dgm:t>
    </dgm:pt>
    <dgm:pt modelId="{F12E623D-18E6-4352-9366-245AE5C7A836}">
      <dgm:prSet phldrT="[Texto]"/>
      <dgm:spPr/>
      <dgm:t>
        <a:bodyPr/>
        <a:lstStyle/>
        <a:p>
          <a:pPr algn="just"/>
          <a:r>
            <a:rPr lang="en-US" dirty="0" smtClean="0"/>
            <a:t>El pushover </a:t>
          </a:r>
          <a:r>
            <a:rPr lang="en-US" dirty="0" err="1" smtClean="0"/>
            <a:t>es</a:t>
          </a:r>
          <a:r>
            <a:rPr lang="en-US" dirty="0" smtClean="0"/>
            <a:t> </a:t>
          </a:r>
          <a:r>
            <a:rPr lang="en-US" dirty="0" err="1" smtClean="0"/>
            <a:t>explicado</a:t>
          </a:r>
          <a:r>
            <a:rPr lang="en-US" dirty="0" smtClean="0"/>
            <a:t> </a:t>
          </a:r>
          <a:r>
            <a:rPr lang="en-US" dirty="0" err="1" smtClean="0"/>
            <a:t>pero</a:t>
          </a:r>
          <a:r>
            <a:rPr lang="en-US" dirty="0" smtClean="0"/>
            <a:t> no </a:t>
          </a:r>
          <a:r>
            <a:rPr lang="en-US" dirty="0" err="1" smtClean="0"/>
            <a:t>tiene</a:t>
          </a:r>
          <a:r>
            <a:rPr lang="en-US" dirty="0" smtClean="0"/>
            <a:t> </a:t>
          </a:r>
          <a:r>
            <a:rPr lang="es-EC" dirty="0" smtClean="0"/>
            <a:t>aplicación</a:t>
          </a:r>
          <a:r>
            <a:rPr lang="en-US" dirty="0" smtClean="0"/>
            <a:t> en los </a:t>
          </a:r>
          <a:r>
            <a:rPr lang="en-US" dirty="0" err="1" smtClean="0"/>
            <a:t>modelamientos</a:t>
          </a:r>
          <a:r>
            <a:rPr lang="en-US" dirty="0" smtClean="0"/>
            <a:t>.</a:t>
          </a:r>
          <a:endParaRPr lang="es-EC" dirty="0"/>
        </a:p>
      </dgm:t>
    </dgm:pt>
    <dgm:pt modelId="{68A39B21-3AD6-45DB-BD5C-E180DB5F7057}" type="parTrans" cxnId="{CA68E4BD-0291-4BE1-9373-B8197B851703}">
      <dgm:prSet/>
      <dgm:spPr/>
      <dgm:t>
        <a:bodyPr/>
        <a:lstStyle/>
        <a:p>
          <a:endParaRPr lang="es-EC"/>
        </a:p>
      </dgm:t>
    </dgm:pt>
    <dgm:pt modelId="{72E53FB2-C651-4FD0-8639-4ED3B4C93885}" type="sibTrans" cxnId="{CA68E4BD-0291-4BE1-9373-B8197B851703}">
      <dgm:prSet/>
      <dgm:spPr/>
      <dgm:t>
        <a:bodyPr/>
        <a:lstStyle/>
        <a:p>
          <a:endParaRPr lang="es-EC"/>
        </a:p>
      </dgm:t>
    </dgm:pt>
    <dgm:pt modelId="{6A5C2FB2-3CAF-4DCC-8D2D-1AA9763C6AF4}" type="pres">
      <dgm:prSet presAssocID="{DBE29C54-29C4-4DA8-9016-9432F527C0F6}" presName="diagram" presStyleCnt="0">
        <dgm:presLayoutVars>
          <dgm:dir/>
          <dgm:resizeHandles val="exact"/>
        </dgm:presLayoutVars>
      </dgm:prSet>
      <dgm:spPr/>
      <dgm:t>
        <a:bodyPr/>
        <a:lstStyle/>
        <a:p>
          <a:endParaRPr lang="es-EC"/>
        </a:p>
      </dgm:t>
    </dgm:pt>
    <dgm:pt modelId="{7E675CD7-DFE9-4838-AC04-DE35390E4AE2}" type="pres">
      <dgm:prSet presAssocID="{CB6483EE-8C5B-4F21-B7D9-969454473DD6}" presName="node" presStyleLbl="node1" presStyleIdx="0" presStyleCnt="4" custLinFactNeighborX="219" custLinFactNeighborY="8023">
        <dgm:presLayoutVars>
          <dgm:bulletEnabled val="1"/>
        </dgm:presLayoutVars>
      </dgm:prSet>
      <dgm:spPr/>
      <dgm:t>
        <a:bodyPr/>
        <a:lstStyle/>
        <a:p>
          <a:endParaRPr lang="es-EC"/>
        </a:p>
      </dgm:t>
    </dgm:pt>
    <dgm:pt modelId="{EEF63402-F0E9-4A3D-BC68-CE2B9224EB59}" type="pres">
      <dgm:prSet presAssocID="{34DF159C-2A68-4110-81D8-05B5396753CC}" presName="sibTrans" presStyleCnt="0"/>
      <dgm:spPr/>
    </dgm:pt>
    <dgm:pt modelId="{8BDF345A-DB80-4A54-9E26-95B313A84C9D}" type="pres">
      <dgm:prSet presAssocID="{229D810F-EA44-4F1C-A5BC-9DBB3ADC5C3A}" presName="node" presStyleLbl="node1" presStyleIdx="1" presStyleCnt="4" custLinFactNeighborX="219" custLinFactNeighborY="7360">
        <dgm:presLayoutVars>
          <dgm:bulletEnabled val="1"/>
        </dgm:presLayoutVars>
      </dgm:prSet>
      <dgm:spPr/>
      <dgm:t>
        <a:bodyPr/>
        <a:lstStyle/>
        <a:p>
          <a:endParaRPr lang="es-EC"/>
        </a:p>
      </dgm:t>
    </dgm:pt>
    <dgm:pt modelId="{2CDE4A2F-BC6B-42A2-B932-A55AB31F0676}" type="pres">
      <dgm:prSet presAssocID="{A6DF1C5B-6735-408F-A631-AE24DDA2B41E}" presName="sibTrans" presStyleCnt="0"/>
      <dgm:spPr/>
    </dgm:pt>
    <dgm:pt modelId="{96D9CBE5-9A37-41D1-8654-36141B505AC7}" type="pres">
      <dgm:prSet presAssocID="{0430FE26-06BF-4BF2-84F6-F266DF329984}" presName="node" presStyleLbl="node1" presStyleIdx="2" presStyleCnt="4">
        <dgm:presLayoutVars>
          <dgm:bulletEnabled val="1"/>
        </dgm:presLayoutVars>
      </dgm:prSet>
      <dgm:spPr/>
      <dgm:t>
        <a:bodyPr/>
        <a:lstStyle/>
        <a:p>
          <a:endParaRPr lang="es-EC"/>
        </a:p>
      </dgm:t>
    </dgm:pt>
    <dgm:pt modelId="{8F9CD7CA-FC8F-4632-94F4-101DACCED0FA}" type="pres">
      <dgm:prSet presAssocID="{28DCD9C7-2DE5-4C90-A855-21A5EE364F31}" presName="sibTrans" presStyleCnt="0"/>
      <dgm:spPr/>
    </dgm:pt>
    <dgm:pt modelId="{0C3BA751-E5D5-44F9-AFB6-17F7BD6BB00B}" type="pres">
      <dgm:prSet presAssocID="{F12E623D-18E6-4352-9366-245AE5C7A836}" presName="node" presStyleLbl="node1" presStyleIdx="3" presStyleCnt="4">
        <dgm:presLayoutVars>
          <dgm:bulletEnabled val="1"/>
        </dgm:presLayoutVars>
      </dgm:prSet>
      <dgm:spPr/>
      <dgm:t>
        <a:bodyPr/>
        <a:lstStyle/>
        <a:p>
          <a:endParaRPr lang="es-EC"/>
        </a:p>
      </dgm:t>
    </dgm:pt>
  </dgm:ptLst>
  <dgm:cxnLst>
    <dgm:cxn modelId="{D912E668-0F9E-4948-B85E-938D82DE0DC4}" srcId="{DBE29C54-29C4-4DA8-9016-9432F527C0F6}" destId="{0430FE26-06BF-4BF2-84F6-F266DF329984}" srcOrd="2" destOrd="0" parTransId="{1887DC7F-5C40-442B-9082-C26AC3D7C9AE}" sibTransId="{28DCD9C7-2DE5-4C90-A855-21A5EE364F31}"/>
    <dgm:cxn modelId="{CA68E4BD-0291-4BE1-9373-B8197B851703}" srcId="{DBE29C54-29C4-4DA8-9016-9432F527C0F6}" destId="{F12E623D-18E6-4352-9366-245AE5C7A836}" srcOrd="3" destOrd="0" parTransId="{68A39B21-3AD6-45DB-BD5C-E180DB5F7057}" sibTransId="{72E53FB2-C651-4FD0-8639-4ED3B4C93885}"/>
    <dgm:cxn modelId="{21F7138B-94E4-4BF5-AC97-150F8B005169}" type="presOf" srcId="{0430FE26-06BF-4BF2-84F6-F266DF329984}" destId="{96D9CBE5-9A37-41D1-8654-36141B505AC7}" srcOrd="0" destOrd="0" presId="urn:microsoft.com/office/officeart/2005/8/layout/default"/>
    <dgm:cxn modelId="{A1640C3E-4B1B-454E-830A-166843FCD66A}" srcId="{DBE29C54-29C4-4DA8-9016-9432F527C0F6}" destId="{229D810F-EA44-4F1C-A5BC-9DBB3ADC5C3A}" srcOrd="1" destOrd="0" parTransId="{C6585413-6485-4F7A-B20E-A66682D08900}" sibTransId="{A6DF1C5B-6735-408F-A631-AE24DDA2B41E}"/>
    <dgm:cxn modelId="{5F10CEBE-1B5D-4E1A-B71E-1A85209A4E75}" type="presOf" srcId="{229D810F-EA44-4F1C-A5BC-9DBB3ADC5C3A}" destId="{8BDF345A-DB80-4A54-9E26-95B313A84C9D}" srcOrd="0" destOrd="0" presId="urn:microsoft.com/office/officeart/2005/8/layout/default"/>
    <dgm:cxn modelId="{7A9754C4-EC91-4785-83A5-A5A6080A1E9C}" srcId="{DBE29C54-29C4-4DA8-9016-9432F527C0F6}" destId="{CB6483EE-8C5B-4F21-B7D9-969454473DD6}" srcOrd="0" destOrd="0" parTransId="{07494165-3632-4256-B906-7FD2DE816A3B}" sibTransId="{34DF159C-2A68-4110-81D8-05B5396753CC}"/>
    <dgm:cxn modelId="{203AD28C-95AF-4752-9FAD-565C1A474464}" type="presOf" srcId="{DBE29C54-29C4-4DA8-9016-9432F527C0F6}" destId="{6A5C2FB2-3CAF-4DCC-8D2D-1AA9763C6AF4}" srcOrd="0" destOrd="0" presId="urn:microsoft.com/office/officeart/2005/8/layout/default"/>
    <dgm:cxn modelId="{7DDD0000-8FD8-4AEC-9601-3A326C444E36}" type="presOf" srcId="{CB6483EE-8C5B-4F21-B7D9-969454473DD6}" destId="{7E675CD7-DFE9-4838-AC04-DE35390E4AE2}" srcOrd="0" destOrd="0" presId="urn:microsoft.com/office/officeart/2005/8/layout/default"/>
    <dgm:cxn modelId="{31CE16B8-A73F-425E-A6AB-95FFAA3F703F}" type="presOf" srcId="{F12E623D-18E6-4352-9366-245AE5C7A836}" destId="{0C3BA751-E5D5-44F9-AFB6-17F7BD6BB00B}" srcOrd="0" destOrd="0" presId="urn:microsoft.com/office/officeart/2005/8/layout/default"/>
    <dgm:cxn modelId="{C44D6C17-9606-47C8-92B2-9F251A7271DD}" type="presParOf" srcId="{6A5C2FB2-3CAF-4DCC-8D2D-1AA9763C6AF4}" destId="{7E675CD7-DFE9-4838-AC04-DE35390E4AE2}" srcOrd="0" destOrd="0" presId="urn:microsoft.com/office/officeart/2005/8/layout/default"/>
    <dgm:cxn modelId="{716E2E27-1FB0-44FA-B071-3BFA4F98D229}" type="presParOf" srcId="{6A5C2FB2-3CAF-4DCC-8D2D-1AA9763C6AF4}" destId="{EEF63402-F0E9-4A3D-BC68-CE2B9224EB59}" srcOrd="1" destOrd="0" presId="urn:microsoft.com/office/officeart/2005/8/layout/default"/>
    <dgm:cxn modelId="{17E91C29-8ACA-4CD7-B908-B9BAE8A63D22}" type="presParOf" srcId="{6A5C2FB2-3CAF-4DCC-8D2D-1AA9763C6AF4}" destId="{8BDF345A-DB80-4A54-9E26-95B313A84C9D}" srcOrd="2" destOrd="0" presId="urn:microsoft.com/office/officeart/2005/8/layout/default"/>
    <dgm:cxn modelId="{7BEB71D8-C9A3-4615-9AA3-C0E88AEE76EB}" type="presParOf" srcId="{6A5C2FB2-3CAF-4DCC-8D2D-1AA9763C6AF4}" destId="{2CDE4A2F-BC6B-42A2-B932-A55AB31F0676}" srcOrd="3" destOrd="0" presId="urn:microsoft.com/office/officeart/2005/8/layout/default"/>
    <dgm:cxn modelId="{C1B780CD-81F9-4BF7-BE85-113EEB02C40C}" type="presParOf" srcId="{6A5C2FB2-3CAF-4DCC-8D2D-1AA9763C6AF4}" destId="{96D9CBE5-9A37-41D1-8654-36141B505AC7}" srcOrd="4" destOrd="0" presId="urn:microsoft.com/office/officeart/2005/8/layout/default"/>
    <dgm:cxn modelId="{116CCD31-0F4A-409E-9DB5-48ED7595E097}" type="presParOf" srcId="{6A5C2FB2-3CAF-4DCC-8D2D-1AA9763C6AF4}" destId="{8F9CD7CA-FC8F-4632-94F4-101DACCED0FA}" srcOrd="5" destOrd="0" presId="urn:microsoft.com/office/officeart/2005/8/layout/default"/>
    <dgm:cxn modelId="{9C6D0E3F-48B4-47AE-BC27-1D052F869D2A}" type="presParOf" srcId="{6A5C2FB2-3CAF-4DCC-8D2D-1AA9763C6AF4}" destId="{0C3BA751-E5D5-44F9-AFB6-17F7BD6BB0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6C5C-9CDB-4D34-9DA9-7AD8364C134B}">
      <dsp:nvSpPr>
        <dsp:cNvPr id="0" name=""/>
        <dsp:cNvSpPr/>
      </dsp:nvSpPr>
      <dsp:spPr>
        <a:xfrm>
          <a:off x="0" y="7909"/>
          <a:ext cx="8127999" cy="125941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Por el diseño estructural sin tomar en cuenta el peligro sísmico </a:t>
          </a:r>
          <a:endParaRPr lang="es-EC" sz="2600" kern="1200" dirty="0"/>
        </a:p>
      </dsp:txBody>
      <dsp:txXfrm>
        <a:off x="1751541" y="7909"/>
        <a:ext cx="6376458" cy="1259416"/>
      </dsp:txXfrm>
    </dsp:sp>
    <dsp:sp modelId="{FF557771-CB40-4C3F-8779-EC88A5E6D813}">
      <dsp:nvSpPr>
        <dsp:cNvPr id="0" name=""/>
        <dsp:cNvSpPr/>
      </dsp:nvSpPr>
      <dsp:spPr>
        <a:xfrm>
          <a:off x="125941" y="125941"/>
          <a:ext cx="1625600" cy="1007533"/>
        </a:xfrm>
        <a:prstGeom prst="roundRect">
          <a:avLst>
            <a:gd name="adj" fmla="val 10000"/>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8E30E-4355-4036-B14B-A306E6C07AE8}">
      <dsp:nvSpPr>
        <dsp:cNvPr id="0" name=""/>
        <dsp:cNvSpPr/>
      </dsp:nvSpPr>
      <dsp:spPr>
        <a:xfrm>
          <a:off x="0" y="1385358"/>
          <a:ext cx="8127999" cy="125941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Tener procedimientos y requisitos que se determinan tomando en cuenta la zona sísmica del Ecuador</a:t>
          </a:r>
          <a:endParaRPr lang="es-EC" sz="2600" kern="1200" dirty="0"/>
        </a:p>
      </dsp:txBody>
      <dsp:txXfrm>
        <a:off x="1751541" y="1385358"/>
        <a:ext cx="6376458" cy="1259416"/>
      </dsp:txXfrm>
    </dsp:sp>
    <dsp:sp modelId="{A53A61FC-D792-41A4-9320-9F158B537FCA}">
      <dsp:nvSpPr>
        <dsp:cNvPr id="0" name=""/>
        <dsp:cNvSpPr/>
      </dsp:nvSpPr>
      <dsp:spPr>
        <a:xfrm>
          <a:off x="125941" y="1511300"/>
          <a:ext cx="1625600" cy="1007533"/>
        </a:xfrm>
        <a:prstGeom prst="roundRect">
          <a:avLst>
            <a:gd name="adj" fmla="val 10000"/>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78F2F-A651-4921-BF70-DDE1E32CB48A}">
      <dsp:nvSpPr>
        <dsp:cNvPr id="0" name=""/>
        <dsp:cNvSpPr/>
      </dsp:nvSpPr>
      <dsp:spPr>
        <a:xfrm>
          <a:off x="0" y="2770716"/>
          <a:ext cx="8127999" cy="125941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Obtener una resistencia mínima de diseño para las estructuras</a:t>
          </a:r>
          <a:endParaRPr lang="es-EC" sz="2600" kern="1200" dirty="0"/>
        </a:p>
      </dsp:txBody>
      <dsp:txXfrm>
        <a:off x="1751541" y="2770716"/>
        <a:ext cx="6376458" cy="1259416"/>
      </dsp:txXfrm>
    </dsp:sp>
    <dsp:sp modelId="{F5FB4E95-22D4-47C7-AF01-3195F6701622}">
      <dsp:nvSpPr>
        <dsp:cNvPr id="0" name=""/>
        <dsp:cNvSpPr/>
      </dsp:nvSpPr>
      <dsp:spPr>
        <a:xfrm>
          <a:off x="125941" y="2896658"/>
          <a:ext cx="1625600" cy="1007533"/>
        </a:xfrm>
        <a:prstGeom prst="roundRect">
          <a:avLst>
            <a:gd name="adj" fmla="val 10000"/>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F9A30-DC7A-41CA-8DD1-3D72DEC7AC30}">
      <dsp:nvSpPr>
        <dsp:cNvPr id="0" name=""/>
        <dsp:cNvSpPr/>
      </dsp:nvSpPr>
      <dsp:spPr>
        <a:xfrm>
          <a:off x="0" y="4156075"/>
          <a:ext cx="8127999" cy="125941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Mantener vidas impidiendo el colapso de las edificaciones</a:t>
          </a:r>
          <a:endParaRPr lang="es-EC" sz="2600" kern="1200" dirty="0"/>
        </a:p>
      </dsp:txBody>
      <dsp:txXfrm>
        <a:off x="1751541" y="4156075"/>
        <a:ext cx="6376458" cy="1259416"/>
      </dsp:txXfrm>
    </dsp:sp>
    <dsp:sp modelId="{3292C466-F461-479E-8C19-6740EB3CAEF6}">
      <dsp:nvSpPr>
        <dsp:cNvPr id="0" name=""/>
        <dsp:cNvSpPr/>
      </dsp:nvSpPr>
      <dsp:spPr>
        <a:xfrm>
          <a:off x="125941" y="4282016"/>
          <a:ext cx="1625600" cy="1007533"/>
        </a:xfrm>
        <a:prstGeom prst="roundRect">
          <a:avLst>
            <a:gd name="adj" fmla="val 10000"/>
          </a:avLst>
        </a:prstGeom>
        <a:blipFill rotWithShape="1">
          <a:blip xmlns:r="http://schemas.openxmlformats.org/officeDocument/2006/relationships" r:embed="rId4"/>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BDCC-C9A0-41D4-8696-034C07C1DBCF}">
      <dsp:nvSpPr>
        <dsp:cNvPr id="0" name=""/>
        <dsp:cNvSpPr/>
      </dsp:nvSpPr>
      <dsp:spPr>
        <a:xfrm>
          <a:off x="0" y="0"/>
          <a:ext cx="8127999" cy="257968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Aplicación de los criterios de Ingeniería Sísmica, con varias formas de cálculo</a:t>
          </a:r>
          <a:endParaRPr lang="es-EC" sz="2800" kern="1200" dirty="0"/>
        </a:p>
      </dsp:txBody>
      <dsp:txXfrm>
        <a:off x="1883568" y="0"/>
        <a:ext cx="6244431" cy="2579687"/>
      </dsp:txXfrm>
    </dsp:sp>
    <dsp:sp modelId="{952A2C40-AFBE-49EA-B83B-40A2CED5CA2A}">
      <dsp:nvSpPr>
        <dsp:cNvPr id="0" name=""/>
        <dsp:cNvSpPr/>
      </dsp:nvSpPr>
      <dsp:spPr>
        <a:xfrm>
          <a:off x="257968" y="257968"/>
          <a:ext cx="1625600" cy="2063750"/>
        </a:xfrm>
        <a:prstGeom prst="roundRect">
          <a:avLst>
            <a:gd name="adj" fmla="val 10000"/>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8E30E-4355-4036-B14B-A306E6C07AE8}">
      <dsp:nvSpPr>
        <dsp:cNvPr id="0" name=""/>
        <dsp:cNvSpPr/>
      </dsp:nvSpPr>
      <dsp:spPr>
        <a:xfrm>
          <a:off x="0" y="2837656"/>
          <a:ext cx="8127999" cy="257968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Conocer una guía práctica del diseño sismorresistente con la actual norma</a:t>
          </a:r>
          <a:endParaRPr lang="es-EC" sz="2800" kern="1200" dirty="0"/>
        </a:p>
      </dsp:txBody>
      <dsp:txXfrm>
        <a:off x="1883568" y="2837656"/>
        <a:ext cx="6244431" cy="2579687"/>
      </dsp:txXfrm>
    </dsp:sp>
    <dsp:sp modelId="{A53A61FC-D792-41A4-9320-9F158B537FCA}">
      <dsp:nvSpPr>
        <dsp:cNvPr id="0" name=""/>
        <dsp:cNvSpPr/>
      </dsp:nvSpPr>
      <dsp:spPr>
        <a:xfrm>
          <a:off x="257968" y="3095625"/>
          <a:ext cx="1625600" cy="2063750"/>
        </a:xfrm>
        <a:prstGeom prst="roundRect">
          <a:avLst>
            <a:gd name="adj" fmla="val 10000"/>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1914B-E6EE-4F82-9FAB-BD230723EA0B}">
      <dsp:nvSpPr>
        <dsp:cNvPr id="0" name=""/>
        <dsp:cNvSpPr/>
      </dsp:nvSpPr>
      <dsp:spPr>
        <a:xfrm>
          <a:off x="2552625" y="2709333"/>
          <a:ext cx="675382" cy="643466"/>
        </a:xfrm>
        <a:custGeom>
          <a:avLst/>
          <a:gdLst/>
          <a:ahLst/>
          <a:cxnLst/>
          <a:rect l="0" t="0" r="0" b="0"/>
          <a:pathLst>
            <a:path>
              <a:moveTo>
                <a:pt x="0" y="0"/>
              </a:moveTo>
              <a:lnTo>
                <a:pt x="337691" y="0"/>
              </a:lnTo>
              <a:lnTo>
                <a:pt x="337691" y="643466"/>
              </a:lnTo>
              <a:lnTo>
                <a:pt x="675382" y="64346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66995" y="3007745"/>
        <a:ext cx="46642" cy="46642"/>
      </dsp:txXfrm>
    </dsp:sp>
    <dsp:sp modelId="{CA2E4C8B-1D66-4238-A241-B8BD1D61F7E1}">
      <dsp:nvSpPr>
        <dsp:cNvPr id="0" name=""/>
        <dsp:cNvSpPr/>
      </dsp:nvSpPr>
      <dsp:spPr>
        <a:xfrm>
          <a:off x="2552625" y="2040467"/>
          <a:ext cx="666906" cy="668865"/>
        </a:xfrm>
        <a:custGeom>
          <a:avLst/>
          <a:gdLst/>
          <a:ahLst/>
          <a:cxnLst/>
          <a:rect l="0" t="0" r="0" b="0"/>
          <a:pathLst>
            <a:path>
              <a:moveTo>
                <a:pt x="0" y="668865"/>
              </a:moveTo>
              <a:lnTo>
                <a:pt x="333453" y="668865"/>
              </a:lnTo>
              <a:lnTo>
                <a:pt x="333453" y="0"/>
              </a:lnTo>
              <a:lnTo>
                <a:pt x="666906" y="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62465" y="2351287"/>
        <a:ext cx="47226" cy="47226"/>
      </dsp:txXfrm>
    </dsp:sp>
    <dsp:sp modelId="{5BAA2837-B86C-43F1-87A1-BF969D59F2D1}">
      <dsp:nvSpPr>
        <dsp:cNvPr id="0" name=""/>
        <dsp:cNvSpPr/>
      </dsp:nvSpPr>
      <dsp:spPr>
        <a:xfrm rot="16200000">
          <a:off x="-671481" y="2194560"/>
          <a:ext cx="5418667" cy="102954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s-EC" sz="5500" kern="1200" dirty="0" smtClean="0"/>
            <a:t>JUSTIFICACIÓN</a:t>
          </a:r>
          <a:endParaRPr lang="es-EC" sz="5500" kern="1200" dirty="0"/>
        </a:p>
      </dsp:txBody>
      <dsp:txXfrm>
        <a:off x="-671481" y="2194560"/>
        <a:ext cx="5418667" cy="1029546"/>
      </dsp:txXfrm>
    </dsp:sp>
    <dsp:sp modelId="{0AE2AAE0-9EED-427D-8701-801E0A14F845}">
      <dsp:nvSpPr>
        <dsp:cNvPr id="0" name=""/>
        <dsp:cNvSpPr/>
      </dsp:nvSpPr>
      <dsp:spPr>
        <a:xfrm>
          <a:off x="3219532" y="1525694"/>
          <a:ext cx="3376913" cy="102954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Acuerdo</a:t>
          </a:r>
          <a:r>
            <a:rPr lang="en-US" sz="2400" kern="1200" dirty="0" smtClean="0"/>
            <a:t> Ministerial</a:t>
          </a:r>
          <a:endParaRPr lang="es-EC" sz="2400" kern="1200" dirty="0"/>
        </a:p>
      </dsp:txBody>
      <dsp:txXfrm>
        <a:off x="3219532" y="1525694"/>
        <a:ext cx="3376913" cy="1029546"/>
      </dsp:txXfrm>
    </dsp:sp>
    <dsp:sp modelId="{65DAE231-9E56-4834-9467-194E56BA1403}">
      <dsp:nvSpPr>
        <dsp:cNvPr id="0" name=""/>
        <dsp:cNvSpPr/>
      </dsp:nvSpPr>
      <dsp:spPr>
        <a:xfrm>
          <a:off x="3228008" y="2838026"/>
          <a:ext cx="3376913" cy="1029546"/>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Aplicar el capítulo dos del NEC-SE</a:t>
          </a:r>
          <a:endParaRPr lang="es-EC" sz="2400" kern="1200" dirty="0"/>
        </a:p>
      </dsp:txBody>
      <dsp:txXfrm>
        <a:off x="3228008" y="2838026"/>
        <a:ext cx="3376913" cy="1029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4FA13-5D98-411C-AF45-8D3607DC1BEF}">
      <dsp:nvSpPr>
        <dsp:cNvPr id="0" name=""/>
        <dsp:cNvSpPr/>
      </dsp:nvSpPr>
      <dsp:spPr>
        <a:xfrm>
          <a:off x="1323" y="0"/>
          <a:ext cx="2059627" cy="444982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t>I=1.5</a:t>
          </a:r>
          <a:endParaRPr lang="es-EC" sz="4800" kern="1200" dirty="0"/>
        </a:p>
      </dsp:txBody>
      <dsp:txXfrm>
        <a:off x="1323" y="1779931"/>
        <a:ext cx="2059627" cy="1779931"/>
      </dsp:txXfrm>
    </dsp:sp>
    <dsp:sp modelId="{5B80C88E-09C9-4D52-88E8-ACFFFBCF25B4}">
      <dsp:nvSpPr>
        <dsp:cNvPr id="0" name=""/>
        <dsp:cNvSpPr/>
      </dsp:nvSpPr>
      <dsp:spPr>
        <a:xfrm>
          <a:off x="290241" y="266989"/>
          <a:ext cx="1481792" cy="14817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D7F37-7024-468D-8311-201F0B2B3211}">
      <dsp:nvSpPr>
        <dsp:cNvPr id="0" name=""/>
        <dsp:cNvSpPr/>
      </dsp:nvSpPr>
      <dsp:spPr>
        <a:xfrm>
          <a:off x="2122739" y="0"/>
          <a:ext cx="2059627" cy="444982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t>I</a:t>
          </a:r>
          <a:r>
            <a:rPr lang="en-US" sz="4800" kern="1200" dirty="0" smtClean="0">
              <a:latin typeface="Calibri" panose="020F0502020204030204" pitchFamily="34" charset="0"/>
            </a:rPr>
            <a:t>=1.3</a:t>
          </a:r>
          <a:endParaRPr lang="es-EC" sz="4800" kern="1200" dirty="0"/>
        </a:p>
      </dsp:txBody>
      <dsp:txXfrm>
        <a:off x="2122739" y="1779931"/>
        <a:ext cx="2059627" cy="1779931"/>
      </dsp:txXfrm>
    </dsp:sp>
    <dsp:sp modelId="{0922F8EB-AD84-4BB6-A3D5-138A1A6ECAA5}">
      <dsp:nvSpPr>
        <dsp:cNvPr id="0" name=""/>
        <dsp:cNvSpPr/>
      </dsp:nvSpPr>
      <dsp:spPr>
        <a:xfrm>
          <a:off x="2411657" y="266989"/>
          <a:ext cx="1481792" cy="14817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017C7-41BF-4AF6-B321-965860A57B8A}">
      <dsp:nvSpPr>
        <dsp:cNvPr id="0" name=""/>
        <dsp:cNvSpPr/>
      </dsp:nvSpPr>
      <dsp:spPr>
        <a:xfrm>
          <a:off x="4244155" y="0"/>
          <a:ext cx="2059627" cy="444982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smtClean="0"/>
            <a:t>I</a:t>
          </a:r>
          <a:r>
            <a:rPr lang="en-US" sz="4800" kern="1200" dirty="0" smtClean="0">
              <a:latin typeface="Calibri" panose="020F0502020204030204" pitchFamily="34" charset="0"/>
            </a:rPr>
            <a:t>=1.0</a:t>
          </a:r>
          <a:endParaRPr lang="es-EC" sz="4800" kern="1200" dirty="0"/>
        </a:p>
      </dsp:txBody>
      <dsp:txXfrm>
        <a:off x="4244155" y="1779931"/>
        <a:ext cx="2059627" cy="1779931"/>
      </dsp:txXfrm>
    </dsp:sp>
    <dsp:sp modelId="{8B0968F4-1812-4CE5-B68A-D2FBC93B6F73}">
      <dsp:nvSpPr>
        <dsp:cNvPr id="0" name=""/>
        <dsp:cNvSpPr/>
      </dsp:nvSpPr>
      <dsp:spPr>
        <a:xfrm>
          <a:off x="4533073" y="266989"/>
          <a:ext cx="1481792" cy="14817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9B63A-DE9F-4A8D-8156-E015BE49D93F}">
      <dsp:nvSpPr>
        <dsp:cNvPr id="0" name=""/>
        <dsp:cNvSpPr/>
      </dsp:nvSpPr>
      <dsp:spPr>
        <a:xfrm>
          <a:off x="241589" y="3582396"/>
          <a:ext cx="5800698" cy="667474"/>
        </a:xfrm>
        <a:prstGeom prst="leftRightArrow">
          <a:avLst/>
        </a:prstGeom>
        <a:solidFill>
          <a:schemeClr val="lt1"/>
        </a:solidFill>
        <a:ln w="264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2F814-CD03-4839-87C1-BBA7ED22F8B9}">
      <dsp:nvSpPr>
        <dsp:cNvPr id="0" name=""/>
        <dsp:cNvSpPr/>
      </dsp:nvSpPr>
      <dsp:spPr>
        <a:xfrm>
          <a:off x="1151" y="1317330"/>
          <a:ext cx="1526017" cy="1526017"/>
        </a:xfrm>
        <a:prstGeom prst="ellipse">
          <a:avLst/>
        </a:prstGeom>
        <a:blipFill rotWithShape="0">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C" sz="1300" kern="1200" dirty="0"/>
        </a:p>
      </dsp:txBody>
      <dsp:txXfrm>
        <a:off x="224631" y="1540810"/>
        <a:ext cx="1079057" cy="1079057"/>
      </dsp:txXfrm>
    </dsp:sp>
    <dsp:sp modelId="{2FDBFEF5-D1F9-4E73-8414-62A0BB1BA6D9}">
      <dsp:nvSpPr>
        <dsp:cNvPr id="0" name=""/>
        <dsp:cNvSpPr/>
      </dsp:nvSpPr>
      <dsp:spPr>
        <a:xfrm>
          <a:off x="1651081" y="1637793"/>
          <a:ext cx="885090" cy="8850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768400" y="1976251"/>
        <a:ext cx="650452" cy="208174"/>
      </dsp:txXfrm>
    </dsp:sp>
    <dsp:sp modelId="{57FEB2CC-E295-493C-AAE4-2ABFC811BCD4}">
      <dsp:nvSpPr>
        <dsp:cNvPr id="0" name=""/>
        <dsp:cNvSpPr/>
      </dsp:nvSpPr>
      <dsp:spPr>
        <a:xfrm>
          <a:off x="2660084" y="1317330"/>
          <a:ext cx="1526017" cy="152601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Configuración</a:t>
          </a:r>
          <a:r>
            <a:rPr lang="en-US" sz="1300" kern="1200" dirty="0" smtClean="0"/>
            <a:t> </a:t>
          </a:r>
          <a:r>
            <a:rPr lang="en-US" sz="1300" kern="1200" dirty="0" smtClean="0"/>
            <a:t>en planta y </a:t>
          </a:r>
          <a:r>
            <a:rPr lang="en-US" sz="1300" kern="1200" dirty="0" err="1" smtClean="0"/>
            <a:t>elevación</a:t>
          </a:r>
          <a:endParaRPr lang="en-US" sz="1300" kern="1200" dirty="0" smtClean="0"/>
        </a:p>
        <a:p>
          <a:pPr lvl="0" algn="ctr" defTabSz="577850">
            <a:lnSpc>
              <a:spcPct val="90000"/>
            </a:lnSpc>
            <a:spcBef>
              <a:spcPct val="0"/>
            </a:spcBef>
            <a:spcAft>
              <a:spcPct val="35000"/>
            </a:spcAft>
          </a:pPr>
          <a:r>
            <a:rPr lang="en-US" sz="1300" kern="1200" dirty="0" err="1" smtClean="0">
              <a:latin typeface="Trebuchet MS" panose="020B0603020202020204" pitchFamily="34" charset="0"/>
            </a:rPr>
            <a:t>Øp</a:t>
          </a:r>
          <a:r>
            <a:rPr lang="en-US" sz="1300" kern="1200" dirty="0" smtClean="0">
              <a:latin typeface="Calibri" panose="020F0502020204030204" pitchFamily="34" charset="0"/>
            </a:rPr>
            <a:t>=</a:t>
          </a:r>
          <a:r>
            <a:rPr lang="en-US" sz="1300" kern="1200" dirty="0" err="1" smtClean="0">
              <a:latin typeface="Trebuchet MS" panose="020B0603020202020204" pitchFamily="34" charset="0"/>
            </a:rPr>
            <a:t>Øe</a:t>
          </a:r>
          <a:r>
            <a:rPr lang="en-US" sz="1300" kern="1200" dirty="0" smtClean="0">
              <a:latin typeface="Calibri" panose="020F0502020204030204" pitchFamily="34" charset="0"/>
            </a:rPr>
            <a:t>=1</a:t>
          </a:r>
          <a:endParaRPr lang="es-EC" sz="1300" kern="1200" dirty="0"/>
        </a:p>
      </dsp:txBody>
      <dsp:txXfrm>
        <a:off x="2883564" y="1540810"/>
        <a:ext cx="1079057" cy="1079057"/>
      </dsp:txXfrm>
    </dsp:sp>
    <dsp:sp modelId="{10D578A6-476C-42A3-84E3-DBAA66345FBD}">
      <dsp:nvSpPr>
        <dsp:cNvPr id="0" name=""/>
        <dsp:cNvSpPr/>
      </dsp:nvSpPr>
      <dsp:spPr>
        <a:xfrm>
          <a:off x="4310014" y="1637793"/>
          <a:ext cx="885090" cy="88509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4427333" y="1820122"/>
        <a:ext cx="650452" cy="520432"/>
      </dsp:txXfrm>
    </dsp:sp>
    <dsp:sp modelId="{8B5A3179-7ABA-4D00-A724-1DE05CC428E1}">
      <dsp:nvSpPr>
        <dsp:cNvPr id="0" name=""/>
        <dsp:cNvSpPr/>
      </dsp:nvSpPr>
      <dsp:spPr>
        <a:xfrm>
          <a:off x="5319017" y="1317330"/>
          <a:ext cx="1526017" cy="152601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Estructuras</a:t>
          </a:r>
          <a:r>
            <a:rPr lang="en-US" sz="1300" kern="1200" dirty="0" smtClean="0"/>
            <a:t> </a:t>
          </a:r>
          <a:r>
            <a:rPr lang="en-US" sz="1300" kern="1200" dirty="0" err="1" smtClean="0"/>
            <a:t>Regulares</a:t>
          </a:r>
          <a:endParaRPr lang="es-EC" sz="1300" kern="1200" dirty="0"/>
        </a:p>
      </dsp:txBody>
      <dsp:txXfrm>
        <a:off x="5542497" y="1540810"/>
        <a:ext cx="1079057" cy="1079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2F814-CD03-4839-87C1-BBA7ED22F8B9}">
      <dsp:nvSpPr>
        <dsp:cNvPr id="0" name=""/>
        <dsp:cNvSpPr/>
      </dsp:nvSpPr>
      <dsp:spPr>
        <a:xfrm>
          <a:off x="1636" y="1090989"/>
          <a:ext cx="1865210" cy="1794402"/>
        </a:xfrm>
        <a:prstGeom prst="ellipse">
          <a:avLst/>
        </a:prstGeom>
        <a:blipFill rotWithShape="0">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p>
      </dsp:txBody>
      <dsp:txXfrm>
        <a:off x="274790" y="1353773"/>
        <a:ext cx="1318902" cy="1268834"/>
      </dsp:txXfrm>
    </dsp:sp>
    <dsp:sp modelId="{2FDBFEF5-D1F9-4E73-8414-62A0BB1BA6D9}">
      <dsp:nvSpPr>
        <dsp:cNvPr id="0" name=""/>
        <dsp:cNvSpPr/>
      </dsp:nvSpPr>
      <dsp:spPr>
        <a:xfrm>
          <a:off x="1995386" y="1529122"/>
          <a:ext cx="918136" cy="91813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117085" y="1880217"/>
        <a:ext cx="674738" cy="215946"/>
      </dsp:txXfrm>
    </dsp:sp>
    <dsp:sp modelId="{57FEB2CC-E295-493C-AAE4-2ABFC811BCD4}">
      <dsp:nvSpPr>
        <dsp:cNvPr id="0" name=""/>
        <dsp:cNvSpPr/>
      </dsp:nvSpPr>
      <dsp:spPr>
        <a:xfrm>
          <a:off x="3042062" y="1196693"/>
          <a:ext cx="1582994" cy="1582994"/>
        </a:xfrm>
        <a:prstGeom prst="ellipse">
          <a:avLst/>
        </a:prstGeom>
        <a:blipFill rotWithShape="0">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C" sz="1600" kern="1200" dirty="0"/>
        </a:p>
      </dsp:txBody>
      <dsp:txXfrm>
        <a:off x="3273886" y="1428517"/>
        <a:ext cx="1119346" cy="1119346"/>
      </dsp:txXfrm>
    </dsp:sp>
    <dsp:sp modelId="{10D578A6-476C-42A3-84E3-DBAA66345FBD}">
      <dsp:nvSpPr>
        <dsp:cNvPr id="0" name=""/>
        <dsp:cNvSpPr/>
      </dsp:nvSpPr>
      <dsp:spPr>
        <a:xfrm>
          <a:off x="4753595" y="1529122"/>
          <a:ext cx="918136" cy="91813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4875294" y="1718258"/>
        <a:ext cx="674738" cy="539864"/>
      </dsp:txXfrm>
    </dsp:sp>
    <dsp:sp modelId="{8B5A3179-7ABA-4D00-A724-1DE05CC428E1}">
      <dsp:nvSpPr>
        <dsp:cNvPr id="0" name=""/>
        <dsp:cNvSpPr/>
      </dsp:nvSpPr>
      <dsp:spPr>
        <a:xfrm>
          <a:off x="5800271" y="1196693"/>
          <a:ext cx="1582994" cy="158299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Estructuras</a:t>
          </a:r>
          <a:r>
            <a:rPr lang="en-US" sz="1600" kern="1200" dirty="0" smtClean="0"/>
            <a:t> </a:t>
          </a:r>
          <a:r>
            <a:rPr lang="en-US" sz="1600" kern="1200" dirty="0" err="1" smtClean="0"/>
            <a:t>Irregulares</a:t>
          </a:r>
          <a:endParaRPr lang="es-EC" sz="1600" kern="1200" dirty="0"/>
        </a:p>
      </dsp:txBody>
      <dsp:txXfrm>
        <a:off x="6032095" y="1428517"/>
        <a:ext cx="1119346" cy="1119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C186C-9AF8-4421-8192-A9AB7F2AB523}">
      <dsp:nvSpPr>
        <dsp:cNvPr id="0" name=""/>
        <dsp:cNvSpPr/>
      </dsp:nvSpPr>
      <dsp:spPr>
        <a:xfrm>
          <a:off x="4155768" y="2051105"/>
          <a:ext cx="1948379" cy="1573532"/>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600" b="1" i="1" kern="1200" smtClean="0">
                    <a:solidFill>
                      <a:srgbClr val="FF0000"/>
                    </a:solidFill>
                    <a:latin typeface="Cambria Math" panose="02040503050406030204" pitchFamily="18" charset="0"/>
                  </a:rPr>
                  <m:t>𝑽</m:t>
                </m:r>
                <m:r>
                  <a:rPr lang="es-EC" sz="1600" b="1" i="1" kern="1200" smtClean="0">
                    <a:solidFill>
                      <a:srgbClr val="FF0000"/>
                    </a:solidFill>
                    <a:latin typeface="Cambria Math" panose="02040503050406030204" pitchFamily="18" charset="0"/>
                  </a:rPr>
                  <m:t>=</m:t>
                </m:r>
                <m:r>
                  <a:rPr lang="es-EC" sz="1600" b="1" i="1" kern="1200" smtClean="0">
                    <a:solidFill>
                      <a:srgbClr val="FF0000"/>
                    </a:solidFill>
                    <a:latin typeface="Cambria Math" panose="02040503050406030204" pitchFamily="18" charset="0"/>
                  </a:rPr>
                  <m:t>𝟎</m:t>
                </m:r>
                <m:r>
                  <a:rPr lang="es-EC" sz="1600" b="1" i="1" kern="1200" smtClean="0">
                    <a:solidFill>
                      <a:srgbClr val="FF0000"/>
                    </a:solidFill>
                    <a:latin typeface="Cambria Math" panose="02040503050406030204" pitchFamily="18" charset="0"/>
                  </a:rPr>
                  <m:t>.</m:t>
                </m:r>
                <m:r>
                  <a:rPr lang="es-EC" sz="1600" b="1" i="1" kern="1200" smtClean="0">
                    <a:solidFill>
                      <a:srgbClr val="FF0000"/>
                    </a:solidFill>
                    <a:latin typeface="Cambria Math" panose="02040503050406030204" pitchFamily="18" charset="0"/>
                  </a:rPr>
                  <m:t>𝟏𝟒𝟖𝟖</m:t>
                </m:r>
                <m:r>
                  <a:rPr lang="es-EC" sz="1600" b="1" i="1" kern="1200" smtClean="0">
                    <a:solidFill>
                      <a:srgbClr val="FF0000"/>
                    </a:solidFill>
                    <a:latin typeface="Cambria Math" panose="02040503050406030204" pitchFamily="18" charset="0"/>
                  </a:rPr>
                  <m:t> </m:t>
                </m:r>
                <m:r>
                  <a:rPr lang="es-EC" sz="1600" b="1" i="1" kern="1200" smtClean="0">
                    <a:solidFill>
                      <a:srgbClr val="FF0000"/>
                    </a:solidFill>
                    <a:latin typeface="Cambria Math" panose="02040503050406030204" pitchFamily="18" charset="0"/>
                  </a:rPr>
                  <m:t>𝑾</m:t>
                </m:r>
              </m:oMath>
            </m:oMathPara>
          </a14:m>
          <a:endParaRPr lang="es-EC" sz="1600" kern="1200" dirty="0">
            <a:solidFill>
              <a:srgbClr val="FF0000"/>
            </a:solidFill>
          </a:endParaRPr>
        </a:p>
      </dsp:txBody>
      <dsp:txXfrm>
        <a:off x="4441101" y="2281543"/>
        <a:ext cx="1377713" cy="1112656"/>
      </dsp:txXfrm>
    </dsp:sp>
    <dsp:sp modelId="{AF37A096-0AA0-4B49-A63E-972C2BAAC4D3}">
      <dsp:nvSpPr>
        <dsp:cNvPr id="0" name=""/>
        <dsp:cNvSpPr/>
      </dsp:nvSpPr>
      <dsp:spPr>
        <a:xfrm rot="16200000">
          <a:off x="4962522" y="1477164"/>
          <a:ext cx="334873" cy="5350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012753" y="1634395"/>
        <a:ext cx="234411" cy="321001"/>
      </dsp:txXfrm>
    </dsp:sp>
    <dsp:sp modelId="{A6ED1EB4-A0B0-4DB6-A05E-B179643EE695}">
      <dsp:nvSpPr>
        <dsp:cNvPr id="0" name=""/>
        <dsp:cNvSpPr/>
      </dsp:nvSpPr>
      <dsp:spPr>
        <a:xfrm>
          <a:off x="4166397" y="3090"/>
          <a:ext cx="1927122" cy="1416179"/>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600" b="1" i="1" kern="1200" smtClean="0">
                    <a:latin typeface="Cambria Math" panose="02040503050406030204" pitchFamily="18" charset="0"/>
                  </a:rPr>
                  <m:t>𝑾</m:t>
                </m:r>
                <m:r>
                  <a:rPr lang="es-EC" sz="1600" b="1" i="1" kern="1200" smtClean="0">
                    <a:latin typeface="Cambria Math" panose="02040503050406030204" pitchFamily="18" charset="0"/>
                  </a:rPr>
                  <m:t>=</m:t>
                </m:r>
                <m:r>
                  <a:rPr lang="es-EC" sz="1600" b="1" i="1" kern="1200" smtClean="0">
                    <a:latin typeface="Cambria Math" panose="02040503050406030204" pitchFamily="18" charset="0"/>
                  </a:rPr>
                  <m:t>𝟓𝟒𝟓</m:t>
                </m:r>
                <m:r>
                  <a:rPr lang="es-EC" sz="1600" b="1" i="1" kern="1200" smtClean="0">
                    <a:latin typeface="Cambria Math" panose="02040503050406030204" pitchFamily="18" charset="0"/>
                  </a:rPr>
                  <m:t>.</m:t>
                </m:r>
                <m:r>
                  <a:rPr lang="es-EC" sz="1600" b="1" i="1" kern="1200" smtClean="0">
                    <a:latin typeface="Cambria Math" panose="02040503050406030204" pitchFamily="18" charset="0"/>
                  </a:rPr>
                  <m:t>𝟒</m:t>
                </m:r>
                <m:r>
                  <a:rPr lang="es-EC" sz="1600" b="1" i="1" kern="1200" smtClean="0">
                    <a:latin typeface="Cambria Math" panose="02040503050406030204" pitchFamily="18" charset="0"/>
                  </a:rPr>
                  <m:t> </m:t>
                </m:r>
                <m:r>
                  <a:rPr lang="es-EC" sz="1600" b="1" i="1" kern="1200" smtClean="0">
                    <a:latin typeface="Cambria Math" panose="02040503050406030204" pitchFamily="18" charset="0"/>
                  </a:rPr>
                  <m:t>𝑻</m:t>
                </m:r>
              </m:oMath>
            </m:oMathPara>
          </a14:m>
          <a:endParaRPr lang="es-EC" sz="1600" kern="1200" dirty="0"/>
        </a:p>
      </dsp:txBody>
      <dsp:txXfrm>
        <a:off x="4448617" y="210485"/>
        <a:ext cx="1362682" cy="1001389"/>
      </dsp:txXfrm>
    </dsp:sp>
    <dsp:sp modelId="{7D9BE9B0-8C00-4D10-8DB1-216B5F92E823}">
      <dsp:nvSpPr>
        <dsp:cNvPr id="0" name=""/>
        <dsp:cNvSpPr/>
      </dsp:nvSpPr>
      <dsp:spPr>
        <a:xfrm rot="19285714">
          <a:off x="5883897" y="1856702"/>
          <a:ext cx="281946" cy="5350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893124" y="1990071"/>
        <a:ext cx="197362" cy="321001"/>
      </dsp:txXfrm>
    </dsp:sp>
    <dsp:sp modelId="{3090BC6E-54B7-4671-BDC5-806C8BDB5D24}">
      <dsp:nvSpPr>
        <dsp:cNvPr id="0" name=""/>
        <dsp:cNvSpPr/>
      </dsp:nvSpPr>
      <dsp:spPr>
        <a:xfrm>
          <a:off x="6084583" y="803811"/>
          <a:ext cx="1416179" cy="1416179"/>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Sa</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1.194</a:t>
          </a:r>
          <a:endParaRPr lang="es-EC" sz="1600" kern="1200" dirty="0"/>
        </a:p>
      </dsp:txBody>
      <dsp:txXfrm>
        <a:off x="6291978" y="1011206"/>
        <a:ext cx="1001389" cy="1001389"/>
      </dsp:txXfrm>
    </dsp:sp>
    <dsp:sp modelId="{8EF1C81D-77EF-4E29-89B7-18F8F99C6745}">
      <dsp:nvSpPr>
        <dsp:cNvPr id="0" name=""/>
        <dsp:cNvSpPr/>
      </dsp:nvSpPr>
      <dsp:spPr>
        <a:xfrm rot="771429">
          <a:off x="6163768" y="2834367"/>
          <a:ext cx="245669" cy="5350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6164692" y="2933167"/>
        <a:ext cx="171968" cy="321001"/>
      </dsp:txXfrm>
    </dsp:sp>
    <dsp:sp modelId="{F6AE6687-17C8-4826-BF6A-012BD1E051AD}">
      <dsp:nvSpPr>
        <dsp:cNvPr id="0" name=""/>
        <dsp:cNvSpPr/>
      </dsp:nvSpPr>
      <dsp:spPr>
        <a:xfrm>
          <a:off x="6492117" y="2741326"/>
          <a:ext cx="1422424" cy="1139556"/>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Ta</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0.496</a:t>
          </a:r>
          <a:endParaRPr lang="es-EC" sz="1600" kern="1200" dirty="0"/>
        </a:p>
      </dsp:txBody>
      <dsp:txXfrm>
        <a:off x="6700426" y="2908210"/>
        <a:ext cx="1005806" cy="805788"/>
      </dsp:txXfrm>
    </dsp:sp>
    <dsp:sp modelId="{26AC6540-F146-4077-A0D6-DF8F72B73AFF}">
      <dsp:nvSpPr>
        <dsp:cNvPr id="0" name=""/>
        <dsp:cNvSpPr/>
      </dsp:nvSpPr>
      <dsp:spPr>
        <a:xfrm rot="3857143">
          <a:off x="5450079" y="3567887"/>
          <a:ext cx="320514" cy="5350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477296" y="3631571"/>
        <a:ext cx="224360" cy="321001"/>
      </dsp:txXfrm>
    </dsp:sp>
    <dsp:sp modelId="{BA5F984E-9C73-42C1-8C24-13B60B44DD41}">
      <dsp:nvSpPr>
        <dsp:cNvPr id="0" name=""/>
        <dsp:cNvSpPr/>
      </dsp:nvSpPr>
      <dsp:spPr>
        <a:xfrm>
          <a:off x="5344606" y="4045865"/>
          <a:ext cx="1416179" cy="1416179"/>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err="1" smtClean="0">
              <a:latin typeface="Trebuchet MS" panose="020B0603020202020204" pitchFamily="34" charset="0"/>
            </a:rPr>
            <a:t>Øp</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latin typeface="Trebuchet MS" panose="020B0603020202020204" pitchFamily="34" charset="0"/>
            </a:rPr>
            <a:t>Øe</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a:t>
          </a:r>
        </a:p>
        <a:p>
          <a:pPr lvl="0" algn="ctr" defTabSz="711200">
            <a:lnSpc>
              <a:spcPct val="90000"/>
            </a:lnSpc>
            <a:spcBef>
              <a:spcPct val="0"/>
            </a:spcBef>
            <a:spcAft>
              <a:spcPct val="35000"/>
            </a:spcAft>
          </a:pPr>
          <a:r>
            <a:rPr lang="en-US" sz="1600" kern="1200" dirty="0" smtClean="0"/>
            <a:t>R</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8</a:t>
          </a:r>
          <a:endParaRPr lang="es-EC" sz="1600" kern="1200" dirty="0"/>
        </a:p>
      </dsp:txBody>
      <dsp:txXfrm>
        <a:off x="5552001" y="4253260"/>
        <a:ext cx="1001389" cy="1001389"/>
      </dsp:txXfrm>
    </dsp:sp>
    <dsp:sp modelId="{CC6B60C4-00C6-4E7F-BA29-F53A83EBAC53}">
      <dsp:nvSpPr>
        <dsp:cNvPr id="0" name=""/>
        <dsp:cNvSpPr/>
      </dsp:nvSpPr>
      <dsp:spPr>
        <a:xfrm rot="6942857">
          <a:off x="4489323" y="3567887"/>
          <a:ext cx="320514" cy="53500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4558260" y="3631571"/>
        <a:ext cx="224360" cy="321001"/>
      </dsp:txXfrm>
    </dsp:sp>
    <dsp:sp modelId="{5E2692D4-B5A5-49BD-8D6E-C9EBF376D6D3}">
      <dsp:nvSpPr>
        <dsp:cNvPr id="0" name=""/>
        <dsp:cNvSpPr/>
      </dsp:nvSpPr>
      <dsp:spPr>
        <a:xfrm>
          <a:off x="3499131" y="4045865"/>
          <a:ext cx="1416179" cy="1416179"/>
        </a:xfrm>
        <a:prstGeom prst="ellipse">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2.48</a:t>
          </a:r>
        </a:p>
        <a:p>
          <a:pPr lvl="0" algn="ctr" defTabSz="711200">
            <a:lnSpc>
              <a:spcPct val="90000"/>
            </a:lnSpc>
            <a:spcBef>
              <a:spcPct val="0"/>
            </a:spcBef>
            <a:spcAft>
              <a:spcPct val="35000"/>
            </a:spcAft>
          </a:pPr>
          <a:r>
            <a:rPr lang="en-US" sz="1600" kern="1200" dirty="0" smtClean="0"/>
            <a:t>I</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1.0</a:t>
          </a:r>
          <a:endParaRPr lang="es-EC" sz="1600" kern="1200" dirty="0"/>
        </a:p>
      </dsp:txBody>
      <dsp:txXfrm>
        <a:off x="3706526" y="4253260"/>
        <a:ext cx="1001389" cy="1001389"/>
      </dsp:txXfrm>
    </dsp:sp>
    <dsp:sp modelId="{0F63F514-3909-49C0-B2E9-74DEAAE4757C}">
      <dsp:nvSpPr>
        <dsp:cNvPr id="0" name=""/>
        <dsp:cNvSpPr/>
      </dsp:nvSpPr>
      <dsp:spPr>
        <a:xfrm rot="10028571">
          <a:off x="3855278" y="2833665"/>
          <a:ext cx="242222" cy="5350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3927034" y="2932580"/>
        <a:ext cx="169555" cy="321001"/>
      </dsp:txXfrm>
    </dsp:sp>
    <dsp:sp modelId="{E2DE3247-9B6D-4058-966C-1875E2640B17}">
      <dsp:nvSpPr>
        <dsp:cNvPr id="0" name=""/>
        <dsp:cNvSpPr/>
      </dsp:nvSpPr>
      <dsp:spPr>
        <a:xfrm>
          <a:off x="2348497" y="2603015"/>
          <a:ext cx="1416179" cy="1416179"/>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Fa</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1.2</a:t>
          </a:r>
        </a:p>
        <a:p>
          <a:pPr lvl="0" algn="ctr" defTabSz="711200">
            <a:lnSpc>
              <a:spcPct val="90000"/>
            </a:lnSpc>
            <a:spcBef>
              <a:spcPct val="0"/>
            </a:spcBef>
            <a:spcAft>
              <a:spcPct val="35000"/>
            </a:spcAft>
          </a:pPr>
          <a:r>
            <a:rPr lang="en-US" sz="1600" kern="1200" dirty="0" err="1" smtClean="0"/>
            <a:t>Fd</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1.11</a:t>
          </a:r>
        </a:p>
        <a:p>
          <a:pPr lvl="0" algn="ctr" defTabSz="711200">
            <a:lnSpc>
              <a:spcPct val="90000"/>
            </a:lnSpc>
            <a:spcBef>
              <a:spcPct val="0"/>
            </a:spcBef>
            <a:spcAft>
              <a:spcPct val="35000"/>
            </a:spcAft>
          </a:pPr>
          <a:r>
            <a:rPr lang="en-US" sz="1600" kern="1200" dirty="0" err="1" smtClean="0"/>
            <a:t>Fs</a:t>
          </a:r>
          <a14:m xmlns:a14="http://schemas.microsoft.com/office/drawing/2010/main">
            <m:oMath xmlns:m="http://schemas.openxmlformats.org/officeDocument/2006/math">
              <m:r>
                <a:rPr lang="es-EC" sz="1600" b="1" i="1" kern="1200" smtClean="0">
                  <a:latin typeface="Cambria Math" panose="02040503050406030204" pitchFamily="18" charset="0"/>
                </a:rPr>
                <m:t>=</m:t>
              </m:r>
            </m:oMath>
          </a14:m>
          <a:r>
            <a:rPr lang="es-EC" sz="1600" kern="1200" dirty="0" smtClean="0"/>
            <a:t>1.11</a:t>
          </a:r>
          <a:endParaRPr lang="es-EC" sz="1600" kern="1200" dirty="0"/>
        </a:p>
      </dsp:txBody>
      <dsp:txXfrm>
        <a:off x="2555892" y="2810410"/>
        <a:ext cx="1001389" cy="1001389"/>
      </dsp:txXfrm>
    </dsp:sp>
    <dsp:sp modelId="{99C06EA8-2494-4102-8CE1-363B3CBC9544}">
      <dsp:nvSpPr>
        <dsp:cNvPr id="0" name=""/>
        <dsp:cNvSpPr/>
      </dsp:nvSpPr>
      <dsp:spPr>
        <a:xfrm rot="13114286">
          <a:off x="4133849" y="1875374"/>
          <a:ext cx="249221" cy="5350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4200459" y="2005682"/>
        <a:ext cx="174455" cy="321001"/>
      </dsp:txXfrm>
    </dsp:sp>
    <dsp:sp modelId="{D35B9B50-FF84-4C9F-AA51-1BA8AD49646B}">
      <dsp:nvSpPr>
        <dsp:cNvPr id="0" name=""/>
        <dsp:cNvSpPr/>
      </dsp:nvSpPr>
      <dsp:spPr>
        <a:xfrm>
          <a:off x="2648571" y="803811"/>
          <a:ext cx="1637343" cy="1416179"/>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600" b="1" i="1" kern="1200" smtClean="0">
                    <a:latin typeface="Cambria Math" panose="02040503050406030204" pitchFamily="18" charset="0"/>
                  </a:rPr>
                  <m:t>𝒁</m:t>
                </m:r>
                <m:r>
                  <a:rPr lang="es-EC" sz="1600" b="1" i="1" kern="1200" smtClean="0">
                    <a:latin typeface="Cambria Math" panose="02040503050406030204" pitchFamily="18" charset="0"/>
                  </a:rPr>
                  <m:t>=</m:t>
                </m:r>
                <m:r>
                  <a:rPr lang="es-EC" sz="1600" b="1" i="1" kern="1200" smtClean="0">
                    <a:latin typeface="Cambria Math" panose="02040503050406030204" pitchFamily="18" charset="0"/>
                  </a:rPr>
                  <m:t>𝟎</m:t>
                </m:r>
                <m:r>
                  <a:rPr lang="es-EC" sz="1600" b="1" i="1" kern="1200" smtClean="0">
                    <a:latin typeface="Cambria Math" panose="02040503050406030204" pitchFamily="18" charset="0"/>
                  </a:rPr>
                  <m:t>.</m:t>
                </m:r>
                <m:r>
                  <a:rPr lang="es-EC" sz="1600" b="1" i="1" kern="1200" smtClean="0">
                    <a:latin typeface="Cambria Math" panose="02040503050406030204" pitchFamily="18" charset="0"/>
                  </a:rPr>
                  <m:t>𝟒𝟎</m:t>
                </m:r>
                <m:r>
                  <a:rPr lang="es-EC" sz="1600" b="1" i="1" kern="1200" smtClean="0">
                    <a:latin typeface="Cambria Math" panose="02040503050406030204" pitchFamily="18" charset="0"/>
                  </a:rPr>
                  <m:t>𝒈</m:t>
                </m:r>
              </m:oMath>
            </m:oMathPara>
          </a14:m>
          <a:endParaRPr lang="es-EC" sz="1600" kern="1200" dirty="0"/>
        </a:p>
      </dsp:txBody>
      <dsp:txXfrm>
        <a:off x="2888354" y="1011206"/>
        <a:ext cx="1157777" cy="10013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5CD7-DFE9-4838-AC04-DE35390E4AE2}">
      <dsp:nvSpPr>
        <dsp:cNvPr id="0" name=""/>
        <dsp:cNvSpPr/>
      </dsp:nvSpPr>
      <dsp:spPr>
        <a:xfrm>
          <a:off x="9466" y="380409"/>
          <a:ext cx="3869531" cy="232171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Es un método no lineal muy eficiente para obtener la capacidad de una estructura comparando con su relación resistencia- deformación.</a:t>
          </a:r>
          <a:endParaRPr lang="es-EC" sz="2300" kern="1200" dirty="0"/>
        </a:p>
      </dsp:txBody>
      <dsp:txXfrm>
        <a:off x="9466" y="380409"/>
        <a:ext cx="3869531" cy="2321718"/>
      </dsp:txXfrm>
    </dsp:sp>
    <dsp:sp modelId="{8BDF345A-DB80-4A54-9E26-95B313A84C9D}">
      <dsp:nvSpPr>
        <dsp:cNvPr id="0" name=""/>
        <dsp:cNvSpPr/>
      </dsp:nvSpPr>
      <dsp:spPr>
        <a:xfrm>
          <a:off x="4258468" y="365016"/>
          <a:ext cx="3869531" cy="232171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Edificación se somete a cargas sísmicas que se incrementan hasta que se tiene la máxima capacidad de resistencia.</a:t>
          </a:r>
          <a:endParaRPr lang="es-EC" sz="2300" kern="1200" dirty="0"/>
        </a:p>
      </dsp:txBody>
      <dsp:txXfrm>
        <a:off x="4258468" y="365016"/>
        <a:ext cx="3869531" cy="2321718"/>
      </dsp:txXfrm>
    </dsp:sp>
    <dsp:sp modelId="{96D9CBE5-9A37-41D1-8654-36141B505AC7}">
      <dsp:nvSpPr>
        <dsp:cNvPr id="0" name=""/>
        <dsp:cNvSpPr/>
      </dsp:nvSpPr>
      <dsp:spPr>
        <a:xfrm>
          <a:off x="992" y="2902810"/>
          <a:ext cx="3869531" cy="232171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Identificar secuencialmente el agrietamiento hasta el momento de falla de los elementos estructurales, las solicitaciones últimas y deformaciones.</a:t>
          </a:r>
          <a:endParaRPr lang="es-EC" sz="2300" kern="1200" dirty="0"/>
        </a:p>
      </dsp:txBody>
      <dsp:txXfrm>
        <a:off x="992" y="2902810"/>
        <a:ext cx="3869531" cy="2321718"/>
      </dsp:txXfrm>
    </dsp:sp>
    <dsp:sp modelId="{0C3BA751-E5D5-44F9-AFB6-17F7BD6BB00B}">
      <dsp:nvSpPr>
        <dsp:cNvPr id="0" name=""/>
        <dsp:cNvSpPr/>
      </dsp:nvSpPr>
      <dsp:spPr>
        <a:xfrm>
          <a:off x="4257476" y="2902810"/>
          <a:ext cx="3869531" cy="232171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US" sz="2300" kern="1200" dirty="0" smtClean="0"/>
            <a:t>El pushover </a:t>
          </a:r>
          <a:r>
            <a:rPr lang="en-US" sz="2300" kern="1200" dirty="0" err="1" smtClean="0"/>
            <a:t>es</a:t>
          </a:r>
          <a:r>
            <a:rPr lang="en-US" sz="2300" kern="1200" dirty="0" smtClean="0"/>
            <a:t> </a:t>
          </a:r>
          <a:r>
            <a:rPr lang="en-US" sz="2300" kern="1200" dirty="0" err="1" smtClean="0"/>
            <a:t>explicado</a:t>
          </a:r>
          <a:r>
            <a:rPr lang="en-US" sz="2300" kern="1200" dirty="0" smtClean="0"/>
            <a:t> </a:t>
          </a:r>
          <a:r>
            <a:rPr lang="en-US" sz="2300" kern="1200" dirty="0" err="1" smtClean="0"/>
            <a:t>pero</a:t>
          </a:r>
          <a:r>
            <a:rPr lang="en-US" sz="2300" kern="1200" dirty="0" smtClean="0"/>
            <a:t> no </a:t>
          </a:r>
          <a:r>
            <a:rPr lang="en-US" sz="2300" kern="1200" dirty="0" err="1" smtClean="0"/>
            <a:t>tiene</a:t>
          </a:r>
          <a:r>
            <a:rPr lang="en-US" sz="2300" kern="1200" dirty="0" smtClean="0"/>
            <a:t> </a:t>
          </a:r>
          <a:r>
            <a:rPr lang="es-EC" sz="2300" kern="1200" dirty="0" smtClean="0"/>
            <a:t>aplicación</a:t>
          </a:r>
          <a:r>
            <a:rPr lang="en-US" sz="2300" kern="1200" dirty="0" smtClean="0"/>
            <a:t> en los </a:t>
          </a:r>
          <a:r>
            <a:rPr lang="en-US" sz="2300" kern="1200" dirty="0" err="1" smtClean="0"/>
            <a:t>modelamientos</a:t>
          </a:r>
          <a:r>
            <a:rPr lang="en-US" sz="2300" kern="1200" dirty="0" smtClean="0"/>
            <a:t>.</a:t>
          </a:r>
          <a:endParaRPr lang="es-EC" sz="2300" kern="1200" dirty="0"/>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4E2318-4A94-4D80-A7B9-5CDA5451BECE}" type="datetimeFigureOut">
              <a:rPr lang="es-EC" smtClean="0"/>
              <a:t>02/06/2015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7B78FE-90A3-49E1-A880-985E3A0EA5E9}" type="slidenum">
              <a:rPr lang="es-EC" smtClean="0"/>
              <a:t>‹Nº›</a:t>
            </a:fld>
            <a:endParaRPr lang="es-EC"/>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4E2318-4A94-4D80-A7B9-5CDA5451BECE}" type="datetimeFigureOut">
              <a:rPr lang="es-EC" smtClean="0"/>
              <a:t>02/06/2015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4E2318-4A94-4D80-A7B9-5CDA5451BECE}" type="datetimeFigureOut">
              <a:rPr lang="es-EC" smtClean="0"/>
              <a:t>02/06/2015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4E2318-4A94-4D80-A7B9-5CDA5451BECE}" type="datetimeFigureOut">
              <a:rPr lang="es-EC" smtClean="0"/>
              <a:t>02/06/2015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4E2318-4A94-4D80-A7B9-5CDA5451BECE}" type="datetimeFigureOut">
              <a:rPr lang="es-EC" smtClean="0"/>
              <a:t>02/06/2015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7B78FE-90A3-49E1-A880-985E3A0EA5E9}" type="slidenum">
              <a:rPr lang="es-EC" smtClean="0"/>
              <a:t>‹Nº›</a:t>
            </a:fld>
            <a:endParaRPr lang="es-EC"/>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A4E2318-4A94-4D80-A7B9-5CDA5451BECE}" type="datetimeFigureOut">
              <a:rPr lang="es-EC" smtClean="0"/>
              <a:t>02/06/2015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A4E2318-4A94-4D80-A7B9-5CDA5451BECE}" type="datetimeFigureOut">
              <a:rPr lang="es-EC" smtClean="0"/>
              <a:t>02/06/2015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47B78FE-90A3-49E1-A880-985E3A0EA5E9}" type="slidenum">
              <a:rPr lang="es-EC" smtClean="0"/>
              <a:t>‹Nº›</a:t>
            </a:fld>
            <a:endParaRPr lang="es-EC"/>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A4E2318-4A94-4D80-A7B9-5CDA5451BECE}" type="datetimeFigureOut">
              <a:rPr lang="es-EC" smtClean="0"/>
              <a:t>02/06/2015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E2318-4A94-4D80-A7B9-5CDA5451BECE}" type="datetimeFigureOut">
              <a:rPr lang="es-EC" smtClean="0"/>
              <a:t>02/06/2015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4E2318-4A94-4D80-A7B9-5CDA5451BECE}" type="datetimeFigureOut">
              <a:rPr lang="es-EC" smtClean="0"/>
              <a:t>02/06/2015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7B78FE-90A3-49E1-A880-985E3A0EA5E9}" type="slidenum">
              <a:rPr lang="es-EC" smtClean="0"/>
              <a:t>‹Nº›</a:t>
            </a:fld>
            <a:endParaRPr lang="es-EC"/>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4E2318-4A94-4D80-A7B9-5CDA5451BECE}" type="datetimeFigureOut">
              <a:rPr lang="es-EC" smtClean="0"/>
              <a:t>02/06/2015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7B78FE-90A3-49E1-A880-985E3A0EA5E9}"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A4E2318-4A94-4D80-A7B9-5CDA5451BECE}" type="datetimeFigureOut">
              <a:rPr lang="es-EC" smtClean="0"/>
              <a:t>02/06/2015</a:t>
            </a:fld>
            <a:endParaRPr lang="es-EC"/>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47B78FE-90A3-49E1-A880-985E3A0EA5E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048000" y="545484"/>
            <a:ext cx="5603580" cy="1608257"/>
          </a:xfrm>
          <a:prstGeom prst="rect">
            <a:avLst/>
          </a:prstGeom>
        </p:spPr>
      </p:pic>
      <p:sp>
        <p:nvSpPr>
          <p:cNvPr id="9" name="Rectángulo 8"/>
          <p:cNvSpPr/>
          <p:nvPr/>
        </p:nvSpPr>
        <p:spPr>
          <a:xfrm>
            <a:off x="2973572" y="1713474"/>
            <a:ext cx="6096000" cy="1769715"/>
          </a:xfrm>
          <a:prstGeom prst="rect">
            <a:avLst/>
          </a:prstGeom>
        </p:spPr>
        <p:txBody>
          <a:bodyPr>
            <a:spAutoFit/>
          </a:bodyPr>
          <a:lstStyle/>
          <a:p>
            <a:pPr algn="ctr">
              <a:lnSpc>
                <a:spcPct val="150000"/>
              </a:lnSpc>
              <a:tabLst>
                <a:tab pos="780415" algn="l"/>
              </a:tabLst>
            </a:pPr>
            <a:r>
              <a:rPr lang="es-EC" sz="1600" dirty="0" smtClean="0">
                <a:effectLst/>
                <a:latin typeface="Arial" panose="020B0604020202020204" pitchFamily="34" charset="0"/>
                <a:ea typeface="Times New Roman" panose="02020603050405020304" pitchFamily="18" charset="0"/>
              </a:rPr>
              <a:t> </a:t>
            </a:r>
            <a:endParaRPr lang="es-EC" sz="1600" dirty="0" smtClean="0">
              <a:effectLst/>
              <a:latin typeface="Times New Roman" panose="02020603050405020304" pitchFamily="18" charset="0"/>
              <a:ea typeface="Times New Roman" panose="02020603050405020304" pitchFamily="18" charset="0"/>
            </a:endParaRPr>
          </a:p>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DEPARTAMENTO DE CIENCIAS DE LA TIERRA Y LA CONSTRUCCIÓN</a:t>
            </a:r>
            <a:endParaRPr lang="es-EC" sz="1600" dirty="0" smtClean="0">
              <a:effectLst/>
              <a:latin typeface="Times New Roman" panose="02020603050405020304" pitchFamily="18" charset="0"/>
              <a:ea typeface="Times New Roman" panose="02020603050405020304" pitchFamily="18" charset="0"/>
            </a:endParaRPr>
          </a:p>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CARRERA DE </a:t>
            </a:r>
            <a:r>
              <a:rPr lang="es-ES_tradnl" sz="1600" b="1" dirty="0" smtClean="0">
                <a:effectLst/>
                <a:latin typeface="Arial" panose="020B0604020202020204" pitchFamily="34" charset="0"/>
                <a:ea typeface="Times New Roman" panose="02020603050405020304" pitchFamily="18" charset="0"/>
              </a:rPr>
              <a:t>INGENIERÍA </a:t>
            </a:r>
            <a:r>
              <a:rPr lang="es-ES_tradnl" sz="1600" b="1" dirty="0" smtClean="0">
                <a:effectLst/>
                <a:latin typeface="Arial" panose="020B0604020202020204" pitchFamily="34" charset="0"/>
                <a:ea typeface="Times New Roman" panose="02020603050405020304" pitchFamily="18" charset="0"/>
              </a:rPr>
              <a:t>CIVIL</a:t>
            </a:r>
            <a:endParaRPr lang="es-EC" sz="1600" dirty="0">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2801790" y="4975153"/>
            <a:ext cx="6096000" cy="1569660"/>
          </a:xfrm>
          <a:prstGeom prst="rect">
            <a:avLst/>
          </a:prstGeom>
        </p:spPr>
        <p:txBody>
          <a:bodyPr>
            <a:spAutoFit/>
          </a:bodyPr>
          <a:lstStyle/>
          <a:p>
            <a:pPr marL="499110" marR="0" indent="0" algn="ctr">
              <a:lnSpc>
                <a:spcPct val="150000"/>
              </a:lnSpc>
              <a:spcBef>
                <a:spcPts val="0"/>
              </a:spcBef>
              <a:spcAft>
                <a:spcPts val="0"/>
              </a:spcAft>
            </a:pPr>
            <a:endParaRPr lang="es-ES_tradnl" sz="1600" b="1" kern="0" dirty="0" smtClean="0">
              <a:effectLst/>
              <a:latin typeface="Arial" panose="020B0604020202020204" pitchFamily="34" charset="0"/>
              <a:ea typeface="Times New Roman" panose="02020603050405020304" pitchFamily="18" charset="0"/>
            </a:endParaRPr>
          </a:p>
          <a:p>
            <a:pPr marL="499110" marR="0" indent="0" algn="ctr">
              <a:lnSpc>
                <a:spcPct val="150000"/>
              </a:lnSpc>
              <a:spcBef>
                <a:spcPts val="0"/>
              </a:spcBef>
              <a:spcAft>
                <a:spcPts val="0"/>
              </a:spcAft>
            </a:pPr>
            <a:r>
              <a:rPr lang="es-ES_tradnl" sz="1600" b="1" kern="0" dirty="0" smtClean="0">
                <a:effectLst/>
                <a:latin typeface="Arial" panose="020B0604020202020204" pitchFamily="34" charset="0"/>
                <a:ea typeface="Times New Roman" panose="02020603050405020304" pitchFamily="18" charset="0"/>
              </a:rPr>
              <a:t>AUTORES:</a:t>
            </a:r>
            <a:endParaRPr lang="es-EC" b="1" kern="0" dirty="0" smtClean="0">
              <a:effectLst/>
              <a:latin typeface="Arial" panose="020B0604020202020204" pitchFamily="34" charset="0"/>
              <a:ea typeface="Times New Roman" panose="02020603050405020304" pitchFamily="18" charset="0"/>
            </a:endParaRPr>
          </a:p>
          <a:p>
            <a:pPr>
              <a:lnSpc>
                <a:spcPct val="150000"/>
              </a:lnSpc>
            </a:pPr>
            <a:r>
              <a:rPr lang="es-ES_tradnl" sz="1600" b="1" kern="0" dirty="0" smtClean="0">
                <a:effectLst/>
                <a:latin typeface="Arial" panose="020B0604020202020204" pitchFamily="34" charset="0"/>
                <a:ea typeface="Times New Roman" panose="02020603050405020304" pitchFamily="18" charset="0"/>
              </a:rPr>
              <a:t>	GIULIANNA ESTEFANÍA CHANG SALTOS               	DANIEL SEBASTIÁN </a:t>
            </a:r>
            <a:r>
              <a:rPr lang="es-ES_tradnl" sz="1600" b="1" kern="0" dirty="0" smtClean="0">
                <a:effectLst/>
                <a:latin typeface="Arial" panose="020B0604020202020204" pitchFamily="34" charset="0"/>
                <a:ea typeface="Times New Roman" panose="02020603050405020304" pitchFamily="18" charset="0"/>
              </a:rPr>
              <a:t>SUÁREZ </a:t>
            </a:r>
            <a:r>
              <a:rPr lang="es-ES_tradnl" sz="1600" b="1" kern="0" dirty="0" smtClean="0">
                <a:effectLst/>
                <a:latin typeface="Arial" panose="020B0604020202020204" pitchFamily="34" charset="0"/>
                <a:ea typeface="Times New Roman" panose="02020603050405020304" pitchFamily="18" charset="0"/>
              </a:rPr>
              <a:t>PÉREZ</a:t>
            </a:r>
            <a:endParaRPr lang="es-EC" b="1" kern="0" dirty="0">
              <a:effectLst/>
              <a:latin typeface="Arial" panose="020B0604020202020204" pitchFamily="34" charset="0"/>
              <a:ea typeface="Times New Roman" panose="02020603050405020304" pitchFamily="18" charset="0"/>
            </a:endParaRPr>
          </a:p>
        </p:txBody>
      </p:sp>
      <p:sp>
        <p:nvSpPr>
          <p:cNvPr id="12" name="Rectángulo 11"/>
          <p:cNvSpPr/>
          <p:nvPr/>
        </p:nvSpPr>
        <p:spPr>
          <a:xfrm>
            <a:off x="2801790" y="3566285"/>
            <a:ext cx="6096000" cy="1525161"/>
          </a:xfrm>
          <a:prstGeom prst="rect">
            <a:avLst/>
          </a:prstGeom>
        </p:spPr>
        <p:txBody>
          <a:bodyPr>
            <a:spAutoFit/>
          </a:bodyPr>
          <a:lstStyle/>
          <a:p>
            <a:pPr algn="ctr">
              <a:lnSpc>
                <a:spcPct val="150000"/>
              </a:lnSpc>
              <a:spcAft>
                <a:spcPts val="1200"/>
              </a:spcAft>
              <a:tabLst>
                <a:tab pos="780415" algn="l"/>
              </a:tabLst>
            </a:pPr>
            <a:r>
              <a:rPr lang="es-ES_tradnl" sz="1600" b="1" dirty="0" smtClean="0">
                <a:effectLst/>
                <a:latin typeface="Arial" panose="020B0604020202020204" pitchFamily="34" charset="0"/>
                <a:ea typeface="Times New Roman" panose="02020603050405020304" pitchFamily="18" charset="0"/>
              </a:rPr>
              <a:t>TEMA: DESARROLLO DE UNA GUÍA DE APLICACIÓN DEL CAPÍTULO DE PELIGRO SÍSMICO Y REQUISITOS DE DISEÑO SISMORRESISTENTE DE LA NORMA ECUATORIANA DE LA CONSTRUCCIÓN (NEC-SE).</a:t>
            </a: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785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Método Estático </a:t>
            </a:r>
            <a:r>
              <a:rPr lang="es-EC" dirty="0" smtClean="0"/>
              <a:t>Equivalente</a:t>
            </a:r>
            <a:endParaRPr lang="es-EC" dirty="0"/>
          </a:p>
        </p:txBody>
      </p:sp>
      <p:sp>
        <p:nvSpPr>
          <p:cNvPr id="5" name="Marcador de contenido 2"/>
          <p:cNvSpPr>
            <a:spLocks noGrp="1"/>
          </p:cNvSpPr>
          <p:nvPr>
            <p:ph idx="1"/>
          </p:nvPr>
        </p:nvSpPr>
        <p:spPr>
          <a:xfrm>
            <a:off x="5752215" y="1701209"/>
            <a:ext cx="4636385" cy="3708992"/>
          </a:xfrm>
        </p:spPr>
        <p:txBody>
          <a:bodyPr>
            <a:normAutofit/>
          </a:bodyPr>
          <a:lstStyle/>
          <a:p>
            <a:pPr algn="just"/>
            <a:r>
              <a:rPr lang="en-US" sz="1600" dirty="0" smtClean="0"/>
              <a:t>Fuerzas </a:t>
            </a:r>
            <a:r>
              <a:rPr lang="es-EC" sz="1600" dirty="0"/>
              <a:t>estáticas</a:t>
            </a:r>
            <a:r>
              <a:rPr lang="en-US" sz="1600" dirty="0" smtClean="0"/>
              <a:t>.</a:t>
            </a:r>
          </a:p>
          <a:p>
            <a:pPr algn="just"/>
            <a:r>
              <a:rPr lang="en-US" sz="1600" dirty="0" smtClean="0"/>
              <a:t>Se </a:t>
            </a:r>
            <a:r>
              <a:rPr lang="en-US" sz="1600" dirty="0" err="1" smtClean="0"/>
              <a:t>aplica</a:t>
            </a:r>
            <a:r>
              <a:rPr lang="en-US" sz="1600" dirty="0" smtClean="0"/>
              <a:t> a </a:t>
            </a:r>
            <a:r>
              <a:rPr lang="en-US" sz="1600" dirty="0" err="1" smtClean="0"/>
              <a:t>estructuras</a:t>
            </a:r>
            <a:r>
              <a:rPr lang="en-US" sz="1600" dirty="0" smtClean="0"/>
              <a:t> </a:t>
            </a:r>
            <a:r>
              <a:rPr lang="en-US" sz="1600" dirty="0" err="1" smtClean="0"/>
              <a:t>regulares</a:t>
            </a:r>
            <a:r>
              <a:rPr lang="en-US" sz="1600" dirty="0" smtClean="0"/>
              <a:t> en </a:t>
            </a:r>
            <a:r>
              <a:rPr lang="es-EC" sz="1600" dirty="0"/>
              <a:t>distribución</a:t>
            </a:r>
            <a:r>
              <a:rPr lang="en-US" sz="1600" dirty="0" smtClean="0"/>
              <a:t> de </a:t>
            </a:r>
            <a:r>
              <a:rPr lang="en-US" sz="1600" dirty="0" err="1" smtClean="0"/>
              <a:t>rigideces</a:t>
            </a:r>
            <a:r>
              <a:rPr lang="en-US" sz="1600" dirty="0" smtClean="0"/>
              <a:t> y </a:t>
            </a:r>
            <a:r>
              <a:rPr lang="en-US" sz="1600" dirty="0" err="1" smtClean="0"/>
              <a:t>masas</a:t>
            </a:r>
            <a:r>
              <a:rPr lang="en-US" sz="1600" dirty="0" smtClean="0"/>
              <a:t>. </a:t>
            </a:r>
          </a:p>
          <a:p>
            <a:pPr algn="just"/>
            <a:r>
              <a:rPr lang="en-US" sz="1600" dirty="0" smtClean="0"/>
              <a:t>Se </a:t>
            </a:r>
            <a:r>
              <a:rPr lang="en-US" sz="1600" dirty="0" err="1" smtClean="0"/>
              <a:t>dise</a:t>
            </a:r>
            <a:r>
              <a:rPr lang="es-EC" sz="1600" dirty="0" smtClean="0"/>
              <a:t>ñ</a:t>
            </a:r>
            <a:r>
              <a:rPr lang="en-US" sz="1600" dirty="0" smtClean="0"/>
              <a:t>a para </a:t>
            </a:r>
            <a:r>
              <a:rPr lang="en-US" sz="1600" dirty="0" err="1" smtClean="0"/>
              <a:t>resistir</a:t>
            </a:r>
            <a:r>
              <a:rPr lang="en-US" sz="1600" dirty="0" smtClean="0"/>
              <a:t> </a:t>
            </a:r>
            <a:r>
              <a:rPr lang="en-US" sz="1600" dirty="0" err="1"/>
              <a:t>f</a:t>
            </a:r>
            <a:r>
              <a:rPr lang="en-US" sz="1600" dirty="0" err="1" smtClean="0"/>
              <a:t>uerzas</a:t>
            </a:r>
            <a:r>
              <a:rPr lang="en-US" sz="1600" dirty="0" smtClean="0"/>
              <a:t> </a:t>
            </a:r>
            <a:r>
              <a:rPr lang="en-US" sz="1600" dirty="0" smtClean="0"/>
              <a:t>en </a:t>
            </a:r>
            <a:r>
              <a:rPr lang="en-US" sz="1600" dirty="0" err="1" smtClean="0"/>
              <a:t>cualquier</a:t>
            </a:r>
            <a:r>
              <a:rPr lang="en-US" sz="1600" dirty="0" smtClean="0"/>
              <a:t> </a:t>
            </a:r>
            <a:r>
              <a:rPr lang="es-EC" sz="1600" dirty="0"/>
              <a:t>dirección</a:t>
            </a:r>
            <a:r>
              <a:rPr lang="en-US" sz="1600" dirty="0" smtClean="0"/>
              <a:t> horizontal.</a:t>
            </a:r>
          </a:p>
          <a:p>
            <a:pPr algn="just"/>
            <a:r>
              <a:rPr lang="en-US" sz="1600" dirty="0" err="1" smtClean="0"/>
              <a:t>Evitar</a:t>
            </a:r>
            <a:r>
              <a:rPr lang="en-US" sz="1600" dirty="0" smtClean="0"/>
              <a:t> </a:t>
            </a:r>
            <a:r>
              <a:rPr lang="en-US" sz="1600" dirty="0" err="1" smtClean="0"/>
              <a:t>pérdidas</a:t>
            </a:r>
            <a:r>
              <a:rPr lang="en-US" sz="1600" dirty="0" smtClean="0"/>
              <a:t> </a:t>
            </a:r>
            <a:r>
              <a:rPr lang="en-US" sz="1600" dirty="0" smtClean="0"/>
              <a:t>de </a:t>
            </a:r>
            <a:r>
              <a:rPr lang="en-US" sz="1600" dirty="0" err="1" smtClean="0"/>
              <a:t>vidas</a:t>
            </a:r>
            <a:r>
              <a:rPr lang="en-US" sz="1600" dirty="0" smtClean="0"/>
              <a:t>.</a:t>
            </a:r>
          </a:p>
          <a:p>
            <a:pPr algn="just"/>
            <a:r>
              <a:rPr lang="en-US" sz="1600" dirty="0" err="1" smtClean="0"/>
              <a:t>Asegurar</a:t>
            </a:r>
            <a:r>
              <a:rPr lang="en-US" sz="1600" dirty="0" smtClean="0"/>
              <a:t> la </a:t>
            </a:r>
            <a:r>
              <a:rPr lang="en-US" sz="1600" dirty="0" err="1" smtClean="0"/>
              <a:t>continuidad</a:t>
            </a:r>
            <a:r>
              <a:rPr lang="en-US" sz="1600" dirty="0" smtClean="0"/>
              <a:t> de los </a:t>
            </a:r>
            <a:r>
              <a:rPr lang="en-US" sz="1600" dirty="0" err="1" smtClean="0"/>
              <a:t>servicios</a:t>
            </a:r>
            <a:r>
              <a:rPr lang="en-US" sz="1600" dirty="0" smtClean="0"/>
              <a:t>. </a:t>
            </a:r>
          </a:p>
          <a:p>
            <a:pPr algn="just"/>
            <a:r>
              <a:rPr lang="en-US" sz="1600" dirty="0" err="1" smtClean="0"/>
              <a:t>Evitar</a:t>
            </a:r>
            <a:r>
              <a:rPr lang="en-US" sz="1600" dirty="0" smtClean="0"/>
              <a:t> </a:t>
            </a:r>
            <a:r>
              <a:rPr lang="en-US" sz="1600" dirty="0" err="1" smtClean="0"/>
              <a:t>daños</a:t>
            </a:r>
            <a:r>
              <a:rPr lang="en-US" sz="1600" dirty="0" smtClean="0"/>
              <a:t> </a:t>
            </a:r>
            <a:r>
              <a:rPr lang="en-US" sz="1600" dirty="0" err="1" smtClean="0"/>
              <a:t>signiticativos</a:t>
            </a:r>
            <a:r>
              <a:rPr lang="en-US" sz="1600" dirty="0" smtClean="0"/>
              <a:t> en los </a:t>
            </a:r>
            <a:r>
              <a:rPr lang="en-US" sz="1600" dirty="0" err="1" smtClean="0"/>
              <a:t>elementos</a:t>
            </a:r>
            <a:r>
              <a:rPr lang="en-US" sz="1600" dirty="0" smtClean="0"/>
              <a:t> </a:t>
            </a:r>
            <a:r>
              <a:rPr lang="en-US" sz="1600" dirty="0" err="1" smtClean="0"/>
              <a:t>estructurales</a:t>
            </a:r>
            <a:r>
              <a:rPr lang="en-US" sz="1600" dirty="0" smtClean="0"/>
              <a:t>. </a:t>
            </a:r>
          </a:p>
          <a:p>
            <a:pPr algn="just"/>
            <a:r>
              <a:rPr lang="en-US" sz="1600" dirty="0" err="1" smtClean="0"/>
              <a:t>Aceleraciones</a:t>
            </a:r>
            <a:r>
              <a:rPr lang="en-US" sz="1600" dirty="0" smtClean="0"/>
              <a:t>, </a:t>
            </a:r>
            <a:r>
              <a:rPr lang="en-US" sz="1600" dirty="0" err="1" smtClean="0"/>
              <a:t>velocidades</a:t>
            </a:r>
            <a:r>
              <a:rPr lang="en-US" sz="1600" dirty="0"/>
              <a:t> </a:t>
            </a:r>
            <a:r>
              <a:rPr lang="en-US" sz="1600" dirty="0" smtClean="0"/>
              <a:t>y </a:t>
            </a:r>
            <a:r>
              <a:rPr lang="en-US" sz="1600" dirty="0" err="1" smtClean="0"/>
              <a:t>desplazamientos</a:t>
            </a:r>
            <a:r>
              <a:rPr lang="en-US" sz="1600" dirty="0" smtClean="0"/>
              <a:t>.  </a:t>
            </a:r>
          </a:p>
          <a:p>
            <a:endParaRPr lang="en-US" dirty="0" smtClean="0"/>
          </a:p>
          <a:p>
            <a:endParaRPr lang="es-EC"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46706" t="15979" r="20160" b="16346"/>
          <a:stretch/>
        </p:blipFill>
        <p:spPr bwMode="auto">
          <a:xfrm>
            <a:off x="677334" y="1701209"/>
            <a:ext cx="5074880" cy="4805917"/>
          </a:xfrm>
          <a:prstGeom prst="rect">
            <a:avLst/>
          </a:prstGeom>
          <a:noFill/>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1411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Bases para el </a:t>
            </a:r>
            <a:r>
              <a:rPr lang="en-US" dirty="0" err="1" smtClean="0"/>
              <a:t>diseño</a:t>
            </a:r>
            <a:r>
              <a:rPr lang="en-US" dirty="0" smtClean="0"/>
              <a:t> </a:t>
            </a:r>
            <a:r>
              <a:rPr lang="en-US" dirty="0" err="1" smtClean="0"/>
              <a:t>sismorresistente</a:t>
            </a:r>
            <a:r>
              <a:rPr lang="en-US" dirty="0" smtClean="0"/>
              <a:t>. </a:t>
            </a:r>
            <a:endParaRPr lang="es-EC" dirty="0"/>
          </a:p>
        </p:txBody>
      </p:sp>
      <p:sp>
        <p:nvSpPr>
          <p:cNvPr id="3" name="Marcador de contenido 2"/>
          <p:cNvSpPr>
            <a:spLocks noGrp="1"/>
          </p:cNvSpPr>
          <p:nvPr>
            <p:ph idx="1"/>
          </p:nvPr>
        </p:nvSpPr>
        <p:spPr>
          <a:xfrm>
            <a:off x="241399" y="1607696"/>
            <a:ext cx="8596668" cy="3880773"/>
          </a:xfrm>
        </p:spPr>
        <p:txBody>
          <a:bodyPr/>
          <a:lstStyle/>
          <a:p>
            <a:r>
              <a:rPr lang="en-US" dirty="0" smtClean="0"/>
              <a:t>Factor de </a:t>
            </a:r>
            <a:r>
              <a:rPr lang="en-US" dirty="0" err="1"/>
              <a:t>Z</a:t>
            </a:r>
            <a:r>
              <a:rPr lang="en-US" dirty="0" err="1" smtClean="0"/>
              <a:t>ona</a:t>
            </a:r>
            <a:r>
              <a:rPr lang="en-US" dirty="0" smtClean="0"/>
              <a:t> </a:t>
            </a:r>
            <a:r>
              <a:rPr lang="es-EC" dirty="0"/>
              <a:t>S</a:t>
            </a:r>
            <a:r>
              <a:rPr lang="es-EC" dirty="0" smtClean="0"/>
              <a:t>ísmica </a:t>
            </a:r>
            <a:r>
              <a:rPr lang="en-US" dirty="0" smtClean="0"/>
              <a:t>Z. </a:t>
            </a:r>
            <a:endParaRPr lang="es-EC" dirty="0"/>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5936" y="3247473"/>
            <a:ext cx="5263059" cy="3334081"/>
          </a:xfrm>
          <a:prstGeom prst="rect">
            <a:avLst/>
          </a:prstGeom>
          <a:noFill/>
          <a:ln w="9525">
            <a:solidFill>
              <a:schemeClr val="tx1"/>
            </a:solidFill>
          </a:ln>
        </p:spPr>
      </p:pic>
      <p:graphicFrame>
        <p:nvGraphicFramePr>
          <p:cNvPr id="8" name="Tabla 7"/>
          <p:cNvGraphicFramePr>
            <a:graphicFrameLocks noGrp="1"/>
          </p:cNvGraphicFramePr>
          <p:nvPr>
            <p:extLst>
              <p:ext uri="{D42A27DB-BD31-4B8C-83A1-F6EECF244321}">
                <p14:modId xmlns:p14="http://schemas.microsoft.com/office/powerpoint/2010/main" val="4008091106"/>
              </p:ext>
            </p:extLst>
          </p:nvPr>
        </p:nvGraphicFramePr>
        <p:xfrm>
          <a:off x="431949" y="2063514"/>
          <a:ext cx="8624086" cy="1038797"/>
        </p:xfrm>
        <a:graphic>
          <a:graphicData uri="http://schemas.openxmlformats.org/drawingml/2006/table">
            <a:tbl>
              <a:tblPr firstRow="1" firstCol="1" bandRow="1">
                <a:tableStyleId>{5C22544A-7EE6-4342-B048-85BDC9FD1C3A}</a:tableStyleId>
              </a:tblPr>
              <a:tblGrid>
                <a:gridCol w="2584459"/>
                <a:gridCol w="1398300"/>
                <a:gridCol w="823670"/>
                <a:gridCol w="915906"/>
                <a:gridCol w="689927"/>
                <a:gridCol w="1105912"/>
                <a:gridCol w="1105912"/>
              </a:tblGrid>
              <a:tr h="262255">
                <a:tc>
                  <a:txBody>
                    <a:bodyPr/>
                    <a:lstStyle/>
                    <a:p>
                      <a:pPr marL="0" marR="0" algn="ctr">
                        <a:lnSpc>
                          <a:spcPct val="150000"/>
                        </a:lnSpc>
                        <a:spcBef>
                          <a:spcPts val="0"/>
                        </a:spcBef>
                        <a:spcAft>
                          <a:spcPts val="0"/>
                        </a:spcAft>
                      </a:pPr>
                      <a:r>
                        <a:rPr lang="es-EC" sz="1200" dirty="0">
                          <a:effectLst/>
                        </a:rPr>
                        <a:t>Zona sísmica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II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III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IV</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V</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VI</a:t>
                      </a:r>
                      <a:endParaRPr lang="es-EC" sz="1200">
                        <a:effectLst/>
                        <a:latin typeface="Times New Roman" panose="02020603050405020304" pitchFamily="18" charset="0"/>
                        <a:ea typeface="Times New Roman" panose="02020603050405020304" pitchFamily="18" charset="0"/>
                      </a:endParaRPr>
                    </a:p>
                  </a:txBody>
                  <a:tcPr marL="68580" marR="68580" marT="0" marB="0"/>
                </a:tc>
              </a:tr>
              <a:tr h="260985">
                <a:tc>
                  <a:txBody>
                    <a:bodyPr/>
                    <a:lstStyle/>
                    <a:p>
                      <a:pPr marL="0" marR="0" algn="just">
                        <a:lnSpc>
                          <a:spcPct val="150000"/>
                        </a:lnSpc>
                        <a:spcBef>
                          <a:spcPts val="0"/>
                        </a:spcBef>
                        <a:spcAft>
                          <a:spcPts val="0"/>
                        </a:spcAft>
                      </a:pPr>
                      <a:r>
                        <a:rPr lang="es-EC" sz="1200" dirty="0">
                          <a:effectLst/>
                        </a:rPr>
                        <a:t>Valor factor Z</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0.15</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0.25</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0.30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0.35</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0.40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 0.50</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lgn="just">
                        <a:lnSpc>
                          <a:spcPct val="150000"/>
                        </a:lnSpc>
                        <a:spcBef>
                          <a:spcPts val="0"/>
                        </a:spcBef>
                        <a:spcAft>
                          <a:spcPts val="0"/>
                        </a:spcAft>
                      </a:pPr>
                      <a:r>
                        <a:rPr lang="es-EC" sz="1200">
                          <a:effectLst/>
                        </a:rPr>
                        <a:t>Caracterización del peligro sísmico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Intermedia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Alta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Alta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Alta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Alta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dirty="0">
                          <a:effectLst/>
                        </a:rPr>
                        <a:t>Muy Alta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7799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67833"/>
            <a:ext cx="8596668" cy="5573529"/>
          </a:xfrm>
        </p:spPr>
        <p:txBody>
          <a:bodyPr/>
          <a:lstStyle/>
          <a:p>
            <a:r>
              <a:rPr lang="en-US" dirty="0" err="1" smtClean="0"/>
              <a:t>Perfil</a:t>
            </a:r>
            <a:r>
              <a:rPr lang="en-US" dirty="0" smtClean="0"/>
              <a:t> del </a:t>
            </a:r>
            <a:r>
              <a:rPr lang="en-US" dirty="0" err="1" smtClean="0"/>
              <a:t>Suelo</a:t>
            </a:r>
            <a:r>
              <a:rPr lang="en-US" dirty="0" smtClean="0"/>
              <a:t>.</a:t>
            </a:r>
          </a:p>
          <a:p>
            <a:pPr marL="0" indent="0">
              <a:buNone/>
            </a:pPr>
            <a:r>
              <a:rPr lang="es-EC" sz="2000" dirty="0"/>
              <a:t>Los perfiles del suelo son la base de la evaluación de los efectos locales de respuesta sísmica de la edificación. </a:t>
            </a:r>
            <a:endParaRPr lang="es-EC" sz="2000" dirty="0" smtClean="0"/>
          </a:p>
          <a:p>
            <a:r>
              <a:rPr lang="en-US" dirty="0" err="1" smtClean="0"/>
              <a:t>Coeficientes</a:t>
            </a:r>
            <a:r>
              <a:rPr lang="en-US" dirty="0" smtClean="0"/>
              <a:t> </a:t>
            </a:r>
            <a:r>
              <a:rPr lang="en-US" dirty="0" smtClean="0"/>
              <a:t>de </a:t>
            </a:r>
            <a:r>
              <a:rPr lang="en-US" dirty="0" err="1" smtClean="0"/>
              <a:t>Perfil</a:t>
            </a:r>
            <a:r>
              <a:rPr lang="en-US" dirty="0" smtClean="0"/>
              <a:t> del </a:t>
            </a:r>
            <a:r>
              <a:rPr lang="en-US" dirty="0" err="1" smtClean="0"/>
              <a:t>suelo</a:t>
            </a:r>
            <a:endParaRPr lang="en-US" dirty="0"/>
          </a:p>
          <a:p>
            <a:pPr marL="0" lvl="0" indent="0">
              <a:buNone/>
            </a:pPr>
            <a:r>
              <a:rPr lang="es-ES" sz="2000" dirty="0"/>
              <a:t>Fa: Coeficiente de amplificación de suelo en la zona de periodo corto.</a:t>
            </a:r>
            <a:endParaRPr lang="es-EC" sz="2000" dirty="0"/>
          </a:p>
          <a:p>
            <a:pPr marL="0" indent="0">
              <a:buNone/>
            </a:pPr>
            <a:endParaRPr lang="en-US" dirty="0"/>
          </a:p>
          <a:p>
            <a:pPr marL="0" indent="0">
              <a:buNone/>
            </a:pPr>
            <a:endParaRPr lang="es-EC" dirty="0"/>
          </a:p>
        </p:txBody>
      </p:sp>
      <p:pic>
        <p:nvPicPr>
          <p:cNvPr id="4" name="Imagen 3"/>
          <p:cNvPicPr/>
          <p:nvPr/>
        </p:nvPicPr>
        <p:blipFill>
          <a:blip r:embed="rId2" cstate="print"/>
          <a:srcRect/>
          <a:stretch>
            <a:fillRect/>
          </a:stretch>
        </p:blipFill>
        <p:spPr bwMode="auto">
          <a:xfrm>
            <a:off x="2694791" y="2971800"/>
            <a:ext cx="5399341" cy="2819400"/>
          </a:xfrm>
          <a:prstGeom prst="rect">
            <a:avLst/>
          </a:prstGeom>
          <a:noFill/>
          <a:ln w="9525">
            <a:noFill/>
            <a:miter lim="800000"/>
            <a:headEnd/>
            <a:tailEnd/>
          </a:ln>
        </p:spPr>
      </p:pic>
    </p:spTree>
    <p:extLst>
      <p:ext uri="{BB962C8B-B14F-4D97-AF65-F5344CB8AC3E}">
        <p14:creationId xmlns:p14="http://schemas.microsoft.com/office/powerpoint/2010/main" val="61329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541632"/>
          </a:xfrm>
        </p:spPr>
        <p:txBody>
          <a:bodyPr/>
          <a:lstStyle/>
          <a:p>
            <a:pPr marL="0" lvl="0" indent="0">
              <a:buNone/>
            </a:pPr>
            <a:r>
              <a:rPr lang="es-ES" sz="2000" dirty="0" err="1"/>
              <a:t>Fd</a:t>
            </a:r>
            <a:r>
              <a:rPr lang="es-ES" sz="2000" dirty="0"/>
              <a:t>: </a:t>
            </a:r>
            <a:r>
              <a:rPr lang="es-ES" sz="2000" dirty="0" smtClean="0"/>
              <a:t>Desplazamientos </a:t>
            </a:r>
            <a:r>
              <a:rPr lang="es-ES" sz="2000" dirty="0"/>
              <a:t>para diseño en roca</a:t>
            </a:r>
            <a:r>
              <a:rPr lang="es-ES" sz="2000" dirty="0" smtClean="0"/>
              <a:t>.</a:t>
            </a:r>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smtClean="0"/>
          </a:p>
          <a:p>
            <a:pPr marL="0" lvl="0" indent="0">
              <a:buNone/>
            </a:pPr>
            <a:endParaRPr lang="es-ES" sz="2000" dirty="0" smtClean="0"/>
          </a:p>
          <a:p>
            <a:pPr marL="0" lvl="0" indent="0">
              <a:buNone/>
            </a:pPr>
            <a:endParaRPr lang="es-ES" sz="2000" dirty="0" smtClean="0"/>
          </a:p>
          <a:p>
            <a:pPr marL="0" lvl="0" indent="0">
              <a:buNone/>
            </a:pPr>
            <a:r>
              <a:rPr lang="es-ES" sz="2000" dirty="0" err="1" smtClean="0"/>
              <a:t>Fs</a:t>
            </a:r>
            <a:r>
              <a:rPr lang="es-ES" sz="2000" dirty="0"/>
              <a:t>: Comportamiento no lineal de los suelos</a:t>
            </a:r>
            <a:r>
              <a:rPr lang="es-ES" sz="2000" dirty="0" smtClean="0"/>
              <a:t>.</a:t>
            </a:r>
          </a:p>
          <a:p>
            <a:pPr marL="0" lvl="0" indent="0">
              <a:buNone/>
            </a:pPr>
            <a:endParaRPr lang="es-EC" dirty="0"/>
          </a:p>
          <a:p>
            <a:pPr marL="0" lvl="0" indent="0">
              <a:buNone/>
            </a:pPr>
            <a:endParaRPr lang="es-EC" dirty="0"/>
          </a:p>
        </p:txBody>
      </p:sp>
      <p:pic>
        <p:nvPicPr>
          <p:cNvPr id="4" name="Imagen 3"/>
          <p:cNvPicPr/>
          <p:nvPr/>
        </p:nvPicPr>
        <p:blipFill>
          <a:blip r:embed="rId2" cstate="print"/>
          <a:srcRect/>
          <a:stretch>
            <a:fillRect/>
          </a:stretch>
        </p:blipFill>
        <p:spPr bwMode="auto">
          <a:xfrm>
            <a:off x="3147887" y="1007162"/>
            <a:ext cx="4263006" cy="2387971"/>
          </a:xfrm>
          <a:prstGeom prst="rect">
            <a:avLst/>
          </a:prstGeom>
          <a:noFill/>
          <a:ln w="9525">
            <a:noFill/>
            <a:miter lim="800000"/>
            <a:headEnd/>
            <a:tailEnd/>
          </a:ln>
        </p:spPr>
      </p:pic>
      <p:pic>
        <p:nvPicPr>
          <p:cNvPr id="5" name="Imagen 4"/>
          <p:cNvPicPr/>
          <p:nvPr/>
        </p:nvPicPr>
        <p:blipFill>
          <a:blip r:embed="rId3" cstate="print"/>
          <a:srcRect/>
          <a:stretch>
            <a:fillRect/>
          </a:stretch>
        </p:blipFill>
        <p:spPr bwMode="auto">
          <a:xfrm>
            <a:off x="3147887" y="4269852"/>
            <a:ext cx="4263006" cy="2369196"/>
          </a:xfrm>
          <a:prstGeom prst="rect">
            <a:avLst/>
          </a:prstGeom>
          <a:noFill/>
          <a:ln w="9525">
            <a:noFill/>
            <a:miter lim="800000"/>
            <a:headEnd/>
            <a:tailEnd/>
          </a:ln>
        </p:spPr>
      </p:pic>
    </p:spTree>
    <p:extLst>
      <p:ext uri="{BB962C8B-B14F-4D97-AF65-F5344CB8AC3E}">
        <p14:creationId xmlns:p14="http://schemas.microsoft.com/office/powerpoint/2010/main" val="799099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52893"/>
            <a:ext cx="8596668" cy="5488469"/>
          </a:xfrm>
        </p:spPr>
        <p:txBody>
          <a:bodyPr>
            <a:normAutofit/>
          </a:bodyPr>
          <a:lstStyle/>
          <a:p>
            <a:r>
              <a:rPr lang="es-EC" dirty="0"/>
              <a:t>Ƞ: </a:t>
            </a:r>
            <a:r>
              <a:rPr lang="es-EC" dirty="0" smtClean="0"/>
              <a:t>Relación </a:t>
            </a:r>
            <a:r>
              <a:rPr lang="es-EC" dirty="0"/>
              <a:t>entre la aceleración espectral y el </a:t>
            </a:r>
            <a:r>
              <a:rPr lang="es-EC" dirty="0" smtClean="0"/>
              <a:t>período </a:t>
            </a:r>
            <a:r>
              <a:rPr lang="es-EC" dirty="0"/>
              <a:t>de </a:t>
            </a:r>
            <a:r>
              <a:rPr lang="es-EC" dirty="0" smtClean="0"/>
              <a:t>retorno</a:t>
            </a:r>
          </a:p>
          <a:p>
            <a:pPr marL="0" indent="0">
              <a:buNone/>
            </a:pPr>
            <a:endParaRPr lang="en-US" dirty="0"/>
          </a:p>
          <a:p>
            <a:pPr marL="0" lvl="0" indent="0">
              <a:buNone/>
            </a:pPr>
            <a:r>
              <a:rPr lang="es-ES" dirty="0"/>
              <a:t>Ƞ= 1.80: Provincias de la Costa (excepto Esmeraldas).</a:t>
            </a:r>
            <a:endParaRPr lang="es-EC" dirty="0"/>
          </a:p>
          <a:p>
            <a:pPr marL="0" lvl="0" indent="0">
              <a:buNone/>
            </a:pPr>
            <a:r>
              <a:rPr lang="es-ES" dirty="0"/>
              <a:t>Ƞ= 2.48: Provincias de la Sierra, Esmeraldas y Galápagos. </a:t>
            </a:r>
            <a:endParaRPr lang="es-EC" dirty="0"/>
          </a:p>
          <a:p>
            <a:pPr marL="0" lvl="0" indent="0">
              <a:buNone/>
            </a:pPr>
            <a:r>
              <a:rPr lang="es-ES" dirty="0"/>
              <a:t>Ƞ= 2.60: Provincias de la </a:t>
            </a:r>
            <a:r>
              <a:rPr lang="es-ES" dirty="0" smtClean="0"/>
              <a:t>Amazonía</a:t>
            </a:r>
            <a:r>
              <a:rPr lang="es-ES" dirty="0"/>
              <a:t>. </a:t>
            </a:r>
            <a:endParaRPr lang="es-ES" dirty="0" smtClean="0"/>
          </a:p>
          <a:p>
            <a:pPr marL="0" lvl="0" indent="0">
              <a:buNone/>
            </a:pPr>
            <a:endParaRPr lang="es-ES" dirty="0"/>
          </a:p>
          <a:p>
            <a:r>
              <a:rPr lang="es-EC" dirty="0"/>
              <a:t>Espectro elástico horizontal de diseño en aceleración </a:t>
            </a:r>
            <a:r>
              <a:rPr lang="es-EC" dirty="0" err="1"/>
              <a:t>Sa</a:t>
            </a:r>
            <a:r>
              <a:rPr lang="es-EC" dirty="0"/>
              <a:t>(Ta</a:t>
            </a:r>
            <a:r>
              <a:rPr lang="es-EC" dirty="0" smtClean="0"/>
              <a:t>)</a:t>
            </a:r>
          </a:p>
          <a:p>
            <a:pPr marL="0" indent="0">
              <a:buNone/>
            </a:pPr>
            <a:endParaRPr lang="es-EC" dirty="0"/>
          </a:p>
        </p:txBody>
      </p:sp>
      <p:pic>
        <p:nvPicPr>
          <p:cNvPr id="4" name="Imagen 3"/>
          <p:cNvPicPr/>
          <p:nvPr/>
        </p:nvPicPr>
        <p:blipFill>
          <a:blip r:embed="rId2" cstate="print"/>
          <a:stretch>
            <a:fillRect/>
          </a:stretch>
        </p:blipFill>
        <p:spPr>
          <a:xfrm>
            <a:off x="3623734" y="4351867"/>
            <a:ext cx="4752803" cy="2124564"/>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712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57201"/>
            <a:ext cx="8596668" cy="5584162"/>
          </a:xfrm>
        </p:spPr>
        <p:txBody>
          <a:bodyPr/>
          <a:lstStyle/>
          <a:p>
            <a:r>
              <a:rPr lang="es-EC" dirty="0"/>
              <a:t>Tipo de uso, destino e importancia de la estructura.</a:t>
            </a:r>
          </a:p>
        </p:txBody>
      </p:sp>
      <p:graphicFrame>
        <p:nvGraphicFramePr>
          <p:cNvPr id="7" name="Diagrama 6"/>
          <p:cNvGraphicFramePr/>
          <p:nvPr>
            <p:extLst>
              <p:ext uri="{D42A27DB-BD31-4B8C-83A1-F6EECF244321}">
                <p14:modId xmlns:p14="http://schemas.microsoft.com/office/powerpoint/2010/main" val="2845892309"/>
              </p:ext>
            </p:extLst>
          </p:nvPr>
        </p:nvGraphicFramePr>
        <p:xfrm>
          <a:off x="1903227" y="1591535"/>
          <a:ext cx="6305107" cy="4449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3405366" y="5316280"/>
            <a:ext cx="2829749" cy="369332"/>
          </a:xfrm>
          <a:prstGeom prst="rect">
            <a:avLst/>
          </a:prstGeom>
          <a:noFill/>
        </p:spPr>
        <p:txBody>
          <a:bodyPr wrap="none" rtlCol="0">
            <a:spAutoFit/>
          </a:bodyPr>
          <a:lstStyle/>
          <a:p>
            <a:r>
              <a:rPr lang="en-US" dirty="0" err="1" smtClean="0"/>
              <a:t>Coeficiente</a:t>
            </a:r>
            <a:r>
              <a:rPr lang="en-US" dirty="0" smtClean="0"/>
              <a:t> de </a:t>
            </a:r>
            <a:r>
              <a:rPr lang="en-US" dirty="0" err="1"/>
              <a:t>I</a:t>
            </a:r>
            <a:r>
              <a:rPr lang="en-US" dirty="0" err="1" smtClean="0"/>
              <a:t>mportancia</a:t>
            </a:r>
            <a:r>
              <a:rPr lang="en-US" dirty="0" smtClean="0"/>
              <a:t> </a:t>
            </a:r>
            <a:r>
              <a:rPr lang="en-US" dirty="0" smtClean="0"/>
              <a:t>I</a:t>
            </a:r>
            <a:endParaRPr lang="es-EC" dirty="0"/>
          </a:p>
        </p:txBody>
      </p:sp>
    </p:spTree>
    <p:extLst>
      <p:ext uri="{BB962C8B-B14F-4D97-AF65-F5344CB8AC3E}">
        <p14:creationId xmlns:p14="http://schemas.microsoft.com/office/powerpoint/2010/main" val="266480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48587"/>
            <a:ext cx="8596668" cy="5392776"/>
          </a:xfrm>
        </p:spPr>
        <p:txBody>
          <a:bodyPr/>
          <a:lstStyle/>
          <a:p>
            <a:r>
              <a:rPr lang="es-EC" b="1" dirty="0"/>
              <a:t>Factor de </a:t>
            </a:r>
            <a:r>
              <a:rPr lang="es-EC" b="1" dirty="0" smtClean="0"/>
              <a:t>Reducción </a:t>
            </a:r>
            <a:r>
              <a:rPr lang="es-EC" b="1" dirty="0"/>
              <a:t>de </a:t>
            </a:r>
            <a:r>
              <a:rPr lang="es-EC" b="1" dirty="0" smtClean="0"/>
              <a:t>Resistencia </a:t>
            </a:r>
            <a:r>
              <a:rPr lang="es-EC" b="1" dirty="0"/>
              <a:t>S</a:t>
            </a:r>
            <a:r>
              <a:rPr lang="es-EC" b="1" dirty="0" smtClean="0"/>
              <a:t>ísmica </a:t>
            </a:r>
            <a:r>
              <a:rPr lang="es-EC" b="1" dirty="0" smtClean="0"/>
              <a:t>R.</a:t>
            </a:r>
          </a:p>
          <a:p>
            <a:pPr marL="0" indent="0" algn="just">
              <a:buNone/>
            </a:pPr>
            <a:r>
              <a:rPr lang="es-EC" sz="2000" dirty="0"/>
              <a:t>El factor R permite reducir la fuerza sísmica siempre y cuando la estructura y las conexiones se diseñen con una adecuada </a:t>
            </a:r>
            <a:r>
              <a:rPr lang="es-EC" sz="2000" dirty="0" smtClean="0"/>
              <a:t>ductilidad.</a:t>
            </a:r>
            <a:endParaRPr lang="es-EC" sz="2000" dirty="0"/>
          </a:p>
        </p:txBody>
      </p:sp>
      <p:pic>
        <p:nvPicPr>
          <p:cNvPr id="4" name="Imagen 3"/>
          <p:cNvPicPr/>
          <p:nvPr/>
        </p:nvPicPr>
        <p:blipFill>
          <a:blip r:embed="rId2" cstate="print"/>
          <a:stretch>
            <a:fillRect/>
          </a:stretch>
        </p:blipFill>
        <p:spPr>
          <a:xfrm>
            <a:off x="677334" y="2082800"/>
            <a:ext cx="4783666" cy="4349897"/>
          </a:xfrm>
          <a:prstGeom prst="rect">
            <a:avLst/>
          </a:prstGeom>
        </p:spPr>
      </p:pic>
      <p:pic>
        <p:nvPicPr>
          <p:cNvPr id="5" name="Imagen 4"/>
          <p:cNvPicPr/>
          <p:nvPr/>
        </p:nvPicPr>
        <p:blipFill>
          <a:blip r:embed="rId3" cstate="print"/>
          <a:srcRect r="4520"/>
          <a:stretch>
            <a:fillRect/>
          </a:stretch>
        </p:blipFill>
        <p:spPr>
          <a:xfrm>
            <a:off x="5778883" y="2311399"/>
            <a:ext cx="4575850" cy="3361267"/>
          </a:xfrm>
          <a:prstGeom prst="rect">
            <a:avLst/>
          </a:prstGeom>
        </p:spPr>
      </p:pic>
    </p:spTree>
    <p:extLst>
      <p:ext uri="{BB962C8B-B14F-4D97-AF65-F5344CB8AC3E}">
        <p14:creationId xmlns:p14="http://schemas.microsoft.com/office/powerpoint/2010/main" val="2421210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37953"/>
            <a:ext cx="8596668" cy="5403409"/>
          </a:xfrm>
        </p:spPr>
        <p:txBody>
          <a:bodyPr/>
          <a:lstStyle/>
          <a:p>
            <a:r>
              <a:rPr lang="es-EC" dirty="0"/>
              <a:t>Configuración </a:t>
            </a:r>
            <a:r>
              <a:rPr lang="es-EC" dirty="0" smtClean="0"/>
              <a:t>Estructural </a:t>
            </a:r>
            <a:r>
              <a:rPr lang="es-EC" dirty="0" err="1" smtClean="0"/>
              <a:t>Øp</a:t>
            </a:r>
            <a:r>
              <a:rPr lang="es-EC" dirty="0" smtClean="0"/>
              <a:t>, </a:t>
            </a:r>
            <a:r>
              <a:rPr lang="es-EC" dirty="0" err="1" smtClean="0"/>
              <a:t>Øe</a:t>
            </a:r>
            <a:endParaRPr lang="es-EC" dirty="0" smtClean="0"/>
          </a:p>
          <a:p>
            <a:pPr marL="0" indent="0">
              <a:buNone/>
            </a:pPr>
            <a:r>
              <a:rPr lang="en-US" dirty="0" smtClean="0"/>
              <a:t>Mayor </a:t>
            </a:r>
            <a:r>
              <a:rPr lang="en-US" dirty="0" err="1"/>
              <a:t>C</a:t>
            </a:r>
            <a:r>
              <a:rPr lang="en-US" dirty="0" err="1" smtClean="0"/>
              <a:t>ortante</a:t>
            </a:r>
            <a:r>
              <a:rPr lang="en-US" dirty="0" smtClean="0"/>
              <a:t>, </a:t>
            </a:r>
            <a:r>
              <a:rPr lang="en-US" dirty="0" smtClean="0"/>
              <a:t>Mayor </a:t>
            </a:r>
            <a:r>
              <a:rPr lang="en-US" dirty="0" smtClean="0"/>
              <a:t>Resistencia de la </a:t>
            </a:r>
            <a:r>
              <a:rPr lang="en-US" dirty="0" err="1"/>
              <a:t>E</a:t>
            </a:r>
            <a:r>
              <a:rPr lang="en-US" dirty="0" err="1" smtClean="0"/>
              <a:t>structura</a:t>
            </a:r>
            <a:r>
              <a:rPr lang="en-US" dirty="0" smtClean="0"/>
              <a:t>. </a:t>
            </a:r>
          </a:p>
          <a:p>
            <a:pPr marL="0" indent="0">
              <a:buNone/>
            </a:pPr>
            <a:endParaRPr lang="es-EC" dirty="0"/>
          </a:p>
        </p:txBody>
      </p:sp>
      <p:graphicFrame>
        <p:nvGraphicFramePr>
          <p:cNvPr id="11" name="Diagrama 10"/>
          <p:cNvGraphicFramePr/>
          <p:nvPr>
            <p:extLst>
              <p:ext uri="{D42A27DB-BD31-4B8C-83A1-F6EECF244321}">
                <p14:modId xmlns:p14="http://schemas.microsoft.com/office/powerpoint/2010/main" val="1885635073"/>
              </p:ext>
            </p:extLst>
          </p:nvPr>
        </p:nvGraphicFramePr>
        <p:xfrm>
          <a:off x="2701852" y="560179"/>
          <a:ext cx="6846186" cy="4160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extLst>
              <p:ext uri="{D42A27DB-BD31-4B8C-83A1-F6EECF244321}">
                <p14:modId xmlns:p14="http://schemas.microsoft.com/office/powerpoint/2010/main" val="2149337330"/>
              </p:ext>
            </p:extLst>
          </p:nvPr>
        </p:nvGraphicFramePr>
        <p:xfrm>
          <a:off x="2258829" y="2647702"/>
          <a:ext cx="7384902" cy="3976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2217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861237"/>
                <a:ext cx="8596668" cy="5180125"/>
              </a:xfrm>
            </p:spPr>
            <p:txBody>
              <a:bodyPr/>
              <a:lstStyle/>
              <a:p>
                <a:r>
                  <a:rPr lang="en-US" dirty="0" err="1" smtClean="0"/>
                  <a:t>Límites</a:t>
                </a:r>
                <a:r>
                  <a:rPr lang="en-US" dirty="0" smtClean="0"/>
                  <a:t> </a:t>
                </a:r>
                <a:r>
                  <a:rPr lang="en-US" dirty="0" smtClean="0"/>
                  <a:t>de </a:t>
                </a:r>
                <a:r>
                  <a:rPr lang="en-US" dirty="0" err="1" smtClean="0"/>
                  <a:t>Derivas</a:t>
                </a:r>
                <a:r>
                  <a:rPr lang="en-US" dirty="0" smtClean="0"/>
                  <a:t> </a:t>
                </a:r>
                <a:r>
                  <a:rPr lang="en-US" dirty="0" smtClean="0"/>
                  <a:t>de piso</a:t>
                </a:r>
              </a:p>
              <a:p>
                <a:endParaRPr lang="en-US" dirty="0"/>
              </a:p>
              <a:p>
                <a:endParaRPr lang="en-US" dirty="0" smtClean="0"/>
              </a:p>
              <a:p>
                <a:endParaRPr lang="en-US" dirty="0" smtClean="0"/>
              </a:p>
              <a:p>
                <a:pPr marL="0" indent="0">
                  <a:buNone/>
                </a:pPr>
                <a:endParaRPr lang="en-US" dirty="0"/>
              </a:p>
              <a:p>
                <a:r>
                  <a:rPr lang="es-EC" dirty="0"/>
                  <a:t>Carga </a:t>
                </a:r>
                <a:r>
                  <a:rPr lang="es-EC" dirty="0" smtClean="0"/>
                  <a:t>Sísmica </a:t>
                </a:r>
                <a:r>
                  <a:rPr lang="es-EC" dirty="0"/>
                  <a:t>reactiva </a:t>
                </a:r>
                <a:r>
                  <a:rPr lang="es-EC" dirty="0" smtClean="0"/>
                  <a:t>W</a:t>
                </a:r>
              </a:p>
              <a:p>
                <a:pPr marL="0" indent="0">
                  <a:buNone/>
                </a:pPr>
                <a:endParaRPr lang="es-EC"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+1.25</m:t>
                      </m:r>
                      <m:r>
                        <a:rPr lang="en-US" b="0" i="1" smtClean="0">
                          <a:latin typeface="Cambria Math" panose="02040503050406030204" pitchFamily="18" charset="0"/>
                          <a:ea typeface="Cambria Math" panose="02040503050406030204" pitchFamily="18" charset="0"/>
                        </a:rPr>
                        <m:t>𝐿</m:t>
                      </m:r>
                    </m:oMath>
                  </m:oMathPara>
                </a14:m>
                <a:endParaRPr lang="en-US"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861237"/>
                <a:ext cx="8596668" cy="5180125"/>
              </a:xfrm>
              <a:blipFill rotWithShape="1">
                <a:blip r:embed="rId2"/>
                <a:stretch>
                  <a:fillRect l="-638" t="-824"/>
                </a:stretch>
              </a:blipFill>
            </p:spPr>
            <p:txBody>
              <a:bodyPr/>
              <a:lstStyle/>
              <a:p>
                <a:r>
                  <a:rPr lang="es-EC">
                    <a:noFill/>
                  </a:rPr>
                  <a:t> </a:t>
                </a:r>
              </a:p>
            </p:txBody>
          </p:sp>
        </mc:Fallback>
      </mc:AlternateContent>
      <p:pic>
        <p:nvPicPr>
          <p:cNvPr id="4" name="Imagen 3"/>
          <p:cNvPicPr/>
          <p:nvPr/>
        </p:nvPicPr>
        <p:blipFill>
          <a:blip r:embed="rId3" cstate="print"/>
          <a:stretch>
            <a:fillRect/>
          </a:stretch>
        </p:blipFill>
        <p:spPr>
          <a:xfrm>
            <a:off x="2405275" y="1700979"/>
            <a:ext cx="5140783" cy="1052261"/>
          </a:xfrm>
          <a:prstGeom prst="rect">
            <a:avLst/>
          </a:prstGeom>
        </p:spPr>
      </p:pic>
    </p:spTree>
    <p:extLst>
      <p:ext uri="{BB962C8B-B14F-4D97-AF65-F5344CB8AC3E}">
        <p14:creationId xmlns:p14="http://schemas.microsoft.com/office/powerpoint/2010/main" val="137101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Cortante</a:t>
            </a:r>
            <a:r>
              <a:rPr lang="en-US" dirty="0" smtClean="0"/>
              <a:t> Basal de </a:t>
            </a:r>
            <a:r>
              <a:rPr lang="en-US" dirty="0" err="1" smtClean="0"/>
              <a:t>Diseño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1722475"/>
                <a:ext cx="8596668" cy="4318888"/>
              </a:xfrm>
              <a:ln>
                <a:solidFill>
                  <a:schemeClr val="lt1">
                    <a:hueOff val="0"/>
                    <a:satOff val="0"/>
                    <a:lumOff val="0"/>
                  </a:schemeClr>
                </a:solidFill>
              </a:ln>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1">
                          <a:latin typeface="Cambria Math" panose="02040503050406030204" pitchFamily="18" charset="0"/>
                        </a:rPr>
                        <m:t>=</m:t>
                      </m:r>
                      <m:f>
                        <m:fPr>
                          <m:ctrlPr>
                            <a:rPr lang="es-EC" i="1">
                              <a:latin typeface="Cambria Math"/>
                            </a:rPr>
                          </m:ctrlPr>
                        </m:fPr>
                        <m:num>
                          <m:r>
                            <a:rPr lang="es-EC" i="1">
                              <a:latin typeface="Cambria Math" panose="02040503050406030204" pitchFamily="18" charset="0"/>
                            </a:rPr>
                            <m:t>𝐼</m:t>
                          </m:r>
                          <m:r>
                            <a:rPr lang="es-EC" i="1">
                              <a:latin typeface="Cambria Math" panose="02040503050406030204" pitchFamily="18" charset="0"/>
                            </a:rPr>
                            <m:t> </m:t>
                          </m:r>
                          <m:r>
                            <a:rPr lang="es-EC" i="1">
                              <a:latin typeface="Cambria Math" panose="02040503050406030204" pitchFamily="18" charset="0"/>
                            </a:rPr>
                            <m:t>𝑆𝑎</m:t>
                          </m:r>
                          <m:r>
                            <a:rPr lang="es-EC" i="1">
                              <a:latin typeface="Cambria Math" panose="02040503050406030204" pitchFamily="18" charset="0"/>
                            </a:rPr>
                            <m:t>(</m:t>
                          </m:r>
                          <m:r>
                            <a:rPr lang="es-EC" i="1">
                              <a:latin typeface="Cambria Math" panose="02040503050406030204" pitchFamily="18" charset="0"/>
                            </a:rPr>
                            <m:t>𝑇𝑎</m:t>
                          </m:r>
                          <m:r>
                            <a:rPr lang="es-EC" i="1">
                              <a:latin typeface="Cambria Math" panose="02040503050406030204" pitchFamily="18" charset="0"/>
                            </a:rPr>
                            <m:t>)</m:t>
                          </m:r>
                        </m:num>
                        <m:den>
                          <m:r>
                            <a:rPr lang="es-EC" i="1">
                              <a:latin typeface="Cambria Math" panose="02040503050406030204" pitchFamily="18" charset="0"/>
                            </a:rPr>
                            <m:t>𝑅</m:t>
                          </m:r>
                          <m:r>
                            <a:rPr lang="es-EC" i="1">
                              <a:latin typeface="Cambria Math" panose="02040503050406030204" pitchFamily="18" charset="0"/>
                            </a:rPr>
                            <m:t> Ø</m:t>
                          </m:r>
                          <m:r>
                            <a:rPr lang="es-EC" i="1">
                              <a:latin typeface="Cambria Math" panose="02040503050406030204" pitchFamily="18" charset="0"/>
                            </a:rPr>
                            <m:t>𝑝</m:t>
                          </m:r>
                          <m:r>
                            <a:rPr lang="es-EC" i="1">
                              <a:latin typeface="Cambria Math" panose="02040503050406030204" pitchFamily="18" charset="0"/>
                            </a:rPr>
                            <m:t> Ø</m:t>
                          </m:r>
                          <m:r>
                            <a:rPr lang="es-EC" i="1">
                              <a:latin typeface="Cambria Math" panose="02040503050406030204" pitchFamily="18" charset="0"/>
                            </a:rPr>
                            <m:t>𝑒</m:t>
                          </m:r>
                        </m:den>
                      </m:f>
                      <m:r>
                        <a:rPr lang="es-EC" i="1">
                          <a:latin typeface="Cambria Math" panose="02040503050406030204" pitchFamily="18" charset="0"/>
                        </a:rPr>
                        <m:t> </m:t>
                      </m:r>
                      <m:r>
                        <a:rPr lang="es-EC" i="1">
                          <a:latin typeface="Cambria Math" panose="02040503050406030204" pitchFamily="18" charset="0"/>
                        </a:rPr>
                        <m:t>𝑊</m:t>
                      </m:r>
                    </m:oMath>
                  </m:oMathPara>
                </a14:m>
                <a:endParaRPr lang="es-EC" dirty="0" smtClean="0"/>
              </a:p>
              <a:p>
                <a:pPr marL="0" indent="0">
                  <a:buNone/>
                </a:pPr>
                <a:endParaRPr lang="en-US" dirty="0"/>
              </a:p>
              <a:p>
                <a:r>
                  <a:rPr lang="en-US" dirty="0" err="1" smtClean="0"/>
                  <a:t>Período</a:t>
                </a:r>
                <a:r>
                  <a:rPr lang="en-US" dirty="0" smtClean="0"/>
                  <a:t> </a:t>
                </a:r>
                <a:r>
                  <a:rPr lang="en-US" dirty="0" smtClean="0"/>
                  <a:t>de </a:t>
                </a:r>
                <a:r>
                  <a:rPr lang="en-US" dirty="0" err="1" smtClean="0"/>
                  <a:t>Vibración</a:t>
                </a:r>
                <a:r>
                  <a:rPr lang="en-US" dirty="0" smtClean="0"/>
                  <a:t>.</a:t>
                </a:r>
              </a:p>
              <a:p>
                <a:pPr marL="0" indent="0">
                  <a:buNone/>
                </a:pPr>
                <a:endParaRPr lang="en-US" dirty="0" smtClean="0"/>
              </a:p>
              <a:p>
                <a:pPr marL="0" indent="0">
                  <a:buNone/>
                </a:pPr>
                <a:r>
                  <a:rPr lang="en-US" dirty="0" err="1" smtClean="0"/>
                  <a:t>Método</a:t>
                </a:r>
                <a:r>
                  <a:rPr lang="en-US" dirty="0" smtClean="0"/>
                  <a:t> </a:t>
                </a:r>
                <a:r>
                  <a:rPr lang="en-US" dirty="0" smtClean="0"/>
                  <a:t>1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𝑇𝑎</m:t>
                      </m:r>
                      <m:r>
                        <a:rPr lang="es-EC" i="1">
                          <a:latin typeface="Cambria Math" panose="02040503050406030204" pitchFamily="18" charset="0"/>
                        </a:rPr>
                        <m:t>=</m:t>
                      </m:r>
                      <m:sSup>
                        <m:sSupPr>
                          <m:ctrlPr>
                            <a:rPr lang="es-EC" i="1">
                              <a:latin typeface="Cambria Math"/>
                            </a:rPr>
                          </m:ctrlPr>
                        </m:sSupPr>
                        <m:e>
                          <m:r>
                            <a:rPr lang="es-EC" i="1">
                              <a:latin typeface="Cambria Math" panose="02040503050406030204" pitchFamily="18" charset="0"/>
                            </a:rPr>
                            <m:t>𝐶𝑡</m:t>
                          </m:r>
                          <m:r>
                            <a:rPr lang="es-EC" i="1">
                              <a:latin typeface="Cambria Math" panose="02040503050406030204" pitchFamily="18" charset="0"/>
                            </a:rPr>
                            <m:t>∗</m:t>
                          </m:r>
                          <m:r>
                            <a:rPr lang="es-EC" i="1">
                              <a:latin typeface="Cambria Math" panose="02040503050406030204" pitchFamily="18" charset="0"/>
                            </a:rPr>
                            <m:t>h𝑛</m:t>
                          </m:r>
                          <m:r>
                            <a:rPr lang="es-EC" i="1">
                              <a:latin typeface="Cambria Math" panose="02040503050406030204" pitchFamily="18" charset="0"/>
                            </a:rPr>
                            <m:t> </m:t>
                          </m:r>
                        </m:e>
                        <m:sup>
                          <m:r>
                            <a:rPr lang="es-EC" i="1">
                              <a:latin typeface="Cambria Math" panose="02040503050406030204" pitchFamily="18" charset="0"/>
                            </a:rPr>
                            <m:t>𝛼</m:t>
                          </m:r>
                        </m:sup>
                      </m:sSup>
                    </m:oMath>
                  </m:oMathPara>
                </a14:m>
                <a:endParaRPr lang="en-US" dirty="0"/>
              </a:p>
              <a:p>
                <a:pPr marL="0" indent="0">
                  <a:buNone/>
                </a:pPr>
                <a:endParaRPr lang="en-US" dirty="0" smtClean="0"/>
              </a:p>
              <a:p>
                <a:pPr marL="0" indent="0">
                  <a:buNone/>
                </a:pPr>
                <a:r>
                  <a:rPr lang="en-US" dirty="0" err="1" smtClean="0"/>
                  <a:t>Método</a:t>
                </a:r>
                <a:r>
                  <a:rPr lang="en-US" dirty="0" smtClean="0"/>
                  <a:t> </a:t>
                </a:r>
                <a:r>
                  <a:rPr lang="en-US" dirty="0" smtClean="0"/>
                  <a:t>2</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𝑇𝑎</m:t>
                      </m:r>
                      <m:r>
                        <a:rPr lang="es-EC" i="1">
                          <a:latin typeface="Cambria Math" panose="02040503050406030204" pitchFamily="18" charset="0"/>
                        </a:rPr>
                        <m:t>= </m:t>
                      </m:r>
                      <m:r>
                        <a:rPr lang="es-EC" i="1">
                          <a:latin typeface="Cambria Math" panose="02040503050406030204" pitchFamily="18" charset="0"/>
                        </a:rPr>
                        <m:t>𝜋</m:t>
                      </m:r>
                      <m:r>
                        <a:rPr lang="es-EC" i="1">
                          <a:latin typeface="Cambria Math" panose="02040503050406030204" pitchFamily="18" charset="0"/>
                        </a:rPr>
                        <m:t> </m:t>
                      </m:r>
                      <m:rad>
                        <m:radPr>
                          <m:degHide m:val="on"/>
                          <m:ctrlPr>
                            <a:rPr lang="es-EC" i="1">
                              <a:latin typeface="Cambria Math"/>
                            </a:rPr>
                          </m:ctrlPr>
                        </m:radPr>
                        <m:deg/>
                        <m:e>
                          <m:f>
                            <m:fPr>
                              <m:ctrlPr>
                                <a:rPr lang="es-EC" i="1">
                                  <a:latin typeface="Cambria Math"/>
                                </a:rPr>
                              </m:ctrlPr>
                            </m:fPr>
                            <m:num>
                              <m:nary>
                                <m:naryPr>
                                  <m:chr m:val="∑"/>
                                  <m:limLoc m:val="subSup"/>
                                  <m:ctrlPr>
                                    <a:rPr lang="es-EC" i="1">
                                      <a:latin typeface="Cambria Math"/>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𝑛</m:t>
                                  </m:r>
                                </m:sup>
                                <m:e>
                                  <m:r>
                                    <a:rPr lang="es-EC" i="1">
                                      <a:latin typeface="Cambria Math" panose="02040503050406030204" pitchFamily="18" charset="0"/>
                                    </a:rPr>
                                    <m:t>𝑤𝑖</m:t>
                                  </m:r>
                                  <m:sSup>
                                    <m:sSupPr>
                                      <m:ctrlPr>
                                        <a:rPr lang="es-EC" i="1">
                                          <a:latin typeface="Cambria Math"/>
                                        </a:rPr>
                                      </m:ctrlPr>
                                    </m:sSupPr>
                                    <m:e>
                                      <m:r>
                                        <a:rPr lang="es-EC" i="1">
                                          <a:latin typeface="Cambria Math" panose="02040503050406030204" pitchFamily="18" charset="0"/>
                                        </a:rPr>
                                        <m:t>𝛿</m:t>
                                      </m:r>
                                      <m:r>
                                        <a:rPr lang="es-EC" i="1">
                                          <a:latin typeface="Cambria Math" panose="02040503050406030204" pitchFamily="18" charset="0"/>
                                        </a:rPr>
                                        <m:t>𝑖</m:t>
                                      </m:r>
                                    </m:e>
                                    <m:sup>
                                      <m:r>
                                        <a:rPr lang="es-EC" i="1">
                                          <a:latin typeface="Cambria Math" panose="02040503050406030204" pitchFamily="18" charset="0"/>
                                        </a:rPr>
                                        <m:t>2</m:t>
                                      </m:r>
                                    </m:sup>
                                  </m:sSup>
                                </m:e>
                              </m:nary>
                            </m:num>
                            <m:den>
                              <m:r>
                                <a:rPr lang="es-EC" i="1">
                                  <a:latin typeface="Cambria Math" panose="02040503050406030204" pitchFamily="18" charset="0"/>
                                </a:rPr>
                                <m:t>𝑔</m:t>
                              </m:r>
                              <m:r>
                                <a:rPr lang="es-EC" i="1">
                                  <a:latin typeface="Cambria Math" panose="02040503050406030204" pitchFamily="18" charset="0"/>
                                </a:rPr>
                                <m:t> </m:t>
                              </m:r>
                              <m:nary>
                                <m:naryPr>
                                  <m:chr m:val="∑"/>
                                  <m:limLoc m:val="subSup"/>
                                  <m:ctrlPr>
                                    <a:rPr lang="es-EC" i="1">
                                      <a:latin typeface="Cambria Math"/>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𝑛</m:t>
                                  </m:r>
                                </m:sup>
                                <m:e>
                                  <m:r>
                                    <a:rPr lang="es-EC" i="1">
                                      <a:latin typeface="Cambria Math" panose="02040503050406030204" pitchFamily="18" charset="0"/>
                                    </a:rPr>
                                    <m:t>𝑓𝑖</m:t>
                                  </m:r>
                                </m:e>
                              </m:nary>
                              <m:r>
                                <a:rPr lang="es-EC" i="1">
                                  <a:latin typeface="Cambria Math" panose="02040503050406030204" pitchFamily="18" charset="0"/>
                                </a:rPr>
                                <m:t>𝛿</m:t>
                              </m:r>
                              <m:r>
                                <a:rPr lang="es-EC" i="1">
                                  <a:latin typeface="Cambria Math" panose="02040503050406030204" pitchFamily="18" charset="0"/>
                                </a:rPr>
                                <m:t>𝑖</m:t>
                              </m:r>
                            </m:den>
                          </m:f>
                        </m:e>
                      </m:rad>
                    </m:oMath>
                  </m:oMathPara>
                </a14:m>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722475"/>
                <a:ext cx="8596668" cy="4318888"/>
              </a:xfrm>
              <a:blipFill rotWithShape="1">
                <a:blip r:embed="rId2"/>
                <a:stretch>
                  <a:fillRect l="-637"/>
                </a:stretch>
              </a:blipFill>
              <a:ln>
                <a:solidFill>
                  <a:schemeClr val="lt1">
                    <a:hueOff val="0"/>
                    <a:satOff val="0"/>
                    <a:lumOff val="0"/>
                  </a:schemeClr>
                </a:solidFill>
              </a:ln>
            </p:spPr>
            <p:txBody>
              <a:bodyPr/>
              <a:lstStyle/>
              <a:p>
                <a:r>
                  <a:rPr lang="es-EC">
                    <a:noFill/>
                  </a:rPr>
                  <a:t> </a:t>
                </a:r>
              </a:p>
            </p:txBody>
          </p:sp>
        </mc:Fallback>
      </mc:AlternateContent>
      <p:sp>
        <p:nvSpPr>
          <p:cNvPr id="4" name="Rectángulo redondeado 3"/>
          <p:cNvSpPr/>
          <p:nvPr/>
        </p:nvSpPr>
        <p:spPr>
          <a:xfrm>
            <a:off x="6954284" y="4951621"/>
            <a:ext cx="2977116" cy="126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Ta </a:t>
            </a:r>
            <a:r>
              <a:rPr lang="en-US" dirty="0" err="1" smtClean="0">
                <a:latin typeface="Calibri" panose="020F0502020204030204" pitchFamily="34" charset="0"/>
              </a:rPr>
              <a:t>calculado</a:t>
            </a:r>
            <a:r>
              <a:rPr lang="en-US" dirty="0" smtClean="0">
                <a:latin typeface="Calibri" panose="020F0502020204030204" pitchFamily="34" charset="0"/>
              </a:rPr>
              <a:t> &lt; Ta </a:t>
            </a:r>
            <a:r>
              <a:rPr lang="en-US" dirty="0" smtClean="0">
                <a:latin typeface="Calibri" panose="020F0502020204030204" pitchFamily="34" charset="0"/>
              </a:rPr>
              <a:t>metodo 1.</a:t>
            </a:r>
          </a:p>
          <a:p>
            <a:r>
              <a:rPr lang="en-US" dirty="0" smtClean="0">
                <a:latin typeface="Calibri" panose="020F0502020204030204" pitchFamily="34" charset="0"/>
              </a:rPr>
              <a:t>V </a:t>
            </a:r>
            <a:r>
              <a:rPr lang="en-US" dirty="0" err="1" smtClean="0">
                <a:latin typeface="Calibri" panose="020F0502020204030204" pitchFamily="34" charset="0"/>
              </a:rPr>
              <a:t>debe</a:t>
            </a:r>
            <a:r>
              <a:rPr lang="en-US" dirty="0" smtClean="0">
                <a:latin typeface="Calibri" panose="020F0502020204030204" pitchFamily="34" charset="0"/>
              </a:rPr>
              <a:t> </a:t>
            </a:r>
            <a:r>
              <a:rPr lang="en-US" dirty="0" err="1" smtClean="0">
                <a:latin typeface="Calibri" panose="020F0502020204030204" pitchFamily="34" charset="0"/>
              </a:rPr>
              <a:t>ser</a:t>
            </a:r>
            <a:r>
              <a:rPr lang="en-US" dirty="0" smtClean="0">
                <a:latin typeface="Calibri" panose="020F0502020204030204" pitchFamily="34" charset="0"/>
              </a:rPr>
              <a:t> </a:t>
            </a:r>
            <a:r>
              <a:rPr lang="en-US" dirty="0" err="1" smtClean="0">
                <a:latin typeface="Calibri" panose="020F0502020204030204" pitchFamily="34" charset="0"/>
              </a:rPr>
              <a:t>recalculado</a:t>
            </a:r>
            <a:r>
              <a:rPr lang="en-US" dirty="0" smtClean="0">
                <a:latin typeface="Calibri" panose="020F0502020204030204" pitchFamily="34" charset="0"/>
              </a:rPr>
              <a:t>.</a:t>
            </a:r>
          </a:p>
          <a:p>
            <a:r>
              <a:rPr lang="en-US" dirty="0" err="1" smtClean="0">
                <a:latin typeface="Calibri" panose="020F0502020204030204" pitchFamily="34" charset="0"/>
              </a:rPr>
              <a:t>Variación</a:t>
            </a:r>
            <a:r>
              <a:rPr lang="en-US" dirty="0" smtClean="0">
                <a:latin typeface="Calibri" panose="020F0502020204030204" pitchFamily="34" charset="0"/>
              </a:rPr>
              <a:t> </a:t>
            </a:r>
            <a:r>
              <a:rPr lang="en-US" dirty="0" smtClean="0">
                <a:latin typeface="Calibri" panose="020F0502020204030204" pitchFamily="34" charset="0"/>
              </a:rPr>
              <a:t>de Ta ≤ 10%</a:t>
            </a:r>
            <a:endParaRPr lang="es-EC" dirty="0"/>
          </a:p>
        </p:txBody>
      </p:sp>
    </p:spTree>
    <p:extLst>
      <p:ext uri="{BB962C8B-B14F-4D97-AF65-F5344CB8AC3E}">
        <p14:creationId xmlns:p14="http://schemas.microsoft.com/office/powerpoint/2010/main" val="4273656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9232" y="1928038"/>
            <a:ext cx="8596668" cy="1320800"/>
          </a:xfrm>
        </p:spPr>
        <p:txBody>
          <a:bodyPr>
            <a:noAutofit/>
          </a:bodyPr>
          <a:lstStyle/>
          <a:p>
            <a:r>
              <a:rPr lang="es-EC" sz="4400" dirty="0"/>
              <a:t>ANTECEDENTES Y JUSTIFICACIÓN DEL PROYECTO</a:t>
            </a:r>
          </a:p>
        </p:txBody>
      </p:sp>
    </p:spTree>
    <p:extLst>
      <p:ext uri="{BB962C8B-B14F-4D97-AF65-F5344CB8AC3E}">
        <p14:creationId xmlns:p14="http://schemas.microsoft.com/office/powerpoint/2010/main" val="3790113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Estructura</a:t>
            </a:r>
            <a:r>
              <a:rPr lang="en-US" dirty="0" smtClean="0"/>
              <a:t> de 4 </a:t>
            </a:r>
            <a:r>
              <a:rPr lang="en-US" dirty="0" err="1" smtClean="0"/>
              <a:t>pisos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971372"/>
              </p:ext>
            </p:extLst>
          </p:nvPr>
        </p:nvGraphicFramePr>
        <p:xfrm>
          <a:off x="5098242" y="2332314"/>
          <a:ext cx="4497099" cy="1918899"/>
        </p:xfrm>
        <a:graphic>
          <a:graphicData uri="http://schemas.openxmlformats.org/drawingml/2006/table">
            <a:tbl>
              <a:tblPr firstRow="1" firstCol="1" bandRow="1">
                <a:tableStyleId>{5C22544A-7EE6-4342-B048-85BDC9FD1C3A}</a:tableStyleId>
              </a:tblPr>
              <a:tblGrid>
                <a:gridCol w="674082"/>
                <a:gridCol w="1061380"/>
                <a:gridCol w="1200251"/>
                <a:gridCol w="130508"/>
                <a:gridCol w="1297117"/>
                <a:gridCol w="133761"/>
              </a:tblGrid>
              <a:tr h="442542">
                <a:tc>
                  <a:txBody>
                    <a:bodyPr/>
                    <a:lstStyle/>
                    <a:p>
                      <a:pPr marL="0" marR="0" algn="ctr">
                        <a:lnSpc>
                          <a:spcPct val="150000"/>
                        </a:lnSpc>
                        <a:spcBef>
                          <a:spcPts val="0"/>
                        </a:spcBef>
                        <a:spcAft>
                          <a:spcPts val="0"/>
                        </a:spcAft>
                      </a:pPr>
                      <a:r>
                        <a:rPr lang="es-EC" sz="1100" dirty="0">
                          <a:effectLst/>
                        </a:rPr>
                        <a:t>Modelo </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Subestructura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Super-estructura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gridSpan="3">
                  <a:txBody>
                    <a:bodyPr/>
                    <a:lstStyle/>
                    <a:p>
                      <a:pPr marL="0" marR="0" algn="ctr">
                        <a:lnSpc>
                          <a:spcPct val="150000"/>
                        </a:lnSpc>
                        <a:spcBef>
                          <a:spcPts val="0"/>
                        </a:spcBef>
                        <a:spcAft>
                          <a:spcPts val="0"/>
                        </a:spcAft>
                      </a:pPr>
                      <a:r>
                        <a:rPr lang="es-EC" sz="1100">
                          <a:effectLst/>
                        </a:rPr>
                        <a:t>Esquema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221271">
                <a:tc rowSpan="6">
                  <a:txBody>
                    <a:bodyPr/>
                    <a:lstStyle/>
                    <a:p>
                      <a:pPr marL="0" marR="0" algn="ctr">
                        <a:lnSpc>
                          <a:spcPct val="150000"/>
                        </a:lnSpc>
                        <a:spcBef>
                          <a:spcPts val="0"/>
                        </a:spcBef>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rowSpan="6">
                  <a:txBody>
                    <a:bodyPr/>
                    <a:lstStyle/>
                    <a:p>
                      <a:pPr marL="0" marR="0" algn="ctr">
                        <a:lnSpc>
                          <a:spcPct val="150000"/>
                        </a:lnSpc>
                        <a:spcBef>
                          <a:spcPts val="0"/>
                        </a:spcBef>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rowSpan="6">
                  <a:txBody>
                    <a:bodyPr/>
                    <a:lstStyle/>
                    <a:p>
                      <a:pPr marL="0" marR="0" algn="ctr">
                        <a:lnSpc>
                          <a:spcPct val="150000"/>
                        </a:lnSpc>
                        <a:spcBef>
                          <a:spcPts val="0"/>
                        </a:spcBef>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marL="0" marR="0" algn="ctr">
                        <a:lnSpc>
                          <a:spcPct val="150000"/>
                        </a:lnSpc>
                        <a:spcBef>
                          <a:spcPts val="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rowSpan="6">
                  <a:txBody>
                    <a:bodyPr/>
                    <a:lstStyle/>
                    <a:p>
                      <a:pPr marL="0" marR="0" algn="ctr">
                        <a:lnSpc>
                          <a:spcPct val="150000"/>
                        </a:lnSpc>
                        <a:spcBef>
                          <a:spcPts val="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21271">
                <a:tc vMerge="1">
                  <a:txBody>
                    <a:bodyPr/>
                    <a:lstStyle/>
                    <a:p>
                      <a:endParaRPr lang="es-EC"/>
                    </a:p>
                  </a:txBody>
                  <a:tcPr/>
                </a:tc>
                <a:tc vMerge="1">
                  <a:txBody>
                    <a:bodyPr/>
                    <a:lstStyle/>
                    <a:p>
                      <a:endParaRPr lang="es-EC"/>
                    </a:p>
                  </a:txBody>
                  <a:tcPr/>
                </a:tc>
                <a:tc vMerge="1">
                  <a:txBody>
                    <a:bodyPr/>
                    <a:lstStyle/>
                    <a:p>
                      <a:endParaRPr lang="es-EC"/>
                    </a:p>
                  </a:txBody>
                  <a:tcPr/>
                </a:tc>
                <a:tc rowSpan="5">
                  <a:txBody>
                    <a:bodyPr/>
                    <a:lstStyle/>
                    <a:p>
                      <a:pPr marL="0" marR="0" algn="ctr">
                        <a:lnSpc>
                          <a:spcPct val="150000"/>
                        </a:lnSpc>
                        <a:spcBef>
                          <a:spcPts val="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dirty="0">
                          <a:effectLst/>
                        </a:rPr>
                        <a:t>4</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22127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22127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22127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33991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s-EC" sz="1100" dirty="0">
                          <a:effectLst/>
                        </a:rPr>
                        <a:t>subsuelo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bl>
          </a:graphicData>
        </a:graphic>
      </p:graphicFrame>
      <p:pic>
        <p:nvPicPr>
          <p:cNvPr id="5" name="Imagen 4"/>
          <p:cNvPicPr/>
          <p:nvPr/>
        </p:nvPicPr>
        <p:blipFill rotWithShape="1">
          <a:blip r:embed="rId2" cstate="print">
            <a:extLst>
              <a:ext uri="{28A0092B-C50C-407E-A947-70E740481C1C}">
                <a14:useLocalDpi xmlns:a14="http://schemas.microsoft.com/office/drawing/2010/main" val="0"/>
              </a:ext>
            </a:extLst>
          </a:blip>
          <a:srcRect l="44493" t="39003" r="37005" b="24708"/>
          <a:stretch/>
        </p:blipFill>
        <p:spPr bwMode="auto">
          <a:xfrm>
            <a:off x="799908" y="1936307"/>
            <a:ext cx="4175760" cy="3545840"/>
          </a:xfrm>
          <a:prstGeom prst="rect">
            <a:avLst/>
          </a:prstGeom>
          <a:noFill/>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447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6940"/>
          </a:xfrm>
        </p:spPr>
        <p:txBody>
          <a:bodyPr>
            <a:normAutofit fontScale="90000"/>
          </a:bodyPr>
          <a:lstStyle/>
          <a:p>
            <a:r>
              <a:rPr lang="en-US" dirty="0" err="1" smtClean="0"/>
              <a:t>Análisis</a:t>
            </a:r>
            <a:r>
              <a:rPr lang="en-US" dirty="0" smtClean="0"/>
              <a:t> </a:t>
            </a:r>
            <a:r>
              <a:rPr lang="en-US" dirty="0" smtClean="0"/>
              <a:t>de </a:t>
            </a:r>
            <a:r>
              <a:rPr lang="en-US" dirty="0" err="1"/>
              <a:t>C</a:t>
            </a:r>
            <a:r>
              <a:rPr lang="en-US" dirty="0" err="1" smtClean="0"/>
              <a:t>argas</a:t>
            </a:r>
            <a:r>
              <a:rPr lang="en-US" dirty="0" smtClean="0"/>
              <a:t> </a:t>
            </a:r>
            <a:r>
              <a:rPr lang="en-US" dirty="0" smtClean="0"/>
              <a:t>y </a:t>
            </a:r>
            <a:r>
              <a:rPr lang="en-US" dirty="0" err="1"/>
              <a:t>S</a:t>
            </a:r>
            <a:r>
              <a:rPr lang="en-US" dirty="0" err="1" smtClean="0"/>
              <a:t>ecciones</a:t>
            </a:r>
            <a:r>
              <a:rPr lang="en-US" dirty="0" smtClean="0"/>
              <a:t>. </a:t>
            </a:r>
            <a:endParaRPr lang="es-EC" dirty="0"/>
          </a:p>
        </p:txBody>
      </p:sp>
      <p:sp>
        <p:nvSpPr>
          <p:cNvPr id="3" name="Marcador de contenido 2"/>
          <p:cNvSpPr>
            <a:spLocks noGrp="1"/>
          </p:cNvSpPr>
          <p:nvPr>
            <p:ph idx="1"/>
          </p:nvPr>
        </p:nvSpPr>
        <p:spPr>
          <a:xfrm>
            <a:off x="677334" y="1446029"/>
            <a:ext cx="10143066" cy="4595334"/>
          </a:xfrm>
        </p:spPr>
        <p:txBody>
          <a:bodyPr/>
          <a:lstStyle/>
          <a:p>
            <a:pPr marL="0" lvl="0" indent="0">
              <a:buNone/>
            </a:pPr>
            <a:r>
              <a:rPr lang="es-ES" sz="1400" dirty="0"/>
              <a:t>Enlucido y </a:t>
            </a:r>
            <a:r>
              <a:rPr lang="es-ES" sz="1400" dirty="0" err="1"/>
              <a:t>masillado</a:t>
            </a:r>
            <a:r>
              <a:rPr lang="es-ES" sz="1400" dirty="0"/>
              <a:t>			44.00 kg/m</a:t>
            </a:r>
            <a:r>
              <a:rPr lang="es-ES" sz="1400" baseline="30000" dirty="0"/>
              <a:t>2</a:t>
            </a:r>
            <a:endParaRPr lang="es-EC" sz="1400" dirty="0"/>
          </a:p>
          <a:p>
            <a:pPr marL="0" lvl="0" indent="0">
              <a:buNone/>
            </a:pPr>
            <a:r>
              <a:rPr lang="es-ES" sz="1400" dirty="0"/>
              <a:t>Recubrimiento de piso			44.00 kg/m</a:t>
            </a:r>
            <a:r>
              <a:rPr lang="es-ES" sz="1400" baseline="30000" dirty="0"/>
              <a:t>2</a:t>
            </a:r>
            <a:endParaRPr lang="es-EC" sz="1400" dirty="0"/>
          </a:p>
          <a:p>
            <a:pPr marL="0" lvl="0" indent="0">
              <a:buNone/>
            </a:pPr>
            <a:r>
              <a:rPr lang="es-ES" sz="1400" dirty="0"/>
              <a:t>Peso de </a:t>
            </a:r>
            <a:r>
              <a:rPr lang="es-ES" sz="1400" dirty="0" smtClean="0"/>
              <a:t>mampostería</a:t>
            </a:r>
            <a:r>
              <a:rPr lang="es-ES" sz="1400" dirty="0"/>
              <a:t>		        </a:t>
            </a:r>
            <a:r>
              <a:rPr lang="es-ES" sz="1400" dirty="0" smtClean="0"/>
              <a:t>	 </a:t>
            </a:r>
            <a:r>
              <a:rPr lang="es-ES" sz="1400" dirty="0"/>
              <a:t>100.00 kg/m</a:t>
            </a:r>
            <a:r>
              <a:rPr lang="es-ES" sz="1400" baseline="30000" dirty="0"/>
              <a:t>2</a:t>
            </a:r>
            <a:endParaRPr lang="es-EC" sz="1400" dirty="0"/>
          </a:p>
          <a:p>
            <a:pPr marL="0" lvl="0" indent="0">
              <a:buNone/>
            </a:pPr>
            <a:r>
              <a:rPr lang="es-ES" sz="1400" dirty="0"/>
              <a:t>Luminarias				</a:t>
            </a:r>
            <a:r>
              <a:rPr lang="es-ES" sz="1400" dirty="0" smtClean="0"/>
              <a:t>10.00 </a:t>
            </a:r>
            <a:r>
              <a:rPr lang="es-ES" sz="1400" dirty="0" smtClean="0"/>
              <a:t>kg/m</a:t>
            </a:r>
            <a:r>
              <a:rPr lang="es-ES" sz="1400" baseline="30000" dirty="0" smtClean="0"/>
              <a:t>2</a:t>
            </a:r>
            <a:endParaRPr lang="es-EC" sz="1400" dirty="0"/>
          </a:p>
          <a:p>
            <a:pPr marL="0" indent="0">
              <a:buNone/>
            </a:pPr>
            <a:r>
              <a:rPr lang="es-EC" sz="1400" b="1" dirty="0"/>
              <a:t>TOTAL CARGA PERMANENTE: </a:t>
            </a:r>
            <a:r>
              <a:rPr lang="es-EC" sz="1400" b="1" dirty="0" smtClean="0"/>
              <a:t>		298.00 </a:t>
            </a:r>
            <a:r>
              <a:rPr lang="es-EC" sz="1400" b="1" dirty="0"/>
              <a:t>kg/m</a:t>
            </a:r>
            <a:r>
              <a:rPr lang="es-EC" sz="1400" b="1" baseline="30000" dirty="0"/>
              <a:t>2</a:t>
            </a:r>
            <a:r>
              <a:rPr lang="es-EC" sz="1400" dirty="0"/>
              <a:t> + Peso propio de los elementos obtenidos en el programa </a:t>
            </a:r>
            <a:r>
              <a:rPr lang="es-EC" sz="1400" dirty="0" err="1"/>
              <a:t>Etabs</a:t>
            </a:r>
            <a:r>
              <a:rPr lang="es-EC" sz="1400" dirty="0"/>
              <a:t>. </a:t>
            </a:r>
          </a:p>
          <a:p>
            <a:pPr marL="0" indent="0">
              <a:buNone/>
            </a:pPr>
            <a:r>
              <a:rPr lang="es-EC" sz="1400" b="1" dirty="0" smtClean="0"/>
              <a:t>TOTAL CARGA VIVA: </a:t>
            </a:r>
            <a:r>
              <a:rPr lang="es-EC" sz="1400" b="1" dirty="0"/>
              <a:t>			</a:t>
            </a:r>
            <a:r>
              <a:rPr lang="es-EC" sz="1400" b="1" dirty="0" smtClean="0"/>
              <a:t>137.85 </a:t>
            </a:r>
            <a:r>
              <a:rPr lang="es-EC" sz="1400" b="1" dirty="0" smtClean="0"/>
              <a:t>kg/m2</a:t>
            </a:r>
          </a:p>
          <a:p>
            <a:pPr marL="0" indent="0">
              <a:buNone/>
            </a:pPr>
            <a:endParaRPr lang="es-EC" sz="1400" b="1" dirty="0" smtClean="0"/>
          </a:p>
          <a:p>
            <a:r>
              <a:rPr lang="en-US" sz="1400" b="1" dirty="0" smtClean="0"/>
              <a:t>Sistema de </a:t>
            </a:r>
            <a:r>
              <a:rPr lang="en-US" sz="1400" b="1" dirty="0" err="1" smtClean="0"/>
              <a:t>Entrepiso</a:t>
            </a:r>
            <a:endParaRPr lang="es-EC" sz="1400" b="1" dirty="0"/>
          </a:p>
          <a:p>
            <a:pPr marL="0" indent="0">
              <a:buNone/>
            </a:pPr>
            <a:endParaRPr lang="es-EC" dirty="0"/>
          </a:p>
        </p:txBody>
      </p:sp>
      <p:pic>
        <p:nvPicPr>
          <p:cNvPr id="12" name="Imagen 11"/>
          <p:cNvPicPr/>
          <p:nvPr/>
        </p:nvPicPr>
        <p:blipFill rotWithShape="1">
          <a:blip r:embed="rId2" cstate="print">
            <a:extLst>
              <a:ext uri="{28A0092B-C50C-407E-A947-70E740481C1C}">
                <a14:useLocalDpi xmlns:a14="http://schemas.microsoft.com/office/drawing/2010/main" val="0"/>
              </a:ext>
            </a:extLst>
          </a:blip>
          <a:srcRect l="3424" t="5954" r="13929" b="17284"/>
          <a:stretch/>
        </p:blipFill>
        <p:spPr bwMode="auto">
          <a:xfrm>
            <a:off x="3583959" y="3364718"/>
            <a:ext cx="3105150" cy="260477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63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16689"/>
            <a:ext cx="8596668" cy="5424674"/>
          </a:xfrm>
        </p:spPr>
        <p:txBody>
          <a:bodyPr/>
          <a:lstStyle/>
          <a:p>
            <a:r>
              <a:rPr lang="en-US" dirty="0" err="1" smtClean="0"/>
              <a:t>Columnas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smtClean="0"/>
              <a:t>Vigas</a:t>
            </a: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110932" y="1155059"/>
            <a:ext cx="2970530" cy="2646082"/>
          </a:xfrm>
          <a:prstGeom prst="rect">
            <a:avLst/>
          </a:prstGeom>
          <a:ln w="9525">
            <a:solidFill>
              <a:schemeClr val="tx1"/>
            </a:solidFill>
          </a:ln>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5368560" y="1155059"/>
            <a:ext cx="2760818" cy="2646082"/>
          </a:xfrm>
          <a:prstGeom prst="rect">
            <a:avLst/>
          </a:prstGeom>
        </p:spPr>
      </p:pic>
      <p:pic>
        <p:nvPicPr>
          <p:cNvPr id="6" name="Imagen 5"/>
          <p:cNvPicPr/>
          <p:nvPr/>
        </p:nvPicPr>
        <p:blipFill>
          <a:blip r:embed="rId4" cstate="print"/>
          <a:stretch>
            <a:fillRect/>
          </a:stretch>
        </p:blipFill>
        <p:spPr>
          <a:xfrm>
            <a:off x="2268028" y="4345417"/>
            <a:ext cx="2813434" cy="2288069"/>
          </a:xfrm>
          <a:prstGeom prst="rect">
            <a:avLst/>
          </a:prstGeom>
        </p:spPr>
      </p:pic>
      <p:pic>
        <p:nvPicPr>
          <p:cNvPr id="7" name="Imagen 6"/>
          <p:cNvPicPr/>
          <p:nvPr/>
        </p:nvPicPr>
        <p:blipFill>
          <a:blip r:embed="rId5" cstate="print"/>
          <a:stretch>
            <a:fillRect/>
          </a:stretch>
        </p:blipFill>
        <p:spPr>
          <a:xfrm>
            <a:off x="5368560" y="4345417"/>
            <a:ext cx="2760818" cy="2288069"/>
          </a:xfrm>
          <a:prstGeom prst="rect">
            <a:avLst/>
          </a:prstGeom>
        </p:spPr>
      </p:pic>
    </p:spTree>
    <p:extLst>
      <p:ext uri="{BB962C8B-B14F-4D97-AF65-F5344CB8AC3E}">
        <p14:creationId xmlns:p14="http://schemas.microsoft.com/office/powerpoint/2010/main" val="3264131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Modelo</a:t>
            </a:r>
            <a:r>
              <a:rPr lang="en-US" dirty="0" smtClean="0"/>
              <a:t> </a:t>
            </a:r>
            <a:r>
              <a:rPr lang="en-US" dirty="0" err="1" smtClean="0"/>
              <a:t>Matemático</a:t>
            </a:r>
            <a:endParaRPr lang="es-EC" dirty="0"/>
          </a:p>
        </p:txBody>
      </p:sp>
      <p:pic>
        <p:nvPicPr>
          <p:cNvPr id="4" name="Marcador de contenido 3"/>
          <p:cNvPicPr>
            <a:picLocks noGrp="1"/>
          </p:cNvPicPr>
          <p:nvPr>
            <p:ph idx="1"/>
          </p:nvPr>
        </p:nvPicPr>
        <p:blipFill>
          <a:blip r:embed="rId2" cstate="print"/>
          <a:stretch>
            <a:fillRect/>
          </a:stretch>
        </p:blipFill>
        <p:spPr>
          <a:xfrm>
            <a:off x="2222205" y="2160588"/>
            <a:ext cx="5058929" cy="4229579"/>
          </a:xfrm>
          <a:prstGeom prst="rect">
            <a:avLst/>
          </a:prstGeom>
          <a:ln>
            <a:solidFill>
              <a:schemeClr val="tx1"/>
            </a:solidFill>
          </a:ln>
        </p:spPr>
      </p:pic>
    </p:spTree>
    <p:extLst>
      <p:ext uri="{BB962C8B-B14F-4D97-AF65-F5344CB8AC3E}">
        <p14:creationId xmlns:p14="http://schemas.microsoft.com/office/powerpoint/2010/main" val="1205703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376" y="311888"/>
            <a:ext cx="8596668" cy="1320800"/>
          </a:xfrm>
        </p:spPr>
        <p:txBody>
          <a:bodyPr>
            <a:normAutofit/>
          </a:bodyPr>
          <a:lstStyle/>
          <a:p>
            <a:r>
              <a:rPr lang="en-US" dirty="0" err="1" smtClean="0"/>
              <a:t>Aplicación</a:t>
            </a:r>
            <a:r>
              <a:rPr lang="en-US" dirty="0" smtClean="0"/>
              <a:t> </a:t>
            </a:r>
            <a:r>
              <a:rPr lang="en-US" dirty="0" smtClean="0"/>
              <a:t>del </a:t>
            </a:r>
            <a:r>
              <a:rPr lang="en-US" dirty="0" err="1" smtClean="0"/>
              <a:t>Método</a:t>
            </a:r>
            <a:r>
              <a:rPr lang="en-US" dirty="0" smtClean="0"/>
              <a:t> </a:t>
            </a:r>
            <a:r>
              <a:rPr lang="en-US" dirty="0" err="1" smtClean="0"/>
              <a:t>E</a:t>
            </a:r>
            <a:r>
              <a:rPr lang="en-US" dirty="0" err="1" smtClean="0"/>
              <a:t>stático</a:t>
            </a:r>
            <a:r>
              <a:rPr lang="en-US" dirty="0" smtClean="0"/>
              <a:t> </a:t>
            </a:r>
            <a:r>
              <a:rPr lang="en-US" dirty="0" err="1"/>
              <a:t>E</a:t>
            </a:r>
            <a:r>
              <a:rPr lang="en-US" dirty="0" err="1" smtClean="0"/>
              <a:t>quivalente</a:t>
            </a:r>
            <a:endParaRPr lang="es-EC" dirty="0"/>
          </a:p>
        </p:txBody>
      </p:sp>
      <mc:AlternateContent xmlns:mc="http://schemas.openxmlformats.org/markup-compatibility/2006" xmlns:a14="http://schemas.microsoft.com/office/drawing/2010/main">
        <mc:Choice Requires="a14">
          <p:graphicFrame>
            <p:nvGraphicFramePr>
              <p:cNvPr id="10" name="Marcador de contenido 9"/>
              <p:cNvGraphicFramePr>
                <a:graphicFrameLocks noGrp="1"/>
              </p:cNvGraphicFramePr>
              <p:nvPr>
                <p:ph idx="1"/>
                <p:extLst>
                  <p:ext uri="{D42A27DB-BD31-4B8C-83A1-F6EECF244321}">
                    <p14:modId xmlns:p14="http://schemas.microsoft.com/office/powerpoint/2010/main" val="957112179"/>
                  </p:ext>
                </p:extLst>
              </p:nvPr>
            </p:nvGraphicFramePr>
            <p:xfrm>
              <a:off x="677862" y="1392864"/>
              <a:ext cx="10263040" cy="546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0" name="Marcador de contenido 9"/>
              <p:cNvGraphicFramePr>
                <a:graphicFrameLocks noGrp="1"/>
              </p:cNvGraphicFramePr>
              <p:nvPr>
                <p:ph idx="1"/>
                <p:extLst>
                  <p:ext uri="{D42A27DB-BD31-4B8C-83A1-F6EECF244321}">
                    <p14:modId xmlns:p14="http://schemas.microsoft.com/office/powerpoint/2010/main" val="957112179"/>
                  </p:ext>
                </p:extLst>
              </p:nvPr>
            </p:nvGraphicFramePr>
            <p:xfrm>
              <a:off x="677862" y="1392864"/>
              <a:ext cx="10263040" cy="5465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186275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33647"/>
            <a:ext cx="8596668" cy="5307715"/>
          </a:xfrm>
        </p:spPr>
        <p:txBody>
          <a:bodyPr/>
          <a:lstStyle/>
          <a:p>
            <a:r>
              <a:rPr lang="en-US" dirty="0" smtClean="0"/>
              <a:t>Ta- </a:t>
            </a:r>
            <a:r>
              <a:rPr lang="en-US" dirty="0" smtClean="0"/>
              <a:t>MÉTODO </a:t>
            </a:r>
            <a:r>
              <a:rPr lang="en-US" dirty="0" smtClean="0"/>
              <a:t>2</a:t>
            </a:r>
            <a:endParaRPr lang="es-EC" dirty="0"/>
          </a:p>
        </p:txBody>
      </p:sp>
      <p:sp>
        <p:nvSpPr>
          <p:cNvPr id="5" name="Rectángulo 4"/>
          <p:cNvSpPr/>
          <p:nvPr/>
        </p:nvSpPr>
        <p:spPr>
          <a:xfrm>
            <a:off x="921488" y="1191975"/>
            <a:ext cx="6096000" cy="646331"/>
          </a:xfrm>
          <a:prstGeom prst="rect">
            <a:avLst/>
          </a:prstGeom>
        </p:spPr>
        <p:txBody>
          <a:bodyPr>
            <a:spAutoFit/>
          </a:bodyPr>
          <a:lstStyle/>
          <a:p>
            <a:r>
              <a:rPr lang="es-EC" dirty="0" smtClean="0">
                <a:effectLst/>
                <a:latin typeface="Arial" panose="020B0604020202020204" pitchFamily="34" charset="0"/>
                <a:ea typeface="Times New Roman" panose="02020603050405020304" pitchFamily="18" charset="0"/>
              </a:rPr>
              <a:t>El período obtenido con el método 1 es de Tc=0.56 segundos</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1097999398"/>
              </p:ext>
            </p:extLst>
          </p:nvPr>
        </p:nvGraphicFramePr>
        <p:xfrm>
          <a:off x="2955482" y="2073703"/>
          <a:ext cx="4893311" cy="1892046"/>
        </p:xfrm>
        <a:graphic>
          <a:graphicData uri="http://schemas.openxmlformats.org/drawingml/2006/table">
            <a:tbl>
              <a:tblPr firstRow="1" firstCol="1" bandRow="1">
                <a:tableStyleId>{5C22544A-7EE6-4342-B048-85BDC9FD1C3A}</a:tableStyleId>
              </a:tblPr>
              <a:tblGrid>
                <a:gridCol w="880221"/>
                <a:gridCol w="1082960"/>
                <a:gridCol w="1082960"/>
                <a:gridCol w="923585"/>
                <a:gridCol w="923585"/>
              </a:tblGrid>
              <a:tr h="190500">
                <a:tc>
                  <a:txBody>
                    <a:bodyPr/>
                    <a:lstStyle/>
                    <a:p>
                      <a:pPr marL="0" marR="0" algn="ctr">
                        <a:lnSpc>
                          <a:spcPct val="150000"/>
                        </a:lnSpc>
                        <a:spcBef>
                          <a:spcPts val="0"/>
                        </a:spcBef>
                        <a:spcAft>
                          <a:spcPts val="0"/>
                        </a:spcAft>
                      </a:pPr>
                      <a:r>
                        <a:rPr lang="es-EC" sz="1000" dirty="0">
                          <a:effectLst/>
                        </a:rPr>
                        <a:t> </a:t>
                      </a:r>
                      <a:endParaRPr lang="es-EC" sz="1200" dirty="0">
                        <a:effectLst/>
                      </a:endParaRPr>
                    </a:p>
                    <a:p>
                      <a:pPr marL="0" marR="0" algn="ctr">
                        <a:lnSpc>
                          <a:spcPct val="150000"/>
                        </a:lnSpc>
                        <a:spcBef>
                          <a:spcPts val="0"/>
                        </a:spcBef>
                        <a:spcAft>
                          <a:spcPts val="0"/>
                        </a:spcAft>
                      </a:pPr>
                      <a:r>
                        <a:rPr lang="es-EC" sz="1000" dirty="0">
                          <a:effectLst/>
                        </a:rPr>
                        <a:t>Tipo de Carga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 </a:t>
                      </a:r>
                      <a:endParaRPr lang="es-EC" sz="1200">
                        <a:effectLst/>
                      </a:endParaRPr>
                    </a:p>
                    <a:p>
                      <a:pPr marL="0" marR="0" algn="ctr">
                        <a:lnSpc>
                          <a:spcPct val="150000"/>
                        </a:lnSpc>
                        <a:spcBef>
                          <a:spcPts val="0"/>
                        </a:spcBef>
                        <a:spcAft>
                          <a:spcPts val="0"/>
                        </a:spcAft>
                      </a:pPr>
                      <a:r>
                        <a:rPr lang="es-EC" sz="1000">
                          <a:effectLst/>
                        </a:rPr>
                        <a:t>№ Piso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 </a:t>
                      </a:r>
                      <a:endParaRPr lang="es-EC" sz="1200">
                        <a:effectLst/>
                      </a:endParaRPr>
                    </a:p>
                    <a:p>
                      <a:pPr marL="0" marR="0" algn="ctr">
                        <a:lnSpc>
                          <a:spcPct val="150000"/>
                        </a:lnSpc>
                        <a:spcBef>
                          <a:spcPts val="0"/>
                        </a:spcBef>
                        <a:spcAft>
                          <a:spcPts val="0"/>
                        </a:spcAft>
                      </a:pPr>
                      <a:r>
                        <a:rPr lang="es-EC" sz="1000">
                          <a:effectLst/>
                        </a:rPr>
                        <a:t>Kg/m²</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dirty="0">
                          <a:effectLst/>
                        </a:rPr>
                        <a:t> </a:t>
                      </a:r>
                      <a:endParaRPr lang="es-EC" sz="1200" dirty="0">
                        <a:effectLst/>
                      </a:endParaRPr>
                    </a:p>
                    <a:p>
                      <a:pPr marL="0" marR="0" algn="ctr">
                        <a:lnSpc>
                          <a:spcPct val="150000"/>
                        </a:lnSpc>
                        <a:spcBef>
                          <a:spcPts val="0"/>
                        </a:spcBef>
                        <a:spcAft>
                          <a:spcPts val="0"/>
                        </a:spcAft>
                      </a:pPr>
                      <a:r>
                        <a:rPr lang="es-EC" sz="1000" dirty="0">
                          <a:effectLst/>
                        </a:rPr>
                        <a:t>T/m²</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dirty="0">
                          <a:effectLst/>
                        </a:rPr>
                        <a:t> </a:t>
                      </a:r>
                      <a:endParaRPr lang="es-EC" sz="1200" dirty="0">
                        <a:effectLst/>
                      </a:endParaRPr>
                    </a:p>
                    <a:p>
                      <a:pPr marL="0" marR="0" algn="ctr">
                        <a:lnSpc>
                          <a:spcPct val="150000"/>
                        </a:lnSpc>
                        <a:spcBef>
                          <a:spcPts val="0"/>
                        </a:spcBef>
                        <a:spcAft>
                          <a:spcPts val="0"/>
                        </a:spcAft>
                      </a:pPr>
                      <a:r>
                        <a:rPr lang="es-EC" sz="1000" dirty="0">
                          <a:effectLst/>
                        </a:rPr>
                        <a:t>Área Piso (m2)</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90500">
                <a:tc rowSpan="4">
                  <a:txBody>
                    <a:bodyPr/>
                    <a:lstStyle/>
                    <a:p>
                      <a:pPr marL="0" marR="0" algn="ctr">
                        <a:lnSpc>
                          <a:spcPct val="150000"/>
                        </a:lnSpc>
                        <a:spcBef>
                          <a:spcPts val="0"/>
                        </a:spcBef>
                        <a:spcAft>
                          <a:spcPts val="0"/>
                        </a:spcAft>
                      </a:pPr>
                      <a:r>
                        <a:rPr lang="es-EC" sz="1000">
                          <a:effectLst/>
                        </a:rPr>
                        <a:t> </a:t>
                      </a:r>
                      <a:endParaRPr lang="es-EC" sz="1200">
                        <a:effectLst/>
                      </a:endParaRPr>
                    </a:p>
                    <a:p>
                      <a:pPr marL="0" marR="0" algn="ctr">
                        <a:lnSpc>
                          <a:spcPct val="150000"/>
                        </a:lnSpc>
                        <a:spcBef>
                          <a:spcPts val="0"/>
                        </a:spcBef>
                        <a:spcAft>
                          <a:spcPts val="0"/>
                        </a:spcAft>
                      </a:pPr>
                      <a:r>
                        <a:rPr lang="es-EC" sz="1000">
                          <a:effectLst/>
                        </a:rPr>
                        <a:t>CARGA MUERTA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PISO 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0.618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208.80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vMerge="1">
                  <a:txBody>
                    <a:bodyPr/>
                    <a:lstStyle/>
                    <a:p>
                      <a:endParaRPr lang="es-EC"/>
                    </a:p>
                  </a:txBody>
                  <a:tcPr/>
                </a:tc>
                <a:tc>
                  <a:txBody>
                    <a:bodyPr/>
                    <a:lstStyle/>
                    <a:p>
                      <a:pPr marL="0" marR="0" algn="ctr">
                        <a:lnSpc>
                          <a:spcPct val="150000"/>
                        </a:lnSpc>
                        <a:spcBef>
                          <a:spcPts val="0"/>
                        </a:spcBef>
                        <a:spcAft>
                          <a:spcPts val="0"/>
                        </a:spcAft>
                      </a:pPr>
                      <a:r>
                        <a:rPr lang="es-EC" sz="1000">
                          <a:effectLst/>
                        </a:rPr>
                        <a:t>PISO 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0.618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208.80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vMerge="1">
                  <a:txBody>
                    <a:bodyPr/>
                    <a:lstStyle/>
                    <a:p>
                      <a:endParaRPr lang="es-EC"/>
                    </a:p>
                  </a:txBody>
                  <a:tcPr/>
                </a:tc>
                <a:tc>
                  <a:txBody>
                    <a:bodyPr/>
                    <a:lstStyle/>
                    <a:p>
                      <a:pPr marL="0" marR="0" algn="ctr">
                        <a:lnSpc>
                          <a:spcPct val="150000"/>
                        </a:lnSpc>
                        <a:spcBef>
                          <a:spcPts val="0"/>
                        </a:spcBef>
                        <a:spcAft>
                          <a:spcPts val="0"/>
                        </a:spcAft>
                      </a:pPr>
                      <a:r>
                        <a:rPr lang="es-EC" sz="1000">
                          <a:effectLst/>
                        </a:rPr>
                        <a:t>PISO 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0.618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208.80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vMerge="1">
                  <a:txBody>
                    <a:bodyPr/>
                    <a:lstStyle/>
                    <a:p>
                      <a:endParaRPr lang="es-EC"/>
                    </a:p>
                  </a:txBody>
                  <a:tcPr/>
                </a:tc>
                <a:tc>
                  <a:txBody>
                    <a:bodyPr/>
                    <a:lstStyle/>
                    <a:p>
                      <a:pPr marL="0" marR="0" algn="ctr">
                        <a:lnSpc>
                          <a:spcPct val="150000"/>
                        </a:lnSpc>
                        <a:spcBef>
                          <a:spcPts val="0"/>
                        </a:spcBef>
                        <a:spcAft>
                          <a:spcPts val="0"/>
                        </a:spcAft>
                      </a:pPr>
                      <a:r>
                        <a:rPr lang="es-EC" sz="1000">
                          <a:effectLst/>
                        </a:rPr>
                        <a:t>PISO 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0.618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000">
                          <a:effectLst/>
                        </a:rPr>
                        <a:t>208.80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marL="0" marR="0" algn="ctr">
                        <a:lnSpc>
                          <a:spcPct val="150000"/>
                        </a:lnSpc>
                        <a:spcBef>
                          <a:spcPts val="0"/>
                        </a:spcBef>
                        <a:spcAft>
                          <a:spcPts val="0"/>
                        </a:spcAft>
                      </a:pPr>
                      <a:r>
                        <a:rPr lang="es-EC" sz="1000">
                          <a:effectLst/>
                        </a:rPr>
                        <a:t>CARGA VIVA</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lnSpc>
                          <a:spcPct val="150000"/>
                        </a:lnSpc>
                        <a:spcBef>
                          <a:spcPts val="0"/>
                        </a:spcBef>
                        <a:spcAft>
                          <a:spcPts val="0"/>
                        </a:spcAft>
                      </a:pPr>
                      <a:r>
                        <a:rPr lang="es-EC" sz="1000">
                          <a:effectLst/>
                        </a:rPr>
                        <a:t>138</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000" dirty="0">
                          <a:effectLst/>
                        </a:rPr>
                        <a:t>0.138</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s-EC" sz="10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Imagen 7"/>
          <p:cNvPicPr>
            <a:picLocks noChangeAspect="1"/>
          </p:cNvPicPr>
          <p:nvPr/>
        </p:nvPicPr>
        <p:blipFill>
          <a:blip r:embed="rId2"/>
          <a:stretch>
            <a:fillRect/>
          </a:stretch>
        </p:blipFill>
        <p:spPr>
          <a:xfrm>
            <a:off x="2801311" y="3939833"/>
            <a:ext cx="5220584" cy="279331"/>
          </a:xfrm>
          <a:prstGeom prst="rect">
            <a:avLst/>
          </a:prstGeom>
        </p:spPr>
      </p:pic>
      <p:pic>
        <p:nvPicPr>
          <p:cNvPr id="9" name="Imagen 8"/>
          <p:cNvPicPr>
            <a:picLocks noChangeAspect="1"/>
          </p:cNvPicPr>
          <p:nvPr/>
        </p:nvPicPr>
        <p:blipFill>
          <a:blip r:embed="rId3"/>
          <a:stretch>
            <a:fillRect/>
          </a:stretch>
        </p:blipFill>
        <p:spPr>
          <a:xfrm>
            <a:off x="2801311" y="4219164"/>
            <a:ext cx="5220584" cy="2309443"/>
          </a:xfrm>
          <a:prstGeom prst="rect">
            <a:avLst/>
          </a:prstGeom>
        </p:spPr>
      </p:pic>
    </p:spTree>
    <p:extLst>
      <p:ext uri="{BB962C8B-B14F-4D97-AF65-F5344CB8AC3E}">
        <p14:creationId xmlns:p14="http://schemas.microsoft.com/office/powerpoint/2010/main" val="412027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17803" y="4284173"/>
            <a:ext cx="6297714" cy="883997"/>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473895767"/>
              </p:ext>
            </p:extLst>
          </p:nvPr>
        </p:nvGraphicFramePr>
        <p:xfrm>
          <a:off x="2522869" y="528510"/>
          <a:ext cx="5283200" cy="1327026"/>
        </p:xfrm>
        <a:graphic>
          <a:graphicData uri="http://schemas.openxmlformats.org/drawingml/2006/table">
            <a:tbl>
              <a:tblPr firstRow="1" firstCol="1" bandRow="1">
                <a:tableStyleId>{5C22544A-7EE6-4342-B048-85BDC9FD1C3A}</a:tableStyleId>
              </a:tblPr>
              <a:tblGrid>
                <a:gridCol w="596900"/>
                <a:gridCol w="876300"/>
                <a:gridCol w="1130300"/>
                <a:gridCol w="762000"/>
                <a:gridCol w="762000"/>
                <a:gridCol w="393700"/>
                <a:gridCol w="762000"/>
              </a:tblGrid>
              <a:tr h="190500">
                <a:tc>
                  <a:txBody>
                    <a:bodyPr/>
                    <a:lstStyle/>
                    <a:p>
                      <a:pPr marL="0" marR="0" algn="ctr">
                        <a:lnSpc>
                          <a:spcPct val="150000"/>
                        </a:lnSpc>
                        <a:spcBef>
                          <a:spcPts val="0"/>
                        </a:spcBef>
                        <a:spcAft>
                          <a:spcPts val="0"/>
                        </a:spcAft>
                      </a:pPr>
                      <a:r>
                        <a:rPr lang="es-EC" sz="1100">
                          <a:effectLst/>
                        </a:rPr>
                        <a:t>Nivel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hi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Wi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Wi x hi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Fi</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r>
              <a:tr h="190500">
                <a:tc>
                  <a:txBody>
                    <a:bodyPr/>
                    <a:lstStyle/>
                    <a:p>
                      <a:pPr marL="0" marR="0" algn="ctr">
                        <a:lnSpc>
                          <a:spcPct val="150000"/>
                        </a:lnSpc>
                        <a:spcBef>
                          <a:spcPts val="0"/>
                        </a:spcBef>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2.88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392.38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8.12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r>
              <a:tr h="190500">
                <a:tc>
                  <a:txBody>
                    <a:bodyPr/>
                    <a:lstStyle/>
                    <a:p>
                      <a:pPr marL="0" marR="0" algn="ctr">
                        <a:lnSpc>
                          <a:spcPct val="150000"/>
                        </a:lnSpc>
                        <a:spcBef>
                          <a:spcPts val="0"/>
                        </a:spcBef>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5.76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784.75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16.23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r>
              <a:tr h="190500">
                <a:tc>
                  <a:txBody>
                    <a:bodyPr/>
                    <a:lstStyle/>
                    <a:p>
                      <a:pPr marL="0" marR="0" algn="ctr">
                        <a:lnSpc>
                          <a:spcPct val="150000"/>
                        </a:lnSpc>
                        <a:spcBef>
                          <a:spcPts val="0"/>
                        </a:spcBef>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8.64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1177.13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24.35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r>
              <a:tr h="190500">
                <a:tc>
                  <a:txBody>
                    <a:bodyPr/>
                    <a:lstStyle/>
                    <a:p>
                      <a:pPr marL="0" marR="0" algn="ctr">
                        <a:lnSpc>
                          <a:spcPct val="150000"/>
                        </a:lnSpc>
                        <a:spcBef>
                          <a:spcPts val="0"/>
                        </a:spcBef>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100">
                          <a:effectLst/>
                        </a:rPr>
                        <a:t>11.52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136.24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1569.51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32.46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a:effectLst/>
                        <a:latin typeface="Calibri" panose="020F0502020204030204" pitchFamily="34" charset="0"/>
                      </a:endParaRPr>
                    </a:p>
                  </a:txBody>
                  <a:tcPr marL="68580" marR="68580" marT="0" marB="0"/>
                </a:tc>
              </a:tr>
              <a:tr h="190500">
                <a:tc gridSpan="2">
                  <a:txBody>
                    <a:bodyPr/>
                    <a:lstStyle/>
                    <a:p>
                      <a:pPr marL="0" marR="0" algn="ctr">
                        <a:lnSpc>
                          <a:spcPct val="150000"/>
                        </a:lnSpc>
                        <a:spcBef>
                          <a:spcPts val="0"/>
                        </a:spcBef>
                        <a:spcAft>
                          <a:spcPts val="0"/>
                        </a:spcAft>
                      </a:pPr>
                      <a:r>
                        <a:rPr lang="en-US" sz="11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n-US" sz="1100">
                          <a:effectLst/>
                        </a:rPr>
                        <a:t>544.97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3923.77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81.16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s-EC" sz="1100" dirty="0">
                        <a:effectLst/>
                        <a:latin typeface="Calibri" panose="020F0502020204030204" pitchFamily="34"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476850094"/>
              </p:ext>
            </p:extLst>
          </p:nvPr>
        </p:nvGraphicFramePr>
        <p:xfrm>
          <a:off x="2228832" y="2039120"/>
          <a:ext cx="6059096" cy="1905558"/>
        </p:xfrm>
        <a:graphic>
          <a:graphicData uri="http://schemas.openxmlformats.org/drawingml/2006/table">
            <a:tbl>
              <a:tblPr firstRow="1" firstCol="1" bandRow="1">
                <a:tableStyleId>{5C22544A-7EE6-4342-B048-85BDC9FD1C3A}</a:tableStyleId>
              </a:tblPr>
              <a:tblGrid>
                <a:gridCol w="824367"/>
                <a:gridCol w="645754"/>
                <a:gridCol w="948022"/>
                <a:gridCol w="1222810"/>
                <a:gridCol w="824367"/>
                <a:gridCol w="824367"/>
                <a:gridCol w="769409"/>
              </a:tblGrid>
              <a:tr h="302211">
                <a:tc>
                  <a:txBody>
                    <a:bodyPr/>
                    <a:lstStyle/>
                    <a:p>
                      <a:pPr marL="0" marR="0" algn="ctr">
                        <a:lnSpc>
                          <a:spcPct val="150000"/>
                        </a:lnSpc>
                        <a:spcBef>
                          <a:spcPts val="0"/>
                        </a:spcBef>
                        <a:spcAft>
                          <a:spcPts val="0"/>
                        </a:spcAft>
                      </a:pPr>
                      <a:r>
                        <a:rPr lang="es-EC" sz="1100">
                          <a:effectLst/>
                        </a:rPr>
                        <a:t>Pisos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Wi</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Fi</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di</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di²</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Wi*di²</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Fi*di</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02211">
                <a:tc>
                  <a:txBody>
                    <a:bodyPr/>
                    <a:lstStyle/>
                    <a:p>
                      <a:pPr marL="0" marR="0" algn="ctr">
                        <a:lnSpc>
                          <a:spcPct val="150000"/>
                        </a:lnSpc>
                        <a:spcBef>
                          <a:spcPts val="0"/>
                        </a:spcBef>
                        <a:spcAft>
                          <a:spcPts val="0"/>
                        </a:spcAft>
                      </a:pPr>
                      <a:r>
                        <a:rPr lang="es-EC" sz="1100">
                          <a:effectLst/>
                        </a:rPr>
                        <a:t>Piso 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8.12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0.003500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r">
                        <a:lnSpc>
                          <a:spcPct val="150000"/>
                        </a:lnSpc>
                        <a:spcBef>
                          <a:spcPts val="0"/>
                        </a:spcBef>
                        <a:spcAft>
                          <a:spcPts val="0"/>
                        </a:spcAft>
                      </a:pPr>
                      <a:r>
                        <a:rPr lang="es-EC" sz="1100">
                          <a:effectLst/>
                        </a:rPr>
                        <a:t>0.000012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0.001669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0.028404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25284">
                <a:tc>
                  <a:txBody>
                    <a:bodyPr/>
                    <a:lstStyle/>
                    <a:p>
                      <a:pPr marL="0" marR="0" algn="ctr">
                        <a:lnSpc>
                          <a:spcPct val="150000"/>
                        </a:lnSpc>
                        <a:spcBef>
                          <a:spcPts val="0"/>
                        </a:spcBef>
                        <a:spcAft>
                          <a:spcPts val="0"/>
                        </a:spcAft>
                      </a:pPr>
                      <a:r>
                        <a:rPr lang="es-EC" sz="1100">
                          <a:effectLst/>
                        </a:rPr>
                        <a:t>Piso 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16.23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0.009500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r">
                        <a:lnSpc>
                          <a:spcPct val="150000"/>
                        </a:lnSpc>
                        <a:spcBef>
                          <a:spcPts val="0"/>
                        </a:spcBef>
                        <a:spcAft>
                          <a:spcPts val="0"/>
                        </a:spcAft>
                      </a:pPr>
                      <a:r>
                        <a:rPr lang="es-EC" sz="1100">
                          <a:effectLst/>
                        </a:rPr>
                        <a:t>0.000090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0.012296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0.154195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25284">
                <a:tc>
                  <a:txBody>
                    <a:bodyPr/>
                    <a:lstStyle/>
                    <a:p>
                      <a:pPr marL="0" marR="0" algn="ctr">
                        <a:lnSpc>
                          <a:spcPct val="150000"/>
                        </a:lnSpc>
                        <a:spcBef>
                          <a:spcPts val="0"/>
                        </a:spcBef>
                        <a:spcAft>
                          <a:spcPts val="0"/>
                        </a:spcAft>
                      </a:pPr>
                      <a:r>
                        <a:rPr lang="es-EC" sz="1100">
                          <a:effectLst/>
                        </a:rPr>
                        <a:t>Piso 4</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24.35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0.010000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r">
                        <a:lnSpc>
                          <a:spcPct val="150000"/>
                        </a:lnSpc>
                        <a:spcBef>
                          <a:spcPts val="0"/>
                        </a:spcBef>
                        <a:spcAft>
                          <a:spcPts val="0"/>
                        </a:spcAft>
                      </a:pPr>
                      <a:r>
                        <a:rPr lang="es-EC" sz="1100">
                          <a:effectLst/>
                        </a:rPr>
                        <a:t>0.000100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0.013624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0.243467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25284">
                <a:tc>
                  <a:txBody>
                    <a:bodyPr/>
                    <a:lstStyle/>
                    <a:p>
                      <a:pPr marL="0" marR="0" algn="ctr">
                        <a:lnSpc>
                          <a:spcPct val="150000"/>
                        </a:lnSpc>
                        <a:spcBef>
                          <a:spcPts val="0"/>
                        </a:spcBef>
                        <a:spcAft>
                          <a:spcPts val="0"/>
                        </a:spcAft>
                      </a:pPr>
                      <a:r>
                        <a:rPr lang="es-EC" sz="1100">
                          <a:effectLst/>
                        </a:rPr>
                        <a:t>Piso 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136.24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C" sz="1100">
                          <a:effectLst/>
                        </a:rPr>
                        <a:t>32.46</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C" sz="1100">
                          <a:effectLst/>
                        </a:rPr>
                        <a:t>0.015000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algn="r">
                        <a:lnSpc>
                          <a:spcPct val="150000"/>
                        </a:lnSpc>
                        <a:spcBef>
                          <a:spcPts val="0"/>
                        </a:spcBef>
                        <a:spcAft>
                          <a:spcPts val="0"/>
                        </a:spcAft>
                      </a:pPr>
                      <a:r>
                        <a:rPr lang="es-EC" sz="1100">
                          <a:effectLst/>
                        </a:rPr>
                        <a:t>0.000225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0.030654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a:effectLst/>
                        </a:rPr>
                        <a:t>0.486933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25284">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marL="0" marR="0" algn="r">
                        <a:lnSpc>
                          <a:spcPct val="150000"/>
                        </a:lnSpc>
                        <a:spcBef>
                          <a:spcPts val="0"/>
                        </a:spcBef>
                        <a:spcAft>
                          <a:spcPts val="0"/>
                        </a:spcAft>
                      </a:pPr>
                      <a:r>
                        <a:rPr lang="es-EC" sz="1100">
                          <a:effectLst/>
                        </a:rPr>
                        <a:t>0.058243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50000"/>
                        </a:lnSpc>
                        <a:spcBef>
                          <a:spcPts val="0"/>
                        </a:spcBef>
                        <a:spcAft>
                          <a:spcPts val="0"/>
                        </a:spcAft>
                      </a:pPr>
                      <a:r>
                        <a:rPr lang="es-EC" sz="1100" dirty="0">
                          <a:effectLst/>
                        </a:rPr>
                        <a:t>0.913000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7" name="Rectángulo 6"/>
          <p:cNvSpPr/>
          <p:nvPr/>
        </p:nvSpPr>
        <p:spPr>
          <a:xfrm>
            <a:off x="947282" y="5317264"/>
            <a:ext cx="9537405" cy="1754326"/>
          </a:xfrm>
          <a:prstGeom prst="rect">
            <a:avLst/>
          </a:prstGeom>
        </p:spPr>
        <p:txBody>
          <a:bodyPr wrap="square">
            <a:spAutoFit/>
          </a:bodyPr>
          <a:lstStyle/>
          <a:p>
            <a:pPr algn="just">
              <a:lnSpc>
                <a:spcPct val="150000"/>
              </a:lnSpc>
            </a:pPr>
            <a:r>
              <a:rPr lang="es-EC" dirty="0" smtClean="0">
                <a:effectLst/>
                <a:latin typeface="Arial" panose="020B0604020202020204" pitchFamily="34" charset="0"/>
                <a:ea typeface="Times New Roman" panose="02020603050405020304" pitchFamily="18" charset="0"/>
              </a:rPr>
              <a:t>Aplicando la fórmula del Ta el período obtenido es de 0.507 segundos el cual es menor a 0.56 segundos obtenido con el método 1. </a:t>
            </a:r>
            <a:r>
              <a:rPr lang="es-EC" dirty="0"/>
              <a:t>Como se observa los </a:t>
            </a:r>
            <a:r>
              <a:rPr lang="es-EC" dirty="0" smtClean="0"/>
              <a:t>períodos </a:t>
            </a:r>
            <a:r>
              <a:rPr lang="es-EC" dirty="0"/>
              <a:t>calculados con el método 2 no exceden en un 30% al periodo fundamental calculado con el método 1. </a:t>
            </a:r>
          </a:p>
          <a:p>
            <a:pPr>
              <a:lnSpc>
                <a:spcPct val="150000"/>
              </a:lnSpc>
            </a:pP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6123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265185"/>
          </a:xfrm>
        </p:spPr>
        <p:txBody>
          <a:bodyPr/>
          <a:lstStyle/>
          <a:p>
            <a:r>
              <a:rPr lang="en-US" dirty="0" smtClean="0"/>
              <a:t>Control de derivas de piso</a:t>
            </a:r>
            <a:endParaRPr lang="es-EC" dirty="0"/>
          </a:p>
        </p:txBody>
      </p:sp>
      <p:pic>
        <p:nvPicPr>
          <p:cNvPr id="4" name="Imagen 3"/>
          <p:cNvPicPr/>
          <p:nvPr/>
        </p:nvPicPr>
        <p:blipFill>
          <a:blip r:embed="rId2" cstate="print"/>
          <a:stretch>
            <a:fillRect/>
          </a:stretch>
        </p:blipFill>
        <p:spPr>
          <a:xfrm>
            <a:off x="541891" y="1113292"/>
            <a:ext cx="4433777" cy="4038061"/>
          </a:xfrm>
          <a:prstGeom prst="rect">
            <a:avLst/>
          </a:prstGeom>
        </p:spPr>
      </p:pic>
      <p:pic>
        <p:nvPicPr>
          <p:cNvPr id="5" name="Imagen 4"/>
          <p:cNvPicPr/>
          <p:nvPr/>
        </p:nvPicPr>
        <p:blipFill>
          <a:blip r:embed="rId3" cstate="print"/>
          <a:stretch>
            <a:fillRect/>
          </a:stretch>
        </p:blipFill>
        <p:spPr>
          <a:xfrm>
            <a:off x="5111111" y="1113292"/>
            <a:ext cx="4138476" cy="4038061"/>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677334" y="5227673"/>
                <a:ext cx="4433777" cy="1427250"/>
              </a:xfrm>
              <a:prstGeom prst="rect">
                <a:avLst/>
              </a:prstGeom>
            </p:spPr>
            <p:txBody>
              <a:bodyPr wrap="square">
                <a:spAutoFit/>
              </a:bodyPr>
              <a:lstStyle/>
              <a:p>
                <a:pPr indent="449580" algn="just">
                  <a:lnSpc>
                    <a:spcPct val="150000"/>
                  </a:lnSpc>
                  <a:spcBef>
                    <a:spcPts val="200"/>
                  </a:spcBef>
                </a:pPr>
                <a:r>
                  <a:rPr lang="es-EC" sz="1400" b="1" dirty="0" smtClean="0">
                    <a:solidFill>
                      <a:srgbClr val="000000"/>
                    </a:solidFill>
                    <a:effectLst/>
                    <a:latin typeface="Arial" panose="020B0604020202020204" pitchFamily="34" charset="0"/>
                    <a:ea typeface="Times New Roman" panose="02020603050405020304" pitchFamily="18" charset="0"/>
                  </a:rPr>
                  <a:t>Deriva Inelástica Sentido X</a:t>
                </a:r>
              </a:p>
              <a:p>
                <a:pPr algn="just">
                  <a:lnSpc>
                    <a:spcPct val="150000"/>
                  </a:lnSpc>
                </a:pPr>
                <a:r>
                  <a:rPr lang="es-EC" sz="1400" dirty="0">
                    <a:effectLst/>
                    <a:latin typeface="Arial" panose="020B060402020202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s-EC" sz="1400" i="1" smtClean="0">
                              <a:effectLst/>
                              <a:latin typeface="Cambria Math"/>
                              <a:ea typeface="Times New Roman" panose="02020603050405020304" pitchFamily="18" charset="0"/>
                              <a:cs typeface="Arial" panose="020B0604020202020204" pitchFamily="34" charset="0"/>
                            </a:rPr>
                          </m:ctrlPr>
                        </m:sSubPr>
                        <m:e>
                          <m:r>
                            <a:rPr lang="es-EC" sz="1400" i="1">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i="1">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sz="1400" i="1">
                          <a:effectLst/>
                          <a:latin typeface="Cambria Math" panose="02040503050406030204" pitchFamily="18" charset="0"/>
                          <a:ea typeface="Times New Roman" panose="02020603050405020304" pitchFamily="18" charset="0"/>
                          <a:cs typeface="Arial" panose="020B0604020202020204" pitchFamily="34" charset="0"/>
                        </a:rPr>
                        <m:t>=0.75 (8) (0.0033)</m:t>
                      </m:r>
                    </m:oMath>
                  </m:oMathPara>
                </a14:m>
                <a:endParaRPr lang="es-EC" sz="1400" dirty="0">
                  <a:effectLst/>
                  <a:latin typeface="Times New Roman" panose="02020603050405020304" pitchFamily="18" charset="0"/>
                  <a:ea typeface="Times New Roman" panose="02020603050405020304" pitchFamily="18" charset="0"/>
                </a:endParaRPr>
              </a:p>
              <a:p>
                <a:pPr algn="ctr">
                  <a:lnSpc>
                    <a:spcPct val="150000"/>
                  </a:lnSpc>
                </a:pPr>
                <a14:m>
                  <m:oMath xmlns:m="http://schemas.openxmlformats.org/officeDocument/2006/math">
                    <m:sSub>
                      <m:sSubPr>
                        <m:ctrlPr>
                          <a:rPr lang="es-EC" sz="1400" b="1" i="1">
                            <a:effectLst/>
                            <a:latin typeface="Cambria Math"/>
                            <a:ea typeface="Times New Roman" panose="02020603050405020304" pitchFamily="18" charset="0"/>
                            <a:cs typeface="Arial" panose="020B0604020202020204" pitchFamily="34" charset="0"/>
                          </a:rPr>
                        </m:ctrlPr>
                      </m:sSubPr>
                      <m:e>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b="1" i="1">
                            <a:effectLst/>
                            <a:latin typeface="Cambria Math" panose="02040503050406030204" pitchFamily="18" charset="0"/>
                            <a:ea typeface="Times New Roman" panose="02020603050405020304" pitchFamily="18" charset="0"/>
                            <a:cs typeface="Arial" panose="020B0604020202020204" pitchFamily="34" charset="0"/>
                          </a:rPr>
                          <m:t>𝑴</m:t>
                        </m:r>
                      </m:sub>
                    </m:sSub>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r>
                      <a:rPr lang="es-EC" sz="1400" b="1" i="1">
                        <a:effectLst/>
                        <a:latin typeface="Cambria Math" panose="02040503050406030204" pitchFamily="18" charset="0"/>
                        <a:ea typeface="Times New Roman" panose="02020603050405020304" pitchFamily="18" charset="0"/>
                        <a:cs typeface="Arial" panose="020B0604020202020204" pitchFamily="34" charset="0"/>
                      </a:rPr>
                      <m:t>𝟎</m:t>
                    </m:r>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r>
                      <a:rPr lang="es-EC" sz="1400" b="1" i="1">
                        <a:effectLst/>
                        <a:latin typeface="Cambria Math" panose="02040503050406030204" pitchFamily="18" charset="0"/>
                        <a:ea typeface="Times New Roman" panose="02020603050405020304" pitchFamily="18" charset="0"/>
                        <a:cs typeface="Arial" panose="020B0604020202020204" pitchFamily="34" charset="0"/>
                      </a:rPr>
                      <m:t>𝟎𝟏𝟗𝟖</m:t>
                    </m:r>
                  </m:oMath>
                </a14:m>
                <a:r>
                  <a:rPr lang="es-EC" sz="1400" b="1" dirty="0">
                    <a:effectLst/>
                    <a:latin typeface="Arial" panose="020B0604020202020204" pitchFamily="34" charset="0"/>
                    <a:ea typeface="Times New Roman" panose="02020603050405020304" pitchFamily="18" charset="0"/>
                  </a:rPr>
                  <a:t> &lt; </a:t>
                </a:r>
                <a:r>
                  <a:rPr lang="es-EC" sz="1400" b="1" dirty="0">
                    <a:solidFill>
                      <a:srgbClr val="C00000"/>
                    </a:solidFill>
                    <a:effectLst/>
                    <a:latin typeface="Arial" panose="020B0604020202020204" pitchFamily="34" charset="0"/>
                    <a:ea typeface="Times New Roman" panose="02020603050405020304" pitchFamily="18" charset="0"/>
                  </a:rPr>
                  <a:t>0.02  </a:t>
                </a:r>
                <a14:m>
                  <m:oMath xmlns:m="http://schemas.openxmlformats.org/officeDocument/2006/math">
                    <m:sSub>
                      <m:sSubPr>
                        <m:ctrlPr>
                          <a:rPr lang="es-EC" sz="1400" b="1" i="1">
                            <a:solidFill>
                              <a:srgbClr val="C00000"/>
                            </a:solidFill>
                            <a:effectLst/>
                            <a:latin typeface="Cambria Math"/>
                            <a:ea typeface="Times New Roman" panose="02020603050405020304" pitchFamily="18" charset="0"/>
                            <a:cs typeface="Arial" panose="020B0604020202020204" pitchFamily="34" charset="0"/>
                          </a:rPr>
                        </m:ctrlPr>
                      </m:sSubPr>
                      <m:e>
                        <m:r>
                          <a:rPr lang="es-EC" sz="14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𝑴𝒂𝒙</m:t>
                        </m:r>
                      </m:sub>
                    </m:sSub>
                  </m:oMath>
                </a14:m>
                <a:r>
                  <a:rPr lang="es-EC" b="1" dirty="0">
                    <a:solidFill>
                      <a:srgbClr val="C00000"/>
                    </a:solidFill>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677334" y="5227673"/>
                <a:ext cx="4433777" cy="1427250"/>
              </a:xfrm>
              <a:prstGeom prst="rect">
                <a:avLst/>
              </a:prstGeom>
              <a:blipFill rotWithShape="0">
                <a:blip r:embed="rId4"/>
                <a:stretch>
                  <a:fillRect b="-256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898065" y="5227673"/>
                <a:ext cx="6096000" cy="1384995"/>
              </a:xfrm>
              <a:prstGeom prst="rect">
                <a:avLst/>
              </a:prstGeom>
            </p:spPr>
            <p:txBody>
              <a:bodyPr>
                <a:spAutoFit/>
              </a:bodyPr>
              <a:lstStyle/>
              <a:p>
                <a:pPr indent="449580" algn="just">
                  <a:lnSpc>
                    <a:spcPct val="150000"/>
                  </a:lnSpc>
                  <a:spcBef>
                    <a:spcPts val="200"/>
                  </a:spcBef>
                </a:pPr>
                <a:r>
                  <a:rPr lang="es-EC" sz="1400" b="1" dirty="0" smtClean="0">
                    <a:solidFill>
                      <a:srgbClr val="000000"/>
                    </a:solidFill>
                    <a:effectLst/>
                    <a:latin typeface="Arial" panose="020B0604020202020204" pitchFamily="34" charset="0"/>
                    <a:ea typeface="Times New Roman" panose="02020603050405020304" pitchFamily="18" charset="0"/>
                  </a:rPr>
                  <a:t>Deriva Inelástica Sentido Y</a:t>
                </a:r>
              </a:p>
              <a:p>
                <a:pPr algn="just">
                  <a:lnSpc>
                    <a:spcPct val="150000"/>
                  </a:lnSpc>
                </a:pPr>
                <a:r>
                  <a:rPr lang="es-EC" sz="1400" dirty="0">
                    <a:effectLst/>
                    <a:latin typeface="Arial" panose="020B060402020202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s-EC" sz="1400" i="1">
                              <a:effectLst/>
                              <a:latin typeface="Cambria Math"/>
                              <a:ea typeface="Times New Roman" panose="02020603050405020304" pitchFamily="18" charset="0"/>
                              <a:cs typeface="Arial" panose="020B0604020202020204" pitchFamily="34" charset="0"/>
                            </a:rPr>
                          </m:ctrlPr>
                        </m:sSubPr>
                        <m:e>
                          <m:r>
                            <a:rPr lang="es-EC" sz="1400" i="1">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i="1">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sz="1400" i="1">
                          <a:effectLst/>
                          <a:latin typeface="Cambria Math" panose="02040503050406030204" pitchFamily="18" charset="0"/>
                          <a:ea typeface="Times New Roman" panose="02020603050405020304" pitchFamily="18" charset="0"/>
                          <a:cs typeface="Arial" panose="020B0604020202020204" pitchFamily="34" charset="0"/>
                        </a:rPr>
                        <m:t>=0.75 (8) (0.00293)</m:t>
                      </m:r>
                    </m:oMath>
                  </m:oMathPara>
                </a14:m>
                <a:endParaRPr lang="es-EC" sz="1400" dirty="0">
                  <a:effectLst/>
                  <a:latin typeface="Times New Roman" panose="02020603050405020304" pitchFamily="18" charset="0"/>
                  <a:ea typeface="Times New Roman" panose="02020603050405020304" pitchFamily="18" charset="0"/>
                </a:endParaRPr>
              </a:p>
              <a:p>
                <a:pPr algn="ctr">
                  <a:lnSpc>
                    <a:spcPct val="150000"/>
                  </a:lnSpc>
                </a:pPr>
                <a14:m>
                  <m:oMath xmlns:m="http://schemas.openxmlformats.org/officeDocument/2006/math">
                    <m:sSub>
                      <m:sSubPr>
                        <m:ctrlPr>
                          <a:rPr lang="es-EC" sz="1400" b="1" i="1">
                            <a:effectLst/>
                            <a:latin typeface="Cambria Math"/>
                            <a:ea typeface="Times New Roman" panose="02020603050405020304" pitchFamily="18" charset="0"/>
                            <a:cs typeface="Arial" panose="020B0604020202020204" pitchFamily="34" charset="0"/>
                          </a:rPr>
                        </m:ctrlPr>
                      </m:sSubPr>
                      <m:e>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b="1" i="1">
                            <a:effectLst/>
                            <a:latin typeface="Cambria Math" panose="02040503050406030204" pitchFamily="18" charset="0"/>
                            <a:ea typeface="Times New Roman" panose="02020603050405020304" pitchFamily="18" charset="0"/>
                            <a:cs typeface="Arial" panose="020B0604020202020204" pitchFamily="34" charset="0"/>
                          </a:rPr>
                          <m:t>𝑴</m:t>
                        </m:r>
                      </m:sub>
                    </m:sSub>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r>
                      <a:rPr lang="es-EC" sz="1400" b="1" i="1">
                        <a:effectLst/>
                        <a:latin typeface="Cambria Math" panose="02040503050406030204" pitchFamily="18" charset="0"/>
                        <a:ea typeface="Times New Roman" panose="02020603050405020304" pitchFamily="18" charset="0"/>
                        <a:cs typeface="Arial" panose="020B0604020202020204" pitchFamily="34" charset="0"/>
                      </a:rPr>
                      <m:t>𝟎</m:t>
                    </m:r>
                    <m:r>
                      <a:rPr lang="es-EC" sz="1400" b="1" i="1">
                        <a:effectLst/>
                        <a:latin typeface="Cambria Math" panose="02040503050406030204" pitchFamily="18" charset="0"/>
                        <a:ea typeface="Times New Roman" panose="02020603050405020304" pitchFamily="18" charset="0"/>
                        <a:cs typeface="Arial" panose="020B0604020202020204" pitchFamily="34" charset="0"/>
                      </a:rPr>
                      <m:t>.</m:t>
                    </m:r>
                    <m:r>
                      <a:rPr lang="es-EC" sz="1400" b="1" i="1">
                        <a:effectLst/>
                        <a:latin typeface="Cambria Math" panose="02040503050406030204" pitchFamily="18" charset="0"/>
                        <a:ea typeface="Times New Roman" panose="02020603050405020304" pitchFamily="18" charset="0"/>
                        <a:cs typeface="Arial" panose="020B0604020202020204" pitchFamily="34" charset="0"/>
                      </a:rPr>
                      <m:t>𝟎𝟏𝟕𝟓</m:t>
                    </m:r>
                  </m:oMath>
                </a14:m>
                <a:r>
                  <a:rPr lang="es-EC" sz="1400" b="1" dirty="0">
                    <a:effectLst/>
                    <a:latin typeface="Arial" panose="020B0604020202020204" pitchFamily="34" charset="0"/>
                    <a:ea typeface="Times New Roman" panose="02020603050405020304" pitchFamily="18" charset="0"/>
                  </a:rPr>
                  <a:t> &lt; </a:t>
                </a:r>
                <a:r>
                  <a:rPr lang="es-EC" sz="1400" b="1" dirty="0">
                    <a:solidFill>
                      <a:srgbClr val="C00000"/>
                    </a:solidFill>
                    <a:effectLst/>
                    <a:latin typeface="Arial" panose="020B0604020202020204" pitchFamily="34" charset="0"/>
                    <a:ea typeface="Times New Roman" panose="02020603050405020304" pitchFamily="18" charset="0"/>
                  </a:rPr>
                  <a:t>0.02  </a:t>
                </a:r>
                <a14:m>
                  <m:oMath xmlns:m="http://schemas.openxmlformats.org/officeDocument/2006/math">
                    <m:sSub>
                      <m:sSubPr>
                        <m:ctrlPr>
                          <a:rPr lang="es-EC" sz="1400" b="1" i="1">
                            <a:solidFill>
                              <a:srgbClr val="C00000"/>
                            </a:solidFill>
                            <a:effectLst/>
                            <a:latin typeface="Cambria Math"/>
                            <a:ea typeface="Times New Roman" panose="02020603050405020304" pitchFamily="18" charset="0"/>
                            <a:cs typeface="Arial" panose="020B0604020202020204" pitchFamily="34" charset="0"/>
                          </a:rPr>
                        </m:ctrlPr>
                      </m:sSubPr>
                      <m:e>
                        <m:r>
                          <a:rPr lang="es-EC" sz="14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e>
                      <m:sub>
                        <m:r>
                          <a:rPr lang="es-EC" sz="14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𝑴𝒂𝒙</m:t>
                        </m:r>
                      </m:sub>
                    </m:sSub>
                  </m:oMath>
                </a14:m>
                <a:endParaRPr lang="es-EC" sz="1400" dirty="0">
                  <a:effectLst/>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898065" y="5227673"/>
                <a:ext cx="6096000" cy="1384995"/>
              </a:xfrm>
              <a:prstGeom prst="rect">
                <a:avLst/>
              </a:prstGeom>
              <a:blipFill rotWithShape="0">
                <a:blip r:embed="rId5"/>
                <a:stretch>
                  <a:fillRect b="-881"/>
                </a:stretch>
              </a:blipFill>
            </p:spPr>
            <p:txBody>
              <a:bodyPr/>
              <a:lstStyle/>
              <a:p>
                <a:r>
                  <a:rPr lang="es-EC">
                    <a:noFill/>
                  </a:rPr>
                  <a:t> </a:t>
                </a:r>
              </a:p>
            </p:txBody>
          </p:sp>
        </mc:Fallback>
      </mc:AlternateContent>
    </p:spTree>
    <p:extLst>
      <p:ext uri="{BB962C8B-B14F-4D97-AF65-F5344CB8AC3E}">
        <p14:creationId xmlns:p14="http://schemas.microsoft.com/office/powerpoint/2010/main" val="8782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42261"/>
            <a:ext cx="8596668" cy="5499102"/>
          </a:xfrm>
        </p:spPr>
        <p:txBody>
          <a:bodyPr/>
          <a:lstStyle/>
          <a:p>
            <a:r>
              <a:rPr lang="en-US" dirty="0" err="1" smtClean="0"/>
              <a:t>Secciones</a:t>
            </a:r>
            <a:endParaRPr lang="en-US" dirty="0" smtClean="0"/>
          </a:p>
          <a:p>
            <a:pPr marL="0" indent="0">
              <a:buNone/>
            </a:pPr>
            <a:r>
              <a:rPr lang="en-US"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Columna</a:t>
            </a:r>
            <a:endParaRPr lang="es-EC"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33127559"/>
              </p:ext>
            </p:extLst>
          </p:nvPr>
        </p:nvGraphicFramePr>
        <p:xfrm>
          <a:off x="1012975" y="4588607"/>
          <a:ext cx="2430780" cy="995617"/>
        </p:xfrm>
        <a:graphic>
          <a:graphicData uri="http://schemas.openxmlformats.org/drawingml/2006/table">
            <a:tbl>
              <a:tblPr firstRow="1" firstCol="1" bandRow="1">
                <a:tableStyleId>{5C22544A-7EE6-4342-B048-85BDC9FD1C3A}</a:tableStyleId>
              </a:tblPr>
              <a:tblGrid>
                <a:gridCol w="2430780"/>
              </a:tblGrid>
              <a:tr h="0">
                <a:tc>
                  <a:txBody>
                    <a:bodyPr/>
                    <a:lstStyle/>
                    <a:p>
                      <a:pPr marL="0" marR="0" algn="just">
                        <a:lnSpc>
                          <a:spcPct val="150000"/>
                        </a:lnSpc>
                        <a:spcBef>
                          <a:spcPts val="0"/>
                        </a:spcBef>
                        <a:spcAft>
                          <a:spcPts val="1000"/>
                        </a:spcAft>
                      </a:pPr>
                      <a:endParaRPr lang="es-EC"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50000"/>
                        </a:lnSpc>
                        <a:spcBef>
                          <a:spcPts val="0"/>
                        </a:spcBef>
                        <a:spcAft>
                          <a:spcPts val="0"/>
                        </a:spcAft>
                      </a:pPr>
                      <a:r>
                        <a:rPr lang="es-ES_tradnl" sz="1200" dirty="0" smtClean="0">
                          <a:effectLst/>
                        </a:rPr>
                        <a:t>1E</a:t>
                      </a:r>
                      <a:r>
                        <a:rPr lang="es-ES_tradnl" sz="1200" dirty="0" smtClean="0">
                          <a:effectLst/>
                          <a:latin typeface="Trebuchet MS" panose="020B0603020202020204" pitchFamily="34" charset="0"/>
                        </a:rPr>
                        <a:t>ø10mm</a:t>
                      </a:r>
                      <a:r>
                        <a:rPr lang="es-EC" sz="1200" dirty="0" smtClean="0">
                          <a:effectLst/>
                        </a:rPr>
                        <a:t> </a:t>
                      </a:r>
                      <a:r>
                        <a:rPr lang="es-EC" sz="1200" dirty="0">
                          <a:effectLst/>
                        </a:rPr>
                        <a:t>@ 10cm hasta 45cm</a:t>
                      </a:r>
                    </a:p>
                    <a:p>
                      <a:pPr marL="0" marR="0" algn="ctr">
                        <a:lnSpc>
                          <a:spcPct val="150000"/>
                        </a:lnSpc>
                        <a:spcBef>
                          <a:spcPts val="0"/>
                        </a:spcBef>
                        <a:spcAft>
                          <a:spcPts val="0"/>
                        </a:spcAft>
                      </a:pPr>
                      <a:r>
                        <a:rPr lang="es-ES_tradnl" sz="1200" dirty="0" smtClean="0">
                          <a:effectLst/>
                        </a:rPr>
                        <a:t>2V</a:t>
                      </a:r>
                      <a:r>
                        <a:rPr lang="es-ES_tradnl" sz="1200" dirty="0" smtClean="0">
                          <a:effectLst/>
                          <a:latin typeface="Trebuchet MS" panose="020B0603020202020204" pitchFamily="34" charset="0"/>
                        </a:rPr>
                        <a:t>ø10mm</a:t>
                      </a:r>
                      <a:r>
                        <a:rPr lang="es-EC" sz="1200" dirty="0" smtClean="0">
                          <a:effectLst/>
                        </a:rPr>
                        <a:t> </a:t>
                      </a:r>
                      <a:r>
                        <a:rPr lang="es-EC" sz="1200" dirty="0">
                          <a:effectLst/>
                        </a:rPr>
                        <a:t>@ 10cm hasta 45cm</a:t>
                      </a:r>
                    </a:p>
                    <a:p>
                      <a:pPr marL="0" marR="0" algn="ctr">
                        <a:lnSpc>
                          <a:spcPct val="150000"/>
                        </a:lnSpc>
                        <a:spcBef>
                          <a:spcPts val="0"/>
                        </a:spcBef>
                        <a:spcAft>
                          <a:spcPts val="1000"/>
                        </a:spcAft>
                      </a:pPr>
                      <a:r>
                        <a:rPr lang="es-ES_tradnl"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5123" name="Imagen 83"/>
          <p:cNvPicPr>
            <a:picLocks noChangeAspect="1" noChangeArrowheads="1"/>
          </p:cNvPicPr>
          <p:nvPr/>
        </p:nvPicPr>
        <p:blipFill>
          <a:blip r:embed="rId2">
            <a:extLst>
              <a:ext uri="{28A0092B-C50C-407E-A947-70E740481C1C}">
                <a14:useLocalDpi xmlns:a14="http://schemas.microsoft.com/office/drawing/2010/main" val="0"/>
              </a:ext>
            </a:extLst>
          </a:blip>
          <a:srcRect l="21146" t="43073" r="65344" b="23013"/>
          <a:stretch>
            <a:fillRect/>
          </a:stretch>
        </p:blipFill>
        <p:spPr bwMode="auto">
          <a:xfrm>
            <a:off x="823649" y="1513184"/>
            <a:ext cx="2790825"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760788" y="3563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5"/>
          <p:cNvSpPr>
            <a:spLocks noChangeArrowheads="1"/>
          </p:cNvSpPr>
          <p:nvPr/>
        </p:nvSpPr>
        <p:spPr bwMode="auto">
          <a:xfrm>
            <a:off x="3760788" y="7050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p:cNvPicPr/>
          <p:nvPr/>
        </p:nvPicPr>
        <p:blipFill>
          <a:blip r:embed="rId3" cstate="print"/>
          <a:stretch>
            <a:fillRect/>
          </a:stretch>
        </p:blipFill>
        <p:spPr>
          <a:xfrm>
            <a:off x="4110355" y="1101725"/>
            <a:ext cx="3971290" cy="4654550"/>
          </a:xfrm>
          <a:prstGeom prst="rect">
            <a:avLst/>
          </a:prstGeom>
          <a:ln w="9525">
            <a:solidFill>
              <a:schemeClr val="tx1"/>
            </a:solidFill>
          </a:ln>
        </p:spPr>
      </p:pic>
    </p:spTree>
    <p:extLst>
      <p:ext uri="{BB962C8B-B14F-4D97-AF65-F5344CB8AC3E}">
        <p14:creationId xmlns:p14="http://schemas.microsoft.com/office/powerpoint/2010/main" val="3867289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59219"/>
            <a:ext cx="8596668" cy="5382143"/>
          </a:xfrm>
        </p:spPr>
        <p:txBody>
          <a:bodyPr/>
          <a:lstStyle/>
          <a:p>
            <a:pPr marL="0" indent="0">
              <a:buNone/>
            </a:pPr>
            <a:r>
              <a:rPr lang="en-US"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Vigas</a:t>
            </a:r>
            <a:endParaRPr lang="es-EC"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600858" y="1514129"/>
            <a:ext cx="6482080" cy="4914265"/>
          </a:xfrm>
          <a:prstGeom prst="rect">
            <a:avLst/>
          </a:prstGeom>
          <a:ln>
            <a:solidFill>
              <a:schemeClr val="tx1"/>
            </a:solidFill>
          </a:ln>
        </p:spPr>
      </p:pic>
    </p:spTree>
    <p:extLst>
      <p:ext uri="{BB962C8B-B14F-4D97-AF65-F5344CB8AC3E}">
        <p14:creationId xmlns:p14="http://schemas.microsoft.com/office/powerpoint/2010/main" val="2502590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42427010"/>
              </p:ext>
            </p:extLst>
          </p:nvPr>
        </p:nvGraphicFramePr>
        <p:xfrm>
          <a:off x="894316" y="4963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827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4" y="467833"/>
                <a:ext cx="8596668" cy="5573529"/>
              </a:xfrm>
            </p:spPr>
            <p:txBody>
              <a:bodyPr/>
              <a:lstStyle/>
              <a:p>
                <a:pPr marL="0" indent="0">
                  <a:buNone/>
                </a:pPr>
                <a:r>
                  <a:rPr lang="en-US"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Conexión</a:t>
                </a:r>
                <a:r>
                  <a:rPr lang="en-US"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en-US"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Viga-Columna</a:t>
                </a:r>
                <a:endParaRPr lang="en-US"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lvl="0"/>
                <a:r>
                  <a:rPr lang="es-ES" dirty="0"/>
                  <a:t>Control de deterioro de adherencia</a:t>
                </a:r>
                <a:r>
                  <a:rPr lang="es-ES" dirty="0" smtClean="0"/>
                  <a:t>.</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h𝑐</m:t>
                      </m:r>
                      <m:r>
                        <a:rPr lang="es-EC" i="1">
                          <a:latin typeface="Cambria Math" panose="02040503050406030204" pitchFamily="18" charset="0"/>
                        </a:rPr>
                        <m:t>≥20 ∅</m:t>
                      </m:r>
                      <m:r>
                        <a:rPr lang="es-EC" i="1">
                          <a:latin typeface="Cambria Math" panose="02040503050406030204" pitchFamily="18" charset="0"/>
                        </a:rPr>
                        <m:t>𝑣𝑖𝑔𝑎</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h𝑣</m:t>
                      </m:r>
                      <m:r>
                        <a:rPr lang="es-EC" i="1">
                          <a:latin typeface="Cambria Math" panose="02040503050406030204" pitchFamily="18" charset="0"/>
                        </a:rPr>
                        <m:t>≥20 ∅</m:t>
                      </m:r>
                      <m:r>
                        <a:rPr lang="es-EC" i="1">
                          <a:latin typeface="Cambria Math" panose="02040503050406030204" pitchFamily="18" charset="0"/>
                        </a:rPr>
                        <m:t>𝑐𝑜𝑙𝑢𝑚𝑛𝑎</m:t>
                      </m:r>
                    </m:oMath>
                  </m:oMathPara>
                </a14:m>
                <a:endParaRPr lang="es-EC" dirty="0"/>
              </a:p>
              <a:p>
                <a:pPr lvl="0"/>
                <a:r>
                  <a:rPr lang="es-ES" dirty="0"/>
                  <a:t>Control de resistencia al cortante</a:t>
                </a:r>
                <a:r>
                  <a:rPr lang="es-ES" dirty="0" smtClean="0"/>
                  <a:t>.</a:t>
                </a:r>
                <a:endParaRPr lang="es-EC" dirty="0"/>
              </a:p>
              <a:p>
                <a:pPr marL="0" indent="0">
                  <a:buNone/>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m:t>
                      </m:r>
                      <m:r>
                        <a:rPr lang="es-ES" b="1" i="1">
                          <a:latin typeface="Cambria Math" panose="02040503050406030204" pitchFamily="18" charset="0"/>
                        </a:rPr>
                        <m:t>𝑽𝒏</m:t>
                      </m:r>
                      <m:r>
                        <a:rPr lang="es-ES" b="1" i="1">
                          <a:latin typeface="Cambria Math" panose="02040503050406030204" pitchFamily="18" charset="0"/>
                        </a:rPr>
                        <m:t>≥</m:t>
                      </m:r>
                      <m:r>
                        <a:rPr lang="es-ES" b="1" i="1">
                          <a:latin typeface="Cambria Math" panose="02040503050406030204" pitchFamily="18" charset="0"/>
                        </a:rPr>
                        <m:t>𝑽𝒋</m:t>
                      </m:r>
                    </m:oMath>
                  </m:oMathPara>
                </a14:m>
                <a:endParaRPr lang="es-EC" dirty="0" smtClean="0"/>
              </a:p>
              <a:p>
                <a:pPr marL="0" indent="0">
                  <a:buNone/>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𝟏𝟏𝟓</m:t>
                      </m:r>
                      <m:r>
                        <a:rPr lang="es-ES" b="1" i="1">
                          <a:latin typeface="Cambria Math" panose="02040503050406030204" pitchFamily="18" charset="0"/>
                        </a:rPr>
                        <m:t>.</m:t>
                      </m:r>
                      <m:r>
                        <a:rPr lang="es-ES" b="1" i="1">
                          <a:latin typeface="Cambria Math" panose="02040503050406030204" pitchFamily="18" charset="0"/>
                        </a:rPr>
                        <m:t>𝟏𝟓</m:t>
                      </m:r>
                      <m:r>
                        <a:rPr lang="es-ES" b="1" i="1">
                          <a:latin typeface="Cambria Math" panose="02040503050406030204" pitchFamily="18" charset="0"/>
                        </a:rPr>
                        <m:t>≥</m:t>
                      </m:r>
                      <m:r>
                        <a:rPr lang="es-ES" b="1" i="1">
                          <a:latin typeface="Cambria Math" panose="02040503050406030204" pitchFamily="18" charset="0"/>
                        </a:rPr>
                        <m:t>𝟓𝟓</m:t>
                      </m:r>
                      <m:r>
                        <a:rPr lang="es-ES" b="1" i="1">
                          <a:latin typeface="Cambria Math" panose="02040503050406030204" pitchFamily="18" charset="0"/>
                        </a:rPr>
                        <m:t>.</m:t>
                      </m:r>
                      <m:r>
                        <a:rPr lang="es-ES" b="1" i="1">
                          <a:latin typeface="Cambria Math" panose="02040503050406030204" pitchFamily="18" charset="0"/>
                        </a:rPr>
                        <m:t>𝟓𝟐</m:t>
                      </m:r>
                      <m:r>
                        <a:rPr lang="es-ES" b="1" i="1">
                          <a:latin typeface="Cambria Math" panose="02040503050406030204" pitchFamily="18" charset="0"/>
                        </a:rPr>
                        <m:t>    </m:t>
                      </m:r>
                      <m:r>
                        <a:rPr lang="es-ES" b="1" i="1">
                          <a:latin typeface="Cambria Math" panose="02040503050406030204" pitchFamily="18" charset="0"/>
                        </a:rPr>
                        <m:t>𝒐𝒌</m:t>
                      </m:r>
                    </m:oMath>
                  </m:oMathPara>
                </a14:m>
                <a:endParaRPr lang="es-EC" dirty="0" smtClean="0"/>
              </a:p>
              <a:p>
                <a:r>
                  <a:rPr lang="es-ES" dirty="0"/>
                  <a:t>Resistencia mínima a flexión de columnas</a:t>
                </a:r>
                <a:endParaRPr lang="es-EC" dirty="0"/>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a:latin typeface="Cambria Math"/>
                            </a:rPr>
                          </m:ctrlPr>
                        </m:naryPr>
                        <m:sub/>
                        <m:sup/>
                        <m:e>
                          <m:sSub>
                            <m:sSubPr>
                              <m:ctrlPr>
                                <a:rPr lang="es-EC" i="1">
                                  <a:latin typeface="Cambria Math"/>
                                </a:rPr>
                              </m:ctrlPr>
                            </m:sSubPr>
                            <m:e>
                              <m:r>
                                <a:rPr lang="es-ES" i="1">
                                  <a:latin typeface="Cambria Math" panose="02040503050406030204" pitchFamily="18" charset="0"/>
                                </a:rPr>
                                <m:t>𝑀</m:t>
                              </m:r>
                            </m:e>
                            <m:sub>
                              <m:r>
                                <a:rPr lang="es-ES" i="1">
                                  <a:latin typeface="Cambria Math" panose="02040503050406030204" pitchFamily="18" charset="0"/>
                                </a:rPr>
                                <m:t>𝑛𝑐</m:t>
                              </m:r>
                            </m:sub>
                          </m:sSub>
                          <m:r>
                            <a:rPr lang="es-ES" i="1">
                              <a:latin typeface="Cambria Math" panose="02040503050406030204" pitchFamily="18" charset="0"/>
                            </a:rPr>
                            <m:t>≥</m:t>
                          </m:r>
                          <m:f>
                            <m:fPr>
                              <m:ctrlPr>
                                <a:rPr lang="es-EC" i="1">
                                  <a:latin typeface="Cambria Math"/>
                                </a:rPr>
                              </m:ctrlPr>
                            </m:fPr>
                            <m:num>
                              <m:r>
                                <a:rPr lang="es-ES" i="1">
                                  <a:latin typeface="Cambria Math" panose="02040503050406030204" pitchFamily="18" charset="0"/>
                                </a:rPr>
                                <m:t>6</m:t>
                              </m:r>
                            </m:num>
                            <m:den>
                              <m:r>
                                <a:rPr lang="es-ES" i="1">
                                  <a:latin typeface="Cambria Math" panose="02040503050406030204" pitchFamily="18" charset="0"/>
                                </a:rPr>
                                <m:t>5</m:t>
                              </m:r>
                            </m:den>
                          </m:f>
                          <m:nary>
                            <m:naryPr>
                              <m:chr m:val="∑"/>
                              <m:limLoc m:val="undOvr"/>
                              <m:subHide m:val="on"/>
                              <m:supHide m:val="on"/>
                              <m:ctrlPr>
                                <a:rPr lang="es-EC" i="1">
                                  <a:latin typeface="Cambria Math"/>
                                </a:rPr>
                              </m:ctrlPr>
                            </m:naryPr>
                            <m:sub/>
                            <m:sup/>
                            <m:e>
                              <m:sSub>
                                <m:sSubPr>
                                  <m:ctrlPr>
                                    <a:rPr lang="es-EC" i="1">
                                      <a:latin typeface="Cambria Math"/>
                                    </a:rPr>
                                  </m:ctrlPr>
                                </m:sSubPr>
                                <m:e>
                                  <m:r>
                                    <a:rPr lang="es-ES" i="1">
                                      <a:latin typeface="Cambria Math" panose="02040503050406030204" pitchFamily="18" charset="0"/>
                                    </a:rPr>
                                    <m:t>𝑀</m:t>
                                  </m:r>
                                </m:e>
                                <m:sub>
                                  <m:r>
                                    <a:rPr lang="es-ES" i="1">
                                      <a:latin typeface="Cambria Math" panose="02040503050406030204" pitchFamily="18" charset="0"/>
                                    </a:rPr>
                                    <m:t>𝑛𝑏</m:t>
                                  </m:r>
                                </m:sub>
                              </m:sSub>
                            </m:e>
                          </m:nary>
                        </m:e>
                      </m:nary>
                    </m:oMath>
                  </m:oMathPara>
                </a14:m>
                <a:endParaRPr lang="es-EC" dirty="0"/>
              </a:p>
              <a:p>
                <a:pPr marL="0" indent="0">
                  <a:buNone/>
                </a:pPr>
                <a:endParaRPr lang="es-EC" dirty="0"/>
              </a:p>
              <a:p>
                <a:pPr marL="0" indent="0">
                  <a:buNone/>
                </a:pPr>
                <a:endParaRPr lang="es-EC" dirty="0"/>
              </a:p>
              <a:p>
                <a:pPr lvl="0"/>
                <a:endParaRPr lang="es-EC" dirty="0"/>
              </a:p>
              <a:p>
                <a:endParaRPr lang="es-EC"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467833"/>
                <a:ext cx="8596668" cy="5573529"/>
              </a:xfrm>
              <a:blipFill rotWithShape="1">
                <a:blip r:embed="rId2"/>
                <a:stretch>
                  <a:fillRect l="-1064" t="-875"/>
                </a:stretch>
              </a:blipFill>
            </p:spPr>
            <p:txBody>
              <a:bodyPr/>
              <a:lstStyle/>
              <a:p>
                <a:r>
                  <a:rPr lang="es-EC">
                    <a:noFill/>
                  </a:rPr>
                  <a:t> </a:t>
                </a:r>
              </a:p>
            </p:txBody>
          </p:sp>
        </mc:Fallback>
      </mc:AlternateContent>
      <p:pic>
        <p:nvPicPr>
          <p:cNvPr id="5" name="Imagen 4"/>
          <p:cNvPicPr>
            <a:picLocks noChangeAspect="1"/>
          </p:cNvPicPr>
          <p:nvPr/>
        </p:nvPicPr>
        <p:blipFill>
          <a:blip r:embed="rId3"/>
          <a:stretch>
            <a:fillRect/>
          </a:stretch>
        </p:blipFill>
        <p:spPr>
          <a:xfrm>
            <a:off x="677334" y="3782422"/>
            <a:ext cx="2778247" cy="3033230"/>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796059" y="935204"/>
            <a:ext cx="4897394" cy="5466765"/>
          </a:xfrm>
          <a:prstGeom prst="rect">
            <a:avLst/>
          </a:prstGeom>
          <a:noFill/>
          <a:ln>
            <a:noFill/>
          </a:ln>
        </p:spPr>
      </p:pic>
    </p:spTree>
    <p:extLst>
      <p:ext uri="{BB962C8B-B14F-4D97-AF65-F5344CB8AC3E}">
        <p14:creationId xmlns:p14="http://schemas.microsoft.com/office/powerpoint/2010/main" val="4263571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067" y="1236133"/>
            <a:ext cx="10972800" cy="990600"/>
          </a:xfrm>
        </p:spPr>
        <p:txBody>
          <a:bodyPr>
            <a:noAutofit/>
          </a:bodyPr>
          <a:lstStyle/>
          <a:p>
            <a:r>
              <a:rPr lang="es-EC" sz="4400" dirty="0"/>
              <a:t>ANÁLISIS SISMORRESISTENTE UTILIZANDO EL ANÁLISIS ESTÁTICO NO LINEAL</a:t>
            </a:r>
          </a:p>
        </p:txBody>
      </p:sp>
    </p:spTree>
    <p:extLst>
      <p:ext uri="{BB962C8B-B14F-4D97-AF65-F5344CB8AC3E}">
        <p14:creationId xmlns:p14="http://schemas.microsoft.com/office/powerpoint/2010/main" val="2106835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4171" y="1926675"/>
            <a:ext cx="8596668" cy="2209392"/>
          </a:xfrm>
        </p:spPr>
        <p:txBody>
          <a:bodyPr>
            <a:normAutofit/>
          </a:bodyPr>
          <a:lstStyle/>
          <a:p>
            <a:endParaRPr lang="es-EC" dirty="0"/>
          </a:p>
          <a:p>
            <a:endParaRPr lang="es-EC" dirty="0"/>
          </a:p>
        </p:txBody>
      </p:sp>
      <p:graphicFrame>
        <p:nvGraphicFramePr>
          <p:cNvPr id="6" name="Diagrama 5"/>
          <p:cNvGraphicFramePr/>
          <p:nvPr>
            <p:extLst>
              <p:ext uri="{D42A27DB-BD31-4B8C-83A1-F6EECF244321}">
                <p14:modId xmlns:p14="http://schemas.microsoft.com/office/powerpoint/2010/main" val="3987182691"/>
              </p:ext>
            </p:extLst>
          </p:nvPr>
        </p:nvGraphicFramePr>
        <p:xfrm>
          <a:off x="1683094" y="69367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722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667" y="1693333"/>
            <a:ext cx="10972800" cy="990600"/>
          </a:xfrm>
        </p:spPr>
        <p:txBody>
          <a:bodyPr>
            <a:noAutofit/>
          </a:bodyPr>
          <a:lstStyle/>
          <a:p>
            <a:r>
              <a:rPr lang="es-EC" sz="4400" dirty="0"/>
              <a:t>ANÁLISIS SISMORRESISTENTE DE UNA ESTRUCTURA DE OCHO PISOS UTILIZANDO EL ANÁLISIS MODAL ESPECTRAL</a:t>
            </a:r>
          </a:p>
        </p:txBody>
      </p:sp>
    </p:spTree>
    <p:extLst>
      <p:ext uri="{BB962C8B-B14F-4D97-AF65-F5344CB8AC3E}">
        <p14:creationId xmlns:p14="http://schemas.microsoft.com/office/powerpoint/2010/main" val="3223128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9956" y="1509824"/>
            <a:ext cx="6414583" cy="2296632"/>
          </a:xfrm>
        </p:spPr>
        <p:txBody>
          <a:bodyPr>
            <a:normAutofit lnSpcReduction="10000"/>
          </a:bodyPr>
          <a:lstStyle/>
          <a:p>
            <a:pPr algn="just"/>
            <a:r>
              <a:rPr lang="es-EC" dirty="0"/>
              <a:t>P</a:t>
            </a:r>
            <a:r>
              <a:rPr lang="es-EC" dirty="0" smtClean="0"/>
              <a:t>ermite </a:t>
            </a:r>
            <a:r>
              <a:rPr lang="es-EC" dirty="0"/>
              <a:t>determinar espectros envolventes que representan la sismografia del </a:t>
            </a:r>
            <a:r>
              <a:rPr lang="es-EC" dirty="0" smtClean="0"/>
              <a:t>lugar.</a:t>
            </a:r>
          </a:p>
          <a:p>
            <a:pPr algn="just"/>
            <a:r>
              <a:rPr lang="es-EC" dirty="0"/>
              <a:t>U</a:t>
            </a:r>
            <a:r>
              <a:rPr lang="es-EC" dirty="0" smtClean="0"/>
              <a:t>tilizado </a:t>
            </a:r>
            <a:r>
              <a:rPr lang="es-EC" dirty="0"/>
              <a:t>para determinar los modos de vibración de una </a:t>
            </a:r>
            <a:r>
              <a:rPr lang="es-EC" dirty="0" smtClean="0"/>
              <a:t>estructura</a:t>
            </a:r>
          </a:p>
          <a:p>
            <a:pPr algn="just"/>
            <a:r>
              <a:rPr lang="en-US" dirty="0" smtClean="0"/>
              <a:t>El NEC recomienda </a:t>
            </a:r>
            <a:r>
              <a:rPr lang="es-EC" dirty="0" smtClean="0"/>
              <a:t>análisis</a:t>
            </a:r>
            <a:r>
              <a:rPr lang="en-US" dirty="0" smtClean="0"/>
              <a:t> de 3 modos por piso. </a:t>
            </a:r>
            <a:endParaRPr lang="es-EC" dirty="0"/>
          </a:p>
        </p:txBody>
      </p:sp>
    </p:spTree>
    <p:extLst>
      <p:ext uri="{BB962C8B-B14F-4D97-AF65-F5344CB8AC3E}">
        <p14:creationId xmlns:p14="http://schemas.microsoft.com/office/powerpoint/2010/main" val="2223897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Modelamiento de la estructura</a:t>
            </a:r>
          </a:p>
        </p:txBody>
      </p:sp>
      <p:pic>
        <p:nvPicPr>
          <p:cNvPr id="4" name="Imagen 3"/>
          <p:cNvPicPr>
            <a:picLocks noChangeAspect="1"/>
          </p:cNvPicPr>
          <p:nvPr/>
        </p:nvPicPr>
        <p:blipFill>
          <a:blip r:embed="rId2"/>
          <a:stretch>
            <a:fillRect/>
          </a:stretch>
        </p:blipFill>
        <p:spPr>
          <a:xfrm>
            <a:off x="793970" y="1676248"/>
            <a:ext cx="4346588" cy="4724552"/>
          </a:xfrm>
          <a:prstGeom prst="rect">
            <a:avLst/>
          </a:prstGeom>
        </p:spPr>
      </p:pic>
      <p:pic>
        <p:nvPicPr>
          <p:cNvPr id="6" name="Imagen 5"/>
          <p:cNvPicPr>
            <a:picLocks noChangeAspect="1"/>
          </p:cNvPicPr>
          <p:nvPr/>
        </p:nvPicPr>
        <p:blipFill>
          <a:blip r:embed="rId3"/>
          <a:stretch>
            <a:fillRect/>
          </a:stretch>
        </p:blipFill>
        <p:spPr>
          <a:xfrm>
            <a:off x="5673079" y="2427535"/>
            <a:ext cx="3950550" cy="2066723"/>
          </a:xfrm>
          <a:prstGeom prst="rect">
            <a:avLst/>
          </a:prstGeom>
        </p:spPr>
      </p:pic>
    </p:spTree>
    <p:extLst>
      <p:ext uri="{BB962C8B-B14F-4D97-AF65-F5344CB8AC3E}">
        <p14:creationId xmlns:p14="http://schemas.microsoft.com/office/powerpoint/2010/main" val="986225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521987" cy="921488"/>
          </a:xfrm>
        </p:spPr>
        <p:txBody>
          <a:bodyPr>
            <a:normAutofit/>
          </a:bodyPr>
          <a:lstStyle/>
          <a:p>
            <a:r>
              <a:rPr lang="en-US" dirty="0" smtClean="0"/>
              <a:t>Modelo </a:t>
            </a:r>
            <a:r>
              <a:rPr lang="es-EC" dirty="0" smtClean="0"/>
              <a:t>Matemático</a:t>
            </a:r>
            <a:endParaRPr lang="es-EC" dirty="0"/>
          </a:p>
        </p:txBody>
      </p:sp>
      <p:pic>
        <p:nvPicPr>
          <p:cNvPr id="4" name="Imagen 3"/>
          <p:cNvPicPr>
            <a:picLocks noChangeAspect="1"/>
          </p:cNvPicPr>
          <p:nvPr/>
        </p:nvPicPr>
        <p:blipFill>
          <a:blip r:embed="rId2"/>
          <a:stretch>
            <a:fillRect/>
          </a:stretch>
        </p:blipFill>
        <p:spPr>
          <a:xfrm>
            <a:off x="2497461" y="1634947"/>
            <a:ext cx="4560203" cy="4566300"/>
          </a:xfrm>
          <a:prstGeom prst="rect">
            <a:avLst/>
          </a:prstGeom>
        </p:spPr>
      </p:pic>
    </p:spTree>
    <p:extLst>
      <p:ext uri="{BB962C8B-B14F-4D97-AF65-F5344CB8AC3E}">
        <p14:creationId xmlns:p14="http://schemas.microsoft.com/office/powerpoint/2010/main" val="3336855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 </a:t>
            </a:r>
            <a:endParaRPr lang="es-EC" dirty="0"/>
          </a:p>
        </p:txBody>
      </p:sp>
      <p:sp>
        <p:nvSpPr>
          <p:cNvPr id="4" name="Rectángulo 3"/>
          <p:cNvSpPr/>
          <p:nvPr/>
        </p:nvSpPr>
        <p:spPr>
          <a:xfrm>
            <a:off x="800448" y="1930400"/>
            <a:ext cx="3403496" cy="369332"/>
          </a:xfrm>
          <a:prstGeom prst="rect">
            <a:avLst/>
          </a:prstGeom>
        </p:spPr>
        <p:txBody>
          <a:bodyPr wrap="none">
            <a:spAutoFit/>
          </a:bodyPr>
          <a:lstStyle/>
          <a:p>
            <a:r>
              <a:rPr lang="es-EC" i="1" dirty="0" smtClean="0">
                <a:solidFill>
                  <a:srgbClr val="000000"/>
                </a:solidFill>
                <a:effectLst/>
                <a:latin typeface="Arial" panose="020B0604020202020204" pitchFamily="34" charset="0"/>
                <a:ea typeface="Times New Roman" panose="02020603050405020304" pitchFamily="18" charset="0"/>
              </a:rPr>
              <a:t>Parámetros para obtener el </a:t>
            </a:r>
            <a:r>
              <a:rPr lang="es-EC" i="1" dirty="0" err="1" smtClean="0">
                <a:solidFill>
                  <a:srgbClr val="000000"/>
                </a:solidFill>
                <a:effectLst/>
                <a:latin typeface="Arial" panose="020B0604020202020204" pitchFamily="34" charset="0"/>
                <a:ea typeface="Times New Roman" panose="02020603050405020304" pitchFamily="18" charset="0"/>
              </a:rPr>
              <a:t>Sa</a:t>
            </a:r>
            <a:r>
              <a:rPr lang="es-EC" i="1" dirty="0" smtClean="0">
                <a:solidFill>
                  <a:srgbClr val="000000"/>
                </a:solidFill>
                <a:effectLst/>
                <a:latin typeface="Arial" panose="020B0604020202020204" pitchFamily="34" charset="0"/>
                <a:ea typeface="Times New Roman" panose="02020603050405020304" pitchFamily="18" charset="0"/>
              </a:rPr>
              <a:t>.</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609646414"/>
              </p:ext>
            </p:extLst>
          </p:nvPr>
        </p:nvGraphicFramePr>
        <p:xfrm>
          <a:off x="434577" y="2475841"/>
          <a:ext cx="4541091" cy="2627786"/>
        </p:xfrm>
        <a:graphic>
          <a:graphicData uri="http://schemas.openxmlformats.org/drawingml/2006/table">
            <a:tbl>
              <a:tblPr firstRow="1" firstCol="1" bandRow="1">
                <a:tableStyleId>{5C22544A-7EE6-4342-B048-85BDC9FD1C3A}</a:tableStyleId>
              </a:tblPr>
              <a:tblGrid>
                <a:gridCol w="543432"/>
                <a:gridCol w="1288134"/>
                <a:gridCol w="102718"/>
                <a:gridCol w="747479"/>
                <a:gridCol w="766218"/>
                <a:gridCol w="546208"/>
                <a:gridCol w="546902"/>
              </a:tblGrid>
              <a:tr h="574588">
                <a:tc gridSpan="7">
                  <a:txBody>
                    <a:bodyPr/>
                    <a:lstStyle/>
                    <a:p>
                      <a:pPr marL="0" marR="0" algn="ctr">
                        <a:lnSpc>
                          <a:spcPct val="150000"/>
                        </a:lnSpc>
                        <a:spcBef>
                          <a:spcPts val="0"/>
                        </a:spcBef>
                        <a:spcAft>
                          <a:spcPts val="0"/>
                        </a:spcAft>
                      </a:pPr>
                      <a:r>
                        <a:rPr lang="es-EC" sz="1100" dirty="0">
                          <a:effectLst/>
                        </a:rPr>
                        <a:t> </a:t>
                      </a:r>
                      <a:endParaRPr lang="es-EC" sz="1200" dirty="0">
                        <a:effectLst/>
                      </a:endParaRPr>
                    </a:p>
                    <a:p>
                      <a:pPr marL="0" marR="0" algn="ctr">
                        <a:lnSpc>
                          <a:spcPct val="150000"/>
                        </a:lnSpc>
                        <a:spcBef>
                          <a:spcPts val="0"/>
                        </a:spcBef>
                        <a:spcAft>
                          <a:spcPts val="0"/>
                        </a:spcAft>
                      </a:pPr>
                      <a:r>
                        <a:rPr lang="es-EC" sz="1100" dirty="0">
                          <a:effectLst/>
                        </a:rPr>
                        <a:t>ESPECTROS DE DISEÑO NEC</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3314">
                <a:tc>
                  <a:txBody>
                    <a:bodyPr/>
                    <a:lstStyle/>
                    <a:p>
                      <a:endParaRPr lang="es-EC" sz="1100">
                        <a:effectLst/>
                        <a:latin typeface="Calibri" panose="020F0502020204030204" pitchFamily="34" charset="0"/>
                      </a:endParaRPr>
                    </a:p>
                  </a:txBody>
                  <a:tcPr marL="68580" marR="68580" marT="0" marB="0"/>
                </a:tc>
                <a:tc gridSpan="2">
                  <a:txBody>
                    <a:bodyPr/>
                    <a:lstStyle/>
                    <a:p>
                      <a:pPr marL="0" marR="0" algn="r">
                        <a:lnSpc>
                          <a:spcPct val="150000"/>
                        </a:lnSpc>
                        <a:spcBef>
                          <a:spcPts val="0"/>
                        </a:spcBef>
                        <a:spcAft>
                          <a:spcPts val="0"/>
                        </a:spcAft>
                      </a:pPr>
                      <a:r>
                        <a:rPr lang="es-EC" sz="1200">
                          <a:effectLst/>
                        </a:rPr>
                        <a:t>Perfil de suelo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200">
                          <a:effectLst/>
                        </a:rPr>
                        <a:t>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r>
              <a:tr h="293314">
                <a:tc>
                  <a:txBody>
                    <a:bodyPr/>
                    <a:lstStyle/>
                    <a:p>
                      <a:endParaRPr lang="es-EC" sz="1100">
                        <a:effectLst/>
                        <a:latin typeface="Calibri" panose="020F0502020204030204" pitchFamily="34" charset="0"/>
                      </a:endParaRPr>
                    </a:p>
                  </a:txBody>
                  <a:tcPr marL="68580" marR="68580" marT="0" marB="0"/>
                </a:tc>
                <a:tc>
                  <a:txBody>
                    <a:bodyPr/>
                    <a:lstStyle/>
                    <a:p>
                      <a:pPr marL="0" marR="0" algn="r">
                        <a:lnSpc>
                          <a:spcPct val="150000"/>
                        </a:lnSpc>
                        <a:spcBef>
                          <a:spcPts val="0"/>
                        </a:spcBef>
                        <a:spcAft>
                          <a:spcPts val="0"/>
                        </a:spcAft>
                      </a:pPr>
                      <a:r>
                        <a:rPr lang="es-EC" sz="1200">
                          <a:effectLst/>
                        </a:rPr>
                        <a:t>Zona =</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lnSpc>
                          <a:spcPct val="150000"/>
                        </a:lnSpc>
                        <a:spcBef>
                          <a:spcPts val="0"/>
                        </a:spcBef>
                        <a:spcAft>
                          <a:spcPts val="0"/>
                        </a:spcAft>
                      </a:pPr>
                      <a:r>
                        <a:rPr lang="es-EC" sz="1200">
                          <a:effectLst/>
                        </a:rPr>
                        <a:t>V</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endParaRPr lang="es-EC" sz="1100">
                        <a:effectLst/>
                        <a:latin typeface="Calibri" panose="020F0502020204030204" pitchFamily="34"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r>
              <a:tr h="293314">
                <a:tc>
                  <a:txBody>
                    <a:bodyPr/>
                    <a:lstStyle/>
                    <a:p>
                      <a:pPr marL="0" marR="0" algn="l">
                        <a:lnSpc>
                          <a:spcPct val="150000"/>
                        </a:lnSpc>
                        <a:spcBef>
                          <a:spcPts val="0"/>
                        </a:spcBef>
                        <a:spcAft>
                          <a:spcPts val="0"/>
                        </a:spcAft>
                      </a:pPr>
                      <a:r>
                        <a:rPr lang="es-EC" sz="1200" dirty="0" smtClean="0">
                          <a:effectLst/>
                        </a:rPr>
                        <a:t>n </a:t>
                      </a:r>
                      <a:r>
                        <a:rPr lang="es-EC" sz="1200" dirty="0">
                          <a:effectLst/>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2.48</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r">
                        <a:lnSpc>
                          <a:spcPct val="150000"/>
                        </a:lnSpc>
                        <a:spcBef>
                          <a:spcPts val="0"/>
                        </a:spcBef>
                        <a:spcAft>
                          <a:spcPts val="0"/>
                        </a:spcAft>
                      </a:pPr>
                      <a:r>
                        <a:rPr lang="es-EC" sz="1200">
                          <a:effectLst/>
                        </a:rPr>
                        <a:t>r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2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EC" sz="1200">
                          <a:effectLst/>
                        </a:rPr>
                        <a:t>I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93314">
                <a:tc>
                  <a:txBody>
                    <a:bodyPr/>
                    <a:lstStyle/>
                    <a:p>
                      <a:pPr marL="0" marR="0" algn="l">
                        <a:lnSpc>
                          <a:spcPct val="150000"/>
                        </a:lnSpc>
                        <a:spcBef>
                          <a:spcPts val="0"/>
                        </a:spcBef>
                        <a:spcAft>
                          <a:spcPts val="0"/>
                        </a:spcAft>
                      </a:pPr>
                      <a:r>
                        <a:rPr lang="es-EC" sz="1200">
                          <a:effectLst/>
                        </a:rPr>
                        <a:t>Z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0.40</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r">
                        <a:lnSpc>
                          <a:spcPct val="150000"/>
                        </a:lnSpc>
                        <a:spcBef>
                          <a:spcPts val="0"/>
                        </a:spcBef>
                        <a:spcAft>
                          <a:spcPts val="0"/>
                        </a:spcAft>
                      </a:pPr>
                      <a:r>
                        <a:rPr lang="es-EC" sz="1200">
                          <a:effectLst/>
                        </a:rPr>
                        <a:t>T</a:t>
                      </a:r>
                      <a:r>
                        <a:rPr lang="es-EC" sz="1200" baseline="-25000">
                          <a:effectLst/>
                        </a:rPr>
                        <a:t>0 (seg)</a:t>
                      </a: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200">
                          <a:effectLst/>
                        </a:rPr>
                        <a:t>0.10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EC" sz="1200" baseline="0" dirty="0" err="1" smtClean="0">
                          <a:effectLst/>
                          <a:latin typeface="Trebuchet MS" panose="020B0603020202020204" pitchFamily="34" charset="0"/>
                        </a:rPr>
                        <a:t>ø</a:t>
                      </a:r>
                      <a:r>
                        <a:rPr lang="es-EC" sz="1200" baseline="-25000" dirty="0" err="1" smtClean="0">
                          <a:effectLst/>
                        </a:rPr>
                        <a:t>Pi</a:t>
                      </a:r>
                      <a:r>
                        <a:rPr lang="es-EC" sz="1200" dirty="0" smtClean="0">
                          <a:effectLst/>
                        </a:rPr>
                        <a:t> </a:t>
                      </a:r>
                      <a:r>
                        <a:rPr lang="es-EC" sz="1200" dirty="0">
                          <a:effectLst/>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93314">
                <a:tc>
                  <a:txBody>
                    <a:bodyPr/>
                    <a:lstStyle/>
                    <a:p>
                      <a:pPr marL="0" marR="0" algn="l">
                        <a:lnSpc>
                          <a:spcPct val="150000"/>
                        </a:lnSpc>
                        <a:spcBef>
                          <a:spcPts val="0"/>
                        </a:spcBef>
                        <a:spcAft>
                          <a:spcPts val="0"/>
                        </a:spcAft>
                      </a:pPr>
                      <a:r>
                        <a:rPr lang="es-EC" sz="1200">
                          <a:effectLst/>
                        </a:rPr>
                        <a:t>Fa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1.20</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r">
                        <a:lnSpc>
                          <a:spcPct val="150000"/>
                        </a:lnSpc>
                        <a:spcBef>
                          <a:spcPts val="0"/>
                        </a:spcBef>
                        <a:spcAft>
                          <a:spcPts val="0"/>
                        </a:spcAft>
                      </a:pPr>
                      <a:r>
                        <a:rPr lang="es-EC" sz="1200">
                          <a:effectLst/>
                        </a:rPr>
                        <a:t>T</a:t>
                      </a:r>
                      <a:r>
                        <a:rPr lang="es-EC" sz="1200" baseline="-25000">
                          <a:effectLst/>
                        </a:rPr>
                        <a:t>C (seg)</a:t>
                      </a: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200">
                          <a:effectLst/>
                        </a:rPr>
                        <a:t>0.56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EC" sz="1200" baseline="0" dirty="0" err="1" smtClean="0">
                          <a:effectLst/>
                          <a:latin typeface="Trebuchet MS" panose="020B0603020202020204" pitchFamily="34" charset="0"/>
                        </a:rPr>
                        <a:t>ø</a:t>
                      </a:r>
                      <a:r>
                        <a:rPr lang="es-EC" sz="1200" baseline="-25000" dirty="0" err="1" smtClean="0">
                          <a:effectLst/>
                        </a:rPr>
                        <a:t>Ei</a:t>
                      </a:r>
                      <a:r>
                        <a:rPr lang="es-EC" sz="1200" dirty="0" smtClean="0">
                          <a:effectLst/>
                        </a:rPr>
                        <a:t> </a:t>
                      </a:r>
                      <a:r>
                        <a:rPr lang="es-EC" sz="1200" dirty="0">
                          <a:effectLst/>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93314">
                <a:tc>
                  <a:txBody>
                    <a:bodyPr/>
                    <a:lstStyle/>
                    <a:p>
                      <a:pPr marL="0" marR="0" algn="l">
                        <a:lnSpc>
                          <a:spcPct val="150000"/>
                        </a:lnSpc>
                        <a:spcBef>
                          <a:spcPts val="0"/>
                        </a:spcBef>
                        <a:spcAft>
                          <a:spcPts val="0"/>
                        </a:spcAft>
                      </a:pPr>
                      <a:r>
                        <a:rPr lang="es-EC" sz="1200">
                          <a:effectLst/>
                        </a:rPr>
                        <a:t>Fd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1.11</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r">
                        <a:lnSpc>
                          <a:spcPct val="150000"/>
                        </a:lnSpc>
                        <a:spcBef>
                          <a:spcPts val="0"/>
                        </a:spcBef>
                        <a:spcAft>
                          <a:spcPts val="0"/>
                        </a:spcAft>
                      </a:pPr>
                      <a:r>
                        <a:rPr lang="es-EC" sz="1200">
                          <a:effectLst/>
                        </a:rPr>
                        <a:t>T</a:t>
                      </a:r>
                      <a:r>
                        <a:rPr lang="es-EC" sz="1200" baseline="-25000">
                          <a:effectLst/>
                        </a:rPr>
                        <a:t>L (seg)</a:t>
                      </a: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0" marR="0" algn="ctr">
                        <a:lnSpc>
                          <a:spcPct val="150000"/>
                        </a:lnSpc>
                        <a:spcBef>
                          <a:spcPts val="0"/>
                        </a:spcBef>
                        <a:spcAft>
                          <a:spcPts val="0"/>
                        </a:spcAft>
                      </a:pPr>
                      <a:r>
                        <a:rPr lang="es-EC" sz="1200">
                          <a:effectLst/>
                        </a:rPr>
                        <a:t>2.66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EC" sz="1200">
                          <a:effectLst/>
                        </a:rPr>
                        <a:t>R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8.00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93314">
                <a:tc>
                  <a:txBody>
                    <a:bodyPr/>
                    <a:lstStyle/>
                    <a:p>
                      <a:pPr marL="0" marR="0" algn="l">
                        <a:lnSpc>
                          <a:spcPct val="150000"/>
                        </a:lnSpc>
                        <a:spcBef>
                          <a:spcPts val="0"/>
                        </a:spcBef>
                        <a:spcAft>
                          <a:spcPts val="0"/>
                        </a:spcAft>
                      </a:pPr>
                      <a:r>
                        <a:rPr lang="es-EC" sz="1200">
                          <a:effectLst/>
                        </a:rPr>
                        <a:t>Fs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C" sz="1200">
                          <a:effectLst/>
                        </a:rPr>
                        <a:t>1.11</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endParaRPr lang="es-EC" sz="1100">
                        <a:effectLst/>
                        <a:latin typeface="Calibri" panose="020F0502020204030204" pitchFamily="34" charset="0"/>
                      </a:endParaRPr>
                    </a:p>
                  </a:txBody>
                  <a:tcPr marL="68580" marR="68580" marT="0" marB="0"/>
                </a:tc>
                <a:tc hMerge="1">
                  <a:txBody>
                    <a:bodyPr/>
                    <a:lstStyle/>
                    <a:p>
                      <a:endParaRPr lang="es-EC"/>
                    </a:p>
                  </a:txBody>
                  <a:tcPr/>
                </a:tc>
                <a:tc>
                  <a:txBody>
                    <a:bodyPr/>
                    <a:lstStyle/>
                    <a:p>
                      <a:endParaRPr lang="es-EC" sz="1100">
                        <a:effectLst/>
                        <a:latin typeface="Calibri" panose="020F0502020204030204" pitchFamily="34" charset="0"/>
                      </a:endParaRPr>
                    </a:p>
                  </a:txBody>
                  <a:tcPr marL="68580" marR="68580" marT="0" marB="0"/>
                </a:tc>
                <a:tc>
                  <a:txBody>
                    <a:bodyPr/>
                    <a:lstStyle/>
                    <a:p>
                      <a:endParaRPr lang="es-EC" sz="1100">
                        <a:effectLst/>
                        <a:latin typeface="Calibri" panose="020F0502020204030204" pitchFamily="34" charset="0"/>
                      </a:endParaRPr>
                    </a:p>
                  </a:txBody>
                  <a:tcPr marL="68580" marR="68580" marT="0" marB="0"/>
                </a:tc>
                <a:tc>
                  <a:txBody>
                    <a:bodyPr/>
                    <a:lstStyle/>
                    <a:p>
                      <a:endParaRPr lang="es-EC" sz="1100" dirty="0">
                        <a:effectLst/>
                        <a:latin typeface="Calibri" panose="020F0502020204030204" pitchFamily="34"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047928390"/>
              </p:ext>
            </p:extLst>
          </p:nvPr>
        </p:nvGraphicFramePr>
        <p:xfrm>
          <a:off x="6160087" y="983070"/>
          <a:ext cx="2454696" cy="5098752"/>
        </p:xfrm>
        <a:graphic>
          <a:graphicData uri="http://schemas.openxmlformats.org/drawingml/2006/table">
            <a:tbl>
              <a:tblPr firstRow="1" firstCol="1" bandRow="1">
                <a:tableStyleId>{5C22544A-7EE6-4342-B048-85BDC9FD1C3A}</a:tableStyleId>
              </a:tblPr>
              <a:tblGrid>
                <a:gridCol w="698859"/>
                <a:gridCol w="1755837"/>
              </a:tblGrid>
              <a:tr h="424896">
                <a:tc>
                  <a:txBody>
                    <a:bodyPr/>
                    <a:lstStyle/>
                    <a:p>
                      <a:pPr marL="0" marR="0" algn="ctr">
                        <a:lnSpc>
                          <a:spcPct val="150000"/>
                        </a:lnSpc>
                        <a:spcBef>
                          <a:spcPts val="0"/>
                        </a:spcBef>
                        <a:spcAft>
                          <a:spcPts val="0"/>
                        </a:spcAft>
                      </a:pPr>
                      <a:r>
                        <a:rPr lang="es-EC" sz="700" dirty="0">
                          <a:effectLst/>
                        </a:rPr>
                        <a:t>T (</a:t>
                      </a:r>
                      <a:r>
                        <a:rPr lang="es-EC" sz="700" dirty="0" err="1">
                          <a:effectLst/>
                        </a:rPr>
                        <a:t>seg</a:t>
                      </a:r>
                      <a:r>
                        <a:rPr lang="es-EC" sz="700" dirty="0">
                          <a:effectLst/>
                        </a:rPr>
                        <a:t>)</a:t>
                      </a:r>
                      <a:endParaRPr lang="es-EC" sz="800" dirty="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dirty="0" err="1">
                          <a:effectLst/>
                        </a:rPr>
                        <a:t>Sa</a:t>
                      </a:r>
                      <a:r>
                        <a:rPr lang="es-EC" sz="700" dirty="0">
                          <a:effectLst/>
                        </a:rPr>
                        <a:t> (g) V/W INELASTICO</a:t>
                      </a:r>
                      <a:endParaRPr lang="es-EC" sz="800" dirty="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0,00</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0,02</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0,04</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0,06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0,08</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0,10</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0,16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0,22</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0,28</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0,34</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0,40</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0,46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0,56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0,14880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0,66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0,12641</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0,76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0,10988</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0,86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0,09718</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0,96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0,08710</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1,06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0,07892</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1,16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0,07215</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1,26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0,06644</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1,36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a:effectLst/>
                        </a:rPr>
                        <a:t>0,06157</a:t>
                      </a:r>
                      <a:endParaRPr lang="es-EC" sz="800">
                        <a:effectLst/>
                        <a:latin typeface="Times New Roman" panose="02020603050405020304" pitchFamily="18" charset="0"/>
                        <a:ea typeface="Times New Roman" panose="02020603050405020304" pitchFamily="18" charset="0"/>
                      </a:endParaRPr>
                    </a:p>
                  </a:txBody>
                  <a:tcPr marL="48518" marR="48518" marT="0" marB="0"/>
                </a:tc>
              </a:tr>
              <a:tr h="212448">
                <a:tc>
                  <a:txBody>
                    <a:bodyPr/>
                    <a:lstStyle/>
                    <a:p>
                      <a:pPr marL="0" marR="0" algn="ctr">
                        <a:lnSpc>
                          <a:spcPct val="150000"/>
                        </a:lnSpc>
                        <a:spcBef>
                          <a:spcPts val="0"/>
                        </a:spcBef>
                        <a:spcAft>
                          <a:spcPts val="0"/>
                        </a:spcAft>
                      </a:pPr>
                      <a:r>
                        <a:rPr lang="es-EC" sz="700">
                          <a:effectLst/>
                        </a:rPr>
                        <a:t>1,46</a:t>
                      </a:r>
                      <a:endParaRPr lang="es-EC" sz="800">
                        <a:effectLst/>
                        <a:latin typeface="Times New Roman" panose="02020603050405020304" pitchFamily="18" charset="0"/>
                        <a:ea typeface="Times New Roman" panose="02020603050405020304" pitchFamily="18" charset="0"/>
                      </a:endParaRPr>
                    </a:p>
                  </a:txBody>
                  <a:tcPr marL="48518" marR="48518" marT="0" marB="0"/>
                </a:tc>
                <a:tc>
                  <a:txBody>
                    <a:bodyPr/>
                    <a:lstStyle/>
                    <a:p>
                      <a:pPr marL="0" marR="0" algn="ctr">
                        <a:lnSpc>
                          <a:spcPct val="150000"/>
                        </a:lnSpc>
                        <a:spcBef>
                          <a:spcPts val="0"/>
                        </a:spcBef>
                        <a:spcAft>
                          <a:spcPts val="0"/>
                        </a:spcAft>
                      </a:pPr>
                      <a:r>
                        <a:rPr lang="es-EC" sz="700" dirty="0">
                          <a:effectLst/>
                        </a:rPr>
                        <a:t>0,05737</a:t>
                      </a:r>
                      <a:endParaRPr lang="es-EC" sz="800" dirty="0">
                        <a:effectLst/>
                        <a:latin typeface="Times New Roman" panose="02020603050405020304" pitchFamily="18" charset="0"/>
                        <a:ea typeface="Times New Roman" panose="02020603050405020304" pitchFamily="18" charset="0"/>
                      </a:endParaRPr>
                    </a:p>
                  </a:txBody>
                  <a:tcPr marL="48518" marR="48518" marT="0" marB="0"/>
                </a:tc>
              </a:tr>
            </a:tbl>
          </a:graphicData>
        </a:graphic>
      </p:graphicFrame>
    </p:spTree>
    <p:extLst>
      <p:ext uri="{BB962C8B-B14F-4D97-AF65-F5344CB8AC3E}">
        <p14:creationId xmlns:p14="http://schemas.microsoft.com/office/powerpoint/2010/main" val="115393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stretch>
            <a:fillRect/>
          </a:stretch>
        </p:blipFill>
        <p:spPr>
          <a:xfrm>
            <a:off x="652410" y="1671917"/>
            <a:ext cx="5865347" cy="4113967"/>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6951124" y="1671917"/>
            <a:ext cx="4137660" cy="4113967"/>
          </a:xfrm>
          <a:prstGeom prst="rect">
            <a:avLst/>
          </a:prstGeom>
        </p:spPr>
      </p:pic>
    </p:spTree>
    <p:extLst>
      <p:ext uri="{BB962C8B-B14F-4D97-AF65-F5344CB8AC3E}">
        <p14:creationId xmlns:p14="http://schemas.microsoft.com/office/powerpoint/2010/main" val="2635631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265185"/>
          </a:xfrm>
        </p:spPr>
        <p:txBody>
          <a:bodyPr/>
          <a:lstStyle/>
          <a:p>
            <a:r>
              <a:rPr lang="en-US" dirty="0" smtClean="0"/>
              <a:t>Control de derivas de piso</a:t>
            </a:r>
            <a:endParaRPr lang="es-EC" dirty="0"/>
          </a:p>
        </p:txBody>
      </p:sp>
      <p:pic>
        <p:nvPicPr>
          <p:cNvPr id="8" name="Imagen 7"/>
          <p:cNvPicPr/>
          <p:nvPr/>
        </p:nvPicPr>
        <p:blipFill>
          <a:blip r:embed="rId2" cstate="print"/>
          <a:stretch>
            <a:fillRect/>
          </a:stretch>
        </p:blipFill>
        <p:spPr>
          <a:xfrm>
            <a:off x="206685" y="1113292"/>
            <a:ext cx="4691380" cy="4036695"/>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727286" y="5228148"/>
                <a:ext cx="6096000" cy="1338828"/>
              </a:xfrm>
              <a:prstGeom prst="rect">
                <a:avLst/>
              </a:prstGeom>
            </p:spPr>
            <p:txBody>
              <a:bodyPr>
                <a:spAutoFit/>
              </a:bodyPr>
              <a:lstStyle/>
              <a:p>
                <a:pPr indent="449580" algn="ctr">
                  <a:lnSpc>
                    <a:spcPct val="150000"/>
                  </a:lnSpc>
                  <a:spcBef>
                    <a:spcPts val="200"/>
                  </a:spcBef>
                </a:pPr>
                <a:r>
                  <a:rPr lang="es-EC" b="1" dirty="0" smtClean="0">
                    <a:solidFill>
                      <a:srgbClr val="000000"/>
                    </a:solidFill>
                    <a:effectLst/>
                    <a:latin typeface="Arial" panose="020B0604020202020204" pitchFamily="34" charset="0"/>
                    <a:ea typeface="Times New Roman" panose="02020603050405020304" pitchFamily="18" charset="0"/>
                  </a:rPr>
                  <a:t>Deriva Inelástica Sentido X</a:t>
                </a:r>
              </a:p>
              <a:p>
                <a:pPr algn="ctr">
                  <a:lnSpc>
                    <a:spcPct val="150000"/>
                  </a:lnSpc>
                </a:pPr>
                <a:r>
                  <a:rPr lang="es-EC"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m:t>
                        </m:r>
                      </m:e>
                      <m:sub>
                        <m:r>
                          <a:rPr lang="es-EC" i="1">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effectLst/>
                        <a:latin typeface="Cambria Math" panose="02040503050406030204" pitchFamily="18" charset="0"/>
                        <a:ea typeface="Times New Roman" panose="02020603050405020304" pitchFamily="18" charset="0"/>
                        <a:cs typeface="Arial" panose="020B0604020202020204" pitchFamily="34" charset="0"/>
                      </a:rPr>
                      <m:t>=0.75 (8) (0.00107)</m:t>
                    </m:r>
                  </m:oMath>
                </a14:m>
                <a:endParaRPr lang="es-EC" dirty="0">
                  <a:effectLst/>
                  <a:latin typeface="Times New Roman" panose="02020603050405020304" pitchFamily="18" charset="0"/>
                  <a:ea typeface="Times New Roman" panose="02020603050405020304" pitchFamily="18" charset="0"/>
                </a:endParaRPr>
              </a:p>
              <a:p>
                <a:pPr algn="ctr">
                  <a:lnSpc>
                    <a:spcPct val="150000"/>
                  </a:lnSpc>
                </a:pPr>
                <a:r>
                  <a:rPr lang="es-EC"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s-EC" b="1" i="1">
                            <a:effectLst/>
                            <a:latin typeface="Cambria Math"/>
                            <a:ea typeface="Times New Roman" panose="02020603050405020304" pitchFamily="18" charset="0"/>
                            <a:cs typeface="Arial" panose="020B0604020202020204" pitchFamily="34" charset="0"/>
                          </a:rPr>
                        </m:ctrlPr>
                      </m:sSubPr>
                      <m:e>
                        <m:r>
                          <a:rPr lang="es-EC" b="1" i="1">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effectLst/>
                            <a:latin typeface="Cambria Math" panose="02040503050406030204" pitchFamily="18" charset="0"/>
                            <a:ea typeface="Times New Roman" panose="02020603050405020304" pitchFamily="18" charset="0"/>
                            <a:cs typeface="Arial" panose="020B0604020202020204" pitchFamily="34" charset="0"/>
                          </a:rPr>
                          <m:t>𝑴</m:t>
                        </m:r>
                      </m:sub>
                    </m:sSub>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m:t>
                    </m:r>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𝟎𝟎𝟔</m:t>
                    </m:r>
                  </m:oMath>
                </a14:m>
                <a:r>
                  <a:rPr lang="es-EC" b="1" dirty="0">
                    <a:effectLst/>
                    <a:latin typeface="Arial" panose="020B0604020202020204" pitchFamily="34" charset="0"/>
                    <a:ea typeface="Times New Roman" panose="02020603050405020304" pitchFamily="18" charset="0"/>
                  </a:rPr>
                  <a:t> &lt; </a:t>
                </a:r>
                <a:r>
                  <a:rPr lang="es-EC" b="1" dirty="0">
                    <a:solidFill>
                      <a:srgbClr val="C00000"/>
                    </a:solidFill>
                    <a:effectLst/>
                    <a:latin typeface="Arial" panose="020B0604020202020204" pitchFamily="34" charset="0"/>
                    <a:ea typeface="Times New Roman" panose="02020603050405020304" pitchFamily="18" charset="0"/>
                  </a:rPr>
                  <a:t>0.02  </a:t>
                </a:r>
                <a14:m>
                  <m:oMath xmlns:m="http://schemas.openxmlformats.org/officeDocument/2006/math">
                    <m:sSub>
                      <m:sSubPr>
                        <m:ctrlPr>
                          <a:rPr lang="es-EC" b="1" i="1">
                            <a:solidFill>
                              <a:srgbClr val="C00000"/>
                            </a:solidFill>
                            <a:effectLst/>
                            <a:latin typeface="Cambria Math"/>
                            <a:ea typeface="Times New Roman" panose="02020603050405020304" pitchFamily="18" charset="0"/>
                            <a:cs typeface="Arial" panose="020B0604020202020204" pitchFamily="34" charset="0"/>
                          </a:rPr>
                        </m:ctrlPr>
                      </m:sSubPr>
                      <m:e>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𝑴𝒂𝒙</m:t>
                        </m:r>
                      </m:sub>
                    </m:sSub>
                  </m:oMath>
                </a14:m>
                <a:r>
                  <a:rPr lang="es-EC" b="1" dirty="0">
                    <a:solidFill>
                      <a:srgbClr val="C00000"/>
                    </a:solidFill>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727286" y="5228148"/>
                <a:ext cx="6096000" cy="1338828"/>
              </a:xfrm>
              <a:prstGeom prst="rect">
                <a:avLst/>
              </a:prstGeom>
              <a:blipFill rotWithShape="0">
                <a:blip r:embed="rId3"/>
                <a:stretch>
                  <a:fillRect b="-3196"/>
                </a:stretch>
              </a:blipFill>
            </p:spPr>
            <p:txBody>
              <a:bodyPr/>
              <a:lstStyle/>
              <a:p>
                <a:r>
                  <a:rPr lang="es-EC">
                    <a:noFill/>
                  </a:rPr>
                  <a:t> </a:t>
                </a:r>
              </a:p>
            </p:txBody>
          </p:sp>
        </mc:Fallback>
      </mc:AlternateContent>
      <p:pic>
        <p:nvPicPr>
          <p:cNvPr id="9" name="Imagen 8"/>
          <p:cNvPicPr/>
          <p:nvPr/>
        </p:nvPicPr>
        <p:blipFill>
          <a:blip r:embed="rId4" cstate="print"/>
          <a:stretch>
            <a:fillRect/>
          </a:stretch>
        </p:blipFill>
        <p:spPr>
          <a:xfrm>
            <a:off x="5368714" y="1113291"/>
            <a:ext cx="4572728" cy="4036695"/>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4401152" y="5228147"/>
                <a:ext cx="6096000" cy="1338828"/>
              </a:xfrm>
              <a:prstGeom prst="rect">
                <a:avLst/>
              </a:prstGeom>
            </p:spPr>
            <p:txBody>
              <a:bodyPr>
                <a:spAutoFit/>
              </a:bodyPr>
              <a:lstStyle/>
              <a:p>
                <a:pPr algn="ctr">
                  <a:lnSpc>
                    <a:spcPct val="150000"/>
                  </a:lnSpc>
                </a:pPr>
                <a:r>
                  <a:rPr lang="es-EC" b="1" dirty="0" smtClean="0">
                    <a:effectLst/>
                    <a:latin typeface="Arial" panose="020B0604020202020204" pitchFamily="34" charset="0"/>
                    <a:ea typeface="Times New Roman" panose="02020603050405020304" pitchFamily="18" charset="0"/>
                  </a:rPr>
                  <a:t>Deriva Inelástica Sentido Y</a:t>
                </a:r>
                <a:endParaRPr lang="es-EC" i="1"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s-EC" i="1" smtClean="0">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m:t>
                          </m:r>
                        </m:e>
                        <m:sub>
                          <m:r>
                            <a:rPr lang="es-EC" i="1">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effectLst/>
                          <a:latin typeface="Cambria Math" panose="02040503050406030204" pitchFamily="18" charset="0"/>
                          <a:ea typeface="Times New Roman" panose="02020603050405020304" pitchFamily="18" charset="0"/>
                          <a:cs typeface="Arial" panose="020B0604020202020204" pitchFamily="34" charset="0"/>
                        </a:rPr>
                        <m:t>=0.75 (8) (0.00138)</m:t>
                      </m:r>
                    </m:oMath>
                  </m:oMathPara>
                </a14:m>
                <a:endParaRPr lang="es-EC" dirty="0">
                  <a:effectLst/>
                  <a:latin typeface="Times New Roman" panose="02020603050405020304" pitchFamily="18" charset="0"/>
                  <a:ea typeface="Times New Roman" panose="02020603050405020304" pitchFamily="18" charset="0"/>
                </a:endParaRPr>
              </a:p>
              <a:p>
                <a:pPr algn="ctr">
                  <a:lnSpc>
                    <a:spcPct val="150000"/>
                  </a:lnSpc>
                </a:pPr>
                <a:r>
                  <a:rPr lang="es-EC"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s-EC" b="1" i="1">
                            <a:effectLst/>
                            <a:latin typeface="Cambria Math"/>
                            <a:ea typeface="Times New Roman" panose="02020603050405020304" pitchFamily="18" charset="0"/>
                            <a:cs typeface="Arial" panose="020B0604020202020204" pitchFamily="34" charset="0"/>
                          </a:rPr>
                        </m:ctrlPr>
                      </m:sSubPr>
                      <m:e>
                        <m:r>
                          <a:rPr lang="es-EC" b="1" i="1">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effectLst/>
                            <a:latin typeface="Cambria Math" panose="02040503050406030204" pitchFamily="18" charset="0"/>
                            <a:ea typeface="Times New Roman" panose="02020603050405020304" pitchFamily="18" charset="0"/>
                            <a:cs typeface="Arial" panose="020B0604020202020204" pitchFamily="34" charset="0"/>
                          </a:rPr>
                          <m:t>𝑴</m:t>
                        </m:r>
                      </m:sub>
                    </m:sSub>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m:t>
                    </m:r>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𝟎𝟎𝟖</m:t>
                    </m:r>
                  </m:oMath>
                </a14:m>
                <a:r>
                  <a:rPr lang="es-EC" b="1" dirty="0">
                    <a:effectLst/>
                    <a:latin typeface="Arial" panose="020B0604020202020204" pitchFamily="34" charset="0"/>
                    <a:ea typeface="Times New Roman" panose="02020603050405020304" pitchFamily="18" charset="0"/>
                  </a:rPr>
                  <a:t> &lt; </a:t>
                </a:r>
                <a:r>
                  <a:rPr lang="es-EC" b="1" dirty="0">
                    <a:solidFill>
                      <a:srgbClr val="C00000"/>
                    </a:solidFill>
                    <a:effectLst/>
                    <a:latin typeface="Arial" panose="020B0604020202020204" pitchFamily="34" charset="0"/>
                    <a:ea typeface="Times New Roman" panose="02020603050405020304" pitchFamily="18" charset="0"/>
                  </a:rPr>
                  <a:t>0.02  </a:t>
                </a:r>
                <a14:m>
                  <m:oMath xmlns:m="http://schemas.openxmlformats.org/officeDocument/2006/math">
                    <m:sSub>
                      <m:sSubPr>
                        <m:ctrlPr>
                          <a:rPr lang="es-EC" b="1" i="1">
                            <a:solidFill>
                              <a:srgbClr val="C00000"/>
                            </a:solidFill>
                            <a:effectLst/>
                            <a:latin typeface="Cambria Math"/>
                            <a:ea typeface="Times New Roman" panose="02020603050405020304" pitchFamily="18" charset="0"/>
                            <a:cs typeface="Arial" panose="020B0604020202020204" pitchFamily="34" charset="0"/>
                          </a:rPr>
                        </m:ctrlPr>
                      </m:sSubPr>
                      <m:e>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𝑴𝒂𝒙</m:t>
                        </m:r>
                      </m:sub>
                    </m:sSub>
                  </m:oMath>
                </a14:m>
                <a:r>
                  <a:rPr lang="es-EC" b="1" dirty="0">
                    <a:solidFill>
                      <a:srgbClr val="C00000"/>
                    </a:solidFill>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401152" y="5228147"/>
                <a:ext cx="6096000" cy="1338828"/>
              </a:xfrm>
              <a:prstGeom prst="rect">
                <a:avLst/>
              </a:prstGeom>
              <a:blipFill rotWithShape="0">
                <a:blip r:embed="rId5"/>
                <a:stretch>
                  <a:fillRect b="-3196"/>
                </a:stretch>
              </a:blipFill>
            </p:spPr>
            <p:txBody>
              <a:bodyPr/>
              <a:lstStyle/>
              <a:p>
                <a:r>
                  <a:rPr lang="es-EC">
                    <a:noFill/>
                  </a:rPr>
                  <a:t> </a:t>
                </a:r>
              </a:p>
            </p:txBody>
          </p:sp>
        </mc:Fallback>
      </mc:AlternateContent>
    </p:spTree>
    <p:extLst>
      <p:ext uri="{BB962C8B-B14F-4D97-AF65-F5344CB8AC3E}">
        <p14:creationId xmlns:p14="http://schemas.microsoft.com/office/powerpoint/2010/main" val="48921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45169961"/>
              </p:ext>
            </p:extLst>
          </p:nvPr>
        </p:nvGraphicFramePr>
        <p:xfrm>
          <a:off x="894316" y="4963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801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265185"/>
          </a:xfrm>
        </p:spPr>
        <p:txBody>
          <a:bodyPr/>
          <a:lstStyle/>
          <a:p>
            <a:r>
              <a:rPr lang="en-US" dirty="0" smtClean="0"/>
              <a:t>Control de Modos de </a:t>
            </a:r>
            <a:r>
              <a:rPr lang="es-EC" dirty="0" smtClean="0"/>
              <a:t>Vibración</a:t>
            </a:r>
            <a:endParaRPr lang="es-EC" dirty="0"/>
          </a:p>
        </p:txBody>
      </p:sp>
      <p:pic>
        <p:nvPicPr>
          <p:cNvPr id="7" name="Imagen 6"/>
          <p:cNvPicPr/>
          <p:nvPr/>
        </p:nvPicPr>
        <p:blipFill>
          <a:blip r:embed="rId2" cstate="print"/>
          <a:stretch>
            <a:fillRect/>
          </a:stretch>
        </p:blipFill>
        <p:spPr>
          <a:xfrm>
            <a:off x="1150886" y="1381420"/>
            <a:ext cx="7727300" cy="4383496"/>
          </a:xfrm>
          <a:prstGeom prst="rect">
            <a:avLst/>
          </a:prstGeom>
        </p:spPr>
      </p:pic>
    </p:spTree>
    <p:extLst>
      <p:ext uri="{BB962C8B-B14F-4D97-AF65-F5344CB8AC3E}">
        <p14:creationId xmlns:p14="http://schemas.microsoft.com/office/powerpoint/2010/main" val="650616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625600"/>
            <a:ext cx="10972800" cy="990600"/>
          </a:xfrm>
        </p:spPr>
        <p:txBody>
          <a:bodyPr>
            <a:noAutofit/>
          </a:bodyPr>
          <a:lstStyle/>
          <a:p>
            <a:r>
              <a:rPr lang="es-EC" sz="4400" dirty="0"/>
              <a:t>ANÁLISIS SISMORRESISTENTE DE UNA ESTRUCTURA DE DOCE PISOS UTILIZANDO EL ANÁLISIS LINEAL DE HISTORIA EN EL TIEMPO</a:t>
            </a:r>
          </a:p>
        </p:txBody>
      </p:sp>
    </p:spTree>
    <p:extLst>
      <p:ext uri="{BB962C8B-B14F-4D97-AF65-F5344CB8AC3E}">
        <p14:creationId xmlns:p14="http://schemas.microsoft.com/office/powerpoint/2010/main" val="3018494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Modelamiento</a:t>
            </a:r>
            <a:endParaRPr lang="es-EC" dirty="0"/>
          </a:p>
        </p:txBody>
      </p:sp>
      <p:pic>
        <p:nvPicPr>
          <p:cNvPr id="4" name="Imagen 3"/>
          <p:cNvPicPr/>
          <p:nvPr/>
        </p:nvPicPr>
        <p:blipFill>
          <a:blip r:embed="rId2" cstate="print"/>
          <a:srcRect l="37094" t="5584" r="42253" b="10152"/>
          <a:stretch>
            <a:fillRect/>
          </a:stretch>
        </p:blipFill>
        <p:spPr bwMode="auto">
          <a:xfrm>
            <a:off x="988634" y="1539137"/>
            <a:ext cx="3165475" cy="4375150"/>
          </a:xfrm>
          <a:prstGeom prst="rect">
            <a:avLst/>
          </a:prstGeom>
          <a:noFill/>
          <a:ln w="9525">
            <a:solidFill>
              <a:schemeClr val="tx1"/>
            </a:solidFill>
            <a:miter lim="800000"/>
            <a:headEnd/>
            <a:tailEnd/>
          </a:ln>
        </p:spPr>
      </p:pic>
      <p:pic>
        <p:nvPicPr>
          <p:cNvPr id="5" name="Imagen 4"/>
          <p:cNvPicPr>
            <a:picLocks noChangeAspect="1"/>
          </p:cNvPicPr>
          <p:nvPr/>
        </p:nvPicPr>
        <p:blipFill>
          <a:blip r:embed="rId3"/>
          <a:stretch>
            <a:fillRect/>
          </a:stretch>
        </p:blipFill>
        <p:spPr>
          <a:xfrm>
            <a:off x="4154109" y="2076893"/>
            <a:ext cx="5220584" cy="2958163"/>
          </a:xfrm>
          <a:prstGeom prst="rect">
            <a:avLst/>
          </a:prstGeom>
        </p:spPr>
      </p:pic>
    </p:spTree>
    <p:extLst>
      <p:ext uri="{BB962C8B-B14F-4D97-AF65-F5344CB8AC3E}">
        <p14:creationId xmlns:p14="http://schemas.microsoft.com/office/powerpoint/2010/main" val="2448473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 Matemático</a:t>
            </a:r>
            <a:endParaRPr lang="es-EC" dirty="0"/>
          </a:p>
        </p:txBody>
      </p:sp>
      <p:pic>
        <p:nvPicPr>
          <p:cNvPr id="4" name="Imagen 3"/>
          <p:cNvPicPr>
            <a:picLocks noChangeAspect="1"/>
          </p:cNvPicPr>
          <p:nvPr/>
        </p:nvPicPr>
        <p:blipFill>
          <a:blip r:embed="rId2"/>
          <a:stretch>
            <a:fillRect/>
          </a:stretch>
        </p:blipFill>
        <p:spPr>
          <a:xfrm>
            <a:off x="3494892" y="1270000"/>
            <a:ext cx="3968840" cy="5425910"/>
          </a:xfrm>
          <a:prstGeom prst="rect">
            <a:avLst/>
          </a:prstGeom>
        </p:spPr>
      </p:pic>
    </p:spTree>
    <p:extLst>
      <p:ext uri="{BB962C8B-B14F-4D97-AF65-F5344CB8AC3E}">
        <p14:creationId xmlns:p14="http://schemas.microsoft.com/office/powerpoint/2010/main" val="699378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6069" y="672032"/>
            <a:ext cx="8596668" cy="1475746"/>
          </a:xfrm>
        </p:spPr>
        <p:txBody>
          <a:bodyPr>
            <a:normAutofit fontScale="85000" lnSpcReduction="20000"/>
          </a:bodyPr>
          <a:lstStyle/>
          <a:p>
            <a:r>
              <a:rPr lang="es-EC" dirty="0"/>
              <a:t>Análisis tiempo-historia es un análisis paso a paso de la respuesta dinámica de una estructura a una carga </a:t>
            </a:r>
            <a:r>
              <a:rPr lang="es-EC" dirty="0" smtClean="0"/>
              <a:t>específica </a:t>
            </a:r>
            <a:r>
              <a:rPr lang="es-EC" dirty="0"/>
              <a:t>que varía con el tiempo. </a:t>
            </a:r>
          </a:p>
          <a:p>
            <a:r>
              <a:rPr lang="es-EC" dirty="0" smtClean="0"/>
              <a:t>Se realiza con registros de aceleraciones con mismas características de magnitud, distancia a la falla, mecanismos de falla y efectos del suelo.</a:t>
            </a:r>
            <a:endParaRPr lang="es-EC" dirty="0"/>
          </a:p>
        </p:txBody>
      </p:sp>
      <p:graphicFrame>
        <p:nvGraphicFramePr>
          <p:cNvPr id="4" name="Tabla 3"/>
          <p:cNvGraphicFramePr>
            <a:graphicFrameLocks noGrp="1"/>
          </p:cNvGraphicFramePr>
          <p:nvPr/>
        </p:nvGraphicFramePr>
        <p:xfrm>
          <a:off x="2471541" y="2155757"/>
          <a:ext cx="5008956" cy="3891100"/>
        </p:xfrm>
        <a:graphic>
          <a:graphicData uri="http://schemas.openxmlformats.org/drawingml/2006/table">
            <a:tbl>
              <a:tblPr firstRow="1" firstCol="1" bandRow="1" bandCol="1">
                <a:tableStyleId>{5C22544A-7EE6-4342-B048-85BDC9FD1C3A}</a:tableStyleId>
              </a:tblPr>
              <a:tblGrid>
                <a:gridCol w="435812"/>
                <a:gridCol w="1211166"/>
                <a:gridCol w="1394483"/>
                <a:gridCol w="437541"/>
                <a:gridCol w="436965"/>
                <a:gridCol w="437541"/>
                <a:gridCol w="655448"/>
              </a:tblGrid>
              <a:tr h="207625">
                <a:tc gridSpan="7">
                  <a:txBody>
                    <a:bodyPr/>
                    <a:lstStyle/>
                    <a:p>
                      <a:pPr marL="0" marR="0" algn="just">
                        <a:lnSpc>
                          <a:spcPct val="150000"/>
                        </a:lnSpc>
                        <a:spcBef>
                          <a:spcPts val="300"/>
                        </a:spcBef>
                        <a:spcAft>
                          <a:spcPts val="300"/>
                        </a:spcAft>
                      </a:pPr>
                      <a:r>
                        <a:rPr lang="es-EC" sz="900">
                          <a:effectLst/>
                        </a:rPr>
                        <a:t>Registros de Acelerogramas</a:t>
                      </a:r>
                      <a:endParaRPr lang="es-EC" sz="1100">
                        <a:effectLst/>
                        <a:latin typeface="Times New Roman" panose="02020603050405020304" pitchFamily="18" charset="0"/>
                        <a:ea typeface="Times New Roman" panose="02020603050405020304" pitchFamily="18" charset="0"/>
                      </a:endParaRPr>
                    </a:p>
                  </a:txBody>
                  <a:tcPr marL="62288" marR="622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4459">
                <a:tc>
                  <a:txBody>
                    <a:bodyPr/>
                    <a:lstStyle/>
                    <a:p>
                      <a:pPr marL="0" marR="0" algn="ctr">
                        <a:lnSpc>
                          <a:spcPct val="150000"/>
                        </a:lnSpc>
                        <a:spcBef>
                          <a:spcPts val="300"/>
                        </a:spcBef>
                        <a:spcAft>
                          <a:spcPts val="300"/>
                        </a:spcAft>
                      </a:pPr>
                      <a:r>
                        <a:rPr lang="it-IT" sz="900">
                          <a:effectLst/>
                        </a:rPr>
                        <a:t>No. </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it-IT" sz="900">
                          <a:effectLst/>
                        </a:rPr>
                        <a:t>Nombre del Sismo</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it-IT" sz="900">
                          <a:effectLst/>
                        </a:rPr>
                        <a:t>Estacion </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es-EC" sz="900">
                          <a:effectLst/>
                        </a:rPr>
                        <a:t>M</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it-IT" sz="900">
                          <a:effectLst/>
                        </a:rPr>
                        <a:t>r (km)</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it-IT" sz="900">
                          <a:effectLst/>
                        </a:rPr>
                        <a:t>Sitio</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300"/>
                        </a:spcBef>
                        <a:spcAft>
                          <a:spcPts val="300"/>
                        </a:spcAft>
                      </a:pPr>
                      <a:r>
                        <a:rPr lang="it-IT" sz="900">
                          <a:effectLst/>
                        </a:rPr>
                        <a:t>PGV</a:t>
                      </a:r>
                      <a:endParaRPr lang="es-EC" sz="1100">
                        <a:effectLst/>
                      </a:endParaRPr>
                    </a:p>
                    <a:p>
                      <a:pPr marL="0" marR="0" algn="ctr">
                        <a:lnSpc>
                          <a:spcPct val="150000"/>
                        </a:lnSpc>
                        <a:spcBef>
                          <a:spcPts val="300"/>
                        </a:spcBef>
                        <a:spcAft>
                          <a:spcPts val="300"/>
                        </a:spcAft>
                      </a:pPr>
                      <a:r>
                        <a:rPr lang="it-IT" sz="900">
                          <a:effectLst/>
                        </a:rPr>
                        <a:t>(cm/s2)</a:t>
                      </a:r>
                      <a:endParaRPr lang="es-EC" sz="1100">
                        <a:effectLst/>
                        <a:latin typeface="Times New Roman" panose="02020603050405020304" pitchFamily="18" charset="0"/>
                        <a:ea typeface="Times New Roman" panose="02020603050405020304" pitchFamily="18" charset="0"/>
                      </a:endParaRPr>
                    </a:p>
                  </a:txBody>
                  <a:tcPr marL="62288" marR="62288" marT="0" marB="0"/>
                </a:tc>
              </a:tr>
              <a:tr h="207625">
                <a:tc>
                  <a:txBody>
                    <a:bodyPr/>
                    <a:lstStyle/>
                    <a:p>
                      <a:pPr marL="0" marR="0" algn="ctr">
                        <a:lnSpc>
                          <a:spcPct val="150000"/>
                        </a:lnSpc>
                        <a:spcBef>
                          <a:spcPts val="200"/>
                        </a:spcBef>
                        <a:spcAft>
                          <a:spcPts val="200"/>
                        </a:spcAft>
                      </a:pPr>
                      <a:r>
                        <a:rPr lang="it-IT" sz="900">
                          <a:effectLst/>
                        </a:rPr>
                        <a:t>1</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1976 Gazli, USSR</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Karakyr</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6.80</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5.46</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61.50</a:t>
                      </a:r>
                      <a:endParaRPr lang="es-EC" sz="1100">
                        <a:effectLst/>
                        <a:latin typeface="Times New Roman" panose="02020603050405020304" pitchFamily="18" charset="0"/>
                        <a:ea typeface="Times New Roman" panose="02020603050405020304" pitchFamily="18" charset="0"/>
                      </a:endParaRPr>
                    </a:p>
                  </a:txBody>
                  <a:tcPr marL="62288" marR="62288" marT="0" marB="0"/>
                </a:tc>
              </a:tr>
              <a:tr h="207625">
                <a:tc>
                  <a:txBody>
                    <a:bodyPr/>
                    <a:lstStyle/>
                    <a:p>
                      <a:pPr marL="0" marR="0" algn="ctr">
                        <a:lnSpc>
                          <a:spcPct val="150000"/>
                        </a:lnSpc>
                        <a:spcBef>
                          <a:spcPts val="200"/>
                        </a:spcBef>
                        <a:spcAft>
                          <a:spcPts val="200"/>
                        </a:spcAft>
                      </a:pPr>
                      <a:r>
                        <a:rPr lang="it-IT" sz="900">
                          <a:effectLst/>
                        </a:rPr>
                        <a:t>2</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1989 Loma Prieta</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LGPC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6.93</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3.88</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77.15</a:t>
                      </a:r>
                      <a:endParaRPr lang="es-EC" sz="1100">
                        <a:effectLst/>
                        <a:latin typeface="Times New Roman" panose="02020603050405020304" pitchFamily="18" charset="0"/>
                        <a:ea typeface="Times New Roman" panose="02020603050405020304" pitchFamily="18" charset="0"/>
                      </a:endParaRPr>
                    </a:p>
                  </a:txBody>
                  <a:tcPr marL="62288" marR="62288" marT="0" marB="0"/>
                </a:tc>
              </a:tr>
              <a:tr h="415250">
                <a:tc>
                  <a:txBody>
                    <a:bodyPr/>
                    <a:lstStyle/>
                    <a:p>
                      <a:pPr marL="0" marR="0" algn="ctr">
                        <a:lnSpc>
                          <a:spcPct val="150000"/>
                        </a:lnSpc>
                        <a:spcBef>
                          <a:spcPts val="200"/>
                        </a:spcBef>
                        <a:spcAft>
                          <a:spcPts val="200"/>
                        </a:spcAft>
                      </a:pPr>
                      <a:r>
                        <a:rPr lang="it-IT" sz="900">
                          <a:effectLst/>
                        </a:rPr>
                        <a:t>3</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1989 Loma Prieta</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Saratoga – W. Valley Coll.</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6.93</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9.31</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57.09</a:t>
                      </a:r>
                      <a:endParaRPr lang="es-EC" sz="1100">
                        <a:effectLst/>
                        <a:latin typeface="Times New Roman" panose="02020603050405020304" pitchFamily="18" charset="0"/>
                        <a:ea typeface="Times New Roman" panose="02020603050405020304" pitchFamily="18" charset="0"/>
                      </a:endParaRPr>
                    </a:p>
                  </a:txBody>
                  <a:tcPr marL="62288" marR="62288" marT="0" marB="0"/>
                </a:tc>
              </a:tr>
              <a:tr h="313745">
                <a:tc>
                  <a:txBody>
                    <a:bodyPr/>
                    <a:lstStyle/>
                    <a:p>
                      <a:pPr marL="0" marR="0" algn="ctr">
                        <a:lnSpc>
                          <a:spcPct val="150000"/>
                        </a:lnSpc>
                        <a:spcBef>
                          <a:spcPts val="200"/>
                        </a:spcBef>
                        <a:spcAft>
                          <a:spcPts val="200"/>
                        </a:spcAft>
                      </a:pPr>
                      <a:r>
                        <a:rPr lang="it-IT" sz="900">
                          <a:effectLst/>
                        </a:rPr>
                        <a:t>4</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1994 Northridge</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Jensen Filter Plant</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6.69</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5.43</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73.99</a:t>
                      </a:r>
                      <a:endParaRPr lang="es-EC" sz="1100">
                        <a:effectLst/>
                        <a:latin typeface="Times New Roman" panose="02020603050405020304" pitchFamily="18" charset="0"/>
                        <a:ea typeface="Times New Roman" panose="02020603050405020304" pitchFamily="18" charset="0"/>
                      </a:endParaRPr>
                    </a:p>
                  </a:txBody>
                  <a:tcPr marL="62288" marR="62288" marT="0" marB="0"/>
                </a:tc>
              </a:tr>
              <a:tr h="453315">
                <a:tc>
                  <a:txBody>
                    <a:bodyPr/>
                    <a:lstStyle/>
                    <a:p>
                      <a:pPr marL="0" marR="0" algn="ctr">
                        <a:lnSpc>
                          <a:spcPct val="150000"/>
                        </a:lnSpc>
                        <a:spcBef>
                          <a:spcPts val="200"/>
                        </a:spcBef>
                        <a:spcAft>
                          <a:spcPts val="200"/>
                        </a:spcAft>
                      </a:pPr>
                      <a:r>
                        <a:rPr lang="it-IT" sz="900">
                          <a:effectLst/>
                        </a:rPr>
                        <a:t>5</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1994 Northridge</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Sylmar – Coverter Sta. East</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6.69</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5.19</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C</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95.07</a:t>
                      </a:r>
                      <a:endParaRPr lang="es-EC" sz="1100">
                        <a:effectLst/>
                        <a:latin typeface="Times New Roman" panose="02020603050405020304" pitchFamily="18" charset="0"/>
                        <a:ea typeface="Times New Roman" panose="02020603050405020304" pitchFamily="18" charset="0"/>
                      </a:endParaRPr>
                    </a:p>
                  </a:txBody>
                  <a:tcPr marL="62288" marR="62288" marT="0" marB="0"/>
                </a:tc>
              </a:tr>
              <a:tr h="207625">
                <a:tc>
                  <a:txBody>
                    <a:bodyPr/>
                    <a:lstStyle/>
                    <a:p>
                      <a:pPr marL="0" marR="0" algn="ctr">
                        <a:lnSpc>
                          <a:spcPct val="150000"/>
                        </a:lnSpc>
                        <a:spcBef>
                          <a:spcPts val="200"/>
                        </a:spcBef>
                        <a:spcAft>
                          <a:spcPts val="200"/>
                        </a:spcAft>
                      </a:pPr>
                      <a:r>
                        <a:rPr lang="it-IT" sz="900">
                          <a:effectLst/>
                        </a:rPr>
                        <a:t>6</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1995 Kobe, Japan</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Takarazuka</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6.90</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3.00</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D</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75.88</a:t>
                      </a:r>
                      <a:endParaRPr lang="es-EC" sz="1100">
                        <a:effectLst/>
                        <a:latin typeface="Times New Roman" panose="02020603050405020304" pitchFamily="18" charset="0"/>
                        <a:ea typeface="Times New Roman" panose="02020603050405020304" pitchFamily="18" charset="0"/>
                      </a:endParaRPr>
                    </a:p>
                  </a:txBody>
                  <a:tcPr marL="62288" marR="62288" marT="0" marB="0"/>
                </a:tc>
              </a:tr>
              <a:tr h="415250">
                <a:tc>
                  <a:txBody>
                    <a:bodyPr/>
                    <a:lstStyle/>
                    <a:p>
                      <a:pPr marL="0" marR="0" algn="ctr">
                        <a:lnSpc>
                          <a:spcPct val="150000"/>
                        </a:lnSpc>
                        <a:spcBef>
                          <a:spcPts val="200"/>
                        </a:spcBef>
                        <a:spcAft>
                          <a:spcPts val="200"/>
                        </a:spcAft>
                      </a:pPr>
                      <a:r>
                        <a:rPr lang="it-IT" sz="900">
                          <a:effectLst/>
                        </a:rPr>
                        <a:t>7</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indent="90805" algn="just">
                        <a:lnSpc>
                          <a:spcPct val="150000"/>
                        </a:lnSpc>
                        <a:spcBef>
                          <a:spcPts val="200"/>
                        </a:spcBef>
                        <a:spcAft>
                          <a:spcPts val="200"/>
                        </a:spcAft>
                      </a:pPr>
                      <a:r>
                        <a:rPr lang="it-IT" sz="900">
                          <a:effectLst/>
                        </a:rPr>
                        <a:t>1999 Duzce, Turkey</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Bolu</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7.14</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12.41</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D</a:t>
                      </a:r>
                      <a:endParaRPr lang="es-EC" sz="1100">
                        <a:effectLst/>
                        <a:latin typeface="Times New Roman" panose="02020603050405020304" pitchFamily="18" charset="0"/>
                        <a:ea typeface="Times New Roman" panose="02020603050405020304" pitchFamily="18" charset="0"/>
                      </a:endParaRPr>
                    </a:p>
                  </a:txBody>
                  <a:tcPr marL="62288" marR="62288" marT="0" marB="0"/>
                </a:tc>
                <a:tc>
                  <a:txBody>
                    <a:bodyPr/>
                    <a:lstStyle/>
                    <a:p>
                      <a:pPr marL="0" marR="0" algn="ctr">
                        <a:lnSpc>
                          <a:spcPct val="150000"/>
                        </a:lnSpc>
                        <a:spcBef>
                          <a:spcPts val="200"/>
                        </a:spcBef>
                        <a:spcAft>
                          <a:spcPts val="200"/>
                        </a:spcAft>
                      </a:pPr>
                      <a:r>
                        <a:rPr lang="it-IT" sz="900">
                          <a:effectLst/>
                        </a:rPr>
                        <a:t>59.68</a:t>
                      </a:r>
                      <a:endParaRPr lang="es-EC" sz="1100">
                        <a:effectLst/>
                        <a:latin typeface="Times New Roman" panose="02020603050405020304" pitchFamily="18" charset="0"/>
                        <a:ea typeface="Times New Roman" panose="02020603050405020304" pitchFamily="18" charset="0"/>
                      </a:endParaRPr>
                    </a:p>
                  </a:txBody>
                  <a:tcPr marL="62288" marR="62288" marT="0" marB="0"/>
                </a:tc>
              </a:tr>
              <a:tr h="968917">
                <a:tc gridSpan="7">
                  <a:txBody>
                    <a:bodyPr/>
                    <a:lstStyle/>
                    <a:p>
                      <a:pPr marL="0" marR="0" algn="just">
                        <a:lnSpc>
                          <a:spcPct val="150000"/>
                        </a:lnSpc>
                        <a:spcBef>
                          <a:spcPts val="200"/>
                        </a:spcBef>
                        <a:spcAft>
                          <a:spcPts val="200"/>
                        </a:spcAft>
                      </a:pPr>
                      <a:r>
                        <a:rPr lang="es-EC" sz="900" dirty="0">
                          <a:effectLst/>
                        </a:rPr>
                        <a:t>M: Magnitud</a:t>
                      </a:r>
                      <a:endParaRPr lang="es-EC" sz="1100" dirty="0">
                        <a:effectLst/>
                      </a:endParaRPr>
                    </a:p>
                    <a:p>
                      <a:pPr marL="0" marR="0" algn="just">
                        <a:lnSpc>
                          <a:spcPct val="150000"/>
                        </a:lnSpc>
                        <a:spcBef>
                          <a:spcPts val="200"/>
                        </a:spcBef>
                        <a:spcAft>
                          <a:spcPts val="200"/>
                        </a:spcAft>
                      </a:pPr>
                      <a:r>
                        <a:rPr lang="es-EC" sz="900" dirty="0">
                          <a:effectLst/>
                        </a:rPr>
                        <a:t>r: Distancia de la Estación</a:t>
                      </a:r>
                      <a:endParaRPr lang="es-EC" sz="1100" dirty="0">
                        <a:effectLst/>
                      </a:endParaRPr>
                    </a:p>
                    <a:p>
                      <a:pPr marL="0" marR="0" algn="just">
                        <a:lnSpc>
                          <a:spcPct val="150000"/>
                        </a:lnSpc>
                        <a:spcBef>
                          <a:spcPts val="200"/>
                        </a:spcBef>
                        <a:spcAft>
                          <a:spcPts val="200"/>
                        </a:spcAft>
                      </a:pPr>
                      <a:r>
                        <a:rPr lang="es-EC" sz="900" dirty="0">
                          <a:effectLst/>
                        </a:rPr>
                        <a:t>Sitio: Clasificación del sitio según ASCE 7-10</a:t>
                      </a:r>
                      <a:endParaRPr lang="es-EC" sz="1100" dirty="0">
                        <a:effectLst/>
                      </a:endParaRPr>
                    </a:p>
                    <a:p>
                      <a:pPr marL="0" marR="0" algn="just">
                        <a:lnSpc>
                          <a:spcPct val="150000"/>
                        </a:lnSpc>
                        <a:spcBef>
                          <a:spcPts val="200"/>
                        </a:spcBef>
                        <a:spcAft>
                          <a:spcPts val="200"/>
                        </a:spcAft>
                      </a:pPr>
                      <a:r>
                        <a:rPr lang="es-EC" sz="900" dirty="0">
                          <a:effectLst/>
                        </a:rPr>
                        <a:t>PGV: Aceleración máxima registrada</a:t>
                      </a:r>
                      <a:endParaRPr lang="es-EC" sz="1100" dirty="0">
                        <a:effectLst/>
                        <a:latin typeface="Times New Roman" panose="02020603050405020304" pitchFamily="18" charset="0"/>
                        <a:ea typeface="Times New Roman" panose="02020603050405020304" pitchFamily="18" charset="0"/>
                      </a:endParaRPr>
                    </a:p>
                  </a:txBody>
                  <a:tcPr marL="62288" marR="6228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925118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991487921"/>
              </p:ext>
            </p:extLst>
          </p:nvPr>
        </p:nvGraphicFramePr>
        <p:xfrm>
          <a:off x="2878666" y="2286000"/>
          <a:ext cx="5586031" cy="434300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77209" y="440267"/>
            <a:ext cx="9105014" cy="1704249"/>
          </a:xfrm>
          <a:prstGeom prst="rect">
            <a:avLst/>
          </a:prstGeom>
        </p:spPr>
        <p:txBody>
          <a:bodyPr wrap="square">
            <a:spAutoFit/>
          </a:bodyPr>
          <a:lstStyle/>
          <a:p>
            <a:pPr algn="just">
              <a:lnSpc>
                <a:spcPct val="150000"/>
              </a:lnSpc>
            </a:pPr>
            <a:r>
              <a:rPr lang="es-EC" b="1" dirty="0" smtClean="0">
                <a:effectLst/>
                <a:latin typeface="Arial" panose="020B0604020202020204" pitchFamily="34" charset="0"/>
                <a:ea typeface="Batang" panose="02030600000101010101" pitchFamily="18" charset="-127"/>
              </a:rPr>
              <a:t>PROCESO DE ESCALAMIENTO DE SISMOS</a:t>
            </a:r>
          </a:p>
          <a:p>
            <a:pPr algn="just">
              <a:lnSpc>
                <a:spcPct val="150000"/>
              </a:lnSpc>
            </a:pPr>
            <a:r>
              <a:rPr lang="es-EC" dirty="0" smtClean="0">
                <a:effectLst/>
                <a:latin typeface="Arial" panose="020B0604020202020204" pitchFamily="34" charset="0"/>
                <a:ea typeface="Batang" panose="02030600000101010101" pitchFamily="18" charset="-127"/>
              </a:rPr>
              <a:t>A continuación se muestra el espectro de respuesta para la edificación incrementado un 50 % para el análisis con intervalos de período comprendido entre 0 y 5 segundos con la respectiva aceleración:</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1340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42862356"/>
              </p:ext>
            </p:extLst>
          </p:nvPr>
        </p:nvGraphicFramePr>
        <p:xfrm>
          <a:off x="3039729" y="1281816"/>
          <a:ext cx="5656522" cy="4380611"/>
        </p:xfrm>
        <a:graphic>
          <a:graphicData uri="http://schemas.openxmlformats.org/drawingml/2006/table">
            <a:tbl>
              <a:tblPr firstRow="1" firstCol="1" bandRow="1">
                <a:tableStyleId>{5C22544A-7EE6-4342-B048-85BDC9FD1C3A}</a:tableStyleId>
              </a:tblPr>
              <a:tblGrid>
                <a:gridCol w="860237"/>
                <a:gridCol w="808649"/>
                <a:gridCol w="635797"/>
                <a:gridCol w="693415"/>
                <a:gridCol w="635797"/>
                <a:gridCol w="693415"/>
                <a:gridCol w="635797"/>
                <a:gridCol w="693415"/>
              </a:tblGrid>
              <a:tr h="257683">
                <a:tc gridSpan="8">
                  <a:txBody>
                    <a:bodyPr/>
                    <a:lstStyle/>
                    <a:p>
                      <a:pPr marL="0" marR="0" algn="ctr">
                        <a:lnSpc>
                          <a:spcPct val="150000"/>
                        </a:lnSpc>
                        <a:spcBef>
                          <a:spcPts val="0"/>
                        </a:spcBef>
                        <a:spcAft>
                          <a:spcPts val="0"/>
                        </a:spcAft>
                      </a:pPr>
                      <a:r>
                        <a:rPr lang="es-EC" sz="1000" dirty="0">
                          <a:effectLst/>
                        </a:rPr>
                        <a:t>FACTORES DE ESCALAMIENTO</a:t>
                      </a:r>
                      <a:endParaRPr lang="es-EC" sz="1200" dirty="0">
                        <a:effectLst/>
                        <a:latin typeface="Times New Roman" panose="02020603050405020304" pitchFamily="18" charset="0"/>
                        <a:ea typeface="Times New Roman" panose="02020603050405020304" pitchFamily="18" charset="0"/>
                      </a:endParaRPr>
                    </a:p>
                  </a:txBody>
                  <a:tcPr marL="68496" marR="6849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683">
                <a:tc>
                  <a:txBody>
                    <a:bodyPr/>
                    <a:lstStyle/>
                    <a:p>
                      <a:pPr marL="0" marR="0" algn="ctr">
                        <a:lnSpc>
                          <a:spcPct val="150000"/>
                        </a:lnSpc>
                        <a:spcBef>
                          <a:spcPts val="0"/>
                        </a:spcBef>
                        <a:spcAft>
                          <a:spcPts val="0"/>
                        </a:spcAft>
                      </a:pPr>
                      <a:r>
                        <a:rPr lang="es-EC" sz="1000">
                          <a:effectLst/>
                        </a:rPr>
                        <a:t> </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EQ7</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s-EC" sz="1000">
                          <a:effectLst/>
                        </a:rPr>
                        <a:t>S</a:t>
                      </a:r>
                      <a:r>
                        <a:rPr lang="es-EC" sz="1000" baseline="-25000">
                          <a:effectLst/>
                        </a:rPr>
                        <a:t>NEC </a:t>
                      </a:r>
                      <a:r>
                        <a:rPr lang="es-EC" sz="1000">
                          <a:effectLst/>
                        </a:rPr>
                        <a:t>t=1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1.008</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s-EC" sz="1000">
                          <a:effectLst/>
                        </a:rPr>
                        <a:t>S</a:t>
                      </a:r>
                      <a:r>
                        <a:rPr lang="es-EC" sz="1000" baseline="-25000">
                          <a:effectLst/>
                        </a:rPr>
                        <a:t>FNormal  </a:t>
                      </a:r>
                      <a:r>
                        <a:rPr lang="es-EC" sz="1000">
                          <a:effectLst/>
                        </a:rPr>
                        <a:t>t=1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s-EC" sz="1000">
                          <a:effectLst/>
                        </a:rPr>
                        <a:t>0.8</a:t>
                      </a:r>
                      <a:r>
                        <a:rPr lang="en-US" sz="1000">
                          <a:effectLst/>
                        </a:rPr>
                        <a:t>15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0.873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0.710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0.512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0.732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0.933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0.729</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FParalel </a:t>
                      </a:r>
                      <a:r>
                        <a:rPr lang="en-US" sz="1000">
                          <a:effectLst/>
                        </a:rPr>
                        <a:t> t=1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0.422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0.532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0.420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1.359</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1.125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0.830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1.178</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SN</a:t>
                      </a:r>
                      <a:r>
                        <a:rPr lang="en-US" sz="1000" baseline="-25000">
                          <a:effectLst/>
                        </a:rPr>
                        <a:t>EC </a:t>
                      </a:r>
                      <a:r>
                        <a:rPr lang="en-US" sz="1000">
                          <a:effectLst/>
                        </a:rPr>
                        <a:t>t=2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0.504</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FNormal </a:t>
                      </a:r>
                      <a:r>
                        <a:rPr lang="en-US" sz="1000">
                          <a:effectLst/>
                        </a:rPr>
                        <a:t>t=2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0.198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0.561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0.314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0.411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0.429</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0.396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0.257</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FParalel </a:t>
                      </a:r>
                      <a:r>
                        <a:rPr lang="en-US" sz="1000">
                          <a:effectLst/>
                        </a:rPr>
                        <a:t> t=2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0.358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0.340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0.187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0.472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0.526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0.487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0.337</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NEC </a:t>
                      </a:r>
                      <a:r>
                        <a:rPr lang="en-US" sz="1000">
                          <a:effectLst/>
                        </a:rPr>
                        <a:t>t=3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0.336</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FNormal  </a:t>
                      </a:r>
                      <a:r>
                        <a:rPr lang="en-US" sz="1000">
                          <a:effectLst/>
                        </a:rPr>
                        <a:t>t=3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0.162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0.436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0.176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0.421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0.394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0.147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0.147</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FParalel </a:t>
                      </a:r>
                      <a:r>
                        <a:rPr lang="en-US" sz="1000">
                          <a:effectLst/>
                        </a:rPr>
                        <a:t> t=3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0.184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0.116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0.131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0.192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0.149</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0.122</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NEC </a:t>
                      </a:r>
                      <a:r>
                        <a:rPr lang="en-US" sz="1000">
                          <a:effectLst/>
                        </a:rPr>
                        <a:t>t=4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0.252</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FNormal  </a:t>
                      </a:r>
                      <a:r>
                        <a:rPr lang="en-US" sz="1000">
                          <a:effectLst/>
                        </a:rPr>
                        <a:t>t=4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0.191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0.326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0.078</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0.195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0.186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0.071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0.084</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S</a:t>
                      </a:r>
                      <a:r>
                        <a:rPr lang="en-US" sz="1000" baseline="-25000">
                          <a:effectLst/>
                        </a:rPr>
                        <a:t>FParalel </a:t>
                      </a:r>
                      <a:r>
                        <a:rPr lang="en-US" sz="1000">
                          <a:effectLst/>
                        </a:rPr>
                        <a:t> t=4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0.174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0.183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0.157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0.067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0.061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0.086</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0.057</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F</a:t>
                      </a:r>
                      <a:r>
                        <a:rPr lang="en-US" sz="1000" baseline="-25000">
                          <a:effectLst/>
                        </a:rPr>
                        <a:t>J</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1.152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0.800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1.323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0.754</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0.767</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0.861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0.888</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F</a:t>
                      </a:r>
                      <a:r>
                        <a:rPr lang="en-US" sz="1000" baseline="-25000">
                          <a:effectLst/>
                        </a:rPr>
                        <a:t>1</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1.400</a:t>
                      </a:r>
                      <a:endParaRPr lang="es-EC" sz="1200">
                        <a:effectLst/>
                        <a:latin typeface="Times New Roman" panose="02020603050405020304" pitchFamily="18" charset="0"/>
                        <a:ea typeface="Times New Roman" panose="02020603050405020304" pitchFamily="18" charset="0"/>
                      </a:endParaRPr>
                    </a:p>
                  </a:txBody>
                  <a:tcPr marL="68496" marR="68496" marT="0" marB="0"/>
                </a:tc>
              </a:tr>
              <a:tr h="257683">
                <a:tc>
                  <a:txBody>
                    <a:bodyPr/>
                    <a:lstStyle/>
                    <a:p>
                      <a:pPr marL="0" marR="0" algn="ctr">
                        <a:lnSpc>
                          <a:spcPct val="150000"/>
                        </a:lnSpc>
                        <a:spcBef>
                          <a:spcPts val="0"/>
                        </a:spcBef>
                        <a:spcAft>
                          <a:spcPts val="0"/>
                        </a:spcAft>
                      </a:pPr>
                      <a:r>
                        <a:rPr lang="en-US" sz="1000">
                          <a:effectLst/>
                        </a:rPr>
                        <a:t>F</a:t>
                      </a:r>
                      <a:r>
                        <a:rPr lang="en-US" sz="1000" baseline="-25000">
                          <a:effectLst/>
                        </a:rPr>
                        <a:t>1</a:t>
                      </a:r>
                      <a:r>
                        <a:rPr lang="en-US" sz="1000">
                          <a:effectLst/>
                        </a:rPr>
                        <a:t> F</a:t>
                      </a:r>
                      <a:r>
                        <a:rPr lang="en-US" sz="1000" baseline="-25000">
                          <a:effectLst/>
                        </a:rPr>
                        <a:t>J</a:t>
                      </a:r>
                      <a:r>
                        <a:rPr lang="en-US" sz="1000">
                          <a:effectLst/>
                        </a:rPr>
                        <a:t> =</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1.613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1.120</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1.852</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1.055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1.073</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a:effectLst/>
                        </a:rPr>
                        <a:t>1.205</a:t>
                      </a:r>
                      <a:endParaRPr lang="es-EC" sz="1200">
                        <a:effectLst/>
                        <a:latin typeface="Times New Roman" panose="02020603050405020304" pitchFamily="18" charset="0"/>
                        <a:ea typeface="Times New Roman" panose="02020603050405020304" pitchFamily="18" charset="0"/>
                      </a:endParaRPr>
                    </a:p>
                  </a:txBody>
                  <a:tcPr marL="68496" marR="68496" marT="0" marB="0"/>
                </a:tc>
                <a:tc>
                  <a:txBody>
                    <a:bodyPr/>
                    <a:lstStyle/>
                    <a:p>
                      <a:pPr marL="0" marR="0" algn="ctr">
                        <a:lnSpc>
                          <a:spcPct val="150000"/>
                        </a:lnSpc>
                        <a:spcBef>
                          <a:spcPts val="0"/>
                        </a:spcBef>
                        <a:spcAft>
                          <a:spcPts val="0"/>
                        </a:spcAft>
                      </a:pPr>
                      <a:r>
                        <a:rPr lang="en-US" sz="1000" dirty="0">
                          <a:effectLst/>
                        </a:rPr>
                        <a:t>1.243</a:t>
                      </a:r>
                      <a:endParaRPr lang="es-EC" sz="1200" dirty="0">
                        <a:effectLst/>
                        <a:latin typeface="Times New Roman" panose="02020603050405020304" pitchFamily="18" charset="0"/>
                        <a:ea typeface="Times New Roman" panose="02020603050405020304" pitchFamily="18" charset="0"/>
                      </a:endParaRPr>
                    </a:p>
                  </a:txBody>
                  <a:tcPr marL="68496" marR="68496" marT="0" marB="0"/>
                </a:tc>
              </a:tr>
            </a:tbl>
          </a:graphicData>
        </a:graphic>
      </p:graphicFrame>
    </p:spTree>
    <p:extLst>
      <p:ext uri="{BB962C8B-B14F-4D97-AF65-F5344CB8AC3E}">
        <p14:creationId xmlns:p14="http://schemas.microsoft.com/office/powerpoint/2010/main" val="2494923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4134" y="397933"/>
            <a:ext cx="8596668" cy="613144"/>
          </a:xfrm>
        </p:spPr>
        <p:txBody>
          <a:bodyPr>
            <a:normAutofit/>
          </a:bodyPr>
          <a:lstStyle/>
          <a:p>
            <a:r>
              <a:rPr lang="es-EC" sz="2800" dirty="0" smtClean="0">
                <a:solidFill>
                  <a:schemeClr val="tx1"/>
                </a:solidFill>
              </a:rPr>
              <a:t>Aceleración Espectral y Media de los 7 Registros</a:t>
            </a:r>
            <a:endParaRPr lang="es-EC" sz="2800" dirty="0">
              <a:solidFill>
                <a:schemeClr val="tx1"/>
              </a:solidFill>
            </a:endParaRPr>
          </a:p>
        </p:txBody>
      </p:sp>
      <p:pic>
        <p:nvPicPr>
          <p:cNvPr id="4" name="Imagen 3"/>
          <p:cNvPicPr>
            <a:picLocks noChangeAspect="1"/>
          </p:cNvPicPr>
          <p:nvPr/>
        </p:nvPicPr>
        <p:blipFill>
          <a:blip r:embed="rId2"/>
          <a:stretch>
            <a:fillRect/>
          </a:stretch>
        </p:blipFill>
        <p:spPr>
          <a:xfrm>
            <a:off x="1827621" y="1053410"/>
            <a:ext cx="7114557" cy="5460735"/>
          </a:xfrm>
          <a:prstGeom prst="rect">
            <a:avLst/>
          </a:prstGeom>
        </p:spPr>
      </p:pic>
    </p:spTree>
    <p:extLst>
      <p:ext uri="{BB962C8B-B14F-4D97-AF65-F5344CB8AC3E}">
        <p14:creationId xmlns:p14="http://schemas.microsoft.com/office/powerpoint/2010/main" val="1793497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63563" y="473523"/>
            <a:ext cx="6121735" cy="6240544"/>
          </a:xfrm>
          <a:prstGeom prst="rect">
            <a:avLst/>
          </a:prstGeom>
        </p:spPr>
      </p:pic>
    </p:spTree>
    <p:extLst>
      <p:ext uri="{BB962C8B-B14F-4D97-AF65-F5344CB8AC3E}">
        <p14:creationId xmlns:p14="http://schemas.microsoft.com/office/powerpoint/2010/main" val="3647524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470985060"/>
              </p:ext>
            </p:extLst>
          </p:nvPr>
        </p:nvGraphicFramePr>
        <p:xfrm>
          <a:off x="1603153" y="458776"/>
          <a:ext cx="7532380" cy="5826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43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61322138"/>
              </p:ext>
            </p:extLst>
          </p:nvPr>
        </p:nvGraphicFramePr>
        <p:xfrm>
          <a:off x="-764362" y="7578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6751675" y="1731012"/>
            <a:ext cx="4285917" cy="2698778"/>
          </a:xfrm>
          <a:prstGeom prst="rect">
            <a:avLst/>
          </a:prstGeom>
        </p:spPr>
      </p:pic>
    </p:spTree>
    <p:extLst>
      <p:ext uri="{BB962C8B-B14F-4D97-AF65-F5344CB8AC3E}">
        <p14:creationId xmlns:p14="http://schemas.microsoft.com/office/powerpoint/2010/main" val="1474304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634116" y="918978"/>
            <a:ext cx="3695700" cy="4914900"/>
          </a:xfrm>
          <a:prstGeom prst="rect">
            <a:avLst/>
          </a:prstGeom>
        </p:spPr>
      </p:pic>
      <p:pic>
        <p:nvPicPr>
          <p:cNvPr id="5" name="Imagen 4"/>
          <p:cNvPicPr/>
          <p:nvPr/>
        </p:nvPicPr>
        <p:blipFill>
          <a:blip r:embed="rId3"/>
          <a:stretch>
            <a:fillRect/>
          </a:stretch>
        </p:blipFill>
        <p:spPr>
          <a:xfrm>
            <a:off x="5590757" y="918978"/>
            <a:ext cx="4267200" cy="4914900"/>
          </a:xfrm>
          <a:prstGeom prst="rect">
            <a:avLst/>
          </a:prstGeom>
        </p:spPr>
      </p:pic>
    </p:spTree>
    <p:extLst>
      <p:ext uri="{BB962C8B-B14F-4D97-AF65-F5344CB8AC3E}">
        <p14:creationId xmlns:p14="http://schemas.microsoft.com/office/powerpoint/2010/main" val="2471624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265185"/>
          </a:xfrm>
        </p:spPr>
        <p:txBody>
          <a:bodyPr/>
          <a:lstStyle/>
          <a:p>
            <a:r>
              <a:rPr lang="en-US" dirty="0" smtClean="0"/>
              <a:t>Control </a:t>
            </a:r>
            <a:r>
              <a:rPr lang="en-US" dirty="0" err="1" smtClean="0"/>
              <a:t>Derivas</a:t>
            </a:r>
            <a:r>
              <a:rPr lang="en-US" dirty="0" smtClean="0"/>
              <a:t> </a:t>
            </a:r>
            <a:r>
              <a:rPr lang="en-US" dirty="0" smtClean="0"/>
              <a:t>de piso</a:t>
            </a:r>
            <a:endParaRPr lang="es-EC" dirty="0"/>
          </a:p>
        </p:txBody>
      </p:sp>
      <mc:AlternateContent xmlns:mc="http://schemas.openxmlformats.org/markup-compatibility/2006" xmlns:a14="http://schemas.microsoft.com/office/drawing/2010/main">
        <mc:Choice Requires="a14">
          <p:sp>
            <p:nvSpPr>
              <p:cNvPr id="2" name="Rectángulo 1"/>
              <p:cNvSpPr/>
              <p:nvPr/>
            </p:nvSpPr>
            <p:spPr>
              <a:xfrm>
                <a:off x="1696938" y="5095502"/>
                <a:ext cx="6096000" cy="1338828"/>
              </a:xfrm>
              <a:prstGeom prst="rect">
                <a:avLst/>
              </a:prstGeom>
            </p:spPr>
            <p:txBody>
              <a:bodyPr>
                <a:spAutoFit/>
              </a:bodyPr>
              <a:lstStyle/>
              <a:p>
                <a:pPr indent="449580" algn="ctr">
                  <a:lnSpc>
                    <a:spcPct val="150000"/>
                  </a:lnSpc>
                  <a:spcBef>
                    <a:spcPts val="200"/>
                  </a:spcBef>
                </a:pPr>
                <a:r>
                  <a:rPr lang="es-EC" b="1" dirty="0" smtClean="0">
                    <a:solidFill>
                      <a:srgbClr val="000000"/>
                    </a:solidFill>
                    <a:effectLst/>
                    <a:latin typeface="Arial" panose="020B0604020202020204" pitchFamily="34" charset="0"/>
                    <a:ea typeface="Times New Roman" panose="02020603050405020304" pitchFamily="18" charset="0"/>
                  </a:rPr>
                  <a:t>Deriva Inelástica Sentido X</a:t>
                </a:r>
              </a:p>
              <a:p>
                <a:pPr algn="ctr">
                  <a:lnSpc>
                    <a:spcPct val="150000"/>
                  </a:lnSpc>
                </a:pPr>
                <a:r>
                  <a:rPr lang="es-EC"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m:t>
                        </m:r>
                      </m:e>
                      <m:sub>
                        <m:r>
                          <a:rPr lang="es-EC" i="1">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effectLst/>
                        <a:latin typeface="Cambria Math" panose="02040503050406030204" pitchFamily="18" charset="0"/>
                        <a:ea typeface="Times New Roman" panose="02020603050405020304" pitchFamily="18" charset="0"/>
                        <a:cs typeface="Arial" panose="020B0604020202020204" pitchFamily="34" charset="0"/>
                      </a:rPr>
                      <m:t>=0.75 (8) (0.00</m:t>
                    </m:r>
                    <m:r>
                      <a:rPr lang="es-EC" b="0" i="1" smtClean="0">
                        <a:effectLst/>
                        <a:latin typeface="Cambria Math" panose="02040503050406030204" pitchFamily="18" charset="0"/>
                        <a:ea typeface="Times New Roman" panose="02020603050405020304" pitchFamily="18" charset="0"/>
                        <a:cs typeface="Arial" panose="020B0604020202020204" pitchFamily="34" charset="0"/>
                      </a:rPr>
                      <m:t>2941</m:t>
                    </m:r>
                    <m:r>
                      <a:rPr lang="es-EC"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s-EC" dirty="0">
                  <a:effectLst/>
                  <a:latin typeface="Times New Roman" panose="02020603050405020304" pitchFamily="18" charset="0"/>
                  <a:ea typeface="Times New Roman" panose="02020603050405020304" pitchFamily="18" charset="0"/>
                </a:endParaRPr>
              </a:p>
              <a:p>
                <a:pPr algn="ctr">
                  <a:lnSpc>
                    <a:spcPct val="150000"/>
                  </a:lnSpc>
                </a:pPr>
                <a:r>
                  <a:rPr lang="es-EC" dirty="0">
                    <a:effectLst/>
                    <a:latin typeface="Arial" panose="020B0604020202020204" pitchFamily="34" charset="0"/>
                    <a:ea typeface="Times New Roman" panose="02020603050405020304" pitchFamily="18" charset="0"/>
                  </a:rPr>
                  <a:t> </a:t>
                </a:r>
                <a14:m>
                  <m:oMath xmlns:m="http://schemas.openxmlformats.org/officeDocument/2006/math">
                    <m:sSub>
                      <m:sSubPr>
                        <m:ctrlPr>
                          <a:rPr lang="es-EC" b="1" i="1">
                            <a:effectLst/>
                            <a:latin typeface="Cambria Math"/>
                            <a:ea typeface="Times New Roman" panose="02020603050405020304" pitchFamily="18" charset="0"/>
                            <a:cs typeface="Arial" panose="020B0604020202020204" pitchFamily="34" charset="0"/>
                          </a:rPr>
                        </m:ctrlPr>
                      </m:sSubPr>
                      <m:e>
                        <m:r>
                          <a:rPr lang="es-EC" b="1" i="1">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effectLst/>
                            <a:latin typeface="Cambria Math" panose="02040503050406030204" pitchFamily="18" charset="0"/>
                            <a:ea typeface="Times New Roman" panose="02020603050405020304" pitchFamily="18" charset="0"/>
                            <a:cs typeface="Arial" panose="020B0604020202020204" pitchFamily="34" charset="0"/>
                          </a:rPr>
                          <m:t>𝑴</m:t>
                        </m:r>
                      </m:sub>
                    </m:sSub>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m:t>
                    </m:r>
                    <m:r>
                      <a:rPr lang="es-EC" b="1" i="1">
                        <a:effectLst/>
                        <a:latin typeface="Cambria Math" panose="02040503050406030204" pitchFamily="18" charset="0"/>
                        <a:ea typeface="Times New Roman" panose="02020603050405020304" pitchFamily="18" charset="0"/>
                        <a:cs typeface="Arial" panose="020B0604020202020204" pitchFamily="34" charset="0"/>
                      </a:rPr>
                      <m:t>.</m:t>
                    </m:r>
                    <m:r>
                      <a:rPr lang="es-EC" b="1" i="1">
                        <a:effectLst/>
                        <a:latin typeface="Cambria Math" panose="02040503050406030204" pitchFamily="18" charset="0"/>
                        <a:ea typeface="Times New Roman" panose="02020603050405020304" pitchFamily="18" charset="0"/>
                        <a:cs typeface="Arial" panose="020B0604020202020204" pitchFamily="34" charset="0"/>
                      </a:rPr>
                      <m:t>𝟎𝟏𝟕</m:t>
                    </m:r>
                  </m:oMath>
                </a14:m>
                <a:r>
                  <a:rPr lang="es-EC" b="1" dirty="0">
                    <a:effectLst/>
                    <a:latin typeface="Arial" panose="020B0604020202020204" pitchFamily="34" charset="0"/>
                    <a:ea typeface="Times New Roman" panose="02020603050405020304" pitchFamily="18" charset="0"/>
                  </a:rPr>
                  <a:t> &lt; </a:t>
                </a:r>
                <a:r>
                  <a:rPr lang="es-EC" b="1" dirty="0">
                    <a:solidFill>
                      <a:srgbClr val="C00000"/>
                    </a:solidFill>
                    <a:effectLst/>
                    <a:latin typeface="Arial" panose="020B0604020202020204" pitchFamily="34" charset="0"/>
                    <a:ea typeface="Times New Roman" panose="02020603050405020304" pitchFamily="18" charset="0"/>
                  </a:rPr>
                  <a:t>0.02  </a:t>
                </a:r>
                <a14:m>
                  <m:oMath xmlns:m="http://schemas.openxmlformats.org/officeDocument/2006/math">
                    <m:sSub>
                      <m:sSubPr>
                        <m:ctrlPr>
                          <a:rPr lang="es-EC" b="1" i="1">
                            <a:solidFill>
                              <a:srgbClr val="C00000"/>
                            </a:solidFill>
                            <a:effectLst/>
                            <a:latin typeface="Cambria Math"/>
                            <a:ea typeface="Times New Roman" panose="02020603050405020304" pitchFamily="18" charset="0"/>
                            <a:cs typeface="Arial" panose="020B0604020202020204" pitchFamily="34" charset="0"/>
                          </a:rPr>
                        </m:ctrlPr>
                      </m:sSubPr>
                      <m:e>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e>
                      <m:sub>
                        <m:r>
                          <a:rPr lang="es-EC"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𝑴𝒂𝒙</m:t>
                        </m:r>
                      </m:sub>
                    </m:sSub>
                  </m:oMath>
                </a14:m>
                <a:r>
                  <a:rPr lang="es-EC" b="1" dirty="0">
                    <a:solidFill>
                      <a:srgbClr val="C00000"/>
                    </a:solidFill>
                    <a:effectLst/>
                    <a:latin typeface="Arial" panose="020B0604020202020204" pitchFamily="34"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696938" y="5095502"/>
                <a:ext cx="6096000" cy="1338828"/>
              </a:xfrm>
              <a:prstGeom prst="rect">
                <a:avLst/>
              </a:prstGeom>
              <a:blipFill rotWithShape="0">
                <a:blip r:embed="rId2"/>
                <a:stretch>
                  <a:fillRect b="-2727"/>
                </a:stretch>
              </a:blipFill>
            </p:spPr>
            <p:txBody>
              <a:bodyPr/>
              <a:lstStyle/>
              <a:p>
                <a:r>
                  <a:rPr lang="es-EC">
                    <a:noFill/>
                  </a:rPr>
                  <a:t> </a:t>
                </a:r>
              </a:p>
            </p:txBody>
          </p:sp>
        </mc:Fallback>
      </mc:AlternateContent>
      <p:pic>
        <p:nvPicPr>
          <p:cNvPr id="7" name="Imagen 6"/>
          <p:cNvPicPr/>
          <p:nvPr/>
        </p:nvPicPr>
        <p:blipFill>
          <a:blip r:embed="rId3"/>
          <a:stretch>
            <a:fillRect/>
          </a:stretch>
        </p:blipFill>
        <p:spPr>
          <a:xfrm>
            <a:off x="1974692" y="1136551"/>
            <a:ext cx="6754439" cy="3688017"/>
          </a:xfrm>
          <a:prstGeom prst="rect">
            <a:avLst/>
          </a:prstGeom>
        </p:spPr>
      </p:pic>
    </p:spTree>
    <p:extLst>
      <p:ext uri="{BB962C8B-B14F-4D97-AF65-F5344CB8AC3E}">
        <p14:creationId xmlns:p14="http://schemas.microsoft.com/office/powerpoint/2010/main" val="3514626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9731"/>
            <a:ext cx="8596668" cy="5265185"/>
          </a:xfrm>
        </p:spPr>
        <p:txBody>
          <a:bodyPr/>
          <a:lstStyle/>
          <a:p>
            <a:r>
              <a:rPr lang="en-US" dirty="0" smtClean="0"/>
              <a:t>Control de Modos de </a:t>
            </a:r>
            <a:r>
              <a:rPr lang="es-EC" dirty="0" smtClean="0"/>
              <a:t>Vibración</a:t>
            </a:r>
            <a:endParaRPr lang="es-EC" dirty="0"/>
          </a:p>
        </p:txBody>
      </p:sp>
      <p:pic>
        <p:nvPicPr>
          <p:cNvPr id="4" name="Imagen 3"/>
          <p:cNvPicPr/>
          <p:nvPr/>
        </p:nvPicPr>
        <p:blipFill>
          <a:blip r:embed="rId2"/>
          <a:stretch>
            <a:fillRect/>
          </a:stretch>
        </p:blipFill>
        <p:spPr>
          <a:xfrm>
            <a:off x="1904250" y="1346788"/>
            <a:ext cx="7473271" cy="4696246"/>
          </a:xfrm>
          <a:prstGeom prst="rect">
            <a:avLst/>
          </a:prstGeom>
        </p:spPr>
      </p:pic>
    </p:spTree>
    <p:extLst>
      <p:ext uri="{BB962C8B-B14F-4D97-AF65-F5344CB8AC3E}">
        <p14:creationId xmlns:p14="http://schemas.microsoft.com/office/powerpoint/2010/main" val="4199485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201333"/>
            <a:ext cx="10972800" cy="990600"/>
          </a:xfrm>
        </p:spPr>
        <p:txBody>
          <a:bodyPr>
            <a:noAutofit/>
          </a:bodyPr>
          <a:lstStyle/>
          <a:p>
            <a:r>
              <a:rPr lang="es-EC" sz="4400" dirty="0"/>
              <a:t>CONCLUSIONES Y RECOMENDACIONES</a:t>
            </a:r>
          </a:p>
        </p:txBody>
      </p:sp>
    </p:spTree>
    <p:extLst>
      <p:ext uri="{BB962C8B-B14F-4D97-AF65-F5344CB8AC3E}">
        <p14:creationId xmlns:p14="http://schemas.microsoft.com/office/powerpoint/2010/main" val="4093660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660859"/>
            <a:ext cx="8596668" cy="4389067"/>
          </a:xfrm>
        </p:spPr>
        <p:txBody>
          <a:bodyPr>
            <a:normAutofit/>
          </a:bodyPr>
          <a:lstStyle/>
          <a:p>
            <a:pPr lvl="0" algn="just"/>
            <a:r>
              <a:rPr lang="es-ES" dirty="0" smtClean="0"/>
              <a:t>En </a:t>
            </a:r>
            <a:r>
              <a:rPr lang="es-ES" dirty="0"/>
              <a:t>el primer modelo </a:t>
            </a:r>
            <a:r>
              <a:rPr lang="es-ES" dirty="0" smtClean="0"/>
              <a:t>deriva </a:t>
            </a:r>
            <a:r>
              <a:rPr lang="es-ES" dirty="0"/>
              <a:t>inelástica está en 0.0198 siendo un diseño óptimo.</a:t>
            </a:r>
            <a:endParaRPr lang="es-EC" dirty="0"/>
          </a:p>
          <a:p>
            <a:pPr lvl="0" algn="just"/>
            <a:r>
              <a:rPr lang="es-ES" dirty="0"/>
              <a:t>En el segundo modelo </a:t>
            </a:r>
            <a:r>
              <a:rPr lang="es-ES" dirty="0" smtClean="0"/>
              <a:t>deriva </a:t>
            </a:r>
            <a:r>
              <a:rPr lang="es-ES" dirty="0"/>
              <a:t>inelástica máxima de </a:t>
            </a:r>
            <a:r>
              <a:rPr lang="es-ES" dirty="0" smtClean="0"/>
              <a:t>0.008 debido a control en modos de vibración.</a:t>
            </a:r>
            <a:endParaRPr lang="es-EC" dirty="0"/>
          </a:p>
          <a:p>
            <a:pPr lvl="0" algn="just"/>
            <a:r>
              <a:rPr lang="es-ES" dirty="0"/>
              <a:t>En el tercer modelo </a:t>
            </a:r>
            <a:r>
              <a:rPr lang="es-ES" dirty="0" smtClean="0"/>
              <a:t>deriva </a:t>
            </a:r>
            <a:r>
              <a:rPr lang="es-ES" dirty="0"/>
              <a:t>inelástica máxima es de </a:t>
            </a:r>
            <a:r>
              <a:rPr lang="es-ES" dirty="0" smtClean="0"/>
              <a:t>0.017.</a:t>
            </a:r>
          </a:p>
          <a:p>
            <a:pPr lvl="0" algn="just"/>
            <a:r>
              <a:rPr lang="es-ES" dirty="0" smtClean="0"/>
              <a:t>Modos de vibración en análisis </a:t>
            </a:r>
            <a:r>
              <a:rPr lang="es-ES" dirty="0"/>
              <a:t>modal espectral en el modelo de ocho </a:t>
            </a:r>
            <a:r>
              <a:rPr lang="es-ES" dirty="0" smtClean="0"/>
              <a:t>pisos</a:t>
            </a:r>
            <a:r>
              <a:rPr lang="es-EC" dirty="0"/>
              <a:t>.</a:t>
            </a:r>
            <a:endParaRPr lang="es-E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479" y="4741332"/>
            <a:ext cx="5416817" cy="99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61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0343" y="1656724"/>
            <a:ext cx="8596668" cy="3880773"/>
          </a:xfrm>
        </p:spPr>
        <p:txBody>
          <a:bodyPr>
            <a:normAutofit fontScale="62500" lnSpcReduction="20000"/>
          </a:bodyPr>
          <a:lstStyle/>
          <a:p>
            <a:pPr lvl="0" algn="just"/>
            <a:r>
              <a:rPr lang="es-ES" dirty="0"/>
              <a:t>Modos de vibración en análisis </a:t>
            </a:r>
            <a:r>
              <a:rPr lang="es-ES" dirty="0" smtClean="0"/>
              <a:t>historia en el tiempo en </a:t>
            </a:r>
            <a:r>
              <a:rPr lang="es-ES" dirty="0"/>
              <a:t>el modelo de </a:t>
            </a:r>
            <a:r>
              <a:rPr lang="es-ES" dirty="0" smtClean="0"/>
              <a:t>doce </a:t>
            </a:r>
            <a:r>
              <a:rPr lang="es-ES" dirty="0"/>
              <a:t>pisos</a:t>
            </a:r>
            <a:r>
              <a:rPr lang="es-EC" dirty="0" smtClean="0"/>
              <a:t>.</a:t>
            </a:r>
          </a:p>
          <a:p>
            <a:pPr lvl="0" algn="just"/>
            <a:endParaRPr lang="es-EC" dirty="0" smtClean="0"/>
          </a:p>
          <a:p>
            <a:pPr lvl="0" algn="just"/>
            <a:endParaRPr lang="es-EC" dirty="0"/>
          </a:p>
          <a:p>
            <a:pPr lvl="0" algn="just"/>
            <a:endParaRPr lang="es-EC" dirty="0" smtClean="0"/>
          </a:p>
          <a:p>
            <a:pPr lvl="0" algn="just"/>
            <a:endParaRPr lang="es-EC" dirty="0" smtClean="0"/>
          </a:p>
          <a:p>
            <a:pPr lvl="0" algn="just"/>
            <a:endParaRPr lang="es-ES" dirty="0"/>
          </a:p>
          <a:p>
            <a:pPr lvl="0" algn="just"/>
            <a:r>
              <a:rPr lang="es-ES" dirty="0" smtClean="0"/>
              <a:t>Muros de </a:t>
            </a:r>
            <a:r>
              <a:rPr lang="es-ES" dirty="0"/>
              <a:t>corte para cumplir </a:t>
            </a:r>
            <a:r>
              <a:rPr lang="es-ES" dirty="0" smtClean="0"/>
              <a:t>participación </a:t>
            </a:r>
            <a:r>
              <a:rPr lang="es-ES" dirty="0"/>
              <a:t>de masas superior al 90% y torsión mínima en los primeros </a:t>
            </a:r>
            <a:r>
              <a:rPr lang="es-ES" dirty="0" smtClean="0"/>
              <a:t>modos</a:t>
            </a:r>
            <a:r>
              <a:rPr lang="es-EC" dirty="0" smtClean="0"/>
              <a:t> en edificaciones de gran altura.</a:t>
            </a:r>
          </a:p>
          <a:p>
            <a:pPr lvl="0" algn="just"/>
            <a:endParaRPr lang="es-EC" dirty="0"/>
          </a:p>
          <a:p>
            <a:pPr lvl="0" algn="just"/>
            <a:r>
              <a:rPr lang="es-ES" dirty="0"/>
              <a:t>Los registros que se utilizan para escalar el espectro en el análisis de historia en el tiempo son de sismos que están lejos del territorio ecuatoriano pero tienen similitud por lo cual se los puede usar</a:t>
            </a:r>
            <a:r>
              <a:rPr lang="es-ES" dirty="0" smtClean="0"/>
              <a:t>.</a:t>
            </a:r>
          </a:p>
          <a:p>
            <a:pPr lvl="0" algn="just"/>
            <a:endParaRPr lang="es-EC" dirty="0"/>
          </a:p>
          <a:p>
            <a:pPr lvl="0" algn="just"/>
            <a:r>
              <a:rPr lang="es-ES" dirty="0" smtClean="0"/>
              <a:t>Porcentaje de </a:t>
            </a:r>
            <a:r>
              <a:rPr lang="es-ES" dirty="0"/>
              <a:t>carga </a:t>
            </a:r>
            <a:r>
              <a:rPr lang="es-ES" dirty="0" smtClean="0"/>
              <a:t>reactiva según </a:t>
            </a:r>
            <a:r>
              <a:rPr lang="es-ES" dirty="0"/>
              <a:t>el modelo. </a:t>
            </a:r>
            <a:endParaRPr lang="es-ES" dirty="0" smtClean="0"/>
          </a:p>
          <a:p>
            <a:pPr lvl="1" algn="just"/>
            <a:r>
              <a:rPr lang="es-ES" dirty="0" smtClean="0"/>
              <a:t>Primer modelo 		14.88% </a:t>
            </a:r>
          </a:p>
          <a:p>
            <a:pPr lvl="1" algn="just"/>
            <a:r>
              <a:rPr lang="es-ES" dirty="0" smtClean="0"/>
              <a:t>Segundo modelo 	</a:t>
            </a:r>
            <a:r>
              <a:rPr lang="es-ES" dirty="0" smtClean="0"/>
              <a:t>10.70%</a:t>
            </a:r>
          </a:p>
          <a:p>
            <a:pPr marL="274320" lvl="1" indent="0" algn="just">
              <a:buNone/>
            </a:pPr>
            <a:endParaRPr lang="es-EC" dirty="0"/>
          </a:p>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267" y="1943099"/>
            <a:ext cx="4648200" cy="98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762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660859"/>
            <a:ext cx="8596668" cy="4389067"/>
          </a:xfrm>
        </p:spPr>
        <p:txBody>
          <a:bodyPr>
            <a:normAutofit/>
          </a:bodyPr>
          <a:lstStyle/>
          <a:p>
            <a:pPr lvl="0" algn="just"/>
            <a:r>
              <a:rPr lang="es-ES" dirty="0" smtClean="0"/>
              <a:t>Configuración estructural.</a:t>
            </a:r>
          </a:p>
          <a:p>
            <a:pPr lvl="0" algn="just"/>
            <a:r>
              <a:rPr lang="es-ES" dirty="0" smtClean="0"/>
              <a:t>Análisis </a:t>
            </a:r>
            <a:r>
              <a:rPr lang="es-ES" dirty="0"/>
              <a:t>estático equivalente </a:t>
            </a:r>
            <a:r>
              <a:rPr lang="es-ES" dirty="0" smtClean="0"/>
              <a:t>en estructuras menores.</a:t>
            </a:r>
          </a:p>
          <a:p>
            <a:pPr lvl="0" algn="just"/>
            <a:r>
              <a:rPr lang="es-ES" dirty="0" smtClean="0"/>
              <a:t>Análisis </a:t>
            </a:r>
            <a:r>
              <a:rPr lang="es-ES" dirty="0"/>
              <a:t>modal </a:t>
            </a:r>
            <a:r>
              <a:rPr lang="es-ES" dirty="0" smtClean="0"/>
              <a:t>espectral recomendable en estructuras </a:t>
            </a:r>
            <a:r>
              <a:rPr lang="es-ES" dirty="0"/>
              <a:t>de importancia o de configuración irregular.  </a:t>
            </a:r>
            <a:endParaRPr lang="es-EC" dirty="0"/>
          </a:p>
          <a:p>
            <a:pPr lvl="0" algn="just"/>
            <a:r>
              <a:rPr lang="es-ES" dirty="0" smtClean="0"/>
              <a:t>Los </a:t>
            </a:r>
            <a:r>
              <a:rPr lang="es-ES" dirty="0"/>
              <a:t>métodos de diseño que recomienda la NEC-SE se aplican a todo tipo de edificación pero se necesita entender cada uno para realizar una buena aplicación. La norma es una guía pero el criterio y el conocimiento para el modelamiento e interpretación de resultados tiene el diseñador estructural.</a:t>
            </a:r>
            <a:endParaRPr lang="es-EC" dirty="0"/>
          </a:p>
          <a:p>
            <a:endParaRPr lang="es-EC" dirty="0"/>
          </a:p>
        </p:txBody>
      </p:sp>
    </p:spTree>
    <p:extLst>
      <p:ext uri="{BB962C8B-B14F-4D97-AF65-F5344CB8AC3E}">
        <p14:creationId xmlns:p14="http://schemas.microsoft.com/office/powerpoint/2010/main" val="68140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22251"/>
            <a:ext cx="4426294" cy="687572"/>
          </a:xfrm>
        </p:spPr>
        <p:txBody>
          <a:bodyPr>
            <a:normAutofit fontScale="90000"/>
          </a:bodyPr>
          <a:lstStyle/>
          <a:p>
            <a:r>
              <a:rPr lang="en-US" dirty="0" smtClean="0"/>
              <a:t>Objetivo General</a:t>
            </a:r>
            <a:endParaRPr lang="es-EC" dirty="0"/>
          </a:p>
        </p:txBody>
      </p:sp>
      <p:sp>
        <p:nvSpPr>
          <p:cNvPr id="3" name="Marcador de contenido 2"/>
          <p:cNvSpPr>
            <a:spLocks noGrp="1"/>
          </p:cNvSpPr>
          <p:nvPr>
            <p:ph idx="1"/>
          </p:nvPr>
        </p:nvSpPr>
        <p:spPr>
          <a:xfrm>
            <a:off x="677334" y="1607697"/>
            <a:ext cx="8596668" cy="1092973"/>
          </a:xfrm>
        </p:spPr>
        <p:txBody>
          <a:bodyPr/>
          <a:lstStyle/>
          <a:p>
            <a:pPr lvl="0" algn="just"/>
            <a:r>
              <a:rPr lang="es-EC" sz="2000" dirty="0"/>
              <a:t>Desarrollar una guía de aplicación del capítulo de peligro sísmico y requisitos de diseño sismorresistente de la norma ecuatoriana de la construcción (NEC).</a:t>
            </a:r>
          </a:p>
          <a:p>
            <a:endParaRPr lang="es-EC" dirty="0"/>
          </a:p>
        </p:txBody>
      </p:sp>
    </p:spTree>
    <p:extLst>
      <p:ext uri="{BB962C8B-B14F-4D97-AF65-F5344CB8AC3E}">
        <p14:creationId xmlns:p14="http://schemas.microsoft.com/office/powerpoint/2010/main" val="314233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77333" y="760637"/>
            <a:ext cx="5585243" cy="90213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Objetivos </a:t>
            </a:r>
            <a:r>
              <a:rPr lang="es-EC" dirty="0"/>
              <a:t>Específicos </a:t>
            </a:r>
          </a:p>
        </p:txBody>
      </p:sp>
      <p:sp>
        <p:nvSpPr>
          <p:cNvPr id="5" name="Marcador de contenido 2"/>
          <p:cNvSpPr txBox="1">
            <a:spLocks/>
          </p:cNvSpPr>
          <p:nvPr/>
        </p:nvSpPr>
        <p:spPr>
          <a:xfrm>
            <a:off x="571009" y="1937306"/>
            <a:ext cx="8596668" cy="388933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C" sz="1900" dirty="0"/>
              <a:t>Modelar las estructuras utilizando el programa </a:t>
            </a:r>
            <a:r>
              <a:rPr lang="es-EC" sz="1900" dirty="0" smtClean="0"/>
              <a:t>ETABS</a:t>
            </a:r>
          </a:p>
          <a:p>
            <a:pPr lvl="0" algn="just"/>
            <a:r>
              <a:rPr lang="es-ES" sz="1900" dirty="0"/>
              <a:t>Verificar las derivas de piso que no excedan el 2% en las tres estructuras</a:t>
            </a:r>
            <a:r>
              <a:rPr lang="es-ES" sz="1900" dirty="0" smtClean="0"/>
              <a:t>.</a:t>
            </a:r>
          </a:p>
          <a:p>
            <a:pPr algn="just"/>
            <a:r>
              <a:rPr lang="es-ES" sz="1900" dirty="0"/>
              <a:t>Comprobar comportamiento de los tres primeros modos de vibración en las edificaciones de 8 y 12 pisos.</a:t>
            </a:r>
            <a:endParaRPr lang="es-EC" sz="1900" dirty="0"/>
          </a:p>
          <a:p>
            <a:pPr lvl="0" algn="just"/>
            <a:r>
              <a:rPr lang="es-EC" sz="1900" dirty="0"/>
              <a:t>Determinar la acción sísmica para el edificio de 4 pisos utilizando el método estático equivalente </a:t>
            </a:r>
            <a:endParaRPr lang="es-EC" sz="1900" dirty="0" smtClean="0"/>
          </a:p>
          <a:p>
            <a:pPr algn="just"/>
            <a:r>
              <a:rPr lang="es-ES" sz="1900" dirty="0"/>
              <a:t>Determinar la acción sísmica para el edificio de 8 pisos utilizando el análisis modal espectral.</a:t>
            </a:r>
            <a:endParaRPr lang="es-EC" sz="1900" dirty="0"/>
          </a:p>
          <a:p>
            <a:pPr algn="just"/>
            <a:r>
              <a:rPr lang="es-ES" sz="1900" dirty="0"/>
              <a:t>Determinar la acción sísmica para el edificio de 12 pisos utilizando el método de historia en el tiempo lineal.</a:t>
            </a:r>
            <a:endParaRPr lang="es-EC" sz="1900" dirty="0"/>
          </a:p>
          <a:p>
            <a:pPr algn="just"/>
            <a:r>
              <a:rPr lang="es-ES" sz="1900" dirty="0"/>
              <a:t>Presentar una guía de aplicación del capítulo dos de la Norma Ecuatoriana de la Construcción.</a:t>
            </a:r>
            <a:endParaRPr lang="es-EC" sz="1900" dirty="0"/>
          </a:p>
          <a:p>
            <a:pPr lvl="0" algn="just"/>
            <a:endParaRPr lang="es-EC" dirty="0"/>
          </a:p>
          <a:p>
            <a:pPr algn="just"/>
            <a:endParaRPr lang="es-EC" dirty="0"/>
          </a:p>
        </p:txBody>
      </p:sp>
    </p:spTree>
    <p:extLst>
      <p:ext uri="{BB962C8B-B14F-4D97-AF65-F5344CB8AC3E}">
        <p14:creationId xmlns:p14="http://schemas.microsoft.com/office/powerpoint/2010/main" val="254344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Estructura</a:t>
            </a:r>
            <a:r>
              <a:rPr lang="en-US" dirty="0" smtClean="0"/>
              <a:t> Analizada</a:t>
            </a:r>
            <a:endParaRPr lang="es-EC" dirty="0"/>
          </a:p>
        </p:txBody>
      </p:sp>
      <p:sp>
        <p:nvSpPr>
          <p:cNvPr id="3" name="Marcador de contenido 2"/>
          <p:cNvSpPr>
            <a:spLocks noGrp="1"/>
          </p:cNvSpPr>
          <p:nvPr>
            <p:ph idx="1"/>
          </p:nvPr>
        </p:nvSpPr>
        <p:spPr>
          <a:xfrm>
            <a:off x="677334" y="1480106"/>
            <a:ext cx="5011085" cy="1890416"/>
          </a:xfrm>
        </p:spPr>
        <p:txBody>
          <a:bodyPr>
            <a:normAutofit fontScale="92500" lnSpcReduction="10000"/>
          </a:bodyPr>
          <a:lstStyle/>
          <a:p>
            <a:r>
              <a:rPr lang="en-US" dirty="0" err="1" smtClean="0"/>
              <a:t>Proyecto</a:t>
            </a:r>
            <a:r>
              <a:rPr lang="en-US" dirty="0" smtClean="0"/>
              <a:t> </a:t>
            </a:r>
            <a:r>
              <a:rPr lang="en-US" dirty="0" err="1" smtClean="0"/>
              <a:t>Lizziantus</a:t>
            </a:r>
            <a:r>
              <a:rPr lang="en-US" dirty="0" smtClean="0"/>
              <a:t>.</a:t>
            </a:r>
          </a:p>
          <a:p>
            <a:r>
              <a:rPr lang="en-US" dirty="0" smtClean="0"/>
              <a:t>Ubicado en Quito Norte Sector </a:t>
            </a:r>
            <a:r>
              <a:rPr lang="en-US" dirty="0" err="1" smtClean="0"/>
              <a:t>Carcelén</a:t>
            </a:r>
            <a:r>
              <a:rPr lang="en-US" dirty="0" smtClean="0"/>
              <a:t>.</a:t>
            </a:r>
          </a:p>
          <a:p>
            <a:r>
              <a:rPr lang="en-US" dirty="0" smtClean="0"/>
              <a:t>Regular en planta y </a:t>
            </a:r>
            <a:r>
              <a:rPr lang="es-EC" dirty="0" smtClean="0"/>
              <a:t>elevación.</a:t>
            </a:r>
            <a:r>
              <a:rPr lang="en-US" dirty="0" smtClean="0"/>
              <a:t> </a:t>
            </a:r>
          </a:p>
          <a:p>
            <a:r>
              <a:rPr lang="en-US" dirty="0" err="1" smtClean="0"/>
              <a:t>Estructura</a:t>
            </a:r>
            <a:r>
              <a:rPr lang="en-US" dirty="0" smtClean="0"/>
              <a:t> </a:t>
            </a:r>
            <a:r>
              <a:rPr lang="en-US" dirty="0" err="1" smtClean="0"/>
              <a:t>mixta</a:t>
            </a:r>
            <a:r>
              <a:rPr lang="en-US" dirty="0"/>
              <a:t>.</a:t>
            </a:r>
            <a:endParaRPr lang="es-EC" dirty="0"/>
          </a:p>
        </p:txBody>
      </p:sp>
      <p:pic>
        <p:nvPicPr>
          <p:cNvPr id="4" name="Imagen 3"/>
          <p:cNvPicPr>
            <a:picLocks noChangeAspect="1"/>
          </p:cNvPicPr>
          <p:nvPr/>
        </p:nvPicPr>
        <p:blipFill>
          <a:blip r:embed="rId2"/>
          <a:stretch>
            <a:fillRect/>
          </a:stretch>
        </p:blipFill>
        <p:spPr>
          <a:xfrm>
            <a:off x="5248744" y="2942279"/>
            <a:ext cx="6150392" cy="3367385"/>
          </a:xfrm>
          <a:prstGeom prst="rect">
            <a:avLst/>
          </a:prstGeom>
        </p:spPr>
      </p:pic>
    </p:spTree>
    <p:extLst>
      <p:ext uri="{BB962C8B-B14F-4D97-AF65-F5344CB8AC3E}">
        <p14:creationId xmlns:p14="http://schemas.microsoft.com/office/powerpoint/2010/main" val="289879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609060"/>
            <a:ext cx="8596668" cy="1320800"/>
          </a:xfrm>
        </p:spPr>
        <p:txBody>
          <a:bodyPr>
            <a:noAutofit/>
          </a:bodyPr>
          <a:lstStyle/>
          <a:p>
            <a:r>
              <a:rPr lang="es-EC" sz="4400" dirty="0"/>
              <a:t>ANÁLISIS SISMORRESISTENTE DE UNA ESTRUCTURA DE CUATRO PISOS UTILIZANDO EL MÉTODO ESTÁTICO EQUIVALENTE</a:t>
            </a:r>
          </a:p>
        </p:txBody>
      </p:sp>
    </p:spTree>
    <p:extLst>
      <p:ext uri="{BB962C8B-B14F-4D97-AF65-F5344CB8AC3E}">
        <p14:creationId xmlns:p14="http://schemas.microsoft.com/office/powerpoint/2010/main" val="1379243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8834</TotalTime>
  <Words>1891</Words>
  <Application>Microsoft Office PowerPoint</Application>
  <PresentationFormat>Personalizado</PresentationFormat>
  <Paragraphs>630</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Claridad</vt:lpstr>
      <vt:lpstr>Presentación de PowerPoint</vt:lpstr>
      <vt:lpstr>ANTECEDENTES Y JUSTIFICACIÓN DEL PROYECTO</vt:lpstr>
      <vt:lpstr>Presentación de PowerPoint</vt:lpstr>
      <vt:lpstr>Presentación de PowerPoint</vt:lpstr>
      <vt:lpstr>Presentación de PowerPoint</vt:lpstr>
      <vt:lpstr>Objetivo General</vt:lpstr>
      <vt:lpstr>Presentación de PowerPoint</vt:lpstr>
      <vt:lpstr>Estructura Analizada</vt:lpstr>
      <vt:lpstr>ANÁLISIS SISMORRESISTENTE DE UNA ESTRUCTURA DE CUATRO PISOS UTILIZANDO EL MÉTODO ESTÁTICO EQUIVALENTE</vt:lpstr>
      <vt:lpstr>Método Estático Equivalente</vt:lpstr>
      <vt:lpstr>Bases para el diseño sismorresistente.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Cortante Basal de Diseño</vt:lpstr>
      <vt:lpstr>Estructura de 4 pisos</vt:lpstr>
      <vt:lpstr>Análisis de Cargas y Secciones. </vt:lpstr>
      <vt:lpstr>Presentación de PowerPoint</vt:lpstr>
      <vt:lpstr>Modelo Matemático</vt:lpstr>
      <vt:lpstr>Aplicación del Método Estático Equivalente</vt:lpstr>
      <vt:lpstr>Presentación de PowerPoint</vt:lpstr>
      <vt:lpstr>Presentación de PowerPoint</vt:lpstr>
      <vt:lpstr>Presentación de PowerPoint</vt:lpstr>
      <vt:lpstr>Presentación de PowerPoint</vt:lpstr>
      <vt:lpstr>Presentación de PowerPoint</vt:lpstr>
      <vt:lpstr>Presentación de PowerPoint</vt:lpstr>
      <vt:lpstr>ANÁLISIS SISMORRESISTENTE UTILIZANDO EL ANÁLISIS ESTÁTICO NO LINEAL</vt:lpstr>
      <vt:lpstr>Presentación de PowerPoint</vt:lpstr>
      <vt:lpstr>ANÁLISIS SISMORRESISTENTE DE UNA ESTRUCTURA DE OCHO PISOS UTILIZANDO EL ANÁLISIS MODAL ESPECTRAL</vt:lpstr>
      <vt:lpstr>Presentación de PowerPoint</vt:lpstr>
      <vt:lpstr>Modelamiento de la estructura</vt:lpstr>
      <vt:lpstr>Modelo Matemático</vt:lpstr>
      <vt:lpstr>Aplicación </vt:lpstr>
      <vt:lpstr>Presentación de PowerPoint</vt:lpstr>
      <vt:lpstr>Presentación de PowerPoint</vt:lpstr>
      <vt:lpstr>Presentación de PowerPoint</vt:lpstr>
      <vt:lpstr>ANÁLISIS SISMORRESISTENTE DE UNA ESTRUCTURA DE DOCE PISOS UTILIZANDO EL ANÁLISIS LINEAL DE HISTORIA EN EL TIEMPO</vt:lpstr>
      <vt:lpstr>Modelamiento</vt:lpstr>
      <vt:lpstr>Modelo Matemático</vt:lpstr>
      <vt:lpstr>Presentación de PowerPoint</vt:lpstr>
      <vt:lpstr>Presentación de PowerPoint</vt:lpstr>
      <vt:lpstr>Presentación de PowerPoint</vt:lpstr>
      <vt:lpstr>Aceleración Espectral y Media de los 7 Registros</vt:lpstr>
      <vt:lpstr>Presentación de PowerPoint</vt:lpstr>
      <vt:lpstr>Presentación de PowerPoint</vt:lpstr>
      <vt:lpstr>Presentación de PowerPoint</vt:lpstr>
      <vt:lpstr>Presentación de PowerPoint</vt:lpstr>
      <vt:lpstr>Presentación de PowerPoint</vt:lpstr>
      <vt:lpstr>CONCLUSIONES Y RECOMENDACIONES</vt:lpstr>
      <vt:lpstr>Conclusiones</vt:lpstr>
      <vt:lpstr>Presentación de PowerPoint</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suarez</dc:creator>
  <cp:lastModifiedBy>Usuario</cp:lastModifiedBy>
  <cp:revision>50</cp:revision>
  <dcterms:created xsi:type="dcterms:W3CDTF">2015-05-14T02:39:45Z</dcterms:created>
  <dcterms:modified xsi:type="dcterms:W3CDTF">2015-06-02T15:15:08Z</dcterms:modified>
</cp:coreProperties>
</file>