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74" r:id="rId6"/>
    <p:sldId id="259" r:id="rId7"/>
    <p:sldId id="260" r:id="rId8"/>
    <p:sldId id="261" r:id="rId9"/>
    <p:sldId id="262" r:id="rId10"/>
    <p:sldId id="264" r:id="rId11"/>
    <p:sldId id="272" r:id="rId12"/>
    <p:sldId id="265" r:id="rId13"/>
    <p:sldId id="266" r:id="rId14"/>
    <p:sldId id="267" r:id="rId15"/>
    <p:sldId id="268" r:id="rId16"/>
    <p:sldId id="269" r:id="rId17"/>
    <p:sldId id="271" r:id="rId18"/>
    <p:sldId id="276" r:id="rId1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2308" autoAdjust="0"/>
  </p:normalViewPr>
  <p:slideViewPr>
    <p:cSldViewPr>
      <p:cViewPr>
        <p:scale>
          <a:sx n="60" d="100"/>
          <a:sy n="60" d="100"/>
        </p:scale>
        <p:origin x="-1356"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Camilo\Escritorio\biomasa_perfil\Calculos_2b.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Camilo\Escritorio\biomasa_perfil\Calculos_2b.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sz="1200"/>
            </a:pPr>
            <a:r>
              <a:rPr lang="en-US" sz="1200"/>
              <a:t>Biogás [cm</a:t>
            </a:r>
            <a:r>
              <a:rPr lang="en-US" sz="1200" baseline="30000"/>
              <a:t>3</a:t>
            </a:r>
            <a:r>
              <a:rPr lang="en-US" sz="1200"/>
              <a:t>]</a:t>
            </a:r>
          </a:p>
        </c:rich>
      </c:tx>
      <c:layout/>
    </c:title>
    <c:plotArea>
      <c:layout/>
      <c:barChart>
        <c:barDir val="col"/>
        <c:grouping val="clustered"/>
        <c:ser>
          <c:idx val="0"/>
          <c:order val="0"/>
          <c:tx>
            <c:strRef>
              <c:f>Volumetrico!$W$1</c:f>
              <c:strCache>
                <c:ptCount val="1"/>
                <c:pt idx="0">
                  <c:v>P1</c:v>
                </c:pt>
              </c:strCache>
            </c:strRef>
          </c:tx>
          <c:val>
            <c:numRef>
              <c:f>Volumetrico!$W$32</c:f>
              <c:numCache>
                <c:formatCode>0.0</c:formatCode>
                <c:ptCount val="1"/>
                <c:pt idx="0">
                  <c:v>120.7</c:v>
                </c:pt>
              </c:numCache>
            </c:numRef>
          </c:val>
        </c:ser>
        <c:ser>
          <c:idx val="1"/>
          <c:order val="1"/>
          <c:tx>
            <c:strRef>
              <c:f>Volumetrico!$X$1</c:f>
              <c:strCache>
                <c:ptCount val="1"/>
                <c:pt idx="0">
                  <c:v>P2</c:v>
                </c:pt>
              </c:strCache>
            </c:strRef>
          </c:tx>
          <c:val>
            <c:numRef>
              <c:f>Volumetrico!$X$32</c:f>
              <c:numCache>
                <c:formatCode>0.0</c:formatCode>
                <c:ptCount val="1"/>
                <c:pt idx="0">
                  <c:v>245.22000000000003</c:v>
                </c:pt>
              </c:numCache>
            </c:numRef>
          </c:val>
        </c:ser>
        <c:ser>
          <c:idx val="2"/>
          <c:order val="2"/>
          <c:tx>
            <c:strRef>
              <c:f>Volumetrico!$Y$1</c:f>
              <c:strCache>
                <c:ptCount val="1"/>
                <c:pt idx="0">
                  <c:v>P3</c:v>
                </c:pt>
              </c:strCache>
            </c:strRef>
          </c:tx>
          <c:val>
            <c:numRef>
              <c:f>Volumetrico!$Y$32</c:f>
              <c:numCache>
                <c:formatCode>0.0</c:formatCode>
                <c:ptCount val="1"/>
                <c:pt idx="0">
                  <c:v>53.7</c:v>
                </c:pt>
              </c:numCache>
            </c:numRef>
          </c:val>
        </c:ser>
        <c:ser>
          <c:idx val="3"/>
          <c:order val="3"/>
          <c:tx>
            <c:strRef>
              <c:f>Volumetrico!$Z$1</c:f>
              <c:strCache>
                <c:ptCount val="1"/>
                <c:pt idx="0">
                  <c:v>P4</c:v>
                </c:pt>
              </c:strCache>
            </c:strRef>
          </c:tx>
          <c:val>
            <c:numRef>
              <c:f>Volumetrico!$Z$32</c:f>
              <c:numCache>
                <c:formatCode>0.0</c:formatCode>
                <c:ptCount val="1"/>
                <c:pt idx="0">
                  <c:v>146</c:v>
                </c:pt>
              </c:numCache>
            </c:numRef>
          </c:val>
        </c:ser>
        <c:ser>
          <c:idx val="4"/>
          <c:order val="4"/>
          <c:tx>
            <c:strRef>
              <c:f>Volumetrico!$AA$1</c:f>
              <c:strCache>
                <c:ptCount val="1"/>
                <c:pt idx="0">
                  <c:v>P5</c:v>
                </c:pt>
              </c:strCache>
            </c:strRef>
          </c:tx>
          <c:val>
            <c:numRef>
              <c:f>Volumetrico!$AA$32</c:f>
              <c:numCache>
                <c:formatCode>0.0</c:formatCode>
                <c:ptCount val="1"/>
                <c:pt idx="0">
                  <c:v>166</c:v>
                </c:pt>
              </c:numCache>
            </c:numRef>
          </c:val>
        </c:ser>
        <c:ser>
          <c:idx val="5"/>
          <c:order val="5"/>
          <c:tx>
            <c:strRef>
              <c:f>Volumetrico!$AB$1</c:f>
              <c:strCache>
                <c:ptCount val="1"/>
                <c:pt idx="0">
                  <c:v>P6</c:v>
                </c:pt>
              </c:strCache>
            </c:strRef>
          </c:tx>
          <c:val>
            <c:numRef>
              <c:f>Volumetrico!$AB$32</c:f>
              <c:numCache>
                <c:formatCode>0.0</c:formatCode>
                <c:ptCount val="1"/>
                <c:pt idx="0">
                  <c:v>219.3</c:v>
                </c:pt>
              </c:numCache>
            </c:numRef>
          </c:val>
        </c:ser>
        <c:axId val="70414336"/>
        <c:axId val="70415872"/>
      </c:barChart>
      <c:catAx>
        <c:axId val="70414336"/>
        <c:scaling>
          <c:orientation val="minMax"/>
        </c:scaling>
        <c:delete val="1"/>
        <c:axPos val="b"/>
        <c:tickLblPos val="nextTo"/>
        <c:crossAx val="70415872"/>
        <c:crosses val="autoZero"/>
        <c:lblAlgn val="ctr"/>
        <c:lblOffset val="100"/>
        <c:tickLblSkip val="10"/>
        <c:tickMarkSkip val="10"/>
      </c:catAx>
      <c:valAx>
        <c:axId val="70415872"/>
        <c:scaling>
          <c:orientation val="minMax"/>
        </c:scaling>
        <c:axPos val="l"/>
        <c:majorGridlines/>
        <c:numFmt formatCode="0.0" sourceLinked="1"/>
        <c:tickLblPos val="nextTo"/>
        <c:txPr>
          <a:bodyPr/>
          <a:lstStyle/>
          <a:p>
            <a:pPr>
              <a:defRPr sz="1050"/>
            </a:pPr>
            <a:endParaRPr lang="es-ES"/>
          </a:p>
        </c:txPr>
        <c:crossAx val="70414336"/>
        <c:crosses val="autoZero"/>
        <c:crossBetween val="between"/>
      </c:valAx>
      <c:spPr>
        <a:noFill/>
      </c:spPr>
    </c:plotArea>
    <c:legend>
      <c:legendPos val="r"/>
      <c:layout/>
      <c:txPr>
        <a:bodyPr/>
        <a:lstStyle/>
        <a:p>
          <a:pPr>
            <a:defRPr sz="800"/>
          </a:pPr>
          <a:endParaRPr lang="es-ES"/>
        </a:p>
      </c:txPr>
    </c:legend>
    <c:plotVisOnly val="1"/>
  </c:chart>
  <c:spPr>
    <a:no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sz="1050"/>
            </a:pPr>
            <a:r>
              <a:rPr lang="es-ES" sz="1200" dirty="0"/>
              <a:t>Biogás</a:t>
            </a:r>
            <a:r>
              <a:rPr lang="es-ES" sz="1050" dirty="0"/>
              <a:t> [cm</a:t>
            </a:r>
            <a:r>
              <a:rPr lang="es-ES" sz="1050" baseline="30000" dirty="0"/>
              <a:t>3</a:t>
            </a:r>
            <a:r>
              <a:rPr lang="es-ES" sz="1050" dirty="0"/>
              <a:t>]</a:t>
            </a:r>
          </a:p>
        </c:rich>
      </c:tx>
      <c:layout/>
    </c:title>
    <c:plotArea>
      <c:layout/>
      <c:scatterChart>
        <c:scatterStyle val="smoothMarker"/>
        <c:ser>
          <c:idx val="0"/>
          <c:order val="0"/>
          <c:tx>
            <c:strRef>
              <c:f>Volumetrico!$W$1</c:f>
              <c:strCache>
                <c:ptCount val="1"/>
                <c:pt idx="0">
                  <c:v>P1</c:v>
                </c:pt>
              </c:strCache>
            </c:strRef>
          </c:tx>
          <c:marker>
            <c:symbol val="none"/>
          </c:marker>
          <c:xVal>
            <c:numRef>
              <c:f>Volumetrico!$A$2:$A$32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Volumetrico!$W$2:$W$32</c:f>
              <c:numCache>
                <c:formatCode>0.0</c:formatCode>
                <c:ptCount val="31"/>
                <c:pt idx="0">
                  <c:v>0</c:v>
                </c:pt>
                <c:pt idx="1">
                  <c:v>4.7</c:v>
                </c:pt>
                <c:pt idx="2">
                  <c:v>9.5</c:v>
                </c:pt>
                <c:pt idx="3">
                  <c:v>14.3</c:v>
                </c:pt>
                <c:pt idx="4">
                  <c:v>22.5</c:v>
                </c:pt>
                <c:pt idx="5">
                  <c:v>33.9</c:v>
                </c:pt>
                <c:pt idx="6">
                  <c:v>55.5</c:v>
                </c:pt>
                <c:pt idx="7">
                  <c:v>60.5</c:v>
                </c:pt>
                <c:pt idx="8">
                  <c:v>63.5</c:v>
                </c:pt>
                <c:pt idx="9">
                  <c:v>69.5</c:v>
                </c:pt>
                <c:pt idx="10">
                  <c:v>77.5</c:v>
                </c:pt>
                <c:pt idx="11">
                  <c:v>83.2</c:v>
                </c:pt>
                <c:pt idx="12">
                  <c:v>104.7</c:v>
                </c:pt>
                <c:pt idx="13">
                  <c:v>120.7</c:v>
                </c:pt>
                <c:pt idx="14">
                  <c:v>120.7</c:v>
                </c:pt>
                <c:pt idx="15">
                  <c:v>120.7</c:v>
                </c:pt>
                <c:pt idx="16">
                  <c:v>120.7</c:v>
                </c:pt>
                <c:pt idx="17">
                  <c:v>120.7</c:v>
                </c:pt>
                <c:pt idx="18">
                  <c:v>120.7</c:v>
                </c:pt>
                <c:pt idx="19">
                  <c:v>120.7</c:v>
                </c:pt>
                <c:pt idx="20">
                  <c:v>120.7</c:v>
                </c:pt>
                <c:pt idx="21">
                  <c:v>120.7</c:v>
                </c:pt>
                <c:pt idx="22">
                  <c:v>120.7</c:v>
                </c:pt>
                <c:pt idx="23">
                  <c:v>120.7</c:v>
                </c:pt>
                <c:pt idx="24">
                  <c:v>120.7</c:v>
                </c:pt>
                <c:pt idx="25">
                  <c:v>120.7</c:v>
                </c:pt>
                <c:pt idx="26">
                  <c:v>120.7</c:v>
                </c:pt>
                <c:pt idx="27">
                  <c:v>120.7</c:v>
                </c:pt>
                <c:pt idx="28">
                  <c:v>120.7</c:v>
                </c:pt>
                <c:pt idx="29">
                  <c:v>120.7</c:v>
                </c:pt>
                <c:pt idx="30">
                  <c:v>120.7</c:v>
                </c:pt>
              </c:numCache>
            </c:numRef>
          </c:yVal>
          <c:smooth val="1"/>
        </c:ser>
        <c:ser>
          <c:idx val="1"/>
          <c:order val="1"/>
          <c:tx>
            <c:strRef>
              <c:f>Volumetrico!$X$1</c:f>
              <c:strCache>
                <c:ptCount val="1"/>
                <c:pt idx="0">
                  <c:v>P2</c:v>
                </c:pt>
              </c:strCache>
            </c:strRef>
          </c:tx>
          <c:marker>
            <c:symbol val="none"/>
          </c:marker>
          <c:xVal>
            <c:numRef>
              <c:f>Volumetrico!$A$2:$A$32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Volumetrico!$X$2:$X$32</c:f>
              <c:numCache>
                <c:formatCode>0.0</c:formatCode>
                <c:ptCount val="31"/>
                <c:pt idx="0">
                  <c:v>0</c:v>
                </c:pt>
                <c:pt idx="1">
                  <c:v>6</c:v>
                </c:pt>
                <c:pt idx="2">
                  <c:v>17</c:v>
                </c:pt>
                <c:pt idx="3">
                  <c:v>35.800000000000004</c:v>
                </c:pt>
                <c:pt idx="4">
                  <c:v>51.8</c:v>
                </c:pt>
                <c:pt idx="5">
                  <c:v>62.8</c:v>
                </c:pt>
                <c:pt idx="6">
                  <c:v>74.92</c:v>
                </c:pt>
                <c:pt idx="7">
                  <c:v>83.72</c:v>
                </c:pt>
                <c:pt idx="8">
                  <c:v>94.72</c:v>
                </c:pt>
                <c:pt idx="9">
                  <c:v>116.4</c:v>
                </c:pt>
                <c:pt idx="10">
                  <c:v>140.4</c:v>
                </c:pt>
                <c:pt idx="11">
                  <c:v>164.4</c:v>
                </c:pt>
                <c:pt idx="12">
                  <c:v>182.1</c:v>
                </c:pt>
                <c:pt idx="13">
                  <c:v>195.1</c:v>
                </c:pt>
                <c:pt idx="14">
                  <c:v>203.1</c:v>
                </c:pt>
                <c:pt idx="15">
                  <c:v>208.1</c:v>
                </c:pt>
                <c:pt idx="16">
                  <c:v>213.1</c:v>
                </c:pt>
                <c:pt idx="17">
                  <c:v>219.1</c:v>
                </c:pt>
                <c:pt idx="18">
                  <c:v>225.1</c:v>
                </c:pt>
                <c:pt idx="19">
                  <c:v>231.1</c:v>
                </c:pt>
                <c:pt idx="20">
                  <c:v>238.22000000000003</c:v>
                </c:pt>
                <c:pt idx="21">
                  <c:v>244.22000000000003</c:v>
                </c:pt>
                <c:pt idx="22">
                  <c:v>245.22000000000003</c:v>
                </c:pt>
                <c:pt idx="23">
                  <c:v>245.22000000000003</c:v>
                </c:pt>
                <c:pt idx="24">
                  <c:v>245.22000000000003</c:v>
                </c:pt>
                <c:pt idx="25">
                  <c:v>245.22000000000003</c:v>
                </c:pt>
                <c:pt idx="26">
                  <c:v>245.22000000000003</c:v>
                </c:pt>
                <c:pt idx="27">
                  <c:v>245.22000000000003</c:v>
                </c:pt>
                <c:pt idx="28">
                  <c:v>245.22000000000003</c:v>
                </c:pt>
                <c:pt idx="29">
                  <c:v>245.22000000000003</c:v>
                </c:pt>
                <c:pt idx="30">
                  <c:v>245.22000000000003</c:v>
                </c:pt>
              </c:numCache>
            </c:numRef>
          </c:yVal>
          <c:smooth val="1"/>
        </c:ser>
        <c:ser>
          <c:idx val="2"/>
          <c:order val="2"/>
          <c:tx>
            <c:strRef>
              <c:f>Volumetrico!$Y$1</c:f>
              <c:strCache>
                <c:ptCount val="1"/>
                <c:pt idx="0">
                  <c:v>P3</c:v>
                </c:pt>
              </c:strCache>
            </c:strRef>
          </c:tx>
          <c:marker>
            <c:symbol val="none"/>
          </c:marker>
          <c:xVal>
            <c:numRef>
              <c:f>Volumetrico!$A$2:$A$32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Volumetrico!$Y$2:$Y$32</c:f>
              <c:numCache>
                <c:formatCode>0.0</c:formatCode>
                <c:ptCount val="31"/>
                <c:pt idx="0">
                  <c:v>0</c:v>
                </c:pt>
                <c:pt idx="1">
                  <c:v>2.5</c:v>
                </c:pt>
                <c:pt idx="2">
                  <c:v>10</c:v>
                </c:pt>
                <c:pt idx="3">
                  <c:v>28</c:v>
                </c:pt>
                <c:pt idx="4">
                  <c:v>33.200000000000003</c:v>
                </c:pt>
                <c:pt idx="5">
                  <c:v>35.700000000000003</c:v>
                </c:pt>
                <c:pt idx="6">
                  <c:v>37.6</c:v>
                </c:pt>
                <c:pt idx="7">
                  <c:v>39.700000000000003</c:v>
                </c:pt>
                <c:pt idx="8">
                  <c:v>42.2</c:v>
                </c:pt>
                <c:pt idx="9">
                  <c:v>44.2</c:v>
                </c:pt>
                <c:pt idx="10">
                  <c:v>49.7</c:v>
                </c:pt>
                <c:pt idx="11">
                  <c:v>53.7</c:v>
                </c:pt>
                <c:pt idx="12">
                  <c:v>53.7</c:v>
                </c:pt>
                <c:pt idx="13">
                  <c:v>53.7</c:v>
                </c:pt>
                <c:pt idx="14">
                  <c:v>53.7</c:v>
                </c:pt>
                <c:pt idx="15">
                  <c:v>53.7</c:v>
                </c:pt>
                <c:pt idx="16">
                  <c:v>53.7</c:v>
                </c:pt>
                <c:pt idx="17">
                  <c:v>53.7</c:v>
                </c:pt>
                <c:pt idx="18">
                  <c:v>53.7</c:v>
                </c:pt>
                <c:pt idx="19">
                  <c:v>53.7</c:v>
                </c:pt>
                <c:pt idx="20">
                  <c:v>53.7</c:v>
                </c:pt>
                <c:pt idx="21">
                  <c:v>53.7</c:v>
                </c:pt>
                <c:pt idx="22">
                  <c:v>53.7</c:v>
                </c:pt>
                <c:pt idx="23">
                  <c:v>53.7</c:v>
                </c:pt>
                <c:pt idx="24">
                  <c:v>53.7</c:v>
                </c:pt>
                <c:pt idx="25">
                  <c:v>53.7</c:v>
                </c:pt>
                <c:pt idx="26">
                  <c:v>53.7</c:v>
                </c:pt>
                <c:pt idx="27">
                  <c:v>53.7</c:v>
                </c:pt>
                <c:pt idx="28">
                  <c:v>53.7</c:v>
                </c:pt>
                <c:pt idx="29">
                  <c:v>53.7</c:v>
                </c:pt>
                <c:pt idx="30">
                  <c:v>53.7</c:v>
                </c:pt>
              </c:numCache>
            </c:numRef>
          </c:yVal>
          <c:smooth val="1"/>
        </c:ser>
        <c:ser>
          <c:idx val="3"/>
          <c:order val="3"/>
          <c:tx>
            <c:strRef>
              <c:f>Volumetrico!$Z$1</c:f>
              <c:strCache>
                <c:ptCount val="1"/>
                <c:pt idx="0">
                  <c:v>P4</c:v>
                </c:pt>
              </c:strCache>
            </c:strRef>
          </c:tx>
          <c:marker>
            <c:symbol val="none"/>
          </c:marker>
          <c:xVal>
            <c:numRef>
              <c:f>Volumetrico!$A$2:$A$32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Volumetrico!$Z$2:$Z$32</c:f>
              <c:numCache>
                <c:formatCode>0.0</c:formatCode>
                <c:ptCount val="31"/>
                <c:pt idx="0">
                  <c:v>0</c:v>
                </c:pt>
                <c:pt idx="1">
                  <c:v>0</c:v>
                </c:pt>
                <c:pt idx="2">
                  <c:v>0</c:v>
                </c:pt>
                <c:pt idx="3">
                  <c:v>4</c:v>
                </c:pt>
                <c:pt idx="4">
                  <c:v>8</c:v>
                </c:pt>
                <c:pt idx="5">
                  <c:v>12</c:v>
                </c:pt>
                <c:pt idx="6">
                  <c:v>18</c:v>
                </c:pt>
                <c:pt idx="7">
                  <c:v>26</c:v>
                </c:pt>
                <c:pt idx="8">
                  <c:v>38</c:v>
                </c:pt>
                <c:pt idx="9">
                  <c:v>57</c:v>
                </c:pt>
                <c:pt idx="10">
                  <c:v>85</c:v>
                </c:pt>
                <c:pt idx="11">
                  <c:v>103.8</c:v>
                </c:pt>
                <c:pt idx="12">
                  <c:v>115.8</c:v>
                </c:pt>
                <c:pt idx="13">
                  <c:v>120.8</c:v>
                </c:pt>
                <c:pt idx="14">
                  <c:v>124.8</c:v>
                </c:pt>
                <c:pt idx="15">
                  <c:v>130.80000000000001</c:v>
                </c:pt>
                <c:pt idx="16">
                  <c:v>142.80000000000001</c:v>
                </c:pt>
                <c:pt idx="17">
                  <c:v>146</c:v>
                </c:pt>
                <c:pt idx="18">
                  <c:v>146</c:v>
                </c:pt>
                <c:pt idx="19">
                  <c:v>146</c:v>
                </c:pt>
                <c:pt idx="20">
                  <c:v>146</c:v>
                </c:pt>
                <c:pt idx="21">
                  <c:v>146</c:v>
                </c:pt>
                <c:pt idx="22">
                  <c:v>146</c:v>
                </c:pt>
                <c:pt idx="23">
                  <c:v>146</c:v>
                </c:pt>
                <c:pt idx="24">
                  <c:v>146</c:v>
                </c:pt>
                <c:pt idx="25">
                  <c:v>146</c:v>
                </c:pt>
                <c:pt idx="26">
                  <c:v>146</c:v>
                </c:pt>
                <c:pt idx="27">
                  <c:v>146</c:v>
                </c:pt>
                <c:pt idx="28">
                  <c:v>146</c:v>
                </c:pt>
                <c:pt idx="29">
                  <c:v>146</c:v>
                </c:pt>
                <c:pt idx="30">
                  <c:v>146</c:v>
                </c:pt>
              </c:numCache>
            </c:numRef>
          </c:yVal>
          <c:smooth val="1"/>
        </c:ser>
        <c:ser>
          <c:idx val="4"/>
          <c:order val="4"/>
          <c:tx>
            <c:strRef>
              <c:f>Volumetrico!$AA$1</c:f>
              <c:strCache>
                <c:ptCount val="1"/>
                <c:pt idx="0">
                  <c:v>P5</c:v>
                </c:pt>
              </c:strCache>
            </c:strRef>
          </c:tx>
          <c:marker>
            <c:symbol val="none"/>
          </c:marker>
          <c:xVal>
            <c:numRef>
              <c:f>Volumetrico!$A$2:$A$32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Volumetrico!$AA$2:$AA$32</c:f>
              <c:numCache>
                <c:formatCode>0.0</c:formatCode>
                <c:ptCount val="31"/>
                <c:pt idx="0">
                  <c:v>0</c:v>
                </c:pt>
                <c:pt idx="1">
                  <c:v>6</c:v>
                </c:pt>
                <c:pt idx="2">
                  <c:v>11.9</c:v>
                </c:pt>
                <c:pt idx="3">
                  <c:v>30.4</c:v>
                </c:pt>
                <c:pt idx="4">
                  <c:v>42.600000000000009</c:v>
                </c:pt>
                <c:pt idx="5">
                  <c:v>52</c:v>
                </c:pt>
                <c:pt idx="6">
                  <c:v>62</c:v>
                </c:pt>
                <c:pt idx="7">
                  <c:v>78.900000000000006</c:v>
                </c:pt>
                <c:pt idx="8">
                  <c:v>96.9</c:v>
                </c:pt>
                <c:pt idx="9">
                  <c:v>118.9</c:v>
                </c:pt>
                <c:pt idx="10">
                  <c:v>140.9</c:v>
                </c:pt>
                <c:pt idx="11">
                  <c:v>154</c:v>
                </c:pt>
                <c:pt idx="12">
                  <c:v>162</c:v>
                </c:pt>
                <c:pt idx="13">
                  <c:v>166</c:v>
                </c:pt>
                <c:pt idx="14">
                  <c:v>166</c:v>
                </c:pt>
                <c:pt idx="15">
                  <c:v>166</c:v>
                </c:pt>
                <c:pt idx="16">
                  <c:v>166</c:v>
                </c:pt>
                <c:pt idx="17">
                  <c:v>166</c:v>
                </c:pt>
                <c:pt idx="18">
                  <c:v>166</c:v>
                </c:pt>
                <c:pt idx="19">
                  <c:v>166</c:v>
                </c:pt>
                <c:pt idx="20">
                  <c:v>166</c:v>
                </c:pt>
                <c:pt idx="21">
                  <c:v>166</c:v>
                </c:pt>
                <c:pt idx="22">
                  <c:v>166</c:v>
                </c:pt>
                <c:pt idx="23">
                  <c:v>166</c:v>
                </c:pt>
                <c:pt idx="24">
                  <c:v>166</c:v>
                </c:pt>
                <c:pt idx="25">
                  <c:v>166</c:v>
                </c:pt>
                <c:pt idx="26">
                  <c:v>166</c:v>
                </c:pt>
                <c:pt idx="27">
                  <c:v>166</c:v>
                </c:pt>
                <c:pt idx="28">
                  <c:v>166</c:v>
                </c:pt>
                <c:pt idx="29">
                  <c:v>166</c:v>
                </c:pt>
                <c:pt idx="30">
                  <c:v>166</c:v>
                </c:pt>
              </c:numCache>
            </c:numRef>
          </c:yVal>
          <c:smooth val="1"/>
        </c:ser>
        <c:ser>
          <c:idx val="5"/>
          <c:order val="5"/>
          <c:tx>
            <c:strRef>
              <c:f>Volumetrico!$AB$1</c:f>
              <c:strCache>
                <c:ptCount val="1"/>
                <c:pt idx="0">
                  <c:v>P6</c:v>
                </c:pt>
              </c:strCache>
            </c:strRef>
          </c:tx>
          <c:marker>
            <c:symbol val="none"/>
          </c:marker>
          <c:xVal>
            <c:numRef>
              <c:f>Volumetrico!$A$2:$A$32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Volumetrico!$AB$2:$AB$32</c:f>
              <c:numCache>
                <c:formatCode>0.0</c:formatCode>
                <c:ptCount val="31"/>
                <c:pt idx="0">
                  <c:v>0</c:v>
                </c:pt>
                <c:pt idx="1">
                  <c:v>0</c:v>
                </c:pt>
                <c:pt idx="2">
                  <c:v>2.1</c:v>
                </c:pt>
                <c:pt idx="3">
                  <c:v>3.7</c:v>
                </c:pt>
                <c:pt idx="4">
                  <c:v>7.9</c:v>
                </c:pt>
                <c:pt idx="5">
                  <c:v>20.200000000000003</c:v>
                </c:pt>
                <c:pt idx="6">
                  <c:v>39.700000000000003</c:v>
                </c:pt>
                <c:pt idx="7">
                  <c:v>63.7</c:v>
                </c:pt>
                <c:pt idx="8">
                  <c:v>87.7</c:v>
                </c:pt>
                <c:pt idx="9">
                  <c:v>111.7</c:v>
                </c:pt>
                <c:pt idx="10">
                  <c:v>135.69999999999999</c:v>
                </c:pt>
                <c:pt idx="11">
                  <c:v>159.69999999999999</c:v>
                </c:pt>
                <c:pt idx="12">
                  <c:v>183.7</c:v>
                </c:pt>
                <c:pt idx="13">
                  <c:v>207.7</c:v>
                </c:pt>
                <c:pt idx="14">
                  <c:v>219.3</c:v>
                </c:pt>
                <c:pt idx="15">
                  <c:v>219.3</c:v>
                </c:pt>
                <c:pt idx="16">
                  <c:v>219.3</c:v>
                </c:pt>
                <c:pt idx="17">
                  <c:v>219.3</c:v>
                </c:pt>
                <c:pt idx="18">
                  <c:v>219.3</c:v>
                </c:pt>
                <c:pt idx="19">
                  <c:v>219.3</c:v>
                </c:pt>
                <c:pt idx="20">
                  <c:v>219.3</c:v>
                </c:pt>
                <c:pt idx="21">
                  <c:v>219.3</c:v>
                </c:pt>
                <c:pt idx="22">
                  <c:v>219.3</c:v>
                </c:pt>
                <c:pt idx="23">
                  <c:v>219.3</c:v>
                </c:pt>
                <c:pt idx="24">
                  <c:v>219.3</c:v>
                </c:pt>
                <c:pt idx="25">
                  <c:v>219.3</c:v>
                </c:pt>
                <c:pt idx="26">
                  <c:v>219.3</c:v>
                </c:pt>
                <c:pt idx="27">
                  <c:v>219.3</c:v>
                </c:pt>
                <c:pt idx="28">
                  <c:v>219.3</c:v>
                </c:pt>
                <c:pt idx="29">
                  <c:v>219.3</c:v>
                </c:pt>
                <c:pt idx="30">
                  <c:v>219.3</c:v>
                </c:pt>
              </c:numCache>
            </c:numRef>
          </c:yVal>
          <c:smooth val="1"/>
        </c:ser>
        <c:axId val="71001216"/>
        <c:axId val="71002752"/>
      </c:scatterChart>
      <c:valAx>
        <c:axId val="71001216"/>
        <c:scaling>
          <c:orientation val="minMax"/>
          <c:max val="30"/>
        </c:scaling>
        <c:axPos val="b"/>
        <c:numFmt formatCode="General" sourceLinked="1"/>
        <c:tickLblPos val="nextTo"/>
        <c:txPr>
          <a:bodyPr/>
          <a:lstStyle/>
          <a:p>
            <a:pPr>
              <a:defRPr sz="800"/>
            </a:pPr>
            <a:endParaRPr lang="es-ES"/>
          </a:p>
        </c:txPr>
        <c:crossAx val="71002752"/>
        <c:crosses val="autoZero"/>
        <c:crossBetween val="midCat"/>
      </c:valAx>
      <c:valAx>
        <c:axId val="71002752"/>
        <c:scaling>
          <c:orientation val="minMax"/>
          <c:min val="0"/>
        </c:scaling>
        <c:axPos val="l"/>
        <c:majorGridlines/>
        <c:numFmt formatCode="0.0" sourceLinked="1"/>
        <c:tickLblPos val="nextTo"/>
        <c:txPr>
          <a:bodyPr/>
          <a:lstStyle/>
          <a:p>
            <a:pPr>
              <a:defRPr sz="1050"/>
            </a:pPr>
            <a:endParaRPr lang="es-ES"/>
          </a:p>
        </c:txPr>
        <c:crossAx val="71001216"/>
        <c:crosses val="autoZero"/>
        <c:crossBetween val="midCat"/>
      </c:valAx>
      <c:spPr>
        <a:noFill/>
      </c:spPr>
    </c:plotArea>
    <c:legend>
      <c:legendPos val="r"/>
      <c:layout>
        <c:manualLayout>
          <c:xMode val="edge"/>
          <c:yMode val="edge"/>
          <c:x val="0.80225303964871575"/>
          <c:y val="0.14210654136162021"/>
          <c:w val="0.1567121065743026"/>
          <c:h val="0.69197343276436385"/>
        </c:manualLayout>
      </c:layout>
      <c:txPr>
        <a:bodyPr/>
        <a:lstStyle/>
        <a:p>
          <a:pPr>
            <a:defRPr sz="800"/>
          </a:pPr>
          <a:endParaRPr lang="es-ES"/>
        </a:p>
      </c:txPr>
    </c:legend>
    <c:plotVisOnly val="1"/>
  </c:chart>
  <c:spPr>
    <a:noFill/>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45C94F07-4B53-45D6-A671-7F77A0991E91}" type="datetimeFigureOut">
              <a:rPr lang="es-ES" smtClean="0"/>
              <a:pPr/>
              <a:t>21/12/2014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CD21649-1C7C-4BB3-8124-17F6A393C5B3}"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5C94F07-4B53-45D6-A671-7F77A0991E91}" type="datetimeFigureOut">
              <a:rPr lang="es-ES" smtClean="0"/>
              <a:pPr/>
              <a:t>21/12/2014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CD21649-1C7C-4BB3-8124-17F6A393C5B3}"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5C94F07-4B53-45D6-A671-7F77A0991E91}" type="datetimeFigureOut">
              <a:rPr lang="es-ES" smtClean="0"/>
              <a:pPr/>
              <a:t>21/12/2014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CD21649-1C7C-4BB3-8124-17F6A393C5B3}"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45C94F07-4B53-45D6-A671-7F77A0991E91}" type="datetimeFigureOut">
              <a:rPr lang="es-ES" smtClean="0"/>
              <a:pPr/>
              <a:t>21/12/2014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CD21649-1C7C-4BB3-8124-17F6A393C5B3}"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5C94F07-4B53-45D6-A671-7F77A0991E91}" type="datetimeFigureOut">
              <a:rPr lang="es-ES" smtClean="0"/>
              <a:pPr/>
              <a:t>21/12/2014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CD21649-1C7C-4BB3-8124-17F6A393C5B3}"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5C94F07-4B53-45D6-A671-7F77A0991E91}" type="datetimeFigureOut">
              <a:rPr lang="es-ES" smtClean="0"/>
              <a:pPr/>
              <a:t>21/12/2014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CD21649-1C7C-4BB3-8124-17F6A393C5B3}"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45C94F07-4B53-45D6-A671-7F77A0991E91}" type="datetimeFigureOut">
              <a:rPr lang="es-ES" smtClean="0"/>
              <a:pPr/>
              <a:t>21/12/2014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CD21649-1C7C-4BB3-8124-17F6A393C5B3}"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45C94F07-4B53-45D6-A671-7F77A0991E91}" type="datetimeFigureOut">
              <a:rPr lang="es-ES" smtClean="0"/>
              <a:pPr/>
              <a:t>21/12/2014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CD21649-1C7C-4BB3-8124-17F6A393C5B3}"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5C94F07-4B53-45D6-A671-7F77A0991E91}" type="datetimeFigureOut">
              <a:rPr lang="es-ES" smtClean="0"/>
              <a:pPr/>
              <a:t>21/12/2014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CD21649-1C7C-4BB3-8124-17F6A393C5B3}"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5C94F07-4B53-45D6-A671-7F77A0991E91}" type="datetimeFigureOut">
              <a:rPr lang="es-ES" smtClean="0"/>
              <a:pPr/>
              <a:t>21/12/2014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CD21649-1C7C-4BB3-8124-17F6A393C5B3}"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5C94F07-4B53-45D6-A671-7F77A0991E91}" type="datetimeFigureOut">
              <a:rPr lang="es-ES" smtClean="0"/>
              <a:pPr/>
              <a:t>21/12/2014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CD21649-1C7C-4BB3-8124-17F6A393C5B3}"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C94F07-4B53-45D6-A671-7F77A0991E91}" type="datetimeFigureOut">
              <a:rPr lang="es-ES" smtClean="0"/>
              <a:pPr/>
              <a:t>21/12/2014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D21649-1C7C-4BB3-8124-17F6A393C5B3}"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58921"/>
            <a:ext cx="7772400" cy="655633"/>
          </a:xfrm>
        </p:spPr>
        <p:txBody>
          <a:bodyPr>
            <a:normAutofit/>
          </a:bodyPr>
          <a:lstStyle/>
          <a:p>
            <a:r>
              <a:rPr lang="es-ES" sz="3600" dirty="0" smtClean="0"/>
              <a:t>MAESTRÍA EN ENERGÍAS RENOVABLES II</a:t>
            </a:r>
            <a:endParaRPr lang="es-ES" sz="3600" dirty="0"/>
          </a:p>
        </p:txBody>
      </p:sp>
      <p:sp>
        <p:nvSpPr>
          <p:cNvPr id="3" name="2 Subtítulo"/>
          <p:cNvSpPr>
            <a:spLocks noGrp="1"/>
          </p:cNvSpPr>
          <p:nvPr>
            <p:ph type="subTitle" idx="1"/>
          </p:nvPr>
        </p:nvSpPr>
        <p:spPr>
          <a:xfrm>
            <a:off x="1285852" y="3500438"/>
            <a:ext cx="6400800" cy="1357322"/>
          </a:xfrm>
        </p:spPr>
        <p:txBody>
          <a:bodyPr>
            <a:noAutofit/>
          </a:bodyPr>
          <a:lstStyle/>
          <a:p>
            <a:r>
              <a:rPr lang="es-ES" sz="2800" dirty="0" smtClean="0">
                <a:solidFill>
                  <a:schemeClr val="tx1"/>
                </a:solidFill>
              </a:rPr>
              <a:t>AUTORES:</a:t>
            </a:r>
          </a:p>
          <a:p>
            <a:r>
              <a:rPr lang="es-ES" sz="2800" dirty="0" smtClean="0">
                <a:solidFill>
                  <a:schemeClr val="tx1"/>
                </a:solidFill>
              </a:rPr>
              <a:t>ARELLANO ARROBA CAMILO DAVID</a:t>
            </a:r>
          </a:p>
          <a:p>
            <a:r>
              <a:rPr lang="es-ES" sz="2800" dirty="0" smtClean="0">
                <a:solidFill>
                  <a:schemeClr val="tx1"/>
                </a:solidFill>
              </a:rPr>
              <a:t>CALLE CAÑIZARES JAIME </a:t>
            </a:r>
            <a:r>
              <a:rPr lang="es-ES" sz="2800" dirty="0" smtClean="0">
                <a:solidFill>
                  <a:schemeClr val="tx1"/>
                </a:solidFill>
              </a:rPr>
              <a:t>ALFREDO</a:t>
            </a:r>
            <a:endParaRPr lang="es-ES" sz="2800" dirty="0" smtClean="0">
              <a:solidFill>
                <a:schemeClr val="tx1"/>
              </a:solidFill>
            </a:endParaRPr>
          </a:p>
          <a:p>
            <a:endParaRPr lang="es-ES" sz="2800" dirty="0" smtClean="0">
              <a:solidFill>
                <a:schemeClr val="tx1"/>
              </a:solidFill>
            </a:endParaRPr>
          </a:p>
          <a:p>
            <a:endParaRPr lang="es-ES" sz="2800" dirty="0">
              <a:solidFill>
                <a:schemeClr val="tx1"/>
              </a:solidFill>
            </a:endParaRPr>
          </a:p>
        </p:txBody>
      </p:sp>
      <p:pic>
        <p:nvPicPr>
          <p:cNvPr id="4" name="3 Imagen"/>
          <p:cNvPicPr/>
          <p:nvPr/>
        </p:nvPicPr>
        <p:blipFill>
          <a:blip r:embed="rId2" cstate="print"/>
          <a:srcRect/>
          <a:stretch>
            <a:fillRect/>
          </a:stretch>
        </p:blipFill>
        <p:spPr bwMode="auto">
          <a:xfrm>
            <a:off x="2419364" y="214290"/>
            <a:ext cx="4152900" cy="1311057"/>
          </a:xfrm>
          <a:prstGeom prst="rect">
            <a:avLst/>
          </a:prstGeom>
          <a:noFill/>
          <a:ln w="9525">
            <a:noFill/>
            <a:miter lim="800000"/>
            <a:headEnd/>
            <a:tailEnd/>
          </a:ln>
        </p:spPr>
      </p:pic>
      <p:sp>
        <p:nvSpPr>
          <p:cNvPr id="5" name="1 Título"/>
          <p:cNvSpPr txBox="1">
            <a:spLocks/>
          </p:cNvSpPr>
          <p:nvPr/>
        </p:nvSpPr>
        <p:spPr>
          <a:xfrm>
            <a:off x="714348" y="2214555"/>
            <a:ext cx="7772400" cy="107157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0" i="0" u="none" strike="noStrike" kern="1200" cap="none" spc="0" normalizeH="0" baseline="0" noProof="0" dirty="0" smtClean="0">
                <a:ln>
                  <a:noFill/>
                </a:ln>
                <a:solidFill>
                  <a:schemeClr val="tx1"/>
                </a:solidFill>
                <a:effectLst/>
                <a:uLnTx/>
                <a:uFillTx/>
                <a:latin typeface="+mj-lt"/>
                <a:ea typeface="+mj-ea"/>
                <a:cs typeface="+mj-cs"/>
              </a:rPr>
              <a:t>“CARACTERIZACIÓN DE LOS DESECHOS ORGÁNICOS DEL CAMAL DE GUAYAQUIL”</a:t>
            </a:r>
          </a:p>
        </p:txBody>
      </p:sp>
      <p:sp>
        <p:nvSpPr>
          <p:cNvPr id="6" name="5 CuadroTexto"/>
          <p:cNvSpPr txBox="1"/>
          <p:nvPr/>
        </p:nvSpPr>
        <p:spPr>
          <a:xfrm>
            <a:off x="714348" y="5187277"/>
            <a:ext cx="7572428" cy="1384995"/>
          </a:xfrm>
          <a:prstGeom prst="rect">
            <a:avLst/>
          </a:prstGeom>
          <a:noFill/>
        </p:spPr>
        <p:txBody>
          <a:bodyPr wrap="square" rtlCol="0">
            <a:spAutoFit/>
          </a:bodyPr>
          <a:lstStyle/>
          <a:p>
            <a:pPr algn="ctr"/>
            <a:r>
              <a:rPr lang="es-ES" sz="2800" dirty="0" smtClean="0"/>
              <a:t>DIRECTOR: ING. REINALDO DELGADO, </a:t>
            </a:r>
            <a:r>
              <a:rPr lang="es-ES" sz="2800" dirty="0" err="1" smtClean="0"/>
              <a:t>PhD</a:t>
            </a:r>
            <a:r>
              <a:rPr lang="es-ES" sz="2800" dirty="0" err="1" smtClean="0"/>
              <a:t>.</a:t>
            </a:r>
            <a:endParaRPr lang="es-ES" sz="2800" dirty="0" smtClean="0"/>
          </a:p>
          <a:p>
            <a:pPr algn="ctr"/>
            <a:r>
              <a:rPr lang="es-ES" sz="2800" dirty="0" smtClean="0"/>
              <a:t>OPONENTE: ING. JOSÉ </a:t>
            </a:r>
            <a:r>
              <a:rPr lang="es-ES" sz="2800" dirty="0" err="1" smtClean="0"/>
              <a:t>GUASUMBA</a:t>
            </a:r>
            <a:r>
              <a:rPr lang="es-ES" sz="2800" dirty="0" smtClean="0"/>
              <a:t>, </a:t>
            </a:r>
            <a:r>
              <a:rPr lang="es-ES" sz="2800" dirty="0" err="1" smtClean="0"/>
              <a:t>MSc.</a:t>
            </a:r>
            <a:endParaRPr lang="es-ES" sz="2800" dirty="0" smtClean="0"/>
          </a:p>
          <a:p>
            <a:pPr algn="ctr"/>
            <a:r>
              <a:rPr lang="es-ES" sz="2800" dirty="0" smtClean="0"/>
              <a:t>2014</a:t>
            </a:r>
            <a:endParaRPr lang="es-E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Sistema de medición de biogás</a:t>
            </a:r>
            <a:endParaRPr lang="es-ES" dirty="0"/>
          </a:p>
        </p:txBody>
      </p:sp>
      <p:sp>
        <p:nvSpPr>
          <p:cNvPr id="35843" name="Rectangle 3" descr="Confeti grande"/>
          <p:cNvSpPr>
            <a:spLocks noChangeArrowheads="1"/>
          </p:cNvSpPr>
          <p:nvPr/>
        </p:nvSpPr>
        <p:spPr bwMode="auto">
          <a:xfrm>
            <a:off x="2032788" y="3921279"/>
            <a:ext cx="1491933" cy="1357165"/>
          </a:xfrm>
          <a:prstGeom prst="rect">
            <a:avLst/>
          </a:prstGeom>
          <a:pattFill prst="lgConfetti">
            <a:fgClr>
              <a:srgbClr val="000000"/>
            </a:fgClr>
            <a:bgClr>
              <a:srgbClr val="FFFFFF"/>
            </a:bgClr>
          </a:patt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5845" name="Text Box 5"/>
          <p:cNvSpPr txBox="1">
            <a:spLocks noChangeArrowheads="1"/>
          </p:cNvSpPr>
          <p:nvPr/>
        </p:nvSpPr>
        <p:spPr bwMode="auto">
          <a:xfrm>
            <a:off x="4957834" y="3355367"/>
            <a:ext cx="769164" cy="26887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200" b="0" i="0" u="none" strike="noStrike" cap="none" normalizeH="0" baseline="0" dirty="0" smtClean="0">
                <a:ln>
                  <a:noFill/>
                </a:ln>
                <a:solidFill>
                  <a:schemeClr val="tx1"/>
                </a:solidFill>
                <a:effectLst/>
                <a:latin typeface="Calibri" pitchFamily="34" charset="0"/>
              </a:rPr>
              <a:t>DEP_03</a:t>
            </a:r>
            <a:endParaRPr kumimoji="0" lang="es-ES" sz="1800" b="0" i="0" u="none" strike="noStrike" cap="none" normalizeH="0" baseline="0" dirty="0" smtClean="0">
              <a:ln>
                <a:noFill/>
              </a:ln>
              <a:solidFill>
                <a:schemeClr val="tx1"/>
              </a:solidFill>
              <a:effectLst/>
              <a:latin typeface="Arial" pitchFamily="34" charset="0"/>
            </a:endParaRPr>
          </a:p>
        </p:txBody>
      </p:sp>
      <p:sp>
        <p:nvSpPr>
          <p:cNvPr id="35846" name="Text Box 6"/>
          <p:cNvSpPr txBox="1">
            <a:spLocks noChangeArrowheads="1"/>
          </p:cNvSpPr>
          <p:nvPr/>
        </p:nvSpPr>
        <p:spPr bwMode="auto">
          <a:xfrm>
            <a:off x="4370584" y="2150563"/>
            <a:ext cx="716665" cy="23686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200" b="0" i="0" u="none" strike="noStrike" cap="none" normalizeH="0" baseline="0" smtClean="0">
                <a:ln>
                  <a:noFill/>
                </a:ln>
                <a:solidFill>
                  <a:schemeClr val="tx1"/>
                </a:solidFill>
                <a:effectLst/>
                <a:latin typeface="Calibri" pitchFamily="34" charset="0"/>
              </a:rPr>
              <a:t>VAL_01</a:t>
            </a:r>
            <a:endParaRPr kumimoji="0" lang="es-ES" sz="4000" b="0" i="0" u="none" strike="noStrike" cap="none" normalizeH="0" baseline="0" smtClean="0">
              <a:ln>
                <a:noFill/>
              </a:ln>
              <a:solidFill>
                <a:schemeClr val="tx1"/>
              </a:solidFill>
              <a:effectLst/>
              <a:latin typeface="Arial" pitchFamily="34" charset="0"/>
            </a:endParaRPr>
          </a:p>
        </p:txBody>
      </p:sp>
      <p:sp>
        <p:nvSpPr>
          <p:cNvPr id="35847" name="Text Box 7"/>
          <p:cNvSpPr txBox="1">
            <a:spLocks noChangeArrowheads="1"/>
          </p:cNvSpPr>
          <p:nvPr/>
        </p:nvSpPr>
        <p:spPr bwMode="auto">
          <a:xfrm>
            <a:off x="6078616" y="2146722"/>
            <a:ext cx="716665" cy="23686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200" b="0" i="0" u="none" strike="noStrike" cap="none" normalizeH="0" baseline="0" dirty="0" smtClean="0">
                <a:ln>
                  <a:noFill/>
                </a:ln>
                <a:solidFill>
                  <a:schemeClr val="tx1"/>
                </a:solidFill>
                <a:effectLst/>
                <a:latin typeface="Calibri" pitchFamily="34" charset="0"/>
              </a:rPr>
              <a:t>VAL_02</a:t>
            </a:r>
            <a:endParaRPr kumimoji="0" lang="es-ES" sz="1800" b="0" i="0" u="none" strike="noStrike" cap="none" normalizeH="0" baseline="0" dirty="0" smtClean="0">
              <a:ln>
                <a:noFill/>
              </a:ln>
              <a:solidFill>
                <a:schemeClr val="tx1"/>
              </a:solidFill>
              <a:effectLst/>
              <a:latin typeface="Arial" pitchFamily="34" charset="0"/>
            </a:endParaRPr>
          </a:p>
        </p:txBody>
      </p:sp>
      <p:sp>
        <p:nvSpPr>
          <p:cNvPr id="35848" name="Text Box 8"/>
          <p:cNvSpPr txBox="1">
            <a:spLocks noChangeArrowheads="1"/>
          </p:cNvSpPr>
          <p:nvPr/>
        </p:nvSpPr>
        <p:spPr bwMode="auto">
          <a:xfrm>
            <a:off x="6784293" y="3306714"/>
            <a:ext cx="716665" cy="2381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200" b="0" i="0" u="none" strike="noStrike" cap="none" normalizeH="0" baseline="0" dirty="0" smtClean="0">
                <a:ln>
                  <a:noFill/>
                </a:ln>
                <a:solidFill>
                  <a:schemeClr val="tx1"/>
                </a:solidFill>
                <a:effectLst/>
                <a:latin typeface="Calibri" pitchFamily="34" charset="0"/>
              </a:rPr>
              <a:t>DEP_02</a:t>
            </a:r>
            <a:endParaRPr kumimoji="0" lang="es-ES" sz="1800" b="0" i="0" u="none" strike="noStrike" cap="none" normalizeH="0" baseline="0" dirty="0" smtClean="0">
              <a:ln>
                <a:noFill/>
              </a:ln>
              <a:solidFill>
                <a:schemeClr val="tx1"/>
              </a:solidFill>
              <a:effectLst/>
              <a:latin typeface="Arial" pitchFamily="34" charset="0"/>
            </a:endParaRPr>
          </a:p>
        </p:txBody>
      </p:sp>
      <p:sp>
        <p:nvSpPr>
          <p:cNvPr id="35849" name="Text Box 9"/>
          <p:cNvSpPr txBox="1">
            <a:spLocks noChangeArrowheads="1"/>
          </p:cNvSpPr>
          <p:nvPr/>
        </p:nvSpPr>
        <p:spPr bwMode="auto">
          <a:xfrm>
            <a:off x="3652698" y="4560171"/>
            <a:ext cx="1001134" cy="35209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200" b="0" i="0" u="none" strike="noStrike" cap="none" normalizeH="0" baseline="0" dirty="0" smtClean="0">
                <a:ln>
                  <a:noFill/>
                </a:ln>
                <a:solidFill>
                  <a:schemeClr val="tx1"/>
                </a:solidFill>
                <a:effectLst/>
                <a:latin typeface="Calibri" pitchFamily="34" charset="0"/>
              </a:rPr>
              <a:t>DEP_01</a:t>
            </a:r>
            <a:endParaRPr kumimoji="0" lang="es-ES" sz="1800" b="0" i="0" u="none" strike="noStrike" cap="none" normalizeH="0" baseline="0" dirty="0" smtClean="0">
              <a:ln>
                <a:noFill/>
              </a:ln>
              <a:solidFill>
                <a:schemeClr val="tx1"/>
              </a:solidFill>
              <a:effectLst/>
              <a:latin typeface="Arial" pitchFamily="34" charset="0"/>
            </a:endParaRPr>
          </a:p>
        </p:txBody>
      </p:sp>
      <p:cxnSp>
        <p:nvCxnSpPr>
          <p:cNvPr id="35850" name="AutoShape 10"/>
          <p:cNvCxnSpPr>
            <a:cxnSpLocks noChangeShapeType="1"/>
          </p:cNvCxnSpPr>
          <p:nvPr/>
        </p:nvCxnSpPr>
        <p:spPr bwMode="auto">
          <a:xfrm flipV="1">
            <a:off x="4735631" y="2744643"/>
            <a:ext cx="0" cy="409710"/>
          </a:xfrm>
          <a:prstGeom prst="straightConnector1">
            <a:avLst/>
          </a:prstGeom>
          <a:noFill/>
          <a:ln w="19050">
            <a:solidFill>
              <a:srgbClr val="000000"/>
            </a:solidFill>
            <a:round/>
            <a:headEnd/>
            <a:tailEnd/>
          </a:ln>
        </p:spPr>
      </p:cxnSp>
      <p:cxnSp>
        <p:nvCxnSpPr>
          <p:cNvPr id="35851" name="AutoShape 11"/>
          <p:cNvCxnSpPr>
            <a:cxnSpLocks noChangeShapeType="1"/>
          </p:cNvCxnSpPr>
          <p:nvPr/>
        </p:nvCxnSpPr>
        <p:spPr bwMode="auto">
          <a:xfrm flipV="1">
            <a:off x="3115504" y="2601244"/>
            <a:ext cx="0" cy="988426"/>
          </a:xfrm>
          <a:prstGeom prst="straightConnector1">
            <a:avLst/>
          </a:prstGeom>
          <a:noFill/>
          <a:ln w="19050">
            <a:solidFill>
              <a:srgbClr val="000000"/>
            </a:solidFill>
            <a:round/>
            <a:headEnd/>
            <a:tailEnd/>
          </a:ln>
        </p:spPr>
      </p:cxnSp>
      <p:cxnSp>
        <p:nvCxnSpPr>
          <p:cNvPr id="35852" name="AutoShape 12"/>
          <p:cNvCxnSpPr>
            <a:cxnSpLocks noChangeShapeType="1"/>
          </p:cNvCxnSpPr>
          <p:nvPr/>
        </p:nvCxnSpPr>
        <p:spPr bwMode="auto">
          <a:xfrm>
            <a:off x="3115504" y="2601244"/>
            <a:ext cx="3315950" cy="0"/>
          </a:xfrm>
          <a:prstGeom prst="straightConnector1">
            <a:avLst/>
          </a:prstGeom>
          <a:noFill/>
          <a:ln w="19050">
            <a:solidFill>
              <a:srgbClr val="000000"/>
            </a:solidFill>
            <a:round/>
            <a:headEnd/>
            <a:tailEnd/>
          </a:ln>
        </p:spPr>
      </p:cxnSp>
      <p:grpSp>
        <p:nvGrpSpPr>
          <p:cNvPr id="35853" name="Group 13"/>
          <p:cNvGrpSpPr>
            <a:grpSpLocks/>
          </p:cNvGrpSpPr>
          <p:nvPr/>
        </p:nvGrpSpPr>
        <p:grpSpPr bwMode="auto">
          <a:xfrm>
            <a:off x="4416978" y="2488574"/>
            <a:ext cx="634865" cy="446840"/>
            <a:chOff x="5277" y="10265"/>
            <a:chExt cx="717" cy="495"/>
          </a:xfrm>
        </p:grpSpPr>
        <p:sp>
          <p:nvSpPr>
            <p:cNvPr id="35854" name="AutoShape 14"/>
            <p:cNvSpPr>
              <a:spLocks noChangeArrowheads="1"/>
            </p:cNvSpPr>
            <p:nvPr/>
          </p:nvSpPr>
          <p:spPr bwMode="auto">
            <a:xfrm flipV="1">
              <a:off x="5501" y="10533"/>
              <a:ext cx="283" cy="227"/>
            </a:xfrm>
            <a:custGeom>
              <a:avLst/>
              <a:gdLst>
                <a:gd name="G0" fmla="+- 5082 0 0"/>
                <a:gd name="G1" fmla="+- 21600 0 5082"/>
                <a:gd name="G2" fmla="*/ 5082 1 2"/>
                <a:gd name="G3" fmla="+- 21600 0 G2"/>
                <a:gd name="G4" fmla="+/ 5082 21600 2"/>
                <a:gd name="G5" fmla="+/ G1 0 2"/>
                <a:gd name="G6" fmla="*/ 21600 21600 5082"/>
                <a:gd name="G7" fmla="*/ G6 1 2"/>
                <a:gd name="G8" fmla="+- 21600 0 G7"/>
                <a:gd name="G9" fmla="*/ 21600 1 2"/>
                <a:gd name="G10" fmla="+- 5082 0 G9"/>
                <a:gd name="G11" fmla="?: G10 G8 0"/>
                <a:gd name="G12" fmla="?: G10 G7 21600"/>
                <a:gd name="T0" fmla="*/ 19059 w 21600"/>
                <a:gd name="T1" fmla="*/ 10800 h 21600"/>
                <a:gd name="T2" fmla="*/ 10800 w 21600"/>
                <a:gd name="T3" fmla="*/ 21600 h 21600"/>
                <a:gd name="T4" fmla="*/ 2541 w 21600"/>
                <a:gd name="T5" fmla="*/ 10800 h 21600"/>
                <a:gd name="T6" fmla="*/ 10800 w 21600"/>
                <a:gd name="T7" fmla="*/ 0 h 21600"/>
                <a:gd name="T8" fmla="*/ 4341 w 21600"/>
                <a:gd name="T9" fmla="*/ 4341 h 21600"/>
                <a:gd name="T10" fmla="*/ 17259 w 21600"/>
                <a:gd name="T11" fmla="*/ 17259 h 21600"/>
              </a:gdLst>
              <a:ahLst/>
              <a:cxnLst>
                <a:cxn ang="0">
                  <a:pos x="T0" y="T1"/>
                </a:cxn>
                <a:cxn ang="0">
                  <a:pos x="T2" y="T3"/>
                </a:cxn>
                <a:cxn ang="0">
                  <a:pos x="T4" y="T5"/>
                </a:cxn>
                <a:cxn ang="0">
                  <a:pos x="T6" y="T7"/>
                </a:cxn>
              </a:cxnLst>
              <a:rect l="T8" t="T9" r="T10" b="T11"/>
              <a:pathLst>
                <a:path w="21600" h="21600">
                  <a:moveTo>
                    <a:pt x="0" y="0"/>
                  </a:moveTo>
                  <a:lnTo>
                    <a:pt x="5082" y="21600"/>
                  </a:lnTo>
                  <a:lnTo>
                    <a:pt x="16518" y="21600"/>
                  </a:lnTo>
                  <a:lnTo>
                    <a:pt x="21600" y="0"/>
                  </a:lnTo>
                  <a:close/>
                </a:path>
              </a:pathLst>
            </a:custGeom>
            <a:solidFill>
              <a:srgbClr val="B6DDE8"/>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5855" name="AutoShape 15"/>
            <p:cNvSpPr>
              <a:spLocks noChangeArrowheads="1"/>
            </p:cNvSpPr>
            <p:nvPr/>
          </p:nvSpPr>
          <p:spPr bwMode="auto">
            <a:xfrm rot="16200000" flipV="1">
              <a:off x="5739" y="10295"/>
              <a:ext cx="283" cy="227"/>
            </a:xfrm>
            <a:custGeom>
              <a:avLst/>
              <a:gdLst>
                <a:gd name="G0" fmla="+- 5082 0 0"/>
                <a:gd name="G1" fmla="+- 21600 0 5082"/>
                <a:gd name="G2" fmla="*/ 5082 1 2"/>
                <a:gd name="G3" fmla="+- 21600 0 G2"/>
                <a:gd name="G4" fmla="+/ 5082 21600 2"/>
                <a:gd name="G5" fmla="+/ G1 0 2"/>
                <a:gd name="G6" fmla="*/ 21600 21600 5082"/>
                <a:gd name="G7" fmla="*/ G6 1 2"/>
                <a:gd name="G8" fmla="+- 21600 0 G7"/>
                <a:gd name="G9" fmla="*/ 21600 1 2"/>
                <a:gd name="G10" fmla="+- 5082 0 G9"/>
                <a:gd name="G11" fmla="?: G10 G8 0"/>
                <a:gd name="G12" fmla="?: G10 G7 21600"/>
                <a:gd name="T0" fmla="*/ 19059 w 21600"/>
                <a:gd name="T1" fmla="*/ 10800 h 21600"/>
                <a:gd name="T2" fmla="*/ 10800 w 21600"/>
                <a:gd name="T3" fmla="*/ 21600 h 21600"/>
                <a:gd name="T4" fmla="*/ 2541 w 21600"/>
                <a:gd name="T5" fmla="*/ 10800 h 21600"/>
                <a:gd name="T6" fmla="*/ 10800 w 21600"/>
                <a:gd name="T7" fmla="*/ 0 h 21600"/>
                <a:gd name="T8" fmla="*/ 4341 w 21600"/>
                <a:gd name="T9" fmla="*/ 4341 h 21600"/>
                <a:gd name="T10" fmla="*/ 17259 w 21600"/>
                <a:gd name="T11" fmla="*/ 17259 h 21600"/>
              </a:gdLst>
              <a:ahLst/>
              <a:cxnLst>
                <a:cxn ang="0">
                  <a:pos x="T0" y="T1"/>
                </a:cxn>
                <a:cxn ang="0">
                  <a:pos x="T2" y="T3"/>
                </a:cxn>
                <a:cxn ang="0">
                  <a:pos x="T4" y="T5"/>
                </a:cxn>
                <a:cxn ang="0">
                  <a:pos x="T6" y="T7"/>
                </a:cxn>
              </a:cxnLst>
              <a:rect l="T8" t="T9" r="T10" b="T11"/>
              <a:pathLst>
                <a:path w="21600" h="21600">
                  <a:moveTo>
                    <a:pt x="0" y="0"/>
                  </a:moveTo>
                  <a:lnTo>
                    <a:pt x="5082" y="21600"/>
                  </a:lnTo>
                  <a:lnTo>
                    <a:pt x="16518" y="21600"/>
                  </a:lnTo>
                  <a:lnTo>
                    <a:pt x="21600" y="0"/>
                  </a:lnTo>
                  <a:close/>
                </a:path>
              </a:pathLst>
            </a:custGeom>
            <a:solidFill>
              <a:srgbClr val="B6DDE8"/>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5856" name="AutoShape 16"/>
            <p:cNvSpPr>
              <a:spLocks noChangeArrowheads="1"/>
            </p:cNvSpPr>
            <p:nvPr/>
          </p:nvSpPr>
          <p:spPr bwMode="auto">
            <a:xfrm rot="5400000" flipH="1" flipV="1">
              <a:off x="5249" y="10293"/>
              <a:ext cx="283" cy="227"/>
            </a:xfrm>
            <a:custGeom>
              <a:avLst/>
              <a:gdLst>
                <a:gd name="G0" fmla="+- 5082 0 0"/>
                <a:gd name="G1" fmla="+- 21600 0 5082"/>
                <a:gd name="G2" fmla="*/ 5082 1 2"/>
                <a:gd name="G3" fmla="+- 21600 0 G2"/>
                <a:gd name="G4" fmla="+/ 5082 21600 2"/>
                <a:gd name="G5" fmla="+/ G1 0 2"/>
                <a:gd name="G6" fmla="*/ 21600 21600 5082"/>
                <a:gd name="G7" fmla="*/ G6 1 2"/>
                <a:gd name="G8" fmla="+- 21600 0 G7"/>
                <a:gd name="G9" fmla="*/ 21600 1 2"/>
                <a:gd name="G10" fmla="+- 5082 0 G9"/>
                <a:gd name="G11" fmla="?: G10 G8 0"/>
                <a:gd name="G12" fmla="?: G10 G7 21600"/>
                <a:gd name="T0" fmla="*/ 19059 w 21600"/>
                <a:gd name="T1" fmla="*/ 10800 h 21600"/>
                <a:gd name="T2" fmla="*/ 10800 w 21600"/>
                <a:gd name="T3" fmla="*/ 21600 h 21600"/>
                <a:gd name="T4" fmla="*/ 2541 w 21600"/>
                <a:gd name="T5" fmla="*/ 10800 h 21600"/>
                <a:gd name="T6" fmla="*/ 10800 w 21600"/>
                <a:gd name="T7" fmla="*/ 0 h 21600"/>
                <a:gd name="T8" fmla="*/ 4341 w 21600"/>
                <a:gd name="T9" fmla="*/ 4341 h 21600"/>
                <a:gd name="T10" fmla="*/ 17259 w 21600"/>
                <a:gd name="T11" fmla="*/ 17259 h 21600"/>
              </a:gdLst>
              <a:ahLst/>
              <a:cxnLst>
                <a:cxn ang="0">
                  <a:pos x="T0" y="T1"/>
                </a:cxn>
                <a:cxn ang="0">
                  <a:pos x="T2" y="T3"/>
                </a:cxn>
                <a:cxn ang="0">
                  <a:pos x="T4" y="T5"/>
                </a:cxn>
                <a:cxn ang="0">
                  <a:pos x="T6" y="T7"/>
                </a:cxn>
              </a:cxnLst>
              <a:rect l="T8" t="T9" r="T10" b="T11"/>
              <a:pathLst>
                <a:path w="21600" h="21600">
                  <a:moveTo>
                    <a:pt x="0" y="0"/>
                  </a:moveTo>
                  <a:lnTo>
                    <a:pt x="5082" y="21600"/>
                  </a:lnTo>
                  <a:lnTo>
                    <a:pt x="16518" y="21600"/>
                  </a:lnTo>
                  <a:lnTo>
                    <a:pt x="21600" y="0"/>
                  </a:lnTo>
                  <a:close/>
                </a:path>
              </a:pathLst>
            </a:custGeom>
            <a:solidFill>
              <a:srgbClr val="B6DDE8"/>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5857" name="Oval 17"/>
            <p:cNvSpPr>
              <a:spLocks noChangeArrowheads="1"/>
            </p:cNvSpPr>
            <p:nvPr/>
          </p:nvSpPr>
          <p:spPr bwMode="auto">
            <a:xfrm flipV="1">
              <a:off x="5489" y="10269"/>
              <a:ext cx="283" cy="283"/>
            </a:xfrm>
            <a:prstGeom prst="ellipse">
              <a:avLst/>
            </a:prstGeom>
            <a:solidFill>
              <a:srgbClr val="B6DDE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35858" name="Group 18"/>
          <p:cNvGrpSpPr>
            <a:grpSpLocks/>
          </p:cNvGrpSpPr>
          <p:nvPr/>
        </p:nvGrpSpPr>
        <p:grpSpPr bwMode="auto">
          <a:xfrm>
            <a:off x="6148207" y="2475770"/>
            <a:ext cx="636086" cy="445560"/>
            <a:chOff x="5277" y="10265"/>
            <a:chExt cx="717" cy="495"/>
          </a:xfrm>
        </p:grpSpPr>
        <p:sp>
          <p:nvSpPr>
            <p:cNvPr id="35859" name="AutoShape 19"/>
            <p:cNvSpPr>
              <a:spLocks noChangeArrowheads="1"/>
            </p:cNvSpPr>
            <p:nvPr/>
          </p:nvSpPr>
          <p:spPr bwMode="auto">
            <a:xfrm flipV="1">
              <a:off x="5501" y="10533"/>
              <a:ext cx="283" cy="227"/>
            </a:xfrm>
            <a:custGeom>
              <a:avLst/>
              <a:gdLst>
                <a:gd name="G0" fmla="+- 5082 0 0"/>
                <a:gd name="G1" fmla="+- 21600 0 5082"/>
                <a:gd name="G2" fmla="*/ 5082 1 2"/>
                <a:gd name="G3" fmla="+- 21600 0 G2"/>
                <a:gd name="G4" fmla="+/ 5082 21600 2"/>
                <a:gd name="G5" fmla="+/ G1 0 2"/>
                <a:gd name="G6" fmla="*/ 21600 21600 5082"/>
                <a:gd name="G7" fmla="*/ G6 1 2"/>
                <a:gd name="G8" fmla="+- 21600 0 G7"/>
                <a:gd name="G9" fmla="*/ 21600 1 2"/>
                <a:gd name="G10" fmla="+- 5082 0 G9"/>
                <a:gd name="G11" fmla="?: G10 G8 0"/>
                <a:gd name="G12" fmla="?: G10 G7 21600"/>
                <a:gd name="T0" fmla="*/ 19059 w 21600"/>
                <a:gd name="T1" fmla="*/ 10800 h 21600"/>
                <a:gd name="T2" fmla="*/ 10800 w 21600"/>
                <a:gd name="T3" fmla="*/ 21600 h 21600"/>
                <a:gd name="T4" fmla="*/ 2541 w 21600"/>
                <a:gd name="T5" fmla="*/ 10800 h 21600"/>
                <a:gd name="T6" fmla="*/ 10800 w 21600"/>
                <a:gd name="T7" fmla="*/ 0 h 21600"/>
                <a:gd name="T8" fmla="*/ 4341 w 21600"/>
                <a:gd name="T9" fmla="*/ 4341 h 21600"/>
                <a:gd name="T10" fmla="*/ 17259 w 21600"/>
                <a:gd name="T11" fmla="*/ 17259 h 21600"/>
              </a:gdLst>
              <a:ahLst/>
              <a:cxnLst>
                <a:cxn ang="0">
                  <a:pos x="T0" y="T1"/>
                </a:cxn>
                <a:cxn ang="0">
                  <a:pos x="T2" y="T3"/>
                </a:cxn>
                <a:cxn ang="0">
                  <a:pos x="T4" y="T5"/>
                </a:cxn>
                <a:cxn ang="0">
                  <a:pos x="T6" y="T7"/>
                </a:cxn>
              </a:cxnLst>
              <a:rect l="T8" t="T9" r="T10" b="T11"/>
              <a:pathLst>
                <a:path w="21600" h="21600">
                  <a:moveTo>
                    <a:pt x="0" y="0"/>
                  </a:moveTo>
                  <a:lnTo>
                    <a:pt x="5082" y="21600"/>
                  </a:lnTo>
                  <a:lnTo>
                    <a:pt x="16518" y="21600"/>
                  </a:lnTo>
                  <a:lnTo>
                    <a:pt x="21600" y="0"/>
                  </a:lnTo>
                  <a:close/>
                </a:path>
              </a:pathLst>
            </a:custGeom>
            <a:solidFill>
              <a:srgbClr val="B6DDE8"/>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5860" name="AutoShape 20"/>
            <p:cNvSpPr>
              <a:spLocks noChangeArrowheads="1"/>
            </p:cNvSpPr>
            <p:nvPr/>
          </p:nvSpPr>
          <p:spPr bwMode="auto">
            <a:xfrm rot="16200000" flipV="1">
              <a:off x="5739" y="10295"/>
              <a:ext cx="283" cy="227"/>
            </a:xfrm>
            <a:custGeom>
              <a:avLst/>
              <a:gdLst>
                <a:gd name="G0" fmla="+- 5082 0 0"/>
                <a:gd name="G1" fmla="+- 21600 0 5082"/>
                <a:gd name="G2" fmla="*/ 5082 1 2"/>
                <a:gd name="G3" fmla="+- 21600 0 G2"/>
                <a:gd name="G4" fmla="+/ 5082 21600 2"/>
                <a:gd name="G5" fmla="+/ G1 0 2"/>
                <a:gd name="G6" fmla="*/ 21600 21600 5082"/>
                <a:gd name="G7" fmla="*/ G6 1 2"/>
                <a:gd name="G8" fmla="+- 21600 0 G7"/>
                <a:gd name="G9" fmla="*/ 21600 1 2"/>
                <a:gd name="G10" fmla="+- 5082 0 G9"/>
                <a:gd name="G11" fmla="?: G10 G8 0"/>
                <a:gd name="G12" fmla="?: G10 G7 21600"/>
                <a:gd name="T0" fmla="*/ 19059 w 21600"/>
                <a:gd name="T1" fmla="*/ 10800 h 21600"/>
                <a:gd name="T2" fmla="*/ 10800 w 21600"/>
                <a:gd name="T3" fmla="*/ 21600 h 21600"/>
                <a:gd name="T4" fmla="*/ 2541 w 21600"/>
                <a:gd name="T5" fmla="*/ 10800 h 21600"/>
                <a:gd name="T6" fmla="*/ 10800 w 21600"/>
                <a:gd name="T7" fmla="*/ 0 h 21600"/>
                <a:gd name="T8" fmla="*/ 4341 w 21600"/>
                <a:gd name="T9" fmla="*/ 4341 h 21600"/>
                <a:gd name="T10" fmla="*/ 17259 w 21600"/>
                <a:gd name="T11" fmla="*/ 17259 h 21600"/>
              </a:gdLst>
              <a:ahLst/>
              <a:cxnLst>
                <a:cxn ang="0">
                  <a:pos x="T0" y="T1"/>
                </a:cxn>
                <a:cxn ang="0">
                  <a:pos x="T2" y="T3"/>
                </a:cxn>
                <a:cxn ang="0">
                  <a:pos x="T4" y="T5"/>
                </a:cxn>
                <a:cxn ang="0">
                  <a:pos x="T6" y="T7"/>
                </a:cxn>
              </a:cxnLst>
              <a:rect l="T8" t="T9" r="T10" b="T11"/>
              <a:pathLst>
                <a:path w="21600" h="21600">
                  <a:moveTo>
                    <a:pt x="0" y="0"/>
                  </a:moveTo>
                  <a:lnTo>
                    <a:pt x="5082" y="21600"/>
                  </a:lnTo>
                  <a:lnTo>
                    <a:pt x="16518" y="21600"/>
                  </a:lnTo>
                  <a:lnTo>
                    <a:pt x="21600" y="0"/>
                  </a:lnTo>
                  <a:close/>
                </a:path>
              </a:pathLst>
            </a:custGeom>
            <a:solidFill>
              <a:srgbClr val="B6DDE8"/>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5861" name="AutoShape 21"/>
            <p:cNvSpPr>
              <a:spLocks noChangeArrowheads="1"/>
            </p:cNvSpPr>
            <p:nvPr/>
          </p:nvSpPr>
          <p:spPr bwMode="auto">
            <a:xfrm rot="5400000" flipH="1" flipV="1">
              <a:off x="5249" y="10293"/>
              <a:ext cx="283" cy="227"/>
            </a:xfrm>
            <a:custGeom>
              <a:avLst/>
              <a:gdLst>
                <a:gd name="G0" fmla="+- 5082 0 0"/>
                <a:gd name="G1" fmla="+- 21600 0 5082"/>
                <a:gd name="G2" fmla="*/ 5082 1 2"/>
                <a:gd name="G3" fmla="+- 21600 0 G2"/>
                <a:gd name="G4" fmla="+/ 5082 21600 2"/>
                <a:gd name="G5" fmla="+/ G1 0 2"/>
                <a:gd name="G6" fmla="*/ 21600 21600 5082"/>
                <a:gd name="G7" fmla="*/ G6 1 2"/>
                <a:gd name="G8" fmla="+- 21600 0 G7"/>
                <a:gd name="G9" fmla="*/ 21600 1 2"/>
                <a:gd name="G10" fmla="+- 5082 0 G9"/>
                <a:gd name="G11" fmla="?: G10 G8 0"/>
                <a:gd name="G12" fmla="?: G10 G7 21600"/>
                <a:gd name="T0" fmla="*/ 19059 w 21600"/>
                <a:gd name="T1" fmla="*/ 10800 h 21600"/>
                <a:gd name="T2" fmla="*/ 10800 w 21600"/>
                <a:gd name="T3" fmla="*/ 21600 h 21600"/>
                <a:gd name="T4" fmla="*/ 2541 w 21600"/>
                <a:gd name="T5" fmla="*/ 10800 h 21600"/>
                <a:gd name="T6" fmla="*/ 10800 w 21600"/>
                <a:gd name="T7" fmla="*/ 0 h 21600"/>
                <a:gd name="T8" fmla="*/ 4341 w 21600"/>
                <a:gd name="T9" fmla="*/ 4341 h 21600"/>
                <a:gd name="T10" fmla="*/ 17259 w 21600"/>
                <a:gd name="T11" fmla="*/ 17259 h 21600"/>
              </a:gdLst>
              <a:ahLst/>
              <a:cxnLst>
                <a:cxn ang="0">
                  <a:pos x="T0" y="T1"/>
                </a:cxn>
                <a:cxn ang="0">
                  <a:pos x="T2" y="T3"/>
                </a:cxn>
                <a:cxn ang="0">
                  <a:pos x="T4" y="T5"/>
                </a:cxn>
                <a:cxn ang="0">
                  <a:pos x="T6" y="T7"/>
                </a:cxn>
              </a:cxnLst>
              <a:rect l="T8" t="T9" r="T10" b="T11"/>
              <a:pathLst>
                <a:path w="21600" h="21600">
                  <a:moveTo>
                    <a:pt x="0" y="0"/>
                  </a:moveTo>
                  <a:lnTo>
                    <a:pt x="5082" y="21600"/>
                  </a:lnTo>
                  <a:lnTo>
                    <a:pt x="16518" y="21600"/>
                  </a:lnTo>
                  <a:lnTo>
                    <a:pt x="21600" y="0"/>
                  </a:lnTo>
                  <a:close/>
                </a:path>
              </a:pathLst>
            </a:custGeom>
            <a:solidFill>
              <a:srgbClr val="B6DDE8"/>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5862" name="Oval 22"/>
            <p:cNvSpPr>
              <a:spLocks noChangeArrowheads="1"/>
            </p:cNvSpPr>
            <p:nvPr/>
          </p:nvSpPr>
          <p:spPr bwMode="auto">
            <a:xfrm flipV="1">
              <a:off x="5488" y="10269"/>
              <a:ext cx="283" cy="283"/>
            </a:xfrm>
            <a:prstGeom prst="ellipse">
              <a:avLst/>
            </a:prstGeom>
            <a:solidFill>
              <a:srgbClr val="B6DDE8"/>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grpSp>
      <p:cxnSp>
        <p:nvCxnSpPr>
          <p:cNvPr id="35863" name="AutoShape 23"/>
          <p:cNvCxnSpPr>
            <a:cxnSpLocks noChangeShapeType="1"/>
          </p:cNvCxnSpPr>
          <p:nvPr/>
        </p:nvCxnSpPr>
        <p:spPr bwMode="auto">
          <a:xfrm>
            <a:off x="6465639" y="2920050"/>
            <a:ext cx="0" cy="307283"/>
          </a:xfrm>
          <a:prstGeom prst="straightConnector1">
            <a:avLst/>
          </a:prstGeom>
          <a:noFill/>
          <a:ln w="19050">
            <a:solidFill>
              <a:srgbClr val="000000"/>
            </a:solidFill>
            <a:round/>
            <a:headEnd/>
            <a:tailEnd/>
          </a:ln>
        </p:spPr>
      </p:cxnSp>
      <p:sp>
        <p:nvSpPr>
          <p:cNvPr id="35866" name="AutoShape 26"/>
          <p:cNvSpPr>
            <a:spLocks noChangeArrowheads="1"/>
          </p:cNvSpPr>
          <p:nvPr/>
        </p:nvSpPr>
        <p:spPr bwMode="auto">
          <a:xfrm flipV="1">
            <a:off x="4633013" y="3135148"/>
            <a:ext cx="201121" cy="167669"/>
          </a:xfrm>
          <a:custGeom>
            <a:avLst/>
            <a:gdLst>
              <a:gd name="G0" fmla="+- 8468 0 0"/>
              <a:gd name="G1" fmla="+- 21600 0 8468"/>
              <a:gd name="G2" fmla="*/ 8468 1 2"/>
              <a:gd name="G3" fmla="+- 21600 0 G2"/>
              <a:gd name="G4" fmla="+/ 8468 21600 2"/>
              <a:gd name="G5" fmla="+/ G1 0 2"/>
              <a:gd name="G6" fmla="*/ 21600 21600 8468"/>
              <a:gd name="G7" fmla="*/ G6 1 2"/>
              <a:gd name="G8" fmla="+- 21600 0 G7"/>
              <a:gd name="G9" fmla="*/ 21600 1 2"/>
              <a:gd name="G10" fmla="+- 8468 0 G9"/>
              <a:gd name="G11" fmla="?: G10 G8 0"/>
              <a:gd name="G12" fmla="?: G10 G7 21600"/>
              <a:gd name="T0" fmla="*/ 17366 w 21600"/>
              <a:gd name="T1" fmla="*/ 10800 h 21600"/>
              <a:gd name="T2" fmla="*/ 10800 w 21600"/>
              <a:gd name="T3" fmla="*/ 21600 h 21600"/>
              <a:gd name="T4" fmla="*/ 4234 w 21600"/>
              <a:gd name="T5" fmla="*/ 10800 h 21600"/>
              <a:gd name="T6" fmla="*/ 10800 w 21600"/>
              <a:gd name="T7" fmla="*/ 0 h 21600"/>
              <a:gd name="T8" fmla="*/ 6034 w 21600"/>
              <a:gd name="T9" fmla="*/ 6034 h 21600"/>
              <a:gd name="T10" fmla="*/ 15566 w 21600"/>
              <a:gd name="T11" fmla="*/ 15566 h 21600"/>
            </a:gdLst>
            <a:ahLst/>
            <a:cxnLst>
              <a:cxn ang="0">
                <a:pos x="T0" y="T1"/>
              </a:cxn>
              <a:cxn ang="0">
                <a:pos x="T2" y="T3"/>
              </a:cxn>
              <a:cxn ang="0">
                <a:pos x="T4" y="T5"/>
              </a:cxn>
              <a:cxn ang="0">
                <a:pos x="T6" y="T7"/>
              </a:cxn>
            </a:cxnLst>
            <a:rect l="T8" t="T9" r="T10" b="T11"/>
            <a:pathLst>
              <a:path w="21600" h="21600">
                <a:moveTo>
                  <a:pt x="0" y="0"/>
                </a:moveTo>
                <a:lnTo>
                  <a:pt x="8468" y="21600"/>
                </a:lnTo>
                <a:lnTo>
                  <a:pt x="13132" y="21600"/>
                </a:lnTo>
                <a:lnTo>
                  <a:pt x="21600" y="0"/>
                </a:lnTo>
                <a:close/>
              </a:path>
            </a:pathLst>
          </a:cu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nvGrpSpPr>
          <p:cNvPr id="54" name="53 Grupo"/>
          <p:cNvGrpSpPr/>
          <p:nvPr/>
        </p:nvGrpSpPr>
        <p:grpSpPr>
          <a:xfrm>
            <a:off x="4608205" y="3302817"/>
            <a:ext cx="250737" cy="941109"/>
            <a:chOff x="4608205" y="3302817"/>
            <a:chExt cx="250737" cy="941109"/>
          </a:xfrm>
        </p:grpSpPr>
        <p:sp>
          <p:nvSpPr>
            <p:cNvPr id="35868" name="Rectangle 28"/>
            <p:cNvSpPr>
              <a:spLocks noChangeArrowheads="1"/>
            </p:cNvSpPr>
            <p:nvPr/>
          </p:nvSpPr>
          <p:spPr bwMode="auto">
            <a:xfrm>
              <a:off x="4608205" y="3302817"/>
              <a:ext cx="250737" cy="51382"/>
            </a:xfrm>
            <a:prstGeom prst="rect">
              <a:avLst/>
            </a:prstGeom>
            <a:solidFill>
              <a:srgbClr val="3D3D3D"/>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nvGrpSpPr>
            <p:cNvPr id="53" name="52 Grupo"/>
            <p:cNvGrpSpPr/>
            <p:nvPr/>
          </p:nvGrpSpPr>
          <p:grpSpPr>
            <a:xfrm>
              <a:off x="4654277" y="3354199"/>
              <a:ext cx="150619" cy="889727"/>
              <a:chOff x="4654277" y="3354199"/>
              <a:chExt cx="150619" cy="889727"/>
            </a:xfrm>
          </p:grpSpPr>
          <p:sp>
            <p:nvSpPr>
              <p:cNvPr id="35865" name="Rectangle 25"/>
              <p:cNvSpPr>
                <a:spLocks noChangeArrowheads="1"/>
              </p:cNvSpPr>
              <p:nvPr/>
            </p:nvSpPr>
            <p:spPr bwMode="auto">
              <a:xfrm>
                <a:off x="4706551" y="3354199"/>
                <a:ext cx="50502" cy="86899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5869" name="Rectangle 29"/>
              <p:cNvSpPr>
                <a:spLocks noChangeArrowheads="1"/>
              </p:cNvSpPr>
              <p:nvPr/>
            </p:nvSpPr>
            <p:spPr bwMode="auto">
              <a:xfrm>
                <a:off x="4654277" y="4218686"/>
                <a:ext cx="150619" cy="2524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grpSp>
      <p:sp>
        <p:nvSpPr>
          <p:cNvPr id="35870" name="AutoShape 30"/>
          <p:cNvSpPr>
            <a:spLocks noChangeArrowheads="1"/>
          </p:cNvSpPr>
          <p:nvPr/>
        </p:nvSpPr>
        <p:spPr bwMode="auto">
          <a:xfrm rot="5400000">
            <a:off x="3838030" y="2738039"/>
            <a:ext cx="588958" cy="570158"/>
          </a:xfrm>
          <a:custGeom>
            <a:avLst/>
            <a:gdLst>
              <a:gd name="G0" fmla="+- 15083 0 0"/>
              <a:gd name="G1" fmla="+- 3689 0 0"/>
              <a:gd name="G2" fmla="+- 12158 0 3689"/>
              <a:gd name="G3" fmla="+- G2 0 3689"/>
              <a:gd name="G4" fmla="*/ G3 32768 32059"/>
              <a:gd name="G5" fmla="*/ G4 1 2"/>
              <a:gd name="G6" fmla="+- 21600 0 15083"/>
              <a:gd name="G7" fmla="*/ G6 3689 6079"/>
              <a:gd name="G8" fmla="+- G7 15083 0"/>
              <a:gd name="T0" fmla="*/ 15083 w 21600"/>
              <a:gd name="T1" fmla="*/ 0 h 21600"/>
              <a:gd name="T2" fmla="*/ 15083 w 21600"/>
              <a:gd name="T3" fmla="*/ 12158 h 21600"/>
              <a:gd name="T4" fmla="*/ 2443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083" y="0"/>
                </a:lnTo>
                <a:lnTo>
                  <a:pt x="15083" y="3689"/>
                </a:lnTo>
                <a:lnTo>
                  <a:pt x="12427" y="3689"/>
                </a:lnTo>
                <a:cubicBezTo>
                  <a:pt x="5564" y="3689"/>
                  <a:pt x="0" y="7481"/>
                  <a:pt x="0" y="12158"/>
                </a:cubicBezTo>
                <a:lnTo>
                  <a:pt x="0" y="21600"/>
                </a:lnTo>
                <a:lnTo>
                  <a:pt x="4886" y="21600"/>
                </a:lnTo>
                <a:lnTo>
                  <a:pt x="4886" y="12158"/>
                </a:lnTo>
                <a:cubicBezTo>
                  <a:pt x="4886" y="10121"/>
                  <a:pt x="8262" y="8469"/>
                  <a:pt x="12427" y="8469"/>
                </a:cubicBezTo>
                <a:lnTo>
                  <a:pt x="15083" y="8469"/>
                </a:lnTo>
                <a:lnTo>
                  <a:pt x="15083" y="12158"/>
                </a:lnTo>
                <a:close/>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5871" name="AutoShape 31"/>
          <p:cNvSpPr>
            <a:spLocks noChangeArrowheads="1"/>
          </p:cNvSpPr>
          <p:nvPr/>
        </p:nvSpPr>
        <p:spPr bwMode="auto">
          <a:xfrm>
            <a:off x="5239861" y="2646056"/>
            <a:ext cx="578704" cy="581276"/>
          </a:xfrm>
          <a:custGeom>
            <a:avLst/>
            <a:gdLst>
              <a:gd name="G0" fmla="+- 15083 0 0"/>
              <a:gd name="G1" fmla="+- 3689 0 0"/>
              <a:gd name="G2" fmla="+- 12158 0 3689"/>
              <a:gd name="G3" fmla="+- G2 0 3689"/>
              <a:gd name="G4" fmla="*/ G3 32768 32059"/>
              <a:gd name="G5" fmla="*/ G4 1 2"/>
              <a:gd name="G6" fmla="+- 21600 0 15083"/>
              <a:gd name="G7" fmla="*/ G6 3689 6079"/>
              <a:gd name="G8" fmla="+- G7 15083 0"/>
              <a:gd name="T0" fmla="*/ 15083 w 21600"/>
              <a:gd name="T1" fmla="*/ 0 h 21600"/>
              <a:gd name="T2" fmla="*/ 15083 w 21600"/>
              <a:gd name="T3" fmla="*/ 12158 h 21600"/>
              <a:gd name="T4" fmla="*/ 2443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083" y="0"/>
                </a:lnTo>
                <a:lnTo>
                  <a:pt x="15083" y="3689"/>
                </a:lnTo>
                <a:lnTo>
                  <a:pt x="12427" y="3689"/>
                </a:lnTo>
                <a:cubicBezTo>
                  <a:pt x="5564" y="3689"/>
                  <a:pt x="0" y="7481"/>
                  <a:pt x="0" y="12158"/>
                </a:cubicBezTo>
                <a:lnTo>
                  <a:pt x="0" y="21600"/>
                </a:lnTo>
                <a:lnTo>
                  <a:pt x="4886" y="21600"/>
                </a:lnTo>
                <a:lnTo>
                  <a:pt x="4886" y="12158"/>
                </a:lnTo>
                <a:cubicBezTo>
                  <a:pt x="4886" y="10121"/>
                  <a:pt x="8262" y="8469"/>
                  <a:pt x="12427" y="8469"/>
                </a:cubicBezTo>
                <a:lnTo>
                  <a:pt x="15083" y="8469"/>
                </a:lnTo>
                <a:lnTo>
                  <a:pt x="15083" y="12158"/>
                </a:lnTo>
                <a:close/>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5872" name="Text Box 32"/>
          <p:cNvSpPr txBox="1">
            <a:spLocks noChangeArrowheads="1"/>
          </p:cNvSpPr>
          <p:nvPr/>
        </p:nvSpPr>
        <p:spPr bwMode="auto">
          <a:xfrm>
            <a:off x="3778450" y="2775371"/>
            <a:ext cx="523764" cy="4724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35873" name="Text Box 33"/>
          <p:cNvSpPr txBox="1">
            <a:spLocks noChangeArrowheads="1"/>
          </p:cNvSpPr>
          <p:nvPr/>
        </p:nvSpPr>
        <p:spPr bwMode="auto">
          <a:xfrm>
            <a:off x="5337533" y="2847070"/>
            <a:ext cx="481033" cy="5070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35874" name="AutoShape 34"/>
          <p:cNvSpPr>
            <a:spLocks/>
          </p:cNvSpPr>
          <p:nvPr/>
        </p:nvSpPr>
        <p:spPr bwMode="auto">
          <a:xfrm>
            <a:off x="1992281" y="3430907"/>
            <a:ext cx="227086" cy="1837294"/>
          </a:xfrm>
          <a:prstGeom prst="leftBracket">
            <a:avLst>
              <a:gd name="adj" fmla="val 117655"/>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35875" name="AutoShape 35"/>
          <p:cNvSpPr>
            <a:spLocks/>
          </p:cNvSpPr>
          <p:nvPr/>
        </p:nvSpPr>
        <p:spPr bwMode="auto">
          <a:xfrm flipH="1">
            <a:off x="3318173" y="3425786"/>
            <a:ext cx="227086" cy="1836014"/>
          </a:xfrm>
          <a:prstGeom prst="leftBracket">
            <a:avLst>
              <a:gd name="adj" fmla="val 117573"/>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cxnSp>
        <p:nvCxnSpPr>
          <p:cNvPr id="35876" name="AutoShape 36"/>
          <p:cNvCxnSpPr>
            <a:cxnSpLocks noChangeShapeType="1"/>
          </p:cNvCxnSpPr>
          <p:nvPr/>
        </p:nvCxnSpPr>
        <p:spPr bwMode="auto">
          <a:xfrm>
            <a:off x="2219367" y="5277164"/>
            <a:ext cx="1098805" cy="0"/>
          </a:xfrm>
          <a:prstGeom prst="straightConnector1">
            <a:avLst/>
          </a:prstGeom>
          <a:noFill/>
          <a:ln w="9525">
            <a:solidFill>
              <a:srgbClr val="000000"/>
            </a:solidFill>
            <a:round/>
            <a:headEnd/>
            <a:tailEnd/>
          </a:ln>
        </p:spPr>
      </p:cxnSp>
      <p:sp>
        <p:nvSpPr>
          <p:cNvPr id="35877" name="Freeform 37"/>
          <p:cNvSpPr>
            <a:spLocks/>
          </p:cNvSpPr>
          <p:nvPr/>
        </p:nvSpPr>
        <p:spPr bwMode="auto">
          <a:xfrm>
            <a:off x="2004490" y="3877339"/>
            <a:ext cx="1529781" cy="69139"/>
          </a:xfrm>
          <a:custGeom>
            <a:avLst/>
            <a:gdLst/>
            <a:ahLst/>
            <a:cxnLst>
              <a:cxn ang="0">
                <a:pos x="0" y="49"/>
              </a:cxn>
              <a:cxn ang="0">
                <a:pos x="214" y="25"/>
              </a:cxn>
              <a:cxn ang="0">
                <a:pos x="340" y="25"/>
              </a:cxn>
              <a:cxn ang="0">
                <a:pos x="657" y="17"/>
              </a:cxn>
              <a:cxn ang="0">
                <a:pos x="815" y="9"/>
              </a:cxn>
              <a:cxn ang="0">
                <a:pos x="886" y="41"/>
              </a:cxn>
              <a:cxn ang="0">
                <a:pos x="1108" y="17"/>
              </a:cxn>
            </a:cxnLst>
            <a:rect l="0" t="0" r="r" b="b"/>
            <a:pathLst>
              <a:path w="1108" h="49">
                <a:moveTo>
                  <a:pt x="0" y="49"/>
                </a:moveTo>
                <a:cubicBezTo>
                  <a:pt x="101" y="15"/>
                  <a:pt x="31" y="34"/>
                  <a:pt x="214" y="25"/>
                </a:cubicBezTo>
                <a:cubicBezTo>
                  <a:pt x="267" y="7"/>
                  <a:pt x="285" y="11"/>
                  <a:pt x="340" y="25"/>
                </a:cubicBezTo>
                <a:cubicBezTo>
                  <a:pt x="448" y="20"/>
                  <a:pt x="551" y="27"/>
                  <a:pt x="657" y="17"/>
                </a:cubicBezTo>
                <a:cubicBezTo>
                  <a:pt x="726" y="0"/>
                  <a:pt x="721" y="2"/>
                  <a:pt x="815" y="9"/>
                </a:cubicBezTo>
                <a:cubicBezTo>
                  <a:pt x="841" y="18"/>
                  <a:pt x="860" y="32"/>
                  <a:pt x="886" y="41"/>
                </a:cubicBezTo>
                <a:cubicBezTo>
                  <a:pt x="922" y="38"/>
                  <a:pt x="1047" y="17"/>
                  <a:pt x="1108" y="17"/>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grpSp>
        <p:nvGrpSpPr>
          <p:cNvPr id="35878" name="Group 38"/>
          <p:cNvGrpSpPr>
            <a:grpSpLocks/>
          </p:cNvGrpSpPr>
          <p:nvPr/>
        </p:nvGrpSpPr>
        <p:grpSpPr bwMode="auto">
          <a:xfrm>
            <a:off x="6231227" y="3162035"/>
            <a:ext cx="451731" cy="1399416"/>
            <a:chOff x="4312" y="7598"/>
            <a:chExt cx="370" cy="1093"/>
          </a:xfrm>
        </p:grpSpPr>
        <p:sp>
          <p:nvSpPr>
            <p:cNvPr id="35879" name="Rectangle 39"/>
            <p:cNvSpPr>
              <a:spLocks noChangeArrowheads="1"/>
            </p:cNvSpPr>
            <p:nvPr/>
          </p:nvSpPr>
          <p:spPr bwMode="auto">
            <a:xfrm flipV="1">
              <a:off x="4425" y="8545"/>
              <a:ext cx="162" cy="146"/>
            </a:xfrm>
            <a:prstGeom prst="rect">
              <a:avLst/>
            </a:prstGeom>
            <a:solidFill>
              <a:srgbClr val="80808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cxnSp>
          <p:nvCxnSpPr>
            <p:cNvPr id="35880" name="AutoShape 40"/>
            <p:cNvCxnSpPr>
              <a:cxnSpLocks noChangeShapeType="1"/>
            </p:cNvCxnSpPr>
            <p:nvPr/>
          </p:nvCxnSpPr>
          <p:spPr bwMode="auto">
            <a:xfrm flipV="1">
              <a:off x="4368" y="8541"/>
              <a:ext cx="262" cy="2"/>
            </a:xfrm>
            <a:prstGeom prst="straightConnector1">
              <a:avLst/>
            </a:prstGeom>
            <a:noFill/>
            <a:ln w="9525">
              <a:solidFill>
                <a:srgbClr val="000000"/>
              </a:solidFill>
              <a:round/>
              <a:headEnd/>
              <a:tailEnd/>
            </a:ln>
          </p:spPr>
        </p:cxnSp>
        <p:sp>
          <p:nvSpPr>
            <p:cNvPr id="35881" name="AutoShape 41"/>
            <p:cNvSpPr>
              <a:spLocks noChangeArrowheads="1"/>
            </p:cNvSpPr>
            <p:nvPr/>
          </p:nvSpPr>
          <p:spPr bwMode="auto">
            <a:xfrm>
              <a:off x="4312" y="7598"/>
              <a:ext cx="370" cy="959"/>
            </a:xfrm>
            <a:prstGeom prst="roundRect">
              <a:avLst>
                <a:gd name="adj" fmla="val 24593"/>
              </a:avLst>
            </a:prstGeom>
            <a:solidFill>
              <a:srgbClr val="FBD4B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grpSp>
      <p:sp>
        <p:nvSpPr>
          <p:cNvPr id="35882" name="Rectangle 42"/>
          <p:cNvSpPr>
            <a:spLocks noChangeArrowheads="1"/>
          </p:cNvSpPr>
          <p:nvPr/>
        </p:nvSpPr>
        <p:spPr bwMode="auto">
          <a:xfrm>
            <a:off x="2489185" y="2506499"/>
            <a:ext cx="472486" cy="624808"/>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5883" name="Rectangle 43"/>
          <p:cNvSpPr>
            <a:spLocks noChangeArrowheads="1"/>
          </p:cNvSpPr>
          <p:nvPr/>
        </p:nvSpPr>
        <p:spPr bwMode="auto">
          <a:xfrm>
            <a:off x="2680866" y="2293961"/>
            <a:ext cx="79358" cy="8795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5884" name="Rectangle 44"/>
          <p:cNvSpPr>
            <a:spLocks noChangeArrowheads="1"/>
          </p:cNvSpPr>
          <p:nvPr/>
        </p:nvSpPr>
        <p:spPr bwMode="auto">
          <a:xfrm>
            <a:off x="2489185" y="2425837"/>
            <a:ext cx="472486" cy="70547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nvGrpSpPr>
          <p:cNvPr id="35885" name="Group 45"/>
          <p:cNvGrpSpPr>
            <a:grpSpLocks/>
          </p:cNvGrpSpPr>
          <p:nvPr/>
        </p:nvGrpSpPr>
        <p:grpSpPr bwMode="auto">
          <a:xfrm>
            <a:off x="2523370" y="2211680"/>
            <a:ext cx="394349" cy="788692"/>
            <a:chOff x="1266" y="6847"/>
            <a:chExt cx="323" cy="616"/>
          </a:xfrm>
        </p:grpSpPr>
        <p:sp>
          <p:nvSpPr>
            <p:cNvPr id="35886" name="Rectangle 46"/>
            <p:cNvSpPr>
              <a:spLocks noChangeArrowheads="1"/>
            </p:cNvSpPr>
            <p:nvPr/>
          </p:nvSpPr>
          <p:spPr bwMode="auto">
            <a:xfrm>
              <a:off x="1266" y="6920"/>
              <a:ext cx="323" cy="543"/>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5887" name="AutoShape 47"/>
            <p:cNvSpPr>
              <a:spLocks noChangeArrowheads="1"/>
            </p:cNvSpPr>
            <p:nvPr/>
          </p:nvSpPr>
          <p:spPr bwMode="auto">
            <a:xfrm flipV="1">
              <a:off x="1351" y="6847"/>
              <a:ext cx="165" cy="73"/>
            </a:xfrm>
            <a:custGeom>
              <a:avLst/>
              <a:gdLst>
                <a:gd name="G0" fmla="+- 1812 0 0"/>
                <a:gd name="G1" fmla="+- 21600 0 1812"/>
                <a:gd name="G2" fmla="*/ 1812 1 2"/>
                <a:gd name="G3" fmla="+- 21600 0 G2"/>
                <a:gd name="G4" fmla="+/ 1812 21600 2"/>
                <a:gd name="G5" fmla="+/ G1 0 2"/>
                <a:gd name="G6" fmla="*/ 21600 21600 1812"/>
                <a:gd name="G7" fmla="*/ G6 1 2"/>
                <a:gd name="G8" fmla="+- 21600 0 G7"/>
                <a:gd name="G9" fmla="*/ 21600 1 2"/>
                <a:gd name="G10" fmla="+- 1812 0 G9"/>
                <a:gd name="G11" fmla="?: G10 G8 0"/>
                <a:gd name="G12" fmla="?: G10 G7 21600"/>
                <a:gd name="T0" fmla="*/ 20694 w 21600"/>
                <a:gd name="T1" fmla="*/ 10800 h 21600"/>
                <a:gd name="T2" fmla="*/ 10800 w 21600"/>
                <a:gd name="T3" fmla="*/ 21600 h 21600"/>
                <a:gd name="T4" fmla="*/ 906 w 21600"/>
                <a:gd name="T5" fmla="*/ 10800 h 21600"/>
                <a:gd name="T6" fmla="*/ 10800 w 21600"/>
                <a:gd name="T7" fmla="*/ 0 h 21600"/>
                <a:gd name="T8" fmla="*/ 2706 w 21600"/>
                <a:gd name="T9" fmla="*/ 2706 h 21600"/>
                <a:gd name="T10" fmla="*/ 18894 w 21600"/>
                <a:gd name="T11" fmla="*/ 18894 h 21600"/>
              </a:gdLst>
              <a:ahLst/>
              <a:cxnLst>
                <a:cxn ang="0">
                  <a:pos x="T0" y="T1"/>
                </a:cxn>
                <a:cxn ang="0">
                  <a:pos x="T2" y="T3"/>
                </a:cxn>
                <a:cxn ang="0">
                  <a:pos x="T4" y="T5"/>
                </a:cxn>
                <a:cxn ang="0">
                  <a:pos x="T6" y="T7"/>
                </a:cxn>
              </a:cxnLst>
              <a:rect l="T8" t="T9" r="T10" b="T11"/>
              <a:pathLst>
                <a:path w="21600" h="21600">
                  <a:moveTo>
                    <a:pt x="0" y="0"/>
                  </a:moveTo>
                  <a:lnTo>
                    <a:pt x="1812" y="21600"/>
                  </a:lnTo>
                  <a:lnTo>
                    <a:pt x="19788" y="21600"/>
                  </a:lnTo>
                  <a:lnTo>
                    <a:pt x="21600" y="0"/>
                  </a:lnTo>
                  <a:close/>
                </a:path>
              </a:pathLst>
            </a:custGeom>
            <a:solidFill>
              <a:schemeClr val="tx1">
                <a:lumMod val="50000"/>
                <a:lumOff val="5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sp>
        <p:nvSpPr>
          <p:cNvPr id="35888" name="Rectangle 48"/>
          <p:cNvSpPr>
            <a:spLocks noChangeArrowheads="1"/>
          </p:cNvSpPr>
          <p:nvPr/>
        </p:nvSpPr>
        <p:spPr bwMode="auto">
          <a:xfrm>
            <a:off x="2219367" y="3127466"/>
            <a:ext cx="1098805" cy="294479"/>
          </a:xfrm>
          <a:prstGeom prst="rect">
            <a:avLst/>
          </a:prstGeom>
          <a:solidFill>
            <a:srgbClr val="80808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5889" name="Freeform 49"/>
          <p:cNvSpPr>
            <a:spLocks/>
          </p:cNvSpPr>
          <p:nvPr/>
        </p:nvSpPr>
        <p:spPr bwMode="auto">
          <a:xfrm>
            <a:off x="3379217" y="5114561"/>
            <a:ext cx="224645" cy="226621"/>
          </a:xfrm>
          <a:custGeom>
            <a:avLst/>
            <a:gdLst/>
            <a:ahLst/>
            <a:cxnLst>
              <a:cxn ang="0">
                <a:pos x="21" y="113"/>
              </a:cxn>
              <a:cxn ang="0">
                <a:pos x="109" y="0"/>
              </a:cxn>
              <a:cxn ang="0">
                <a:pos x="184" y="100"/>
              </a:cxn>
              <a:cxn ang="0">
                <a:pos x="46" y="138"/>
              </a:cxn>
              <a:cxn ang="0">
                <a:pos x="21" y="113"/>
              </a:cxn>
            </a:cxnLst>
            <a:rect l="0" t="0" r="r" b="b"/>
            <a:pathLst>
              <a:path w="184" h="177">
                <a:moveTo>
                  <a:pt x="21" y="113"/>
                </a:moveTo>
                <a:cubicBezTo>
                  <a:pt x="87" y="91"/>
                  <a:pt x="109" y="71"/>
                  <a:pt x="109" y="0"/>
                </a:cubicBezTo>
                <a:cubicBezTo>
                  <a:pt x="139" y="46"/>
                  <a:pt x="166" y="49"/>
                  <a:pt x="184" y="100"/>
                </a:cubicBezTo>
                <a:cubicBezTo>
                  <a:pt x="158" y="177"/>
                  <a:pt x="125" y="150"/>
                  <a:pt x="46" y="138"/>
                </a:cubicBezTo>
                <a:cubicBezTo>
                  <a:pt x="4" y="123"/>
                  <a:pt x="0" y="134"/>
                  <a:pt x="21" y="113"/>
                </a:cubicBezTo>
                <a:close/>
              </a:path>
            </a:pathLst>
          </a:custGeom>
          <a:solidFill>
            <a:schemeClr val="accent1">
              <a:lumMod val="20000"/>
              <a:lumOff val="80000"/>
            </a:schemeClr>
          </a:solidFill>
          <a:ln w="9525">
            <a:solidFill>
              <a:schemeClr val="accent1">
                <a:lumMod val="20000"/>
                <a:lumOff val="80000"/>
              </a:schemeClr>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35890" name="Freeform 50"/>
          <p:cNvSpPr>
            <a:spLocks/>
          </p:cNvSpPr>
          <p:nvPr/>
        </p:nvSpPr>
        <p:spPr bwMode="auto">
          <a:xfrm flipH="1">
            <a:off x="1956090" y="5144853"/>
            <a:ext cx="224645" cy="226621"/>
          </a:xfrm>
          <a:custGeom>
            <a:avLst/>
            <a:gdLst/>
            <a:ahLst/>
            <a:cxnLst>
              <a:cxn ang="0">
                <a:pos x="21" y="113"/>
              </a:cxn>
              <a:cxn ang="0">
                <a:pos x="109" y="0"/>
              </a:cxn>
              <a:cxn ang="0">
                <a:pos x="184" y="100"/>
              </a:cxn>
              <a:cxn ang="0">
                <a:pos x="46" y="138"/>
              </a:cxn>
              <a:cxn ang="0">
                <a:pos x="21" y="113"/>
              </a:cxn>
            </a:cxnLst>
            <a:rect l="0" t="0" r="r" b="b"/>
            <a:pathLst>
              <a:path w="184" h="177">
                <a:moveTo>
                  <a:pt x="21" y="113"/>
                </a:moveTo>
                <a:cubicBezTo>
                  <a:pt x="87" y="91"/>
                  <a:pt x="109" y="71"/>
                  <a:pt x="109" y="0"/>
                </a:cubicBezTo>
                <a:cubicBezTo>
                  <a:pt x="139" y="46"/>
                  <a:pt x="166" y="49"/>
                  <a:pt x="184" y="100"/>
                </a:cubicBezTo>
                <a:cubicBezTo>
                  <a:pt x="158" y="177"/>
                  <a:pt x="125" y="150"/>
                  <a:pt x="46" y="138"/>
                </a:cubicBezTo>
                <a:cubicBezTo>
                  <a:pt x="4" y="123"/>
                  <a:pt x="0" y="134"/>
                  <a:pt x="21" y="113"/>
                </a:cubicBezTo>
                <a:close/>
              </a:path>
            </a:pathLst>
          </a:custGeom>
          <a:solidFill>
            <a:schemeClr val="accent1">
              <a:lumMod val="20000"/>
              <a:lumOff val="80000"/>
            </a:schemeClr>
          </a:solidFill>
          <a:ln w="9525">
            <a:solidFill>
              <a:schemeClr val="accent1">
                <a:lumMod val="20000"/>
                <a:lumOff val="80000"/>
              </a:schemeClr>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35867" name="Rectangle 27"/>
          <p:cNvSpPr>
            <a:spLocks noChangeArrowheads="1"/>
          </p:cNvSpPr>
          <p:nvPr/>
        </p:nvSpPr>
        <p:spPr bwMode="auto">
          <a:xfrm>
            <a:off x="4603775" y="3302817"/>
            <a:ext cx="250737" cy="831133"/>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5E-6 -1.6185E-6 L 5E-6 -0.06289 " pathEditMode="relative" rAng="0" ptsTypes="AA">
                                      <p:cBhvr>
                                        <p:cTn id="6" dur="3000" fill="hold"/>
                                        <p:tgtEl>
                                          <p:spTgt spid="35885"/>
                                        </p:tgtEl>
                                        <p:attrNameLst>
                                          <p:attrName>ppt_x</p:attrName>
                                          <p:attrName>ppt_y</p:attrName>
                                        </p:attrNameLst>
                                      </p:cBhvr>
                                      <p:rCtr x="0" y="-31"/>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35870"/>
                                        </p:tgtEl>
                                        <p:attrNameLst>
                                          <p:attrName>style.visibility</p:attrName>
                                        </p:attrNameLst>
                                      </p:cBhvr>
                                      <p:to>
                                        <p:strVal val="visible"/>
                                      </p:to>
                                    </p:set>
                                    <p:animEffect transition="in" filter="wipe(up)">
                                      <p:cBhvr>
                                        <p:cTn id="11" dur="500"/>
                                        <p:tgtEl>
                                          <p:spTgt spid="3587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1.66667E-6 4.62428E-6 L 1.66667E-6 0.10474 " pathEditMode="relative" rAng="0" ptsTypes="AA">
                                      <p:cBhvr>
                                        <p:cTn id="15" dur="2000" fill="hold"/>
                                        <p:tgtEl>
                                          <p:spTgt spid="54"/>
                                        </p:tgtEl>
                                        <p:attrNameLst>
                                          <p:attrName>ppt_x</p:attrName>
                                          <p:attrName>ppt_y</p:attrName>
                                        </p:attrNameLst>
                                      </p:cBhvr>
                                      <p:rCtr x="0" y="52"/>
                                    </p:animMotion>
                                  </p:childTnLst>
                                </p:cTn>
                              </p:par>
                              <p:par>
                                <p:cTn id="16" presetID="42" presetClass="path" presetSubtype="0" accel="50000" decel="50000" fill="hold" nodeType="withEffect">
                                  <p:stCondLst>
                                    <p:cond delay="0"/>
                                  </p:stCondLst>
                                  <p:childTnLst>
                                    <p:animMotion origin="layout" path="M 5.55556E-7 -0.06173 L 5.55556E-7 0.01156 " pathEditMode="relative" rAng="0" ptsTypes="AA">
                                      <p:cBhvr>
                                        <p:cTn id="17" dur="2000" fill="hold"/>
                                        <p:tgtEl>
                                          <p:spTgt spid="35885"/>
                                        </p:tgtEl>
                                        <p:attrNameLst>
                                          <p:attrName>ppt_x</p:attrName>
                                          <p:attrName>ppt_y</p:attrName>
                                        </p:attrNameLst>
                                      </p:cBhvr>
                                      <p:rCtr x="0" y="37"/>
                                    </p:animMotion>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35870"/>
                                        </p:tgtEl>
                                        <p:attrNameLst>
                                          <p:attrName>style.visibility</p:attrName>
                                        </p:attrNameLst>
                                      </p:cBhvr>
                                      <p:to>
                                        <p:strVal val="hidden"/>
                                      </p:to>
                                    </p:set>
                                  </p:childTnLst>
                                </p:cTn>
                              </p:par>
                              <p:par>
                                <p:cTn id="22" presetID="22" presetClass="entr" presetSubtype="4" fill="hold" grpId="0" nodeType="withEffect">
                                  <p:stCondLst>
                                    <p:cond delay="0"/>
                                  </p:stCondLst>
                                  <p:childTnLst>
                                    <p:set>
                                      <p:cBhvr>
                                        <p:cTn id="23" dur="1" fill="hold">
                                          <p:stCondLst>
                                            <p:cond delay="0"/>
                                          </p:stCondLst>
                                        </p:cTn>
                                        <p:tgtEl>
                                          <p:spTgt spid="35871"/>
                                        </p:tgtEl>
                                        <p:attrNameLst>
                                          <p:attrName>style.visibility</p:attrName>
                                        </p:attrNameLst>
                                      </p:cBhvr>
                                      <p:to>
                                        <p:strVal val="visible"/>
                                      </p:to>
                                    </p:set>
                                    <p:animEffect transition="in" filter="wipe(down)">
                                      <p:cBhvr>
                                        <p:cTn id="24" dur="500"/>
                                        <p:tgtEl>
                                          <p:spTgt spid="35871"/>
                                        </p:tgtEl>
                                      </p:cBhvr>
                                    </p:animEffect>
                                  </p:childTnLst>
                                </p:cTn>
                              </p:par>
                            </p:childTnLst>
                          </p:cTn>
                        </p:par>
                      </p:childTnLst>
                    </p:cTn>
                  </p:par>
                  <p:par>
                    <p:cTn id="25" fill="hold">
                      <p:stCondLst>
                        <p:cond delay="indefinite"/>
                      </p:stCondLst>
                      <p:childTnLst>
                        <p:par>
                          <p:cTn id="26" fill="hold">
                            <p:stCondLst>
                              <p:cond delay="0"/>
                            </p:stCondLst>
                            <p:childTnLst>
                              <p:par>
                                <p:cTn id="27" presetID="64" presetClass="path" presetSubtype="0" accel="50000" decel="50000" fill="hold" nodeType="clickEffect">
                                  <p:stCondLst>
                                    <p:cond delay="0"/>
                                  </p:stCondLst>
                                  <p:childTnLst>
                                    <p:animMotion origin="layout" path="M 0.00069 0.10705 L 0.00069 0.00208 " pathEditMode="relative" rAng="0" ptsTypes="AA">
                                      <p:cBhvr>
                                        <p:cTn id="28" dur="2000" fill="hold"/>
                                        <p:tgtEl>
                                          <p:spTgt spid="54"/>
                                        </p:tgtEl>
                                        <p:attrNameLst>
                                          <p:attrName>ppt_x</p:attrName>
                                          <p:attrName>ppt_y</p:attrName>
                                        </p:attrNameLst>
                                      </p:cBhvr>
                                      <p:rCtr x="0" y="-52"/>
                                    </p:animMotion>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358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70" grpId="0" animBg="1"/>
      <p:bldP spid="35870" grpId="1" animBg="1"/>
      <p:bldP spid="35871" grpId="0" animBg="1"/>
      <p:bldP spid="3587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82594"/>
          </a:xfrm>
        </p:spPr>
        <p:txBody>
          <a:bodyPr>
            <a:normAutofit fontScale="90000"/>
          </a:bodyPr>
          <a:lstStyle/>
          <a:p>
            <a:r>
              <a:rPr lang="es-ES" dirty="0" smtClean="0"/>
              <a:t>Proceso</a:t>
            </a:r>
            <a:endParaRPr lang="es-ES" dirty="0"/>
          </a:p>
        </p:txBody>
      </p:sp>
      <p:pic>
        <p:nvPicPr>
          <p:cNvPr id="8" name="7 Imagen" descr="foto0336.jpg"/>
          <p:cNvPicPr>
            <a:picLocks noChangeAspect="1"/>
          </p:cNvPicPr>
          <p:nvPr/>
        </p:nvPicPr>
        <p:blipFill>
          <a:blip r:embed="rId2" cstate="print"/>
          <a:stretch>
            <a:fillRect/>
          </a:stretch>
        </p:blipFill>
        <p:spPr>
          <a:xfrm>
            <a:off x="571472" y="857232"/>
            <a:ext cx="8072494" cy="571504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Mezcla de las seis pruebas</a:t>
            </a:r>
            <a:endParaRPr lang="es-ES" dirty="0"/>
          </a:p>
        </p:txBody>
      </p:sp>
      <p:graphicFrame>
        <p:nvGraphicFramePr>
          <p:cNvPr id="4" name="3 Marcador de contenido"/>
          <p:cNvGraphicFramePr>
            <a:graphicFrameLocks noGrp="1"/>
          </p:cNvGraphicFramePr>
          <p:nvPr>
            <p:ph idx="1"/>
          </p:nvPr>
        </p:nvGraphicFramePr>
        <p:xfrm>
          <a:off x="457200" y="1600200"/>
          <a:ext cx="8229599" cy="3196584"/>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971544">
                <a:tc>
                  <a:txBody>
                    <a:bodyPr/>
                    <a:lstStyle/>
                    <a:p>
                      <a:pPr algn="ctr">
                        <a:lnSpc>
                          <a:spcPct val="115000"/>
                        </a:lnSpc>
                        <a:spcAft>
                          <a:spcPts val="0"/>
                        </a:spcAft>
                      </a:pPr>
                      <a:r>
                        <a:rPr lang="es-ES" sz="1800" b="1" dirty="0">
                          <a:solidFill>
                            <a:schemeClr val="bg1"/>
                          </a:solidFill>
                          <a:latin typeface="Times New Roman"/>
                          <a:ea typeface="Times New Roman"/>
                          <a:cs typeface="Times New Roman"/>
                        </a:rPr>
                        <a:t>Prueba</a:t>
                      </a:r>
                      <a:endParaRPr lang="es-ES" sz="1800" b="1" dirty="0">
                        <a:solidFill>
                          <a:schemeClr val="bg1"/>
                        </a:solidFill>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err="1">
                          <a:solidFill>
                            <a:schemeClr val="bg1"/>
                          </a:solidFill>
                          <a:latin typeface="Times New Roman"/>
                          <a:ea typeface="Times New Roman"/>
                          <a:cs typeface="Times New Roman"/>
                        </a:rPr>
                        <a:t>ST</a:t>
                      </a:r>
                      <a:r>
                        <a:rPr lang="es-ES" sz="1800" b="1" dirty="0">
                          <a:solidFill>
                            <a:schemeClr val="bg1"/>
                          </a:solidFill>
                          <a:latin typeface="Times New Roman"/>
                          <a:ea typeface="Times New Roman"/>
                          <a:cs typeface="Times New Roman"/>
                        </a:rPr>
                        <a:t> Purines [gr]</a:t>
                      </a:r>
                      <a:endParaRPr lang="es-ES" sz="1800" b="1" dirty="0">
                        <a:solidFill>
                          <a:schemeClr val="bg1"/>
                        </a:solidFill>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chemeClr val="bg1"/>
                          </a:solidFill>
                          <a:latin typeface="Times New Roman"/>
                          <a:ea typeface="Times New Roman"/>
                          <a:cs typeface="Times New Roman"/>
                        </a:rPr>
                        <a:t>ST Grasas [gr]</a:t>
                      </a:r>
                      <a:endParaRPr lang="es-ES" sz="1800" b="1">
                        <a:solidFill>
                          <a:schemeClr val="bg1"/>
                        </a:solidFill>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chemeClr val="bg1"/>
                          </a:solidFill>
                          <a:latin typeface="Times New Roman"/>
                          <a:ea typeface="Times New Roman"/>
                          <a:cs typeface="Times New Roman"/>
                        </a:rPr>
                        <a:t>ST Sangre</a:t>
                      </a:r>
                      <a:endParaRPr lang="es-ES" sz="1800" b="1">
                        <a:solidFill>
                          <a:schemeClr val="bg1"/>
                        </a:solidFill>
                        <a:latin typeface="Calibri"/>
                        <a:ea typeface="Calibri"/>
                        <a:cs typeface="Times New Roman"/>
                      </a:endParaRPr>
                    </a:p>
                    <a:p>
                      <a:pPr algn="ctr">
                        <a:lnSpc>
                          <a:spcPct val="115000"/>
                        </a:lnSpc>
                        <a:spcAft>
                          <a:spcPts val="0"/>
                        </a:spcAft>
                      </a:pPr>
                      <a:r>
                        <a:rPr lang="es-ES" sz="1800" b="1">
                          <a:solidFill>
                            <a:schemeClr val="bg1"/>
                          </a:solidFill>
                          <a:latin typeface="Times New Roman"/>
                          <a:ea typeface="Times New Roman"/>
                          <a:cs typeface="Times New Roman"/>
                        </a:rPr>
                        <a:t>[gr]</a:t>
                      </a:r>
                      <a:endParaRPr lang="es-ES" sz="1800" b="1">
                        <a:solidFill>
                          <a:schemeClr val="bg1"/>
                        </a:solidFill>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chemeClr val="bg1"/>
                          </a:solidFill>
                          <a:latin typeface="Times New Roman"/>
                          <a:ea typeface="Times New Roman"/>
                          <a:cs typeface="Times New Roman"/>
                        </a:rPr>
                        <a:t>ST Hígado [gr]</a:t>
                      </a:r>
                      <a:endParaRPr lang="es-ES" sz="1800" b="1">
                        <a:solidFill>
                          <a:schemeClr val="bg1"/>
                        </a:solidFill>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chemeClr val="bg1"/>
                          </a:solidFill>
                          <a:latin typeface="Times New Roman"/>
                          <a:ea typeface="Times New Roman"/>
                          <a:cs typeface="Times New Roman"/>
                        </a:rPr>
                        <a:t>Total de Agua</a:t>
                      </a:r>
                      <a:endParaRPr lang="es-ES" sz="1800" b="1">
                        <a:solidFill>
                          <a:schemeClr val="bg1"/>
                        </a:solidFill>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a:solidFill>
                            <a:schemeClr val="bg1"/>
                          </a:solidFill>
                          <a:latin typeface="Times New Roman"/>
                          <a:ea typeface="Times New Roman"/>
                          <a:cs typeface="Times New Roman"/>
                        </a:rPr>
                        <a:t>Mezcla Total [gr]</a:t>
                      </a:r>
                      <a:endParaRPr lang="es-ES" sz="1800" b="1" dirty="0">
                        <a:solidFill>
                          <a:schemeClr val="bg1"/>
                        </a:solidFill>
                        <a:latin typeface="Calibri"/>
                        <a:ea typeface="Calibri"/>
                        <a:cs typeface="Times New Roman"/>
                      </a:endParaRPr>
                    </a:p>
                  </a:txBody>
                  <a:tcPr marL="44450" marR="44450" marT="0" marB="0" anchor="ctr"/>
                </a:tc>
              </a:tr>
              <a:tr h="370840">
                <a:tc>
                  <a:txBody>
                    <a:bodyPr/>
                    <a:lstStyle/>
                    <a:p>
                      <a:pPr algn="ctr">
                        <a:lnSpc>
                          <a:spcPct val="115000"/>
                        </a:lnSpc>
                        <a:spcAft>
                          <a:spcPts val="0"/>
                        </a:spcAft>
                      </a:pPr>
                      <a:r>
                        <a:rPr lang="es-ES" sz="1800" b="1" dirty="0">
                          <a:solidFill>
                            <a:srgbClr val="000000"/>
                          </a:solidFill>
                          <a:latin typeface="Times New Roman"/>
                          <a:ea typeface="Times New Roman"/>
                          <a:cs typeface="Times New Roman"/>
                        </a:rPr>
                        <a:t>P1</a:t>
                      </a:r>
                      <a:endParaRPr lang="es-ES" sz="18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smtClean="0">
                          <a:solidFill>
                            <a:srgbClr val="000000"/>
                          </a:solidFill>
                          <a:latin typeface="Times New Roman"/>
                          <a:ea typeface="Calibri"/>
                          <a:cs typeface="Times New Roman"/>
                        </a:rPr>
                        <a:t>100</a:t>
                      </a:r>
                      <a:endParaRPr lang="es-ES" sz="18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Calibri"/>
                          <a:cs typeface="Times New Roman"/>
                        </a:rPr>
                        <a:t>-</a:t>
                      </a:r>
                      <a:endParaRPr lang="es-ES" sz="18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Calibri"/>
                          <a:cs typeface="Times New Roman"/>
                        </a:rPr>
                        <a:t>-</a:t>
                      </a:r>
                      <a:endParaRPr lang="es-ES" sz="18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smtClean="0">
                          <a:solidFill>
                            <a:srgbClr val="000000"/>
                          </a:solidFill>
                          <a:latin typeface="Times New Roman"/>
                          <a:ea typeface="Calibri"/>
                          <a:cs typeface="Times New Roman"/>
                        </a:rPr>
                        <a:t>100</a:t>
                      </a:r>
                      <a:endParaRPr lang="es-ES" sz="18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smtClean="0">
                          <a:solidFill>
                            <a:srgbClr val="000000"/>
                          </a:solidFill>
                          <a:latin typeface="Times New Roman"/>
                          <a:ea typeface="Calibri"/>
                          <a:cs typeface="Times New Roman"/>
                        </a:rPr>
                        <a:t>1.400</a:t>
                      </a:r>
                      <a:endParaRPr lang="es-ES" sz="18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smtClean="0">
                          <a:solidFill>
                            <a:srgbClr val="000000"/>
                          </a:solidFill>
                          <a:latin typeface="Times New Roman"/>
                          <a:ea typeface="Calibri"/>
                          <a:cs typeface="Times New Roman"/>
                        </a:rPr>
                        <a:t>1.600</a:t>
                      </a:r>
                      <a:endParaRPr lang="es-ES" sz="1800" b="1" dirty="0">
                        <a:latin typeface="Calibri"/>
                        <a:ea typeface="Calibri"/>
                        <a:cs typeface="Times New Roman"/>
                      </a:endParaRPr>
                    </a:p>
                  </a:txBody>
                  <a:tcPr marL="44450" marR="44450" marT="0" marB="0" anchor="ctr"/>
                </a:tc>
              </a:tr>
              <a:tr h="370840">
                <a:tc>
                  <a:txBody>
                    <a:bodyPr/>
                    <a:lstStyle/>
                    <a:p>
                      <a:pPr algn="ctr">
                        <a:lnSpc>
                          <a:spcPct val="115000"/>
                        </a:lnSpc>
                        <a:spcAft>
                          <a:spcPts val="0"/>
                        </a:spcAft>
                      </a:pPr>
                      <a:r>
                        <a:rPr lang="es-ES" sz="1800" b="1">
                          <a:solidFill>
                            <a:srgbClr val="000000"/>
                          </a:solidFill>
                          <a:latin typeface="Times New Roman"/>
                          <a:ea typeface="Times New Roman"/>
                          <a:cs typeface="Times New Roman"/>
                        </a:rPr>
                        <a:t>P2</a:t>
                      </a:r>
                      <a:endParaRPr lang="es-ES" sz="18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smtClean="0">
                          <a:solidFill>
                            <a:srgbClr val="000000"/>
                          </a:solidFill>
                          <a:latin typeface="Times New Roman"/>
                          <a:ea typeface="Calibri"/>
                          <a:cs typeface="Times New Roman"/>
                        </a:rPr>
                        <a:t>50</a:t>
                      </a:r>
                      <a:endParaRPr lang="es-ES" sz="18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a:solidFill>
                            <a:srgbClr val="000000"/>
                          </a:solidFill>
                          <a:latin typeface="Times New Roman"/>
                          <a:ea typeface="Calibri"/>
                          <a:cs typeface="Times New Roman"/>
                        </a:rPr>
                        <a:t>-</a:t>
                      </a:r>
                      <a:endParaRPr lang="es-ES" sz="18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smtClean="0">
                          <a:solidFill>
                            <a:srgbClr val="000000"/>
                          </a:solidFill>
                          <a:latin typeface="Times New Roman"/>
                          <a:ea typeface="Calibri"/>
                          <a:cs typeface="Times New Roman"/>
                        </a:rPr>
                        <a:t>50</a:t>
                      </a:r>
                      <a:endParaRPr lang="es-ES" sz="18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Calibri"/>
                          <a:cs typeface="Times New Roman"/>
                        </a:rPr>
                        <a:t>-</a:t>
                      </a:r>
                      <a:endParaRPr lang="es-ES" sz="18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smtClean="0">
                          <a:solidFill>
                            <a:srgbClr val="000000"/>
                          </a:solidFill>
                          <a:latin typeface="Times New Roman"/>
                          <a:ea typeface="Calibri"/>
                          <a:cs typeface="Times New Roman"/>
                        </a:rPr>
                        <a:t>1.500</a:t>
                      </a:r>
                      <a:endParaRPr lang="es-ES" sz="18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smtClean="0">
                          <a:solidFill>
                            <a:srgbClr val="000000"/>
                          </a:solidFill>
                          <a:latin typeface="Times New Roman"/>
                          <a:ea typeface="Calibri"/>
                          <a:cs typeface="Times New Roman"/>
                        </a:rPr>
                        <a:t>1.600</a:t>
                      </a:r>
                      <a:endParaRPr lang="es-ES" sz="1800" b="1" dirty="0">
                        <a:latin typeface="Calibri"/>
                        <a:ea typeface="Calibri"/>
                        <a:cs typeface="Times New Roman"/>
                      </a:endParaRPr>
                    </a:p>
                  </a:txBody>
                  <a:tcPr marL="44450" marR="44450" marT="0" marB="0" anchor="ctr"/>
                </a:tc>
              </a:tr>
              <a:tr h="370840">
                <a:tc>
                  <a:txBody>
                    <a:bodyPr/>
                    <a:lstStyle/>
                    <a:p>
                      <a:pPr algn="ctr">
                        <a:lnSpc>
                          <a:spcPct val="115000"/>
                        </a:lnSpc>
                        <a:spcAft>
                          <a:spcPts val="0"/>
                        </a:spcAft>
                      </a:pPr>
                      <a:r>
                        <a:rPr lang="es-ES" sz="1800" b="1">
                          <a:solidFill>
                            <a:srgbClr val="000000"/>
                          </a:solidFill>
                          <a:latin typeface="Times New Roman"/>
                          <a:ea typeface="Times New Roman"/>
                          <a:cs typeface="Times New Roman"/>
                        </a:rPr>
                        <a:t>P3</a:t>
                      </a:r>
                      <a:endParaRPr lang="es-ES" sz="18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smtClean="0">
                          <a:solidFill>
                            <a:srgbClr val="000000"/>
                          </a:solidFill>
                          <a:latin typeface="Times New Roman"/>
                          <a:ea typeface="Calibri"/>
                          <a:cs typeface="Times New Roman"/>
                        </a:rPr>
                        <a:t>50</a:t>
                      </a:r>
                      <a:endParaRPr lang="es-ES" sz="18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a:solidFill>
                            <a:srgbClr val="000000"/>
                          </a:solidFill>
                          <a:latin typeface="Times New Roman"/>
                          <a:ea typeface="Calibri"/>
                          <a:cs typeface="Times New Roman"/>
                        </a:rPr>
                        <a:t>-</a:t>
                      </a:r>
                      <a:endParaRPr lang="es-ES" sz="18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Calibri"/>
                          <a:cs typeface="Times New Roman"/>
                        </a:rPr>
                        <a:t>-</a:t>
                      </a:r>
                      <a:endParaRPr lang="es-ES" sz="18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smtClean="0">
                          <a:solidFill>
                            <a:srgbClr val="000000"/>
                          </a:solidFill>
                          <a:latin typeface="Times New Roman"/>
                          <a:ea typeface="Calibri"/>
                          <a:cs typeface="Times New Roman"/>
                        </a:rPr>
                        <a:t>100</a:t>
                      </a:r>
                      <a:endParaRPr lang="es-ES" sz="18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smtClean="0">
                          <a:solidFill>
                            <a:srgbClr val="000000"/>
                          </a:solidFill>
                          <a:latin typeface="Times New Roman"/>
                          <a:ea typeface="Calibri"/>
                          <a:cs typeface="Times New Roman"/>
                        </a:rPr>
                        <a:t>1.450</a:t>
                      </a:r>
                      <a:endParaRPr lang="es-ES" sz="18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smtClean="0">
                          <a:solidFill>
                            <a:srgbClr val="000000"/>
                          </a:solidFill>
                          <a:latin typeface="Times New Roman"/>
                          <a:ea typeface="Calibri"/>
                          <a:cs typeface="Times New Roman"/>
                        </a:rPr>
                        <a:t>1.600</a:t>
                      </a:r>
                      <a:endParaRPr lang="es-ES" sz="1800" b="1" dirty="0">
                        <a:latin typeface="Calibri"/>
                        <a:ea typeface="Calibri"/>
                        <a:cs typeface="Times New Roman"/>
                      </a:endParaRPr>
                    </a:p>
                  </a:txBody>
                  <a:tcPr marL="44450" marR="44450" marT="0" marB="0" anchor="ctr"/>
                </a:tc>
              </a:tr>
              <a:tr h="370840">
                <a:tc>
                  <a:txBody>
                    <a:bodyPr/>
                    <a:lstStyle/>
                    <a:p>
                      <a:pPr algn="ctr">
                        <a:lnSpc>
                          <a:spcPct val="115000"/>
                        </a:lnSpc>
                        <a:spcAft>
                          <a:spcPts val="0"/>
                        </a:spcAft>
                      </a:pPr>
                      <a:r>
                        <a:rPr lang="es-ES" sz="1800" b="1">
                          <a:solidFill>
                            <a:srgbClr val="000000"/>
                          </a:solidFill>
                          <a:latin typeface="Times New Roman"/>
                          <a:ea typeface="Times New Roman"/>
                          <a:cs typeface="Times New Roman"/>
                        </a:rPr>
                        <a:t>P4</a:t>
                      </a:r>
                      <a:endParaRPr lang="es-ES" sz="18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smtClean="0">
                          <a:solidFill>
                            <a:srgbClr val="000000"/>
                          </a:solidFill>
                          <a:latin typeface="Times New Roman"/>
                          <a:ea typeface="Calibri"/>
                          <a:cs typeface="Times New Roman"/>
                        </a:rPr>
                        <a:t>50</a:t>
                      </a:r>
                      <a:endParaRPr lang="es-ES" sz="18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smtClean="0">
                          <a:solidFill>
                            <a:srgbClr val="000000"/>
                          </a:solidFill>
                          <a:latin typeface="Times New Roman"/>
                          <a:ea typeface="Calibri"/>
                          <a:cs typeface="Times New Roman"/>
                        </a:rPr>
                        <a:t>50</a:t>
                      </a:r>
                      <a:endParaRPr lang="es-ES" sz="18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a:solidFill>
                            <a:srgbClr val="000000"/>
                          </a:solidFill>
                          <a:latin typeface="Times New Roman"/>
                          <a:ea typeface="Calibri"/>
                          <a:cs typeface="Times New Roman"/>
                        </a:rPr>
                        <a:t>-</a:t>
                      </a:r>
                      <a:endParaRPr lang="es-ES" sz="18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Calibri"/>
                          <a:cs typeface="Times New Roman"/>
                        </a:rPr>
                        <a:t>-</a:t>
                      </a:r>
                      <a:endParaRPr lang="es-ES" sz="18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smtClean="0">
                          <a:solidFill>
                            <a:srgbClr val="000000"/>
                          </a:solidFill>
                          <a:latin typeface="Times New Roman"/>
                          <a:ea typeface="Calibri"/>
                          <a:cs typeface="Times New Roman"/>
                        </a:rPr>
                        <a:t>1.500</a:t>
                      </a:r>
                      <a:endParaRPr lang="es-ES" sz="18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smtClean="0">
                          <a:solidFill>
                            <a:srgbClr val="000000"/>
                          </a:solidFill>
                          <a:latin typeface="Times New Roman"/>
                          <a:ea typeface="Calibri"/>
                          <a:cs typeface="Times New Roman"/>
                        </a:rPr>
                        <a:t>1.600</a:t>
                      </a:r>
                      <a:endParaRPr lang="es-ES" sz="1800" b="1" dirty="0">
                        <a:latin typeface="Calibri"/>
                        <a:ea typeface="Calibri"/>
                        <a:cs typeface="Times New Roman"/>
                      </a:endParaRPr>
                    </a:p>
                  </a:txBody>
                  <a:tcPr marL="44450" marR="44450" marT="0" marB="0" anchor="ctr"/>
                </a:tc>
              </a:tr>
              <a:tr h="370840">
                <a:tc>
                  <a:txBody>
                    <a:bodyPr/>
                    <a:lstStyle/>
                    <a:p>
                      <a:pPr algn="ctr">
                        <a:lnSpc>
                          <a:spcPct val="115000"/>
                        </a:lnSpc>
                        <a:spcAft>
                          <a:spcPts val="0"/>
                        </a:spcAft>
                      </a:pPr>
                      <a:r>
                        <a:rPr lang="es-ES" sz="1800" b="1">
                          <a:solidFill>
                            <a:srgbClr val="000000"/>
                          </a:solidFill>
                          <a:latin typeface="Times New Roman"/>
                          <a:ea typeface="Times New Roman"/>
                          <a:cs typeface="Times New Roman"/>
                        </a:rPr>
                        <a:t>P5</a:t>
                      </a:r>
                      <a:endParaRPr lang="es-ES" sz="18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smtClean="0">
                          <a:solidFill>
                            <a:srgbClr val="000000"/>
                          </a:solidFill>
                          <a:latin typeface="Times New Roman"/>
                          <a:ea typeface="Calibri"/>
                          <a:cs typeface="Times New Roman"/>
                        </a:rPr>
                        <a:t>30</a:t>
                      </a:r>
                      <a:endParaRPr lang="es-ES" sz="18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Calibri"/>
                          <a:cs typeface="Times New Roman"/>
                        </a:rPr>
                        <a:t>-</a:t>
                      </a:r>
                      <a:endParaRPr lang="es-ES" sz="18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smtClean="0">
                          <a:solidFill>
                            <a:srgbClr val="000000"/>
                          </a:solidFill>
                          <a:latin typeface="Times New Roman"/>
                          <a:ea typeface="Calibri"/>
                          <a:cs typeface="Times New Roman"/>
                        </a:rPr>
                        <a:t>50</a:t>
                      </a:r>
                      <a:endParaRPr lang="es-ES" sz="18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smtClean="0">
                          <a:solidFill>
                            <a:srgbClr val="000000"/>
                          </a:solidFill>
                          <a:latin typeface="Times New Roman"/>
                          <a:ea typeface="Calibri"/>
                          <a:cs typeface="Times New Roman"/>
                        </a:rPr>
                        <a:t>70</a:t>
                      </a:r>
                      <a:endParaRPr lang="es-ES" sz="18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smtClean="0">
                          <a:solidFill>
                            <a:srgbClr val="000000"/>
                          </a:solidFill>
                          <a:latin typeface="Times New Roman"/>
                          <a:ea typeface="Calibri"/>
                          <a:cs typeface="Times New Roman"/>
                        </a:rPr>
                        <a:t>1.450</a:t>
                      </a:r>
                      <a:endParaRPr lang="es-ES" sz="18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smtClean="0">
                          <a:solidFill>
                            <a:srgbClr val="000000"/>
                          </a:solidFill>
                          <a:latin typeface="Times New Roman"/>
                          <a:ea typeface="Calibri"/>
                          <a:cs typeface="Times New Roman"/>
                        </a:rPr>
                        <a:t>1.600</a:t>
                      </a:r>
                      <a:endParaRPr lang="es-ES" sz="1800" b="1" dirty="0">
                        <a:latin typeface="Calibri"/>
                        <a:ea typeface="Calibri"/>
                        <a:cs typeface="Times New Roman"/>
                      </a:endParaRPr>
                    </a:p>
                  </a:txBody>
                  <a:tcPr marL="44450" marR="44450" marT="0" marB="0" anchor="ctr"/>
                </a:tc>
              </a:tr>
              <a:tr h="370840">
                <a:tc>
                  <a:txBody>
                    <a:bodyPr/>
                    <a:lstStyle/>
                    <a:p>
                      <a:pPr algn="ctr">
                        <a:lnSpc>
                          <a:spcPct val="115000"/>
                        </a:lnSpc>
                        <a:spcAft>
                          <a:spcPts val="0"/>
                        </a:spcAft>
                      </a:pPr>
                      <a:r>
                        <a:rPr lang="es-ES" sz="1800" b="1">
                          <a:solidFill>
                            <a:srgbClr val="000000"/>
                          </a:solidFill>
                          <a:latin typeface="Times New Roman"/>
                          <a:ea typeface="Times New Roman"/>
                          <a:cs typeface="Times New Roman"/>
                        </a:rPr>
                        <a:t>P6</a:t>
                      </a:r>
                      <a:endParaRPr lang="es-ES" sz="18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smtClean="0">
                          <a:solidFill>
                            <a:srgbClr val="000000"/>
                          </a:solidFill>
                          <a:latin typeface="Times New Roman"/>
                          <a:ea typeface="Calibri"/>
                          <a:cs typeface="Times New Roman"/>
                        </a:rPr>
                        <a:t>600</a:t>
                      </a:r>
                      <a:endParaRPr lang="es-ES" sz="18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Calibri"/>
                          <a:cs typeface="Times New Roman"/>
                        </a:rPr>
                        <a:t>-</a:t>
                      </a:r>
                      <a:endParaRPr lang="es-ES" sz="18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Calibri"/>
                          <a:cs typeface="Times New Roman"/>
                        </a:rPr>
                        <a:t>-</a:t>
                      </a:r>
                      <a:endParaRPr lang="es-ES" sz="18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Calibri"/>
                          <a:cs typeface="Times New Roman"/>
                        </a:rPr>
                        <a:t>-</a:t>
                      </a:r>
                      <a:endParaRPr lang="es-ES" sz="18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smtClean="0">
                          <a:solidFill>
                            <a:srgbClr val="000000"/>
                          </a:solidFill>
                          <a:latin typeface="Times New Roman"/>
                          <a:ea typeface="Calibri"/>
                          <a:cs typeface="Times New Roman"/>
                        </a:rPr>
                        <a:t>1.000</a:t>
                      </a:r>
                      <a:endParaRPr lang="es-ES" sz="18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smtClean="0">
                          <a:solidFill>
                            <a:srgbClr val="000000"/>
                          </a:solidFill>
                          <a:latin typeface="Times New Roman"/>
                          <a:ea typeface="Calibri"/>
                          <a:cs typeface="Times New Roman"/>
                        </a:rPr>
                        <a:t>1.600</a:t>
                      </a:r>
                      <a:endParaRPr lang="es-ES" sz="1800" b="1" dirty="0">
                        <a:latin typeface="Calibri"/>
                        <a:ea typeface="Calibri"/>
                        <a:cs typeface="Times New Roman"/>
                      </a:endParaRPr>
                    </a:p>
                  </a:txBody>
                  <a:tcPr marL="44450" marR="44450" marT="0" marB="0" anchor="ct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RESULTADOS</a:t>
            </a:r>
            <a:endParaRPr lang="es-ES" dirty="0"/>
          </a:p>
        </p:txBody>
      </p:sp>
      <p:graphicFrame>
        <p:nvGraphicFramePr>
          <p:cNvPr id="4" name="3 Marcador de contenido"/>
          <p:cNvGraphicFramePr>
            <a:graphicFrameLocks noGrp="1"/>
          </p:cNvGraphicFramePr>
          <p:nvPr>
            <p:ph idx="1"/>
          </p:nvPr>
        </p:nvGraphicFramePr>
        <p:xfrm>
          <a:off x="457200" y="1600200"/>
          <a:ext cx="8229599" cy="2839394"/>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614354">
                <a:tc>
                  <a:txBody>
                    <a:bodyPr/>
                    <a:lstStyle/>
                    <a:p>
                      <a:pPr algn="ctr">
                        <a:lnSpc>
                          <a:spcPct val="115000"/>
                        </a:lnSpc>
                        <a:spcAft>
                          <a:spcPts val="0"/>
                        </a:spcAft>
                      </a:pPr>
                      <a:r>
                        <a:rPr lang="es-ES" sz="1800" b="1" dirty="0">
                          <a:solidFill>
                            <a:schemeClr val="bg1"/>
                          </a:solidFill>
                          <a:latin typeface="Times New Roman"/>
                          <a:ea typeface="Times New Roman"/>
                          <a:cs typeface="Times New Roman"/>
                        </a:rPr>
                        <a:t>Prueba</a:t>
                      </a:r>
                      <a:endParaRPr lang="es-ES" sz="1600" b="1" dirty="0">
                        <a:solidFill>
                          <a:schemeClr val="bg1"/>
                        </a:solidFill>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err="1">
                          <a:solidFill>
                            <a:schemeClr val="bg1"/>
                          </a:solidFill>
                          <a:latin typeface="Times New Roman"/>
                          <a:ea typeface="Times New Roman"/>
                          <a:cs typeface="Times New Roman"/>
                        </a:rPr>
                        <a:t>ST</a:t>
                      </a:r>
                      <a:r>
                        <a:rPr lang="es-ES" sz="1800" b="1" dirty="0">
                          <a:solidFill>
                            <a:schemeClr val="bg1"/>
                          </a:solidFill>
                          <a:latin typeface="Times New Roman"/>
                          <a:ea typeface="Times New Roman"/>
                          <a:cs typeface="Times New Roman"/>
                        </a:rPr>
                        <a:t> [gr]</a:t>
                      </a:r>
                      <a:endParaRPr lang="es-ES" sz="1600" b="1" dirty="0">
                        <a:solidFill>
                          <a:schemeClr val="bg1"/>
                        </a:solidFill>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a:solidFill>
                            <a:schemeClr val="bg1"/>
                          </a:solidFill>
                          <a:latin typeface="Times New Roman"/>
                          <a:ea typeface="Times New Roman"/>
                          <a:cs typeface="Times New Roman"/>
                        </a:rPr>
                        <a:t>%</a:t>
                      </a:r>
                      <a:r>
                        <a:rPr lang="es-ES" sz="1800" b="1" dirty="0" err="1">
                          <a:solidFill>
                            <a:schemeClr val="bg1"/>
                          </a:solidFill>
                          <a:latin typeface="Times New Roman"/>
                          <a:ea typeface="Times New Roman"/>
                          <a:cs typeface="Times New Roman"/>
                        </a:rPr>
                        <a:t>ST</a:t>
                      </a:r>
                      <a:endParaRPr lang="es-ES" sz="1600" b="1" dirty="0">
                        <a:solidFill>
                          <a:schemeClr val="bg1"/>
                        </a:solidFill>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a:solidFill>
                            <a:schemeClr val="bg1"/>
                          </a:solidFill>
                          <a:latin typeface="Times New Roman"/>
                          <a:ea typeface="Times New Roman"/>
                          <a:cs typeface="Times New Roman"/>
                        </a:rPr>
                        <a:t>%H</a:t>
                      </a:r>
                      <a:endParaRPr lang="es-ES" sz="1600" b="1" dirty="0">
                        <a:solidFill>
                          <a:schemeClr val="bg1"/>
                        </a:solidFill>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a:solidFill>
                            <a:schemeClr val="bg1"/>
                          </a:solidFill>
                          <a:latin typeface="Times New Roman"/>
                          <a:ea typeface="Times New Roman"/>
                          <a:cs typeface="Times New Roman"/>
                        </a:rPr>
                        <a:t>SV [gr]</a:t>
                      </a:r>
                      <a:endParaRPr lang="es-ES" sz="1600" b="1" dirty="0">
                        <a:solidFill>
                          <a:schemeClr val="bg1"/>
                        </a:solidFill>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a:solidFill>
                            <a:schemeClr val="bg1"/>
                          </a:solidFill>
                          <a:latin typeface="Times New Roman"/>
                          <a:ea typeface="Times New Roman"/>
                          <a:cs typeface="Times New Roman"/>
                        </a:rPr>
                        <a:t>pH Inicio</a:t>
                      </a:r>
                      <a:endParaRPr lang="es-ES" sz="1600" b="1" dirty="0">
                        <a:solidFill>
                          <a:schemeClr val="bg1"/>
                        </a:solidFill>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smtClean="0">
                          <a:latin typeface="Times New Roman" pitchFamily="18" charset="0"/>
                          <a:ea typeface="Calibri"/>
                          <a:cs typeface="Times New Roman" pitchFamily="18" charset="0"/>
                        </a:rPr>
                        <a:t>pH Final</a:t>
                      </a:r>
                      <a:endParaRPr lang="es-ES" sz="1800" b="1" dirty="0">
                        <a:latin typeface="Times New Roman" pitchFamily="18" charset="0"/>
                        <a:ea typeface="Calibri"/>
                        <a:cs typeface="Times New Roman" pitchFamily="18" charset="0"/>
                      </a:endParaRPr>
                    </a:p>
                  </a:txBody>
                  <a:tcPr marL="44450" marR="44450" marT="0" marB="0" anchor="ctr"/>
                </a:tc>
              </a:tr>
              <a:tr h="370840">
                <a:tc>
                  <a:txBody>
                    <a:bodyPr/>
                    <a:lstStyle/>
                    <a:p>
                      <a:pPr algn="ctr">
                        <a:lnSpc>
                          <a:spcPct val="115000"/>
                        </a:lnSpc>
                        <a:spcAft>
                          <a:spcPts val="0"/>
                        </a:spcAft>
                      </a:pPr>
                      <a:r>
                        <a:rPr lang="es-ES" sz="1800" b="1" dirty="0">
                          <a:solidFill>
                            <a:srgbClr val="000000"/>
                          </a:solidFill>
                          <a:latin typeface="Times New Roman"/>
                          <a:ea typeface="Times New Roman"/>
                          <a:cs typeface="Times New Roman"/>
                        </a:rPr>
                        <a:t>P1</a:t>
                      </a:r>
                      <a:endParaRPr lang="es-ES" sz="16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a:solidFill>
                            <a:srgbClr val="000000"/>
                          </a:solidFill>
                          <a:latin typeface="Times New Roman"/>
                          <a:ea typeface="Calibri"/>
                          <a:cs typeface="Times New Roman"/>
                        </a:rPr>
                        <a:t>200,00</a:t>
                      </a:r>
                      <a:endParaRPr lang="es-ES" sz="16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Calibri"/>
                          <a:cs typeface="Times New Roman"/>
                        </a:rPr>
                        <a:t>12,50</a:t>
                      </a:r>
                      <a:endParaRPr lang="es-ES" sz="16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Calibri"/>
                          <a:cs typeface="Times New Roman"/>
                        </a:rPr>
                        <a:t>87,50</a:t>
                      </a:r>
                      <a:endParaRPr lang="es-ES" sz="16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Calibri"/>
                          <a:cs typeface="Times New Roman"/>
                        </a:rPr>
                        <a:t>117,80</a:t>
                      </a:r>
                      <a:endParaRPr lang="es-ES" sz="16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a:solidFill>
                            <a:srgbClr val="000000"/>
                          </a:solidFill>
                          <a:latin typeface="Times New Roman"/>
                          <a:ea typeface="Calibri"/>
                          <a:cs typeface="Times New Roman"/>
                        </a:rPr>
                        <a:t>6,7</a:t>
                      </a:r>
                      <a:endParaRPr lang="es-ES" sz="1600" b="1" dirty="0">
                        <a:latin typeface="Calibri"/>
                        <a:ea typeface="Calibri"/>
                        <a:cs typeface="Times New Roman"/>
                      </a:endParaRPr>
                    </a:p>
                  </a:txBody>
                  <a:tcPr marL="44450" marR="44450" marT="0" marB="0" anchor="ctr"/>
                </a:tc>
                <a:tc>
                  <a:txBody>
                    <a:bodyPr/>
                    <a:lstStyle/>
                    <a:p>
                      <a:pPr marL="457200" algn="l">
                        <a:lnSpc>
                          <a:spcPct val="115000"/>
                        </a:lnSpc>
                        <a:spcAft>
                          <a:spcPts val="0"/>
                        </a:spcAft>
                      </a:pPr>
                      <a:r>
                        <a:rPr lang="es-PE" sz="1800" b="1" kern="50" dirty="0">
                          <a:latin typeface="Times New Roman" pitchFamily="18" charset="0"/>
                          <a:ea typeface="Calibri"/>
                          <a:cs typeface="Times New Roman" pitchFamily="18" charset="0"/>
                        </a:rPr>
                        <a:t>7,5</a:t>
                      </a:r>
                      <a:endParaRPr lang="es-ES" sz="1800" b="1" kern="50" dirty="0">
                        <a:latin typeface="Times New Roman" pitchFamily="18" charset="0"/>
                        <a:ea typeface="Calibri"/>
                        <a:cs typeface="Times New Roman" pitchFamily="18" charset="0"/>
                      </a:endParaRPr>
                    </a:p>
                  </a:txBody>
                  <a:tcPr marL="68580" marR="68580" marT="0" marB="0" anchor="ctr"/>
                </a:tc>
              </a:tr>
              <a:tr h="370840">
                <a:tc>
                  <a:txBody>
                    <a:bodyPr/>
                    <a:lstStyle/>
                    <a:p>
                      <a:pPr algn="ctr">
                        <a:lnSpc>
                          <a:spcPct val="115000"/>
                        </a:lnSpc>
                        <a:spcAft>
                          <a:spcPts val="0"/>
                        </a:spcAft>
                      </a:pPr>
                      <a:r>
                        <a:rPr lang="es-ES" sz="1800" b="1">
                          <a:solidFill>
                            <a:srgbClr val="000000"/>
                          </a:solidFill>
                          <a:latin typeface="Times New Roman"/>
                          <a:ea typeface="Times New Roman"/>
                          <a:cs typeface="Times New Roman"/>
                        </a:rPr>
                        <a:t>P2</a:t>
                      </a:r>
                      <a:endParaRPr lang="es-ES" sz="16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Calibri"/>
                          <a:cs typeface="Times New Roman"/>
                        </a:rPr>
                        <a:t>100,00</a:t>
                      </a:r>
                      <a:endParaRPr lang="es-ES" sz="16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Calibri"/>
                          <a:cs typeface="Times New Roman"/>
                        </a:rPr>
                        <a:t>6,25</a:t>
                      </a:r>
                      <a:endParaRPr lang="es-ES" sz="16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Calibri"/>
                          <a:cs typeface="Times New Roman"/>
                        </a:rPr>
                        <a:t>93,75</a:t>
                      </a:r>
                      <a:endParaRPr lang="es-ES" sz="16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Calibri"/>
                          <a:cs typeface="Times New Roman"/>
                        </a:rPr>
                        <a:t>37,95</a:t>
                      </a:r>
                      <a:endParaRPr lang="es-ES" sz="16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Calibri"/>
                          <a:cs typeface="Times New Roman"/>
                        </a:rPr>
                        <a:t>7,2</a:t>
                      </a:r>
                      <a:endParaRPr lang="es-ES" sz="1600" b="1">
                        <a:latin typeface="Calibri"/>
                        <a:ea typeface="Calibri"/>
                        <a:cs typeface="Times New Roman"/>
                      </a:endParaRPr>
                    </a:p>
                  </a:txBody>
                  <a:tcPr marL="44450" marR="44450" marT="0" marB="0" anchor="ctr"/>
                </a:tc>
                <a:tc>
                  <a:txBody>
                    <a:bodyPr/>
                    <a:lstStyle/>
                    <a:p>
                      <a:pPr marL="457200" algn="l">
                        <a:lnSpc>
                          <a:spcPct val="115000"/>
                        </a:lnSpc>
                        <a:spcAft>
                          <a:spcPts val="0"/>
                        </a:spcAft>
                      </a:pPr>
                      <a:r>
                        <a:rPr lang="es-PE" sz="1800" b="1" kern="50" dirty="0">
                          <a:latin typeface="Times New Roman" pitchFamily="18" charset="0"/>
                          <a:ea typeface="Calibri"/>
                          <a:cs typeface="Times New Roman" pitchFamily="18" charset="0"/>
                        </a:rPr>
                        <a:t>7,0</a:t>
                      </a:r>
                      <a:endParaRPr lang="es-ES" sz="1800" b="1" kern="50" dirty="0">
                        <a:latin typeface="Times New Roman" pitchFamily="18" charset="0"/>
                        <a:ea typeface="Calibri"/>
                        <a:cs typeface="Times New Roman" pitchFamily="18" charset="0"/>
                      </a:endParaRPr>
                    </a:p>
                  </a:txBody>
                  <a:tcPr marL="68580" marR="68580" marT="0" marB="0" anchor="ctr"/>
                </a:tc>
              </a:tr>
              <a:tr h="370840">
                <a:tc>
                  <a:txBody>
                    <a:bodyPr/>
                    <a:lstStyle/>
                    <a:p>
                      <a:pPr algn="ctr">
                        <a:lnSpc>
                          <a:spcPct val="115000"/>
                        </a:lnSpc>
                        <a:spcAft>
                          <a:spcPts val="0"/>
                        </a:spcAft>
                      </a:pPr>
                      <a:r>
                        <a:rPr lang="es-ES" sz="1800" b="1">
                          <a:solidFill>
                            <a:srgbClr val="000000"/>
                          </a:solidFill>
                          <a:latin typeface="Times New Roman"/>
                          <a:ea typeface="Times New Roman"/>
                          <a:cs typeface="Times New Roman"/>
                        </a:rPr>
                        <a:t>P3</a:t>
                      </a:r>
                      <a:endParaRPr lang="es-ES" sz="16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a:solidFill>
                            <a:srgbClr val="000000"/>
                          </a:solidFill>
                          <a:latin typeface="Times New Roman"/>
                          <a:ea typeface="Calibri"/>
                          <a:cs typeface="Times New Roman"/>
                        </a:rPr>
                        <a:t>150,00</a:t>
                      </a:r>
                      <a:endParaRPr lang="es-ES" sz="16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a:solidFill>
                            <a:srgbClr val="000000"/>
                          </a:solidFill>
                          <a:latin typeface="Times New Roman"/>
                          <a:ea typeface="Calibri"/>
                          <a:cs typeface="Times New Roman"/>
                        </a:rPr>
                        <a:t>9,38</a:t>
                      </a:r>
                      <a:endParaRPr lang="es-ES" sz="16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Calibri"/>
                          <a:cs typeface="Times New Roman"/>
                        </a:rPr>
                        <a:t>90,63</a:t>
                      </a:r>
                      <a:endParaRPr lang="es-ES" sz="16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Calibri"/>
                          <a:cs typeface="Times New Roman"/>
                        </a:rPr>
                        <a:t>97,30</a:t>
                      </a:r>
                      <a:endParaRPr lang="es-ES" sz="16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Calibri"/>
                          <a:cs typeface="Times New Roman"/>
                        </a:rPr>
                        <a:t>7,8</a:t>
                      </a:r>
                      <a:endParaRPr lang="es-ES" sz="1600" b="1">
                        <a:latin typeface="Calibri"/>
                        <a:ea typeface="Calibri"/>
                        <a:cs typeface="Times New Roman"/>
                      </a:endParaRPr>
                    </a:p>
                  </a:txBody>
                  <a:tcPr marL="44450" marR="44450" marT="0" marB="0" anchor="ctr"/>
                </a:tc>
                <a:tc>
                  <a:txBody>
                    <a:bodyPr/>
                    <a:lstStyle/>
                    <a:p>
                      <a:pPr marL="457200" algn="l">
                        <a:lnSpc>
                          <a:spcPct val="115000"/>
                        </a:lnSpc>
                        <a:spcAft>
                          <a:spcPts val="0"/>
                        </a:spcAft>
                      </a:pPr>
                      <a:r>
                        <a:rPr lang="es-PE" sz="1800" b="1" kern="50" dirty="0">
                          <a:latin typeface="Times New Roman" pitchFamily="18" charset="0"/>
                          <a:ea typeface="Calibri"/>
                          <a:cs typeface="Times New Roman" pitchFamily="18" charset="0"/>
                        </a:rPr>
                        <a:t>7,3</a:t>
                      </a:r>
                      <a:endParaRPr lang="es-ES" sz="1800" b="1" kern="50" dirty="0">
                        <a:latin typeface="Times New Roman" pitchFamily="18" charset="0"/>
                        <a:ea typeface="Calibri"/>
                        <a:cs typeface="Times New Roman" pitchFamily="18" charset="0"/>
                      </a:endParaRPr>
                    </a:p>
                  </a:txBody>
                  <a:tcPr marL="68580" marR="68580" marT="0" marB="0" anchor="ctr"/>
                </a:tc>
              </a:tr>
              <a:tr h="370840">
                <a:tc>
                  <a:txBody>
                    <a:bodyPr/>
                    <a:lstStyle/>
                    <a:p>
                      <a:pPr algn="ctr">
                        <a:lnSpc>
                          <a:spcPct val="115000"/>
                        </a:lnSpc>
                        <a:spcAft>
                          <a:spcPts val="0"/>
                        </a:spcAft>
                      </a:pPr>
                      <a:r>
                        <a:rPr lang="es-ES" sz="1800" b="1">
                          <a:solidFill>
                            <a:srgbClr val="000000"/>
                          </a:solidFill>
                          <a:latin typeface="Times New Roman"/>
                          <a:ea typeface="Times New Roman"/>
                          <a:cs typeface="Times New Roman"/>
                        </a:rPr>
                        <a:t>P4</a:t>
                      </a:r>
                      <a:endParaRPr lang="es-ES" sz="16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Calibri"/>
                          <a:cs typeface="Times New Roman"/>
                        </a:rPr>
                        <a:t>100,00</a:t>
                      </a:r>
                      <a:endParaRPr lang="es-ES" sz="16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a:solidFill>
                            <a:srgbClr val="000000"/>
                          </a:solidFill>
                          <a:latin typeface="Times New Roman"/>
                          <a:ea typeface="Calibri"/>
                          <a:cs typeface="Times New Roman"/>
                        </a:rPr>
                        <a:t>6,25</a:t>
                      </a:r>
                      <a:endParaRPr lang="es-ES" sz="16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a:solidFill>
                            <a:srgbClr val="000000"/>
                          </a:solidFill>
                          <a:latin typeface="Times New Roman"/>
                          <a:ea typeface="Calibri"/>
                          <a:cs typeface="Times New Roman"/>
                        </a:rPr>
                        <a:t>93,75</a:t>
                      </a:r>
                      <a:endParaRPr lang="es-ES" sz="16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Calibri"/>
                          <a:cs typeface="Times New Roman"/>
                        </a:rPr>
                        <a:t>52,90</a:t>
                      </a:r>
                      <a:endParaRPr lang="es-ES" sz="16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a:solidFill>
                            <a:srgbClr val="000000"/>
                          </a:solidFill>
                          <a:latin typeface="Times New Roman"/>
                          <a:ea typeface="Calibri"/>
                          <a:cs typeface="Times New Roman"/>
                        </a:rPr>
                        <a:t>6,8</a:t>
                      </a:r>
                      <a:endParaRPr lang="es-ES" sz="1600" b="1" dirty="0">
                        <a:latin typeface="Calibri"/>
                        <a:ea typeface="Calibri"/>
                        <a:cs typeface="Times New Roman"/>
                      </a:endParaRPr>
                    </a:p>
                  </a:txBody>
                  <a:tcPr marL="44450" marR="44450" marT="0" marB="0" anchor="ctr"/>
                </a:tc>
                <a:tc>
                  <a:txBody>
                    <a:bodyPr/>
                    <a:lstStyle/>
                    <a:p>
                      <a:pPr marL="457200" algn="l">
                        <a:lnSpc>
                          <a:spcPct val="115000"/>
                        </a:lnSpc>
                        <a:spcAft>
                          <a:spcPts val="0"/>
                        </a:spcAft>
                      </a:pPr>
                      <a:r>
                        <a:rPr lang="es-PE" sz="1800" b="1" kern="50" dirty="0">
                          <a:latin typeface="Times New Roman" pitchFamily="18" charset="0"/>
                          <a:ea typeface="Calibri"/>
                          <a:cs typeface="Times New Roman" pitchFamily="18" charset="0"/>
                        </a:rPr>
                        <a:t>5,7</a:t>
                      </a:r>
                      <a:endParaRPr lang="es-ES" sz="1800" b="1" kern="50" dirty="0">
                        <a:latin typeface="Times New Roman" pitchFamily="18" charset="0"/>
                        <a:ea typeface="Calibri"/>
                        <a:cs typeface="Times New Roman" pitchFamily="18" charset="0"/>
                      </a:endParaRPr>
                    </a:p>
                  </a:txBody>
                  <a:tcPr marL="68580" marR="68580" marT="0" marB="0" anchor="ctr"/>
                </a:tc>
              </a:tr>
              <a:tr h="370840">
                <a:tc>
                  <a:txBody>
                    <a:bodyPr/>
                    <a:lstStyle/>
                    <a:p>
                      <a:pPr algn="ctr">
                        <a:lnSpc>
                          <a:spcPct val="115000"/>
                        </a:lnSpc>
                        <a:spcAft>
                          <a:spcPts val="0"/>
                        </a:spcAft>
                      </a:pPr>
                      <a:r>
                        <a:rPr lang="es-ES" sz="1800" b="1">
                          <a:solidFill>
                            <a:srgbClr val="000000"/>
                          </a:solidFill>
                          <a:latin typeface="Times New Roman"/>
                          <a:ea typeface="Times New Roman"/>
                          <a:cs typeface="Times New Roman"/>
                        </a:rPr>
                        <a:t>P5</a:t>
                      </a:r>
                      <a:endParaRPr lang="es-ES" sz="16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Calibri"/>
                          <a:cs typeface="Times New Roman"/>
                        </a:rPr>
                        <a:t>150,00</a:t>
                      </a:r>
                      <a:endParaRPr lang="es-ES" sz="16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Calibri"/>
                          <a:cs typeface="Times New Roman"/>
                        </a:rPr>
                        <a:t>9,38</a:t>
                      </a:r>
                      <a:endParaRPr lang="es-ES" sz="16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Calibri"/>
                          <a:cs typeface="Times New Roman"/>
                        </a:rPr>
                        <a:t>90,63</a:t>
                      </a:r>
                      <a:endParaRPr lang="es-ES" sz="16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a:solidFill>
                            <a:srgbClr val="000000"/>
                          </a:solidFill>
                          <a:latin typeface="Times New Roman"/>
                          <a:ea typeface="Calibri"/>
                          <a:cs typeface="Times New Roman"/>
                        </a:rPr>
                        <a:t>83,57</a:t>
                      </a:r>
                      <a:endParaRPr lang="es-ES" sz="1600" b="1" dirty="0">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a:solidFill>
                            <a:srgbClr val="000000"/>
                          </a:solidFill>
                          <a:latin typeface="Times New Roman"/>
                          <a:ea typeface="Calibri"/>
                          <a:cs typeface="Times New Roman"/>
                        </a:rPr>
                        <a:t>7,0</a:t>
                      </a:r>
                      <a:endParaRPr lang="es-ES" sz="1600" b="1" dirty="0">
                        <a:latin typeface="Calibri"/>
                        <a:ea typeface="Calibri"/>
                        <a:cs typeface="Times New Roman"/>
                      </a:endParaRPr>
                    </a:p>
                  </a:txBody>
                  <a:tcPr marL="44450" marR="44450" marT="0" marB="0" anchor="ctr"/>
                </a:tc>
                <a:tc>
                  <a:txBody>
                    <a:bodyPr/>
                    <a:lstStyle/>
                    <a:p>
                      <a:pPr marL="457200" algn="l">
                        <a:lnSpc>
                          <a:spcPct val="115000"/>
                        </a:lnSpc>
                        <a:spcAft>
                          <a:spcPts val="0"/>
                        </a:spcAft>
                      </a:pPr>
                      <a:r>
                        <a:rPr lang="es-PE" sz="1800" b="1" kern="50" dirty="0">
                          <a:latin typeface="Times New Roman" pitchFamily="18" charset="0"/>
                          <a:ea typeface="Calibri"/>
                          <a:cs typeface="Times New Roman" pitchFamily="18" charset="0"/>
                        </a:rPr>
                        <a:t>7,0</a:t>
                      </a:r>
                      <a:endParaRPr lang="es-ES" sz="1800" b="1" kern="50" dirty="0">
                        <a:latin typeface="Times New Roman" pitchFamily="18" charset="0"/>
                        <a:ea typeface="Calibri"/>
                        <a:cs typeface="Times New Roman" pitchFamily="18" charset="0"/>
                      </a:endParaRPr>
                    </a:p>
                  </a:txBody>
                  <a:tcPr marL="68580" marR="68580" marT="0" marB="0" anchor="ctr"/>
                </a:tc>
              </a:tr>
              <a:tr h="370840">
                <a:tc>
                  <a:txBody>
                    <a:bodyPr/>
                    <a:lstStyle/>
                    <a:p>
                      <a:pPr algn="ctr">
                        <a:lnSpc>
                          <a:spcPct val="115000"/>
                        </a:lnSpc>
                        <a:spcAft>
                          <a:spcPts val="0"/>
                        </a:spcAft>
                      </a:pPr>
                      <a:r>
                        <a:rPr lang="es-ES" sz="1800" b="1">
                          <a:solidFill>
                            <a:srgbClr val="000000"/>
                          </a:solidFill>
                          <a:latin typeface="Times New Roman"/>
                          <a:ea typeface="Times New Roman"/>
                          <a:cs typeface="Times New Roman"/>
                        </a:rPr>
                        <a:t>P6</a:t>
                      </a:r>
                      <a:endParaRPr lang="es-ES" sz="16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Calibri"/>
                          <a:cs typeface="Times New Roman"/>
                        </a:rPr>
                        <a:t>600,00</a:t>
                      </a:r>
                      <a:endParaRPr lang="es-ES" sz="16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Calibri"/>
                          <a:cs typeface="Times New Roman"/>
                        </a:rPr>
                        <a:t>37,50</a:t>
                      </a:r>
                      <a:endParaRPr lang="es-ES" sz="16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Calibri"/>
                          <a:cs typeface="Times New Roman"/>
                        </a:rPr>
                        <a:t>62,50</a:t>
                      </a:r>
                      <a:endParaRPr lang="es-ES" sz="16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Calibri"/>
                          <a:cs typeface="Times New Roman"/>
                        </a:rPr>
                        <a:t>245,56</a:t>
                      </a:r>
                      <a:endParaRPr lang="es-ES" sz="16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a:solidFill>
                            <a:srgbClr val="000000"/>
                          </a:solidFill>
                          <a:latin typeface="Times New Roman"/>
                          <a:ea typeface="Calibri"/>
                          <a:cs typeface="Times New Roman"/>
                        </a:rPr>
                        <a:t>7,4</a:t>
                      </a:r>
                      <a:endParaRPr lang="es-ES" sz="1600" b="1" dirty="0">
                        <a:latin typeface="Calibri"/>
                        <a:ea typeface="Calibri"/>
                        <a:cs typeface="Times New Roman"/>
                      </a:endParaRPr>
                    </a:p>
                  </a:txBody>
                  <a:tcPr marL="44450" marR="44450" marT="0" marB="0" anchor="ctr"/>
                </a:tc>
                <a:tc>
                  <a:txBody>
                    <a:bodyPr/>
                    <a:lstStyle/>
                    <a:p>
                      <a:pPr marL="457200" algn="l">
                        <a:lnSpc>
                          <a:spcPct val="115000"/>
                        </a:lnSpc>
                        <a:spcAft>
                          <a:spcPts val="0"/>
                        </a:spcAft>
                      </a:pPr>
                      <a:r>
                        <a:rPr lang="es-PE" sz="1800" b="1" kern="50" dirty="0">
                          <a:latin typeface="Times New Roman" pitchFamily="18" charset="0"/>
                          <a:ea typeface="Calibri"/>
                          <a:cs typeface="Times New Roman" pitchFamily="18" charset="0"/>
                        </a:rPr>
                        <a:t>7,5</a:t>
                      </a:r>
                      <a:endParaRPr lang="es-ES" sz="1800" b="1" kern="50" dirty="0">
                        <a:latin typeface="Times New Roman" pitchFamily="18" charset="0"/>
                        <a:ea typeface="Calibri"/>
                        <a:cs typeface="Times New Roman" pitchFamily="18" charset="0"/>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82594"/>
          </a:xfrm>
        </p:spPr>
        <p:txBody>
          <a:bodyPr>
            <a:normAutofit fontScale="90000"/>
          </a:bodyPr>
          <a:lstStyle/>
          <a:p>
            <a:r>
              <a:rPr lang="es-ES" dirty="0" smtClean="0"/>
              <a:t>Producción promedio de biogás</a:t>
            </a:r>
            <a:endParaRPr lang="es-ES" dirty="0"/>
          </a:p>
        </p:txBody>
      </p:sp>
      <p:graphicFrame>
        <p:nvGraphicFramePr>
          <p:cNvPr id="4" name="3 Gráfico"/>
          <p:cNvGraphicFramePr/>
          <p:nvPr/>
        </p:nvGraphicFramePr>
        <p:xfrm>
          <a:off x="500034" y="1214422"/>
          <a:ext cx="4643470" cy="24288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p:nvPr/>
        </p:nvGraphicFramePr>
        <p:xfrm>
          <a:off x="4071934" y="3571876"/>
          <a:ext cx="4452252" cy="2796853"/>
        </p:xfrm>
        <a:graphic>
          <a:graphicData uri="http://schemas.openxmlformats.org/drawingml/2006/chart">
            <c:chart xmlns:c="http://schemas.openxmlformats.org/drawingml/2006/chart" xmlns:r="http://schemas.openxmlformats.org/officeDocument/2006/relationships" r:id="rId3"/>
          </a:graphicData>
        </a:graphic>
      </p:graphicFrame>
      <p:sp>
        <p:nvSpPr>
          <p:cNvPr id="6" name="5 CuadroTexto"/>
          <p:cNvSpPr txBox="1"/>
          <p:nvPr/>
        </p:nvSpPr>
        <p:spPr>
          <a:xfrm>
            <a:off x="5429256" y="1643050"/>
            <a:ext cx="2714644" cy="1015663"/>
          </a:xfrm>
          <a:prstGeom prst="rect">
            <a:avLst/>
          </a:prstGeom>
          <a:noFill/>
        </p:spPr>
        <p:txBody>
          <a:bodyPr wrap="square" rtlCol="0">
            <a:spAutoFit/>
          </a:bodyPr>
          <a:lstStyle/>
          <a:p>
            <a:r>
              <a:rPr lang="es-ES" sz="2000" dirty="0" smtClean="0"/>
              <a:t>Producción promedio total de biogás de las seis pruebas</a:t>
            </a:r>
            <a:endParaRPr lang="es-ES" sz="2000" dirty="0"/>
          </a:p>
        </p:txBody>
      </p:sp>
      <p:sp>
        <p:nvSpPr>
          <p:cNvPr id="7" name="6 CuadroTexto"/>
          <p:cNvSpPr txBox="1"/>
          <p:nvPr/>
        </p:nvSpPr>
        <p:spPr>
          <a:xfrm>
            <a:off x="857224" y="4143380"/>
            <a:ext cx="2857520" cy="1015663"/>
          </a:xfrm>
          <a:prstGeom prst="rect">
            <a:avLst/>
          </a:prstGeom>
          <a:noFill/>
        </p:spPr>
        <p:txBody>
          <a:bodyPr wrap="square" rtlCol="0">
            <a:spAutoFit/>
          </a:bodyPr>
          <a:lstStyle/>
          <a:p>
            <a:r>
              <a:rPr lang="es-ES" sz="2000" dirty="0" smtClean="0"/>
              <a:t>Producción promedio volumétrico diario de biogás de las seis pruebas</a:t>
            </a:r>
            <a:endParaRPr lang="es-E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ANÁLISIS</a:t>
            </a:r>
            <a:endParaRPr lang="es-ES" dirty="0"/>
          </a:p>
        </p:txBody>
      </p:sp>
      <p:graphicFrame>
        <p:nvGraphicFramePr>
          <p:cNvPr id="4" name="3 Marcador de contenido"/>
          <p:cNvGraphicFramePr>
            <a:graphicFrameLocks noGrp="1"/>
          </p:cNvGraphicFramePr>
          <p:nvPr>
            <p:ph idx="1"/>
          </p:nvPr>
        </p:nvGraphicFramePr>
        <p:xfrm>
          <a:off x="457200" y="1600200"/>
          <a:ext cx="8229600" cy="3053708"/>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828668">
                <a:tc>
                  <a:txBody>
                    <a:bodyPr/>
                    <a:lstStyle/>
                    <a:p>
                      <a:pPr algn="ctr">
                        <a:lnSpc>
                          <a:spcPct val="115000"/>
                        </a:lnSpc>
                        <a:spcAft>
                          <a:spcPts val="0"/>
                        </a:spcAft>
                      </a:pPr>
                      <a:r>
                        <a:rPr lang="es-ES" sz="1800" b="1" cap="all" dirty="0" smtClean="0">
                          <a:solidFill>
                            <a:schemeClr val="bg1"/>
                          </a:solidFill>
                          <a:latin typeface="Times New Roman"/>
                          <a:ea typeface="Times New Roman"/>
                          <a:cs typeface="Times New Roman"/>
                        </a:rPr>
                        <a:t>Prueba</a:t>
                      </a:r>
                      <a:endParaRPr lang="es-ES" sz="1600" b="1" dirty="0">
                        <a:solidFill>
                          <a:schemeClr val="bg1"/>
                        </a:solidFill>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chemeClr val="bg1"/>
                          </a:solidFill>
                          <a:latin typeface="Times New Roman"/>
                          <a:ea typeface="Times New Roman"/>
                          <a:cs typeface="Times New Roman"/>
                        </a:rPr>
                        <a:t>SV [g]</a:t>
                      </a:r>
                      <a:endParaRPr lang="es-ES" sz="1600" b="1">
                        <a:solidFill>
                          <a:schemeClr val="bg1"/>
                        </a:solidFill>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chemeClr val="bg1"/>
                          </a:solidFill>
                          <a:latin typeface="Times New Roman"/>
                          <a:ea typeface="Times New Roman"/>
                          <a:cs typeface="Times New Roman"/>
                        </a:rPr>
                        <a:t>% H</a:t>
                      </a:r>
                      <a:endParaRPr lang="es-ES" sz="1600" b="1">
                        <a:solidFill>
                          <a:schemeClr val="bg1"/>
                        </a:solidFill>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chemeClr val="bg1"/>
                          </a:solidFill>
                          <a:latin typeface="Times New Roman"/>
                          <a:ea typeface="Times New Roman"/>
                          <a:cs typeface="Times New Roman"/>
                        </a:rPr>
                        <a:t>Días de producción</a:t>
                      </a:r>
                      <a:endParaRPr lang="es-ES" sz="1600" b="1">
                        <a:solidFill>
                          <a:schemeClr val="bg1"/>
                        </a:solidFill>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smtClean="0">
                          <a:solidFill>
                            <a:schemeClr val="bg1"/>
                          </a:solidFill>
                          <a:latin typeface="Times New Roman"/>
                          <a:ea typeface="Times New Roman"/>
                          <a:cs typeface="Times New Roman"/>
                        </a:rPr>
                        <a:t>Biogás   </a:t>
                      </a:r>
                      <a:r>
                        <a:rPr lang="es-ES" sz="1800" b="1" dirty="0">
                          <a:solidFill>
                            <a:schemeClr val="bg1"/>
                          </a:solidFill>
                          <a:latin typeface="Times New Roman"/>
                          <a:ea typeface="Times New Roman"/>
                          <a:cs typeface="Times New Roman"/>
                        </a:rPr>
                        <a:t>[cm</a:t>
                      </a:r>
                      <a:r>
                        <a:rPr lang="es-ES" sz="1800" b="1" baseline="30000" dirty="0">
                          <a:solidFill>
                            <a:schemeClr val="bg1"/>
                          </a:solidFill>
                          <a:latin typeface="Times New Roman"/>
                          <a:ea typeface="Times New Roman"/>
                          <a:cs typeface="Times New Roman"/>
                        </a:rPr>
                        <a:t>3</a:t>
                      </a:r>
                      <a:r>
                        <a:rPr lang="es-ES" sz="1800" b="1" dirty="0">
                          <a:solidFill>
                            <a:schemeClr val="bg1"/>
                          </a:solidFill>
                          <a:latin typeface="Times New Roman"/>
                          <a:ea typeface="Times New Roman"/>
                          <a:cs typeface="Times New Roman"/>
                        </a:rPr>
                        <a:t>]</a:t>
                      </a:r>
                      <a:endParaRPr lang="es-ES" sz="1600" b="1" dirty="0">
                        <a:solidFill>
                          <a:schemeClr val="bg1"/>
                        </a:solidFill>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a:solidFill>
                            <a:schemeClr val="bg1"/>
                          </a:solidFill>
                          <a:latin typeface="Times New Roman"/>
                          <a:ea typeface="Times New Roman"/>
                          <a:cs typeface="Times New Roman"/>
                        </a:rPr>
                        <a:t>Eficiencia [cm</a:t>
                      </a:r>
                      <a:r>
                        <a:rPr lang="es-ES" sz="1800" b="1" baseline="30000" dirty="0">
                          <a:solidFill>
                            <a:schemeClr val="bg1"/>
                          </a:solidFill>
                          <a:latin typeface="Times New Roman"/>
                          <a:ea typeface="Times New Roman"/>
                          <a:cs typeface="Times New Roman"/>
                        </a:rPr>
                        <a:t>3</a:t>
                      </a:r>
                      <a:r>
                        <a:rPr lang="es-ES" sz="1800" b="1" dirty="0">
                          <a:solidFill>
                            <a:schemeClr val="bg1"/>
                          </a:solidFill>
                          <a:latin typeface="Times New Roman"/>
                          <a:ea typeface="Times New Roman"/>
                          <a:cs typeface="Times New Roman"/>
                        </a:rPr>
                        <a:t>∙gSV</a:t>
                      </a:r>
                      <a:r>
                        <a:rPr lang="es-ES" sz="1800" b="1" baseline="30000" dirty="0">
                          <a:solidFill>
                            <a:schemeClr val="bg1"/>
                          </a:solidFill>
                          <a:latin typeface="Times New Roman"/>
                          <a:ea typeface="Times New Roman"/>
                          <a:cs typeface="Times New Roman"/>
                        </a:rPr>
                        <a:t>-1</a:t>
                      </a:r>
                      <a:r>
                        <a:rPr lang="es-ES" sz="1800" b="1" dirty="0">
                          <a:solidFill>
                            <a:schemeClr val="bg1"/>
                          </a:solidFill>
                          <a:latin typeface="Times New Roman"/>
                          <a:ea typeface="Times New Roman"/>
                          <a:cs typeface="Times New Roman"/>
                        </a:rPr>
                        <a:t>]</a:t>
                      </a:r>
                      <a:endParaRPr lang="es-ES" sz="1600" b="1" dirty="0">
                        <a:solidFill>
                          <a:schemeClr val="bg1"/>
                        </a:solidFill>
                        <a:latin typeface="Calibri"/>
                        <a:ea typeface="Calibri"/>
                        <a:cs typeface="Times New Roman"/>
                      </a:endParaRPr>
                    </a:p>
                  </a:txBody>
                  <a:tcPr marL="44450" marR="44450" marT="0" marB="0" anchor="ctr"/>
                </a:tc>
              </a:tr>
              <a:tr h="370840">
                <a:tc>
                  <a:txBody>
                    <a:bodyPr/>
                    <a:lstStyle/>
                    <a:p>
                      <a:pPr algn="ctr">
                        <a:lnSpc>
                          <a:spcPct val="115000"/>
                        </a:lnSpc>
                        <a:spcAft>
                          <a:spcPts val="0"/>
                        </a:spcAft>
                      </a:pPr>
                      <a:r>
                        <a:rPr lang="es-ES" sz="1800" b="1">
                          <a:solidFill>
                            <a:srgbClr val="000000"/>
                          </a:solidFill>
                          <a:latin typeface="Times New Roman"/>
                          <a:ea typeface="Times New Roman"/>
                          <a:cs typeface="Times New Roman"/>
                        </a:rPr>
                        <a:t>1</a:t>
                      </a:r>
                      <a:endParaRPr lang="es-ES" sz="16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Calibri"/>
                          <a:cs typeface="Times New Roman"/>
                        </a:rPr>
                        <a:t>117,80</a:t>
                      </a:r>
                      <a:endParaRPr lang="es-ES" sz="16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Times New Roman"/>
                          <a:cs typeface="Times New Roman"/>
                        </a:rPr>
                        <a:t>87,50</a:t>
                      </a:r>
                      <a:endParaRPr lang="es-ES" sz="1600" b="1">
                        <a:latin typeface="Calibri"/>
                        <a:ea typeface="Calibri"/>
                        <a:cs typeface="Times New Roman"/>
                      </a:endParaRPr>
                    </a:p>
                  </a:txBody>
                  <a:tcPr marL="44450" marR="44450" marT="0" marB="0" anchor="ctr"/>
                </a:tc>
                <a:tc>
                  <a:txBody>
                    <a:bodyPr/>
                    <a:lstStyle/>
                    <a:p>
                      <a:pPr marL="457200" algn="ctr">
                        <a:lnSpc>
                          <a:spcPct val="115000"/>
                        </a:lnSpc>
                        <a:spcAft>
                          <a:spcPts val="0"/>
                        </a:spcAft>
                      </a:pPr>
                      <a:r>
                        <a:rPr lang="es-PE" sz="1800" b="1" kern="100">
                          <a:solidFill>
                            <a:srgbClr val="000000"/>
                          </a:solidFill>
                          <a:latin typeface="Times New Roman"/>
                          <a:ea typeface="Calibri"/>
                          <a:cs typeface="Times New Roman"/>
                        </a:rPr>
                        <a:t>13</a:t>
                      </a:r>
                      <a:endParaRPr lang="es-ES" sz="1600" b="1" kern="50">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Times New Roman"/>
                          <a:cs typeface="Times New Roman"/>
                        </a:rPr>
                        <a:t>120,7</a:t>
                      </a:r>
                      <a:endParaRPr lang="es-ES" sz="16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a:solidFill>
                            <a:srgbClr val="000000"/>
                          </a:solidFill>
                          <a:latin typeface="Times New Roman"/>
                          <a:ea typeface="Times New Roman"/>
                          <a:cs typeface="Times New Roman"/>
                        </a:rPr>
                        <a:t>1,02</a:t>
                      </a:r>
                      <a:endParaRPr lang="es-ES" sz="1600" b="1" dirty="0">
                        <a:latin typeface="Calibri"/>
                        <a:ea typeface="Calibri"/>
                        <a:cs typeface="Times New Roman"/>
                      </a:endParaRPr>
                    </a:p>
                  </a:txBody>
                  <a:tcPr marL="44450" marR="44450" marT="0" marB="0" anchor="ctr"/>
                </a:tc>
              </a:tr>
              <a:tr h="370840">
                <a:tc>
                  <a:txBody>
                    <a:bodyPr/>
                    <a:lstStyle/>
                    <a:p>
                      <a:pPr algn="ctr">
                        <a:lnSpc>
                          <a:spcPct val="115000"/>
                        </a:lnSpc>
                        <a:spcAft>
                          <a:spcPts val="0"/>
                        </a:spcAft>
                      </a:pPr>
                      <a:r>
                        <a:rPr lang="es-ES" sz="1800" b="1">
                          <a:solidFill>
                            <a:srgbClr val="000000"/>
                          </a:solidFill>
                          <a:latin typeface="Times New Roman"/>
                          <a:ea typeface="Times New Roman"/>
                          <a:cs typeface="Times New Roman"/>
                        </a:rPr>
                        <a:t>2</a:t>
                      </a:r>
                      <a:endParaRPr lang="es-ES" sz="16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Calibri"/>
                          <a:cs typeface="Times New Roman"/>
                        </a:rPr>
                        <a:t>37,95</a:t>
                      </a:r>
                      <a:endParaRPr lang="es-ES" sz="16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Times New Roman"/>
                          <a:cs typeface="Times New Roman"/>
                        </a:rPr>
                        <a:t>93,75</a:t>
                      </a:r>
                      <a:endParaRPr lang="es-ES" sz="1600" b="1">
                        <a:latin typeface="Calibri"/>
                        <a:ea typeface="Calibri"/>
                        <a:cs typeface="Times New Roman"/>
                      </a:endParaRPr>
                    </a:p>
                  </a:txBody>
                  <a:tcPr marL="44450" marR="44450" marT="0" marB="0" anchor="ctr"/>
                </a:tc>
                <a:tc>
                  <a:txBody>
                    <a:bodyPr/>
                    <a:lstStyle/>
                    <a:p>
                      <a:pPr marL="457200" algn="ctr">
                        <a:lnSpc>
                          <a:spcPct val="115000"/>
                        </a:lnSpc>
                        <a:spcAft>
                          <a:spcPts val="0"/>
                        </a:spcAft>
                      </a:pPr>
                      <a:r>
                        <a:rPr lang="es-PE" sz="1800" b="1" kern="100">
                          <a:solidFill>
                            <a:srgbClr val="000000"/>
                          </a:solidFill>
                          <a:latin typeface="Times New Roman"/>
                          <a:ea typeface="Calibri"/>
                          <a:cs typeface="Times New Roman"/>
                        </a:rPr>
                        <a:t>22</a:t>
                      </a:r>
                      <a:endParaRPr lang="es-ES" sz="1600" b="1" kern="50">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Times New Roman"/>
                          <a:cs typeface="Times New Roman"/>
                        </a:rPr>
                        <a:t>245,2</a:t>
                      </a:r>
                      <a:endParaRPr lang="es-ES" sz="16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Times New Roman"/>
                          <a:cs typeface="Times New Roman"/>
                        </a:rPr>
                        <a:t>6,46</a:t>
                      </a:r>
                      <a:endParaRPr lang="es-ES" sz="1600" b="1">
                        <a:latin typeface="Calibri"/>
                        <a:ea typeface="Calibri"/>
                        <a:cs typeface="Times New Roman"/>
                      </a:endParaRPr>
                    </a:p>
                  </a:txBody>
                  <a:tcPr marL="44450" marR="44450" marT="0" marB="0" anchor="ctr"/>
                </a:tc>
              </a:tr>
              <a:tr h="370840">
                <a:tc>
                  <a:txBody>
                    <a:bodyPr/>
                    <a:lstStyle/>
                    <a:p>
                      <a:pPr algn="ctr">
                        <a:lnSpc>
                          <a:spcPct val="115000"/>
                        </a:lnSpc>
                        <a:spcAft>
                          <a:spcPts val="0"/>
                        </a:spcAft>
                      </a:pPr>
                      <a:r>
                        <a:rPr lang="es-ES" sz="1800" b="1">
                          <a:solidFill>
                            <a:srgbClr val="000000"/>
                          </a:solidFill>
                          <a:latin typeface="Times New Roman"/>
                          <a:ea typeface="Times New Roman"/>
                          <a:cs typeface="Times New Roman"/>
                        </a:rPr>
                        <a:t>3</a:t>
                      </a:r>
                      <a:endParaRPr lang="es-ES" sz="16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Calibri"/>
                          <a:cs typeface="Times New Roman"/>
                        </a:rPr>
                        <a:t>97,30</a:t>
                      </a:r>
                      <a:endParaRPr lang="es-ES" sz="16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Times New Roman"/>
                          <a:cs typeface="Times New Roman"/>
                        </a:rPr>
                        <a:t>90,63</a:t>
                      </a:r>
                      <a:endParaRPr lang="es-ES" sz="1600" b="1">
                        <a:latin typeface="Calibri"/>
                        <a:ea typeface="Calibri"/>
                        <a:cs typeface="Times New Roman"/>
                      </a:endParaRPr>
                    </a:p>
                  </a:txBody>
                  <a:tcPr marL="44450" marR="44450" marT="0" marB="0" anchor="ctr"/>
                </a:tc>
                <a:tc>
                  <a:txBody>
                    <a:bodyPr/>
                    <a:lstStyle/>
                    <a:p>
                      <a:pPr marL="457200" algn="ctr">
                        <a:lnSpc>
                          <a:spcPct val="115000"/>
                        </a:lnSpc>
                        <a:spcAft>
                          <a:spcPts val="0"/>
                        </a:spcAft>
                      </a:pPr>
                      <a:r>
                        <a:rPr lang="es-PE" sz="1800" b="1" kern="100">
                          <a:solidFill>
                            <a:srgbClr val="000000"/>
                          </a:solidFill>
                          <a:latin typeface="Times New Roman"/>
                          <a:ea typeface="Calibri"/>
                          <a:cs typeface="Times New Roman"/>
                        </a:rPr>
                        <a:t>11</a:t>
                      </a:r>
                      <a:endParaRPr lang="es-ES" sz="1600" b="1" kern="50">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Times New Roman"/>
                          <a:cs typeface="Times New Roman"/>
                        </a:rPr>
                        <a:t>53,7</a:t>
                      </a:r>
                      <a:endParaRPr lang="es-ES" sz="16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a:solidFill>
                            <a:srgbClr val="000000"/>
                          </a:solidFill>
                          <a:latin typeface="Times New Roman"/>
                          <a:ea typeface="Times New Roman"/>
                          <a:cs typeface="Times New Roman"/>
                        </a:rPr>
                        <a:t>0,55</a:t>
                      </a:r>
                      <a:endParaRPr lang="es-ES" sz="1600" b="1" dirty="0">
                        <a:latin typeface="Calibri"/>
                        <a:ea typeface="Calibri"/>
                        <a:cs typeface="Times New Roman"/>
                      </a:endParaRPr>
                    </a:p>
                  </a:txBody>
                  <a:tcPr marL="44450" marR="44450" marT="0" marB="0" anchor="ctr"/>
                </a:tc>
              </a:tr>
              <a:tr h="370840">
                <a:tc>
                  <a:txBody>
                    <a:bodyPr/>
                    <a:lstStyle/>
                    <a:p>
                      <a:pPr algn="ctr">
                        <a:lnSpc>
                          <a:spcPct val="115000"/>
                        </a:lnSpc>
                        <a:spcAft>
                          <a:spcPts val="0"/>
                        </a:spcAft>
                      </a:pPr>
                      <a:r>
                        <a:rPr lang="es-ES" sz="1800" b="1">
                          <a:solidFill>
                            <a:srgbClr val="000000"/>
                          </a:solidFill>
                          <a:latin typeface="Times New Roman"/>
                          <a:ea typeface="Times New Roman"/>
                          <a:cs typeface="Times New Roman"/>
                        </a:rPr>
                        <a:t>4</a:t>
                      </a:r>
                      <a:endParaRPr lang="es-ES" sz="16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Calibri"/>
                          <a:cs typeface="Times New Roman"/>
                        </a:rPr>
                        <a:t>52,90</a:t>
                      </a:r>
                      <a:endParaRPr lang="es-ES" sz="16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Times New Roman"/>
                          <a:cs typeface="Times New Roman"/>
                        </a:rPr>
                        <a:t>93,75</a:t>
                      </a:r>
                      <a:endParaRPr lang="es-ES" sz="1600" b="1">
                        <a:latin typeface="Calibri"/>
                        <a:ea typeface="Calibri"/>
                        <a:cs typeface="Times New Roman"/>
                      </a:endParaRPr>
                    </a:p>
                  </a:txBody>
                  <a:tcPr marL="44450" marR="44450" marT="0" marB="0" anchor="ctr"/>
                </a:tc>
                <a:tc>
                  <a:txBody>
                    <a:bodyPr/>
                    <a:lstStyle/>
                    <a:p>
                      <a:pPr marL="457200" algn="ctr">
                        <a:lnSpc>
                          <a:spcPct val="115000"/>
                        </a:lnSpc>
                        <a:spcAft>
                          <a:spcPts val="0"/>
                        </a:spcAft>
                      </a:pPr>
                      <a:r>
                        <a:rPr lang="es-PE" sz="1800" b="1" kern="100">
                          <a:solidFill>
                            <a:srgbClr val="000000"/>
                          </a:solidFill>
                          <a:latin typeface="Times New Roman"/>
                          <a:ea typeface="Calibri"/>
                          <a:cs typeface="Times New Roman"/>
                        </a:rPr>
                        <a:t>15</a:t>
                      </a:r>
                      <a:endParaRPr lang="es-ES" sz="1600" b="1" kern="50">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Times New Roman"/>
                          <a:cs typeface="Times New Roman"/>
                        </a:rPr>
                        <a:t>146,0</a:t>
                      </a:r>
                      <a:endParaRPr lang="es-ES" sz="16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a:solidFill>
                            <a:srgbClr val="000000"/>
                          </a:solidFill>
                          <a:latin typeface="Times New Roman"/>
                          <a:ea typeface="Times New Roman"/>
                          <a:cs typeface="Times New Roman"/>
                        </a:rPr>
                        <a:t>2,76</a:t>
                      </a:r>
                      <a:endParaRPr lang="es-ES" sz="1600" b="1" dirty="0">
                        <a:latin typeface="Calibri"/>
                        <a:ea typeface="Calibri"/>
                        <a:cs typeface="Times New Roman"/>
                      </a:endParaRPr>
                    </a:p>
                  </a:txBody>
                  <a:tcPr marL="44450" marR="44450" marT="0" marB="0" anchor="ctr"/>
                </a:tc>
              </a:tr>
              <a:tr h="370840">
                <a:tc>
                  <a:txBody>
                    <a:bodyPr/>
                    <a:lstStyle/>
                    <a:p>
                      <a:pPr algn="ctr">
                        <a:lnSpc>
                          <a:spcPct val="115000"/>
                        </a:lnSpc>
                        <a:spcAft>
                          <a:spcPts val="0"/>
                        </a:spcAft>
                      </a:pPr>
                      <a:r>
                        <a:rPr lang="es-ES" sz="1800" b="1">
                          <a:solidFill>
                            <a:srgbClr val="000000"/>
                          </a:solidFill>
                          <a:latin typeface="Times New Roman"/>
                          <a:ea typeface="Times New Roman"/>
                          <a:cs typeface="Times New Roman"/>
                        </a:rPr>
                        <a:t>5</a:t>
                      </a:r>
                      <a:endParaRPr lang="es-ES" sz="16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Calibri"/>
                          <a:cs typeface="Times New Roman"/>
                        </a:rPr>
                        <a:t>83,57</a:t>
                      </a:r>
                      <a:endParaRPr lang="es-ES" sz="16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Times New Roman"/>
                          <a:cs typeface="Times New Roman"/>
                        </a:rPr>
                        <a:t>90,63</a:t>
                      </a:r>
                      <a:endParaRPr lang="es-ES" sz="1600" b="1">
                        <a:latin typeface="Calibri"/>
                        <a:ea typeface="Calibri"/>
                        <a:cs typeface="Times New Roman"/>
                      </a:endParaRPr>
                    </a:p>
                  </a:txBody>
                  <a:tcPr marL="44450" marR="44450" marT="0" marB="0" anchor="ctr"/>
                </a:tc>
                <a:tc>
                  <a:txBody>
                    <a:bodyPr/>
                    <a:lstStyle/>
                    <a:p>
                      <a:pPr marL="457200" algn="ctr">
                        <a:lnSpc>
                          <a:spcPct val="115000"/>
                        </a:lnSpc>
                        <a:spcAft>
                          <a:spcPts val="0"/>
                        </a:spcAft>
                      </a:pPr>
                      <a:r>
                        <a:rPr lang="es-PE" sz="1800" b="1" kern="100">
                          <a:solidFill>
                            <a:srgbClr val="000000"/>
                          </a:solidFill>
                          <a:latin typeface="Times New Roman"/>
                          <a:ea typeface="Calibri"/>
                          <a:cs typeface="Times New Roman"/>
                        </a:rPr>
                        <a:t>13</a:t>
                      </a:r>
                      <a:endParaRPr lang="es-ES" sz="1600" b="1" kern="50">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Times New Roman"/>
                          <a:cs typeface="Times New Roman"/>
                        </a:rPr>
                        <a:t>166,0</a:t>
                      </a:r>
                      <a:endParaRPr lang="es-ES" sz="16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a:solidFill>
                            <a:srgbClr val="000000"/>
                          </a:solidFill>
                          <a:latin typeface="Times New Roman"/>
                          <a:ea typeface="Times New Roman"/>
                          <a:cs typeface="Times New Roman"/>
                        </a:rPr>
                        <a:t>1,99</a:t>
                      </a:r>
                      <a:endParaRPr lang="es-ES" sz="1600" b="1" dirty="0">
                        <a:latin typeface="Calibri"/>
                        <a:ea typeface="Calibri"/>
                        <a:cs typeface="Times New Roman"/>
                      </a:endParaRPr>
                    </a:p>
                  </a:txBody>
                  <a:tcPr marL="44450" marR="44450" marT="0" marB="0" anchor="ctr"/>
                </a:tc>
              </a:tr>
              <a:tr h="370840">
                <a:tc>
                  <a:txBody>
                    <a:bodyPr/>
                    <a:lstStyle/>
                    <a:p>
                      <a:pPr algn="ctr">
                        <a:lnSpc>
                          <a:spcPct val="115000"/>
                        </a:lnSpc>
                        <a:spcAft>
                          <a:spcPts val="0"/>
                        </a:spcAft>
                      </a:pPr>
                      <a:r>
                        <a:rPr lang="es-ES" sz="1800" b="1">
                          <a:solidFill>
                            <a:srgbClr val="000000"/>
                          </a:solidFill>
                          <a:latin typeface="Times New Roman"/>
                          <a:ea typeface="Times New Roman"/>
                          <a:cs typeface="Times New Roman"/>
                        </a:rPr>
                        <a:t>6</a:t>
                      </a:r>
                      <a:endParaRPr lang="es-ES" sz="16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Calibri"/>
                          <a:cs typeface="Times New Roman"/>
                        </a:rPr>
                        <a:t>245,56</a:t>
                      </a:r>
                      <a:endParaRPr lang="es-ES" sz="16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Times New Roman"/>
                          <a:cs typeface="Times New Roman"/>
                        </a:rPr>
                        <a:t>62,50</a:t>
                      </a:r>
                      <a:endParaRPr lang="es-ES" sz="1600" b="1">
                        <a:latin typeface="Calibri"/>
                        <a:ea typeface="Calibri"/>
                        <a:cs typeface="Times New Roman"/>
                      </a:endParaRPr>
                    </a:p>
                  </a:txBody>
                  <a:tcPr marL="44450" marR="44450" marT="0" marB="0" anchor="ctr"/>
                </a:tc>
                <a:tc>
                  <a:txBody>
                    <a:bodyPr/>
                    <a:lstStyle/>
                    <a:p>
                      <a:pPr marL="457200" algn="ctr">
                        <a:lnSpc>
                          <a:spcPct val="115000"/>
                        </a:lnSpc>
                        <a:spcAft>
                          <a:spcPts val="0"/>
                        </a:spcAft>
                      </a:pPr>
                      <a:r>
                        <a:rPr lang="es-PE" sz="1800" b="1" kern="100">
                          <a:solidFill>
                            <a:srgbClr val="000000"/>
                          </a:solidFill>
                          <a:latin typeface="Times New Roman"/>
                          <a:ea typeface="Calibri"/>
                          <a:cs typeface="Times New Roman"/>
                        </a:rPr>
                        <a:t>13</a:t>
                      </a:r>
                      <a:endParaRPr lang="es-ES" sz="1600" b="1" kern="50">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a:solidFill>
                            <a:srgbClr val="000000"/>
                          </a:solidFill>
                          <a:latin typeface="Times New Roman"/>
                          <a:ea typeface="Times New Roman"/>
                          <a:cs typeface="Times New Roman"/>
                        </a:rPr>
                        <a:t>219,3</a:t>
                      </a:r>
                      <a:endParaRPr lang="es-ES" sz="1600" b="1">
                        <a:latin typeface="Calibri"/>
                        <a:ea typeface="Calibri"/>
                        <a:cs typeface="Times New Roman"/>
                      </a:endParaRPr>
                    </a:p>
                  </a:txBody>
                  <a:tcPr marL="44450" marR="44450" marT="0" marB="0" anchor="ctr"/>
                </a:tc>
                <a:tc>
                  <a:txBody>
                    <a:bodyPr/>
                    <a:lstStyle/>
                    <a:p>
                      <a:pPr algn="ctr">
                        <a:lnSpc>
                          <a:spcPct val="115000"/>
                        </a:lnSpc>
                        <a:spcAft>
                          <a:spcPts val="0"/>
                        </a:spcAft>
                      </a:pPr>
                      <a:r>
                        <a:rPr lang="es-ES" sz="1800" b="1" dirty="0">
                          <a:solidFill>
                            <a:srgbClr val="000000"/>
                          </a:solidFill>
                          <a:latin typeface="Times New Roman"/>
                          <a:ea typeface="Times New Roman"/>
                          <a:cs typeface="Times New Roman"/>
                        </a:rPr>
                        <a:t>0,89</a:t>
                      </a:r>
                      <a:endParaRPr lang="es-ES" sz="1600" b="1" dirty="0">
                        <a:latin typeface="Calibri"/>
                        <a:ea typeface="Calibri"/>
                        <a:cs typeface="Times New Roman"/>
                      </a:endParaRPr>
                    </a:p>
                  </a:txBody>
                  <a:tcPr marL="44450" marR="44450" marT="0" marB="0" anchor="ct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39784"/>
          </a:xfrm>
        </p:spPr>
        <p:txBody>
          <a:bodyPr/>
          <a:lstStyle/>
          <a:p>
            <a:r>
              <a:rPr lang="es-ES" dirty="0" smtClean="0"/>
              <a:t>CONCLUSIONES</a:t>
            </a:r>
            <a:endParaRPr lang="es-ES" dirty="0"/>
          </a:p>
        </p:txBody>
      </p:sp>
      <p:sp>
        <p:nvSpPr>
          <p:cNvPr id="3" name="2 Marcador de contenido"/>
          <p:cNvSpPr>
            <a:spLocks noGrp="1"/>
          </p:cNvSpPr>
          <p:nvPr>
            <p:ph idx="1"/>
          </p:nvPr>
        </p:nvSpPr>
        <p:spPr>
          <a:xfrm>
            <a:off x="457200" y="1071546"/>
            <a:ext cx="8229600" cy="5214974"/>
          </a:xfrm>
        </p:spPr>
        <p:txBody>
          <a:bodyPr>
            <a:noAutofit/>
          </a:bodyPr>
          <a:lstStyle/>
          <a:p>
            <a:r>
              <a:rPr lang="es-ES" sz="2250" dirty="0" smtClean="0"/>
              <a:t>La producción de biogás se la obtiene a los primeros días del proceso de digestión, entre el 4to y 5to día, tomando como referencia el gráfico de la producción </a:t>
            </a:r>
            <a:r>
              <a:rPr lang="es-ES" sz="2250" dirty="0" smtClean="0">
                <a:hlinkClick r:id="rId2" action="ppaction://hlinksldjump"/>
              </a:rPr>
              <a:t>acumulativa</a:t>
            </a:r>
            <a:r>
              <a:rPr lang="es-ES" sz="2250" dirty="0" smtClean="0"/>
              <a:t> y considerando a partir del 10% de la producción cuando llega a la fase estacionaria del crecimiento bacteriano. </a:t>
            </a:r>
          </a:p>
          <a:p>
            <a:r>
              <a:rPr lang="es-ES" sz="2250" dirty="0" smtClean="0"/>
              <a:t>El tiempo de producción (tiempo hasta cuando se detiene la producción de biogás) en cinco Pruebas, excluyendo la Prueba 3,  representa un periodo de 13 a 22 días, lo que implica un promedio de 17,5 días. </a:t>
            </a:r>
          </a:p>
          <a:p>
            <a:r>
              <a:rPr lang="es-ES" sz="2250" dirty="0" smtClean="0"/>
              <a:t>La mejor producción se logró en el producto con sangre P2. En la curva diaria se observa que tiene una alta velocidad de producción, lo que se entiende como un nivel apropiado de nitrógeno en la mezcla. Al emplear sangre en el proceso se obtuvo mayor tiempo de producción (22 días). Además, con la mezcla P2 se consiguió la mejor eficiencia de producción (6,46 cm</a:t>
            </a:r>
            <a:r>
              <a:rPr lang="es-ES" sz="2250" baseline="30000" dirty="0" smtClean="0"/>
              <a:t>3</a:t>
            </a:r>
            <a:r>
              <a:rPr lang="es-ES" sz="2250" dirty="0" smtClean="0"/>
              <a:t>∙gSV</a:t>
            </a:r>
            <a:r>
              <a:rPr lang="es-ES" sz="2250" baseline="30000" dirty="0" smtClean="0"/>
              <a:t>-1</a:t>
            </a:r>
            <a:r>
              <a:rPr lang="es-ES" sz="2250" dirty="0" smtClean="0"/>
              <a:t>).</a:t>
            </a:r>
          </a:p>
          <a:p>
            <a:pPr>
              <a:buNone/>
            </a:pPr>
            <a:endParaRPr lang="es-ES" sz="225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39784"/>
          </a:xfrm>
        </p:spPr>
        <p:txBody>
          <a:bodyPr/>
          <a:lstStyle/>
          <a:p>
            <a:r>
              <a:rPr lang="es-ES" dirty="0" smtClean="0"/>
              <a:t>CONCLUSIONES</a:t>
            </a:r>
            <a:endParaRPr lang="es-ES" dirty="0"/>
          </a:p>
        </p:txBody>
      </p:sp>
      <p:sp>
        <p:nvSpPr>
          <p:cNvPr id="3" name="2 Marcador de contenido"/>
          <p:cNvSpPr>
            <a:spLocks noGrp="1"/>
          </p:cNvSpPr>
          <p:nvPr>
            <p:ph idx="1"/>
          </p:nvPr>
        </p:nvSpPr>
        <p:spPr>
          <a:xfrm>
            <a:off x="457200" y="1071546"/>
            <a:ext cx="8229600" cy="5500726"/>
          </a:xfrm>
        </p:spPr>
        <p:txBody>
          <a:bodyPr>
            <a:noAutofit/>
          </a:bodyPr>
          <a:lstStyle/>
          <a:p>
            <a:r>
              <a:rPr lang="es-ES" sz="2250" dirty="0" smtClean="0"/>
              <a:t>La diferencia de componentes de desechos orgánicos presentan diferencias significativas en la producción de biogás, valores de 53,7 cm</a:t>
            </a:r>
            <a:r>
              <a:rPr lang="es-ES" sz="2250" baseline="30000" dirty="0" smtClean="0"/>
              <a:t>3</a:t>
            </a:r>
            <a:r>
              <a:rPr lang="es-ES" sz="2250" dirty="0" smtClean="0"/>
              <a:t> a 245,2 cm</a:t>
            </a:r>
            <a:r>
              <a:rPr lang="es-ES" sz="2250" baseline="30000" dirty="0" smtClean="0"/>
              <a:t>3</a:t>
            </a:r>
            <a:r>
              <a:rPr lang="es-ES" sz="2250" dirty="0" smtClean="0"/>
              <a:t> (cuatro veces más). De la misma manera se presentan diferencias en la eficiencia de producción en relación a la cantidad de sólidos volátiles empleado: 0,55 a 6,46 cm</a:t>
            </a:r>
            <a:r>
              <a:rPr lang="es-ES" sz="2250" baseline="30000" dirty="0" smtClean="0"/>
              <a:t>3</a:t>
            </a:r>
            <a:r>
              <a:rPr lang="es-ES" sz="2250" dirty="0" smtClean="0"/>
              <a:t>∙gSV</a:t>
            </a:r>
            <a:r>
              <a:rPr lang="es-ES" sz="2250" baseline="30000" dirty="0" smtClean="0"/>
              <a:t>-1</a:t>
            </a:r>
            <a:r>
              <a:rPr lang="es-ES" sz="2250" dirty="0" smtClean="0"/>
              <a:t>.</a:t>
            </a:r>
          </a:p>
          <a:p>
            <a:r>
              <a:rPr lang="es-ES" sz="2250" dirty="0" smtClean="0"/>
              <a:t>Un factor que originó inconvenientes se debió a que la masa de grasa no estuvo debidamente disuelta para servir de alimentos a las bacterias. Es difícil conseguir esto ya que la grasa tiende a formar una costra en la superficie del sustrato. </a:t>
            </a:r>
          </a:p>
          <a:p>
            <a:r>
              <a:rPr lang="es-ES" sz="2250" dirty="0" smtClean="0"/>
              <a:t>La combinación óptima consistirá, para esta investigación, en mezclas con el mismo porcentaje de sólidos totales de sangre y excremento, como fue el caso de la Prueba 2; con una humedad de alrededor del 90%, y con el pH un poco mayor a 7,0. Todo esto da a entender que existe una tendencia al aumento de la producción de biogás empleando sangre en el sustrato.</a:t>
            </a:r>
          </a:p>
          <a:p>
            <a:pPr>
              <a:buNone/>
            </a:pPr>
            <a:endParaRPr lang="es-ES" sz="225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722313" y="2000241"/>
            <a:ext cx="7772400" cy="2406660"/>
          </a:xfrm>
        </p:spPr>
        <p:txBody>
          <a:bodyPr>
            <a:noAutofit/>
          </a:bodyPr>
          <a:lstStyle/>
          <a:p>
            <a:pPr algn="ctr"/>
            <a:r>
              <a:rPr lang="es-ES" sz="7200" dirty="0" smtClean="0">
                <a:solidFill>
                  <a:schemeClr val="accent1">
                    <a:lumMod val="50000"/>
                  </a:schemeClr>
                </a:solidFill>
              </a:rPr>
              <a:t>GRACIAS POR SU ATENCIÓN</a:t>
            </a:r>
            <a:endParaRPr lang="es-ES" sz="72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TEMAS</a:t>
            </a:r>
            <a:endParaRPr lang="es-ES" dirty="0"/>
          </a:p>
        </p:txBody>
      </p:sp>
      <p:sp>
        <p:nvSpPr>
          <p:cNvPr id="3" name="2 Marcador de contenido"/>
          <p:cNvSpPr>
            <a:spLocks noGrp="1"/>
          </p:cNvSpPr>
          <p:nvPr>
            <p:ph idx="1"/>
          </p:nvPr>
        </p:nvSpPr>
        <p:spPr/>
        <p:txBody>
          <a:bodyPr/>
          <a:lstStyle/>
          <a:p>
            <a:r>
              <a:rPr lang="es-ES" dirty="0" smtClean="0"/>
              <a:t>INTRODUCCIÓN</a:t>
            </a:r>
          </a:p>
          <a:p>
            <a:r>
              <a:rPr lang="es-ES" dirty="0" smtClean="0"/>
              <a:t>MÉTODOS</a:t>
            </a:r>
          </a:p>
          <a:p>
            <a:r>
              <a:rPr lang="es-ES" dirty="0" smtClean="0"/>
              <a:t>ANÁLISIS DE RESULTADOS</a:t>
            </a:r>
          </a:p>
          <a:p>
            <a:r>
              <a:rPr lang="es-ES" dirty="0" smtClean="0"/>
              <a:t>CONCLUSIONES</a:t>
            </a:r>
          </a:p>
          <a:p>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INTRODUCCIÓN</a:t>
            </a:r>
            <a:endParaRPr lang="es-ES" dirty="0"/>
          </a:p>
        </p:txBody>
      </p:sp>
      <p:sp>
        <p:nvSpPr>
          <p:cNvPr id="3" name="2 Marcador de contenido"/>
          <p:cNvSpPr>
            <a:spLocks noGrp="1"/>
          </p:cNvSpPr>
          <p:nvPr>
            <p:ph idx="1"/>
          </p:nvPr>
        </p:nvSpPr>
        <p:spPr/>
        <p:txBody>
          <a:bodyPr>
            <a:normAutofit lnSpcReduction="10000"/>
          </a:bodyPr>
          <a:lstStyle/>
          <a:p>
            <a:r>
              <a:rPr lang="es-ES" dirty="0"/>
              <a:t>El objetivo principal de esta investigación consiste en determinar la combinación óptima para producir la mayor cantidad de biogás mediante la biodigestión anaeróbica, utilizando los desechos orgánicos del camal de Guayaquil. </a:t>
            </a:r>
            <a:endParaRPr lang="es-ES" dirty="0" smtClean="0"/>
          </a:p>
          <a:p>
            <a:r>
              <a:rPr lang="es-ES" dirty="0" smtClean="0"/>
              <a:t>Obtener el </a:t>
            </a:r>
            <a:r>
              <a:rPr lang="es-ES" i="1" u="sng" dirty="0" smtClean="0"/>
              <a:t>tiempo de producción</a:t>
            </a:r>
            <a:r>
              <a:rPr lang="es-ES" dirty="0" smtClean="0"/>
              <a:t> de las pruebas.</a:t>
            </a:r>
          </a:p>
          <a:p>
            <a:r>
              <a:rPr lang="es-ES" dirty="0" smtClean="0"/>
              <a:t>Definir la </a:t>
            </a:r>
            <a:r>
              <a:rPr lang="es-ES" i="1" u="sng" dirty="0" smtClean="0"/>
              <a:t>eficiencia</a:t>
            </a:r>
            <a:r>
              <a:rPr lang="es-ES" dirty="0" smtClean="0"/>
              <a:t> de producción.</a:t>
            </a:r>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Estrategias </a:t>
            </a:r>
            <a:endParaRPr lang="es-ES" dirty="0"/>
          </a:p>
        </p:txBody>
      </p:sp>
      <p:sp>
        <p:nvSpPr>
          <p:cNvPr id="3" name="2 Marcador de contenido"/>
          <p:cNvSpPr>
            <a:spLocks noGrp="1"/>
          </p:cNvSpPr>
          <p:nvPr>
            <p:ph idx="1"/>
          </p:nvPr>
        </p:nvSpPr>
        <p:spPr>
          <a:xfrm>
            <a:off x="500034" y="1428737"/>
            <a:ext cx="8229600" cy="4214842"/>
          </a:xfrm>
        </p:spPr>
        <p:txBody>
          <a:bodyPr/>
          <a:lstStyle/>
          <a:p>
            <a:r>
              <a:rPr lang="es-ES" dirty="0" smtClean="0"/>
              <a:t>Estudio del arte:</a:t>
            </a:r>
          </a:p>
          <a:p>
            <a:pPr lvl="1"/>
            <a:r>
              <a:rPr lang="es-ES" dirty="0" smtClean="0"/>
              <a:t>Tecnología empleada: biodigestión anaeróbica</a:t>
            </a:r>
          </a:p>
          <a:p>
            <a:pPr lvl="1"/>
            <a:r>
              <a:rPr lang="es-ES" dirty="0" smtClean="0"/>
              <a:t>Tipos de digestor: </a:t>
            </a:r>
            <a:r>
              <a:rPr lang="es-ES" dirty="0" err="1" smtClean="0"/>
              <a:t>batch</a:t>
            </a:r>
            <a:endParaRPr lang="es-ES" dirty="0" smtClean="0"/>
          </a:p>
          <a:p>
            <a:pPr lvl="1"/>
            <a:r>
              <a:rPr lang="es-ES" dirty="0" smtClean="0"/>
              <a:t>Ambiente de biodigestión: Mesofílico</a:t>
            </a:r>
          </a:p>
          <a:p>
            <a:pPr lvl="1"/>
            <a:r>
              <a:rPr lang="es-ES" dirty="0" smtClean="0"/>
              <a:t>Requerimientos: incubadora térmica, características de las muestras, desarrollo de equipos</a:t>
            </a:r>
          </a:p>
          <a:p>
            <a:pPr lvl="1"/>
            <a:r>
              <a:rPr lang="es-ES" dirty="0" smtClean="0"/>
              <a:t>Novedad: empleo de sangre del camal</a:t>
            </a:r>
          </a:p>
        </p:txBody>
      </p:sp>
      <p:sp>
        <p:nvSpPr>
          <p:cNvPr id="4" name="3 Rectángulo"/>
          <p:cNvSpPr/>
          <p:nvPr/>
        </p:nvSpPr>
        <p:spPr>
          <a:xfrm>
            <a:off x="571472" y="5572140"/>
            <a:ext cx="6929486" cy="584775"/>
          </a:xfrm>
          <a:prstGeom prst="rect">
            <a:avLst/>
          </a:prstGeom>
        </p:spPr>
        <p:txBody>
          <a:bodyPr wrap="square">
            <a:spAutoFit/>
          </a:bodyPr>
          <a:lstStyle/>
          <a:p>
            <a:pPr marL="352425" lvl="1" indent="-352425">
              <a:buFont typeface="Arial" pitchFamily="34" charset="0"/>
              <a:buChar char="•"/>
            </a:pPr>
            <a:r>
              <a:rPr lang="es-ES" sz="3200" dirty="0" smtClean="0"/>
              <a:t>Toma de muestra del camal</a:t>
            </a:r>
            <a:endParaRPr lang="es-E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Toma de muestra y preparación </a:t>
            </a:r>
            <a:endParaRPr lang="es-ES" dirty="0"/>
          </a:p>
        </p:txBody>
      </p:sp>
      <p:pic>
        <p:nvPicPr>
          <p:cNvPr id="3" name="2 Imagen" descr="foto0328.jpg"/>
          <p:cNvPicPr>
            <a:picLocks noChangeAspect="1"/>
          </p:cNvPicPr>
          <p:nvPr/>
        </p:nvPicPr>
        <p:blipFill>
          <a:blip r:embed="rId2" cstate="print"/>
          <a:stretch>
            <a:fillRect/>
          </a:stretch>
        </p:blipFill>
        <p:spPr>
          <a:xfrm>
            <a:off x="571472" y="1285859"/>
            <a:ext cx="2736000" cy="2052000"/>
          </a:xfrm>
          <a:prstGeom prst="rect">
            <a:avLst/>
          </a:prstGeom>
        </p:spPr>
      </p:pic>
      <p:pic>
        <p:nvPicPr>
          <p:cNvPr id="4" name="3 Imagen" descr="foto0333.jpg"/>
          <p:cNvPicPr>
            <a:picLocks noChangeAspect="1"/>
          </p:cNvPicPr>
          <p:nvPr/>
        </p:nvPicPr>
        <p:blipFill>
          <a:blip r:embed="rId3" cstate="print"/>
          <a:stretch>
            <a:fillRect/>
          </a:stretch>
        </p:blipFill>
        <p:spPr>
          <a:xfrm>
            <a:off x="642910" y="4143380"/>
            <a:ext cx="2736000" cy="2052000"/>
          </a:xfrm>
          <a:prstGeom prst="rect">
            <a:avLst/>
          </a:prstGeom>
        </p:spPr>
      </p:pic>
      <p:pic>
        <p:nvPicPr>
          <p:cNvPr id="6" name="5 Imagen" descr="foto0332.jpg"/>
          <p:cNvPicPr>
            <a:picLocks noChangeAspect="1"/>
          </p:cNvPicPr>
          <p:nvPr/>
        </p:nvPicPr>
        <p:blipFill>
          <a:blip r:embed="rId4" cstate="print"/>
          <a:stretch>
            <a:fillRect/>
          </a:stretch>
        </p:blipFill>
        <p:spPr>
          <a:xfrm>
            <a:off x="5643570" y="1285860"/>
            <a:ext cx="2736000" cy="2052000"/>
          </a:xfrm>
          <a:prstGeom prst="rect">
            <a:avLst/>
          </a:prstGeom>
        </p:spPr>
      </p:pic>
      <p:pic>
        <p:nvPicPr>
          <p:cNvPr id="8" name="7 Imagen" descr="foto0335.jpg"/>
          <p:cNvPicPr>
            <a:picLocks noChangeAspect="1"/>
          </p:cNvPicPr>
          <p:nvPr/>
        </p:nvPicPr>
        <p:blipFill>
          <a:blip r:embed="rId5" cstate="print"/>
          <a:stretch>
            <a:fillRect/>
          </a:stretch>
        </p:blipFill>
        <p:spPr>
          <a:xfrm>
            <a:off x="5622214" y="4071942"/>
            <a:ext cx="2736000" cy="2052000"/>
          </a:xfrm>
          <a:prstGeom prst="rect">
            <a:avLst/>
          </a:prstGeom>
        </p:spPr>
      </p:pic>
      <p:pic>
        <p:nvPicPr>
          <p:cNvPr id="7" name="6 Imagen" descr="foto0334.jpg"/>
          <p:cNvPicPr>
            <a:picLocks noChangeAspect="1"/>
          </p:cNvPicPr>
          <p:nvPr/>
        </p:nvPicPr>
        <p:blipFill>
          <a:blip r:embed="rId6" cstate="print"/>
          <a:stretch>
            <a:fillRect/>
          </a:stretch>
        </p:blipFill>
        <p:spPr>
          <a:xfrm>
            <a:off x="3500430" y="3016389"/>
            <a:ext cx="1883659" cy="14127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iterate type="lt">
                                    <p:tmPct val="0"/>
                                  </p:iterate>
                                  <p:childTnLst>
                                    <p:animScale>
                                      <p:cBhvr>
                                        <p:cTn id="6" dur="2000" fill="hold"/>
                                        <p:tgtEl>
                                          <p:spTgt spid="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6"/>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4"/>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8"/>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7"/>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4"/>
            <a:ext cx="8229600" cy="857256"/>
          </a:xfrm>
        </p:spPr>
        <p:txBody>
          <a:bodyPr/>
          <a:lstStyle/>
          <a:p>
            <a:r>
              <a:rPr lang="es-ES" dirty="0" smtClean="0"/>
              <a:t>METODOLOGÍA</a:t>
            </a:r>
            <a:endParaRPr lang="es-ES" dirty="0"/>
          </a:p>
        </p:txBody>
      </p:sp>
      <p:graphicFrame>
        <p:nvGraphicFramePr>
          <p:cNvPr id="5" name="4 Marcador de contenido"/>
          <p:cNvGraphicFramePr>
            <a:graphicFrameLocks noGrp="1"/>
          </p:cNvGraphicFramePr>
          <p:nvPr>
            <p:ph idx="1"/>
          </p:nvPr>
        </p:nvGraphicFramePr>
        <p:xfrm>
          <a:off x="500034" y="1448521"/>
          <a:ext cx="8229600" cy="5256276"/>
        </p:xfrm>
        <a:graphic>
          <a:graphicData uri="http://schemas.openxmlformats.org/drawingml/2006/table">
            <a:tbl>
              <a:tblPr firstRow="1" bandRow="1">
                <a:tableStyleId>{073A0DAA-6AF3-43AB-8588-CEC1D06C72B9}</a:tableStyleId>
              </a:tblPr>
              <a:tblGrid>
                <a:gridCol w="1645920"/>
                <a:gridCol w="1645920"/>
                <a:gridCol w="1645920"/>
                <a:gridCol w="1645920"/>
                <a:gridCol w="1645920"/>
              </a:tblGrid>
              <a:tr h="370840">
                <a:tc>
                  <a:txBody>
                    <a:bodyPr/>
                    <a:lstStyle/>
                    <a:p>
                      <a:pPr marL="457200" algn="ctr">
                        <a:lnSpc>
                          <a:spcPct val="115000"/>
                        </a:lnSpc>
                        <a:spcAft>
                          <a:spcPts val="0"/>
                        </a:spcAft>
                      </a:pPr>
                      <a:r>
                        <a:rPr lang="es-PE" sz="1100" b="1" kern="50" dirty="0">
                          <a:latin typeface="Calibri"/>
                          <a:ea typeface="Calibri"/>
                          <a:cs typeface="Arial"/>
                        </a:rPr>
                        <a:t>Ensayos realizados</a:t>
                      </a:r>
                      <a:endParaRPr lang="es-ES" sz="1100" kern="50" dirty="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100" b="1" kern="50">
                          <a:latin typeface="Calibri"/>
                          <a:ea typeface="Calibri"/>
                          <a:cs typeface="Arial"/>
                        </a:rPr>
                        <a:t>Unidad</a:t>
                      </a:r>
                      <a:endParaRPr lang="es-ES" sz="1100"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100" b="1" kern="50">
                          <a:latin typeface="Calibri"/>
                          <a:ea typeface="Calibri"/>
                          <a:cs typeface="Arial"/>
                        </a:rPr>
                        <a:t>Hígado</a:t>
                      </a:r>
                      <a:endParaRPr lang="es-ES" sz="1100"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100" b="1" kern="50">
                          <a:latin typeface="Calibri"/>
                          <a:ea typeface="Calibri"/>
                          <a:cs typeface="Arial"/>
                        </a:rPr>
                        <a:t>Sangre</a:t>
                      </a:r>
                      <a:endParaRPr lang="es-ES" sz="1100"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100" b="1" kern="50" dirty="0">
                          <a:latin typeface="Calibri"/>
                          <a:ea typeface="Calibri"/>
                          <a:cs typeface="Arial"/>
                        </a:rPr>
                        <a:t>Excremento </a:t>
                      </a:r>
                      <a:endParaRPr lang="es-ES" sz="1100" kern="50" dirty="0">
                        <a:latin typeface="Calibri"/>
                        <a:ea typeface="Calibri"/>
                        <a:cs typeface="Times New Roman"/>
                      </a:endParaRPr>
                    </a:p>
                  </a:txBody>
                  <a:tcPr marL="68580" marR="68580" marT="0" marB="0" anchor="ctr"/>
                </a:tc>
              </a:tr>
              <a:tr h="370840">
                <a:tc>
                  <a:txBody>
                    <a:bodyPr/>
                    <a:lstStyle/>
                    <a:p>
                      <a:pPr marL="457200" algn="ctr">
                        <a:lnSpc>
                          <a:spcPct val="115000"/>
                        </a:lnSpc>
                        <a:spcAft>
                          <a:spcPts val="0"/>
                        </a:spcAft>
                      </a:pPr>
                      <a:r>
                        <a:rPr lang="es-PE" sz="1200" b="1" kern="50" dirty="0">
                          <a:latin typeface="Calibri"/>
                          <a:ea typeface="Calibri"/>
                          <a:cs typeface="Arial"/>
                        </a:rPr>
                        <a:t>pH</a:t>
                      </a:r>
                      <a:endParaRPr lang="es-ES" sz="1200" b="1" kern="50" dirty="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a:latin typeface="Calibri"/>
                          <a:ea typeface="Calibri"/>
                          <a:cs typeface="Arial"/>
                        </a:rPr>
                        <a:t>--</a:t>
                      </a:r>
                      <a:endParaRPr lang="es-ES" sz="1200" b="1"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a:latin typeface="Calibri"/>
                          <a:ea typeface="Calibri"/>
                          <a:cs typeface="Arial"/>
                        </a:rPr>
                        <a:t>6,15</a:t>
                      </a:r>
                      <a:endParaRPr lang="es-ES" sz="1200" b="1"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a:latin typeface="Calibri"/>
                          <a:ea typeface="Calibri"/>
                          <a:cs typeface="Arial"/>
                        </a:rPr>
                        <a:t>7,19</a:t>
                      </a:r>
                      <a:endParaRPr lang="es-ES" sz="1200" b="1"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dirty="0">
                          <a:latin typeface="Calibri"/>
                          <a:ea typeface="Calibri"/>
                          <a:cs typeface="Arial"/>
                        </a:rPr>
                        <a:t>6,9**</a:t>
                      </a:r>
                      <a:endParaRPr lang="es-ES" sz="1200" b="1" kern="50" dirty="0">
                        <a:latin typeface="Calibri"/>
                        <a:ea typeface="Calibri"/>
                        <a:cs typeface="Times New Roman"/>
                      </a:endParaRPr>
                    </a:p>
                  </a:txBody>
                  <a:tcPr marL="68580" marR="68580" marT="0" marB="0" anchor="ctr"/>
                </a:tc>
              </a:tr>
              <a:tr h="370840">
                <a:tc>
                  <a:txBody>
                    <a:bodyPr/>
                    <a:lstStyle/>
                    <a:p>
                      <a:pPr marL="457200" algn="ctr">
                        <a:lnSpc>
                          <a:spcPct val="115000"/>
                        </a:lnSpc>
                        <a:spcAft>
                          <a:spcPts val="0"/>
                        </a:spcAft>
                      </a:pPr>
                      <a:r>
                        <a:rPr lang="es-PE" sz="1200" b="1" kern="50">
                          <a:latin typeface="Calibri"/>
                          <a:ea typeface="Calibri"/>
                          <a:cs typeface="Arial"/>
                        </a:rPr>
                        <a:t>Carbohidratos</a:t>
                      </a:r>
                      <a:endParaRPr lang="es-ES" sz="1200" b="1"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a:latin typeface="Calibri"/>
                          <a:ea typeface="Calibri"/>
                          <a:cs typeface="Arial"/>
                        </a:rPr>
                        <a:t>%</a:t>
                      </a:r>
                      <a:endParaRPr lang="es-ES" sz="1200" b="1"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a:latin typeface="Calibri"/>
                          <a:ea typeface="Calibri"/>
                          <a:cs typeface="Arial"/>
                        </a:rPr>
                        <a:t>5,64</a:t>
                      </a:r>
                      <a:endParaRPr lang="es-ES" sz="1200" b="1"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a:latin typeface="Calibri"/>
                          <a:ea typeface="Calibri"/>
                          <a:cs typeface="Arial"/>
                        </a:rPr>
                        <a:t>0,91</a:t>
                      </a:r>
                      <a:endParaRPr lang="es-ES" sz="1200" b="1"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dirty="0">
                          <a:latin typeface="Calibri"/>
                          <a:ea typeface="Calibri"/>
                          <a:cs typeface="Arial"/>
                        </a:rPr>
                        <a:t>--</a:t>
                      </a:r>
                      <a:endParaRPr lang="es-ES" sz="1200" b="1" kern="50" dirty="0">
                        <a:latin typeface="Calibri"/>
                        <a:ea typeface="Calibri"/>
                        <a:cs typeface="Times New Roman"/>
                      </a:endParaRPr>
                    </a:p>
                  </a:txBody>
                  <a:tcPr marL="68580" marR="68580" marT="0" marB="0" anchor="ctr"/>
                </a:tc>
              </a:tr>
              <a:tr h="370840">
                <a:tc>
                  <a:txBody>
                    <a:bodyPr/>
                    <a:lstStyle/>
                    <a:p>
                      <a:pPr marL="457200" algn="ctr">
                        <a:lnSpc>
                          <a:spcPct val="115000"/>
                        </a:lnSpc>
                        <a:spcAft>
                          <a:spcPts val="0"/>
                        </a:spcAft>
                      </a:pPr>
                      <a:r>
                        <a:rPr lang="es-PE" sz="1200" b="1" kern="50">
                          <a:latin typeface="Calibri"/>
                          <a:ea typeface="Calibri"/>
                          <a:cs typeface="Arial"/>
                        </a:rPr>
                        <a:t>Grasa Total</a:t>
                      </a:r>
                      <a:endParaRPr lang="es-ES" sz="1200" b="1"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a:latin typeface="Calibri"/>
                          <a:ea typeface="Calibri"/>
                          <a:cs typeface="Arial"/>
                        </a:rPr>
                        <a:t>%</a:t>
                      </a:r>
                      <a:endParaRPr lang="es-ES" sz="1200" b="1"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a:latin typeface="Calibri"/>
                          <a:ea typeface="Calibri"/>
                          <a:cs typeface="Arial"/>
                        </a:rPr>
                        <a:t>3,45</a:t>
                      </a:r>
                      <a:endParaRPr lang="es-ES" sz="1200" b="1"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a:latin typeface="Calibri"/>
                          <a:ea typeface="Calibri"/>
                          <a:cs typeface="Arial"/>
                        </a:rPr>
                        <a:t>0,056</a:t>
                      </a:r>
                      <a:endParaRPr lang="es-ES" sz="1200" b="1"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a:latin typeface="Calibri"/>
                          <a:ea typeface="Calibri"/>
                          <a:cs typeface="Arial"/>
                        </a:rPr>
                        <a:t>3,80*</a:t>
                      </a:r>
                      <a:endParaRPr lang="es-ES" sz="1200" b="1" kern="50">
                        <a:latin typeface="Calibri"/>
                        <a:ea typeface="Calibri"/>
                        <a:cs typeface="Times New Roman"/>
                      </a:endParaRPr>
                    </a:p>
                  </a:txBody>
                  <a:tcPr marL="68580" marR="68580" marT="0" marB="0" anchor="ctr"/>
                </a:tc>
              </a:tr>
              <a:tr h="370840">
                <a:tc>
                  <a:txBody>
                    <a:bodyPr/>
                    <a:lstStyle/>
                    <a:p>
                      <a:pPr marL="457200" algn="ctr">
                        <a:lnSpc>
                          <a:spcPct val="115000"/>
                        </a:lnSpc>
                        <a:spcAft>
                          <a:spcPts val="0"/>
                        </a:spcAft>
                      </a:pPr>
                      <a:r>
                        <a:rPr lang="es-PE" sz="1200" b="1" kern="50">
                          <a:latin typeface="Calibri"/>
                          <a:ea typeface="Calibri"/>
                          <a:cs typeface="Arial"/>
                        </a:rPr>
                        <a:t>Proteínas</a:t>
                      </a:r>
                      <a:endParaRPr lang="es-ES" sz="1200" b="1"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a:latin typeface="Calibri"/>
                          <a:ea typeface="Calibri"/>
                          <a:cs typeface="Arial"/>
                        </a:rPr>
                        <a:t>%</a:t>
                      </a:r>
                      <a:endParaRPr lang="es-ES" sz="1200" b="1"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a:latin typeface="Calibri"/>
                          <a:ea typeface="Calibri"/>
                          <a:cs typeface="Arial"/>
                        </a:rPr>
                        <a:t>18,24</a:t>
                      </a:r>
                      <a:endParaRPr lang="es-ES" sz="1200" b="1"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a:latin typeface="Calibri"/>
                          <a:ea typeface="Calibri"/>
                          <a:cs typeface="Arial"/>
                        </a:rPr>
                        <a:t>13,92</a:t>
                      </a:r>
                      <a:endParaRPr lang="es-ES" sz="1200" b="1"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a:latin typeface="Calibri"/>
                          <a:ea typeface="Calibri"/>
                          <a:cs typeface="Arial"/>
                        </a:rPr>
                        <a:t>10,10*</a:t>
                      </a:r>
                      <a:endParaRPr lang="es-ES" sz="1200" b="1" kern="50">
                        <a:latin typeface="Calibri"/>
                        <a:ea typeface="Calibri"/>
                        <a:cs typeface="Times New Roman"/>
                      </a:endParaRPr>
                    </a:p>
                  </a:txBody>
                  <a:tcPr marL="68580" marR="68580" marT="0" marB="0" anchor="ctr"/>
                </a:tc>
              </a:tr>
              <a:tr h="370840">
                <a:tc>
                  <a:txBody>
                    <a:bodyPr/>
                    <a:lstStyle/>
                    <a:p>
                      <a:pPr marL="457200" algn="ctr">
                        <a:lnSpc>
                          <a:spcPct val="115000"/>
                        </a:lnSpc>
                        <a:spcAft>
                          <a:spcPts val="0"/>
                        </a:spcAft>
                      </a:pPr>
                      <a:r>
                        <a:rPr lang="es-PE" sz="1200" b="1" kern="50">
                          <a:latin typeface="Calibri"/>
                          <a:ea typeface="Calibri"/>
                          <a:cs typeface="Arial"/>
                        </a:rPr>
                        <a:t>Humedad</a:t>
                      </a:r>
                      <a:endParaRPr lang="es-ES" sz="1200" b="1"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a:latin typeface="Calibri"/>
                          <a:ea typeface="Calibri"/>
                          <a:cs typeface="Arial"/>
                        </a:rPr>
                        <a:t>%</a:t>
                      </a:r>
                      <a:endParaRPr lang="es-ES" sz="1200" b="1"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a:latin typeface="Calibri"/>
                          <a:ea typeface="Calibri"/>
                          <a:cs typeface="Arial"/>
                        </a:rPr>
                        <a:t>71,06</a:t>
                      </a:r>
                      <a:endParaRPr lang="es-ES" sz="1200" b="1"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a:latin typeface="Calibri"/>
                          <a:ea typeface="Calibri"/>
                          <a:cs typeface="Arial"/>
                        </a:rPr>
                        <a:t>84,23</a:t>
                      </a:r>
                      <a:endParaRPr lang="es-ES" sz="1200" b="1"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a:latin typeface="Calibri"/>
                          <a:ea typeface="Calibri"/>
                          <a:cs typeface="Arial"/>
                        </a:rPr>
                        <a:t>70,00*</a:t>
                      </a:r>
                      <a:endParaRPr lang="es-ES" sz="1200" b="1" kern="50">
                        <a:latin typeface="Calibri"/>
                        <a:ea typeface="Calibri"/>
                        <a:cs typeface="Times New Roman"/>
                      </a:endParaRPr>
                    </a:p>
                  </a:txBody>
                  <a:tcPr marL="68580" marR="68580" marT="0" marB="0" anchor="ctr"/>
                </a:tc>
              </a:tr>
              <a:tr h="370840">
                <a:tc>
                  <a:txBody>
                    <a:bodyPr/>
                    <a:lstStyle/>
                    <a:p>
                      <a:pPr marL="457200" algn="ctr">
                        <a:lnSpc>
                          <a:spcPct val="115000"/>
                        </a:lnSpc>
                        <a:spcAft>
                          <a:spcPts val="0"/>
                        </a:spcAft>
                      </a:pPr>
                      <a:r>
                        <a:rPr lang="es-PE" sz="1200" b="1" kern="50">
                          <a:latin typeface="Calibri"/>
                          <a:ea typeface="Calibri"/>
                          <a:cs typeface="Arial"/>
                        </a:rPr>
                        <a:t>Cenizas</a:t>
                      </a:r>
                      <a:endParaRPr lang="es-ES" sz="1200" b="1"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a:latin typeface="Calibri"/>
                          <a:ea typeface="Calibri"/>
                          <a:cs typeface="Arial"/>
                        </a:rPr>
                        <a:t>%</a:t>
                      </a:r>
                      <a:endParaRPr lang="es-ES" sz="1200" b="1"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a:latin typeface="Calibri"/>
                          <a:ea typeface="Calibri"/>
                          <a:cs typeface="Arial"/>
                        </a:rPr>
                        <a:t>1,61</a:t>
                      </a:r>
                      <a:endParaRPr lang="es-ES" sz="1200" b="1"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a:latin typeface="Calibri"/>
                          <a:ea typeface="Calibri"/>
                          <a:cs typeface="Arial"/>
                        </a:rPr>
                        <a:t>0,88</a:t>
                      </a:r>
                      <a:endParaRPr lang="es-ES" sz="1200" b="1"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dirty="0">
                          <a:latin typeface="Calibri"/>
                          <a:ea typeface="Calibri"/>
                          <a:cs typeface="Arial"/>
                        </a:rPr>
                        <a:t>2,69*</a:t>
                      </a:r>
                      <a:endParaRPr lang="es-ES" sz="1200" b="1" kern="50" dirty="0">
                        <a:latin typeface="Calibri"/>
                        <a:ea typeface="Calibri"/>
                        <a:cs typeface="Times New Roman"/>
                      </a:endParaRPr>
                    </a:p>
                  </a:txBody>
                  <a:tcPr marL="68580" marR="68580" marT="0" marB="0" anchor="ctr"/>
                </a:tc>
              </a:tr>
              <a:tr h="370840">
                <a:tc>
                  <a:txBody>
                    <a:bodyPr/>
                    <a:lstStyle/>
                    <a:p>
                      <a:pPr marL="457200" algn="ctr">
                        <a:lnSpc>
                          <a:spcPct val="115000"/>
                        </a:lnSpc>
                        <a:spcAft>
                          <a:spcPts val="0"/>
                        </a:spcAft>
                      </a:pPr>
                      <a:r>
                        <a:rPr lang="es-PE" sz="1200" b="1" kern="50">
                          <a:latin typeface="Calibri"/>
                          <a:ea typeface="Calibri"/>
                          <a:cs typeface="Arial"/>
                        </a:rPr>
                        <a:t>Sólidos Totales</a:t>
                      </a:r>
                      <a:endParaRPr lang="es-ES" sz="1200" b="1"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a:latin typeface="Calibri"/>
                          <a:ea typeface="Calibri"/>
                          <a:cs typeface="Arial"/>
                        </a:rPr>
                        <a:t>%</a:t>
                      </a:r>
                      <a:endParaRPr lang="es-ES" sz="1200" b="1"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a:latin typeface="Calibri"/>
                          <a:ea typeface="Calibri"/>
                          <a:cs typeface="Arial"/>
                        </a:rPr>
                        <a:t>28,94</a:t>
                      </a:r>
                      <a:endParaRPr lang="es-ES" sz="1200" b="1"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a:latin typeface="Calibri"/>
                          <a:ea typeface="Calibri"/>
                          <a:cs typeface="Arial"/>
                        </a:rPr>
                        <a:t>15,77</a:t>
                      </a:r>
                      <a:endParaRPr lang="es-ES" sz="1200" b="1"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dirty="0">
                          <a:latin typeface="Calibri"/>
                          <a:ea typeface="Calibri"/>
                          <a:cs typeface="Arial"/>
                        </a:rPr>
                        <a:t>30,0*</a:t>
                      </a:r>
                      <a:endParaRPr lang="es-ES" sz="1200" b="1" kern="50" dirty="0">
                        <a:latin typeface="Calibri"/>
                        <a:ea typeface="Calibri"/>
                        <a:cs typeface="Times New Roman"/>
                      </a:endParaRPr>
                    </a:p>
                  </a:txBody>
                  <a:tcPr marL="68580" marR="68580" marT="0" marB="0" anchor="ctr"/>
                </a:tc>
              </a:tr>
              <a:tr h="370840">
                <a:tc>
                  <a:txBody>
                    <a:bodyPr/>
                    <a:lstStyle/>
                    <a:p>
                      <a:pPr marL="457200" algn="ctr">
                        <a:lnSpc>
                          <a:spcPct val="115000"/>
                        </a:lnSpc>
                        <a:spcAft>
                          <a:spcPts val="0"/>
                        </a:spcAft>
                      </a:pPr>
                      <a:r>
                        <a:rPr lang="es-PE" sz="1200" b="1" kern="50">
                          <a:latin typeface="Calibri"/>
                          <a:ea typeface="Calibri"/>
                          <a:cs typeface="Arial"/>
                        </a:rPr>
                        <a:t>Sólidos Volátiles**</a:t>
                      </a:r>
                      <a:endParaRPr lang="es-ES" sz="1200" b="1"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a:latin typeface="Calibri"/>
                          <a:ea typeface="Calibri"/>
                          <a:cs typeface="Arial"/>
                        </a:rPr>
                        <a:t>%</a:t>
                      </a:r>
                      <a:endParaRPr lang="es-ES" sz="1200" b="1"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a:latin typeface="Calibri"/>
                          <a:ea typeface="Calibri"/>
                          <a:cs typeface="Arial"/>
                        </a:rPr>
                        <a:t>60,84</a:t>
                      </a:r>
                      <a:endParaRPr lang="es-ES" sz="1200" b="1"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a:latin typeface="Calibri"/>
                          <a:ea typeface="Calibri"/>
                          <a:cs typeface="Arial"/>
                        </a:rPr>
                        <a:t>30,97</a:t>
                      </a:r>
                      <a:endParaRPr lang="es-ES" sz="1200" b="1"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a:latin typeface="Calibri"/>
                          <a:ea typeface="Calibri"/>
                          <a:cs typeface="Arial"/>
                        </a:rPr>
                        <a:t>40,93</a:t>
                      </a:r>
                      <a:endParaRPr lang="es-ES" sz="1200" b="1" kern="50">
                        <a:latin typeface="Calibri"/>
                        <a:ea typeface="Calibri"/>
                        <a:cs typeface="Times New Roman"/>
                      </a:endParaRPr>
                    </a:p>
                  </a:txBody>
                  <a:tcPr marL="68580" marR="68580" marT="0" marB="0" anchor="ctr"/>
                </a:tc>
              </a:tr>
              <a:tr h="370840">
                <a:tc>
                  <a:txBody>
                    <a:bodyPr/>
                    <a:lstStyle/>
                    <a:p>
                      <a:pPr marL="457200" algn="ctr">
                        <a:lnSpc>
                          <a:spcPct val="115000"/>
                        </a:lnSpc>
                        <a:spcAft>
                          <a:spcPts val="0"/>
                        </a:spcAft>
                      </a:pPr>
                      <a:r>
                        <a:rPr lang="es-PE" sz="1200" b="1" kern="50">
                          <a:latin typeface="Calibri"/>
                          <a:ea typeface="Calibri"/>
                          <a:cs typeface="Arial"/>
                        </a:rPr>
                        <a:t>Sólidos Fijos**</a:t>
                      </a:r>
                      <a:endParaRPr lang="es-ES" sz="1200" b="1"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a:latin typeface="Calibri"/>
                          <a:ea typeface="Calibri"/>
                          <a:cs typeface="Arial"/>
                        </a:rPr>
                        <a:t>%</a:t>
                      </a:r>
                      <a:endParaRPr lang="es-ES" sz="1200" b="1"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a:latin typeface="Calibri"/>
                          <a:ea typeface="Calibri"/>
                          <a:cs typeface="Arial"/>
                        </a:rPr>
                        <a:t>25,50</a:t>
                      </a:r>
                      <a:endParaRPr lang="es-ES" sz="1200" b="1"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a:latin typeface="Calibri"/>
                          <a:ea typeface="Calibri"/>
                          <a:cs typeface="Arial"/>
                        </a:rPr>
                        <a:t>15,00</a:t>
                      </a:r>
                      <a:endParaRPr lang="es-ES" sz="1200" b="1"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a:latin typeface="Calibri"/>
                          <a:ea typeface="Calibri"/>
                          <a:cs typeface="Arial"/>
                        </a:rPr>
                        <a:t>19,00</a:t>
                      </a:r>
                      <a:endParaRPr lang="es-ES" sz="1200" b="1" kern="50">
                        <a:latin typeface="Calibri"/>
                        <a:ea typeface="Calibri"/>
                        <a:cs typeface="Times New Roman"/>
                      </a:endParaRPr>
                    </a:p>
                  </a:txBody>
                  <a:tcPr marL="68580" marR="68580" marT="0" marB="0" anchor="ctr"/>
                </a:tc>
              </a:tr>
              <a:tr h="370840">
                <a:tc>
                  <a:txBody>
                    <a:bodyPr/>
                    <a:lstStyle/>
                    <a:p>
                      <a:pPr marL="457200" algn="ctr">
                        <a:lnSpc>
                          <a:spcPct val="115000"/>
                        </a:lnSpc>
                        <a:spcAft>
                          <a:spcPts val="0"/>
                        </a:spcAft>
                      </a:pPr>
                      <a:r>
                        <a:rPr lang="es-PE" sz="1200" b="1" kern="50">
                          <a:latin typeface="Calibri"/>
                          <a:ea typeface="Calibri"/>
                          <a:cs typeface="Arial"/>
                        </a:rPr>
                        <a:t>Carbón</a:t>
                      </a:r>
                      <a:endParaRPr lang="es-ES" sz="1200" b="1"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a:latin typeface="Calibri"/>
                          <a:ea typeface="Calibri"/>
                          <a:cs typeface="Arial"/>
                        </a:rPr>
                        <a:t>%</a:t>
                      </a:r>
                      <a:endParaRPr lang="es-ES" sz="1200" b="1"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a:latin typeface="Calibri"/>
                          <a:ea typeface="Calibri"/>
                          <a:cs typeface="Arial"/>
                        </a:rPr>
                        <a:t>--</a:t>
                      </a:r>
                      <a:endParaRPr lang="es-ES" sz="1200" b="1"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a:latin typeface="Calibri"/>
                          <a:ea typeface="Calibri"/>
                          <a:cs typeface="Arial"/>
                        </a:rPr>
                        <a:t>42,93*</a:t>
                      </a:r>
                      <a:endParaRPr lang="es-ES" sz="1200" b="1"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a:latin typeface="Calibri"/>
                          <a:ea typeface="Calibri"/>
                          <a:cs typeface="Arial"/>
                        </a:rPr>
                        <a:t>13,40*</a:t>
                      </a:r>
                      <a:endParaRPr lang="es-ES" sz="1200" b="1" kern="50">
                        <a:latin typeface="Calibri"/>
                        <a:ea typeface="Calibri"/>
                        <a:cs typeface="Times New Roman"/>
                      </a:endParaRPr>
                    </a:p>
                  </a:txBody>
                  <a:tcPr marL="68580" marR="68580" marT="0" marB="0" anchor="ctr"/>
                </a:tc>
              </a:tr>
              <a:tr h="370840">
                <a:tc>
                  <a:txBody>
                    <a:bodyPr/>
                    <a:lstStyle/>
                    <a:p>
                      <a:pPr marL="457200" algn="ctr">
                        <a:lnSpc>
                          <a:spcPct val="115000"/>
                        </a:lnSpc>
                        <a:spcAft>
                          <a:spcPts val="0"/>
                        </a:spcAft>
                      </a:pPr>
                      <a:r>
                        <a:rPr lang="es-PE" sz="1200" b="1" kern="50">
                          <a:latin typeface="Calibri"/>
                          <a:ea typeface="Calibri"/>
                          <a:cs typeface="Arial"/>
                        </a:rPr>
                        <a:t>Hidrógeno</a:t>
                      </a:r>
                      <a:endParaRPr lang="es-ES" sz="1200" b="1"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a:latin typeface="Calibri"/>
                          <a:ea typeface="Calibri"/>
                          <a:cs typeface="Arial"/>
                        </a:rPr>
                        <a:t>%</a:t>
                      </a:r>
                      <a:endParaRPr lang="es-ES" sz="1200" b="1"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a:latin typeface="Calibri"/>
                          <a:ea typeface="Calibri"/>
                          <a:cs typeface="Arial"/>
                        </a:rPr>
                        <a:t>--</a:t>
                      </a:r>
                      <a:endParaRPr lang="es-ES" sz="1200" b="1"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a:latin typeface="Calibri"/>
                          <a:ea typeface="Calibri"/>
                          <a:cs typeface="Arial"/>
                        </a:rPr>
                        <a:t>6,55*</a:t>
                      </a:r>
                      <a:endParaRPr lang="es-ES" sz="1200" b="1"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dirty="0">
                          <a:latin typeface="Calibri"/>
                          <a:ea typeface="Calibri"/>
                          <a:cs typeface="Arial"/>
                        </a:rPr>
                        <a:t>1,76*</a:t>
                      </a:r>
                      <a:endParaRPr lang="es-ES" sz="1200" b="1" kern="50" dirty="0">
                        <a:latin typeface="Calibri"/>
                        <a:ea typeface="Calibri"/>
                        <a:cs typeface="Times New Roman"/>
                      </a:endParaRPr>
                    </a:p>
                  </a:txBody>
                  <a:tcPr marL="68580" marR="68580" marT="0" marB="0" anchor="ctr"/>
                </a:tc>
              </a:tr>
              <a:tr h="370840">
                <a:tc>
                  <a:txBody>
                    <a:bodyPr/>
                    <a:lstStyle/>
                    <a:p>
                      <a:pPr marL="457200" algn="ctr">
                        <a:lnSpc>
                          <a:spcPct val="115000"/>
                        </a:lnSpc>
                        <a:spcAft>
                          <a:spcPts val="0"/>
                        </a:spcAft>
                      </a:pPr>
                      <a:r>
                        <a:rPr lang="es-PE" sz="1200" b="1" kern="50">
                          <a:latin typeface="Calibri"/>
                          <a:ea typeface="Calibri"/>
                          <a:cs typeface="Arial"/>
                        </a:rPr>
                        <a:t>Oxígeno</a:t>
                      </a:r>
                      <a:endParaRPr lang="es-ES" sz="1200" b="1"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a:latin typeface="Calibri"/>
                          <a:ea typeface="Calibri"/>
                          <a:cs typeface="Arial"/>
                        </a:rPr>
                        <a:t>%</a:t>
                      </a:r>
                      <a:endParaRPr lang="es-ES" sz="1200" b="1"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a:latin typeface="Calibri"/>
                          <a:ea typeface="Calibri"/>
                          <a:cs typeface="Arial"/>
                        </a:rPr>
                        <a:t>--</a:t>
                      </a:r>
                      <a:endParaRPr lang="es-ES" sz="1200" b="1"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a:latin typeface="Calibri"/>
                          <a:ea typeface="Calibri"/>
                          <a:cs typeface="Arial"/>
                        </a:rPr>
                        <a:t>21,63*</a:t>
                      </a:r>
                      <a:endParaRPr lang="es-ES" sz="1200" b="1" kern="5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dirty="0">
                          <a:latin typeface="Calibri"/>
                          <a:ea typeface="Calibri"/>
                          <a:cs typeface="Arial"/>
                        </a:rPr>
                        <a:t>11,45*</a:t>
                      </a:r>
                      <a:endParaRPr lang="es-ES" sz="1200" b="1" kern="50" dirty="0">
                        <a:latin typeface="Calibri"/>
                        <a:ea typeface="Calibri"/>
                        <a:cs typeface="Times New Roman"/>
                      </a:endParaRPr>
                    </a:p>
                  </a:txBody>
                  <a:tcPr marL="68580" marR="68580" marT="0" marB="0" anchor="ctr"/>
                </a:tc>
              </a:tr>
              <a:tr h="370840">
                <a:tc>
                  <a:txBody>
                    <a:bodyPr/>
                    <a:lstStyle/>
                    <a:p>
                      <a:pPr marL="457200" algn="ctr">
                        <a:lnSpc>
                          <a:spcPct val="115000"/>
                        </a:lnSpc>
                        <a:spcAft>
                          <a:spcPts val="0"/>
                        </a:spcAft>
                      </a:pPr>
                      <a:r>
                        <a:rPr lang="es-PE" sz="1200" b="1" kern="50" dirty="0">
                          <a:latin typeface="Calibri"/>
                          <a:ea typeface="Calibri"/>
                          <a:cs typeface="Arial"/>
                        </a:rPr>
                        <a:t>Nitrógeno</a:t>
                      </a:r>
                      <a:endParaRPr lang="es-ES" sz="1200" b="1" kern="50" dirty="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dirty="0">
                          <a:latin typeface="Calibri"/>
                          <a:ea typeface="Calibri"/>
                          <a:cs typeface="Arial"/>
                        </a:rPr>
                        <a:t>%</a:t>
                      </a:r>
                      <a:endParaRPr lang="es-ES" sz="1200" b="1" kern="50" dirty="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dirty="0">
                          <a:latin typeface="Calibri"/>
                          <a:ea typeface="Calibri"/>
                          <a:cs typeface="Arial"/>
                        </a:rPr>
                        <a:t>--</a:t>
                      </a:r>
                      <a:endParaRPr lang="es-ES" sz="1200" b="1" kern="50" dirty="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dirty="0">
                          <a:latin typeface="Calibri"/>
                          <a:ea typeface="Calibri"/>
                          <a:cs typeface="Arial"/>
                        </a:rPr>
                        <a:t>11,73*</a:t>
                      </a:r>
                      <a:endParaRPr lang="es-ES" sz="1200" b="1" kern="50" dirty="0">
                        <a:latin typeface="Calibri"/>
                        <a:ea typeface="Calibri"/>
                        <a:cs typeface="Times New Roman"/>
                      </a:endParaRPr>
                    </a:p>
                  </a:txBody>
                  <a:tcPr marL="68580" marR="68580" marT="0" marB="0" anchor="ctr"/>
                </a:tc>
                <a:tc>
                  <a:txBody>
                    <a:bodyPr/>
                    <a:lstStyle/>
                    <a:p>
                      <a:pPr marL="457200" algn="ctr">
                        <a:lnSpc>
                          <a:spcPct val="115000"/>
                        </a:lnSpc>
                        <a:spcAft>
                          <a:spcPts val="0"/>
                        </a:spcAft>
                      </a:pPr>
                      <a:r>
                        <a:rPr lang="es-PE" sz="1200" b="1" kern="50" dirty="0">
                          <a:latin typeface="Calibri"/>
                          <a:ea typeface="Calibri"/>
                          <a:cs typeface="Arial"/>
                        </a:rPr>
                        <a:t>0,62*</a:t>
                      </a:r>
                      <a:endParaRPr lang="es-ES" sz="1200" b="1" kern="50" dirty="0">
                        <a:latin typeface="Calibri"/>
                        <a:ea typeface="Calibri"/>
                        <a:cs typeface="Times New Roman"/>
                      </a:endParaRPr>
                    </a:p>
                  </a:txBody>
                  <a:tcPr marL="68580" marR="68580" marT="0" marB="0" anchor="ctr"/>
                </a:tc>
              </a:tr>
            </a:tbl>
          </a:graphicData>
        </a:graphic>
      </p:graphicFrame>
      <p:sp>
        <p:nvSpPr>
          <p:cNvPr id="6" name="5 CuadroTexto"/>
          <p:cNvSpPr txBox="1"/>
          <p:nvPr/>
        </p:nvSpPr>
        <p:spPr>
          <a:xfrm>
            <a:off x="500034" y="857232"/>
            <a:ext cx="8286808" cy="461665"/>
          </a:xfrm>
          <a:prstGeom prst="rect">
            <a:avLst/>
          </a:prstGeom>
          <a:noFill/>
        </p:spPr>
        <p:txBody>
          <a:bodyPr wrap="square" rtlCol="0">
            <a:spAutoFit/>
          </a:bodyPr>
          <a:lstStyle/>
          <a:p>
            <a:r>
              <a:rPr lang="es-ES" sz="2400" dirty="0" smtClean="0"/>
              <a:t>Análisis de laboratorio y determinación de datos</a:t>
            </a:r>
            <a:endParaRPr lang="es-E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642918"/>
            <a:ext cx="4429156" cy="5929354"/>
          </a:xfrm>
        </p:spPr>
        <p:txBody>
          <a:bodyPr>
            <a:normAutofit fontScale="85000" lnSpcReduction="20000"/>
          </a:bodyPr>
          <a:lstStyle/>
          <a:p>
            <a:r>
              <a:rPr lang="es-PE" dirty="0"/>
              <a:t>Los valores de sólidos volátiles </a:t>
            </a:r>
            <a:r>
              <a:rPr lang="es-PE" dirty="0" smtClean="0"/>
              <a:t> </a:t>
            </a:r>
            <a:r>
              <a:rPr lang="es-PE" i="1" dirty="0" smtClean="0">
                <a:latin typeface="Times New Roman" pitchFamily="18" charset="0"/>
                <a:cs typeface="Times New Roman" pitchFamily="18" charset="0"/>
              </a:rPr>
              <a:t>SV</a:t>
            </a:r>
            <a:r>
              <a:rPr lang="es-PE" dirty="0" smtClean="0"/>
              <a:t> (correspondiente </a:t>
            </a:r>
            <a:r>
              <a:rPr lang="es-PE" dirty="0"/>
              <a:t>a los sólidos volátiles de base seca) se los calcularon mediante la fórmula</a:t>
            </a:r>
            <a:r>
              <a:rPr lang="es-PE" dirty="0" smtClean="0"/>
              <a:t>:</a:t>
            </a:r>
          </a:p>
          <a:p>
            <a:endParaRPr lang="es-ES" dirty="0"/>
          </a:p>
          <a:p>
            <a:pPr>
              <a:buNone/>
            </a:pPr>
            <a:endParaRPr lang="es-ES" dirty="0" smtClean="0"/>
          </a:p>
          <a:p>
            <a:r>
              <a:rPr lang="es-PE" i="1" dirty="0" smtClean="0">
                <a:latin typeface="Times New Roman" pitchFamily="18" charset="0"/>
                <a:cs typeface="Times New Roman" pitchFamily="18" charset="0"/>
              </a:rPr>
              <a:t>PS</a:t>
            </a:r>
            <a:r>
              <a:rPr lang="es-PE" dirty="0" smtClean="0"/>
              <a:t>: </a:t>
            </a:r>
            <a:r>
              <a:rPr lang="es-PE" dirty="0"/>
              <a:t>Peso obtenido al calentar el </a:t>
            </a:r>
            <a:r>
              <a:rPr lang="es-PE" dirty="0" smtClean="0"/>
              <a:t>peso con humedad durante </a:t>
            </a:r>
            <a:r>
              <a:rPr lang="es-PE" dirty="0"/>
              <a:t>4 horas a 105 </a:t>
            </a:r>
            <a:r>
              <a:rPr lang="es-PE" dirty="0" err="1"/>
              <a:t>ºC</a:t>
            </a:r>
            <a:r>
              <a:rPr lang="es-PE" dirty="0"/>
              <a:t>.</a:t>
            </a:r>
            <a:endParaRPr lang="es-ES" dirty="0"/>
          </a:p>
          <a:p>
            <a:r>
              <a:rPr lang="es-PE" i="1" dirty="0" smtClean="0">
                <a:latin typeface="Times New Roman" pitchFamily="18" charset="0"/>
                <a:cs typeface="Times New Roman" pitchFamily="18" charset="0"/>
              </a:rPr>
              <a:t>PC </a:t>
            </a:r>
            <a:r>
              <a:rPr lang="es-PE" dirty="0" smtClean="0"/>
              <a:t>: </a:t>
            </a:r>
            <a:r>
              <a:rPr lang="es-PE" dirty="0"/>
              <a:t>Peso obtenido al calentar el </a:t>
            </a:r>
            <a:r>
              <a:rPr lang="es-PE" i="1" dirty="0" smtClean="0">
                <a:latin typeface="Times New Roman" pitchFamily="18" charset="0"/>
                <a:cs typeface="Times New Roman" pitchFamily="18" charset="0"/>
              </a:rPr>
              <a:t>PS</a:t>
            </a:r>
            <a:r>
              <a:rPr lang="es-PE" dirty="0" smtClean="0"/>
              <a:t> </a:t>
            </a:r>
            <a:r>
              <a:rPr lang="es-PE" dirty="0"/>
              <a:t>durante 4 horas a 550 </a:t>
            </a:r>
            <a:r>
              <a:rPr lang="es-PE" dirty="0" err="1"/>
              <a:t>ºC</a:t>
            </a:r>
            <a:r>
              <a:rPr lang="es-PE" dirty="0"/>
              <a:t>.</a:t>
            </a:r>
            <a:endParaRPr lang="es-ES" dirty="0"/>
          </a:p>
          <a:p>
            <a:endParaRPr lang="es-ES" dirty="0"/>
          </a:p>
        </p:txBody>
      </p:sp>
      <p:graphicFrame>
        <p:nvGraphicFramePr>
          <p:cNvPr id="4" name="3 Objeto"/>
          <p:cNvGraphicFramePr>
            <a:graphicFrameLocks noChangeAspect="1"/>
          </p:cNvGraphicFramePr>
          <p:nvPr/>
        </p:nvGraphicFramePr>
        <p:xfrm>
          <a:off x="1285852" y="2643182"/>
          <a:ext cx="2031755" cy="839792"/>
        </p:xfrm>
        <a:graphic>
          <a:graphicData uri="http://schemas.openxmlformats.org/presentationml/2006/ole">
            <p:oleObj spid="_x0000_s17410" name="Ecuación" r:id="rId3" imgW="952200" imgH="393480" progId="Equation.3">
              <p:embed/>
            </p:oleObj>
          </a:graphicData>
        </a:graphic>
      </p:graphicFrame>
      <p:pic>
        <p:nvPicPr>
          <p:cNvPr id="5" name="4 Imagen" descr="foto0386.jpg"/>
          <p:cNvPicPr>
            <a:picLocks noChangeAspect="1"/>
          </p:cNvPicPr>
          <p:nvPr/>
        </p:nvPicPr>
        <p:blipFill>
          <a:blip r:embed="rId4" cstate="print"/>
          <a:stretch>
            <a:fillRect/>
          </a:stretch>
        </p:blipFill>
        <p:spPr>
          <a:xfrm>
            <a:off x="5186842" y="714356"/>
            <a:ext cx="3600000" cy="2700000"/>
          </a:xfrm>
          <a:prstGeom prst="rect">
            <a:avLst/>
          </a:prstGeom>
        </p:spPr>
      </p:pic>
      <p:pic>
        <p:nvPicPr>
          <p:cNvPr id="6" name="5 Imagen" descr="foto0395.jpg"/>
          <p:cNvPicPr>
            <a:picLocks noChangeAspect="1"/>
          </p:cNvPicPr>
          <p:nvPr/>
        </p:nvPicPr>
        <p:blipFill>
          <a:blip r:embed="rId5" cstate="print"/>
          <a:stretch>
            <a:fillRect/>
          </a:stretch>
        </p:blipFill>
        <p:spPr>
          <a:xfrm>
            <a:off x="5186842" y="3500438"/>
            <a:ext cx="3599999" cy="2700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Biodigestor</a:t>
            </a:r>
            <a:endParaRPr lang="es-ES" dirty="0"/>
          </a:p>
        </p:txBody>
      </p:sp>
      <p:sp>
        <p:nvSpPr>
          <p:cNvPr id="3" name="2 Marcador de contenido"/>
          <p:cNvSpPr>
            <a:spLocks noGrp="1"/>
          </p:cNvSpPr>
          <p:nvPr>
            <p:ph idx="1"/>
          </p:nvPr>
        </p:nvSpPr>
        <p:spPr>
          <a:xfrm>
            <a:off x="457200" y="4071942"/>
            <a:ext cx="8229600" cy="2214578"/>
          </a:xfrm>
        </p:spPr>
        <p:txBody>
          <a:bodyPr>
            <a:noAutofit/>
          </a:bodyPr>
          <a:lstStyle/>
          <a:p>
            <a:r>
              <a:rPr lang="es-ES" sz="2400" dirty="0" smtClean="0"/>
              <a:t>Embase de plástico de 2 litros</a:t>
            </a:r>
          </a:p>
          <a:p>
            <a:r>
              <a:rPr lang="es-ES" sz="2400" dirty="0" smtClean="0"/>
              <a:t>Sellado con pegamento</a:t>
            </a:r>
          </a:p>
          <a:p>
            <a:r>
              <a:rPr lang="es-ES" sz="2400" dirty="0" smtClean="0"/>
              <a:t>Todos los embases fueron sometidos a 100 </a:t>
            </a:r>
            <a:r>
              <a:rPr lang="es-ES" sz="2400" dirty="0" err="1" smtClean="0"/>
              <a:t>kPa</a:t>
            </a:r>
            <a:r>
              <a:rPr lang="es-ES" sz="2400" dirty="0" smtClean="0"/>
              <a:t> para determinar fugas.</a:t>
            </a:r>
          </a:p>
          <a:p>
            <a:r>
              <a:rPr lang="es-ES" sz="2400" dirty="0" smtClean="0"/>
              <a:t>Se comprobó el funcionamiento del medidor volumétrico</a:t>
            </a:r>
            <a:endParaRPr lang="es-ES" sz="2400" dirty="0"/>
          </a:p>
        </p:txBody>
      </p:sp>
      <p:grpSp>
        <p:nvGrpSpPr>
          <p:cNvPr id="18434" name="Group 2"/>
          <p:cNvGrpSpPr>
            <a:grpSpLocks/>
          </p:cNvGrpSpPr>
          <p:nvPr/>
        </p:nvGrpSpPr>
        <p:grpSpPr bwMode="auto">
          <a:xfrm>
            <a:off x="1785918" y="1500174"/>
            <a:ext cx="6500858" cy="2500330"/>
            <a:chOff x="3377" y="8744"/>
            <a:chExt cx="6050" cy="2474"/>
          </a:xfrm>
        </p:grpSpPr>
        <p:grpSp>
          <p:nvGrpSpPr>
            <p:cNvPr id="18435" name="Group 3"/>
            <p:cNvGrpSpPr>
              <a:grpSpLocks/>
            </p:cNvGrpSpPr>
            <p:nvPr/>
          </p:nvGrpSpPr>
          <p:grpSpPr bwMode="auto">
            <a:xfrm>
              <a:off x="3377" y="8744"/>
              <a:ext cx="1789" cy="2324"/>
              <a:chOff x="6202" y="6203"/>
              <a:chExt cx="1789" cy="2324"/>
            </a:xfrm>
          </p:grpSpPr>
          <p:grpSp>
            <p:nvGrpSpPr>
              <p:cNvPr id="18436" name="Group 4"/>
              <p:cNvGrpSpPr>
                <a:grpSpLocks/>
              </p:cNvGrpSpPr>
              <p:nvPr/>
            </p:nvGrpSpPr>
            <p:grpSpPr bwMode="auto">
              <a:xfrm>
                <a:off x="7697" y="6203"/>
                <a:ext cx="283" cy="283"/>
                <a:chOff x="5832" y="2104"/>
                <a:chExt cx="283" cy="283"/>
              </a:xfrm>
            </p:grpSpPr>
            <p:sp>
              <p:nvSpPr>
                <p:cNvPr id="18437" name="Text Box 5"/>
                <p:cNvSpPr txBox="1">
                  <a:spLocks noChangeArrowheads="1"/>
                </p:cNvSpPr>
                <p:nvPr/>
              </p:nvSpPr>
              <p:spPr bwMode="auto">
                <a:xfrm>
                  <a:off x="5858" y="2143"/>
                  <a:ext cx="227" cy="22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600" b="0" i="0" u="none" strike="noStrike" cap="none" normalizeH="0" baseline="0" dirty="0" smtClean="0">
                      <a:ln>
                        <a:noFill/>
                      </a:ln>
                      <a:solidFill>
                        <a:schemeClr val="tx1"/>
                      </a:solidFill>
                      <a:effectLst/>
                      <a:latin typeface="Calibri" pitchFamily="34" charset="0"/>
                    </a:rPr>
                    <a:t>1</a:t>
                  </a:r>
                  <a:endParaRPr kumimoji="0" lang="es-ES" sz="1800" b="0" i="0" u="none" strike="noStrike" cap="none" normalizeH="0" baseline="0" dirty="0" smtClean="0">
                    <a:ln>
                      <a:noFill/>
                    </a:ln>
                    <a:solidFill>
                      <a:schemeClr val="tx1"/>
                    </a:solidFill>
                    <a:effectLst/>
                    <a:latin typeface="Arial" pitchFamily="34" charset="0"/>
                  </a:endParaRPr>
                </a:p>
              </p:txBody>
            </p:sp>
            <p:sp>
              <p:nvSpPr>
                <p:cNvPr id="18438" name="Oval 6"/>
                <p:cNvSpPr>
                  <a:spLocks noChangeArrowheads="1"/>
                </p:cNvSpPr>
                <p:nvPr/>
              </p:nvSpPr>
              <p:spPr bwMode="auto">
                <a:xfrm>
                  <a:off x="5832" y="2104"/>
                  <a:ext cx="283" cy="283"/>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8439" name="Group 7"/>
              <p:cNvGrpSpPr>
                <a:grpSpLocks/>
              </p:cNvGrpSpPr>
              <p:nvPr/>
            </p:nvGrpSpPr>
            <p:grpSpPr bwMode="auto">
              <a:xfrm>
                <a:off x="7697" y="6516"/>
                <a:ext cx="283" cy="283"/>
                <a:chOff x="5832" y="2104"/>
                <a:chExt cx="283" cy="283"/>
              </a:xfrm>
            </p:grpSpPr>
            <p:sp>
              <p:nvSpPr>
                <p:cNvPr id="18440" name="Text Box 8"/>
                <p:cNvSpPr txBox="1">
                  <a:spLocks noChangeArrowheads="1"/>
                </p:cNvSpPr>
                <p:nvPr/>
              </p:nvSpPr>
              <p:spPr bwMode="auto">
                <a:xfrm>
                  <a:off x="5858" y="2143"/>
                  <a:ext cx="227" cy="22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600" b="0" i="0" u="none" strike="noStrike" cap="none" normalizeH="0" baseline="0" dirty="0" smtClean="0">
                      <a:ln>
                        <a:noFill/>
                      </a:ln>
                      <a:solidFill>
                        <a:schemeClr val="tx1"/>
                      </a:solidFill>
                      <a:effectLst/>
                      <a:latin typeface="Calibri" pitchFamily="34" charset="0"/>
                    </a:rPr>
                    <a:t>2</a:t>
                  </a:r>
                  <a:endParaRPr kumimoji="0" lang="es-ES" sz="1800" b="0" i="0" u="none" strike="noStrike" cap="none" normalizeH="0" baseline="0" dirty="0" smtClean="0">
                    <a:ln>
                      <a:noFill/>
                    </a:ln>
                    <a:solidFill>
                      <a:schemeClr val="tx1"/>
                    </a:solidFill>
                    <a:effectLst/>
                    <a:latin typeface="Arial" pitchFamily="34" charset="0"/>
                  </a:endParaRPr>
                </a:p>
              </p:txBody>
            </p:sp>
            <p:sp>
              <p:nvSpPr>
                <p:cNvPr id="18441" name="Oval 9"/>
                <p:cNvSpPr>
                  <a:spLocks noChangeArrowheads="1"/>
                </p:cNvSpPr>
                <p:nvPr/>
              </p:nvSpPr>
              <p:spPr bwMode="auto">
                <a:xfrm>
                  <a:off x="5832" y="2104"/>
                  <a:ext cx="283" cy="283"/>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8442" name="Group 10"/>
              <p:cNvGrpSpPr>
                <a:grpSpLocks/>
              </p:cNvGrpSpPr>
              <p:nvPr/>
            </p:nvGrpSpPr>
            <p:grpSpPr bwMode="auto">
              <a:xfrm>
                <a:off x="7697" y="6829"/>
                <a:ext cx="283" cy="283"/>
                <a:chOff x="5832" y="2104"/>
                <a:chExt cx="283" cy="283"/>
              </a:xfrm>
            </p:grpSpPr>
            <p:sp>
              <p:nvSpPr>
                <p:cNvPr id="18443" name="Text Box 11"/>
                <p:cNvSpPr txBox="1">
                  <a:spLocks noChangeArrowheads="1"/>
                </p:cNvSpPr>
                <p:nvPr/>
              </p:nvSpPr>
              <p:spPr bwMode="auto">
                <a:xfrm>
                  <a:off x="5858" y="2143"/>
                  <a:ext cx="227" cy="22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600" b="0" i="0" u="none" strike="noStrike" cap="none" normalizeH="0" baseline="0" dirty="0" smtClean="0">
                      <a:ln>
                        <a:noFill/>
                      </a:ln>
                      <a:solidFill>
                        <a:schemeClr val="tx1"/>
                      </a:solidFill>
                      <a:effectLst/>
                      <a:latin typeface="Calibri" pitchFamily="34" charset="0"/>
                    </a:rPr>
                    <a:t>3</a:t>
                  </a:r>
                  <a:endParaRPr kumimoji="0" lang="es-ES" sz="4000" b="0" i="0" u="none" strike="noStrike" cap="none" normalizeH="0" baseline="0" dirty="0" smtClean="0">
                    <a:ln>
                      <a:noFill/>
                    </a:ln>
                    <a:solidFill>
                      <a:schemeClr val="tx1"/>
                    </a:solidFill>
                    <a:effectLst/>
                    <a:latin typeface="Arial" pitchFamily="34" charset="0"/>
                  </a:endParaRPr>
                </a:p>
              </p:txBody>
            </p:sp>
            <p:sp>
              <p:nvSpPr>
                <p:cNvPr id="18444" name="Oval 12"/>
                <p:cNvSpPr>
                  <a:spLocks noChangeArrowheads="1"/>
                </p:cNvSpPr>
                <p:nvPr/>
              </p:nvSpPr>
              <p:spPr bwMode="auto">
                <a:xfrm>
                  <a:off x="5832" y="2104"/>
                  <a:ext cx="283" cy="283"/>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8445" name="Group 13"/>
              <p:cNvGrpSpPr>
                <a:grpSpLocks/>
              </p:cNvGrpSpPr>
              <p:nvPr/>
            </p:nvGrpSpPr>
            <p:grpSpPr bwMode="auto">
              <a:xfrm>
                <a:off x="7697" y="7148"/>
                <a:ext cx="283" cy="283"/>
                <a:chOff x="5832" y="2104"/>
                <a:chExt cx="283" cy="283"/>
              </a:xfrm>
            </p:grpSpPr>
            <p:sp>
              <p:nvSpPr>
                <p:cNvPr id="18446" name="Text Box 14"/>
                <p:cNvSpPr txBox="1">
                  <a:spLocks noChangeArrowheads="1"/>
                </p:cNvSpPr>
                <p:nvPr/>
              </p:nvSpPr>
              <p:spPr bwMode="auto">
                <a:xfrm>
                  <a:off x="5858" y="2143"/>
                  <a:ext cx="227" cy="22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600" b="0" i="0" u="none" strike="noStrike" cap="none" normalizeH="0" baseline="0" dirty="0" smtClean="0">
                      <a:ln>
                        <a:noFill/>
                      </a:ln>
                      <a:solidFill>
                        <a:schemeClr val="tx1"/>
                      </a:solidFill>
                      <a:effectLst/>
                      <a:latin typeface="Calibri" pitchFamily="34" charset="0"/>
                    </a:rPr>
                    <a:t>4</a:t>
                  </a:r>
                  <a:endParaRPr kumimoji="0" lang="es-ES" sz="4000" b="0" i="0" u="none" strike="noStrike" cap="none" normalizeH="0" baseline="0" dirty="0" smtClean="0">
                    <a:ln>
                      <a:noFill/>
                    </a:ln>
                    <a:solidFill>
                      <a:schemeClr val="tx1"/>
                    </a:solidFill>
                    <a:effectLst/>
                    <a:latin typeface="Arial" pitchFamily="34" charset="0"/>
                  </a:endParaRPr>
                </a:p>
              </p:txBody>
            </p:sp>
            <p:sp>
              <p:nvSpPr>
                <p:cNvPr id="18447" name="Oval 15"/>
                <p:cNvSpPr>
                  <a:spLocks noChangeArrowheads="1"/>
                </p:cNvSpPr>
                <p:nvPr/>
              </p:nvSpPr>
              <p:spPr bwMode="auto">
                <a:xfrm>
                  <a:off x="5832" y="2104"/>
                  <a:ext cx="283" cy="283"/>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8448" name="Group 16"/>
              <p:cNvGrpSpPr>
                <a:grpSpLocks/>
              </p:cNvGrpSpPr>
              <p:nvPr/>
            </p:nvGrpSpPr>
            <p:grpSpPr bwMode="auto">
              <a:xfrm>
                <a:off x="7708" y="7464"/>
                <a:ext cx="283" cy="283"/>
                <a:chOff x="5832" y="2104"/>
                <a:chExt cx="283" cy="283"/>
              </a:xfrm>
            </p:grpSpPr>
            <p:sp>
              <p:nvSpPr>
                <p:cNvPr id="18449" name="Text Box 17"/>
                <p:cNvSpPr txBox="1">
                  <a:spLocks noChangeArrowheads="1"/>
                </p:cNvSpPr>
                <p:nvPr/>
              </p:nvSpPr>
              <p:spPr bwMode="auto">
                <a:xfrm>
                  <a:off x="5858" y="2143"/>
                  <a:ext cx="227" cy="22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600" b="0" i="0" u="none" strike="noStrike" cap="none" normalizeH="0" baseline="0" dirty="0" smtClean="0">
                      <a:ln>
                        <a:noFill/>
                      </a:ln>
                      <a:solidFill>
                        <a:schemeClr val="tx1"/>
                      </a:solidFill>
                      <a:effectLst/>
                      <a:latin typeface="Calibri" pitchFamily="34" charset="0"/>
                    </a:rPr>
                    <a:t>5</a:t>
                  </a:r>
                  <a:endParaRPr kumimoji="0" lang="es-ES" sz="4000" b="0" i="0" u="none" strike="noStrike" cap="none" normalizeH="0" baseline="0" dirty="0" smtClean="0">
                    <a:ln>
                      <a:noFill/>
                    </a:ln>
                    <a:solidFill>
                      <a:schemeClr val="tx1"/>
                    </a:solidFill>
                    <a:effectLst/>
                    <a:latin typeface="Arial" pitchFamily="34" charset="0"/>
                  </a:endParaRPr>
                </a:p>
              </p:txBody>
            </p:sp>
            <p:sp>
              <p:nvSpPr>
                <p:cNvPr id="18450" name="Oval 18"/>
                <p:cNvSpPr>
                  <a:spLocks noChangeArrowheads="1"/>
                </p:cNvSpPr>
                <p:nvPr/>
              </p:nvSpPr>
              <p:spPr bwMode="auto">
                <a:xfrm>
                  <a:off x="5832" y="2104"/>
                  <a:ext cx="283" cy="283"/>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grpSp>
          <p:cxnSp>
            <p:nvCxnSpPr>
              <p:cNvPr id="18451" name="AutoShape 19"/>
              <p:cNvCxnSpPr>
                <a:cxnSpLocks noChangeShapeType="1"/>
              </p:cNvCxnSpPr>
              <p:nvPr/>
            </p:nvCxnSpPr>
            <p:spPr bwMode="auto">
              <a:xfrm flipH="1" flipV="1">
                <a:off x="6893" y="6265"/>
                <a:ext cx="804" cy="72"/>
              </a:xfrm>
              <a:prstGeom prst="straightConnector1">
                <a:avLst/>
              </a:prstGeom>
              <a:noFill/>
              <a:ln w="9525">
                <a:solidFill>
                  <a:srgbClr val="000000"/>
                </a:solidFill>
                <a:round/>
                <a:headEnd/>
                <a:tailEnd type="triangle" w="sm" len="lg"/>
              </a:ln>
            </p:spPr>
          </p:cxnSp>
          <p:grpSp>
            <p:nvGrpSpPr>
              <p:cNvPr id="18452" name="Group 20"/>
              <p:cNvGrpSpPr>
                <a:grpSpLocks/>
              </p:cNvGrpSpPr>
              <p:nvPr/>
            </p:nvGrpSpPr>
            <p:grpSpPr bwMode="auto">
              <a:xfrm>
                <a:off x="6202" y="6268"/>
                <a:ext cx="1125" cy="2259"/>
                <a:chOff x="6202" y="6268"/>
                <a:chExt cx="1125" cy="2259"/>
              </a:xfrm>
            </p:grpSpPr>
            <p:sp>
              <p:nvSpPr>
                <p:cNvPr id="18453" name="Rectangle 21"/>
                <p:cNvSpPr>
                  <a:spLocks noChangeArrowheads="1"/>
                </p:cNvSpPr>
                <p:nvPr/>
              </p:nvSpPr>
              <p:spPr bwMode="auto">
                <a:xfrm>
                  <a:off x="6586" y="6505"/>
                  <a:ext cx="338" cy="483"/>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454" name="Rectangle 22"/>
                <p:cNvSpPr>
                  <a:spLocks noChangeArrowheads="1"/>
                </p:cNvSpPr>
                <p:nvPr/>
              </p:nvSpPr>
              <p:spPr bwMode="auto">
                <a:xfrm>
                  <a:off x="6367" y="6999"/>
                  <a:ext cx="795" cy="210"/>
                </a:xfrm>
                <a:prstGeom prst="rect">
                  <a:avLst/>
                </a:prstGeom>
                <a:solidFill>
                  <a:srgbClr val="3D3D3D"/>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455" name="AutoShape 23"/>
                <p:cNvSpPr>
                  <a:spLocks/>
                </p:cNvSpPr>
                <p:nvPr/>
              </p:nvSpPr>
              <p:spPr bwMode="auto">
                <a:xfrm>
                  <a:off x="6202" y="7214"/>
                  <a:ext cx="165" cy="1305"/>
                </a:xfrm>
                <a:prstGeom prst="leftBracket">
                  <a:avLst>
                    <a:gd name="adj" fmla="val 120614"/>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18456" name="AutoShape 24"/>
                <p:cNvSpPr>
                  <a:spLocks/>
                </p:cNvSpPr>
                <p:nvPr/>
              </p:nvSpPr>
              <p:spPr bwMode="auto">
                <a:xfrm flipH="1">
                  <a:off x="7162" y="7210"/>
                  <a:ext cx="165" cy="1305"/>
                </a:xfrm>
                <a:prstGeom prst="leftBracket">
                  <a:avLst>
                    <a:gd name="adj" fmla="val 120614"/>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cxnSp>
              <p:nvCxnSpPr>
                <p:cNvPr id="18457" name="AutoShape 25"/>
                <p:cNvCxnSpPr>
                  <a:cxnSpLocks noChangeShapeType="1"/>
                </p:cNvCxnSpPr>
                <p:nvPr/>
              </p:nvCxnSpPr>
              <p:spPr bwMode="auto">
                <a:xfrm>
                  <a:off x="6367" y="8527"/>
                  <a:ext cx="795" cy="0"/>
                </a:xfrm>
                <a:prstGeom prst="straightConnector1">
                  <a:avLst/>
                </a:prstGeom>
                <a:noFill/>
                <a:ln w="9525">
                  <a:solidFill>
                    <a:srgbClr val="000000"/>
                  </a:solidFill>
                  <a:round/>
                  <a:headEnd/>
                  <a:tailEnd/>
                </a:ln>
              </p:spPr>
            </p:cxnSp>
            <p:sp>
              <p:nvSpPr>
                <p:cNvPr id="18458" name="Rectangle 26"/>
                <p:cNvSpPr>
                  <a:spLocks noChangeArrowheads="1"/>
                </p:cNvSpPr>
                <p:nvPr/>
              </p:nvSpPr>
              <p:spPr bwMode="auto">
                <a:xfrm>
                  <a:off x="6723" y="6340"/>
                  <a:ext cx="57" cy="6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459" name="Rectangle 27"/>
                <p:cNvSpPr>
                  <a:spLocks noChangeArrowheads="1"/>
                </p:cNvSpPr>
                <p:nvPr/>
              </p:nvSpPr>
              <p:spPr bwMode="auto">
                <a:xfrm>
                  <a:off x="6586" y="6442"/>
                  <a:ext cx="338" cy="546"/>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460" name="Rectangle 28"/>
                <p:cNvSpPr>
                  <a:spLocks noChangeArrowheads="1"/>
                </p:cNvSpPr>
                <p:nvPr/>
              </p:nvSpPr>
              <p:spPr bwMode="auto">
                <a:xfrm>
                  <a:off x="6610" y="6340"/>
                  <a:ext cx="283" cy="537"/>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461" name="AutoShape 29"/>
                <p:cNvSpPr>
                  <a:spLocks noChangeArrowheads="1"/>
                </p:cNvSpPr>
                <p:nvPr/>
              </p:nvSpPr>
              <p:spPr bwMode="auto">
                <a:xfrm flipV="1">
                  <a:off x="6685" y="6268"/>
                  <a:ext cx="143" cy="72"/>
                </a:xfrm>
                <a:custGeom>
                  <a:avLst/>
                  <a:gdLst>
                    <a:gd name="G0" fmla="+- 1812 0 0"/>
                    <a:gd name="G1" fmla="+- 21600 0 1812"/>
                    <a:gd name="G2" fmla="*/ 1812 1 2"/>
                    <a:gd name="G3" fmla="+- 21600 0 G2"/>
                    <a:gd name="G4" fmla="+/ 1812 21600 2"/>
                    <a:gd name="G5" fmla="+/ G1 0 2"/>
                    <a:gd name="G6" fmla="*/ 21600 21600 1812"/>
                    <a:gd name="G7" fmla="*/ G6 1 2"/>
                    <a:gd name="G8" fmla="+- 21600 0 G7"/>
                    <a:gd name="G9" fmla="*/ 21600 1 2"/>
                    <a:gd name="G10" fmla="+- 1812 0 G9"/>
                    <a:gd name="G11" fmla="?: G10 G8 0"/>
                    <a:gd name="G12" fmla="?: G10 G7 21600"/>
                    <a:gd name="T0" fmla="*/ 20694 w 21600"/>
                    <a:gd name="T1" fmla="*/ 10800 h 21600"/>
                    <a:gd name="T2" fmla="*/ 10800 w 21600"/>
                    <a:gd name="T3" fmla="*/ 21600 h 21600"/>
                    <a:gd name="T4" fmla="*/ 906 w 21600"/>
                    <a:gd name="T5" fmla="*/ 10800 h 21600"/>
                    <a:gd name="T6" fmla="*/ 10800 w 21600"/>
                    <a:gd name="T7" fmla="*/ 0 h 21600"/>
                    <a:gd name="T8" fmla="*/ 2706 w 21600"/>
                    <a:gd name="T9" fmla="*/ 2706 h 21600"/>
                    <a:gd name="T10" fmla="*/ 18894 w 21600"/>
                    <a:gd name="T11" fmla="*/ 18894 h 21600"/>
                  </a:gdLst>
                  <a:ahLst/>
                  <a:cxnLst>
                    <a:cxn ang="0">
                      <a:pos x="T0" y="T1"/>
                    </a:cxn>
                    <a:cxn ang="0">
                      <a:pos x="T2" y="T3"/>
                    </a:cxn>
                    <a:cxn ang="0">
                      <a:pos x="T4" y="T5"/>
                    </a:cxn>
                    <a:cxn ang="0">
                      <a:pos x="T6" y="T7"/>
                    </a:cxn>
                  </a:cxnLst>
                  <a:rect l="T8" t="T9" r="T10" b="T11"/>
                  <a:pathLst>
                    <a:path w="21600" h="21600">
                      <a:moveTo>
                        <a:pt x="0" y="0"/>
                      </a:moveTo>
                      <a:lnTo>
                        <a:pt x="1812" y="21600"/>
                      </a:lnTo>
                      <a:lnTo>
                        <a:pt x="19788" y="21600"/>
                      </a:lnTo>
                      <a:lnTo>
                        <a:pt x="21600" y="0"/>
                      </a:lnTo>
                      <a:close/>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8462" name="Freeform 30"/>
                <p:cNvSpPr>
                  <a:spLocks/>
                </p:cNvSpPr>
                <p:nvPr/>
              </p:nvSpPr>
              <p:spPr bwMode="auto">
                <a:xfrm>
                  <a:off x="6211" y="7551"/>
                  <a:ext cx="1108" cy="49"/>
                </a:xfrm>
                <a:custGeom>
                  <a:avLst/>
                  <a:gdLst/>
                  <a:ahLst/>
                  <a:cxnLst>
                    <a:cxn ang="0">
                      <a:pos x="0" y="49"/>
                    </a:cxn>
                    <a:cxn ang="0">
                      <a:pos x="214" y="25"/>
                    </a:cxn>
                    <a:cxn ang="0">
                      <a:pos x="340" y="25"/>
                    </a:cxn>
                    <a:cxn ang="0">
                      <a:pos x="657" y="17"/>
                    </a:cxn>
                    <a:cxn ang="0">
                      <a:pos x="815" y="9"/>
                    </a:cxn>
                    <a:cxn ang="0">
                      <a:pos x="886" y="41"/>
                    </a:cxn>
                    <a:cxn ang="0">
                      <a:pos x="1108" y="17"/>
                    </a:cxn>
                  </a:cxnLst>
                  <a:rect l="0" t="0" r="r" b="b"/>
                  <a:pathLst>
                    <a:path w="1108" h="49">
                      <a:moveTo>
                        <a:pt x="0" y="49"/>
                      </a:moveTo>
                      <a:cubicBezTo>
                        <a:pt x="101" y="15"/>
                        <a:pt x="31" y="34"/>
                        <a:pt x="214" y="25"/>
                      </a:cubicBezTo>
                      <a:cubicBezTo>
                        <a:pt x="267" y="7"/>
                        <a:pt x="285" y="11"/>
                        <a:pt x="340" y="25"/>
                      </a:cubicBezTo>
                      <a:cubicBezTo>
                        <a:pt x="448" y="20"/>
                        <a:pt x="551" y="27"/>
                        <a:pt x="657" y="17"/>
                      </a:cubicBezTo>
                      <a:cubicBezTo>
                        <a:pt x="726" y="0"/>
                        <a:pt x="721" y="2"/>
                        <a:pt x="815" y="9"/>
                      </a:cubicBezTo>
                      <a:cubicBezTo>
                        <a:pt x="841" y="18"/>
                        <a:pt x="860" y="32"/>
                        <a:pt x="886" y="41"/>
                      </a:cubicBezTo>
                      <a:cubicBezTo>
                        <a:pt x="922" y="38"/>
                        <a:pt x="1047" y="17"/>
                        <a:pt x="1108" y="17"/>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grpSp>
          <p:cxnSp>
            <p:nvCxnSpPr>
              <p:cNvPr id="18463" name="AutoShape 31"/>
              <p:cNvCxnSpPr>
                <a:cxnSpLocks noChangeShapeType="1"/>
              </p:cNvCxnSpPr>
              <p:nvPr/>
            </p:nvCxnSpPr>
            <p:spPr bwMode="auto">
              <a:xfrm flipH="1" flipV="1">
                <a:off x="6893" y="6390"/>
                <a:ext cx="804" cy="259"/>
              </a:xfrm>
              <a:prstGeom prst="straightConnector1">
                <a:avLst/>
              </a:prstGeom>
              <a:noFill/>
              <a:ln w="9525">
                <a:solidFill>
                  <a:srgbClr val="000000"/>
                </a:solidFill>
                <a:round/>
                <a:headEnd/>
                <a:tailEnd type="triangle" w="sm" len="lg"/>
              </a:ln>
            </p:spPr>
          </p:cxnSp>
          <p:cxnSp>
            <p:nvCxnSpPr>
              <p:cNvPr id="18464" name="AutoShape 32"/>
              <p:cNvCxnSpPr>
                <a:cxnSpLocks noChangeShapeType="1"/>
              </p:cNvCxnSpPr>
              <p:nvPr/>
            </p:nvCxnSpPr>
            <p:spPr bwMode="auto">
              <a:xfrm flipH="1" flipV="1">
                <a:off x="6893" y="6916"/>
                <a:ext cx="804" cy="72"/>
              </a:xfrm>
              <a:prstGeom prst="straightConnector1">
                <a:avLst/>
              </a:prstGeom>
              <a:noFill/>
              <a:ln w="9525">
                <a:solidFill>
                  <a:srgbClr val="000000"/>
                </a:solidFill>
                <a:round/>
                <a:headEnd/>
                <a:tailEnd type="triangle" w="sm" len="lg"/>
              </a:ln>
            </p:spPr>
          </p:cxnSp>
          <p:cxnSp>
            <p:nvCxnSpPr>
              <p:cNvPr id="18465" name="AutoShape 33"/>
              <p:cNvCxnSpPr>
                <a:cxnSpLocks noChangeShapeType="1"/>
              </p:cNvCxnSpPr>
              <p:nvPr/>
            </p:nvCxnSpPr>
            <p:spPr bwMode="auto">
              <a:xfrm flipH="1">
                <a:off x="7260" y="7286"/>
                <a:ext cx="437" cy="48"/>
              </a:xfrm>
              <a:prstGeom prst="straightConnector1">
                <a:avLst/>
              </a:prstGeom>
              <a:noFill/>
              <a:ln w="9525">
                <a:solidFill>
                  <a:srgbClr val="000000"/>
                </a:solidFill>
                <a:round/>
                <a:headEnd/>
                <a:tailEnd type="triangle" w="sm" len="lg"/>
              </a:ln>
            </p:spPr>
          </p:cxnSp>
          <p:cxnSp>
            <p:nvCxnSpPr>
              <p:cNvPr id="18466" name="AutoShape 34"/>
              <p:cNvCxnSpPr>
                <a:cxnSpLocks noChangeShapeType="1"/>
              </p:cNvCxnSpPr>
              <p:nvPr/>
            </p:nvCxnSpPr>
            <p:spPr bwMode="auto">
              <a:xfrm flipH="1">
                <a:off x="6924" y="7623"/>
                <a:ext cx="773" cy="257"/>
              </a:xfrm>
              <a:prstGeom prst="straightConnector1">
                <a:avLst/>
              </a:prstGeom>
              <a:noFill/>
              <a:ln w="9525">
                <a:solidFill>
                  <a:srgbClr val="000000"/>
                </a:solidFill>
                <a:round/>
                <a:headEnd/>
                <a:tailEnd type="triangle" w="sm" len="lg"/>
              </a:ln>
            </p:spPr>
          </p:cxnSp>
        </p:grpSp>
        <p:sp>
          <p:nvSpPr>
            <p:cNvPr id="18467" name="Text Box 35"/>
            <p:cNvSpPr txBox="1">
              <a:spLocks noChangeArrowheads="1"/>
            </p:cNvSpPr>
            <p:nvPr/>
          </p:nvSpPr>
          <p:spPr bwMode="auto">
            <a:xfrm>
              <a:off x="5622" y="8783"/>
              <a:ext cx="3805" cy="243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1" indent="-342900" algn="l" defTabSz="914400" rtl="0" eaLnBrk="1" fontAlgn="base" latinLnBrk="0" hangingPunct="1">
                <a:lnSpc>
                  <a:spcPct val="100000"/>
                </a:lnSpc>
                <a:spcBef>
                  <a:spcPct val="0"/>
                </a:spcBef>
                <a:buClrTx/>
                <a:buSzTx/>
                <a:buFont typeface="+mj-lt"/>
                <a:buAutoNum type="arabicPeriod"/>
                <a:tabLst/>
              </a:pPr>
              <a:r>
                <a:rPr kumimoji="0" lang="es-ES" b="0" i="0" u="none" strike="noStrike" cap="none" normalizeH="0" baseline="0" dirty="0" smtClean="0">
                  <a:ln>
                    <a:noFill/>
                  </a:ln>
                  <a:solidFill>
                    <a:schemeClr val="tx1"/>
                  </a:solidFill>
                  <a:effectLst/>
                  <a:latin typeface="Calibri" pitchFamily="34" charset="0"/>
                </a:rPr>
                <a:t>Llave de escape de biogás</a:t>
              </a:r>
            </a:p>
            <a:p>
              <a:pPr marL="342900" marR="0" lvl="1" indent="-342900" algn="l" defTabSz="914400" rtl="0" eaLnBrk="1" fontAlgn="base" latinLnBrk="0" hangingPunct="1">
                <a:lnSpc>
                  <a:spcPct val="100000"/>
                </a:lnSpc>
                <a:spcBef>
                  <a:spcPct val="0"/>
                </a:spcBef>
                <a:buClrTx/>
                <a:buSzTx/>
                <a:buFont typeface="+mj-lt"/>
                <a:buAutoNum type="arabicPeriod"/>
                <a:tabLst/>
              </a:pPr>
              <a:r>
                <a:rPr kumimoji="0" lang="es-ES" b="0" i="0" u="none" strike="noStrike" cap="none" normalizeH="0" baseline="0" dirty="0" smtClean="0">
                  <a:ln>
                    <a:noFill/>
                  </a:ln>
                  <a:solidFill>
                    <a:schemeClr val="tx1"/>
                  </a:solidFill>
                  <a:effectLst/>
                  <a:latin typeface="Calibri" pitchFamily="34" charset="0"/>
                </a:rPr>
                <a:t>Campana volumétrica para medir biogás</a:t>
              </a:r>
            </a:p>
            <a:p>
              <a:pPr marL="342900" marR="0" lvl="1" indent="-342900" algn="l" defTabSz="914400" rtl="0" eaLnBrk="1" fontAlgn="base" latinLnBrk="0" hangingPunct="1">
                <a:lnSpc>
                  <a:spcPct val="100000"/>
                </a:lnSpc>
                <a:spcBef>
                  <a:spcPct val="0"/>
                </a:spcBef>
                <a:buClrTx/>
                <a:buSzTx/>
                <a:buFont typeface="+mj-lt"/>
                <a:buAutoNum type="arabicPeriod"/>
                <a:tabLst/>
              </a:pPr>
              <a:r>
                <a:rPr kumimoji="0" lang="es-ES" b="0" i="0" u="none" strike="noStrike" cap="none" normalizeH="0" baseline="0" dirty="0" smtClean="0">
                  <a:ln>
                    <a:noFill/>
                  </a:ln>
                  <a:solidFill>
                    <a:schemeClr val="tx1"/>
                  </a:solidFill>
                  <a:effectLst/>
                  <a:latin typeface="Calibri" pitchFamily="34" charset="0"/>
                </a:rPr>
                <a:t>Contenedor con agua</a:t>
              </a:r>
            </a:p>
            <a:p>
              <a:pPr marL="342900" marR="0" lvl="1" indent="-342900" algn="l" defTabSz="914400" rtl="0" eaLnBrk="1" fontAlgn="base" latinLnBrk="0" hangingPunct="1">
                <a:lnSpc>
                  <a:spcPct val="100000"/>
                </a:lnSpc>
                <a:spcBef>
                  <a:spcPct val="0"/>
                </a:spcBef>
                <a:buClrTx/>
                <a:buSzTx/>
                <a:buFont typeface="+mj-lt"/>
                <a:buAutoNum type="arabicPeriod"/>
                <a:tabLst/>
              </a:pPr>
              <a:r>
                <a:rPr kumimoji="0" lang="es-ES" b="0" i="0" u="none" strike="noStrike" cap="none" normalizeH="0" baseline="0" dirty="0" smtClean="0">
                  <a:ln>
                    <a:noFill/>
                  </a:ln>
                  <a:solidFill>
                    <a:schemeClr val="tx1"/>
                  </a:solidFill>
                  <a:effectLst/>
                  <a:latin typeface="Calibri" pitchFamily="34" charset="0"/>
                </a:rPr>
                <a:t>Botella de plástico de 2 litros</a:t>
              </a:r>
            </a:p>
            <a:p>
              <a:pPr marL="342900" marR="0" lvl="1" indent="-342900" algn="l" defTabSz="914400" rtl="0" eaLnBrk="1" fontAlgn="base" latinLnBrk="0" hangingPunct="1">
                <a:lnSpc>
                  <a:spcPct val="100000"/>
                </a:lnSpc>
                <a:spcBef>
                  <a:spcPct val="0"/>
                </a:spcBef>
                <a:buClrTx/>
                <a:buSzTx/>
                <a:buFont typeface="+mj-lt"/>
                <a:buAutoNum type="arabicPeriod"/>
                <a:tabLst/>
              </a:pPr>
              <a:r>
                <a:rPr kumimoji="0" lang="es-ES" b="0" i="0" u="none" strike="noStrike" cap="none" normalizeH="0" baseline="0" dirty="0" smtClean="0">
                  <a:ln>
                    <a:noFill/>
                  </a:ln>
                  <a:solidFill>
                    <a:schemeClr val="tx1"/>
                  </a:solidFill>
                  <a:effectLst/>
                  <a:latin typeface="Calibri" pitchFamily="34" charset="0"/>
                </a:rPr>
                <a:t>Mezcla desechos orgánicos</a:t>
              </a:r>
              <a:endParaRPr kumimoji="0" lang="es-ES" sz="4000" b="0" i="0" u="none" strike="noStrike" cap="none" normalizeH="0" baseline="0" dirty="0" smtClean="0">
                <a:ln>
                  <a:noFill/>
                </a:ln>
                <a:solidFill>
                  <a:schemeClr val="tx1"/>
                </a:solidFill>
                <a:effectLst/>
                <a:latin typeface="Arial" pitchFamily="34" charset="0"/>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Incubadora térmica</a:t>
            </a:r>
            <a:endParaRPr lang="es-ES" dirty="0"/>
          </a:p>
        </p:txBody>
      </p:sp>
      <p:sp>
        <p:nvSpPr>
          <p:cNvPr id="3" name="2 Marcador de contenido"/>
          <p:cNvSpPr>
            <a:spLocks noGrp="1"/>
          </p:cNvSpPr>
          <p:nvPr>
            <p:ph idx="1"/>
          </p:nvPr>
        </p:nvSpPr>
        <p:spPr>
          <a:xfrm>
            <a:off x="457200" y="1600200"/>
            <a:ext cx="4543428" cy="4525963"/>
          </a:xfrm>
        </p:spPr>
        <p:txBody>
          <a:bodyPr>
            <a:normAutofit fontScale="92500"/>
          </a:bodyPr>
          <a:lstStyle/>
          <a:p>
            <a:r>
              <a:rPr lang="es-PE" dirty="0" smtClean="0"/>
              <a:t>La incubadora se la fabricó con estructura metálica con dimensiones de 40x33x54 cm.</a:t>
            </a:r>
          </a:p>
          <a:p>
            <a:r>
              <a:rPr lang="es-PE" dirty="0" smtClean="0"/>
              <a:t>Forrada de un aislamiento térmico </a:t>
            </a:r>
            <a:r>
              <a:rPr lang="es-PE" dirty="0" err="1" smtClean="0"/>
              <a:t>fibromadera</a:t>
            </a:r>
            <a:r>
              <a:rPr lang="es-PE" dirty="0" smtClean="0"/>
              <a:t>.</a:t>
            </a:r>
          </a:p>
          <a:p>
            <a:r>
              <a:rPr lang="es-PE" dirty="0" smtClean="0"/>
              <a:t>Uso de controlador de temperatura.</a:t>
            </a:r>
          </a:p>
          <a:p>
            <a:endParaRPr lang="es-ES" dirty="0"/>
          </a:p>
        </p:txBody>
      </p:sp>
      <p:pic>
        <p:nvPicPr>
          <p:cNvPr id="4" name="3 Marcador de contenido" descr="foto0000.jpg"/>
          <p:cNvPicPr>
            <a:picLocks noChangeAspect="1"/>
          </p:cNvPicPr>
          <p:nvPr/>
        </p:nvPicPr>
        <p:blipFill>
          <a:blip r:embed="rId2" cstate="print"/>
          <a:srcRect r="1639" b="18033"/>
          <a:stretch>
            <a:fillRect/>
          </a:stretch>
        </p:blipFill>
        <p:spPr>
          <a:xfrm>
            <a:off x="5000628" y="1785926"/>
            <a:ext cx="3786214" cy="420690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9F9F9"/>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TotalTime>
  <Words>973</Words>
  <Application>Microsoft Office PowerPoint</Application>
  <PresentationFormat>Presentación en pantalla (4:3)</PresentationFormat>
  <Paragraphs>287</Paragraphs>
  <Slides>18</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18</vt:i4>
      </vt:variant>
    </vt:vector>
  </HeadingPairs>
  <TitlesOfParts>
    <vt:vector size="20" baseType="lpstr">
      <vt:lpstr>Tema de Office</vt:lpstr>
      <vt:lpstr>Ecuación</vt:lpstr>
      <vt:lpstr>MAESTRÍA EN ENERGÍAS RENOVABLES II</vt:lpstr>
      <vt:lpstr>TEMAS</vt:lpstr>
      <vt:lpstr>INTRODUCCIÓN</vt:lpstr>
      <vt:lpstr>Estrategias </vt:lpstr>
      <vt:lpstr>Toma de muestra y preparación </vt:lpstr>
      <vt:lpstr>METODOLOGÍA</vt:lpstr>
      <vt:lpstr>Diapositiva 7</vt:lpstr>
      <vt:lpstr>Biodigestor</vt:lpstr>
      <vt:lpstr>Incubadora térmica</vt:lpstr>
      <vt:lpstr>Sistema de medición de biogás</vt:lpstr>
      <vt:lpstr>Proceso</vt:lpstr>
      <vt:lpstr>Mezcla de las seis pruebas</vt:lpstr>
      <vt:lpstr>RESULTADOS</vt:lpstr>
      <vt:lpstr>Producción promedio de biogás</vt:lpstr>
      <vt:lpstr>ANÁLISIS</vt:lpstr>
      <vt:lpstr>CONCLUSIONES</vt:lpstr>
      <vt:lpstr>CONCLUSIONES</vt:lpstr>
      <vt:lpstr>Diapositiva 18</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c:creator>
  <cp:lastModifiedBy>.</cp:lastModifiedBy>
  <cp:revision>68</cp:revision>
  <dcterms:created xsi:type="dcterms:W3CDTF">2014-11-19T13:57:12Z</dcterms:created>
  <dcterms:modified xsi:type="dcterms:W3CDTF">2014-12-21T22:10:55Z</dcterms:modified>
</cp:coreProperties>
</file>