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notesMasterIdLst>
    <p:notesMasterId r:id="rId41"/>
  </p:notesMasterIdLst>
  <p:sldIdLst>
    <p:sldId id="256" r:id="rId2"/>
    <p:sldId id="257" r:id="rId3"/>
    <p:sldId id="274" r:id="rId4"/>
    <p:sldId id="297" r:id="rId5"/>
    <p:sldId id="298" r:id="rId6"/>
    <p:sldId id="303" r:id="rId7"/>
    <p:sldId id="305" r:id="rId8"/>
    <p:sldId id="306" r:id="rId9"/>
    <p:sldId id="307" r:id="rId10"/>
    <p:sldId id="310" r:id="rId11"/>
    <p:sldId id="311" r:id="rId12"/>
    <p:sldId id="302" r:id="rId13"/>
    <p:sldId id="308" r:id="rId14"/>
    <p:sldId id="291" r:id="rId15"/>
    <p:sldId id="309" r:id="rId16"/>
    <p:sldId id="312" r:id="rId17"/>
    <p:sldId id="349" r:id="rId18"/>
    <p:sldId id="350" r:id="rId19"/>
    <p:sldId id="351" r:id="rId20"/>
    <p:sldId id="352" r:id="rId21"/>
    <p:sldId id="353" r:id="rId22"/>
    <p:sldId id="263" r:id="rId23"/>
    <p:sldId id="286" r:id="rId24"/>
    <p:sldId id="264" r:id="rId25"/>
    <p:sldId id="287" r:id="rId26"/>
    <p:sldId id="355" r:id="rId27"/>
    <p:sldId id="324" r:id="rId28"/>
    <p:sldId id="334" r:id="rId29"/>
    <p:sldId id="335" r:id="rId30"/>
    <p:sldId id="327" r:id="rId31"/>
    <p:sldId id="329" r:id="rId32"/>
    <p:sldId id="354" r:id="rId33"/>
    <p:sldId id="356" r:id="rId34"/>
    <p:sldId id="357" r:id="rId35"/>
    <p:sldId id="358" r:id="rId36"/>
    <p:sldId id="332" r:id="rId37"/>
    <p:sldId id="359" r:id="rId38"/>
    <p:sldId id="330" r:id="rId39"/>
    <p:sldId id="277" r:id="rId4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7" autoAdjust="0"/>
  </p:normalViewPr>
  <p:slideViewPr>
    <p:cSldViewPr>
      <p:cViewPr varScale="1">
        <p:scale>
          <a:sx n="53" d="100"/>
          <a:sy n="53" d="100"/>
        </p:scale>
        <p:origin x="9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Nivel</a:t>
            </a:r>
            <a:r>
              <a:rPr lang="es-EC" baseline="0"/>
              <a:t> de actividad física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[Libro1]Hoja1!$B$1</c:f>
              <c:strCache>
                <c:ptCount val="1"/>
                <c:pt idx="0">
                  <c:v>Estudiantes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[Libro1]Hoja1!$A$2:$A$5</c:f>
              <c:strCache>
                <c:ptCount val="4"/>
                <c:pt idx="0">
                  <c:v>Alta</c:v>
                </c:pt>
                <c:pt idx="1">
                  <c:v>Moderada</c:v>
                </c:pt>
                <c:pt idx="2">
                  <c:v>Baja</c:v>
                </c:pt>
                <c:pt idx="3">
                  <c:v>TOTAL</c:v>
                </c:pt>
              </c:strCache>
            </c:strRef>
          </c:cat>
          <c:val>
            <c:numRef>
              <c:f>[Libro1]Hoja1!$B$2:$B$5</c:f>
              <c:numCache>
                <c:formatCode>General</c:formatCode>
                <c:ptCount val="4"/>
                <c:pt idx="0">
                  <c:v>53</c:v>
                </c:pt>
                <c:pt idx="1">
                  <c:v>22</c:v>
                </c:pt>
                <c:pt idx="2">
                  <c:v>18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[Libro1]Hoja1!$C$1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[Libro1]Hoja1!$A$2:$A$5</c:f>
              <c:strCache>
                <c:ptCount val="4"/>
                <c:pt idx="0">
                  <c:v>Alta</c:v>
                </c:pt>
                <c:pt idx="1">
                  <c:v>Moderada</c:v>
                </c:pt>
                <c:pt idx="2">
                  <c:v>Baja</c:v>
                </c:pt>
                <c:pt idx="3">
                  <c:v>TOTAL</c:v>
                </c:pt>
              </c:strCache>
            </c:strRef>
          </c:cat>
          <c:val>
            <c:numRef>
              <c:f>[Libro1]Hoja1!$C$2:$C$5</c:f>
              <c:numCache>
                <c:formatCode>0.00%</c:formatCode>
                <c:ptCount val="4"/>
                <c:pt idx="0">
                  <c:v>0.56899999999999995</c:v>
                </c:pt>
                <c:pt idx="1">
                  <c:v>0.23599999999999999</c:v>
                </c:pt>
                <c:pt idx="2">
                  <c:v>0.193</c:v>
                </c:pt>
                <c:pt idx="3">
                  <c:v>0.998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298896"/>
        <c:axId val="138299288"/>
        <c:axId val="0"/>
      </c:bar3DChart>
      <c:catAx>
        <c:axId val="1382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8299288"/>
        <c:crosses val="autoZero"/>
        <c:auto val="1"/>
        <c:lblAlgn val="ctr"/>
        <c:lblOffset val="100"/>
        <c:noMultiLvlLbl val="0"/>
      </c:catAx>
      <c:valAx>
        <c:axId val="13829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82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Resultados obtenidos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[Libro1]Hoja1!$B$19</c:f>
              <c:strCache>
                <c:ptCount val="1"/>
                <c:pt idx="0">
                  <c:v>Estudiantes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[Libro1]Hoja1!$A$20:$A$23</c:f>
              <c:strCache>
                <c:ptCount val="4"/>
                <c:pt idx="0">
                  <c:v>Alta</c:v>
                </c:pt>
                <c:pt idx="1">
                  <c:v>Moderada</c:v>
                </c:pt>
                <c:pt idx="2">
                  <c:v>Baja</c:v>
                </c:pt>
                <c:pt idx="3">
                  <c:v>TOTAL</c:v>
                </c:pt>
              </c:strCache>
            </c:strRef>
          </c:cat>
          <c:val>
            <c:numRef>
              <c:f>[Libro1]Hoja1!$B$20:$B$23</c:f>
              <c:numCache>
                <c:formatCode>General</c:formatCode>
                <c:ptCount val="4"/>
                <c:pt idx="0">
                  <c:v>56</c:v>
                </c:pt>
                <c:pt idx="1">
                  <c:v>29</c:v>
                </c:pt>
                <c:pt idx="2">
                  <c:v>8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[Libro1]Hoja1!$C$19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[Libro1]Hoja1!$A$20:$A$23</c:f>
              <c:strCache>
                <c:ptCount val="4"/>
                <c:pt idx="0">
                  <c:v>Alta</c:v>
                </c:pt>
                <c:pt idx="1">
                  <c:v>Moderada</c:v>
                </c:pt>
                <c:pt idx="2">
                  <c:v>Baja</c:v>
                </c:pt>
                <c:pt idx="3">
                  <c:v>TOTAL</c:v>
                </c:pt>
              </c:strCache>
            </c:strRef>
          </c:cat>
          <c:val>
            <c:numRef>
              <c:f>[Libro1]Hoja1!$C$20:$C$23</c:f>
              <c:numCache>
                <c:formatCode>0.00%</c:formatCode>
                <c:ptCount val="4"/>
                <c:pt idx="0">
                  <c:v>0.60199999999999998</c:v>
                </c:pt>
                <c:pt idx="1">
                  <c:v>0.311</c:v>
                </c:pt>
                <c:pt idx="2">
                  <c:v>8.5999999999999993E-2</c:v>
                </c:pt>
                <c:pt idx="3">
                  <c:v>0.999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8300072"/>
        <c:axId val="138949728"/>
        <c:axId val="134767144"/>
      </c:bar3DChart>
      <c:catAx>
        <c:axId val="13830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8949728"/>
        <c:crosses val="autoZero"/>
        <c:auto val="1"/>
        <c:lblAlgn val="ctr"/>
        <c:lblOffset val="100"/>
        <c:noMultiLvlLbl val="0"/>
      </c:catAx>
      <c:valAx>
        <c:axId val="1389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8300072"/>
        <c:crosses val="autoZero"/>
        <c:crossBetween val="between"/>
      </c:valAx>
      <c:serAx>
        <c:axId val="13476714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389497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B0D415-C7E2-471E-8A19-35B2507A06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B36D52A-B5C3-4127-B309-F8AAE8EE90AB}">
      <dgm:prSet phldrT="[Texto]"/>
      <dgm:spPr/>
      <dgm:t>
        <a:bodyPr vert="vert"/>
        <a:lstStyle/>
        <a:p>
          <a:r>
            <a:rPr lang="es-EC" b="1" dirty="0" smtClean="0">
              <a:solidFill>
                <a:schemeClr val="tx1"/>
              </a:solidFill>
            </a:rPr>
            <a:t>OBJ. GENERAL</a:t>
          </a:r>
          <a:r>
            <a:rPr lang="es-EC" dirty="0" smtClean="0"/>
            <a:t>: Determinar las actividades recreativas que contribuyan a la disminución del sedentarismo en los estudiantes de primero y segundo nivel de la U.P.S.</a:t>
          </a:r>
          <a:endParaRPr lang="es-EC" dirty="0"/>
        </a:p>
      </dgm:t>
    </dgm:pt>
    <dgm:pt modelId="{74BD5D96-CCE3-4088-9234-BC966B9ED8F6}" type="parTrans" cxnId="{ADDF9AD0-5AEA-4E93-8E2C-996F2DA7D7DD}">
      <dgm:prSet/>
      <dgm:spPr/>
      <dgm:t>
        <a:bodyPr/>
        <a:lstStyle/>
        <a:p>
          <a:endParaRPr lang="es-EC"/>
        </a:p>
      </dgm:t>
    </dgm:pt>
    <dgm:pt modelId="{C32A80B5-DE09-411A-AA35-D57D57147184}" type="sibTrans" cxnId="{ADDF9AD0-5AEA-4E93-8E2C-996F2DA7D7DD}">
      <dgm:prSet/>
      <dgm:spPr/>
      <dgm:t>
        <a:bodyPr/>
        <a:lstStyle/>
        <a:p>
          <a:endParaRPr lang="es-EC"/>
        </a:p>
      </dgm:t>
    </dgm:pt>
    <dgm:pt modelId="{17C8BCDE-43C0-4644-9A2C-A1FE16284762}">
      <dgm:prSet phldrT="[Texto]" custT="1"/>
      <dgm:spPr/>
      <dgm:t>
        <a:bodyPr/>
        <a:lstStyle/>
        <a:p>
          <a:r>
            <a:rPr lang="es-EC" sz="1800" dirty="0" smtClean="0"/>
            <a:t>Determinar las actividades a las que se dedican los estudiantes de primero y segundo nivel</a:t>
          </a:r>
          <a:endParaRPr lang="es-EC" sz="1800" dirty="0"/>
        </a:p>
      </dgm:t>
    </dgm:pt>
    <dgm:pt modelId="{107EBBEF-7A5B-478A-B58F-904CEF29379A}" type="parTrans" cxnId="{D728A39B-8F23-47CF-AF0D-49D27D9A8149}">
      <dgm:prSet/>
      <dgm:spPr/>
      <dgm:t>
        <a:bodyPr/>
        <a:lstStyle/>
        <a:p>
          <a:pPr algn="ctr"/>
          <a:r>
            <a:rPr lang="es-EC" dirty="0" smtClean="0"/>
            <a:t>Objetivos</a:t>
          </a:r>
          <a:endParaRPr lang="es-EC" dirty="0"/>
        </a:p>
      </dgm:t>
    </dgm:pt>
    <dgm:pt modelId="{B3A2F64E-CD5A-4804-BF76-4EB2BD287126}" type="sibTrans" cxnId="{D728A39B-8F23-47CF-AF0D-49D27D9A8149}">
      <dgm:prSet/>
      <dgm:spPr/>
      <dgm:t>
        <a:bodyPr/>
        <a:lstStyle/>
        <a:p>
          <a:endParaRPr lang="es-EC"/>
        </a:p>
      </dgm:t>
    </dgm:pt>
    <dgm:pt modelId="{4A174A29-B83A-422D-9CF9-0CDB94741390}">
      <dgm:prSet phldrT="[Texto]" custT="1"/>
      <dgm:spPr/>
      <dgm:t>
        <a:bodyPr/>
        <a:lstStyle/>
        <a:p>
          <a:r>
            <a:rPr lang="es-EC" sz="1800" dirty="0" smtClean="0"/>
            <a:t>Analizar las actividades recreativas de preferencia para los estudiantes de primero y segundo nivel</a:t>
          </a:r>
          <a:endParaRPr lang="es-EC" sz="1800" dirty="0"/>
        </a:p>
      </dgm:t>
    </dgm:pt>
    <dgm:pt modelId="{EC7728BC-4A0A-470A-BF3B-1F2E2BD0EB94}" type="parTrans" cxnId="{7060939F-7F5E-4C3C-870F-1EF5A8C8FE6C}">
      <dgm:prSet/>
      <dgm:spPr/>
      <dgm:t>
        <a:bodyPr/>
        <a:lstStyle/>
        <a:p>
          <a:endParaRPr lang="es-EC"/>
        </a:p>
      </dgm:t>
    </dgm:pt>
    <dgm:pt modelId="{4757DAD3-B07A-4230-8FD3-EEBFFB112380}" type="sibTrans" cxnId="{7060939F-7F5E-4C3C-870F-1EF5A8C8FE6C}">
      <dgm:prSet/>
      <dgm:spPr/>
      <dgm:t>
        <a:bodyPr/>
        <a:lstStyle/>
        <a:p>
          <a:endParaRPr lang="es-EC"/>
        </a:p>
      </dgm:t>
    </dgm:pt>
    <dgm:pt modelId="{1ACE47C5-851C-4E3F-86FD-3D9D2509DAD2}">
      <dgm:prSet phldrT="[Texto]" custT="1"/>
      <dgm:spPr/>
      <dgm:t>
        <a:bodyPr/>
        <a:lstStyle/>
        <a:p>
          <a:r>
            <a:rPr lang="es-EC" sz="1800" dirty="0" smtClean="0"/>
            <a:t>Cuáles son las causas y consecuencias que produce el sedentarismo en los estudiantes de primero y segundo nivel</a:t>
          </a:r>
          <a:endParaRPr lang="es-EC" sz="1800" dirty="0"/>
        </a:p>
      </dgm:t>
    </dgm:pt>
    <dgm:pt modelId="{364D02BA-9F19-4691-B3CB-4D5900D13F1B}" type="parTrans" cxnId="{592D598A-D358-412C-BF64-B8AA6B886893}">
      <dgm:prSet/>
      <dgm:spPr/>
      <dgm:t>
        <a:bodyPr/>
        <a:lstStyle/>
        <a:p>
          <a:r>
            <a:rPr lang="es-EC" dirty="0" smtClean="0"/>
            <a:t>Específicos </a:t>
          </a:r>
          <a:endParaRPr lang="es-EC" dirty="0"/>
        </a:p>
      </dgm:t>
    </dgm:pt>
    <dgm:pt modelId="{4FE4D2E2-E212-4508-B1B2-907F398786CA}" type="sibTrans" cxnId="{592D598A-D358-412C-BF64-B8AA6B886893}">
      <dgm:prSet/>
      <dgm:spPr/>
      <dgm:t>
        <a:bodyPr/>
        <a:lstStyle/>
        <a:p>
          <a:endParaRPr lang="es-EC"/>
        </a:p>
      </dgm:t>
    </dgm:pt>
    <dgm:pt modelId="{D36FC366-DEBB-4D92-80E4-A60CF87B26FB}" type="pres">
      <dgm:prSet presAssocID="{25B0D415-C7E2-471E-8A19-35B2507A06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76CCA26-63E3-4491-A6A6-563E2AE0E10A}" type="pres">
      <dgm:prSet presAssocID="{4B36D52A-B5C3-4127-B309-F8AAE8EE90AB}" presName="root1" presStyleCnt="0"/>
      <dgm:spPr/>
    </dgm:pt>
    <dgm:pt modelId="{6A68D571-6170-406C-BAC4-261C09986013}" type="pres">
      <dgm:prSet presAssocID="{4B36D52A-B5C3-4127-B309-F8AAE8EE90AB}" presName="LevelOneTextNode" presStyleLbl="node0" presStyleIdx="0" presStyleCnt="1" custAng="0" custScaleX="339558" custLinFactNeighborX="-654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8CC4745-BA14-4DF0-A118-B5AAC2E82619}" type="pres">
      <dgm:prSet presAssocID="{4B36D52A-B5C3-4127-B309-F8AAE8EE90AB}" presName="level2hierChild" presStyleCnt="0"/>
      <dgm:spPr/>
    </dgm:pt>
    <dgm:pt modelId="{222AA40E-8B4F-41BD-A140-361E8F288588}" type="pres">
      <dgm:prSet presAssocID="{107EBBEF-7A5B-478A-B58F-904CEF29379A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2BB88F00-C2DA-4C7D-83FE-4BA18E8D0B86}" type="pres">
      <dgm:prSet presAssocID="{107EBBEF-7A5B-478A-B58F-904CEF29379A}" presName="connTx" presStyleLbl="parChTrans1D2" presStyleIdx="0" presStyleCnt="3"/>
      <dgm:spPr/>
      <dgm:t>
        <a:bodyPr/>
        <a:lstStyle/>
        <a:p>
          <a:endParaRPr lang="es-EC"/>
        </a:p>
      </dgm:t>
    </dgm:pt>
    <dgm:pt modelId="{DD74AD7C-9500-43C0-A851-424D8635BD5D}" type="pres">
      <dgm:prSet presAssocID="{17C8BCDE-43C0-4644-9A2C-A1FE16284762}" presName="root2" presStyleCnt="0"/>
      <dgm:spPr/>
    </dgm:pt>
    <dgm:pt modelId="{6F2FD1E4-C3C8-4733-AFDC-30FCFE2425D4}" type="pres">
      <dgm:prSet presAssocID="{17C8BCDE-43C0-4644-9A2C-A1FE16284762}" presName="LevelTwoTextNode" presStyleLbl="node2" presStyleIdx="0" presStyleCnt="3" custScaleY="149494" custLinFactNeighborX="70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A25183-7DF7-4009-B1B1-C08FF7992DED}" type="pres">
      <dgm:prSet presAssocID="{17C8BCDE-43C0-4644-9A2C-A1FE16284762}" presName="level3hierChild" presStyleCnt="0"/>
      <dgm:spPr/>
    </dgm:pt>
    <dgm:pt modelId="{002650C0-7CA9-4EE6-9206-3402DDFBAA41}" type="pres">
      <dgm:prSet presAssocID="{EC7728BC-4A0A-470A-BF3B-1F2E2BD0EB94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FFC575CB-2A03-454B-877A-A836E42089C7}" type="pres">
      <dgm:prSet presAssocID="{EC7728BC-4A0A-470A-BF3B-1F2E2BD0EB94}" presName="connTx" presStyleLbl="parChTrans1D2" presStyleIdx="1" presStyleCnt="3"/>
      <dgm:spPr/>
      <dgm:t>
        <a:bodyPr/>
        <a:lstStyle/>
        <a:p>
          <a:endParaRPr lang="es-EC"/>
        </a:p>
      </dgm:t>
    </dgm:pt>
    <dgm:pt modelId="{AD9B93B0-5AB3-40D6-8951-D9ACE2D9343A}" type="pres">
      <dgm:prSet presAssocID="{4A174A29-B83A-422D-9CF9-0CDB94741390}" presName="root2" presStyleCnt="0"/>
      <dgm:spPr/>
    </dgm:pt>
    <dgm:pt modelId="{85EFE1DE-2D41-435E-AEE4-517B3D4DC518}" type="pres">
      <dgm:prSet presAssocID="{4A174A29-B83A-422D-9CF9-0CDB94741390}" presName="LevelTwoTextNode" presStyleLbl="node2" presStyleIdx="1" presStyleCnt="3" custScaleY="140385" custLinFactNeighborX="819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856CB47-705F-460E-BED4-F74F15DD9615}" type="pres">
      <dgm:prSet presAssocID="{4A174A29-B83A-422D-9CF9-0CDB94741390}" presName="level3hierChild" presStyleCnt="0"/>
      <dgm:spPr/>
    </dgm:pt>
    <dgm:pt modelId="{2FE60150-23BB-4F59-9F07-08C059534B02}" type="pres">
      <dgm:prSet presAssocID="{364D02BA-9F19-4691-B3CB-4D5900D13F1B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F6418E28-2547-48A3-99B1-D20BB3CA9F1A}" type="pres">
      <dgm:prSet presAssocID="{364D02BA-9F19-4691-B3CB-4D5900D13F1B}" presName="connTx" presStyleLbl="parChTrans1D2" presStyleIdx="2" presStyleCnt="3"/>
      <dgm:spPr/>
      <dgm:t>
        <a:bodyPr/>
        <a:lstStyle/>
        <a:p>
          <a:endParaRPr lang="es-EC"/>
        </a:p>
      </dgm:t>
    </dgm:pt>
    <dgm:pt modelId="{422EE12A-9AC6-4D5D-852F-CA235E9AF049}" type="pres">
      <dgm:prSet presAssocID="{1ACE47C5-851C-4E3F-86FD-3D9D2509DAD2}" presName="root2" presStyleCnt="0"/>
      <dgm:spPr/>
    </dgm:pt>
    <dgm:pt modelId="{25A59BB0-1032-4D49-A2D6-D338F4524DE6}" type="pres">
      <dgm:prSet presAssocID="{1ACE47C5-851C-4E3F-86FD-3D9D2509DAD2}" presName="LevelTwoTextNode" presStyleLbl="node2" presStyleIdx="2" presStyleCnt="3" custScaleY="137597" custLinFactNeighborX="705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6130F4-C232-447D-925A-7B3DCB57013D}" type="pres">
      <dgm:prSet presAssocID="{1ACE47C5-851C-4E3F-86FD-3D9D2509DAD2}" presName="level3hierChild" presStyleCnt="0"/>
      <dgm:spPr/>
    </dgm:pt>
  </dgm:ptLst>
  <dgm:cxnLst>
    <dgm:cxn modelId="{145D038E-0143-4605-BA65-66926F2049E1}" type="presOf" srcId="{364D02BA-9F19-4691-B3CB-4D5900D13F1B}" destId="{F6418E28-2547-48A3-99B1-D20BB3CA9F1A}" srcOrd="1" destOrd="0" presId="urn:microsoft.com/office/officeart/2008/layout/HorizontalMultiLevelHierarchy"/>
    <dgm:cxn modelId="{9798C812-06F8-488E-BB81-1499E66AC274}" type="presOf" srcId="{107EBBEF-7A5B-478A-B58F-904CEF29379A}" destId="{222AA40E-8B4F-41BD-A140-361E8F288588}" srcOrd="0" destOrd="0" presId="urn:microsoft.com/office/officeart/2008/layout/HorizontalMultiLevelHierarchy"/>
    <dgm:cxn modelId="{4F42CDB8-A8B5-4FA0-8ADC-21EE385F536D}" type="presOf" srcId="{4B36D52A-B5C3-4127-B309-F8AAE8EE90AB}" destId="{6A68D571-6170-406C-BAC4-261C09986013}" srcOrd="0" destOrd="0" presId="urn:microsoft.com/office/officeart/2008/layout/HorizontalMultiLevelHierarchy"/>
    <dgm:cxn modelId="{ADDF9AD0-5AEA-4E93-8E2C-996F2DA7D7DD}" srcId="{25B0D415-C7E2-471E-8A19-35B2507A062B}" destId="{4B36D52A-B5C3-4127-B309-F8AAE8EE90AB}" srcOrd="0" destOrd="0" parTransId="{74BD5D96-CCE3-4088-9234-BC966B9ED8F6}" sibTransId="{C32A80B5-DE09-411A-AA35-D57D57147184}"/>
    <dgm:cxn modelId="{87CD2A0B-6CAA-452C-8215-3CDC235893F9}" type="presOf" srcId="{EC7728BC-4A0A-470A-BF3B-1F2E2BD0EB94}" destId="{FFC575CB-2A03-454B-877A-A836E42089C7}" srcOrd="1" destOrd="0" presId="urn:microsoft.com/office/officeart/2008/layout/HorizontalMultiLevelHierarchy"/>
    <dgm:cxn modelId="{C40F4B25-CE66-49B8-938C-C2B1751234B8}" type="presOf" srcId="{25B0D415-C7E2-471E-8A19-35B2507A062B}" destId="{D36FC366-DEBB-4D92-80E4-A60CF87B26FB}" srcOrd="0" destOrd="0" presId="urn:microsoft.com/office/officeart/2008/layout/HorizontalMultiLevelHierarchy"/>
    <dgm:cxn modelId="{5339E031-A285-4E3D-BEC7-A302BA464983}" type="presOf" srcId="{17C8BCDE-43C0-4644-9A2C-A1FE16284762}" destId="{6F2FD1E4-C3C8-4733-AFDC-30FCFE2425D4}" srcOrd="0" destOrd="0" presId="urn:microsoft.com/office/officeart/2008/layout/HorizontalMultiLevelHierarchy"/>
    <dgm:cxn modelId="{50607EEB-F677-4EDC-B173-51E4E5ECF4EA}" type="presOf" srcId="{364D02BA-9F19-4691-B3CB-4D5900D13F1B}" destId="{2FE60150-23BB-4F59-9F07-08C059534B02}" srcOrd="0" destOrd="0" presId="urn:microsoft.com/office/officeart/2008/layout/HorizontalMultiLevelHierarchy"/>
    <dgm:cxn modelId="{7EF0E18C-E3EA-41DC-97F7-C772A4B1A0BA}" type="presOf" srcId="{1ACE47C5-851C-4E3F-86FD-3D9D2509DAD2}" destId="{25A59BB0-1032-4D49-A2D6-D338F4524DE6}" srcOrd="0" destOrd="0" presId="urn:microsoft.com/office/officeart/2008/layout/HorizontalMultiLevelHierarchy"/>
    <dgm:cxn modelId="{592D598A-D358-412C-BF64-B8AA6B886893}" srcId="{4B36D52A-B5C3-4127-B309-F8AAE8EE90AB}" destId="{1ACE47C5-851C-4E3F-86FD-3D9D2509DAD2}" srcOrd="2" destOrd="0" parTransId="{364D02BA-9F19-4691-B3CB-4D5900D13F1B}" sibTransId="{4FE4D2E2-E212-4508-B1B2-907F398786CA}"/>
    <dgm:cxn modelId="{132EC65E-3FDF-49CF-9111-E0731AF57EB4}" type="presOf" srcId="{4A174A29-B83A-422D-9CF9-0CDB94741390}" destId="{85EFE1DE-2D41-435E-AEE4-517B3D4DC518}" srcOrd="0" destOrd="0" presId="urn:microsoft.com/office/officeart/2008/layout/HorizontalMultiLevelHierarchy"/>
    <dgm:cxn modelId="{D728A39B-8F23-47CF-AF0D-49D27D9A8149}" srcId="{4B36D52A-B5C3-4127-B309-F8AAE8EE90AB}" destId="{17C8BCDE-43C0-4644-9A2C-A1FE16284762}" srcOrd="0" destOrd="0" parTransId="{107EBBEF-7A5B-478A-B58F-904CEF29379A}" sibTransId="{B3A2F64E-CD5A-4804-BF76-4EB2BD287126}"/>
    <dgm:cxn modelId="{6BE61A6B-375F-4A5A-A2B0-A9928A47023D}" type="presOf" srcId="{107EBBEF-7A5B-478A-B58F-904CEF29379A}" destId="{2BB88F00-C2DA-4C7D-83FE-4BA18E8D0B86}" srcOrd="1" destOrd="0" presId="urn:microsoft.com/office/officeart/2008/layout/HorizontalMultiLevelHierarchy"/>
    <dgm:cxn modelId="{D45276DC-9F11-4FA2-84E0-988CF4953F9E}" type="presOf" srcId="{EC7728BC-4A0A-470A-BF3B-1F2E2BD0EB94}" destId="{002650C0-7CA9-4EE6-9206-3402DDFBAA41}" srcOrd="0" destOrd="0" presId="urn:microsoft.com/office/officeart/2008/layout/HorizontalMultiLevelHierarchy"/>
    <dgm:cxn modelId="{7060939F-7F5E-4C3C-870F-1EF5A8C8FE6C}" srcId="{4B36D52A-B5C3-4127-B309-F8AAE8EE90AB}" destId="{4A174A29-B83A-422D-9CF9-0CDB94741390}" srcOrd="1" destOrd="0" parTransId="{EC7728BC-4A0A-470A-BF3B-1F2E2BD0EB94}" sibTransId="{4757DAD3-B07A-4230-8FD3-EEBFFB112380}"/>
    <dgm:cxn modelId="{D9739150-2659-4ED4-8EBF-08B4557CAAB5}" type="presParOf" srcId="{D36FC366-DEBB-4D92-80E4-A60CF87B26FB}" destId="{C76CCA26-63E3-4491-A6A6-563E2AE0E10A}" srcOrd="0" destOrd="0" presId="urn:microsoft.com/office/officeart/2008/layout/HorizontalMultiLevelHierarchy"/>
    <dgm:cxn modelId="{5190CAE9-9371-4868-B1E3-A80E0D62B0A5}" type="presParOf" srcId="{C76CCA26-63E3-4491-A6A6-563E2AE0E10A}" destId="{6A68D571-6170-406C-BAC4-261C09986013}" srcOrd="0" destOrd="0" presId="urn:microsoft.com/office/officeart/2008/layout/HorizontalMultiLevelHierarchy"/>
    <dgm:cxn modelId="{DB5AA4AD-D067-465B-9399-5CED7A4733DF}" type="presParOf" srcId="{C76CCA26-63E3-4491-A6A6-563E2AE0E10A}" destId="{B8CC4745-BA14-4DF0-A118-B5AAC2E82619}" srcOrd="1" destOrd="0" presId="urn:microsoft.com/office/officeart/2008/layout/HorizontalMultiLevelHierarchy"/>
    <dgm:cxn modelId="{27BBF981-CB8F-43CD-9357-B04DE83B3D8F}" type="presParOf" srcId="{B8CC4745-BA14-4DF0-A118-B5AAC2E82619}" destId="{222AA40E-8B4F-41BD-A140-361E8F288588}" srcOrd="0" destOrd="0" presId="urn:microsoft.com/office/officeart/2008/layout/HorizontalMultiLevelHierarchy"/>
    <dgm:cxn modelId="{7E2C9401-AC4D-471F-BE90-033BBECD938A}" type="presParOf" srcId="{222AA40E-8B4F-41BD-A140-361E8F288588}" destId="{2BB88F00-C2DA-4C7D-83FE-4BA18E8D0B86}" srcOrd="0" destOrd="0" presId="urn:microsoft.com/office/officeart/2008/layout/HorizontalMultiLevelHierarchy"/>
    <dgm:cxn modelId="{6F1D7E52-E167-4DF5-8700-01F668272225}" type="presParOf" srcId="{B8CC4745-BA14-4DF0-A118-B5AAC2E82619}" destId="{DD74AD7C-9500-43C0-A851-424D8635BD5D}" srcOrd="1" destOrd="0" presId="urn:microsoft.com/office/officeart/2008/layout/HorizontalMultiLevelHierarchy"/>
    <dgm:cxn modelId="{05EDD00A-F3C8-4461-9481-D9001682D0EE}" type="presParOf" srcId="{DD74AD7C-9500-43C0-A851-424D8635BD5D}" destId="{6F2FD1E4-C3C8-4733-AFDC-30FCFE2425D4}" srcOrd="0" destOrd="0" presId="urn:microsoft.com/office/officeart/2008/layout/HorizontalMultiLevelHierarchy"/>
    <dgm:cxn modelId="{0A93CA4A-1162-4B6D-B4FC-3B7280872CF9}" type="presParOf" srcId="{DD74AD7C-9500-43C0-A851-424D8635BD5D}" destId="{5DA25183-7DF7-4009-B1B1-C08FF7992DED}" srcOrd="1" destOrd="0" presId="urn:microsoft.com/office/officeart/2008/layout/HorizontalMultiLevelHierarchy"/>
    <dgm:cxn modelId="{0610BEA6-B9B0-4E09-9A49-BCFC36C21527}" type="presParOf" srcId="{B8CC4745-BA14-4DF0-A118-B5AAC2E82619}" destId="{002650C0-7CA9-4EE6-9206-3402DDFBAA41}" srcOrd="2" destOrd="0" presId="urn:microsoft.com/office/officeart/2008/layout/HorizontalMultiLevelHierarchy"/>
    <dgm:cxn modelId="{882ABB82-C4C5-4694-BA83-815D625E0553}" type="presParOf" srcId="{002650C0-7CA9-4EE6-9206-3402DDFBAA41}" destId="{FFC575CB-2A03-454B-877A-A836E42089C7}" srcOrd="0" destOrd="0" presId="urn:microsoft.com/office/officeart/2008/layout/HorizontalMultiLevelHierarchy"/>
    <dgm:cxn modelId="{6F220C2D-26AE-4BAB-888A-DEB2829FCEFF}" type="presParOf" srcId="{B8CC4745-BA14-4DF0-A118-B5AAC2E82619}" destId="{AD9B93B0-5AB3-40D6-8951-D9ACE2D9343A}" srcOrd="3" destOrd="0" presId="urn:microsoft.com/office/officeart/2008/layout/HorizontalMultiLevelHierarchy"/>
    <dgm:cxn modelId="{04F20286-ECAF-4588-A723-489D881EC3E2}" type="presParOf" srcId="{AD9B93B0-5AB3-40D6-8951-D9ACE2D9343A}" destId="{85EFE1DE-2D41-435E-AEE4-517B3D4DC518}" srcOrd="0" destOrd="0" presId="urn:microsoft.com/office/officeart/2008/layout/HorizontalMultiLevelHierarchy"/>
    <dgm:cxn modelId="{A8FAEA58-4AE2-4045-98C1-E78E5072F7AD}" type="presParOf" srcId="{AD9B93B0-5AB3-40D6-8951-D9ACE2D9343A}" destId="{1856CB47-705F-460E-BED4-F74F15DD9615}" srcOrd="1" destOrd="0" presId="urn:microsoft.com/office/officeart/2008/layout/HorizontalMultiLevelHierarchy"/>
    <dgm:cxn modelId="{1B7C61DA-63DA-4E3C-A0AC-11354A9F26E7}" type="presParOf" srcId="{B8CC4745-BA14-4DF0-A118-B5AAC2E82619}" destId="{2FE60150-23BB-4F59-9F07-08C059534B02}" srcOrd="4" destOrd="0" presId="urn:microsoft.com/office/officeart/2008/layout/HorizontalMultiLevelHierarchy"/>
    <dgm:cxn modelId="{6ABAFC88-3A84-4F78-B384-416E528E5386}" type="presParOf" srcId="{2FE60150-23BB-4F59-9F07-08C059534B02}" destId="{F6418E28-2547-48A3-99B1-D20BB3CA9F1A}" srcOrd="0" destOrd="0" presId="urn:microsoft.com/office/officeart/2008/layout/HorizontalMultiLevelHierarchy"/>
    <dgm:cxn modelId="{80B7AFE1-D777-415F-9EAD-711DE0412C3B}" type="presParOf" srcId="{B8CC4745-BA14-4DF0-A118-B5AAC2E82619}" destId="{422EE12A-9AC6-4D5D-852F-CA235E9AF049}" srcOrd="5" destOrd="0" presId="urn:microsoft.com/office/officeart/2008/layout/HorizontalMultiLevelHierarchy"/>
    <dgm:cxn modelId="{D1539424-152D-4B35-8393-E0B21D6CC81C}" type="presParOf" srcId="{422EE12A-9AC6-4D5D-852F-CA235E9AF049}" destId="{25A59BB0-1032-4D49-A2D6-D338F4524DE6}" srcOrd="0" destOrd="0" presId="urn:microsoft.com/office/officeart/2008/layout/HorizontalMultiLevelHierarchy"/>
    <dgm:cxn modelId="{D4B22781-987C-4BA4-9020-0FA57BDFB24A}" type="presParOf" srcId="{422EE12A-9AC6-4D5D-852F-CA235E9AF049}" destId="{4C6130F4-C232-447D-925A-7B3DCB57013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6BF4C9-1595-4038-94AE-744FC91C944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B4D325B-A291-421B-9199-804AEBD51BC8}">
      <dgm:prSet phldrT="[Texto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800" dirty="0" smtClean="0"/>
            <a:t>Cambio de estilo de vida</a:t>
          </a:r>
          <a:endParaRPr lang="es-EC" sz="2800" dirty="0"/>
        </a:p>
      </dgm:t>
    </dgm:pt>
    <dgm:pt modelId="{E8BA46C1-B0C6-40E0-8EFA-DA3F2BE03A3B}" type="parTrans" cxnId="{EF593E89-35C2-4C72-A5C8-812E1300E710}">
      <dgm:prSet/>
      <dgm:spPr/>
      <dgm:t>
        <a:bodyPr/>
        <a:lstStyle/>
        <a:p>
          <a:endParaRPr lang="es-EC"/>
        </a:p>
      </dgm:t>
    </dgm:pt>
    <dgm:pt modelId="{C345D816-DB36-4E03-8166-0D27B8DE2DC0}" type="sibTrans" cxnId="{EF593E89-35C2-4C72-A5C8-812E1300E710}">
      <dgm:prSet/>
      <dgm:spPr/>
      <dgm:t>
        <a:bodyPr/>
        <a:lstStyle/>
        <a:p>
          <a:endParaRPr lang="es-EC"/>
        </a:p>
      </dgm:t>
    </dgm:pt>
    <dgm:pt modelId="{B03F3130-E94E-41F5-AB10-55F2EA70E7B8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600" dirty="0" smtClean="0"/>
            <a:t>Hace falta diseñar e implementar un programa de actividades recreativas, físicas y deportivas</a:t>
          </a:r>
          <a:endParaRPr lang="es-EC" sz="2600" dirty="0"/>
        </a:p>
      </dgm:t>
    </dgm:pt>
    <dgm:pt modelId="{554440D9-E7F8-4C28-B4CD-20AEA35F2EC6}" type="parTrans" cxnId="{15963448-BF70-48ED-9399-9100409AB959}">
      <dgm:prSet/>
      <dgm:spPr/>
      <dgm:t>
        <a:bodyPr/>
        <a:lstStyle/>
        <a:p>
          <a:endParaRPr lang="es-EC"/>
        </a:p>
      </dgm:t>
    </dgm:pt>
    <dgm:pt modelId="{3AAE4535-677B-4F4B-A1C3-207337667156}" type="sibTrans" cxnId="{15963448-BF70-48ED-9399-9100409AB959}">
      <dgm:prSet/>
      <dgm:spPr/>
      <dgm:t>
        <a:bodyPr/>
        <a:lstStyle/>
        <a:p>
          <a:endParaRPr lang="es-EC"/>
        </a:p>
      </dgm:t>
    </dgm:pt>
    <dgm:pt modelId="{79285CED-5B33-478E-BA43-7ABBAD461CE7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800" dirty="0" smtClean="0"/>
            <a:t>Nuevas alternativas que permitan el uso del tiempo libre</a:t>
          </a:r>
          <a:endParaRPr lang="es-EC" sz="2800" dirty="0"/>
        </a:p>
      </dgm:t>
    </dgm:pt>
    <dgm:pt modelId="{1AB084C5-CB32-4987-9780-4A2F672DB5F0}" type="parTrans" cxnId="{343C27DC-5194-48E2-97F6-721189ACC853}">
      <dgm:prSet/>
      <dgm:spPr/>
      <dgm:t>
        <a:bodyPr/>
        <a:lstStyle/>
        <a:p>
          <a:endParaRPr lang="es-EC"/>
        </a:p>
      </dgm:t>
    </dgm:pt>
    <dgm:pt modelId="{29891924-6B50-4AB9-83F1-F90C28026266}" type="sibTrans" cxnId="{343C27DC-5194-48E2-97F6-721189ACC853}">
      <dgm:prSet/>
      <dgm:spPr/>
      <dgm:t>
        <a:bodyPr/>
        <a:lstStyle/>
        <a:p>
          <a:endParaRPr lang="es-EC"/>
        </a:p>
      </dgm:t>
    </dgm:pt>
    <dgm:pt modelId="{A5FE3983-FE69-478B-94A3-ADAF5716B96E}" type="pres">
      <dgm:prSet presAssocID="{7F6BF4C9-1595-4038-94AE-744FC91C944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E0FD6D-EED7-471F-AE49-B8989C03D030}" type="pres">
      <dgm:prSet presAssocID="{7F6BF4C9-1595-4038-94AE-744FC91C9442}" presName="dummyMaxCanvas" presStyleCnt="0">
        <dgm:presLayoutVars/>
      </dgm:prSet>
      <dgm:spPr/>
    </dgm:pt>
    <dgm:pt modelId="{1E439E95-8F9F-4A26-ACC2-EFF0DDE8C58F}" type="pres">
      <dgm:prSet presAssocID="{7F6BF4C9-1595-4038-94AE-744FC91C944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F846DC-F9CE-42DD-9570-D0E42E12AF78}" type="pres">
      <dgm:prSet presAssocID="{7F6BF4C9-1595-4038-94AE-744FC91C9442}" presName="ThreeNodes_2" presStyleLbl="node1" presStyleIdx="1" presStyleCnt="3" custScaleY="1342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0316CB-5282-45EF-8B4B-4E14931EC199}" type="pres">
      <dgm:prSet presAssocID="{7F6BF4C9-1595-4038-94AE-744FC91C944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D13085-A7EB-4FCF-90D8-A52A954BFD7B}" type="pres">
      <dgm:prSet presAssocID="{7F6BF4C9-1595-4038-94AE-744FC91C944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1115A3-F4F3-4288-912D-9B63216A27AB}" type="pres">
      <dgm:prSet presAssocID="{7F6BF4C9-1595-4038-94AE-744FC91C944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70590E-6AE9-44E2-B8AA-C4D1CAF13799}" type="pres">
      <dgm:prSet presAssocID="{7F6BF4C9-1595-4038-94AE-744FC91C944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26ADDD-61C6-44BB-A103-C94AB9CA9C6B}" type="pres">
      <dgm:prSet presAssocID="{7F6BF4C9-1595-4038-94AE-744FC91C944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5442AD-87B2-4EC9-AE8C-856F1D38BA43}" type="pres">
      <dgm:prSet presAssocID="{7F6BF4C9-1595-4038-94AE-744FC91C944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267948-8D90-4D5D-A716-FBA716461E0D}" type="presOf" srcId="{79285CED-5B33-478E-BA43-7ABBAD461CE7}" destId="{870316CB-5282-45EF-8B4B-4E14931EC199}" srcOrd="0" destOrd="0" presId="urn:microsoft.com/office/officeart/2005/8/layout/vProcess5"/>
    <dgm:cxn modelId="{EF593E89-35C2-4C72-A5C8-812E1300E710}" srcId="{7F6BF4C9-1595-4038-94AE-744FC91C9442}" destId="{3B4D325B-A291-421B-9199-804AEBD51BC8}" srcOrd="0" destOrd="0" parTransId="{E8BA46C1-B0C6-40E0-8EFA-DA3F2BE03A3B}" sibTransId="{C345D816-DB36-4E03-8166-0D27B8DE2DC0}"/>
    <dgm:cxn modelId="{7F88D4D7-709B-4F3A-8C7B-5BB190F818A8}" type="presOf" srcId="{B03F3130-E94E-41F5-AB10-55F2EA70E7B8}" destId="{7A26ADDD-61C6-44BB-A103-C94AB9CA9C6B}" srcOrd="1" destOrd="0" presId="urn:microsoft.com/office/officeart/2005/8/layout/vProcess5"/>
    <dgm:cxn modelId="{5F494664-A37A-4AAA-8D8D-4FFB0FE05B33}" type="presOf" srcId="{7F6BF4C9-1595-4038-94AE-744FC91C9442}" destId="{A5FE3983-FE69-478B-94A3-ADAF5716B96E}" srcOrd="0" destOrd="0" presId="urn:microsoft.com/office/officeart/2005/8/layout/vProcess5"/>
    <dgm:cxn modelId="{343C27DC-5194-48E2-97F6-721189ACC853}" srcId="{7F6BF4C9-1595-4038-94AE-744FC91C9442}" destId="{79285CED-5B33-478E-BA43-7ABBAD461CE7}" srcOrd="2" destOrd="0" parTransId="{1AB084C5-CB32-4987-9780-4A2F672DB5F0}" sibTransId="{29891924-6B50-4AB9-83F1-F90C28026266}"/>
    <dgm:cxn modelId="{15963448-BF70-48ED-9399-9100409AB959}" srcId="{7F6BF4C9-1595-4038-94AE-744FC91C9442}" destId="{B03F3130-E94E-41F5-AB10-55F2EA70E7B8}" srcOrd="1" destOrd="0" parTransId="{554440D9-E7F8-4C28-B4CD-20AEA35F2EC6}" sibTransId="{3AAE4535-677B-4F4B-A1C3-207337667156}"/>
    <dgm:cxn modelId="{1620250E-5B09-4A73-85C7-C0919D900567}" type="presOf" srcId="{3B4D325B-A291-421B-9199-804AEBD51BC8}" destId="{3470590E-6AE9-44E2-B8AA-C4D1CAF13799}" srcOrd="1" destOrd="0" presId="urn:microsoft.com/office/officeart/2005/8/layout/vProcess5"/>
    <dgm:cxn modelId="{18EAA85F-5FC2-4238-8CB0-C4980FC93F41}" type="presOf" srcId="{B03F3130-E94E-41F5-AB10-55F2EA70E7B8}" destId="{9FF846DC-F9CE-42DD-9570-D0E42E12AF78}" srcOrd="0" destOrd="0" presId="urn:microsoft.com/office/officeart/2005/8/layout/vProcess5"/>
    <dgm:cxn modelId="{EBD68677-2E25-4942-90BB-D024EF04234C}" type="presOf" srcId="{C345D816-DB36-4E03-8166-0D27B8DE2DC0}" destId="{3AD13085-A7EB-4FCF-90D8-A52A954BFD7B}" srcOrd="0" destOrd="0" presId="urn:microsoft.com/office/officeart/2005/8/layout/vProcess5"/>
    <dgm:cxn modelId="{312015FD-463E-4EFB-AC23-2132983A0C94}" type="presOf" srcId="{79285CED-5B33-478E-BA43-7ABBAD461CE7}" destId="{F25442AD-87B2-4EC9-AE8C-856F1D38BA43}" srcOrd="1" destOrd="0" presId="urn:microsoft.com/office/officeart/2005/8/layout/vProcess5"/>
    <dgm:cxn modelId="{3FDC743F-D189-4564-8907-783D5CB60709}" type="presOf" srcId="{3AAE4535-677B-4F4B-A1C3-207337667156}" destId="{B41115A3-F4F3-4288-912D-9B63216A27AB}" srcOrd="0" destOrd="0" presId="urn:microsoft.com/office/officeart/2005/8/layout/vProcess5"/>
    <dgm:cxn modelId="{CB930000-1378-4DAB-9D3E-DB8364CBE98D}" type="presOf" srcId="{3B4D325B-A291-421B-9199-804AEBD51BC8}" destId="{1E439E95-8F9F-4A26-ACC2-EFF0DDE8C58F}" srcOrd="0" destOrd="0" presId="urn:microsoft.com/office/officeart/2005/8/layout/vProcess5"/>
    <dgm:cxn modelId="{BD10125F-E898-4F3C-91C4-95E819BCC022}" type="presParOf" srcId="{A5FE3983-FE69-478B-94A3-ADAF5716B96E}" destId="{DEE0FD6D-EED7-471F-AE49-B8989C03D030}" srcOrd="0" destOrd="0" presId="urn:microsoft.com/office/officeart/2005/8/layout/vProcess5"/>
    <dgm:cxn modelId="{5B7DAE5B-0E04-4ED9-BAF9-A898BD98FDCB}" type="presParOf" srcId="{A5FE3983-FE69-478B-94A3-ADAF5716B96E}" destId="{1E439E95-8F9F-4A26-ACC2-EFF0DDE8C58F}" srcOrd="1" destOrd="0" presId="urn:microsoft.com/office/officeart/2005/8/layout/vProcess5"/>
    <dgm:cxn modelId="{484CF0F8-F12C-4BF8-B05D-CEFC5A620247}" type="presParOf" srcId="{A5FE3983-FE69-478B-94A3-ADAF5716B96E}" destId="{9FF846DC-F9CE-42DD-9570-D0E42E12AF78}" srcOrd="2" destOrd="0" presId="urn:microsoft.com/office/officeart/2005/8/layout/vProcess5"/>
    <dgm:cxn modelId="{A23C87C7-DCF0-4E45-95BF-E5EF7034C1F0}" type="presParOf" srcId="{A5FE3983-FE69-478B-94A3-ADAF5716B96E}" destId="{870316CB-5282-45EF-8B4B-4E14931EC199}" srcOrd="3" destOrd="0" presId="urn:microsoft.com/office/officeart/2005/8/layout/vProcess5"/>
    <dgm:cxn modelId="{5408773B-85A0-4C87-A66A-FA821F0AB7F3}" type="presParOf" srcId="{A5FE3983-FE69-478B-94A3-ADAF5716B96E}" destId="{3AD13085-A7EB-4FCF-90D8-A52A954BFD7B}" srcOrd="4" destOrd="0" presId="urn:microsoft.com/office/officeart/2005/8/layout/vProcess5"/>
    <dgm:cxn modelId="{3D6B413A-D7B7-4468-8AA4-AD20F966820C}" type="presParOf" srcId="{A5FE3983-FE69-478B-94A3-ADAF5716B96E}" destId="{B41115A3-F4F3-4288-912D-9B63216A27AB}" srcOrd="5" destOrd="0" presId="urn:microsoft.com/office/officeart/2005/8/layout/vProcess5"/>
    <dgm:cxn modelId="{DF352A57-B4FE-4F42-81CD-8ECE77109F5D}" type="presParOf" srcId="{A5FE3983-FE69-478B-94A3-ADAF5716B96E}" destId="{3470590E-6AE9-44E2-B8AA-C4D1CAF13799}" srcOrd="6" destOrd="0" presId="urn:microsoft.com/office/officeart/2005/8/layout/vProcess5"/>
    <dgm:cxn modelId="{888D8016-34F8-41EB-A19A-4137D63451FE}" type="presParOf" srcId="{A5FE3983-FE69-478B-94A3-ADAF5716B96E}" destId="{7A26ADDD-61C6-44BB-A103-C94AB9CA9C6B}" srcOrd="7" destOrd="0" presId="urn:microsoft.com/office/officeart/2005/8/layout/vProcess5"/>
    <dgm:cxn modelId="{9CCD6CE6-5CB4-4935-A95A-A09841C533CE}" type="presParOf" srcId="{A5FE3983-FE69-478B-94A3-ADAF5716B96E}" destId="{F25442AD-87B2-4EC9-AE8C-856F1D38BA4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4F9A7B-F651-4ACF-9700-C6D5E89C10C4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8CC05DE-882F-4E9A-9FA0-6213D554FBDC}">
      <dgm:prSet phldrT="[Texto]"/>
      <dgm:spPr/>
      <dgm:t>
        <a:bodyPr/>
        <a:lstStyle/>
        <a:p>
          <a:r>
            <a:rPr lang="es-EC" dirty="0" smtClean="0"/>
            <a:t>Qué es ?</a:t>
          </a:r>
          <a:endParaRPr lang="es-EC" dirty="0"/>
        </a:p>
      </dgm:t>
    </dgm:pt>
    <dgm:pt modelId="{965B2B09-91D4-4E84-B91D-BF185AFC62B1}" type="parTrans" cxnId="{F0C02544-EB6B-4F8E-BA1A-176952E024AC}">
      <dgm:prSet/>
      <dgm:spPr/>
      <dgm:t>
        <a:bodyPr/>
        <a:lstStyle/>
        <a:p>
          <a:endParaRPr lang="es-EC"/>
        </a:p>
      </dgm:t>
    </dgm:pt>
    <dgm:pt modelId="{C92AC28B-53BB-4A58-A581-86C55C9BF266}" type="sibTrans" cxnId="{F0C02544-EB6B-4F8E-BA1A-176952E024AC}">
      <dgm:prSet/>
      <dgm:spPr/>
      <dgm:t>
        <a:bodyPr/>
        <a:lstStyle/>
        <a:p>
          <a:endParaRPr lang="es-EC"/>
        </a:p>
      </dgm:t>
    </dgm:pt>
    <dgm:pt modelId="{B9FF6C13-804E-4B40-96FD-5FA5040BB091}">
      <dgm:prSet phldrT="[Texto]"/>
      <dgm:spPr/>
      <dgm:t>
        <a:bodyPr/>
        <a:lstStyle/>
        <a:p>
          <a:r>
            <a:rPr lang="es-EC" dirty="0" smtClean="0"/>
            <a:t>Falta de actividad física regular</a:t>
          </a:r>
          <a:endParaRPr lang="es-EC" dirty="0"/>
        </a:p>
      </dgm:t>
    </dgm:pt>
    <dgm:pt modelId="{E112AFDC-1471-4059-86ED-EBE01E7D1205}" type="parTrans" cxnId="{BEFE7E74-D91B-4C7D-A626-0523608C8878}">
      <dgm:prSet/>
      <dgm:spPr/>
      <dgm:t>
        <a:bodyPr/>
        <a:lstStyle/>
        <a:p>
          <a:endParaRPr lang="es-EC"/>
        </a:p>
      </dgm:t>
    </dgm:pt>
    <dgm:pt modelId="{DE708E12-9829-433E-9525-564EB5F69FFF}" type="sibTrans" cxnId="{BEFE7E74-D91B-4C7D-A626-0523608C8878}">
      <dgm:prSet/>
      <dgm:spPr/>
      <dgm:t>
        <a:bodyPr/>
        <a:lstStyle/>
        <a:p>
          <a:endParaRPr lang="es-EC"/>
        </a:p>
      </dgm:t>
    </dgm:pt>
    <dgm:pt modelId="{FAF926B2-C1B9-4735-A084-7A1E06CC538D}">
      <dgm:prSet phldrT="[Texto]"/>
      <dgm:spPr/>
      <dgm:t>
        <a:bodyPr/>
        <a:lstStyle/>
        <a:p>
          <a:r>
            <a:rPr lang="es-EC" dirty="0" smtClean="0"/>
            <a:t>Persona que no tiene actividad física moderada</a:t>
          </a:r>
          <a:endParaRPr lang="es-EC" dirty="0"/>
        </a:p>
      </dgm:t>
    </dgm:pt>
    <dgm:pt modelId="{66148176-54A0-43BD-B032-B837E7203A40}" type="parTrans" cxnId="{39690DD4-65A7-448B-B38C-8F524E5ED254}">
      <dgm:prSet/>
      <dgm:spPr/>
      <dgm:t>
        <a:bodyPr/>
        <a:lstStyle/>
        <a:p>
          <a:endParaRPr lang="es-EC"/>
        </a:p>
      </dgm:t>
    </dgm:pt>
    <dgm:pt modelId="{9F6AC1BF-D372-4131-BB3C-65A3A648A4CA}" type="sibTrans" cxnId="{39690DD4-65A7-448B-B38C-8F524E5ED254}">
      <dgm:prSet/>
      <dgm:spPr/>
      <dgm:t>
        <a:bodyPr/>
        <a:lstStyle/>
        <a:p>
          <a:endParaRPr lang="es-EC"/>
        </a:p>
      </dgm:t>
    </dgm:pt>
    <dgm:pt modelId="{F8D6722D-E039-4E06-BDB3-393C440E6F81}">
      <dgm:prSet phldrT="[Texto]"/>
      <dgm:spPr/>
      <dgm:t>
        <a:bodyPr/>
        <a:lstStyle/>
        <a:p>
          <a:r>
            <a:rPr lang="es-EC" dirty="0" smtClean="0"/>
            <a:t>Por qué se origina</a:t>
          </a:r>
          <a:endParaRPr lang="es-EC" dirty="0"/>
        </a:p>
      </dgm:t>
    </dgm:pt>
    <dgm:pt modelId="{54D32E16-7FA1-4FA0-B6D0-4D048CC77262}" type="parTrans" cxnId="{50D88230-8116-4944-9412-7364E54DF63B}">
      <dgm:prSet/>
      <dgm:spPr/>
      <dgm:t>
        <a:bodyPr/>
        <a:lstStyle/>
        <a:p>
          <a:endParaRPr lang="es-EC"/>
        </a:p>
      </dgm:t>
    </dgm:pt>
    <dgm:pt modelId="{61E46C49-B835-4BCF-832B-9C1CE660C9DC}" type="sibTrans" cxnId="{50D88230-8116-4944-9412-7364E54DF63B}">
      <dgm:prSet/>
      <dgm:spPr/>
      <dgm:t>
        <a:bodyPr/>
        <a:lstStyle/>
        <a:p>
          <a:endParaRPr lang="es-EC"/>
        </a:p>
      </dgm:t>
    </dgm:pt>
    <dgm:pt modelId="{3B0ED086-5207-4C78-81AC-1A9E0C5B0093}">
      <dgm:prSet phldrT="[Texto]"/>
      <dgm:spPr/>
      <dgm:t>
        <a:bodyPr/>
        <a:lstStyle/>
        <a:p>
          <a:r>
            <a:rPr lang="es-EC" dirty="0" smtClean="0"/>
            <a:t>Falta de cultura, costumbre y motivación </a:t>
          </a:r>
          <a:endParaRPr lang="es-EC" dirty="0"/>
        </a:p>
      </dgm:t>
    </dgm:pt>
    <dgm:pt modelId="{AF82F057-4468-4311-A9E7-282185DDA823}" type="parTrans" cxnId="{5DF9B0DC-2223-4E87-A30E-582A9DE5C922}">
      <dgm:prSet/>
      <dgm:spPr/>
      <dgm:t>
        <a:bodyPr/>
        <a:lstStyle/>
        <a:p>
          <a:endParaRPr lang="es-EC"/>
        </a:p>
      </dgm:t>
    </dgm:pt>
    <dgm:pt modelId="{15C76825-49E0-4DA1-8D71-FFEF9F18AFC5}" type="sibTrans" cxnId="{5DF9B0DC-2223-4E87-A30E-582A9DE5C922}">
      <dgm:prSet/>
      <dgm:spPr/>
      <dgm:t>
        <a:bodyPr/>
        <a:lstStyle/>
        <a:p>
          <a:endParaRPr lang="es-EC"/>
        </a:p>
      </dgm:t>
    </dgm:pt>
    <dgm:pt modelId="{CEA369B2-53E5-4645-8128-13C507BDA27E}">
      <dgm:prSet phldrT="[Texto]"/>
      <dgm:spPr/>
      <dgm:t>
        <a:bodyPr/>
        <a:lstStyle/>
        <a:p>
          <a:r>
            <a:rPr lang="es-EC" dirty="0" smtClean="0"/>
            <a:t>Realización del tiempo mínimo</a:t>
          </a:r>
          <a:endParaRPr lang="es-EC" dirty="0"/>
        </a:p>
      </dgm:t>
    </dgm:pt>
    <dgm:pt modelId="{89F246E0-2B49-4F2E-8CF8-ADEE6D98F017}" type="parTrans" cxnId="{5F9016BA-C777-42C3-9C0F-928FC0A85096}">
      <dgm:prSet/>
      <dgm:spPr/>
      <dgm:t>
        <a:bodyPr/>
        <a:lstStyle/>
        <a:p>
          <a:endParaRPr lang="es-EC"/>
        </a:p>
      </dgm:t>
    </dgm:pt>
    <dgm:pt modelId="{ECD7FF7C-A22B-40E1-8C1C-8507649D3673}" type="sibTrans" cxnId="{5F9016BA-C777-42C3-9C0F-928FC0A85096}">
      <dgm:prSet/>
      <dgm:spPr/>
      <dgm:t>
        <a:bodyPr/>
        <a:lstStyle/>
        <a:p>
          <a:endParaRPr lang="es-EC"/>
        </a:p>
      </dgm:t>
    </dgm:pt>
    <dgm:pt modelId="{D5F14B89-EB0C-4BDE-8835-EBFD126D7EBA}">
      <dgm:prSet phldrT="[Texto]"/>
      <dgm:spPr/>
      <dgm:t>
        <a:bodyPr/>
        <a:lstStyle/>
        <a:p>
          <a:r>
            <a:rPr lang="es-EC" dirty="0" smtClean="0"/>
            <a:t>Causas</a:t>
          </a:r>
          <a:endParaRPr lang="es-EC" dirty="0"/>
        </a:p>
      </dgm:t>
    </dgm:pt>
    <dgm:pt modelId="{29818838-09CF-4BD3-B1F3-4203DCBE7521}" type="parTrans" cxnId="{372C117C-11BD-4070-B5CF-8CFFC3942782}">
      <dgm:prSet/>
      <dgm:spPr/>
      <dgm:t>
        <a:bodyPr/>
        <a:lstStyle/>
        <a:p>
          <a:endParaRPr lang="es-EC"/>
        </a:p>
      </dgm:t>
    </dgm:pt>
    <dgm:pt modelId="{B5BFE031-8646-4384-B566-CDE750DAA829}" type="sibTrans" cxnId="{372C117C-11BD-4070-B5CF-8CFFC3942782}">
      <dgm:prSet/>
      <dgm:spPr/>
      <dgm:t>
        <a:bodyPr/>
        <a:lstStyle/>
        <a:p>
          <a:endParaRPr lang="es-EC"/>
        </a:p>
      </dgm:t>
    </dgm:pt>
    <dgm:pt modelId="{5F004CE6-0A92-474F-ADFB-186F4ED0CEDF}">
      <dgm:prSet phldrT="[Texto]"/>
      <dgm:spPr/>
      <dgm:t>
        <a:bodyPr/>
        <a:lstStyle/>
        <a:p>
          <a:r>
            <a:rPr lang="es-EC" dirty="0" smtClean="0"/>
            <a:t>Vida moderna urbana</a:t>
          </a:r>
          <a:endParaRPr lang="es-EC" dirty="0"/>
        </a:p>
      </dgm:t>
    </dgm:pt>
    <dgm:pt modelId="{32CF7EA8-7B63-49C0-9B6B-E5BDB4488015}" type="parTrans" cxnId="{64F21EE5-060A-47D8-A125-F97BB7864511}">
      <dgm:prSet/>
      <dgm:spPr/>
      <dgm:t>
        <a:bodyPr/>
        <a:lstStyle/>
        <a:p>
          <a:endParaRPr lang="es-EC"/>
        </a:p>
      </dgm:t>
    </dgm:pt>
    <dgm:pt modelId="{F1EEB32C-E984-410C-B31C-18D2B99D5BB0}" type="sibTrans" cxnId="{64F21EE5-060A-47D8-A125-F97BB7864511}">
      <dgm:prSet/>
      <dgm:spPr/>
      <dgm:t>
        <a:bodyPr/>
        <a:lstStyle/>
        <a:p>
          <a:endParaRPr lang="es-EC"/>
        </a:p>
      </dgm:t>
    </dgm:pt>
    <dgm:pt modelId="{1440F856-5814-4A44-9116-112F147F12A7}">
      <dgm:prSet phldrT="[Texto]"/>
      <dgm:spPr/>
      <dgm:t>
        <a:bodyPr/>
        <a:lstStyle/>
        <a:p>
          <a:r>
            <a:rPr lang="es-EC" dirty="0" smtClean="0"/>
            <a:t>Carencia de agitación o movilidad muscular</a:t>
          </a:r>
          <a:endParaRPr lang="es-EC" dirty="0"/>
        </a:p>
      </dgm:t>
    </dgm:pt>
    <dgm:pt modelId="{04931763-8196-45C4-9699-7766B1A70B9E}" type="parTrans" cxnId="{110C913F-01ED-444F-A042-721985EEA83C}">
      <dgm:prSet/>
      <dgm:spPr/>
    </dgm:pt>
    <dgm:pt modelId="{1D26C75E-A109-47BE-9C63-8C2B8A2482A7}" type="sibTrans" cxnId="{110C913F-01ED-444F-A042-721985EEA83C}">
      <dgm:prSet/>
      <dgm:spPr/>
    </dgm:pt>
    <dgm:pt modelId="{1F15DBD0-B0C1-411B-ADAF-B86CB14151F3}">
      <dgm:prSet phldrT="[Texto]"/>
      <dgm:spPr/>
      <dgm:t>
        <a:bodyPr/>
        <a:lstStyle/>
        <a:p>
          <a:r>
            <a:rPr lang="es-EC" dirty="0" smtClean="0"/>
            <a:t>Adultez, mayores compromisos</a:t>
          </a:r>
          <a:endParaRPr lang="es-EC" dirty="0"/>
        </a:p>
      </dgm:t>
    </dgm:pt>
    <dgm:pt modelId="{BA128BB2-2078-4402-9501-A8FB83C6904A}" type="parTrans" cxnId="{45296A7A-7C80-4601-9434-64D2671D0D0E}">
      <dgm:prSet/>
      <dgm:spPr/>
    </dgm:pt>
    <dgm:pt modelId="{AF53F559-84A2-4BFB-A6C0-70269745F300}" type="sibTrans" cxnId="{45296A7A-7C80-4601-9434-64D2671D0D0E}">
      <dgm:prSet/>
      <dgm:spPr/>
    </dgm:pt>
    <dgm:pt modelId="{0C26AA33-C737-4AC0-9DB0-C9246D1FB7EF}">
      <dgm:prSet phldrT="[Texto]"/>
      <dgm:spPr/>
      <dgm:t>
        <a:bodyPr/>
        <a:lstStyle/>
        <a:p>
          <a:r>
            <a:rPr lang="es-EC" dirty="0" smtClean="0"/>
            <a:t>Sociedades altamente tecnológicas</a:t>
          </a:r>
          <a:endParaRPr lang="es-EC" dirty="0"/>
        </a:p>
      </dgm:t>
    </dgm:pt>
    <dgm:pt modelId="{C08EBB63-97EF-4830-A8FB-24816E7D8A1E}" type="parTrans" cxnId="{C3943EC8-8567-4187-8695-023485ED9AA2}">
      <dgm:prSet/>
      <dgm:spPr/>
    </dgm:pt>
    <dgm:pt modelId="{8C415DB6-36E6-4D34-AF75-987AAAF8E787}" type="sibTrans" cxnId="{C3943EC8-8567-4187-8695-023485ED9AA2}">
      <dgm:prSet/>
      <dgm:spPr/>
    </dgm:pt>
    <dgm:pt modelId="{2F4FE361-CFF6-409F-B6AC-31A9EFEDE677}">
      <dgm:prSet phldrT="[Texto]"/>
      <dgm:spPr/>
      <dgm:t>
        <a:bodyPr/>
        <a:lstStyle/>
        <a:p>
          <a:r>
            <a:rPr lang="es-EC" dirty="0" smtClean="0"/>
            <a:t>Enfermedades, muertes, discapacidad</a:t>
          </a:r>
          <a:endParaRPr lang="es-EC" dirty="0"/>
        </a:p>
      </dgm:t>
    </dgm:pt>
    <dgm:pt modelId="{C06AD12A-10F4-4138-A645-F681BB1CD5F9}" type="parTrans" cxnId="{DD22E3A4-054A-4B95-9F82-3C4574D50379}">
      <dgm:prSet/>
      <dgm:spPr/>
    </dgm:pt>
    <dgm:pt modelId="{E1FF629B-2A02-4F95-9758-B0194815B1B7}" type="sibTrans" cxnId="{DD22E3A4-054A-4B95-9F82-3C4574D50379}">
      <dgm:prSet/>
      <dgm:spPr/>
    </dgm:pt>
    <dgm:pt modelId="{965F56A4-4293-4F9A-A7B0-52F3B6E65EE8}" type="pres">
      <dgm:prSet presAssocID="{C64F9A7B-F651-4ACF-9700-C6D5E89C10C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F60D18A-6429-4C4B-8389-C65178377617}" type="pres">
      <dgm:prSet presAssocID="{28CC05DE-882F-4E9A-9FA0-6213D554FBDC}" presName="composite" presStyleCnt="0"/>
      <dgm:spPr/>
    </dgm:pt>
    <dgm:pt modelId="{2E70D973-6190-45B3-B16B-756C80B6DD22}" type="pres">
      <dgm:prSet presAssocID="{28CC05DE-882F-4E9A-9FA0-6213D554FBD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25C6D-BA45-47F6-ABAE-1989481096B8}" type="pres">
      <dgm:prSet presAssocID="{28CC05DE-882F-4E9A-9FA0-6213D554FBD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218C62-2E87-4DAC-954C-6C688D6F0C0F}" type="pres">
      <dgm:prSet presAssocID="{C92AC28B-53BB-4A58-A581-86C55C9BF266}" presName="sp" presStyleCnt="0"/>
      <dgm:spPr/>
    </dgm:pt>
    <dgm:pt modelId="{A8BBBBCD-8D1E-4F4B-96CA-44EF67685A2B}" type="pres">
      <dgm:prSet presAssocID="{F8D6722D-E039-4E06-BDB3-393C440E6F81}" presName="composite" presStyleCnt="0"/>
      <dgm:spPr/>
    </dgm:pt>
    <dgm:pt modelId="{56F60F16-A6C6-4B63-BD7D-FD87E078A751}" type="pres">
      <dgm:prSet presAssocID="{F8D6722D-E039-4E06-BDB3-393C440E6F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BBB696-62AA-4739-B7EF-533394CB6E56}" type="pres">
      <dgm:prSet presAssocID="{F8D6722D-E039-4E06-BDB3-393C440E6F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3C3717-FC74-437A-B994-31D94BC8EB09}" type="pres">
      <dgm:prSet presAssocID="{61E46C49-B835-4BCF-832B-9C1CE660C9DC}" presName="sp" presStyleCnt="0"/>
      <dgm:spPr/>
    </dgm:pt>
    <dgm:pt modelId="{6276B680-414E-4085-9374-8E8D10D5839E}" type="pres">
      <dgm:prSet presAssocID="{D5F14B89-EB0C-4BDE-8835-EBFD126D7EBA}" presName="composite" presStyleCnt="0"/>
      <dgm:spPr/>
    </dgm:pt>
    <dgm:pt modelId="{EFAB9BAD-CE38-477B-98CF-E463F9E625B7}" type="pres">
      <dgm:prSet presAssocID="{D5F14B89-EB0C-4BDE-8835-EBFD126D7EB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4489B3-05BE-4FCF-91D9-3710422F0D34}" type="pres">
      <dgm:prSet presAssocID="{D5F14B89-EB0C-4BDE-8835-EBFD126D7EB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9016BA-C777-42C3-9C0F-928FC0A85096}" srcId="{F8D6722D-E039-4E06-BDB3-393C440E6F81}" destId="{CEA369B2-53E5-4645-8128-13C507BDA27E}" srcOrd="1" destOrd="0" parTransId="{89F246E0-2B49-4F2E-8CF8-ADEE6D98F017}" sibTransId="{ECD7FF7C-A22B-40E1-8C1C-8507649D3673}"/>
    <dgm:cxn modelId="{6177391D-326E-4C13-9BB4-56AAF7043D65}" type="presOf" srcId="{5F004CE6-0A92-474F-ADFB-186F4ED0CEDF}" destId="{774489B3-05BE-4FCF-91D9-3710422F0D34}" srcOrd="0" destOrd="0" presId="urn:microsoft.com/office/officeart/2005/8/layout/chevron2"/>
    <dgm:cxn modelId="{F0C02544-EB6B-4F8E-BA1A-176952E024AC}" srcId="{C64F9A7B-F651-4ACF-9700-C6D5E89C10C4}" destId="{28CC05DE-882F-4E9A-9FA0-6213D554FBDC}" srcOrd="0" destOrd="0" parTransId="{965B2B09-91D4-4E84-B91D-BF185AFC62B1}" sibTransId="{C92AC28B-53BB-4A58-A581-86C55C9BF266}"/>
    <dgm:cxn modelId="{BEFE7E74-D91B-4C7D-A626-0523608C8878}" srcId="{28CC05DE-882F-4E9A-9FA0-6213D554FBDC}" destId="{B9FF6C13-804E-4B40-96FD-5FA5040BB091}" srcOrd="0" destOrd="0" parTransId="{E112AFDC-1471-4059-86ED-EBE01E7D1205}" sibTransId="{DE708E12-9829-433E-9525-564EB5F69FFF}"/>
    <dgm:cxn modelId="{41759A6D-1454-4CAD-AA43-4045FFFF7093}" type="presOf" srcId="{CEA369B2-53E5-4645-8128-13C507BDA27E}" destId="{67BBB696-62AA-4739-B7EF-533394CB6E56}" srcOrd="0" destOrd="1" presId="urn:microsoft.com/office/officeart/2005/8/layout/chevron2"/>
    <dgm:cxn modelId="{8E225695-5ADA-459F-AC30-9CED8BD5846B}" type="presOf" srcId="{B9FF6C13-804E-4B40-96FD-5FA5040BB091}" destId="{7F925C6D-BA45-47F6-ABAE-1989481096B8}" srcOrd="0" destOrd="0" presId="urn:microsoft.com/office/officeart/2005/8/layout/chevron2"/>
    <dgm:cxn modelId="{C3943EC8-8567-4187-8695-023485ED9AA2}" srcId="{D5F14B89-EB0C-4BDE-8835-EBFD126D7EBA}" destId="{0C26AA33-C737-4AC0-9DB0-C9246D1FB7EF}" srcOrd="1" destOrd="0" parTransId="{C08EBB63-97EF-4830-A8FB-24816E7D8A1E}" sibTransId="{8C415DB6-36E6-4D34-AF75-987AAAF8E787}"/>
    <dgm:cxn modelId="{B7F0BF25-EEA7-4159-A13E-E6F79DA7A58F}" type="presOf" srcId="{FAF926B2-C1B9-4735-A084-7A1E06CC538D}" destId="{7F925C6D-BA45-47F6-ABAE-1989481096B8}" srcOrd="0" destOrd="2" presId="urn:microsoft.com/office/officeart/2005/8/layout/chevron2"/>
    <dgm:cxn modelId="{50D88230-8116-4944-9412-7364E54DF63B}" srcId="{C64F9A7B-F651-4ACF-9700-C6D5E89C10C4}" destId="{F8D6722D-E039-4E06-BDB3-393C440E6F81}" srcOrd="1" destOrd="0" parTransId="{54D32E16-7FA1-4FA0-B6D0-4D048CC77262}" sibTransId="{61E46C49-B835-4BCF-832B-9C1CE660C9DC}"/>
    <dgm:cxn modelId="{DD22E3A4-054A-4B95-9F82-3C4574D50379}" srcId="{D5F14B89-EB0C-4BDE-8835-EBFD126D7EBA}" destId="{2F4FE361-CFF6-409F-B6AC-31A9EFEDE677}" srcOrd="2" destOrd="0" parTransId="{C06AD12A-10F4-4138-A645-F681BB1CD5F9}" sibTransId="{E1FF629B-2A02-4F95-9758-B0194815B1B7}"/>
    <dgm:cxn modelId="{3578A115-BE93-4B73-BD23-7AC7F2E589D7}" type="presOf" srcId="{1F15DBD0-B0C1-411B-ADAF-B86CB14151F3}" destId="{67BBB696-62AA-4739-B7EF-533394CB6E56}" srcOrd="0" destOrd="2" presId="urn:microsoft.com/office/officeart/2005/8/layout/chevron2"/>
    <dgm:cxn modelId="{60285A75-9739-4256-B928-C55D2E288325}" type="presOf" srcId="{F8D6722D-E039-4E06-BDB3-393C440E6F81}" destId="{56F60F16-A6C6-4B63-BD7D-FD87E078A751}" srcOrd="0" destOrd="0" presId="urn:microsoft.com/office/officeart/2005/8/layout/chevron2"/>
    <dgm:cxn modelId="{5E97D374-1ACE-4CBE-950B-B3984B7B9475}" type="presOf" srcId="{2F4FE361-CFF6-409F-B6AC-31A9EFEDE677}" destId="{774489B3-05BE-4FCF-91D9-3710422F0D34}" srcOrd="0" destOrd="2" presId="urn:microsoft.com/office/officeart/2005/8/layout/chevron2"/>
    <dgm:cxn modelId="{39690DD4-65A7-448B-B38C-8F524E5ED254}" srcId="{28CC05DE-882F-4E9A-9FA0-6213D554FBDC}" destId="{FAF926B2-C1B9-4735-A084-7A1E06CC538D}" srcOrd="2" destOrd="0" parTransId="{66148176-54A0-43BD-B032-B837E7203A40}" sibTransId="{9F6AC1BF-D372-4131-BB3C-65A3A648A4CA}"/>
    <dgm:cxn modelId="{DB539540-AEF4-4A30-914F-A2C79043CFE2}" type="presOf" srcId="{1440F856-5814-4A44-9116-112F147F12A7}" destId="{7F925C6D-BA45-47F6-ABAE-1989481096B8}" srcOrd="0" destOrd="1" presId="urn:microsoft.com/office/officeart/2005/8/layout/chevron2"/>
    <dgm:cxn modelId="{BA5041F8-0DDC-4F77-94FC-E823D5B83BF8}" type="presOf" srcId="{D5F14B89-EB0C-4BDE-8835-EBFD126D7EBA}" destId="{EFAB9BAD-CE38-477B-98CF-E463F9E625B7}" srcOrd="0" destOrd="0" presId="urn:microsoft.com/office/officeart/2005/8/layout/chevron2"/>
    <dgm:cxn modelId="{D0A3B8C9-00A6-4C9C-8F91-2F43DFB976FA}" type="presOf" srcId="{C64F9A7B-F651-4ACF-9700-C6D5E89C10C4}" destId="{965F56A4-4293-4F9A-A7B0-52F3B6E65EE8}" srcOrd="0" destOrd="0" presId="urn:microsoft.com/office/officeart/2005/8/layout/chevron2"/>
    <dgm:cxn modelId="{4CCAD3A3-7368-43C5-844B-B9BE210CD989}" type="presOf" srcId="{28CC05DE-882F-4E9A-9FA0-6213D554FBDC}" destId="{2E70D973-6190-45B3-B16B-756C80B6DD22}" srcOrd="0" destOrd="0" presId="urn:microsoft.com/office/officeart/2005/8/layout/chevron2"/>
    <dgm:cxn modelId="{110C913F-01ED-444F-A042-721985EEA83C}" srcId="{28CC05DE-882F-4E9A-9FA0-6213D554FBDC}" destId="{1440F856-5814-4A44-9116-112F147F12A7}" srcOrd="1" destOrd="0" parTransId="{04931763-8196-45C4-9699-7766B1A70B9E}" sibTransId="{1D26C75E-A109-47BE-9C63-8C2B8A2482A7}"/>
    <dgm:cxn modelId="{5DF9B0DC-2223-4E87-A30E-582A9DE5C922}" srcId="{F8D6722D-E039-4E06-BDB3-393C440E6F81}" destId="{3B0ED086-5207-4C78-81AC-1A9E0C5B0093}" srcOrd="0" destOrd="0" parTransId="{AF82F057-4468-4311-A9E7-282185DDA823}" sibTransId="{15C76825-49E0-4DA1-8D71-FFEF9F18AFC5}"/>
    <dgm:cxn modelId="{64F21EE5-060A-47D8-A125-F97BB7864511}" srcId="{D5F14B89-EB0C-4BDE-8835-EBFD126D7EBA}" destId="{5F004CE6-0A92-474F-ADFB-186F4ED0CEDF}" srcOrd="0" destOrd="0" parTransId="{32CF7EA8-7B63-49C0-9B6B-E5BDB4488015}" sibTransId="{F1EEB32C-E984-410C-B31C-18D2B99D5BB0}"/>
    <dgm:cxn modelId="{3B33FA9F-D410-4F6E-88A6-B976B2BE4EBF}" type="presOf" srcId="{0C26AA33-C737-4AC0-9DB0-C9246D1FB7EF}" destId="{774489B3-05BE-4FCF-91D9-3710422F0D34}" srcOrd="0" destOrd="1" presId="urn:microsoft.com/office/officeart/2005/8/layout/chevron2"/>
    <dgm:cxn modelId="{45296A7A-7C80-4601-9434-64D2671D0D0E}" srcId="{F8D6722D-E039-4E06-BDB3-393C440E6F81}" destId="{1F15DBD0-B0C1-411B-ADAF-B86CB14151F3}" srcOrd="2" destOrd="0" parTransId="{BA128BB2-2078-4402-9501-A8FB83C6904A}" sibTransId="{AF53F559-84A2-4BFB-A6C0-70269745F300}"/>
    <dgm:cxn modelId="{372C117C-11BD-4070-B5CF-8CFFC3942782}" srcId="{C64F9A7B-F651-4ACF-9700-C6D5E89C10C4}" destId="{D5F14B89-EB0C-4BDE-8835-EBFD126D7EBA}" srcOrd="2" destOrd="0" parTransId="{29818838-09CF-4BD3-B1F3-4203DCBE7521}" sibTransId="{B5BFE031-8646-4384-B566-CDE750DAA829}"/>
    <dgm:cxn modelId="{29EF64AD-DDDB-4EAB-B2FC-EB52482807C6}" type="presOf" srcId="{3B0ED086-5207-4C78-81AC-1A9E0C5B0093}" destId="{67BBB696-62AA-4739-B7EF-533394CB6E56}" srcOrd="0" destOrd="0" presId="urn:microsoft.com/office/officeart/2005/8/layout/chevron2"/>
    <dgm:cxn modelId="{E2ADAA20-2D58-4C33-A6A0-9174A66FE403}" type="presParOf" srcId="{965F56A4-4293-4F9A-A7B0-52F3B6E65EE8}" destId="{4F60D18A-6429-4C4B-8389-C65178377617}" srcOrd="0" destOrd="0" presId="urn:microsoft.com/office/officeart/2005/8/layout/chevron2"/>
    <dgm:cxn modelId="{0CF9903E-004A-48FD-95A0-648BD783D6EE}" type="presParOf" srcId="{4F60D18A-6429-4C4B-8389-C65178377617}" destId="{2E70D973-6190-45B3-B16B-756C80B6DD22}" srcOrd="0" destOrd="0" presId="urn:microsoft.com/office/officeart/2005/8/layout/chevron2"/>
    <dgm:cxn modelId="{DB2C75AF-64BF-4355-BEAE-BF3EE0331A41}" type="presParOf" srcId="{4F60D18A-6429-4C4B-8389-C65178377617}" destId="{7F925C6D-BA45-47F6-ABAE-1989481096B8}" srcOrd="1" destOrd="0" presId="urn:microsoft.com/office/officeart/2005/8/layout/chevron2"/>
    <dgm:cxn modelId="{14BAEEEB-E14D-4A71-91D4-46157B208551}" type="presParOf" srcId="{965F56A4-4293-4F9A-A7B0-52F3B6E65EE8}" destId="{41218C62-2E87-4DAC-954C-6C688D6F0C0F}" srcOrd="1" destOrd="0" presId="urn:microsoft.com/office/officeart/2005/8/layout/chevron2"/>
    <dgm:cxn modelId="{F5986C1D-2448-4675-8FC6-EE74730BFE30}" type="presParOf" srcId="{965F56A4-4293-4F9A-A7B0-52F3B6E65EE8}" destId="{A8BBBBCD-8D1E-4F4B-96CA-44EF67685A2B}" srcOrd="2" destOrd="0" presId="urn:microsoft.com/office/officeart/2005/8/layout/chevron2"/>
    <dgm:cxn modelId="{2821E6B8-0D7A-407F-9BC3-BAFA91746AAC}" type="presParOf" srcId="{A8BBBBCD-8D1E-4F4B-96CA-44EF67685A2B}" destId="{56F60F16-A6C6-4B63-BD7D-FD87E078A751}" srcOrd="0" destOrd="0" presId="urn:microsoft.com/office/officeart/2005/8/layout/chevron2"/>
    <dgm:cxn modelId="{FC73E13E-BB39-463F-9E86-678EC0011706}" type="presParOf" srcId="{A8BBBBCD-8D1E-4F4B-96CA-44EF67685A2B}" destId="{67BBB696-62AA-4739-B7EF-533394CB6E56}" srcOrd="1" destOrd="0" presId="urn:microsoft.com/office/officeart/2005/8/layout/chevron2"/>
    <dgm:cxn modelId="{3DDEAB5A-F27B-49CE-AECB-A088FE3E16D1}" type="presParOf" srcId="{965F56A4-4293-4F9A-A7B0-52F3B6E65EE8}" destId="{323C3717-FC74-437A-B994-31D94BC8EB09}" srcOrd="3" destOrd="0" presId="urn:microsoft.com/office/officeart/2005/8/layout/chevron2"/>
    <dgm:cxn modelId="{BA333363-557B-402E-8EE3-788861A18C64}" type="presParOf" srcId="{965F56A4-4293-4F9A-A7B0-52F3B6E65EE8}" destId="{6276B680-414E-4085-9374-8E8D10D5839E}" srcOrd="4" destOrd="0" presId="urn:microsoft.com/office/officeart/2005/8/layout/chevron2"/>
    <dgm:cxn modelId="{9FFF53E6-6F9D-4E6B-BED5-44694C4858B6}" type="presParOf" srcId="{6276B680-414E-4085-9374-8E8D10D5839E}" destId="{EFAB9BAD-CE38-477B-98CF-E463F9E625B7}" srcOrd="0" destOrd="0" presId="urn:microsoft.com/office/officeart/2005/8/layout/chevron2"/>
    <dgm:cxn modelId="{A2ADD2F1-B933-4BE1-BFE9-A5C7803F80A3}" type="presParOf" srcId="{6276B680-414E-4085-9374-8E8D10D5839E}" destId="{774489B3-05BE-4FCF-91D9-3710422F0D3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74F5A6-B55E-4FE0-AC55-5D3661B7FEF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320970A-0595-4F2D-8E45-09E75EDBE5A4}">
      <dgm:prSet phldrT="[Texto]"/>
      <dgm:spPr/>
      <dgm:t>
        <a:bodyPr/>
        <a:lstStyle/>
        <a:p>
          <a:r>
            <a:rPr lang="es-EC" dirty="0" smtClean="0"/>
            <a:t>Consecuencias</a:t>
          </a:r>
          <a:endParaRPr lang="es-EC" dirty="0"/>
        </a:p>
      </dgm:t>
    </dgm:pt>
    <dgm:pt modelId="{0F09794E-CD31-447E-AC1D-65B54B1C9B0B}" type="parTrans" cxnId="{363CD0A2-4899-4FF2-AD22-B673E4ABE52B}">
      <dgm:prSet/>
      <dgm:spPr/>
      <dgm:t>
        <a:bodyPr/>
        <a:lstStyle/>
        <a:p>
          <a:endParaRPr lang="es-EC"/>
        </a:p>
      </dgm:t>
    </dgm:pt>
    <dgm:pt modelId="{CBBAC953-C88D-49F2-BCA0-604AAB951F84}" type="sibTrans" cxnId="{363CD0A2-4899-4FF2-AD22-B673E4ABE52B}">
      <dgm:prSet/>
      <dgm:spPr/>
      <dgm:t>
        <a:bodyPr/>
        <a:lstStyle/>
        <a:p>
          <a:endParaRPr lang="es-EC"/>
        </a:p>
      </dgm:t>
    </dgm:pt>
    <dgm:pt modelId="{BC7D8875-C414-477E-938B-196BC7422F06}">
      <dgm:prSet phldrT="[Texto]" custT="1"/>
      <dgm:spPr/>
      <dgm:t>
        <a:bodyPr/>
        <a:lstStyle/>
        <a:p>
          <a:r>
            <a:rPr lang="es-EC" sz="1600" dirty="0" smtClean="0"/>
            <a:t>Propensión al sobrepeso, obesidad, diabetes, etc.</a:t>
          </a:r>
          <a:endParaRPr lang="es-EC" sz="1600" dirty="0"/>
        </a:p>
      </dgm:t>
    </dgm:pt>
    <dgm:pt modelId="{042C8324-DD68-4CCB-8B6A-8AF18ABB539A}" type="parTrans" cxnId="{FD6EF1EB-31DF-439F-99BB-AE6AA86170D7}">
      <dgm:prSet/>
      <dgm:spPr/>
      <dgm:t>
        <a:bodyPr/>
        <a:lstStyle/>
        <a:p>
          <a:endParaRPr lang="es-EC"/>
        </a:p>
      </dgm:t>
    </dgm:pt>
    <dgm:pt modelId="{10A51BFC-5DEF-4267-A0ED-9F5D4C8A5A8E}" type="sibTrans" cxnId="{FD6EF1EB-31DF-439F-99BB-AE6AA86170D7}">
      <dgm:prSet/>
      <dgm:spPr/>
      <dgm:t>
        <a:bodyPr/>
        <a:lstStyle/>
        <a:p>
          <a:endParaRPr lang="es-EC"/>
        </a:p>
      </dgm:t>
    </dgm:pt>
    <dgm:pt modelId="{558D7CDC-6DDE-4BB7-A04C-42D057ADF321}">
      <dgm:prSet phldrT="[Texto]"/>
      <dgm:spPr/>
      <dgm:t>
        <a:bodyPr/>
        <a:lstStyle/>
        <a:p>
          <a:r>
            <a:rPr lang="es-EC" dirty="0" smtClean="0"/>
            <a:t>Peligros</a:t>
          </a:r>
          <a:endParaRPr lang="es-EC" dirty="0"/>
        </a:p>
      </dgm:t>
    </dgm:pt>
    <dgm:pt modelId="{3C2EFF51-DCFC-455F-9DE6-C65E366862FB}" type="parTrans" cxnId="{8A26B157-88C6-411C-8BC0-F8C31F1A5331}">
      <dgm:prSet/>
      <dgm:spPr/>
      <dgm:t>
        <a:bodyPr/>
        <a:lstStyle/>
        <a:p>
          <a:endParaRPr lang="es-EC"/>
        </a:p>
      </dgm:t>
    </dgm:pt>
    <dgm:pt modelId="{E1F6B3DE-8CC3-4898-9636-87E4441BAEFE}" type="sibTrans" cxnId="{8A26B157-88C6-411C-8BC0-F8C31F1A5331}">
      <dgm:prSet/>
      <dgm:spPr/>
      <dgm:t>
        <a:bodyPr/>
        <a:lstStyle/>
        <a:p>
          <a:endParaRPr lang="es-EC"/>
        </a:p>
      </dgm:t>
    </dgm:pt>
    <dgm:pt modelId="{AF8112F0-0A01-4B64-8584-769E1557814E}">
      <dgm:prSet phldrT="[Texto]" custT="1"/>
      <dgm:spPr/>
      <dgm:t>
        <a:bodyPr/>
        <a:lstStyle/>
        <a:p>
          <a:r>
            <a:rPr lang="es-EC" sz="1600" dirty="0" smtClean="0"/>
            <a:t>O.M.S.2010, la inactividad física y una mala alimentación son la segunda causa de muerte en el mundo.</a:t>
          </a:r>
          <a:endParaRPr lang="es-EC" sz="1600" dirty="0"/>
        </a:p>
      </dgm:t>
    </dgm:pt>
    <dgm:pt modelId="{5E2D9EC4-CC76-4082-86CE-E50D476402A7}" type="parTrans" cxnId="{D6C92228-38D0-4048-9E2F-F0EFB6899CD6}">
      <dgm:prSet/>
      <dgm:spPr/>
      <dgm:t>
        <a:bodyPr/>
        <a:lstStyle/>
        <a:p>
          <a:endParaRPr lang="es-EC"/>
        </a:p>
      </dgm:t>
    </dgm:pt>
    <dgm:pt modelId="{13DDB1AA-B960-4E82-8BD0-CD93FDD0576F}" type="sibTrans" cxnId="{D6C92228-38D0-4048-9E2F-F0EFB6899CD6}">
      <dgm:prSet/>
      <dgm:spPr/>
      <dgm:t>
        <a:bodyPr/>
        <a:lstStyle/>
        <a:p>
          <a:endParaRPr lang="es-EC"/>
        </a:p>
      </dgm:t>
    </dgm:pt>
    <dgm:pt modelId="{777060FE-8BCA-4801-8ABB-E36F7025B43A}">
      <dgm:prSet custT="1"/>
      <dgm:spPr/>
      <dgm:t>
        <a:bodyPr/>
        <a:lstStyle/>
        <a:p>
          <a:r>
            <a:rPr lang="es-EC" sz="1600" dirty="0" smtClean="0"/>
            <a:t>Debilidad ósea</a:t>
          </a:r>
          <a:endParaRPr lang="es-EC" sz="1600" dirty="0"/>
        </a:p>
      </dgm:t>
    </dgm:pt>
    <dgm:pt modelId="{216FA49A-E71E-4A68-975C-AD110950D0E7}" type="parTrans" cxnId="{5C3D5FE3-5C9A-4B6B-A219-6308EFBB615B}">
      <dgm:prSet/>
      <dgm:spPr/>
      <dgm:t>
        <a:bodyPr/>
        <a:lstStyle/>
        <a:p>
          <a:endParaRPr lang="es-EC"/>
        </a:p>
      </dgm:t>
    </dgm:pt>
    <dgm:pt modelId="{14152A0C-FAF1-4A09-BD22-79407FE40CDF}" type="sibTrans" cxnId="{5C3D5FE3-5C9A-4B6B-A219-6308EFBB615B}">
      <dgm:prSet/>
      <dgm:spPr/>
      <dgm:t>
        <a:bodyPr/>
        <a:lstStyle/>
        <a:p>
          <a:endParaRPr lang="es-EC"/>
        </a:p>
      </dgm:t>
    </dgm:pt>
    <dgm:pt modelId="{8C52951D-E693-4F28-A94E-D7392AE0F218}">
      <dgm:prSet custT="1"/>
      <dgm:spPr/>
      <dgm:t>
        <a:bodyPr/>
        <a:lstStyle/>
        <a:p>
          <a:r>
            <a:rPr lang="es-EC" sz="1600" dirty="0" smtClean="0"/>
            <a:t>Propensión a desgarres</a:t>
          </a:r>
          <a:endParaRPr lang="es-EC" sz="1600" dirty="0"/>
        </a:p>
      </dgm:t>
    </dgm:pt>
    <dgm:pt modelId="{BC169409-8940-4915-A216-3BBE1577B35F}" type="parTrans" cxnId="{80558B65-B45F-4C33-9B79-ECA9AD062220}">
      <dgm:prSet/>
      <dgm:spPr/>
      <dgm:t>
        <a:bodyPr/>
        <a:lstStyle/>
        <a:p>
          <a:endParaRPr lang="es-EC"/>
        </a:p>
      </dgm:t>
    </dgm:pt>
    <dgm:pt modelId="{7F86237F-7778-409D-AB79-5A06D7179037}" type="sibTrans" cxnId="{80558B65-B45F-4C33-9B79-ECA9AD062220}">
      <dgm:prSet/>
      <dgm:spPr/>
      <dgm:t>
        <a:bodyPr/>
        <a:lstStyle/>
        <a:p>
          <a:endParaRPr lang="es-EC"/>
        </a:p>
      </dgm:t>
    </dgm:pt>
    <dgm:pt modelId="{2D265E15-3AF7-427E-AEB5-98CC06D88543}">
      <dgm:prSet custT="1"/>
      <dgm:spPr/>
      <dgm:t>
        <a:bodyPr/>
        <a:lstStyle/>
        <a:p>
          <a:r>
            <a:rPr lang="es-EC" sz="1600" dirty="0" smtClean="0"/>
            <a:t>Disminución de elasticidad y movilidad articular, hipertrofia</a:t>
          </a:r>
          <a:endParaRPr lang="es-EC" sz="1600" dirty="0"/>
        </a:p>
      </dgm:t>
    </dgm:pt>
    <dgm:pt modelId="{5169AC90-EDDB-419B-B402-60940ED50C7F}" type="parTrans" cxnId="{5C7F6D17-7E77-423C-B5C7-006CE446061E}">
      <dgm:prSet/>
      <dgm:spPr/>
      <dgm:t>
        <a:bodyPr/>
        <a:lstStyle/>
        <a:p>
          <a:endParaRPr lang="es-EC"/>
        </a:p>
      </dgm:t>
    </dgm:pt>
    <dgm:pt modelId="{3B18BFC2-03E5-42AC-964E-B34DC0A0D92C}" type="sibTrans" cxnId="{5C7F6D17-7E77-423C-B5C7-006CE446061E}">
      <dgm:prSet/>
      <dgm:spPr/>
      <dgm:t>
        <a:bodyPr/>
        <a:lstStyle/>
        <a:p>
          <a:endParaRPr lang="es-EC"/>
        </a:p>
      </dgm:t>
    </dgm:pt>
    <dgm:pt modelId="{206DDEC9-DAD0-468F-8FA9-13CF9BC31381}">
      <dgm:prSet custT="1"/>
      <dgm:spPr/>
      <dgm:t>
        <a:bodyPr/>
        <a:lstStyle/>
        <a:p>
          <a:r>
            <a:rPr lang="es-EC" sz="1600" dirty="0" smtClean="0"/>
            <a:t>Desánimo, insomnio, poca autoestima, desconcentración</a:t>
          </a:r>
          <a:endParaRPr lang="es-EC" sz="1600" dirty="0"/>
        </a:p>
      </dgm:t>
    </dgm:pt>
    <dgm:pt modelId="{334D49BA-3CDD-467B-BBF9-D77327E289DA}" type="parTrans" cxnId="{1EFCB06A-EE43-4260-9895-EC6F81BBB080}">
      <dgm:prSet/>
      <dgm:spPr/>
      <dgm:t>
        <a:bodyPr/>
        <a:lstStyle/>
        <a:p>
          <a:endParaRPr lang="es-EC"/>
        </a:p>
      </dgm:t>
    </dgm:pt>
    <dgm:pt modelId="{43A522C6-9779-4F27-BF4A-594493BFFCCF}" type="sibTrans" cxnId="{1EFCB06A-EE43-4260-9895-EC6F81BBB080}">
      <dgm:prSet/>
      <dgm:spPr/>
      <dgm:t>
        <a:bodyPr/>
        <a:lstStyle/>
        <a:p>
          <a:endParaRPr lang="es-EC"/>
        </a:p>
      </dgm:t>
    </dgm:pt>
    <dgm:pt modelId="{9D559684-0DD9-44E1-862B-9F8246854F57}">
      <dgm:prSet custT="1"/>
      <dgm:spPr/>
      <dgm:t>
        <a:bodyPr/>
        <a:lstStyle/>
        <a:p>
          <a:r>
            <a:rPr lang="es-EC" sz="1600" dirty="0" smtClean="0"/>
            <a:t>Bajo rendimiento académico, laboral</a:t>
          </a:r>
          <a:endParaRPr lang="es-EC" sz="1600" dirty="0"/>
        </a:p>
      </dgm:t>
    </dgm:pt>
    <dgm:pt modelId="{0B1AD2CA-9282-4340-9F1A-6FD423DA43CB}" type="parTrans" cxnId="{6EEE85CB-BD88-4805-8DE0-E5BBE10CC343}">
      <dgm:prSet/>
      <dgm:spPr/>
      <dgm:t>
        <a:bodyPr/>
        <a:lstStyle/>
        <a:p>
          <a:endParaRPr lang="es-EC"/>
        </a:p>
      </dgm:t>
    </dgm:pt>
    <dgm:pt modelId="{C1381CB7-7E65-473B-A345-13FFF9D46A99}" type="sibTrans" cxnId="{6EEE85CB-BD88-4805-8DE0-E5BBE10CC343}">
      <dgm:prSet/>
      <dgm:spPr/>
      <dgm:t>
        <a:bodyPr/>
        <a:lstStyle/>
        <a:p>
          <a:endParaRPr lang="es-EC"/>
        </a:p>
      </dgm:t>
    </dgm:pt>
    <dgm:pt modelId="{5F11B3A9-FE6F-4F7B-B782-BB7D394BF4E9}">
      <dgm:prSet custT="1"/>
      <dgm:spPr/>
      <dgm:t>
        <a:bodyPr/>
        <a:lstStyle/>
        <a:p>
          <a:r>
            <a:rPr lang="es-EC" sz="1600" dirty="0" smtClean="0"/>
            <a:t>Mayor gasto económico, etc.</a:t>
          </a:r>
          <a:endParaRPr lang="es-EC" sz="1600" dirty="0"/>
        </a:p>
      </dgm:t>
    </dgm:pt>
    <dgm:pt modelId="{EBF006A6-F9DC-4CB1-87CE-C8014624EFC8}" type="parTrans" cxnId="{3B54B848-78D0-4D94-886C-9BB073277AE0}">
      <dgm:prSet/>
      <dgm:spPr/>
      <dgm:t>
        <a:bodyPr/>
        <a:lstStyle/>
        <a:p>
          <a:endParaRPr lang="es-EC"/>
        </a:p>
      </dgm:t>
    </dgm:pt>
    <dgm:pt modelId="{C38022E1-25EF-43C9-977A-3490D93A2BD9}" type="sibTrans" cxnId="{3B54B848-78D0-4D94-886C-9BB073277AE0}">
      <dgm:prSet/>
      <dgm:spPr/>
      <dgm:t>
        <a:bodyPr/>
        <a:lstStyle/>
        <a:p>
          <a:endParaRPr lang="es-EC"/>
        </a:p>
      </dgm:t>
    </dgm:pt>
    <dgm:pt modelId="{BD0AB284-1EC8-4E7B-AD8F-CA8B3C62A24E}">
      <dgm:prSet phldrT="[Texto]" custT="1"/>
      <dgm:spPr/>
      <dgm:t>
        <a:bodyPr/>
        <a:lstStyle/>
        <a:p>
          <a:r>
            <a:rPr lang="es-EC" sz="1600" dirty="0" smtClean="0"/>
            <a:t>Tienen el 20 y 30% de probabilidad de morir en forma permanente</a:t>
          </a:r>
          <a:endParaRPr lang="es-EC" sz="1600" dirty="0"/>
        </a:p>
      </dgm:t>
    </dgm:pt>
    <dgm:pt modelId="{90C98338-05CD-404C-8891-C6B2CD1D4349}" type="parTrans" cxnId="{F0B56BF7-C055-4494-9957-E4B14010D236}">
      <dgm:prSet/>
      <dgm:spPr/>
      <dgm:t>
        <a:bodyPr/>
        <a:lstStyle/>
        <a:p>
          <a:endParaRPr lang="es-EC"/>
        </a:p>
      </dgm:t>
    </dgm:pt>
    <dgm:pt modelId="{C981BFEB-8EB7-43FB-820A-C56EF8956A95}" type="sibTrans" cxnId="{F0B56BF7-C055-4494-9957-E4B14010D236}">
      <dgm:prSet/>
      <dgm:spPr/>
      <dgm:t>
        <a:bodyPr/>
        <a:lstStyle/>
        <a:p>
          <a:endParaRPr lang="es-EC"/>
        </a:p>
      </dgm:t>
    </dgm:pt>
    <dgm:pt modelId="{EF4316B9-B46C-4D64-86B1-D3BEF63DB756}">
      <dgm:prSet phldrT="[Texto]" custT="1"/>
      <dgm:spPr/>
      <dgm:t>
        <a:bodyPr/>
        <a:lstStyle/>
        <a:p>
          <a:r>
            <a:rPr lang="es-EC" sz="1600" dirty="0" smtClean="0"/>
            <a:t>Las mujeres pueden percibir más efectos de la menopausia</a:t>
          </a:r>
          <a:endParaRPr lang="es-EC" sz="1600" dirty="0"/>
        </a:p>
      </dgm:t>
    </dgm:pt>
    <dgm:pt modelId="{DD015461-98C9-47AB-AC57-AC1067093C18}" type="parTrans" cxnId="{2A274401-656E-45E6-BBBA-05F535281153}">
      <dgm:prSet/>
      <dgm:spPr/>
      <dgm:t>
        <a:bodyPr/>
        <a:lstStyle/>
        <a:p>
          <a:endParaRPr lang="es-EC"/>
        </a:p>
      </dgm:t>
    </dgm:pt>
    <dgm:pt modelId="{34C33203-F220-437F-BEA8-2339AD09E1C1}" type="sibTrans" cxnId="{2A274401-656E-45E6-BBBA-05F535281153}">
      <dgm:prSet/>
      <dgm:spPr/>
      <dgm:t>
        <a:bodyPr/>
        <a:lstStyle/>
        <a:p>
          <a:endParaRPr lang="es-EC"/>
        </a:p>
      </dgm:t>
    </dgm:pt>
    <dgm:pt modelId="{B849BBDA-07C5-410F-84B6-8447E71C15E8}">
      <dgm:prSet phldrT="[Texto]" custT="1"/>
      <dgm:spPr/>
      <dgm:t>
        <a:bodyPr/>
        <a:lstStyle/>
        <a:p>
          <a:r>
            <a:rPr lang="es-EC" sz="1600" dirty="0" smtClean="0"/>
            <a:t>La vida sedentaria se asocia con algunos tipos de cáncer</a:t>
          </a:r>
          <a:endParaRPr lang="es-EC" sz="1600" dirty="0"/>
        </a:p>
      </dgm:t>
    </dgm:pt>
    <dgm:pt modelId="{9701AA7B-05F1-4FBC-90E2-88E08EF9B579}" type="parTrans" cxnId="{6F8C92E4-9D31-426D-8786-5F291140FCE4}">
      <dgm:prSet/>
      <dgm:spPr/>
      <dgm:t>
        <a:bodyPr/>
        <a:lstStyle/>
        <a:p>
          <a:endParaRPr lang="es-EC"/>
        </a:p>
      </dgm:t>
    </dgm:pt>
    <dgm:pt modelId="{94FBC632-D2CA-4F8A-B5B9-3C9C611E9C42}" type="sibTrans" cxnId="{6F8C92E4-9D31-426D-8786-5F291140FCE4}">
      <dgm:prSet/>
      <dgm:spPr/>
      <dgm:t>
        <a:bodyPr/>
        <a:lstStyle/>
        <a:p>
          <a:endParaRPr lang="es-EC"/>
        </a:p>
      </dgm:t>
    </dgm:pt>
    <dgm:pt modelId="{28A26083-CF74-4CF7-838A-3E8808CAE8DB}">
      <dgm:prSet phldrT="[Texto]" custT="1"/>
      <dgm:spPr/>
      <dgm:t>
        <a:bodyPr/>
        <a:lstStyle/>
        <a:p>
          <a:r>
            <a:rPr lang="es-EC" sz="1600" dirty="0" smtClean="0"/>
            <a:t>Los hijos activos salen igual a sus padres activos, la sociedad actual está alterando este patrón.</a:t>
          </a:r>
          <a:endParaRPr lang="es-EC" sz="1600" dirty="0"/>
        </a:p>
      </dgm:t>
    </dgm:pt>
    <dgm:pt modelId="{8BFE9329-9742-42B0-A78D-9FF504E6FAED}" type="parTrans" cxnId="{E464BFC2-05B7-4E0B-80B5-9BF7FD5CDD6B}">
      <dgm:prSet/>
      <dgm:spPr/>
      <dgm:t>
        <a:bodyPr/>
        <a:lstStyle/>
        <a:p>
          <a:endParaRPr lang="es-EC"/>
        </a:p>
      </dgm:t>
    </dgm:pt>
    <dgm:pt modelId="{26EFF227-747D-4F53-A97A-2BB03F321D80}" type="sibTrans" cxnId="{E464BFC2-05B7-4E0B-80B5-9BF7FD5CDD6B}">
      <dgm:prSet/>
      <dgm:spPr/>
      <dgm:t>
        <a:bodyPr/>
        <a:lstStyle/>
        <a:p>
          <a:endParaRPr lang="es-EC"/>
        </a:p>
      </dgm:t>
    </dgm:pt>
    <dgm:pt modelId="{C0135C27-2DFC-4B93-8804-0EC8598A7F35}" type="pres">
      <dgm:prSet presAssocID="{6D74F5A6-B55E-4FE0-AC55-5D3661B7FE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C6258B1-9A67-4724-A474-A6504AA7E3A2}" type="pres">
      <dgm:prSet presAssocID="{E320970A-0595-4F2D-8E45-09E75EDBE5A4}" presName="composite" presStyleCnt="0"/>
      <dgm:spPr/>
    </dgm:pt>
    <dgm:pt modelId="{FD95DE1B-D69F-47FC-88DC-1951CC9F479A}" type="pres">
      <dgm:prSet presAssocID="{E320970A-0595-4F2D-8E45-09E75EDBE5A4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6F95EF-9D04-4213-8D60-3497844BC3DB}" type="pres">
      <dgm:prSet presAssocID="{E320970A-0595-4F2D-8E45-09E75EDBE5A4}" presName="descendantText" presStyleLbl="alignAcc1" presStyleIdx="0" presStyleCnt="2" custScaleY="1521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6D5321-FD52-4C41-A159-8BE3544E36ED}" type="pres">
      <dgm:prSet presAssocID="{CBBAC953-C88D-49F2-BCA0-604AAB951F84}" presName="sp" presStyleCnt="0"/>
      <dgm:spPr/>
    </dgm:pt>
    <dgm:pt modelId="{8977FBB4-E1A3-4EBC-8275-83E96B8EAEAC}" type="pres">
      <dgm:prSet presAssocID="{558D7CDC-6DDE-4BB7-A04C-42D057ADF321}" presName="composite" presStyleCnt="0"/>
      <dgm:spPr/>
    </dgm:pt>
    <dgm:pt modelId="{AB9399CB-3CE6-4F21-98F9-EF4EF169B349}" type="pres">
      <dgm:prSet presAssocID="{558D7CDC-6DDE-4BB7-A04C-42D057ADF321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E4806D-08E7-4B77-805C-53B5D35ACE6A}" type="pres">
      <dgm:prSet presAssocID="{558D7CDC-6DDE-4BB7-A04C-42D057ADF321}" presName="descendantText" presStyleLbl="alignAcc1" presStyleIdx="1" presStyleCnt="2" custScaleY="2174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7B4AADE-33B0-4322-A25E-253A27F1416B}" type="presOf" srcId="{EF4316B9-B46C-4D64-86B1-D3BEF63DB756}" destId="{6AE4806D-08E7-4B77-805C-53B5D35ACE6A}" srcOrd="0" destOrd="2" presId="urn:microsoft.com/office/officeart/2005/8/layout/chevron2"/>
    <dgm:cxn modelId="{296BB80C-B0B4-49AE-A389-500025D38051}" type="presOf" srcId="{BC7D8875-C414-477E-938B-196BC7422F06}" destId="{046F95EF-9D04-4213-8D60-3497844BC3DB}" srcOrd="0" destOrd="0" presId="urn:microsoft.com/office/officeart/2005/8/layout/chevron2"/>
    <dgm:cxn modelId="{D11F9E68-6EBE-4543-8AAC-E34BAB9DD805}" type="presOf" srcId="{9D559684-0DD9-44E1-862B-9F8246854F57}" destId="{046F95EF-9D04-4213-8D60-3497844BC3DB}" srcOrd="0" destOrd="5" presId="urn:microsoft.com/office/officeart/2005/8/layout/chevron2"/>
    <dgm:cxn modelId="{68688A88-24FF-450B-8A0E-2D361DD0B7C7}" type="presOf" srcId="{BD0AB284-1EC8-4E7B-AD8F-CA8B3C62A24E}" destId="{6AE4806D-08E7-4B77-805C-53B5D35ACE6A}" srcOrd="0" destOrd="1" presId="urn:microsoft.com/office/officeart/2005/8/layout/chevron2"/>
    <dgm:cxn modelId="{9CB87C77-4026-49DE-A0BD-4F6FFF2BB9E7}" type="presOf" srcId="{206DDEC9-DAD0-468F-8FA9-13CF9BC31381}" destId="{046F95EF-9D04-4213-8D60-3497844BC3DB}" srcOrd="0" destOrd="4" presId="urn:microsoft.com/office/officeart/2005/8/layout/chevron2"/>
    <dgm:cxn modelId="{1EFCB06A-EE43-4260-9895-EC6F81BBB080}" srcId="{E320970A-0595-4F2D-8E45-09E75EDBE5A4}" destId="{206DDEC9-DAD0-468F-8FA9-13CF9BC31381}" srcOrd="4" destOrd="0" parTransId="{334D49BA-3CDD-467B-BBF9-D77327E289DA}" sibTransId="{43A522C6-9779-4F27-BF4A-594493BFFCCF}"/>
    <dgm:cxn modelId="{5C7F6D17-7E77-423C-B5C7-006CE446061E}" srcId="{E320970A-0595-4F2D-8E45-09E75EDBE5A4}" destId="{2D265E15-3AF7-427E-AEB5-98CC06D88543}" srcOrd="3" destOrd="0" parTransId="{5169AC90-EDDB-419B-B402-60940ED50C7F}" sibTransId="{3B18BFC2-03E5-42AC-964E-B34DC0A0D92C}"/>
    <dgm:cxn modelId="{6EEE85CB-BD88-4805-8DE0-E5BBE10CC343}" srcId="{E320970A-0595-4F2D-8E45-09E75EDBE5A4}" destId="{9D559684-0DD9-44E1-862B-9F8246854F57}" srcOrd="5" destOrd="0" parTransId="{0B1AD2CA-9282-4340-9F1A-6FD423DA43CB}" sibTransId="{C1381CB7-7E65-473B-A345-13FFF9D46A99}"/>
    <dgm:cxn modelId="{D6C92228-38D0-4048-9E2F-F0EFB6899CD6}" srcId="{558D7CDC-6DDE-4BB7-A04C-42D057ADF321}" destId="{AF8112F0-0A01-4B64-8584-769E1557814E}" srcOrd="0" destOrd="0" parTransId="{5E2D9EC4-CC76-4082-86CE-E50D476402A7}" sibTransId="{13DDB1AA-B960-4E82-8BD0-CD93FDD0576F}"/>
    <dgm:cxn modelId="{4D9496CD-3EE6-4171-A8CA-BE5FE964EA18}" type="presOf" srcId="{B849BBDA-07C5-410F-84B6-8447E71C15E8}" destId="{6AE4806D-08E7-4B77-805C-53B5D35ACE6A}" srcOrd="0" destOrd="3" presId="urn:microsoft.com/office/officeart/2005/8/layout/chevron2"/>
    <dgm:cxn modelId="{9BA68FBD-BFD9-4399-ADC3-D1B70FE0E8E9}" type="presOf" srcId="{28A26083-CF74-4CF7-838A-3E8808CAE8DB}" destId="{6AE4806D-08E7-4B77-805C-53B5D35ACE6A}" srcOrd="0" destOrd="4" presId="urn:microsoft.com/office/officeart/2005/8/layout/chevron2"/>
    <dgm:cxn modelId="{CA7E86C0-2687-4029-BC2A-C0386E4FDDA0}" type="presOf" srcId="{777060FE-8BCA-4801-8ABB-E36F7025B43A}" destId="{046F95EF-9D04-4213-8D60-3497844BC3DB}" srcOrd="0" destOrd="1" presId="urn:microsoft.com/office/officeart/2005/8/layout/chevron2"/>
    <dgm:cxn modelId="{5D350832-529B-4612-93BD-C9B24B9A4AA0}" type="presOf" srcId="{558D7CDC-6DDE-4BB7-A04C-42D057ADF321}" destId="{AB9399CB-3CE6-4F21-98F9-EF4EF169B349}" srcOrd="0" destOrd="0" presId="urn:microsoft.com/office/officeart/2005/8/layout/chevron2"/>
    <dgm:cxn modelId="{FD6EF1EB-31DF-439F-99BB-AE6AA86170D7}" srcId="{E320970A-0595-4F2D-8E45-09E75EDBE5A4}" destId="{BC7D8875-C414-477E-938B-196BC7422F06}" srcOrd="0" destOrd="0" parTransId="{042C8324-DD68-4CCB-8B6A-8AF18ABB539A}" sibTransId="{10A51BFC-5DEF-4267-A0ED-9F5D4C8A5A8E}"/>
    <dgm:cxn modelId="{5C3D5FE3-5C9A-4B6B-A219-6308EFBB615B}" srcId="{E320970A-0595-4F2D-8E45-09E75EDBE5A4}" destId="{777060FE-8BCA-4801-8ABB-E36F7025B43A}" srcOrd="1" destOrd="0" parTransId="{216FA49A-E71E-4A68-975C-AD110950D0E7}" sibTransId="{14152A0C-FAF1-4A09-BD22-79407FE40CDF}"/>
    <dgm:cxn modelId="{BF11E937-8023-45E4-B17E-069820609BD1}" type="presOf" srcId="{5F11B3A9-FE6F-4F7B-B782-BB7D394BF4E9}" destId="{046F95EF-9D04-4213-8D60-3497844BC3DB}" srcOrd="0" destOrd="6" presId="urn:microsoft.com/office/officeart/2005/8/layout/chevron2"/>
    <dgm:cxn modelId="{E464BFC2-05B7-4E0B-80B5-9BF7FD5CDD6B}" srcId="{558D7CDC-6DDE-4BB7-A04C-42D057ADF321}" destId="{28A26083-CF74-4CF7-838A-3E8808CAE8DB}" srcOrd="4" destOrd="0" parTransId="{8BFE9329-9742-42B0-A78D-9FF504E6FAED}" sibTransId="{26EFF227-747D-4F53-A97A-2BB03F321D80}"/>
    <dgm:cxn modelId="{5EE66D4A-B91A-49FC-A7CC-5C59529A49A2}" type="presOf" srcId="{E320970A-0595-4F2D-8E45-09E75EDBE5A4}" destId="{FD95DE1B-D69F-47FC-88DC-1951CC9F479A}" srcOrd="0" destOrd="0" presId="urn:microsoft.com/office/officeart/2005/8/layout/chevron2"/>
    <dgm:cxn modelId="{170C19A7-45F1-45B6-8BA8-556EAAE94429}" type="presOf" srcId="{2D265E15-3AF7-427E-AEB5-98CC06D88543}" destId="{046F95EF-9D04-4213-8D60-3497844BC3DB}" srcOrd="0" destOrd="3" presId="urn:microsoft.com/office/officeart/2005/8/layout/chevron2"/>
    <dgm:cxn modelId="{363CD0A2-4899-4FF2-AD22-B673E4ABE52B}" srcId="{6D74F5A6-B55E-4FE0-AC55-5D3661B7FEFC}" destId="{E320970A-0595-4F2D-8E45-09E75EDBE5A4}" srcOrd="0" destOrd="0" parTransId="{0F09794E-CD31-447E-AC1D-65B54B1C9B0B}" sibTransId="{CBBAC953-C88D-49F2-BCA0-604AAB951F84}"/>
    <dgm:cxn modelId="{14203AB0-329C-4DD2-8BC0-E7075B153B36}" type="presOf" srcId="{AF8112F0-0A01-4B64-8584-769E1557814E}" destId="{6AE4806D-08E7-4B77-805C-53B5D35ACE6A}" srcOrd="0" destOrd="0" presId="urn:microsoft.com/office/officeart/2005/8/layout/chevron2"/>
    <dgm:cxn modelId="{8A26B157-88C6-411C-8BC0-F8C31F1A5331}" srcId="{6D74F5A6-B55E-4FE0-AC55-5D3661B7FEFC}" destId="{558D7CDC-6DDE-4BB7-A04C-42D057ADF321}" srcOrd="1" destOrd="0" parTransId="{3C2EFF51-DCFC-455F-9DE6-C65E366862FB}" sibTransId="{E1F6B3DE-8CC3-4898-9636-87E4441BAEFE}"/>
    <dgm:cxn modelId="{2A274401-656E-45E6-BBBA-05F535281153}" srcId="{558D7CDC-6DDE-4BB7-A04C-42D057ADF321}" destId="{EF4316B9-B46C-4D64-86B1-D3BEF63DB756}" srcOrd="2" destOrd="0" parTransId="{DD015461-98C9-47AB-AC57-AC1067093C18}" sibTransId="{34C33203-F220-437F-BEA8-2339AD09E1C1}"/>
    <dgm:cxn modelId="{66EEC09C-790B-408C-B19B-07AF43CF919F}" type="presOf" srcId="{8C52951D-E693-4F28-A94E-D7392AE0F218}" destId="{046F95EF-9D04-4213-8D60-3497844BC3DB}" srcOrd="0" destOrd="2" presId="urn:microsoft.com/office/officeart/2005/8/layout/chevron2"/>
    <dgm:cxn modelId="{6F8C92E4-9D31-426D-8786-5F291140FCE4}" srcId="{558D7CDC-6DDE-4BB7-A04C-42D057ADF321}" destId="{B849BBDA-07C5-410F-84B6-8447E71C15E8}" srcOrd="3" destOrd="0" parTransId="{9701AA7B-05F1-4FBC-90E2-88E08EF9B579}" sibTransId="{94FBC632-D2CA-4F8A-B5B9-3C9C611E9C42}"/>
    <dgm:cxn modelId="{439D755F-9FD4-4553-A828-D96B80AE798C}" type="presOf" srcId="{6D74F5A6-B55E-4FE0-AC55-5D3661B7FEFC}" destId="{C0135C27-2DFC-4B93-8804-0EC8598A7F35}" srcOrd="0" destOrd="0" presId="urn:microsoft.com/office/officeart/2005/8/layout/chevron2"/>
    <dgm:cxn modelId="{3B54B848-78D0-4D94-886C-9BB073277AE0}" srcId="{E320970A-0595-4F2D-8E45-09E75EDBE5A4}" destId="{5F11B3A9-FE6F-4F7B-B782-BB7D394BF4E9}" srcOrd="6" destOrd="0" parTransId="{EBF006A6-F9DC-4CB1-87CE-C8014624EFC8}" sibTransId="{C38022E1-25EF-43C9-977A-3490D93A2BD9}"/>
    <dgm:cxn modelId="{F0B56BF7-C055-4494-9957-E4B14010D236}" srcId="{558D7CDC-6DDE-4BB7-A04C-42D057ADF321}" destId="{BD0AB284-1EC8-4E7B-AD8F-CA8B3C62A24E}" srcOrd="1" destOrd="0" parTransId="{90C98338-05CD-404C-8891-C6B2CD1D4349}" sibTransId="{C981BFEB-8EB7-43FB-820A-C56EF8956A95}"/>
    <dgm:cxn modelId="{80558B65-B45F-4C33-9B79-ECA9AD062220}" srcId="{E320970A-0595-4F2D-8E45-09E75EDBE5A4}" destId="{8C52951D-E693-4F28-A94E-D7392AE0F218}" srcOrd="2" destOrd="0" parTransId="{BC169409-8940-4915-A216-3BBE1577B35F}" sibTransId="{7F86237F-7778-409D-AB79-5A06D7179037}"/>
    <dgm:cxn modelId="{2716C398-8BCA-4941-BA6F-3A186EA51F3F}" type="presParOf" srcId="{C0135C27-2DFC-4B93-8804-0EC8598A7F35}" destId="{7C6258B1-9A67-4724-A474-A6504AA7E3A2}" srcOrd="0" destOrd="0" presId="urn:microsoft.com/office/officeart/2005/8/layout/chevron2"/>
    <dgm:cxn modelId="{58CFFEBE-4E1B-425F-8BB6-1DA419B63F2E}" type="presParOf" srcId="{7C6258B1-9A67-4724-A474-A6504AA7E3A2}" destId="{FD95DE1B-D69F-47FC-88DC-1951CC9F479A}" srcOrd="0" destOrd="0" presId="urn:microsoft.com/office/officeart/2005/8/layout/chevron2"/>
    <dgm:cxn modelId="{820FC256-ABF1-4F9E-902A-8AEC7FF9922D}" type="presParOf" srcId="{7C6258B1-9A67-4724-A474-A6504AA7E3A2}" destId="{046F95EF-9D04-4213-8D60-3497844BC3DB}" srcOrd="1" destOrd="0" presId="urn:microsoft.com/office/officeart/2005/8/layout/chevron2"/>
    <dgm:cxn modelId="{54A71581-4B09-4A06-9BDE-7BA6DEDA2427}" type="presParOf" srcId="{C0135C27-2DFC-4B93-8804-0EC8598A7F35}" destId="{C96D5321-FD52-4C41-A159-8BE3544E36ED}" srcOrd="1" destOrd="0" presId="urn:microsoft.com/office/officeart/2005/8/layout/chevron2"/>
    <dgm:cxn modelId="{FC834FBB-1445-4918-8DA4-985E919CEAED}" type="presParOf" srcId="{C0135C27-2DFC-4B93-8804-0EC8598A7F35}" destId="{8977FBB4-E1A3-4EBC-8275-83E96B8EAEAC}" srcOrd="2" destOrd="0" presId="urn:microsoft.com/office/officeart/2005/8/layout/chevron2"/>
    <dgm:cxn modelId="{251D90B0-BB8C-4639-89D1-13A3FB88BFFB}" type="presParOf" srcId="{8977FBB4-E1A3-4EBC-8275-83E96B8EAEAC}" destId="{AB9399CB-3CE6-4F21-98F9-EF4EF169B349}" srcOrd="0" destOrd="0" presId="urn:microsoft.com/office/officeart/2005/8/layout/chevron2"/>
    <dgm:cxn modelId="{230DC610-7C60-4150-877C-D5D0677EF078}" type="presParOf" srcId="{8977FBB4-E1A3-4EBC-8275-83E96B8EAEAC}" destId="{6AE4806D-08E7-4B77-805C-53B5D35ACE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027FEB-EA7A-4D1C-8657-CDF849B175C4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B939D29D-90D2-4958-993C-97A6D8E3E70A}">
      <dgm:prSet phldrT="[Texto]"/>
      <dgm:spPr/>
      <dgm:t>
        <a:bodyPr/>
        <a:lstStyle/>
        <a:p>
          <a:r>
            <a:rPr lang="es-EC" dirty="0" smtClean="0"/>
            <a:t>“La recreación la conforman una serie de actividades escogidas voluntariamente, ya sea por satisfacción, placer o enriquecimiento creativo derivado y que se percibe de ella al practicarla, ciertos valores sociales y personales”. (Aguilar Cortez)</a:t>
          </a:r>
          <a:endParaRPr lang="es-EC" dirty="0"/>
        </a:p>
      </dgm:t>
    </dgm:pt>
    <dgm:pt modelId="{31B6665C-83FF-4F7F-921B-73D681F924C5}" type="parTrans" cxnId="{28D05C26-FD47-4A00-817E-DFC347341417}">
      <dgm:prSet/>
      <dgm:spPr/>
      <dgm:t>
        <a:bodyPr/>
        <a:lstStyle/>
        <a:p>
          <a:endParaRPr lang="es-EC"/>
        </a:p>
      </dgm:t>
    </dgm:pt>
    <dgm:pt modelId="{B9078910-2D6E-44D8-AA15-F566800A7A81}" type="sibTrans" cxnId="{28D05C26-FD47-4A00-817E-DFC347341417}">
      <dgm:prSet/>
      <dgm:spPr/>
      <dgm:t>
        <a:bodyPr/>
        <a:lstStyle/>
        <a:p>
          <a:endParaRPr lang="es-EC"/>
        </a:p>
      </dgm:t>
    </dgm:pt>
    <dgm:pt modelId="{2127099E-8CDD-4698-BC28-9B3D0BFD5636}">
      <dgm:prSet phldrT="[Texto]"/>
      <dgm:spPr/>
      <dgm:t>
        <a:bodyPr/>
        <a:lstStyle/>
        <a:p>
          <a:r>
            <a:rPr lang="es-EC" b="1" dirty="0" smtClean="0"/>
            <a:t>“Actividades y experiencias representadas </a:t>
          </a:r>
          <a:r>
            <a:rPr lang="es-EC" b="1" smtClean="0"/>
            <a:t>en áreas </a:t>
          </a:r>
          <a:r>
            <a:rPr lang="es-EC" b="1" dirty="0" smtClean="0"/>
            <a:t>de expresión que se realizan en el tiempo libre y que son elegidas voluntariamente por la persona participante para obtener satisfacción, placer y valores personales y sociales”. (Kraus)</a:t>
          </a:r>
          <a:endParaRPr lang="es-EC" dirty="0"/>
        </a:p>
      </dgm:t>
    </dgm:pt>
    <dgm:pt modelId="{F879F8A1-F01C-48A6-ACBE-F5AFA0D1AA77}" type="parTrans" cxnId="{C44A7526-0BF0-484A-AFE0-3802ED793DA8}">
      <dgm:prSet/>
      <dgm:spPr/>
      <dgm:t>
        <a:bodyPr/>
        <a:lstStyle/>
        <a:p>
          <a:endParaRPr lang="es-EC"/>
        </a:p>
      </dgm:t>
    </dgm:pt>
    <dgm:pt modelId="{7FB0D229-AB07-4A47-AA7B-110A6043E8DF}" type="sibTrans" cxnId="{C44A7526-0BF0-484A-AFE0-3802ED793DA8}">
      <dgm:prSet/>
      <dgm:spPr/>
      <dgm:t>
        <a:bodyPr/>
        <a:lstStyle/>
        <a:p>
          <a:endParaRPr lang="es-EC"/>
        </a:p>
      </dgm:t>
    </dgm:pt>
    <dgm:pt modelId="{C26EB3F5-5177-48FA-A2AB-D68D7386AB4A}">
      <dgm:prSet phldrT="[Texto]" custT="1"/>
      <dgm:spPr/>
      <dgm:t>
        <a:bodyPr/>
        <a:lstStyle/>
        <a:p>
          <a:endParaRPr lang="es-EC" sz="800" dirty="0" smtClean="0"/>
        </a:p>
        <a:p>
          <a:r>
            <a:rPr lang="es-EC" sz="1200" dirty="0" smtClean="0"/>
            <a:t>Durante el tiempo libre.</a:t>
          </a:r>
        </a:p>
        <a:p>
          <a:r>
            <a:rPr lang="es-EC" sz="1200" dirty="0" smtClean="0"/>
            <a:t>Elegida voluntariamente</a:t>
          </a:r>
        </a:p>
        <a:p>
          <a:r>
            <a:rPr lang="es-EC" sz="1200" dirty="0" smtClean="0"/>
            <a:t>Agradable a la persona</a:t>
          </a:r>
        </a:p>
        <a:p>
          <a:r>
            <a:rPr lang="es-EC" sz="1200" dirty="0" smtClean="0"/>
            <a:t>Voluntaria</a:t>
          </a:r>
        </a:p>
        <a:p>
          <a:r>
            <a:rPr lang="es-EC" sz="1200" dirty="0" smtClean="0"/>
            <a:t>Placentera</a:t>
          </a:r>
        </a:p>
        <a:p>
          <a:r>
            <a:rPr lang="es-EC" sz="1200" dirty="0" smtClean="0"/>
            <a:t>Se expresa en forma espontánea</a:t>
          </a:r>
        </a:p>
        <a:p>
          <a:r>
            <a:rPr lang="es-EC" sz="1200" dirty="0" smtClean="0"/>
            <a:t>Oportunidad de auto-expresión, creatividad</a:t>
          </a:r>
        </a:p>
        <a:p>
          <a:r>
            <a:rPr lang="es-EC" sz="1200" dirty="0" smtClean="0"/>
            <a:t>Sana, constructiva</a:t>
          </a:r>
        </a:p>
        <a:p>
          <a:endParaRPr lang="es-EC" sz="800" dirty="0"/>
        </a:p>
      </dgm:t>
    </dgm:pt>
    <dgm:pt modelId="{02228D1B-D045-4654-9E3E-27D1B9E08930}" type="parTrans" cxnId="{9A16FEBA-1C3C-4557-B21F-CD74DB1441EA}">
      <dgm:prSet/>
      <dgm:spPr/>
      <dgm:t>
        <a:bodyPr/>
        <a:lstStyle/>
        <a:p>
          <a:endParaRPr lang="es-EC"/>
        </a:p>
      </dgm:t>
    </dgm:pt>
    <dgm:pt modelId="{12366E27-0C64-4672-A256-05CA1E98F62F}" type="sibTrans" cxnId="{9A16FEBA-1C3C-4557-B21F-CD74DB1441EA}">
      <dgm:prSet/>
      <dgm:spPr/>
      <dgm:t>
        <a:bodyPr/>
        <a:lstStyle/>
        <a:p>
          <a:endParaRPr lang="es-EC"/>
        </a:p>
      </dgm:t>
    </dgm:pt>
    <dgm:pt modelId="{AD6DE6FD-9D81-4B6F-8687-F575356FD45D}" type="pres">
      <dgm:prSet presAssocID="{A2027FEB-EA7A-4D1C-8657-CDF849B175C4}" presName="Name0" presStyleCnt="0">
        <dgm:presLayoutVars>
          <dgm:dir/>
          <dgm:resizeHandles val="exact"/>
        </dgm:presLayoutVars>
      </dgm:prSet>
      <dgm:spPr/>
    </dgm:pt>
    <dgm:pt modelId="{8A6B1F36-7905-4602-BDAA-1140CFE5D8BB}" type="pres">
      <dgm:prSet presAssocID="{A2027FEB-EA7A-4D1C-8657-CDF849B175C4}" presName="vNodes" presStyleCnt="0"/>
      <dgm:spPr/>
    </dgm:pt>
    <dgm:pt modelId="{217668F5-1932-481A-944F-47111E79A46D}" type="pres">
      <dgm:prSet presAssocID="{B939D29D-90D2-4958-993C-97A6D8E3E70A}" presName="node" presStyleLbl="node1" presStyleIdx="0" presStyleCnt="3" custScaleX="325123" custScaleY="2418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8661D-1048-4EEB-AA67-E970CBDBFC4C}" type="pres">
      <dgm:prSet presAssocID="{B9078910-2D6E-44D8-AA15-F566800A7A81}" presName="spacerT" presStyleCnt="0"/>
      <dgm:spPr/>
    </dgm:pt>
    <dgm:pt modelId="{CB041C07-2C6B-4F74-A15B-72C26A5E675B}" type="pres">
      <dgm:prSet presAssocID="{B9078910-2D6E-44D8-AA15-F566800A7A81}" presName="sibTrans" presStyleLbl="sibTrans2D1" presStyleIdx="0" presStyleCnt="2"/>
      <dgm:spPr/>
      <dgm:t>
        <a:bodyPr/>
        <a:lstStyle/>
        <a:p>
          <a:endParaRPr lang="es-EC"/>
        </a:p>
      </dgm:t>
    </dgm:pt>
    <dgm:pt modelId="{52AD142F-F0E5-4386-A03F-ADE38BC736F3}" type="pres">
      <dgm:prSet presAssocID="{B9078910-2D6E-44D8-AA15-F566800A7A81}" presName="spacerB" presStyleCnt="0"/>
      <dgm:spPr/>
    </dgm:pt>
    <dgm:pt modelId="{32D919FD-C95A-4B89-BA0F-E7A6224D9950}" type="pres">
      <dgm:prSet presAssocID="{2127099E-8CDD-4698-BC28-9B3D0BFD5636}" presName="node" presStyleLbl="node1" presStyleIdx="1" presStyleCnt="3" custScaleX="358383" custScaleY="2252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A839EA-E95A-443F-A363-38D705CE59E6}" type="pres">
      <dgm:prSet presAssocID="{A2027FEB-EA7A-4D1C-8657-CDF849B175C4}" presName="sibTransLast" presStyleLbl="sibTrans2D1" presStyleIdx="1" presStyleCnt="2"/>
      <dgm:spPr/>
      <dgm:t>
        <a:bodyPr/>
        <a:lstStyle/>
        <a:p>
          <a:endParaRPr lang="es-EC"/>
        </a:p>
      </dgm:t>
    </dgm:pt>
    <dgm:pt modelId="{A126E115-B655-452F-9174-793D19C45161}" type="pres">
      <dgm:prSet presAssocID="{A2027FEB-EA7A-4D1C-8657-CDF849B175C4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94FAC604-8028-4F21-BBC6-C6A2E3FD0008}" type="pres">
      <dgm:prSet presAssocID="{A2027FEB-EA7A-4D1C-8657-CDF849B175C4}" presName="lastNode" presStyleLbl="node1" presStyleIdx="2" presStyleCnt="3" custScaleX="238871" custScaleY="1399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4A7526-0BF0-484A-AFE0-3802ED793DA8}" srcId="{A2027FEB-EA7A-4D1C-8657-CDF849B175C4}" destId="{2127099E-8CDD-4698-BC28-9B3D0BFD5636}" srcOrd="1" destOrd="0" parTransId="{F879F8A1-F01C-48A6-ACBE-F5AFA0D1AA77}" sibTransId="{7FB0D229-AB07-4A47-AA7B-110A6043E8DF}"/>
    <dgm:cxn modelId="{0150C153-8223-4683-BC91-5106635EB569}" type="presOf" srcId="{C26EB3F5-5177-48FA-A2AB-D68D7386AB4A}" destId="{94FAC604-8028-4F21-BBC6-C6A2E3FD0008}" srcOrd="0" destOrd="0" presId="urn:microsoft.com/office/officeart/2005/8/layout/equation2"/>
    <dgm:cxn modelId="{37BC70FA-E3C2-4EFA-89D4-C529DE775E7A}" type="presOf" srcId="{2127099E-8CDD-4698-BC28-9B3D0BFD5636}" destId="{32D919FD-C95A-4B89-BA0F-E7A6224D9950}" srcOrd="0" destOrd="0" presId="urn:microsoft.com/office/officeart/2005/8/layout/equation2"/>
    <dgm:cxn modelId="{28D05C26-FD47-4A00-817E-DFC347341417}" srcId="{A2027FEB-EA7A-4D1C-8657-CDF849B175C4}" destId="{B939D29D-90D2-4958-993C-97A6D8E3E70A}" srcOrd="0" destOrd="0" parTransId="{31B6665C-83FF-4F7F-921B-73D681F924C5}" sibTransId="{B9078910-2D6E-44D8-AA15-F566800A7A81}"/>
    <dgm:cxn modelId="{C96DD276-97FF-4CFC-9C13-06AE89F63545}" type="presOf" srcId="{7FB0D229-AB07-4A47-AA7B-110A6043E8DF}" destId="{A126E115-B655-452F-9174-793D19C45161}" srcOrd="1" destOrd="0" presId="urn:microsoft.com/office/officeart/2005/8/layout/equation2"/>
    <dgm:cxn modelId="{826EDBC4-2D3B-4F37-8071-2E4BB66C37CD}" type="presOf" srcId="{A2027FEB-EA7A-4D1C-8657-CDF849B175C4}" destId="{AD6DE6FD-9D81-4B6F-8687-F575356FD45D}" srcOrd="0" destOrd="0" presId="urn:microsoft.com/office/officeart/2005/8/layout/equation2"/>
    <dgm:cxn modelId="{FB7033C6-2287-4DF3-94D9-A17ADEA4ECBC}" type="presOf" srcId="{B939D29D-90D2-4958-993C-97A6D8E3E70A}" destId="{217668F5-1932-481A-944F-47111E79A46D}" srcOrd="0" destOrd="0" presId="urn:microsoft.com/office/officeart/2005/8/layout/equation2"/>
    <dgm:cxn modelId="{ED7945AA-944F-45E3-B2B3-4A1F9891AAD8}" type="presOf" srcId="{7FB0D229-AB07-4A47-AA7B-110A6043E8DF}" destId="{C7A839EA-E95A-443F-A363-38D705CE59E6}" srcOrd="0" destOrd="0" presId="urn:microsoft.com/office/officeart/2005/8/layout/equation2"/>
    <dgm:cxn modelId="{9A16FEBA-1C3C-4557-B21F-CD74DB1441EA}" srcId="{A2027FEB-EA7A-4D1C-8657-CDF849B175C4}" destId="{C26EB3F5-5177-48FA-A2AB-D68D7386AB4A}" srcOrd="2" destOrd="0" parTransId="{02228D1B-D045-4654-9E3E-27D1B9E08930}" sibTransId="{12366E27-0C64-4672-A256-05CA1E98F62F}"/>
    <dgm:cxn modelId="{6765D49A-9FA1-4060-A47A-BDCA14BD3654}" type="presOf" srcId="{B9078910-2D6E-44D8-AA15-F566800A7A81}" destId="{CB041C07-2C6B-4F74-A15B-72C26A5E675B}" srcOrd="0" destOrd="0" presId="urn:microsoft.com/office/officeart/2005/8/layout/equation2"/>
    <dgm:cxn modelId="{53C81AE7-063B-44D6-B320-3DA03B65250A}" type="presParOf" srcId="{AD6DE6FD-9D81-4B6F-8687-F575356FD45D}" destId="{8A6B1F36-7905-4602-BDAA-1140CFE5D8BB}" srcOrd="0" destOrd="0" presId="urn:microsoft.com/office/officeart/2005/8/layout/equation2"/>
    <dgm:cxn modelId="{37421DEA-4432-47F7-93C4-6D6E057D91EF}" type="presParOf" srcId="{8A6B1F36-7905-4602-BDAA-1140CFE5D8BB}" destId="{217668F5-1932-481A-944F-47111E79A46D}" srcOrd="0" destOrd="0" presId="urn:microsoft.com/office/officeart/2005/8/layout/equation2"/>
    <dgm:cxn modelId="{AF648F94-7746-4E57-A068-0474F1BB3525}" type="presParOf" srcId="{8A6B1F36-7905-4602-BDAA-1140CFE5D8BB}" destId="{74F8661D-1048-4EEB-AA67-E970CBDBFC4C}" srcOrd="1" destOrd="0" presId="urn:microsoft.com/office/officeart/2005/8/layout/equation2"/>
    <dgm:cxn modelId="{75A35267-EA80-49E0-9F6B-0A919B3B09CD}" type="presParOf" srcId="{8A6B1F36-7905-4602-BDAA-1140CFE5D8BB}" destId="{CB041C07-2C6B-4F74-A15B-72C26A5E675B}" srcOrd="2" destOrd="0" presId="urn:microsoft.com/office/officeart/2005/8/layout/equation2"/>
    <dgm:cxn modelId="{B272AE51-6499-48F4-9C3F-7010CBAB88B1}" type="presParOf" srcId="{8A6B1F36-7905-4602-BDAA-1140CFE5D8BB}" destId="{52AD142F-F0E5-4386-A03F-ADE38BC736F3}" srcOrd="3" destOrd="0" presId="urn:microsoft.com/office/officeart/2005/8/layout/equation2"/>
    <dgm:cxn modelId="{F0187F02-5E55-4AD3-8A84-5CE5E66D376A}" type="presParOf" srcId="{8A6B1F36-7905-4602-BDAA-1140CFE5D8BB}" destId="{32D919FD-C95A-4B89-BA0F-E7A6224D9950}" srcOrd="4" destOrd="0" presId="urn:microsoft.com/office/officeart/2005/8/layout/equation2"/>
    <dgm:cxn modelId="{7B189736-6168-466C-A13E-2007D1238747}" type="presParOf" srcId="{AD6DE6FD-9D81-4B6F-8687-F575356FD45D}" destId="{C7A839EA-E95A-443F-A363-38D705CE59E6}" srcOrd="1" destOrd="0" presId="urn:microsoft.com/office/officeart/2005/8/layout/equation2"/>
    <dgm:cxn modelId="{F65B6A64-C011-4325-A8FB-EF8D951BD18A}" type="presParOf" srcId="{C7A839EA-E95A-443F-A363-38D705CE59E6}" destId="{A126E115-B655-452F-9174-793D19C45161}" srcOrd="0" destOrd="0" presId="urn:microsoft.com/office/officeart/2005/8/layout/equation2"/>
    <dgm:cxn modelId="{95B820F8-CA89-4DE2-97F1-ABB710F621E0}" type="presParOf" srcId="{AD6DE6FD-9D81-4B6F-8687-F575356FD45D}" destId="{94FAC604-8028-4F21-BBC6-C6A2E3FD000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BD29D6-C50D-4612-BBED-706A2FD265C5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1DDB623-2922-4925-8414-854BDF501F67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800" dirty="0" smtClean="0"/>
            <a:t>Expresión Físico deportiva</a:t>
          </a:r>
          <a:endParaRPr lang="es-EC" sz="800" dirty="0"/>
        </a:p>
      </dgm:t>
    </dgm:pt>
    <dgm:pt modelId="{6F8DD3D1-219E-4D82-BA1B-5F7FA681B850}" type="parTrans" cxnId="{6F659817-EF03-490F-B464-A2D2D72EBA37}">
      <dgm:prSet/>
      <dgm:spPr/>
      <dgm:t>
        <a:bodyPr/>
        <a:lstStyle/>
        <a:p>
          <a:endParaRPr lang="es-EC"/>
        </a:p>
      </dgm:t>
    </dgm:pt>
    <dgm:pt modelId="{F1264BFC-6814-4E15-A529-46B653CADD1E}" type="sibTrans" cxnId="{6F659817-EF03-490F-B464-A2D2D72EBA37}">
      <dgm:prSet/>
      <dgm:spPr/>
      <dgm:t>
        <a:bodyPr/>
        <a:lstStyle/>
        <a:p>
          <a:endParaRPr lang="es-EC"/>
        </a:p>
      </dgm:t>
    </dgm:pt>
    <dgm:pt modelId="{B7CADC1D-F1B1-48BD-B62F-03A536453433}">
      <dgm:prSet phldrT="[Texto]" custT="1"/>
      <dgm:spPr/>
      <dgm:t>
        <a:bodyPr/>
        <a:lstStyle/>
        <a:p>
          <a:r>
            <a:rPr lang="es-EC" sz="800" dirty="0" smtClean="0"/>
            <a:t>Al aire </a:t>
          </a:r>
          <a:r>
            <a:rPr lang="es-EC" sz="900" dirty="0" smtClean="0"/>
            <a:t>libre</a:t>
          </a:r>
          <a:endParaRPr lang="es-EC" sz="900" dirty="0"/>
        </a:p>
      </dgm:t>
    </dgm:pt>
    <dgm:pt modelId="{A17AC4A3-D948-45B8-B4DA-43627ECC342C}" type="parTrans" cxnId="{4A74FE1A-B430-49B3-A686-207F4E4C64F2}">
      <dgm:prSet/>
      <dgm:spPr/>
      <dgm:t>
        <a:bodyPr/>
        <a:lstStyle/>
        <a:p>
          <a:endParaRPr lang="es-EC"/>
        </a:p>
      </dgm:t>
    </dgm:pt>
    <dgm:pt modelId="{F9DC2A56-4A27-420C-A028-9F9135BBA494}" type="sibTrans" cxnId="{4A74FE1A-B430-49B3-A686-207F4E4C64F2}">
      <dgm:prSet/>
      <dgm:spPr/>
      <dgm:t>
        <a:bodyPr/>
        <a:lstStyle/>
        <a:p>
          <a:endParaRPr lang="es-EC"/>
        </a:p>
      </dgm:t>
    </dgm:pt>
    <dgm:pt modelId="{5A214185-DEB7-4ED9-92FA-DD68481760A2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900" dirty="0" smtClean="0"/>
            <a:t>Acuática</a:t>
          </a:r>
          <a:endParaRPr lang="es-EC" sz="900" dirty="0"/>
        </a:p>
      </dgm:t>
    </dgm:pt>
    <dgm:pt modelId="{E02B8F88-1AFC-404C-AD79-715757253670}" type="parTrans" cxnId="{F114D7C2-8A3A-4BD7-9157-80CF095AD08C}">
      <dgm:prSet/>
      <dgm:spPr/>
      <dgm:t>
        <a:bodyPr/>
        <a:lstStyle/>
        <a:p>
          <a:endParaRPr lang="es-EC"/>
        </a:p>
      </dgm:t>
    </dgm:pt>
    <dgm:pt modelId="{0310B643-3C36-457A-8C21-82B44A11781F}" type="sibTrans" cxnId="{F114D7C2-8A3A-4BD7-9157-80CF095AD08C}">
      <dgm:prSet/>
      <dgm:spPr/>
      <dgm:t>
        <a:bodyPr/>
        <a:lstStyle/>
        <a:p>
          <a:endParaRPr lang="es-EC"/>
        </a:p>
      </dgm:t>
    </dgm:pt>
    <dgm:pt modelId="{344DF0E0-AA4D-4AF5-898F-ECF904315091}">
      <dgm:prSet phldrT="[Texto]" custT="1"/>
      <dgm:spPr/>
      <dgm:t>
        <a:bodyPr/>
        <a:lstStyle/>
        <a:p>
          <a:r>
            <a:rPr lang="es-EC" sz="800" dirty="0" smtClean="0"/>
            <a:t>Lúdica</a:t>
          </a:r>
          <a:endParaRPr lang="es-EC" sz="800" dirty="0"/>
        </a:p>
      </dgm:t>
    </dgm:pt>
    <dgm:pt modelId="{70B02F86-642A-4894-84A5-0689892BE8BA}" type="parTrans" cxnId="{DD7B20C5-00CC-4BC2-9E12-C45D8C994482}">
      <dgm:prSet/>
      <dgm:spPr/>
      <dgm:t>
        <a:bodyPr/>
        <a:lstStyle/>
        <a:p>
          <a:endParaRPr lang="es-EC"/>
        </a:p>
      </dgm:t>
    </dgm:pt>
    <dgm:pt modelId="{1D209208-F08E-4BF9-8CC6-7CF4D46E4ABC}" type="sibTrans" cxnId="{DD7B20C5-00CC-4BC2-9E12-C45D8C994482}">
      <dgm:prSet/>
      <dgm:spPr/>
      <dgm:t>
        <a:bodyPr/>
        <a:lstStyle/>
        <a:p>
          <a:endParaRPr lang="es-EC"/>
        </a:p>
      </dgm:t>
    </dgm:pt>
    <dgm:pt modelId="{40477AA7-2CDD-4AC7-88AE-E7CB11F6E809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800" dirty="0" smtClean="0"/>
            <a:t>Entretenimiento</a:t>
          </a:r>
          <a:endParaRPr lang="es-EC" sz="800" dirty="0"/>
        </a:p>
      </dgm:t>
    </dgm:pt>
    <dgm:pt modelId="{1BB715CA-73B8-479A-AA83-0046A6054926}" type="parTrans" cxnId="{2ABB47AB-02B4-4E94-8E70-C935FEBDA5E4}">
      <dgm:prSet/>
      <dgm:spPr/>
      <dgm:t>
        <a:bodyPr/>
        <a:lstStyle/>
        <a:p>
          <a:endParaRPr lang="es-EC"/>
        </a:p>
      </dgm:t>
    </dgm:pt>
    <dgm:pt modelId="{9D7EE747-4E09-4E15-8508-F42AA20BE727}" type="sibTrans" cxnId="{2ABB47AB-02B4-4E94-8E70-C935FEBDA5E4}">
      <dgm:prSet/>
      <dgm:spPr/>
      <dgm:t>
        <a:bodyPr/>
        <a:lstStyle/>
        <a:p>
          <a:endParaRPr lang="es-EC"/>
        </a:p>
      </dgm:t>
    </dgm:pt>
    <dgm:pt modelId="{6742F3FF-D870-4C07-886D-18ADD6AB0D85}">
      <dgm:prSet phldrT="[Texto]" custT="1"/>
      <dgm:spPr/>
      <dgm:t>
        <a:bodyPr/>
        <a:lstStyle/>
        <a:p>
          <a:r>
            <a:rPr lang="es-EC" sz="900" dirty="0" smtClean="0"/>
            <a:t>Artística</a:t>
          </a:r>
          <a:endParaRPr lang="es-EC" sz="900" dirty="0"/>
        </a:p>
      </dgm:t>
    </dgm:pt>
    <dgm:pt modelId="{F995377B-2475-4DAB-99EE-2C64208A3438}" type="parTrans" cxnId="{7A3AD1E1-77A7-4F12-8A29-CEC419C9CED8}">
      <dgm:prSet/>
      <dgm:spPr/>
      <dgm:t>
        <a:bodyPr/>
        <a:lstStyle/>
        <a:p>
          <a:endParaRPr lang="es-EC"/>
        </a:p>
      </dgm:t>
    </dgm:pt>
    <dgm:pt modelId="{9FB0669D-0788-4146-9AC3-8C6A3F2ACA38}" type="sibTrans" cxnId="{7A3AD1E1-77A7-4F12-8A29-CEC419C9CED8}">
      <dgm:prSet/>
      <dgm:spPr/>
      <dgm:t>
        <a:bodyPr/>
        <a:lstStyle/>
        <a:p>
          <a:endParaRPr lang="es-EC"/>
        </a:p>
      </dgm:t>
    </dgm:pt>
    <dgm:pt modelId="{EA59BDF2-F423-485A-ACA9-1EAD36598FB8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800" dirty="0" smtClean="0"/>
            <a:t>Conmemorativa</a:t>
          </a:r>
          <a:endParaRPr lang="es-EC" sz="800" dirty="0"/>
        </a:p>
      </dgm:t>
    </dgm:pt>
    <dgm:pt modelId="{CD492A7A-DD52-4469-8276-ADAE9EB27805}" type="parTrans" cxnId="{87014977-A9C1-4D00-AC00-14F7D1C8B20D}">
      <dgm:prSet/>
      <dgm:spPr/>
      <dgm:t>
        <a:bodyPr/>
        <a:lstStyle/>
        <a:p>
          <a:endParaRPr lang="es-EC"/>
        </a:p>
      </dgm:t>
    </dgm:pt>
    <dgm:pt modelId="{95024D05-90F7-4243-82E7-FD6D0E164ACC}" type="sibTrans" cxnId="{87014977-A9C1-4D00-AC00-14F7D1C8B20D}">
      <dgm:prSet/>
      <dgm:spPr/>
      <dgm:t>
        <a:bodyPr/>
        <a:lstStyle/>
        <a:p>
          <a:endParaRPr lang="es-EC"/>
        </a:p>
      </dgm:t>
    </dgm:pt>
    <dgm:pt modelId="{AC3CD7E7-D439-40A9-AED3-3DBE8AC44EAA}">
      <dgm:prSet phldrT="[Texto]" custT="1"/>
      <dgm:spPr/>
      <dgm:t>
        <a:bodyPr/>
        <a:lstStyle/>
        <a:p>
          <a:r>
            <a:rPr lang="es-EC" sz="900" dirty="0" smtClean="0"/>
            <a:t>Social</a:t>
          </a:r>
          <a:endParaRPr lang="es-EC" sz="900" dirty="0"/>
        </a:p>
      </dgm:t>
    </dgm:pt>
    <dgm:pt modelId="{2ACE700B-BEC8-4EF2-9DBE-DAD25092F652}" type="parTrans" cxnId="{0D2F4A4C-70B3-41E3-95A6-07C04A4DCE6F}">
      <dgm:prSet/>
      <dgm:spPr/>
      <dgm:t>
        <a:bodyPr/>
        <a:lstStyle/>
        <a:p>
          <a:endParaRPr lang="es-EC"/>
        </a:p>
      </dgm:t>
    </dgm:pt>
    <dgm:pt modelId="{3C7629F2-62C6-4146-8077-86D7FBA9027F}" type="sibTrans" cxnId="{0D2F4A4C-70B3-41E3-95A6-07C04A4DCE6F}">
      <dgm:prSet/>
      <dgm:spPr/>
      <dgm:t>
        <a:bodyPr/>
        <a:lstStyle/>
        <a:p>
          <a:endParaRPr lang="es-EC"/>
        </a:p>
      </dgm:t>
    </dgm:pt>
    <dgm:pt modelId="{DC64D312-6DA7-4714-BCEC-FACE20C9B12C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900" dirty="0" smtClean="0"/>
            <a:t>Literaria</a:t>
          </a:r>
          <a:endParaRPr lang="es-EC" sz="900" dirty="0"/>
        </a:p>
      </dgm:t>
    </dgm:pt>
    <dgm:pt modelId="{9A291BC9-4BFC-410E-9991-4F9CB45E32F2}" type="parTrans" cxnId="{9BB31540-E259-411A-95A1-CE9F4DE9B106}">
      <dgm:prSet/>
      <dgm:spPr/>
      <dgm:t>
        <a:bodyPr/>
        <a:lstStyle/>
        <a:p>
          <a:endParaRPr lang="es-EC"/>
        </a:p>
      </dgm:t>
    </dgm:pt>
    <dgm:pt modelId="{4814D6B5-D270-4130-908E-0C49F8F99866}" type="sibTrans" cxnId="{9BB31540-E259-411A-95A1-CE9F4DE9B106}">
      <dgm:prSet/>
      <dgm:spPr/>
      <dgm:t>
        <a:bodyPr/>
        <a:lstStyle/>
        <a:p>
          <a:endParaRPr lang="es-EC"/>
        </a:p>
      </dgm:t>
    </dgm:pt>
    <dgm:pt modelId="{19154E56-4A17-4AAC-A6FC-A449D896ECA4}">
      <dgm:prSet custT="1"/>
      <dgm:spPr/>
      <dgm:t>
        <a:bodyPr/>
        <a:lstStyle/>
        <a:p>
          <a:r>
            <a:rPr lang="es-EC" sz="800" dirty="0" smtClean="0"/>
            <a:t>De emprendimiento</a:t>
          </a:r>
          <a:endParaRPr lang="es-EC" sz="800" dirty="0"/>
        </a:p>
      </dgm:t>
    </dgm:pt>
    <dgm:pt modelId="{75580BEA-5E13-40A4-89CC-4D46BB88D2AA}" type="parTrans" cxnId="{861D900C-A0CE-480D-8A4E-A56C26571186}">
      <dgm:prSet/>
      <dgm:spPr/>
      <dgm:t>
        <a:bodyPr/>
        <a:lstStyle/>
        <a:p>
          <a:endParaRPr lang="es-EC"/>
        </a:p>
      </dgm:t>
    </dgm:pt>
    <dgm:pt modelId="{8E3B265A-B835-4482-A2F5-1BF1956B4CCC}" type="sibTrans" cxnId="{861D900C-A0CE-480D-8A4E-A56C26571186}">
      <dgm:prSet/>
      <dgm:spPr/>
      <dgm:t>
        <a:bodyPr/>
        <a:lstStyle/>
        <a:p>
          <a:endParaRPr lang="es-EC"/>
        </a:p>
      </dgm:t>
    </dgm:pt>
    <dgm:pt modelId="{1F99DB60-8E28-46C6-B108-455770857ADA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900" dirty="0" smtClean="0"/>
            <a:t>Técnica</a:t>
          </a:r>
          <a:endParaRPr lang="es-EC" sz="900" dirty="0"/>
        </a:p>
      </dgm:t>
    </dgm:pt>
    <dgm:pt modelId="{E55A2D1A-44EC-48A8-BAB9-F5A953E14615}" type="parTrans" cxnId="{179AF9D5-BB15-437F-B9EA-A974AB8CCE35}">
      <dgm:prSet/>
      <dgm:spPr/>
      <dgm:t>
        <a:bodyPr/>
        <a:lstStyle/>
        <a:p>
          <a:endParaRPr lang="es-EC"/>
        </a:p>
      </dgm:t>
    </dgm:pt>
    <dgm:pt modelId="{2A03EF71-3994-4320-A7A9-46E13724B63D}" type="sibTrans" cxnId="{179AF9D5-BB15-437F-B9EA-A974AB8CCE35}">
      <dgm:prSet/>
      <dgm:spPr/>
      <dgm:t>
        <a:bodyPr/>
        <a:lstStyle/>
        <a:p>
          <a:endParaRPr lang="es-EC"/>
        </a:p>
      </dgm:t>
    </dgm:pt>
    <dgm:pt modelId="{E26AEC2E-FF78-48E1-9654-7096BEC26F19}">
      <dgm:prSet custT="1"/>
      <dgm:spPr/>
      <dgm:t>
        <a:bodyPr/>
        <a:lstStyle/>
        <a:p>
          <a:r>
            <a:rPr lang="es-EC" sz="900" dirty="0" smtClean="0"/>
            <a:t>Manual</a:t>
          </a:r>
          <a:endParaRPr lang="es-EC" sz="900" dirty="0"/>
        </a:p>
      </dgm:t>
    </dgm:pt>
    <dgm:pt modelId="{D027D28F-AA68-4343-8A08-D5C731DA1CCE}" type="parTrans" cxnId="{3F598EF3-57F5-4549-B080-574B7E173E39}">
      <dgm:prSet/>
      <dgm:spPr/>
      <dgm:t>
        <a:bodyPr/>
        <a:lstStyle/>
        <a:p>
          <a:endParaRPr lang="es-EC"/>
        </a:p>
      </dgm:t>
    </dgm:pt>
    <dgm:pt modelId="{F19D4F5A-925F-4A26-AB91-837E7866F99A}" type="sibTrans" cxnId="{3F598EF3-57F5-4549-B080-574B7E173E39}">
      <dgm:prSet/>
      <dgm:spPr/>
      <dgm:t>
        <a:bodyPr/>
        <a:lstStyle/>
        <a:p>
          <a:endParaRPr lang="es-EC"/>
        </a:p>
      </dgm:t>
    </dgm:pt>
    <dgm:pt modelId="{514D642C-0946-4DCB-8D94-C569AFC5DD70}">
      <dgm:prSet custT="1"/>
      <dgm:spPr/>
      <dgm:t>
        <a:bodyPr/>
        <a:lstStyle/>
        <a:p>
          <a:r>
            <a:rPr lang="es-EC" sz="800" dirty="0" smtClean="0"/>
            <a:t>Comunitaria</a:t>
          </a:r>
          <a:endParaRPr lang="es-EC" sz="800" dirty="0"/>
        </a:p>
      </dgm:t>
    </dgm:pt>
    <dgm:pt modelId="{068F9DDB-FA1C-4844-83B4-705F617D714A}" type="sibTrans" cxnId="{447F24B2-27A2-4B8E-9A50-145EC4D5EDB1}">
      <dgm:prSet/>
      <dgm:spPr/>
      <dgm:t>
        <a:bodyPr/>
        <a:lstStyle/>
        <a:p>
          <a:endParaRPr lang="es-EC"/>
        </a:p>
      </dgm:t>
    </dgm:pt>
    <dgm:pt modelId="{220AA8A1-CAB6-46D6-AF62-79931A04CA4A}" type="parTrans" cxnId="{447F24B2-27A2-4B8E-9A50-145EC4D5EDB1}">
      <dgm:prSet/>
      <dgm:spPr/>
      <dgm:t>
        <a:bodyPr/>
        <a:lstStyle/>
        <a:p>
          <a:endParaRPr lang="es-EC"/>
        </a:p>
      </dgm:t>
    </dgm:pt>
    <dgm:pt modelId="{2E088459-3103-4A1B-8137-C2CA33F92C03}" type="pres">
      <dgm:prSet presAssocID="{98BD29D6-C50D-4612-BBED-706A2FD265C5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7B73C744-ED52-444C-9FF2-89C02B5E152B}" type="pres">
      <dgm:prSet presAssocID="{D1DDB623-2922-4925-8414-854BDF501F67}" presName="firstNode" presStyleLbl="node1" presStyleIdx="0" presStyleCnt="13" custScaleX="1067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4B989D-A84C-4DFA-9500-58CB4E1E26DD}" type="pres">
      <dgm:prSet presAssocID="{F1264BFC-6814-4E15-A529-46B653CADD1E}" presName="sibTrans" presStyleLbl="sibTrans2D1" presStyleIdx="0" presStyleCnt="12"/>
      <dgm:spPr/>
      <dgm:t>
        <a:bodyPr/>
        <a:lstStyle/>
        <a:p>
          <a:endParaRPr lang="es-EC"/>
        </a:p>
      </dgm:t>
    </dgm:pt>
    <dgm:pt modelId="{688C7876-5EBB-4445-85C8-8D9FE1C32879}" type="pres">
      <dgm:prSet presAssocID="{B7CADC1D-F1B1-48BD-B62F-03A536453433}" presName="middleNode" presStyleCnt="0"/>
      <dgm:spPr/>
    </dgm:pt>
    <dgm:pt modelId="{A0BAD7F1-8879-492A-9A73-1ECBC5FB95E6}" type="pres">
      <dgm:prSet presAssocID="{B7CADC1D-F1B1-48BD-B62F-03A536453433}" presName="padding" presStyleLbl="node1" presStyleIdx="0" presStyleCnt="13"/>
      <dgm:spPr/>
    </dgm:pt>
    <dgm:pt modelId="{22EBC3B4-8B70-47A0-AC98-57CF26A3061E}" type="pres">
      <dgm:prSet presAssocID="{B7CADC1D-F1B1-48BD-B62F-03A536453433}" presName="shap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5F510A-C198-4969-90A4-80C7C49C6EEC}" type="pres">
      <dgm:prSet presAssocID="{F9DC2A56-4A27-420C-A028-9F9135BBA494}" presName="sibTrans" presStyleLbl="sibTrans2D1" presStyleIdx="1" presStyleCnt="12"/>
      <dgm:spPr/>
      <dgm:t>
        <a:bodyPr/>
        <a:lstStyle/>
        <a:p>
          <a:endParaRPr lang="es-EC"/>
        </a:p>
      </dgm:t>
    </dgm:pt>
    <dgm:pt modelId="{6C484B2B-9F25-4C8F-9860-9F43CC26335D}" type="pres">
      <dgm:prSet presAssocID="{5A214185-DEB7-4ED9-92FA-DD68481760A2}" presName="middleNode" presStyleCnt="0"/>
      <dgm:spPr/>
    </dgm:pt>
    <dgm:pt modelId="{18662846-0690-4462-A327-A90913EA5F1A}" type="pres">
      <dgm:prSet presAssocID="{5A214185-DEB7-4ED9-92FA-DD68481760A2}" presName="padding" presStyleLbl="node1" presStyleIdx="1" presStyleCnt="13"/>
      <dgm:spPr/>
    </dgm:pt>
    <dgm:pt modelId="{47465D98-30B3-4F3E-9117-3B5B3970EFB1}" type="pres">
      <dgm:prSet presAssocID="{5A214185-DEB7-4ED9-92FA-DD68481760A2}" presName="shape" presStyleLbl="node1" presStyleIdx="2" presStyleCnt="13" custScaleX="1721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3950CC-3C41-4156-AD0E-C5A7C994A061}" type="pres">
      <dgm:prSet presAssocID="{0310B643-3C36-457A-8C21-82B44A11781F}" presName="sibTrans" presStyleLbl="sibTrans2D1" presStyleIdx="2" presStyleCnt="12"/>
      <dgm:spPr/>
      <dgm:t>
        <a:bodyPr/>
        <a:lstStyle/>
        <a:p>
          <a:endParaRPr lang="es-EC"/>
        </a:p>
      </dgm:t>
    </dgm:pt>
    <dgm:pt modelId="{55800CF7-BAAC-4C0B-A32A-15803865753E}" type="pres">
      <dgm:prSet presAssocID="{344DF0E0-AA4D-4AF5-898F-ECF904315091}" presName="middleNode" presStyleCnt="0"/>
      <dgm:spPr/>
    </dgm:pt>
    <dgm:pt modelId="{5775E101-FC12-485F-9494-D3D8B80BBA99}" type="pres">
      <dgm:prSet presAssocID="{344DF0E0-AA4D-4AF5-898F-ECF904315091}" presName="padding" presStyleLbl="node1" presStyleIdx="2" presStyleCnt="13"/>
      <dgm:spPr/>
    </dgm:pt>
    <dgm:pt modelId="{F80043E2-9715-47D1-92A1-81FCCFA25AA9}" type="pres">
      <dgm:prSet presAssocID="{344DF0E0-AA4D-4AF5-898F-ECF904315091}" presName="shap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2A6129-4E00-4420-B5D0-5BFE496582EC}" type="pres">
      <dgm:prSet presAssocID="{1D209208-F08E-4BF9-8CC6-7CF4D46E4ABC}" presName="sibTrans" presStyleLbl="sibTrans2D1" presStyleIdx="3" presStyleCnt="12"/>
      <dgm:spPr/>
      <dgm:t>
        <a:bodyPr/>
        <a:lstStyle/>
        <a:p>
          <a:endParaRPr lang="es-EC"/>
        </a:p>
      </dgm:t>
    </dgm:pt>
    <dgm:pt modelId="{1B71279E-EAA3-4597-BA15-0B11C7683309}" type="pres">
      <dgm:prSet presAssocID="{40477AA7-2CDD-4AC7-88AE-E7CB11F6E809}" presName="middleNode" presStyleCnt="0"/>
      <dgm:spPr/>
    </dgm:pt>
    <dgm:pt modelId="{9EBA12CD-BB89-4E0B-8686-8DE3305A1464}" type="pres">
      <dgm:prSet presAssocID="{40477AA7-2CDD-4AC7-88AE-E7CB11F6E809}" presName="padding" presStyleLbl="node1" presStyleIdx="3" presStyleCnt="13"/>
      <dgm:spPr/>
    </dgm:pt>
    <dgm:pt modelId="{57B41400-89A6-4D2E-987B-ABD67FE002E0}" type="pres">
      <dgm:prSet presAssocID="{40477AA7-2CDD-4AC7-88AE-E7CB11F6E809}" presName="shape" presStyleLbl="node1" presStyleIdx="4" presStyleCnt="13" custScaleX="211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28EBD2-0ADD-40E2-A8EE-9034FE873B9C}" type="pres">
      <dgm:prSet presAssocID="{9D7EE747-4E09-4E15-8508-F42AA20BE727}" presName="sibTrans" presStyleLbl="sibTrans2D1" presStyleIdx="4" presStyleCnt="12"/>
      <dgm:spPr/>
      <dgm:t>
        <a:bodyPr/>
        <a:lstStyle/>
        <a:p>
          <a:endParaRPr lang="es-EC"/>
        </a:p>
      </dgm:t>
    </dgm:pt>
    <dgm:pt modelId="{6FA23DE7-F267-4F78-BB04-EB8E369899DD}" type="pres">
      <dgm:prSet presAssocID="{6742F3FF-D870-4C07-886D-18ADD6AB0D85}" presName="middleNode" presStyleCnt="0"/>
      <dgm:spPr/>
    </dgm:pt>
    <dgm:pt modelId="{03374B4A-AAFB-4363-AEF9-651CAD2808D2}" type="pres">
      <dgm:prSet presAssocID="{6742F3FF-D870-4C07-886D-18ADD6AB0D85}" presName="padding" presStyleLbl="node1" presStyleIdx="4" presStyleCnt="13"/>
      <dgm:spPr/>
    </dgm:pt>
    <dgm:pt modelId="{9736E5EA-EA9A-4EEF-A528-FBB96A474D20}" type="pres">
      <dgm:prSet presAssocID="{6742F3FF-D870-4C07-886D-18ADD6AB0D85}" presName="shape" presStyleLbl="node1" presStyleIdx="5" presStyleCnt="13" custScaleX="1312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1D72E5-71F3-4218-A7C7-778C0F23EA2F}" type="pres">
      <dgm:prSet presAssocID="{9FB0669D-0788-4146-9AC3-8C6A3F2ACA38}" presName="sibTrans" presStyleLbl="sibTrans2D1" presStyleIdx="5" presStyleCnt="12"/>
      <dgm:spPr/>
      <dgm:t>
        <a:bodyPr/>
        <a:lstStyle/>
        <a:p>
          <a:endParaRPr lang="es-EC"/>
        </a:p>
      </dgm:t>
    </dgm:pt>
    <dgm:pt modelId="{851525FE-4ADF-42E0-AD03-E1E4D92ACB6A}" type="pres">
      <dgm:prSet presAssocID="{EA59BDF2-F423-485A-ACA9-1EAD36598FB8}" presName="middleNode" presStyleCnt="0"/>
      <dgm:spPr/>
    </dgm:pt>
    <dgm:pt modelId="{15128A18-AF38-4DF6-A3F8-5E96F4A25665}" type="pres">
      <dgm:prSet presAssocID="{EA59BDF2-F423-485A-ACA9-1EAD36598FB8}" presName="padding" presStyleLbl="node1" presStyleIdx="5" presStyleCnt="13"/>
      <dgm:spPr/>
    </dgm:pt>
    <dgm:pt modelId="{5994D87E-7724-4C78-9454-8EC574D24CCE}" type="pres">
      <dgm:prSet presAssocID="{EA59BDF2-F423-485A-ACA9-1EAD36598FB8}" presName="shape" presStyleLbl="node1" presStyleIdx="6" presStyleCnt="13" custScaleX="2108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5CA04C-43AB-4076-8AF7-33BAC27A806B}" type="pres">
      <dgm:prSet presAssocID="{95024D05-90F7-4243-82E7-FD6D0E164ACC}" presName="sibTrans" presStyleLbl="sibTrans2D1" presStyleIdx="6" presStyleCnt="12"/>
      <dgm:spPr/>
      <dgm:t>
        <a:bodyPr/>
        <a:lstStyle/>
        <a:p>
          <a:endParaRPr lang="es-EC"/>
        </a:p>
      </dgm:t>
    </dgm:pt>
    <dgm:pt modelId="{A3EA1E26-133A-4921-848C-E432D55C3F4B}" type="pres">
      <dgm:prSet presAssocID="{AC3CD7E7-D439-40A9-AED3-3DBE8AC44EAA}" presName="middleNode" presStyleCnt="0"/>
      <dgm:spPr/>
    </dgm:pt>
    <dgm:pt modelId="{5FAD4EFF-C6CC-4101-9FB9-DC1229CA7C07}" type="pres">
      <dgm:prSet presAssocID="{AC3CD7E7-D439-40A9-AED3-3DBE8AC44EAA}" presName="padding" presStyleLbl="node1" presStyleIdx="6" presStyleCnt="13"/>
      <dgm:spPr/>
    </dgm:pt>
    <dgm:pt modelId="{FEB58F6C-9D3A-4EE5-8F17-B72B248E062F}" type="pres">
      <dgm:prSet presAssocID="{AC3CD7E7-D439-40A9-AED3-3DBE8AC44EAA}" presName="shap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1C4E18-B091-4318-ADF8-181CE3031004}" type="pres">
      <dgm:prSet presAssocID="{3C7629F2-62C6-4146-8077-86D7FBA9027F}" presName="sibTrans" presStyleLbl="sibTrans2D1" presStyleIdx="7" presStyleCnt="12"/>
      <dgm:spPr/>
      <dgm:t>
        <a:bodyPr/>
        <a:lstStyle/>
        <a:p>
          <a:endParaRPr lang="es-EC"/>
        </a:p>
      </dgm:t>
    </dgm:pt>
    <dgm:pt modelId="{7B201588-830A-448E-8335-DE222FBA01C6}" type="pres">
      <dgm:prSet presAssocID="{DC64D312-6DA7-4714-BCEC-FACE20C9B12C}" presName="middleNode" presStyleCnt="0"/>
      <dgm:spPr/>
    </dgm:pt>
    <dgm:pt modelId="{1AC12E6A-802A-4C6A-B6AD-31964D415EA1}" type="pres">
      <dgm:prSet presAssocID="{DC64D312-6DA7-4714-BCEC-FACE20C9B12C}" presName="padding" presStyleLbl="node1" presStyleIdx="7" presStyleCnt="13"/>
      <dgm:spPr/>
    </dgm:pt>
    <dgm:pt modelId="{8D529BA7-4521-4885-8FE8-3F7321821D3D}" type="pres">
      <dgm:prSet presAssocID="{DC64D312-6DA7-4714-BCEC-FACE20C9B12C}" presName="shape" presStyleLbl="node1" presStyleIdx="8" presStyleCnt="13" custScaleX="1383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31FA59-E0FA-452F-B93B-779633435B2C}" type="pres">
      <dgm:prSet presAssocID="{4814D6B5-D270-4130-908E-0C49F8F99866}" presName="sibTrans" presStyleLbl="sibTrans2D1" presStyleIdx="8" presStyleCnt="12"/>
      <dgm:spPr/>
      <dgm:t>
        <a:bodyPr/>
        <a:lstStyle/>
        <a:p>
          <a:endParaRPr lang="es-EC"/>
        </a:p>
      </dgm:t>
    </dgm:pt>
    <dgm:pt modelId="{0C00CF1B-B231-44BE-9CC7-0C03D3983252}" type="pres">
      <dgm:prSet presAssocID="{19154E56-4A17-4AAC-A6FC-A449D896ECA4}" presName="middleNode" presStyleCnt="0"/>
      <dgm:spPr/>
    </dgm:pt>
    <dgm:pt modelId="{4D074B64-CB20-4E10-A9D9-154143E41ED4}" type="pres">
      <dgm:prSet presAssocID="{19154E56-4A17-4AAC-A6FC-A449D896ECA4}" presName="padding" presStyleLbl="node1" presStyleIdx="8" presStyleCnt="13"/>
      <dgm:spPr/>
    </dgm:pt>
    <dgm:pt modelId="{623C6AB5-660C-48B6-AA85-60C849DCF1CF}" type="pres">
      <dgm:prSet presAssocID="{19154E56-4A17-4AAC-A6FC-A449D896ECA4}" presName="shape" presStyleLbl="node1" presStyleIdx="9" presStyleCnt="13" custScaleX="2624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5944CC-4501-4C3C-B26C-77ADB9708566}" type="pres">
      <dgm:prSet presAssocID="{8E3B265A-B835-4482-A2F5-1BF1956B4CCC}" presName="sibTrans" presStyleLbl="sibTrans2D1" presStyleIdx="9" presStyleCnt="12"/>
      <dgm:spPr/>
      <dgm:t>
        <a:bodyPr/>
        <a:lstStyle/>
        <a:p>
          <a:endParaRPr lang="es-EC"/>
        </a:p>
      </dgm:t>
    </dgm:pt>
    <dgm:pt modelId="{1276CCB1-FE3F-49EA-A8C1-F6FFC609B986}" type="pres">
      <dgm:prSet presAssocID="{1F99DB60-8E28-46C6-B108-455770857ADA}" presName="middleNode" presStyleCnt="0"/>
      <dgm:spPr/>
    </dgm:pt>
    <dgm:pt modelId="{B510D288-3969-45FF-A32E-0C844C1B646A}" type="pres">
      <dgm:prSet presAssocID="{1F99DB60-8E28-46C6-B108-455770857ADA}" presName="padding" presStyleLbl="node1" presStyleIdx="9" presStyleCnt="13"/>
      <dgm:spPr/>
    </dgm:pt>
    <dgm:pt modelId="{5D4EA588-769C-49FA-8F16-87DB66A8DDED}" type="pres">
      <dgm:prSet presAssocID="{1F99DB60-8E28-46C6-B108-455770857ADA}" presName="shape" presStyleLbl="node1" presStyleIdx="10" presStyleCnt="13" custScaleX="1962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5E79BD-16DD-4BA7-BAFD-096F7561FDF4}" type="pres">
      <dgm:prSet presAssocID="{2A03EF71-3994-4320-A7A9-46E13724B63D}" presName="sibTrans" presStyleLbl="sibTrans2D1" presStyleIdx="10" presStyleCnt="12"/>
      <dgm:spPr/>
      <dgm:t>
        <a:bodyPr/>
        <a:lstStyle/>
        <a:p>
          <a:endParaRPr lang="es-EC"/>
        </a:p>
      </dgm:t>
    </dgm:pt>
    <dgm:pt modelId="{074BF34F-5F7E-4A3F-B8A0-7CEAAF08C1E6}" type="pres">
      <dgm:prSet presAssocID="{514D642C-0946-4DCB-8D94-C569AFC5DD70}" presName="middleNode" presStyleCnt="0"/>
      <dgm:spPr/>
    </dgm:pt>
    <dgm:pt modelId="{3E3A91A2-6628-4ADD-B48F-DBE470EB64AF}" type="pres">
      <dgm:prSet presAssocID="{514D642C-0946-4DCB-8D94-C569AFC5DD70}" presName="padding" presStyleLbl="node1" presStyleIdx="10" presStyleCnt="13"/>
      <dgm:spPr/>
    </dgm:pt>
    <dgm:pt modelId="{A68A2A21-23DE-4E9F-A0CA-33010BB4AA52}" type="pres">
      <dgm:prSet presAssocID="{514D642C-0946-4DCB-8D94-C569AFC5DD70}" presName="shape" presStyleLbl="node1" presStyleIdx="11" presStyleCnt="13" custScaleX="1703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B99C6A-490F-42A9-A6AF-DD82E9E7C46F}" type="pres">
      <dgm:prSet presAssocID="{068F9DDB-FA1C-4844-83B4-705F617D714A}" presName="sibTrans" presStyleLbl="sibTrans2D1" presStyleIdx="11" presStyleCnt="12"/>
      <dgm:spPr/>
      <dgm:t>
        <a:bodyPr/>
        <a:lstStyle/>
        <a:p>
          <a:endParaRPr lang="es-EC"/>
        </a:p>
      </dgm:t>
    </dgm:pt>
    <dgm:pt modelId="{D0C6DD59-FC84-4E56-A750-AB66B300D587}" type="pres">
      <dgm:prSet presAssocID="{E26AEC2E-FF78-48E1-9654-7096BEC26F19}" presName="lastNode" presStyleLbl="node1" presStyleIdx="12" presStyleCnt="13" custScaleY="117271" custLinFactNeighborX="-14323" custLinFactNeighborY="764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D5248F-12FD-49DB-9E69-6C6AD72995CD}" type="presOf" srcId="{8E3B265A-B835-4482-A2F5-1BF1956B4CCC}" destId="{DF5944CC-4501-4C3C-B26C-77ADB9708566}" srcOrd="0" destOrd="0" presId="urn:microsoft.com/office/officeart/2005/8/layout/bProcess2"/>
    <dgm:cxn modelId="{179AF9D5-BB15-437F-B9EA-A974AB8CCE35}" srcId="{98BD29D6-C50D-4612-BBED-706A2FD265C5}" destId="{1F99DB60-8E28-46C6-B108-455770857ADA}" srcOrd="10" destOrd="0" parTransId="{E55A2D1A-44EC-48A8-BAB9-F5A953E14615}" sibTransId="{2A03EF71-3994-4320-A7A9-46E13724B63D}"/>
    <dgm:cxn modelId="{F114D7C2-8A3A-4BD7-9157-80CF095AD08C}" srcId="{98BD29D6-C50D-4612-BBED-706A2FD265C5}" destId="{5A214185-DEB7-4ED9-92FA-DD68481760A2}" srcOrd="2" destOrd="0" parTransId="{E02B8F88-1AFC-404C-AD79-715757253670}" sibTransId="{0310B643-3C36-457A-8C21-82B44A11781F}"/>
    <dgm:cxn modelId="{DD7B20C5-00CC-4BC2-9E12-C45D8C994482}" srcId="{98BD29D6-C50D-4612-BBED-706A2FD265C5}" destId="{344DF0E0-AA4D-4AF5-898F-ECF904315091}" srcOrd="3" destOrd="0" parTransId="{70B02F86-642A-4894-84A5-0689892BE8BA}" sibTransId="{1D209208-F08E-4BF9-8CC6-7CF4D46E4ABC}"/>
    <dgm:cxn modelId="{A75DC19E-42D5-478D-82DB-BD570185AC03}" type="presOf" srcId="{19154E56-4A17-4AAC-A6FC-A449D896ECA4}" destId="{623C6AB5-660C-48B6-AA85-60C849DCF1CF}" srcOrd="0" destOrd="0" presId="urn:microsoft.com/office/officeart/2005/8/layout/bProcess2"/>
    <dgm:cxn modelId="{FA515B83-B93F-463A-907A-E4962D36736C}" type="presOf" srcId="{AC3CD7E7-D439-40A9-AED3-3DBE8AC44EAA}" destId="{FEB58F6C-9D3A-4EE5-8F17-B72B248E062F}" srcOrd="0" destOrd="0" presId="urn:microsoft.com/office/officeart/2005/8/layout/bProcess2"/>
    <dgm:cxn modelId="{5632829A-C6DA-41FA-8D29-5AD8E1A6E759}" type="presOf" srcId="{6742F3FF-D870-4C07-886D-18ADD6AB0D85}" destId="{9736E5EA-EA9A-4EEF-A528-FBB96A474D20}" srcOrd="0" destOrd="0" presId="urn:microsoft.com/office/officeart/2005/8/layout/bProcess2"/>
    <dgm:cxn modelId="{DD3436C2-3A60-4322-A42C-F11B78C25624}" type="presOf" srcId="{F9DC2A56-4A27-420C-A028-9F9135BBA494}" destId="{F85F510A-C198-4969-90A4-80C7C49C6EEC}" srcOrd="0" destOrd="0" presId="urn:microsoft.com/office/officeart/2005/8/layout/bProcess2"/>
    <dgm:cxn modelId="{4E04A669-8E44-42D7-9FDF-7CB92A42ABAA}" type="presOf" srcId="{DC64D312-6DA7-4714-BCEC-FACE20C9B12C}" destId="{8D529BA7-4521-4885-8FE8-3F7321821D3D}" srcOrd="0" destOrd="0" presId="urn:microsoft.com/office/officeart/2005/8/layout/bProcess2"/>
    <dgm:cxn modelId="{3F598EF3-57F5-4549-B080-574B7E173E39}" srcId="{98BD29D6-C50D-4612-BBED-706A2FD265C5}" destId="{E26AEC2E-FF78-48E1-9654-7096BEC26F19}" srcOrd="12" destOrd="0" parTransId="{D027D28F-AA68-4343-8A08-D5C731DA1CCE}" sibTransId="{F19D4F5A-925F-4A26-AB91-837E7866F99A}"/>
    <dgm:cxn modelId="{2AFCCBBD-A57A-4DDB-9CE5-E9BF40E44B2F}" type="presOf" srcId="{F1264BFC-6814-4E15-A529-46B653CADD1E}" destId="{B44B989D-A84C-4DFA-9500-58CB4E1E26DD}" srcOrd="0" destOrd="0" presId="urn:microsoft.com/office/officeart/2005/8/layout/bProcess2"/>
    <dgm:cxn modelId="{9186AF60-6DE3-43E7-8239-A2E194CE1A6C}" type="presOf" srcId="{1D209208-F08E-4BF9-8CC6-7CF4D46E4ABC}" destId="{A82A6129-4E00-4420-B5D0-5BFE496582EC}" srcOrd="0" destOrd="0" presId="urn:microsoft.com/office/officeart/2005/8/layout/bProcess2"/>
    <dgm:cxn modelId="{1382DA56-942F-408D-8AC8-7DC15785D38E}" type="presOf" srcId="{9FB0669D-0788-4146-9AC3-8C6A3F2ACA38}" destId="{E31D72E5-71F3-4218-A7C7-778C0F23EA2F}" srcOrd="0" destOrd="0" presId="urn:microsoft.com/office/officeart/2005/8/layout/bProcess2"/>
    <dgm:cxn modelId="{2A781A3E-5B29-4FB6-9CCC-F471A3456C4B}" type="presOf" srcId="{344DF0E0-AA4D-4AF5-898F-ECF904315091}" destId="{F80043E2-9715-47D1-92A1-81FCCFA25AA9}" srcOrd="0" destOrd="0" presId="urn:microsoft.com/office/officeart/2005/8/layout/bProcess2"/>
    <dgm:cxn modelId="{07EC3A6F-44D8-47A7-AC4A-636790176866}" type="presOf" srcId="{5A214185-DEB7-4ED9-92FA-DD68481760A2}" destId="{47465D98-30B3-4F3E-9117-3B5B3970EFB1}" srcOrd="0" destOrd="0" presId="urn:microsoft.com/office/officeart/2005/8/layout/bProcess2"/>
    <dgm:cxn modelId="{38B9E753-456C-47D5-AA1A-D3F7590D0E09}" type="presOf" srcId="{D1DDB623-2922-4925-8414-854BDF501F67}" destId="{7B73C744-ED52-444C-9FF2-89C02B5E152B}" srcOrd="0" destOrd="0" presId="urn:microsoft.com/office/officeart/2005/8/layout/bProcess2"/>
    <dgm:cxn modelId="{9EB81C02-17A3-4F12-AC1E-F96F877CD2A3}" type="presOf" srcId="{95024D05-90F7-4243-82E7-FD6D0E164ACC}" destId="{565CA04C-43AB-4076-8AF7-33BAC27A806B}" srcOrd="0" destOrd="0" presId="urn:microsoft.com/office/officeart/2005/8/layout/bProcess2"/>
    <dgm:cxn modelId="{447F24B2-27A2-4B8E-9A50-145EC4D5EDB1}" srcId="{98BD29D6-C50D-4612-BBED-706A2FD265C5}" destId="{514D642C-0946-4DCB-8D94-C569AFC5DD70}" srcOrd="11" destOrd="0" parTransId="{220AA8A1-CAB6-46D6-AF62-79931A04CA4A}" sibTransId="{068F9DDB-FA1C-4844-83B4-705F617D714A}"/>
    <dgm:cxn modelId="{E56C0487-3B51-47B4-94E9-4EEE0EF53742}" type="presOf" srcId="{0310B643-3C36-457A-8C21-82B44A11781F}" destId="{A13950CC-3C41-4156-AD0E-C5A7C994A061}" srcOrd="0" destOrd="0" presId="urn:microsoft.com/office/officeart/2005/8/layout/bProcess2"/>
    <dgm:cxn modelId="{7A3AD1E1-77A7-4F12-8A29-CEC419C9CED8}" srcId="{98BD29D6-C50D-4612-BBED-706A2FD265C5}" destId="{6742F3FF-D870-4C07-886D-18ADD6AB0D85}" srcOrd="5" destOrd="0" parTransId="{F995377B-2475-4DAB-99EE-2C64208A3438}" sibTransId="{9FB0669D-0788-4146-9AC3-8C6A3F2ACA38}"/>
    <dgm:cxn modelId="{1BAD7315-ACE9-4042-A667-7ED701D0197F}" type="presOf" srcId="{514D642C-0946-4DCB-8D94-C569AFC5DD70}" destId="{A68A2A21-23DE-4E9F-A0CA-33010BB4AA52}" srcOrd="0" destOrd="0" presId="urn:microsoft.com/office/officeart/2005/8/layout/bProcess2"/>
    <dgm:cxn modelId="{E143A2C9-8A22-43D5-8C52-08BAA9DFA089}" type="presOf" srcId="{3C7629F2-62C6-4146-8077-86D7FBA9027F}" destId="{421C4E18-B091-4318-ADF8-181CE3031004}" srcOrd="0" destOrd="0" presId="urn:microsoft.com/office/officeart/2005/8/layout/bProcess2"/>
    <dgm:cxn modelId="{E3F3540F-3AD6-47F8-B6C1-EA0212BB1FF2}" type="presOf" srcId="{40477AA7-2CDD-4AC7-88AE-E7CB11F6E809}" destId="{57B41400-89A6-4D2E-987B-ABD67FE002E0}" srcOrd="0" destOrd="0" presId="urn:microsoft.com/office/officeart/2005/8/layout/bProcess2"/>
    <dgm:cxn modelId="{9BB31540-E259-411A-95A1-CE9F4DE9B106}" srcId="{98BD29D6-C50D-4612-BBED-706A2FD265C5}" destId="{DC64D312-6DA7-4714-BCEC-FACE20C9B12C}" srcOrd="8" destOrd="0" parTransId="{9A291BC9-4BFC-410E-9991-4F9CB45E32F2}" sibTransId="{4814D6B5-D270-4130-908E-0C49F8F99866}"/>
    <dgm:cxn modelId="{6F659817-EF03-490F-B464-A2D2D72EBA37}" srcId="{98BD29D6-C50D-4612-BBED-706A2FD265C5}" destId="{D1DDB623-2922-4925-8414-854BDF501F67}" srcOrd="0" destOrd="0" parTransId="{6F8DD3D1-219E-4D82-BA1B-5F7FA681B850}" sibTransId="{F1264BFC-6814-4E15-A529-46B653CADD1E}"/>
    <dgm:cxn modelId="{2A1915D1-DFAD-4B0A-ACD0-A0781C221B38}" type="presOf" srcId="{B7CADC1D-F1B1-48BD-B62F-03A536453433}" destId="{22EBC3B4-8B70-47A0-AC98-57CF26A3061E}" srcOrd="0" destOrd="0" presId="urn:microsoft.com/office/officeart/2005/8/layout/bProcess2"/>
    <dgm:cxn modelId="{2ABB47AB-02B4-4E94-8E70-C935FEBDA5E4}" srcId="{98BD29D6-C50D-4612-BBED-706A2FD265C5}" destId="{40477AA7-2CDD-4AC7-88AE-E7CB11F6E809}" srcOrd="4" destOrd="0" parTransId="{1BB715CA-73B8-479A-AA83-0046A6054926}" sibTransId="{9D7EE747-4E09-4E15-8508-F42AA20BE727}"/>
    <dgm:cxn modelId="{CBAAD422-A45D-4938-B5CC-F0E694E3C710}" type="presOf" srcId="{1F99DB60-8E28-46C6-B108-455770857ADA}" destId="{5D4EA588-769C-49FA-8F16-87DB66A8DDED}" srcOrd="0" destOrd="0" presId="urn:microsoft.com/office/officeart/2005/8/layout/bProcess2"/>
    <dgm:cxn modelId="{F90AAE0C-3FE1-4FAA-AD08-EC8839B3CB79}" type="presOf" srcId="{EA59BDF2-F423-485A-ACA9-1EAD36598FB8}" destId="{5994D87E-7724-4C78-9454-8EC574D24CCE}" srcOrd="0" destOrd="0" presId="urn:microsoft.com/office/officeart/2005/8/layout/bProcess2"/>
    <dgm:cxn modelId="{4A74FE1A-B430-49B3-A686-207F4E4C64F2}" srcId="{98BD29D6-C50D-4612-BBED-706A2FD265C5}" destId="{B7CADC1D-F1B1-48BD-B62F-03A536453433}" srcOrd="1" destOrd="0" parTransId="{A17AC4A3-D948-45B8-B4DA-43627ECC342C}" sibTransId="{F9DC2A56-4A27-420C-A028-9F9135BBA494}"/>
    <dgm:cxn modelId="{87014977-A9C1-4D00-AC00-14F7D1C8B20D}" srcId="{98BD29D6-C50D-4612-BBED-706A2FD265C5}" destId="{EA59BDF2-F423-485A-ACA9-1EAD36598FB8}" srcOrd="6" destOrd="0" parTransId="{CD492A7A-DD52-4469-8276-ADAE9EB27805}" sibTransId="{95024D05-90F7-4243-82E7-FD6D0E164ACC}"/>
    <dgm:cxn modelId="{EFC553E9-35E0-4185-AB1D-DF872B0E9FDD}" type="presOf" srcId="{98BD29D6-C50D-4612-BBED-706A2FD265C5}" destId="{2E088459-3103-4A1B-8137-C2CA33F92C03}" srcOrd="0" destOrd="0" presId="urn:microsoft.com/office/officeart/2005/8/layout/bProcess2"/>
    <dgm:cxn modelId="{3DC6AABA-482A-4E35-95AC-8CD9659A7DF0}" type="presOf" srcId="{068F9DDB-FA1C-4844-83B4-705F617D714A}" destId="{B6B99C6A-490F-42A9-A6AF-DD82E9E7C46F}" srcOrd="0" destOrd="0" presId="urn:microsoft.com/office/officeart/2005/8/layout/bProcess2"/>
    <dgm:cxn modelId="{861D900C-A0CE-480D-8A4E-A56C26571186}" srcId="{98BD29D6-C50D-4612-BBED-706A2FD265C5}" destId="{19154E56-4A17-4AAC-A6FC-A449D896ECA4}" srcOrd="9" destOrd="0" parTransId="{75580BEA-5E13-40A4-89CC-4D46BB88D2AA}" sibTransId="{8E3B265A-B835-4482-A2F5-1BF1956B4CCC}"/>
    <dgm:cxn modelId="{9A65CF82-985C-43E4-8062-F6FF030A9C78}" type="presOf" srcId="{4814D6B5-D270-4130-908E-0C49F8F99866}" destId="{B431FA59-E0FA-452F-B93B-779633435B2C}" srcOrd="0" destOrd="0" presId="urn:microsoft.com/office/officeart/2005/8/layout/bProcess2"/>
    <dgm:cxn modelId="{D54B57B5-CFD3-42B1-A4A4-0873E8B0E55A}" type="presOf" srcId="{2A03EF71-3994-4320-A7A9-46E13724B63D}" destId="{1F5E79BD-16DD-4BA7-BAFD-096F7561FDF4}" srcOrd="0" destOrd="0" presId="urn:microsoft.com/office/officeart/2005/8/layout/bProcess2"/>
    <dgm:cxn modelId="{25767D1C-A072-4CF1-A0C1-71BB154A63A3}" type="presOf" srcId="{9D7EE747-4E09-4E15-8508-F42AA20BE727}" destId="{A628EBD2-0ADD-40E2-A8EE-9034FE873B9C}" srcOrd="0" destOrd="0" presId="urn:microsoft.com/office/officeart/2005/8/layout/bProcess2"/>
    <dgm:cxn modelId="{95BC4795-C3D5-4528-A9C5-79C84F3A1A97}" type="presOf" srcId="{E26AEC2E-FF78-48E1-9654-7096BEC26F19}" destId="{D0C6DD59-FC84-4E56-A750-AB66B300D587}" srcOrd="0" destOrd="0" presId="urn:microsoft.com/office/officeart/2005/8/layout/bProcess2"/>
    <dgm:cxn modelId="{0D2F4A4C-70B3-41E3-95A6-07C04A4DCE6F}" srcId="{98BD29D6-C50D-4612-BBED-706A2FD265C5}" destId="{AC3CD7E7-D439-40A9-AED3-3DBE8AC44EAA}" srcOrd="7" destOrd="0" parTransId="{2ACE700B-BEC8-4EF2-9DBE-DAD25092F652}" sibTransId="{3C7629F2-62C6-4146-8077-86D7FBA9027F}"/>
    <dgm:cxn modelId="{CBAC8B70-08BD-4F56-9625-BCF5FCF3FAC3}" type="presParOf" srcId="{2E088459-3103-4A1B-8137-C2CA33F92C03}" destId="{7B73C744-ED52-444C-9FF2-89C02B5E152B}" srcOrd="0" destOrd="0" presId="urn:microsoft.com/office/officeart/2005/8/layout/bProcess2"/>
    <dgm:cxn modelId="{4CC34021-8786-4C95-8DA1-50268AEDF086}" type="presParOf" srcId="{2E088459-3103-4A1B-8137-C2CA33F92C03}" destId="{B44B989D-A84C-4DFA-9500-58CB4E1E26DD}" srcOrd="1" destOrd="0" presId="urn:microsoft.com/office/officeart/2005/8/layout/bProcess2"/>
    <dgm:cxn modelId="{84FC87E6-80DC-4A1D-B645-6BB6763EA312}" type="presParOf" srcId="{2E088459-3103-4A1B-8137-C2CA33F92C03}" destId="{688C7876-5EBB-4445-85C8-8D9FE1C32879}" srcOrd="2" destOrd="0" presId="urn:microsoft.com/office/officeart/2005/8/layout/bProcess2"/>
    <dgm:cxn modelId="{A66E7CCC-AE19-4CD2-8648-F5B3546D0F55}" type="presParOf" srcId="{688C7876-5EBB-4445-85C8-8D9FE1C32879}" destId="{A0BAD7F1-8879-492A-9A73-1ECBC5FB95E6}" srcOrd="0" destOrd="0" presId="urn:microsoft.com/office/officeart/2005/8/layout/bProcess2"/>
    <dgm:cxn modelId="{25AE5F46-66CE-4DC4-B9C9-AE4DA99155E8}" type="presParOf" srcId="{688C7876-5EBB-4445-85C8-8D9FE1C32879}" destId="{22EBC3B4-8B70-47A0-AC98-57CF26A3061E}" srcOrd="1" destOrd="0" presId="urn:microsoft.com/office/officeart/2005/8/layout/bProcess2"/>
    <dgm:cxn modelId="{9C667A5A-563F-4D49-B977-A96D7677E287}" type="presParOf" srcId="{2E088459-3103-4A1B-8137-C2CA33F92C03}" destId="{F85F510A-C198-4969-90A4-80C7C49C6EEC}" srcOrd="3" destOrd="0" presId="urn:microsoft.com/office/officeart/2005/8/layout/bProcess2"/>
    <dgm:cxn modelId="{F2D0B037-0843-418E-9E18-7F4038DB773E}" type="presParOf" srcId="{2E088459-3103-4A1B-8137-C2CA33F92C03}" destId="{6C484B2B-9F25-4C8F-9860-9F43CC26335D}" srcOrd="4" destOrd="0" presId="urn:microsoft.com/office/officeart/2005/8/layout/bProcess2"/>
    <dgm:cxn modelId="{BBA44767-3F2F-4221-8A44-DEFAD228DEC0}" type="presParOf" srcId="{6C484B2B-9F25-4C8F-9860-9F43CC26335D}" destId="{18662846-0690-4462-A327-A90913EA5F1A}" srcOrd="0" destOrd="0" presId="urn:microsoft.com/office/officeart/2005/8/layout/bProcess2"/>
    <dgm:cxn modelId="{A1EF657F-21C3-44DA-9E8D-C481241E6A9D}" type="presParOf" srcId="{6C484B2B-9F25-4C8F-9860-9F43CC26335D}" destId="{47465D98-30B3-4F3E-9117-3B5B3970EFB1}" srcOrd="1" destOrd="0" presId="urn:microsoft.com/office/officeart/2005/8/layout/bProcess2"/>
    <dgm:cxn modelId="{86BB491F-479D-42F4-BD16-D397DA396775}" type="presParOf" srcId="{2E088459-3103-4A1B-8137-C2CA33F92C03}" destId="{A13950CC-3C41-4156-AD0E-C5A7C994A061}" srcOrd="5" destOrd="0" presId="urn:microsoft.com/office/officeart/2005/8/layout/bProcess2"/>
    <dgm:cxn modelId="{5957052E-9316-4DEC-9C7A-7773B7916E76}" type="presParOf" srcId="{2E088459-3103-4A1B-8137-C2CA33F92C03}" destId="{55800CF7-BAAC-4C0B-A32A-15803865753E}" srcOrd="6" destOrd="0" presId="urn:microsoft.com/office/officeart/2005/8/layout/bProcess2"/>
    <dgm:cxn modelId="{2139C45E-C5BE-4EFB-9E5E-3CF45A80B111}" type="presParOf" srcId="{55800CF7-BAAC-4C0B-A32A-15803865753E}" destId="{5775E101-FC12-485F-9494-D3D8B80BBA99}" srcOrd="0" destOrd="0" presId="urn:microsoft.com/office/officeart/2005/8/layout/bProcess2"/>
    <dgm:cxn modelId="{66C1E526-75BF-4A69-8C7E-304DD5630C2B}" type="presParOf" srcId="{55800CF7-BAAC-4C0B-A32A-15803865753E}" destId="{F80043E2-9715-47D1-92A1-81FCCFA25AA9}" srcOrd="1" destOrd="0" presId="urn:microsoft.com/office/officeart/2005/8/layout/bProcess2"/>
    <dgm:cxn modelId="{0903CB86-CFBC-4C99-9B19-0CF1C50E2673}" type="presParOf" srcId="{2E088459-3103-4A1B-8137-C2CA33F92C03}" destId="{A82A6129-4E00-4420-B5D0-5BFE496582EC}" srcOrd="7" destOrd="0" presId="urn:microsoft.com/office/officeart/2005/8/layout/bProcess2"/>
    <dgm:cxn modelId="{530EC7D6-0B63-4AEF-87AE-E649AFE65F62}" type="presParOf" srcId="{2E088459-3103-4A1B-8137-C2CA33F92C03}" destId="{1B71279E-EAA3-4597-BA15-0B11C7683309}" srcOrd="8" destOrd="0" presId="urn:microsoft.com/office/officeart/2005/8/layout/bProcess2"/>
    <dgm:cxn modelId="{716DDFEA-2F93-4999-8D74-69E165830D80}" type="presParOf" srcId="{1B71279E-EAA3-4597-BA15-0B11C7683309}" destId="{9EBA12CD-BB89-4E0B-8686-8DE3305A1464}" srcOrd="0" destOrd="0" presId="urn:microsoft.com/office/officeart/2005/8/layout/bProcess2"/>
    <dgm:cxn modelId="{7D1BD923-1BF9-4C04-804C-F54986148337}" type="presParOf" srcId="{1B71279E-EAA3-4597-BA15-0B11C7683309}" destId="{57B41400-89A6-4D2E-987B-ABD67FE002E0}" srcOrd="1" destOrd="0" presId="urn:microsoft.com/office/officeart/2005/8/layout/bProcess2"/>
    <dgm:cxn modelId="{9C8DA4CF-40F6-4252-8FBA-6E590CD79E76}" type="presParOf" srcId="{2E088459-3103-4A1B-8137-C2CA33F92C03}" destId="{A628EBD2-0ADD-40E2-A8EE-9034FE873B9C}" srcOrd="9" destOrd="0" presId="urn:microsoft.com/office/officeart/2005/8/layout/bProcess2"/>
    <dgm:cxn modelId="{60E07C80-EC61-4D98-A17D-E7D5AE7C65A9}" type="presParOf" srcId="{2E088459-3103-4A1B-8137-C2CA33F92C03}" destId="{6FA23DE7-F267-4F78-BB04-EB8E369899DD}" srcOrd="10" destOrd="0" presId="urn:microsoft.com/office/officeart/2005/8/layout/bProcess2"/>
    <dgm:cxn modelId="{549B9E5D-01AB-4CC0-A42A-E0F2C02ABC2B}" type="presParOf" srcId="{6FA23DE7-F267-4F78-BB04-EB8E369899DD}" destId="{03374B4A-AAFB-4363-AEF9-651CAD2808D2}" srcOrd="0" destOrd="0" presId="urn:microsoft.com/office/officeart/2005/8/layout/bProcess2"/>
    <dgm:cxn modelId="{2BC562CD-F8C4-4A31-B661-7C064AD7F31C}" type="presParOf" srcId="{6FA23DE7-F267-4F78-BB04-EB8E369899DD}" destId="{9736E5EA-EA9A-4EEF-A528-FBB96A474D20}" srcOrd="1" destOrd="0" presId="urn:microsoft.com/office/officeart/2005/8/layout/bProcess2"/>
    <dgm:cxn modelId="{9DFB66E9-EB58-4035-8497-99369CAFA2C2}" type="presParOf" srcId="{2E088459-3103-4A1B-8137-C2CA33F92C03}" destId="{E31D72E5-71F3-4218-A7C7-778C0F23EA2F}" srcOrd="11" destOrd="0" presId="urn:microsoft.com/office/officeart/2005/8/layout/bProcess2"/>
    <dgm:cxn modelId="{C285AE39-4F66-4AD6-BD15-2A9AF54CE6E6}" type="presParOf" srcId="{2E088459-3103-4A1B-8137-C2CA33F92C03}" destId="{851525FE-4ADF-42E0-AD03-E1E4D92ACB6A}" srcOrd="12" destOrd="0" presId="urn:microsoft.com/office/officeart/2005/8/layout/bProcess2"/>
    <dgm:cxn modelId="{9FB3855B-9FD9-473F-BC07-8151AAC0882C}" type="presParOf" srcId="{851525FE-4ADF-42E0-AD03-E1E4D92ACB6A}" destId="{15128A18-AF38-4DF6-A3F8-5E96F4A25665}" srcOrd="0" destOrd="0" presId="urn:microsoft.com/office/officeart/2005/8/layout/bProcess2"/>
    <dgm:cxn modelId="{DF712979-C1DE-417F-9265-FCBE69319CC8}" type="presParOf" srcId="{851525FE-4ADF-42E0-AD03-E1E4D92ACB6A}" destId="{5994D87E-7724-4C78-9454-8EC574D24CCE}" srcOrd="1" destOrd="0" presId="urn:microsoft.com/office/officeart/2005/8/layout/bProcess2"/>
    <dgm:cxn modelId="{A409B9DF-5948-4065-AFBD-072A646F5B1E}" type="presParOf" srcId="{2E088459-3103-4A1B-8137-C2CA33F92C03}" destId="{565CA04C-43AB-4076-8AF7-33BAC27A806B}" srcOrd="13" destOrd="0" presId="urn:microsoft.com/office/officeart/2005/8/layout/bProcess2"/>
    <dgm:cxn modelId="{B5BA1DB2-0396-4B59-8E7D-FDF0A0B8133B}" type="presParOf" srcId="{2E088459-3103-4A1B-8137-C2CA33F92C03}" destId="{A3EA1E26-133A-4921-848C-E432D55C3F4B}" srcOrd="14" destOrd="0" presId="urn:microsoft.com/office/officeart/2005/8/layout/bProcess2"/>
    <dgm:cxn modelId="{3D492CDD-33B9-4069-98F9-EF1F749D611C}" type="presParOf" srcId="{A3EA1E26-133A-4921-848C-E432D55C3F4B}" destId="{5FAD4EFF-C6CC-4101-9FB9-DC1229CA7C07}" srcOrd="0" destOrd="0" presId="urn:microsoft.com/office/officeart/2005/8/layout/bProcess2"/>
    <dgm:cxn modelId="{A84B88BE-620D-47DA-89DE-9FFBE0AD232A}" type="presParOf" srcId="{A3EA1E26-133A-4921-848C-E432D55C3F4B}" destId="{FEB58F6C-9D3A-4EE5-8F17-B72B248E062F}" srcOrd="1" destOrd="0" presId="urn:microsoft.com/office/officeart/2005/8/layout/bProcess2"/>
    <dgm:cxn modelId="{4C36F895-4364-4483-910D-CB7A63FA6472}" type="presParOf" srcId="{2E088459-3103-4A1B-8137-C2CA33F92C03}" destId="{421C4E18-B091-4318-ADF8-181CE3031004}" srcOrd="15" destOrd="0" presId="urn:microsoft.com/office/officeart/2005/8/layout/bProcess2"/>
    <dgm:cxn modelId="{00749494-2A51-441B-9B68-9F7B3384C4D7}" type="presParOf" srcId="{2E088459-3103-4A1B-8137-C2CA33F92C03}" destId="{7B201588-830A-448E-8335-DE222FBA01C6}" srcOrd="16" destOrd="0" presId="urn:microsoft.com/office/officeart/2005/8/layout/bProcess2"/>
    <dgm:cxn modelId="{2134713F-1070-425D-8CA5-CDE3FC028253}" type="presParOf" srcId="{7B201588-830A-448E-8335-DE222FBA01C6}" destId="{1AC12E6A-802A-4C6A-B6AD-31964D415EA1}" srcOrd="0" destOrd="0" presId="urn:microsoft.com/office/officeart/2005/8/layout/bProcess2"/>
    <dgm:cxn modelId="{867CE2AE-33B5-4408-974D-166AFD1D7DA1}" type="presParOf" srcId="{7B201588-830A-448E-8335-DE222FBA01C6}" destId="{8D529BA7-4521-4885-8FE8-3F7321821D3D}" srcOrd="1" destOrd="0" presId="urn:microsoft.com/office/officeart/2005/8/layout/bProcess2"/>
    <dgm:cxn modelId="{1FC65B98-5DEE-4BDE-87BF-5A1DEC5F0CD8}" type="presParOf" srcId="{2E088459-3103-4A1B-8137-C2CA33F92C03}" destId="{B431FA59-E0FA-452F-B93B-779633435B2C}" srcOrd="17" destOrd="0" presId="urn:microsoft.com/office/officeart/2005/8/layout/bProcess2"/>
    <dgm:cxn modelId="{54FE894C-AC50-4F3D-A486-DEF1D3B5CA38}" type="presParOf" srcId="{2E088459-3103-4A1B-8137-C2CA33F92C03}" destId="{0C00CF1B-B231-44BE-9CC7-0C03D3983252}" srcOrd="18" destOrd="0" presId="urn:microsoft.com/office/officeart/2005/8/layout/bProcess2"/>
    <dgm:cxn modelId="{AC903B54-8127-4CB5-9CA8-CD778CD1E03E}" type="presParOf" srcId="{0C00CF1B-B231-44BE-9CC7-0C03D3983252}" destId="{4D074B64-CB20-4E10-A9D9-154143E41ED4}" srcOrd="0" destOrd="0" presId="urn:microsoft.com/office/officeart/2005/8/layout/bProcess2"/>
    <dgm:cxn modelId="{FD4AC467-C712-40B2-88C1-EA88D8485F1E}" type="presParOf" srcId="{0C00CF1B-B231-44BE-9CC7-0C03D3983252}" destId="{623C6AB5-660C-48B6-AA85-60C849DCF1CF}" srcOrd="1" destOrd="0" presId="urn:microsoft.com/office/officeart/2005/8/layout/bProcess2"/>
    <dgm:cxn modelId="{A4B862BC-F3E7-43E8-9FDF-B53977B8C68A}" type="presParOf" srcId="{2E088459-3103-4A1B-8137-C2CA33F92C03}" destId="{DF5944CC-4501-4C3C-B26C-77ADB9708566}" srcOrd="19" destOrd="0" presId="urn:microsoft.com/office/officeart/2005/8/layout/bProcess2"/>
    <dgm:cxn modelId="{535AEDE5-A2D2-42DE-82E6-5FC2C328B9DE}" type="presParOf" srcId="{2E088459-3103-4A1B-8137-C2CA33F92C03}" destId="{1276CCB1-FE3F-49EA-A8C1-F6FFC609B986}" srcOrd="20" destOrd="0" presId="urn:microsoft.com/office/officeart/2005/8/layout/bProcess2"/>
    <dgm:cxn modelId="{90CB51FB-44DF-4D84-93B6-8B5A586D8870}" type="presParOf" srcId="{1276CCB1-FE3F-49EA-A8C1-F6FFC609B986}" destId="{B510D288-3969-45FF-A32E-0C844C1B646A}" srcOrd="0" destOrd="0" presId="urn:microsoft.com/office/officeart/2005/8/layout/bProcess2"/>
    <dgm:cxn modelId="{33103DB1-A987-47D7-A28E-F3B754924F3B}" type="presParOf" srcId="{1276CCB1-FE3F-49EA-A8C1-F6FFC609B986}" destId="{5D4EA588-769C-49FA-8F16-87DB66A8DDED}" srcOrd="1" destOrd="0" presId="urn:microsoft.com/office/officeart/2005/8/layout/bProcess2"/>
    <dgm:cxn modelId="{C09877F2-07B1-41D2-9BD4-6F5E3D44F4B9}" type="presParOf" srcId="{2E088459-3103-4A1B-8137-C2CA33F92C03}" destId="{1F5E79BD-16DD-4BA7-BAFD-096F7561FDF4}" srcOrd="21" destOrd="0" presId="urn:microsoft.com/office/officeart/2005/8/layout/bProcess2"/>
    <dgm:cxn modelId="{D51097BE-4D21-45F2-BE93-A101663AFA63}" type="presParOf" srcId="{2E088459-3103-4A1B-8137-C2CA33F92C03}" destId="{074BF34F-5F7E-4A3F-B8A0-7CEAAF08C1E6}" srcOrd="22" destOrd="0" presId="urn:microsoft.com/office/officeart/2005/8/layout/bProcess2"/>
    <dgm:cxn modelId="{A1C99A5C-1547-4830-83F5-9C4856A082D1}" type="presParOf" srcId="{074BF34F-5F7E-4A3F-B8A0-7CEAAF08C1E6}" destId="{3E3A91A2-6628-4ADD-B48F-DBE470EB64AF}" srcOrd="0" destOrd="0" presId="urn:microsoft.com/office/officeart/2005/8/layout/bProcess2"/>
    <dgm:cxn modelId="{1D96C073-4B4D-46D0-876D-5A14BC473EB1}" type="presParOf" srcId="{074BF34F-5F7E-4A3F-B8A0-7CEAAF08C1E6}" destId="{A68A2A21-23DE-4E9F-A0CA-33010BB4AA52}" srcOrd="1" destOrd="0" presId="urn:microsoft.com/office/officeart/2005/8/layout/bProcess2"/>
    <dgm:cxn modelId="{5272F58F-E9A1-4C05-9DE5-776F63A55958}" type="presParOf" srcId="{2E088459-3103-4A1B-8137-C2CA33F92C03}" destId="{B6B99C6A-490F-42A9-A6AF-DD82E9E7C46F}" srcOrd="23" destOrd="0" presId="urn:microsoft.com/office/officeart/2005/8/layout/bProcess2"/>
    <dgm:cxn modelId="{2A6E6D07-E29C-4169-A857-43BAB305B59D}" type="presParOf" srcId="{2E088459-3103-4A1B-8137-C2CA33F92C03}" destId="{D0C6DD59-FC84-4E56-A750-AB66B300D587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FDAB89-4393-4916-A378-85F946F0A64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AD1EC70-4B92-4E43-A08C-4A35FE35F438}">
      <dgm:prSet phldrT="[Texto]"/>
      <dgm:spPr/>
      <dgm:t>
        <a:bodyPr/>
        <a:lstStyle/>
        <a:p>
          <a:r>
            <a:rPr lang="es-EC" dirty="0" smtClean="0"/>
            <a:t>Primera fase</a:t>
          </a:r>
          <a:endParaRPr lang="es-EC" dirty="0"/>
        </a:p>
      </dgm:t>
    </dgm:pt>
    <dgm:pt modelId="{2D62C2EA-4774-4346-8885-DD1100499A2F}" type="parTrans" cxnId="{3D3DC382-6107-41CB-B611-658BE204DC10}">
      <dgm:prSet/>
      <dgm:spPr/>
      <dgm:t>
        <a:bodyPr/>
        <a:lstStyle/>
        <a:p>
          <a:endParaRPr lang="es-EC"/>
        </a:p>
      </dgm:t>
    </dgm:pt>
    <dgm:pt modelId="{9057060D-75FC-4937-B627-F3508EE501DD}" type="sibTrans" cxnId="{3D3DC382-6107-41CB-B611-658BE204DC10}">
      <dgm:prSet/>
      <dgm:spPr/>
      <dgm:t>
        <a:bodyPr/>
        <a:lstStyle/>
        <a:p>
          <a:endParaRPr lang="es-EC"/>
        </a:p>
      </dgm:t>
    </dgm:pt>
    <dgm:pt modelId="{448CEEEB-CA1C-47F3-964E-5D12965A0BB6}">
      <dgm:prSet phldrT="[Texto]" custT="1"/>
      <dgm:spPr/>
      <dgm:t>
        <a:bodyPr/>
        <a:lstStyle/>
        <a:p>
          <a:r>
            <a:rPr lang="es-EC" sz="1600" dirty="0" smtClean="0"/>
            <a:t>Permiso</a:t>
          </a:r>
          <a:endParaRPr lang="es-EC" sz="1600" dirty="0"/>
        </a:p>
      </dgm:t>
    </dgm:pt>
    <dgm:pt modelId="{9AF9DCE9-37AC-41C0-8974-FEEC220652F8}" type="parTrans" cxnId="{B6F453EA-1F26-43C5-9999-1EFFF1821D90}">
      <dgm:prSet/>
      <dgm:spPr/>
      <dgm:t>
        <a:bodyPr/>
        <a:lstStyle/>
        <a:p>
          <a:endParaRPr lang="es-EC"/>
        </a:p>
      </dgm:t>
    </dgm:pt>
    <dgm:pt modelId="{C3D6FD61-326C-49E2-8511-903552E4DF4A}" type="sibTrans" cxnId="{B6F453EA-1F26-43C5-9999-1EFFF1821D90}">
      <dgm:prSet/>
      <dgm:spPr/>
      <dgm:t>
        <a:bodyPr/>
        <a:lstStyle/>
        <a:p>
          <a:endParaRPr lang="es-EC"/>
        </a:p>
      </dgm:t>
    </dgm:pt>
    <dgm:pt modelId="{8A622EFF-33B5-498D-B1AF-8A905146CE6D}">
      <dgm:prSet phldrT="[Texto]"/>
      <dgm:spPr/>
      <dgm:t>
        <a:bodyPr/>
        <a:lstStyle/>
        <a:p>
          <a:r>
            <a:rPr lang="es-EC" dirty="0" smtClean="0"/>
            <a:t>Segunda fase (Ejecución)</a:t>
          </a:r>
          <a:endParaRPr lang="es-EC" dirty="0"/>
        </a:p>
      </dgm:t>
    </dgm:pt>
    <dgm:pt modelId="{E52B1936-182D-44FA-8BCA-DF6BA606FD0D}" type="parTrans" cxnId="{5FF8EF6E-9975-4CF6-B718-E71F342AA33B}">
      <dgm:prSet/>
      <dgm:spPr/>
      <dgm:t>
        <a:bodyPr/>
        <a:lstStyle/>
        <a:p>
          <a:endParaRPr lang="es-EC"/>
        </a:p>
      </dgm:t>
    </dgm:pt>
    <dgm:pt modelId="{E63DEC1B-DDC4-46FD-8230-8DC2D517AFF2}" type="sibTrans" cxnId="{5FF8EF6E-9975-4CF6-B718-E71F342AA33B}">
      <dgm:prSet/>
      <dgm:spPr/>
      <dgm:t>
        <a:bodyPr/>
        <a:lstStyle/>
        <a:p>
          <a:endParaRPr lang="es-EC"/>
        </a:p>
      </dgm:t>
    </dgm:pt>
    <dgm:pt modelId="{6D0CE046-EC5E-42AD-A202-7B66B6E878F0}">
      <dgm:prSet phldrT="[Texto]" custT="1"/>
      <dgm:spPr/>
      <dgm:t>
        <a:bodyPr/>
        <a:lstStyle/>
        <a:p>
          <a:r>
            <a:rPr lang="es-EC" sz="1400" dirty="0" smtClean="0"/>
            <a:t>Aplicación del cuestionario IPAQ</a:t>
          </a:r>
          <a:endParaRPr lang="es-EC" sz="1400" dirty="0"/>
        </a:p>
      </dgm:t>
    </dgm:pt>
    <dgm:pt modelId="{8FB835EC-9341-4D2B-A324-6BB940882ABF}" type="parTrans" cxnId="{AD13425D-E8DC-4D33-8B90-2CBC8395347B}">
      <dgm:prSet/>
      <dgm:spPr/>
      <dgm:t>
        <a:bodyPr/>
        <a:lstStyle/>
        <a:p>
          <a:endParaRPr lang="es-EC"/>
        </a:p>
      </dgm:t>
    </dgm:pt>
    <dgm:pt modelId="{1451FEA6-498F-43B8-9CF0-00812CC9F9DA}" type="sibTrans" cxnId="{AD13425D-E8DC-4D33-8B90-2CBC8395347B}">
      <dgm:prSet/>
      <dgm:spPr/>
      <dgm:t>
        <a:bodyPr/>
        <a:lstStyle/>
        <a:p>
          <a:endParaRPr lang="es-EC"/>
        </a:p>
      </dgm:t>
    </dgm:pt>
    <dgm:pt modelId="{699249F3-9DB0-4F13-AA19-22C6E3897BBD}">
      <dgm:prSet phldrT="[Texto]"/>
      <dgm:spPr/>
      <dgm:t>
        <a:bodyPr/>
        <a:lstStyle/>
        <a:p>
          <a:r>
            <a:rPr lang="es-EC" dirty="0" smtClean="0"/>
            <a:t>Tercera fase (propuesta)</a:t>
          </a:r>
          <a:endParaRPr lang="es-EC" dirty="0"/>
        </a:p>
      </dgm:t>
    </dgm:pt>
    <dgm:pt modelId="{BD88005E-0B40-4C5D-8DD2-192E650A4FE0}" type="parTrans" cxnId="{26936208-598F-4623-8C46-4FBFDFF0E0BB}">
      <dgm:prSet/>
      <dgm:spPr/>
      <dgm:t>
        <a:bodyPr/>
        <a:lstStyle/>
        <a:p>
          <a:endParaRPr lang="es-EC"/>
        </a:p>
      </dgm:t>
    </dgm:pt>
    <dgm:pt modelId="{6D2E0D0A-F13A-4A8F-9145-E6BB0A3400C6}" type="sibTrans" cxnId="{26936208-598F-4623-8C46-4FBFDFF0E0BB}">
      <dgm:prSet/>
      <dgm:spPr/>
      <dgm:t>
        <a:bodyPr/>
        <a:lstStyle/>
        <a:p>
          <a:endParaRPr lang="es-EC"/>
        </a:p>
      </dgm:t>
    </dgm:pt>
    <dgm:pt modelId="{DFF05766-A19E-40F8-BB1B-395F70C21342}">
      <dgm:prSet phldrT="[Texto]"/>
      <dgm:spPr/>
      <dgm:t>
        <a:bodyPr/>
        <a:lstStyle/>
        <a:p>
          <a:r>
            <a:rPr lang="es-EC" dirty="0" smtClean="0"/>
            <a:t>Realización y aplicación del plan de actividades</a:t>
          </a:r>
          <a:endParaRPr lang="es-EC" dirty="0"/>
        </a:p>
      </dgm:t>
    </dgm:pt>
    <dgm:pt modelId="{4C20D414-9BD9-466C-9B34-6AE5F3E231A1}" type="parTrans" cxnId="{FBB474B9-11E5-4217-B7D4-995F01441FCF}">
      <dgm:prSet/>
      <dgm:spPr/>
      <dgm:t>
        <a:bodyPr/>
        <a:lstStyle/>
        <a:p>
          <a:endParaRPr lang="es-EC"/>
        </a:p>
      </dgm:t>
    </dgm:pt>
    <dgm:pt modelId="{463EE9A8-9D5D-4C22-BA5B-A4DD52BCEADD}" type="sibTrans" cxnId="{FBB474B9-11E5-4217-B7D4-995F01441FCF}">
      <dgm:prSet/>
      <dgm:spPr/>
      <dgm:t>
        <a:bodyPr/>
        <a:lstStyle/>
        <a:p>
          <a:endParaRPr lang="es-EC"/>
        </a:p>
      </dgm:t>
    </dgm:pt>
    <dgm:pt modelId="{C101793A-01DA-4188-A41D-4DE3237B3370}">
      <dgm:prSet phldrT="[Texto]" custT="1"/>
      <dgm:spPr/>
      <dgm:t>
        <a:bodyPr/>
        <a:lstStyle/>
        <a:p>
          <a:r>
            <a:rPr lang="es-EC" sz="1600" dirty="0" smtClean="0"/>
            <a:t>Autorización</a:t>
          </a:r>
          <a:endParaRPr lang="es-EC" sz="1600" dirty="0"/>
        </a:p>
      </dgm:t>
    </dgm:pt>
    <dgm:pt modelId="{08A84C95-4D54-4A5F-939E-A9C1047F2356}" type="parTrans" cxnId="{4145975F-50C4-4D39-8F70-58366BD356CF}">
      <dgm:prSet/>
      <dgm:spPr/>
      <dgm:t>
        <a:bodyPr/>
        <a:lstStyle/>
        <a:p>
          <a:endParaRPr lang="es-EC"/>
        </a:p>
      </dgm:t>
    </dgm:pt>
    <dgm:pt modelId="{6857605C-F646-489B-BD9C-68D0866EBBEE}" type="sibTrans" cxnId="{4145975F-50C4-4D39-8F70-58366BD356CF}">
      <dgm:prSet/>
      <dgm:spPr/>
      <dgm:t>
        <a:bodyPr/>
        <a:lstStyle/>
        <a:p>
          <a:endParaRPr lang="es-EC"/>
        </a:p>
      </dgm:t>
    </dgm:pt>
    <dgm:pt modelId="{4E602437-7748-48B6-8CBE-BDE72E8234D3}">
      <dgm:prSet phldrT="[Texto]" custT="1"/>
      <dgm:spPr/>
      <dgm:t>
        <a:bodyPr/>
        <a:lstStyle/>
        <a:p>
          <a:r>
            <a:rPr lang="es-EC" sz="1600" dirty="0" smtClean="0"/>
            <a:t>Observación directa</a:t>
          </a:r>
          <a:endParaRPr lang="es-EC" sz="1600" dirty="0"/>
        </a:p>
      </dgm:t>
    </dgm:pt>
    <dgm:pt modelId="{40DDE4B1-DCB9-4672-BC8C-598B9A472FC7}" type="parTrans" cxnId="{D0E35F7F-DDD3-4E1E-AAB6-1B536A75E3B2}">
      <dgm:prSet/>
      <dgm:spPr/>
      <dgm:t>
        <a:bodyPr/>
        <a:lstStyle/>
        <a:p>
          <a:endParaRPr lang="es-EC"/>
        </a:p>
      </dgm:t>
    </dgm:pt>
    <dgm:pt modelId="{49E098EB-A2E9-40A1-8BCF-B9FCC0411276}" type="sibTrans" cxnId="{D0E35F7F-DDD3-4E1E-AAB6-1B536A75E3B2}">
      <dgm:prSet/>
      <dgm:spPr/>
      <dgm:t>
        <a:bodyPr/>
        <a:lstStyle/>
        <a:p>
          <a:endParaRPr lang="es-EC"/>
        </a:p>
      </dgm:t>
    </dgm:pt>
    <dgm:pt modelId="{3FF9C318-2E14-48CA-A6F9-174B436CF128}">
      <dgm:prSet phldrT="[Texto]" custT="1"/>
      <dgm:spPr/>
      <dgm:t>
        <a:bodyPr/>
        <a:lstStyle/>
        <a:p>
          <a:r>
            <a:rPr lang="es-EC" sz="1600" dirty="0" smtClean="0"/>
            <a:t>Elaboración encuesta</a:t>
          </a:r>
          <a:endParaRPr lang="es-EC" sz="1600" dirty="0"/>
        </a:p>
      </dgm:t>
    </dgm:pt>
    <dgm:pt modelId="{8432390A-E203-4FD2-903F-340C6AB8EE34}" type="parTrans" cxnId="{97E43F72-F6F9-4DAA-91DC-5530E5594FDB}">
      <dgm:prSet/>
      <dgm:spPr/>
      <dgm:t>
        <a:bodyPr/>
        <a:lstStyle/>
        <a:p>
          <a:endParaRPr lang="es-EC"/>
        </a:p>
      </dgm:t>
    </dgm:pt>
    <dgm:pt modelId="{C65D38A5-9D58-4FFA-A0F1-BEBF1AF01D9C}" type="sibTrans" cxnId="{97E43F72-F6F9-4DAA-91DC-5530E5594FDB}">
      <dgm:prSet/>
      <dgm:spPr/>
      <dgm:t>
        <a:bodyPr/>
        <a:lstStyle/>
        <a:p>
          <a:endParaRPr lang="es-EC"/>
        </a:p>
      </dgm:t>
    </dgm:pt>
    <dgm:pt modelId="{64483868-FF55-4DB7-93F7-2A2FCBE316CC}">
      <dgm:prSet phldrT="[Texto]" custT="1"/>
      <dgm:spPr/>
      <dgm:t>
        <a:bodyPr/>
        <a:lstStyle/>
        <a:p>
          <a:r>
            <a:rPr lang="es-EC" sz="1400" dirty="0" smtClean="0"/>
            <a:t>Procesamiento de la información</a:t>
          </a:r>
          <a:endParaRPr lang="es-EC" sz="1400" dirty="0"/>
        </a:p>
      </dgm:t>
    </dgm:pt>
    <dgm:pt modelId="{B0EF9B73-0480-4BC3-8324-6DDBD4C83802}" type="parTrans" cxnId="{5F0585E7-4AFD-424E-8531-E38748604752}">
      <dgm:prSet/>
      <dgm:spPr/>
      <dgm:t>
        <a:bodyPr/>
        <a:lstStyle/>
        <a:p>
          <a:endParaRPr lang="es-EC"/>
        </a:p>
      </dgm:t>
    </dgm:pt>
    <dgm:pt modelId="{3A214F3D-064B-4BAE-B305-4AF83B43F10C}" type="sibTrans" cxnId="{5F0585E7-4AFD-424E-8531-E38748604752}">
      <dgm:prSet/>
      <dgm:spPr/>
      <dgm:t>
        <a:bodyPr/>
        <a:lstStyle/>
        <a:p>
          <a:endParaRPr lang="es-EC"/>
        </a:p>
      </dgm:t>
    </dgm:pt>
    <dgm:pt modelId="{FBEC5687-0E0A-47BD-8523-845C4868FC2F}">
      <dgm:prSet phldrT="[Texto]" custT="1"/>
      <dgm:spPr/>
      <dgm:t>
        <a:bodyPr/>
        <a:lstStyle/>
        <a:p>
          <a:r>
            <a:rPr lang="es-EC" sz="1400" dirty="0" smtClean="0"/>
            <a:t>Análisis e interpretación de datos</a:t>
          </a:r>
          <a:endParaRPr lang="es-EC" sz="1400" dirty="0"/>
        </a:p>
      </dgm:t>
    </dgm:pt>
    <dgm:pt modelId="{8DB88F5B-1E62-4D6B-BDEF-A8F9935AD1E3}" type="parTrans" cxnId="{C0F8556D-97B8-4955-B745-789B93D3A3C2}">
      <dgm:prSet/>
      <dgm:spPr/>
      <dgm:t>
        <a:bodyPr/>
        <a:lstStyle/>
        <a:p>
          <a:endParaRPr lang="es-EC"/>
        </a:p>
      </dgm:t>
    </dgm:pt>
    <dgm:pt modelId="{CB68BA98-2E7A-4EB7-A1D2-383454B2F05B}" type="sibTrans" cxnId="{C0F8556D-97B8-4955-B745-789B93D3A3C2}">
      <dgm:prSet/>
      <dgm:spPr/>
      <dgm:t>
        <a:bodyPr/>
        <a:lstStyle/>
        <a:p>
          <a:endParaRPr lang="es-EC"/>
        </a:p>
      </dgm:t>
    </dgm:pt>
    <dgm:pt modelId="{E86115A3-109B-4005-8375-B3B4F186919B}">
      <dgm:prSet phldrT="[Texto]" custT="1"/>
      <dgm:spPr/>
      <dgm:t>
        <a:bodyPr/>
        <a:lstStyle/>
        <a:p>
          <a:r>
            <a:rPr lang="es-EC" sz="1400" dirty="0" smtClean="0"/>
            <a:t>Comprobación de hipótesis planteada</a:t>
          </a:r>
          <a:endParaRPr lang="es-EC" sz="1400" dirty="0"/>
        </a:p>
      </dgm:t>
    </dgm:pt>
    <dgm:pt modelId="{FE9C63B1-BB95-4952-BA5D-792DFEABD91E}" type="parTrans" cxnId="{AF64D0CE-3317-41A9-B384-9F5A91F6143A}">
      <dgm:prSet/>
      <dgm:spPr/>
      <dgm:t>
        <a:bodyPr/>
        <a:lstStyle/>
        <a:p>
          <a:endParaRPr lang="es-EC"/>
        </a:p>
      </dgm:t>
    </dgm:pt>
    <dgm:pt modelId="{2552097B-6671-474F-8E0F-A9081C1B7DF8}" type="sibTrans" cxnId="{AF64D0CE-3317-41A9-B384-9F5A91F6143A}">
      <dgm:prSet/>
      <dgm:spPr/>
      <dgm:t>
        <a:bodyPr/>
        <a:lstStyle/>
        <a:p>
          <a:endParaRPr lang="es-EC"/>
        </a:p>
      </dgm:t>
    </dgm:pt>
    <dgm:pt modelId="{6AE50B4D-F84B-4904-9E8B-5B83FA3239FF}">
      <dgm:prSet phldrT="[Texto]" custT="1"/>
      <dgm:spPr/>
      <dgm:t>
        <a:bodyPr/>
        <a:lstStyle/>
        <a:p>
          <a:r>
            <a:rPr lang="es-EC" sz="1400" dirty="0" smtClean="0"/>
            <a:t>Conclusiones y recomendaciones</a:t>
          </a:r>
          <a:endParaRPr lang="es-EC" sz="1400" dirty="0"/>
        </a:p>
      </dgm:t>
    </dgm:pt>
    <dgm:pt modelId="{2A1F1D19-087F-401B-A3D9-3B8041976817}" type="parTrans" cxnId="{5052F5A5-1BAD-4F01-BF8F-756C6B84AF06}">
      <dgm:prSet/>
      <dgm:spPr/>
      <dgm:t>
        <a:bodyPr/>
        <a:lstStyle/>
        <a:p>
          <a:endParaRPr lang="es-EC"/>
        </a:p>
      </dgm:t>
    </dgm:pt>
    <dgm:pt modelId="{BAE48322-E6CE-4BAC-A7FC-911DD323D7B3}" type="sibTrans" cxnId="{5052F5A5-1BAD-4F01-BF8F-756C6B84AF06}">
      <dgm:prSet/>
      <dgm:spPr/>
      <dgm:t>
        <a:bodyPr/>
        <a:lstStyle/>
        <a:p>
          <a:endParaRPr lang="es-EC"/>
        </a:p>
      </dgm:t>
    </dgm:pt>
    <dgm:pt modelId="{A6A18DB8-6147-4EC1-9209-7D5A9BFD5648}">
      <dgm:prSet phldrT="[Texto]" custT="1"/>
      <dgm:spPr/>
      <dgm:t>
        <a:bodyPr/>
        <a:lstStyle/>
        <a:p>
          <a:r>
            <a:rPr lang="es-EC" sz="1400" dirty="0" smtClean="0"/>
            <a:t>Análisis correlacional</a:t>
          </a:r>
          <a:endParaRPr lang="es-EC" sz="1400" dirty="0"/>
        </a:p>
      </dgm:t>
    </dgm:pt>
    <dgm:pt modelId="{01854D38-6A26-4069-89BD-D8326386F59B}" type="parTrans" cxnId="{B02361F5-998F-4877-89BF-E3C45099E1D6}">
      <dgm:prSet/>
      <dgm:spPr/>
      <dgm:t>
        <a:bodyPr/>
        <a:lstStyle/>
        <a:p>
          <a:endParaRPr lang="es-EC"/>
        </a:p>
      </dgm:t>
    </dgm:pt>
    <dgm:pt modelId="{8AF5F075-D3DF-4EA2-847E-109C1C486A7B}" type="sibTrans" cxnId="{B02361F5-998F-4877-89BF-E3C45099E1D6}">
      <dgm:prSet/>
      <dgm:spPr/>
      <dgm:t>
        <a:bodyPr/>
        <a:lstStyle/>
        <a:p>
          <a:endParaRPr lang="es-EC"/>
        </a:p>
      </dgm:t>
    </dgm:pt>
    <dgm:pt modelId="{5CBAA5DC-075F-4E17-846F-EA51B369A9E7}">
      <dgm:prSet phldrT="[Texto]"/>
      <dgm:spPr/>
      <dgm:t>
        <a:bodyPr/>
        <a:lstStyle/>
        <a:p>
          <a:r>
            <a:rPr lang="es-EC" dirty="0" smtClean="0"/>
            <a:t>Conclusiones y recomendaciones</a:t>
          </a:r>
          <a:endParaRPr lang="es-EC" dirty="0"/>
        </a:p>
      </dgm:t>
    </dgm:pt>
    <dgm:pt modelId="{3A53DAF4-769D-40A6-B4CF-CB9F8F4C6357}" type="parTrans" cxnId="{784BE325-AD8C-4410-921A-F6A3C1E8EEFD}">
      <dgm:prSet/>
      <dgm:spPr/>
      <dgm:t>
        <a:bodyPr/>
        <a:lstStyle/>
        <a:p>
          <a:endParaRPr lang="es-EC"/>
        </a:p>
      </dgm:t>
    </dgm:pt>
    <dgm:pt modelId="{ABC010FA-7D58-4370-899C-D5A5F4B57005}" type="sibTrans" cxnId="{784BE325-AD8C-4410-921A-F6A3C1E8EEFD}">
      <dgm:prSet/>
      <dgm:spPr/>
      <dgm:t>
        <a:bodyPr/>
        <a:lstStyle/>
        <a:p>
          <a:endParaRPr lang="es-EC"/>
        </a:p>
      </dgm:t>
    </dgm:pt>
    <dgm:pt modelId="{380D50D6-8F28-495C-833D-4F1F29EE2D8C}">
      <dgm:prSet phldrT="[Texto]" custT="1"/>
      <dgm:spPr/>
      <dgm:t>
        <a:bodyPr/>
        <a:lstStyle/>
        <a:p>
          <a:r>
            <a:rPr lang="es-EC" sz="1400" dirty="0" smtClean="0"/>
            <a:t>Aplicación de la encuesta</a:t>
          </a:r>
          <a:endParaRPr lang="es-EC" sz="1400" dirty="0"/>
        </a:p>
      </dgm:t>
    </dgm:pt>
    <dgm:pt modelId="{5877C1AC-C791-4A29-BC29-C628E1006354}" type="parTrans" cxnId="{0A6529F3-1339-4F60-B48A-1C9B22C8E103}">
      <dgm:prSet/>
      <dgm:spPr/>
      <dgm:t>
        <a:bodyPr/>
        <a:lstStyle/>
        <a:p>
          <a:endParaRPr lang="es-EC"/>
        </a:p>
      </dgm:t>
    </dgm:pt>
    <dgm:pt modelId="{00E4BC39-DF62-4F05-863B-88A6A3977BEF}" type="sibTrans" cxnId="{0A6529F3-1339-4F60-B48A-1C9B22C8E103}">
      <dgm:prSet/>
      <dgm:spPr/>
      <dgm:t>
        <a:bodyPr/>
        <a:lstStyle/>
        <a:p>
          <a:endParaRPr lang="es-EC"/>
        </a:p>
      </dgm:t>
    </dgm:pt>
    <dgm:pt modelId="{4DAFA977-365F-44F5-ABCC-CC0FDE4E6EF4}">
      <dgm:prSet phldrT="[Texto]"/>
      <dgm:spPr/>
      <dgm:t>
        <a:bodyPr/>
        <a:lstStyle/>
        <a:p>
          <a:r>
            <a:rPr lang="es-EC" dirty="0" smtClean="0"/>
            <a:t>Informe final de la aplicación del plan</a:t>
          </a:r>
          <a:endParaRPr lang="es-EC" dirty="0"/>
        </a:p>
      </dgm:t>
    </dgm:pt>
    <dgm:pt modelId="{64CE84F3-9493-41B7-A524-1C11E9C014A8}" type="parTrans" cxnId="{7A2E991A-55C6-49EA-9E77-C901ADDDCE74}">
      <dgm:prSet/>
      <dgm:spPr/>
      <dgm:t>
        <a:bodyPr/>
        <a:lstStyle/>
        <a:p>
          <a:endParaRPr lang="es-EC"/>
        </a:p>
      </dgm:t>
    </dgm:pt>
    <dgm:pt modelId="{3D9783FE-5559-46AF-AD28-1683BF5C0125}" type="sibTrans" cxnId="{7A2E991A-55C6-49EA-9E77-C901ADDDCE74}">
      <dgm:prSet/>
      <dgm:spPr/>
      <dgm:t>
        <a:bodyPr/>
        <a:lstStyle/>
        <a:p>
          <a:endParaRPr lang="es-EC"/>
        </a:p>
      </dgm:t>
    </dgm:pt>
    <dgm:pt modelId="{AE366D97-C92F-408F-AE95-F2CA6C41A9A2}" type="pres">
      <dgm:prSet presAssocID="{03FDAB89-4393-4916-A378-85F946F0A6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495EA0-7706-47B9-9233-CBC9297C092E}" type="pres">
      <dgm:prSet presAssocID="{3AD1EC70-4B92-4E43-A08C-4A35FE35F438}" presName="linNode" presStyleCnt="0"/>
      <dgm:spPr/>
    </dgm:pt>
    <dgm:pt modelId="{E6A8B9B4-2329-42E5-A6EF-FAE18A57990D}" type="pres">
      <dgm:prSet presAssocID="{3AD1EC70-4B92-4E43-A08C-4A35FE35F4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DEF094-421B-4544-9D7D-F9DAB9544C61}" type="pres">
      <dgm:prSet presAssocID="{3AD1EC70-4B92-4E43-A08C-4A35FE35F438}" presName="descendantText" presStyleLbl="alignAccFollowNode1" presStyleIdx="0" presStyleCnt="3" custScaleY="110498" custLinFactNeighborX="-1746" custLinFactNeighborY="48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FA2AFE-9DD1-4CC7-8D97-0DCD9E7A797C}" type="pres">
      <dgm:prSet presAssocID="{9057060D-75FC-4937-B627-F3508EE501DD}" presName="sp" presStyleCnt="0"/>
      <dgm:spPr/>
    </dgm:pt>
    <dgm:pt modelId="{2D949A20-62BD-4869-A135-4F4618C46432}" type="pres">
      <dgm:prSet presAssocID="{8A622EFF-33B5-498D-B1AF-8A905146CE6D}" presName="linNode" presStyleCnt="0"/>
      <dgm:spPr/>
    </dgm:pt>
    <dgm:pt modelId="{CC858168-BDC6-47BA-9D77-F1DF7B92A3C7}" type="pres">
      <dgm:prSet presAssocID="{8A622EFF-33B5-498D-B1AF-8A905146CE6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014C1A-321C-4A5D-BB47-7374F69D12D6}" type="pres">
      <dgm:prSet presAssocID="{8A622EFF-33B5-498D-B1AF-8A905146CE6D}" presName="descendantText" presStyleLbl="alignAccFollowNode1" presStyleIdx="1" presStyleCnt="3" custScaleY="1470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4F52C1-793A-4936-9EC6-FC273D7917AF}" type="pres">
      <dgm:prSet presAssocID="{E63DEC1B-DDC4-46FD-8230-8DC2D517AFF2}" presName="sp" presStyleCnt="0"/>
      <dgm:spPr/>
    </dgm:pt>
    <dgm:pt modelId="{E24C7C53-9B68-4B0C-9A84-E3B28EE099E7}" type="pres">
      <dgm:prSet presAssocID="{699249F3-9DB0-4F13-AA19-22C6E3897BBD}" presName="linNode" presStyleCnt="0"/>
      <dgm:spPr/>
    </dgm:pt>
    <dgm:pt modelId="{7C262521-452D-404A-9AA2-4D6A67298448}" type="pres">
      <dgm:prSet presAssocID="{699249F3-9DB0-4F13-AA19-22C6E3897BB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0F2F53-8043-456A-B17C-2DE72CCC6BCA}" type="pres">
      <dgm:prSet presAssocID="{699249F3-9DB0-4F13-AA19-22C6E3897B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65889B-481D-4DB9-A905-84A0218546CF}" type="presOf" srcId="{4DAFA977-365F-44F5-ABCC-CC0FDE4E6EF4}" destId="{8F0F2F53-8043-456A-B17C-2DE72CCC6BCA}" srcOrd="0" destOrd="1" presId="urn:microsoft.com/office/officeart/2005/8/layout/vList5"/>
    <dgm:cxn modelId="{E4A16AC6-DD0A-4C78-9A47-F35DD600CD50}" type="presOf" srcId="{380D50D6-8F28-495C-833D-4F1F29EE2D8C}" destId="{39014C1A-321C-4A5D-BB47-7374F69D12D6}" srcOrd="0" destOrd="1" presId="urn:microsoft.com/office/officeart/2005/8/layout/vList5"/>
    <dgm:cxn modelId="{F7A51FB4-F3FA-4600-8ED6-ADF1587EF75C}" type="presOf" srcId="{64483868-FF55-4DB7-93F7-2A2FCBE316CC}" destId="{39014C1A-321C-4A5D-BB47-7374F69D12D6}" srcOrd="0" destOrd="2" presId="urn:microsoft.com/office/officeart/2005/8/layout/vList5"/>
    <dgm:cxn modelId="{AF64D0CE-3317-41A9-B384-9F5A91F6143A}" srcId="{8A622EFF-33B5-498D-B1AF-8A905146CE6D}" destId="{E86115A3-109B-4005-8375-B3B4F186919B}" srcOrd="5" destOrd="0" parTransId="{FE9C63B1-BB95-4952-BA5D-792DFEABD91E}" sibTransId="{2552097B-6671-474F-8E0F-A9081C1B7DF8}"/>
    <dgm:cxn modelId="{DFD846AA-C8DE-4AAB-BD7B-65B2951B5835}" type="presOf" srcId="{699249F3-9DB0-4F13-AA19-22C6E3897BBD}" destId="{7C262521-452D-404A-9AA2-4D6A67298448}" srcOrd="0" destOrd="0" presId="urn:microsoft.com/office/officeart/2005/8/layout/vList5"/>
    <dgm:cxn modelId="{E72903CD-2E1E-40A1-9CDA-DD33BC313F44}" type="presOf" srcId="{6D0CE046-EC5E-42AD-A202-7B66B6E878F0}" destId="{39014C1A-321C-4A5D-BB47-7374F69D12D6}" srcOrd="0" destOrd="0" presId="urn:microsoft.com/office/officeart/2005/8/layout/vList5"/>
    <dgm:cxn modelId="{075915D2-4E24-43ED-AAD6-F2C49F10742D}" type="presOf" srcId="{4E602437-7748-48B6-8CBE-BDE72E8234D3}" destId="{7FDEF094-421B-4544-9D7D-F9DAB9544C61}" srcOrd="0" destOrd="2" presId="urn:microsoft.com/office/officeart/2005/8/layout/vList5"/>
    <dgm:cxn modelId="{784BE325-AD8C-4410-921A-F6A3C1E8EEFD}" srcId="{699249F3-9DB0-4F13-AA19-22C6E3897BBD}" destId="{5CBAA5DC-075F-4E17-846F-EA51B369A9E7}" srcOrd="2" destOrd="0" parTransId="{3A53DAF4-769D-40A6-B4CF-CB9F8F4C6357}" sibTransId="{ABC010FA-7D58-4370-899C-D5A5F4B57005}"/>
    <dgm:cxn modelId="{B38BA6BA-9001-4150-A45A-CB9B19B84E39}" type="presOf" srcId="{03FDAB89-4393-4916-A378-85F946F0A641}" destId="{AE366D97-C92F-408F-AE95-F2CA6C41A9A2}" srcOrd="0" destOrd="0" presId="urn:microsoft.com/office/officeart/2005/8/layout/vList5"/>
    <dgm:cxn modelId="{3D3DC382-6107-41CB-B611-658BE204DC10}" srcId="{03FDAB89-4393-4916-A378-85F946F0A641}" destId="{3AD1EC70-4B92-4E43-A08C-4A35FE35F438}" srcOrd="0" destOrd="0" parTransId="{2D62C2EA-4774-4346-8885-DD1100499A2F}" sibTransId="{9057060D-75FC-4937-B627-F3508EE501DD}"/>
    <dgm:cxn modelId="{C0F8556D-97B8-4955-B745-789B93D3A3C2}" srcId="{8A622EFF-33B5-498D-B1AF-8A905146CE6D}" destId="{FBEC5687-0E0A-47BD-8523-845C4868FC2F}" srcOrd="3" destOrd="0" parTransId="{8DB88F5B-1E62-4D6B-BDEF-A8F9935AD1E3}" sibTransId="{CB68BA98-2E7A-4EB7-A1D2-383454B2F05B}"/>
    <dgm:cxn modelId="{5FF8EF6E-9975-4CF6-B718-E71F342AA33B}" srcId="{03FDAB89-4393-4916-A378-85F946F0A641}" destId="{8A622EFF-33B5-498D-B1AF-8A905146CE6D}" srcOrd="1" destOrd="0" parTransId="{E52B1936-182D-44FA-8BCA-DF6BA606FD0D}" sibTransId="{E63DEC1B-DDC4-46FD-8230-8DC2D517AFF2}"/>
    <dgm:cxn modelId="{ACEA0C34-BB77-413E-A319-F5128B1C30D0}" type="presOf" srcId="{C101793A-01DA-4188-A41D-4DE3237B3370}" destId="{7FDEF094-421B-4544-9D7D-F9DAB9544C61}" srcOrd="0" destOrd="1" presId="urn:microsoft.com/office/officeart/2005/8/layout/vList5"/>
    <dgm:cxn modelId="{34FFE4DA-8AC1-435F-8E27-68E02F25F99A}" type="presOf" srcId="{DFF05766-A19E-40F8-BB1B-395F70C21342}" destId="{8F0F2F53-8043-456A-B17C-2DE72CCC6BCA}" srcOrd="0" destOrd="0" presId="urn:microsoft.com/office/officeart/2005/8/layout/vList5"/>
    <dgm:cxn modelId="{AD13425D-E8DC-4D33-8B90-2CBC8395347B}" srcId="{8A622EFF-33B5-498D-B1AF-8A905146CE6D}" destId="{6D0CE046-EC5E-42AD-A202-7B66B6E878F0}" srcOrd="0" destOrd="0" parTransId="{8FB835EC-9341-4D2B-A324-6BB940882ABF}" sibTransId="{1451FEA6-498F-43B8-9CF0-00812CC9F9DA}"/>
    <dgm:cxn modelId="{B02361F5-998F-4877-89BF-E3C45099E1D6}" srcId="{8A622EFF-33B5-498D-B1AF-8A905146CE6D}" destId="{A6A18DB8-6147-4EC1-9209-7D5A9BFD5648}" srcOrd="4" destOrd="0" parTransId="{01854D38-6A26-4069-89BD-D8326386F59B}" sibTransId="{8AF5F075-D3DF-4EA2-847E-109C1C486A7B}"/>
    <dgm:cxn modelId="{ACB810FB-4CB8-4142-8040-8AFC61A9352B}" type="presOf" srcId="{5CBAA5DC-075F-4E17-846F-EA51B369A9E7}" destId="{8F0F2F53-8043-456A-B17C-2DE72CCC6BCA}" srcOrd="0" destOrd="2" presId="urn:microsoft.com/office/officeart/2005/8/layout/vList5"/>
    <dgm:cxn modelId="{FBB474B9-11E5-4217-B7D4-995F01441FCF}" srcId="{699249F3-9DB0-4F13-AA19-22C6E3897BBD}" destId="{DFF05766-A19E-40F8-BB1B-395F70C21342}" srcOrd="0" destOrd="0" parTransId="{4C20D414-9BD9-466C-9B34-6AE5F3E231A1}" sibTransId="{463EE9A8-9D5D-4C22-BA5B-A4DD52BCEADD}"/>
    <dgm:cxn modelId="{194A65C7-AAD0-49DB-9A24-38EF840E53F4}" type="presOf" srcId="{8A622EFF-33B5-498D-B1AF-8A905146CE6D}" destId="{CC858168-BDC6-47BA-9D77-F1DF7B92A3C7}" srcOrd="0" destOrd="0" presId="urn:microsoft.com/office/officeart/2005/8/layout/vList5"/>
    <dgm:cxn modelId="{5052F5A5-1BAD-4F01-BF8F-756C6B84AF06}" srcId="{8A622EFF-33B5-498D-B1AF-8A905146CE6D}" destId="{6AE50B4D-F84B-4904-9E8B-5B83FA3239FF}" srcOrd="6" destOrd="0" parTransId="{2A1F1D19-087F-401B-A3D9-3B8041976817}" sibTransId="{BAE48322-E6CE-4BAC-A7FC-911DD323D7B3}"/>
    <dgm:cxn modelId="{B6F453EA-1F26-43C5-9999-1EFFF1821D90}" srcId="{3AD1EC70-4B92-4E43-A08C-4A35FE35F438}" destId="{448CEEEB-CA1C-47F3-964E-5D12965A0BB6}" srcOrd="0" destOrd="0" parTransId="{9AF9DCE9-37AC-41C0-8974-FEEC220652F8}" sibTransId="{C3D6FD61-326C-49E2-8511-903552E4DF4A}"/>
    <dgm:cxn modelId="{4BB92DE6-EA2F-458C-9317-66DDC99D8CBE}" type="presOf" srcId="{6AE50B4D-F84B-4904-9E8B-5B83FA3239FF}" destId="{39014C1A-321C-4A5D-BB47-7374F69D12D6}" srcOrd="0" destOrd="6" presId="urn:microsoft.com/office/officeart/2005/8/layout/vList5"/>
    <dgm:cxn modelId="{5C637A1A-03D8-4FC2-AB9C-CE4047265387}" type="presOf" srcId="{3AD1EC70-4B92-4E43-A08C-4A35FE35F438}" destId="{E6A8B9B4-2329-42E5-A6EF-FAE18A57990D}" srcOrd="0" destOrd="0" presId="urn:microsoft.com/office/officeart/2005/8/layout/vList5"/>
    <dgm:cxn modelId="{5F0585E7-4AFD-424E-8531-E38748604752}" srcId="{8A622EFF-33B5-498D-B1AF-8A905146CE6D}" destId="{64483868-FF55-4DB7-93F7-2A2FCBE316CC}" srcOrd="2" destOrd="0" parTransId="{B0EF9B73-0480-4BC3-8324-6DDBD4C83802}" sibTransId="{3A214F3D-064B-4BAE-B305-4AF83B43F10C}"/>
    <dgm:cxn modelId="{7A2E991A-55C6-49EA-9E77-C901ADDDCE74}" srcId="{699249F3-9DB0-4F13-AA19-22C6E3897BBD}" destId="{4DAFA977-365F-44F5-ABCC-CC0FDE4E6EF4}" srcOrd="1" destOrd="0" parTransId="{64CE84F3-9493-41B7-A524-1C11E9C014A8}" sibTransId="{3D9783FE-5559-46AF-AD28-1683BF5C0125}"/>
    <dgm:cxn modelId="{B997CA3B-F39A-4A87-AC77-47F7247ED4B7}" type="presOf" srcId="{A6A18DB8-6147-4EC1-9209-7D5A9BFD5648}" destId="{39014C1A-321C-4A5D-BB47-7374F69D12D6}" srcOrd="0" destOrd="4" presId="urn:microsoft.com/office/officeart/2005/8/layout/vList5"/>
    <dgm:cxn modelId="{0A6529F3-1339-4F60-B48A-1C9B22C8E103}" srcId="{8A622EFF-33B5-498D-B1AF-8A905146CE6D}" destId="{380D50D6-8F28-495C-833D-4F1F29EE2D8C}" srcOrd="1" destOrd="0" parTransId="{5877C1AC-C791-4A29-BC29-C628E1006354}" sibTransId="{00E4BC39-DF62-4F05-863B-88A6A3977BEF}"/>
    <dgm:cxn modelId="{49217FC4-C743-45A1-B318-48B0ADBA4303}" type="presOf" srcId="{E86115A3-109B-4005-8375-B3B4F186919B}" destId="{39014C1A-321C-4A5D-BB47-7374F69D12D6}" srcOrd="0" destOrd="5" presId="urn:microsoft.com/office/officeart/2005/8/layout/vList5"/>
    <dgm:cxn modelId="{26936208-598F-4623-8C46-4FBFDFF0E0BB}" srcId="{03FDAB89-4393-4916-A378-85F946F0A641}" destId="{699249F3-9DB0-4F13-AA19-22C6E3897BBD}" srcOrd="2" destOrd="0" parTransId="{BD88005E-0B40-4C5D-8DD2-192E650A4FE0}" sibTransId="{6D2E0D0A-F13A-4A8F-9145-E6BB0A3400C6}"/>
    <dgm:cxn modelId="{97E43F72-F6F9-4DAA-91DC-5530E5594FDB}" srcId="{3AD1EC70-4B92-4E43-A08C-4A35FE35F438}" destId="{3FF9C318-2E14-48CA-A6F9-174B436CF128}" srcOrd="3" destOrd="0" parTransId="{8432390A-E203-4FD2-903F-340C6AB8EE34}" sibTransId="{C65D38A5-9D58-4FFA-A0F1-BEBF1AF01D9C}"/>
    <dgm:cxn modelId="{E88474F2-6022-46A7-84A2-55F836C24B16}" type="presOf" srcId="{3FF9C318-2E14-48CA-A6F9-174B436CF128}" destId="{7FDEF094-421B-4544-9D7D-F9DAB9544C61}" srcOrd="0" destOrd="3" presId="urn:microsoft.com/office/officeart/2005/8/layout/vList5"/>
    <dgm:cxn modelId="{4145975F-50C4-4D39-8F70-58366BD356CF}" srcId="{3AD1EC70-4B92-4E43-A08C-4A35FE35F438}" destId="{C101793A-01DA-4188-A41D-4DE3237B3370}" srcOrd="1" destOrd="0" parTransId="{08A84C95-4D54-4A5F-939E-A9C1047F2356}" sibTransId="{6857605C-F646-489B-BD9C-68D0866EBBEE}"/>
    <dgm:cxn modelId="{D0E35F7F-DDD3-4E1E-AAB6-1B536A75E3B2}" srcId="{3AD1EC70-4B92-4E43-A08C-4A35FE35F438}" destId="{4E602437-7748-48B6-8CBE-BDE72E8234D3}" srcOrd="2" destOrd="0" parTransId="{40DDE4B1-DCB9-4672-BC8C-598B9A472FC7}" sibTransId="{49E098EB-A2E9-40A1-8BCF-B9FCC0411276}"/>
    <dgm:cxn modelId="{3A6AD356-432F-44ED-BF53-F529A64E3E06}" type="presOf" srcId="{448CEEEB-CA1C-47F3-964E-5D12965A0BB6}" destId="{7FDEF094-421B-4544-9D7D-F9DAB9544C61}" srcOrd="0" destOrd="0" presId="urn:microsoft.com/office/officeart/2005/8/layout/vList5"/>
    <dgm:cxn modelId="{42C10654-3940-433F-80D0-6ECE1B67D5A6}" type="presOf" srcId="{FBEC5687-0E0A-47BD-8523-845C4868FC2F}" destId="{39014C1A-321C-4A5D-BB47-7374F69D12D6}" srcOrd="0" destOrd="3" presId="urn:microsoft.com/office/officeart/2005/8/layout/vList5"/>
    <dgm:cxn modelId="{18A4A86E-3C6A-4D0A-811D-91068720A343}" type="presParOf" srcId="{AE366D97-C92F-408F-AE95-F2CA6C41A9A2}" destId="{27495EA0-7706-47B9-9233-CBC9297C092E}" srcOrd="0" destOrd="0" presId="urn:microsoft.com/office/officeart/2005/8/layout/vList5"/>
    <dgm:cxn modelId="{6A5251BB-0C70-4FAE-A781-376419E51B3B}" type="presParOf" srcId="{27495EA0-7706-47B9-9233-CBC9297C092E}" destId="{E6A8B9B4-2329-42E5-A6EF-FAE18A57990D}" srcOrd="0" destOrd="0" presId="urn:microsoft.com/office/officeart/2005/8/layout/vList5"/>
    <dgm:cxn modelId="{D9DB2457-A71B-47A9-9C02-5BBF7B6044FF}" type="presParOf" srcId="{27495EA0-7706-47B9-9233-CBC9297C092E}" destId="{7FDEF094-421B-4544-9D7D-F9DAB9544C61}" srcOrd="1" destOrd="0" presId="urn:microsoft.com/office/officeart/2005/8/layout/vList5"/>
    <dgm:cxn modelId="{354EB26F-9EBC-4DBC-BCE2-4FC6147F4AFB}" type="presParOf" srcId="{AE366D97-C92F-408F-AE95-F2CA6C41A9A2}" destId="{02FA2AFE-9DD1-4CC7-8D97-0DCD9E7A797C}" srcOrd="1" destOrd="0" presId="urn:microsoft.com/office/officeart/2005/8/layout/vList5"/>
    <dgm:cxn modelId="{EA149986-8BAA-4205-93B2-BD75E18ECB3F}" type="presParOf" srcId="{AE366D97-C92F-408F-AE95-F2CA6C41A9A2}" destId="{2D949A20-62BD-4869-A135-4F4618C46432}" srcOrd="2" destOrd="0" presId="urn:microsoft.com/office/officeart/2005/8/layout/vList5"/>
    <dgm:cxn modelId="{DED59281-6FC3-43BA-B78F-35026576AAC1}" type="presParOf" srcId="{2D949A20-62BD-4869-A135-4F4618C46432}" destId="{CC858168-BDC6-47BA-9D77-F1DF7B92A3C7}" srcOrd="0" destOrd="0" presId="urn:microsoft.com/office/officeart/2005/8/layout/vList5"/>
    <dgm:cxn modelId="{B5409B7F-FD90-4A26-A48F-39D1584E33E6}" type="presParOf" srcId="{2D949A20-62BD-4869-A135-4F4618C46432}" destId="{39014C1A-321C-4A5D-BB47-7374F69D12D6}" srcOrd="1" destOrd="0" presId="urn:microsoft.com/office/officeart/2005/8/layout/vList5"/>
    <dgm:cxn modelId="{373D3AED-C32F-461D-9FF2-3F7B5551A5F0}" type="presParOf" srcId="{AE366D97-C92F-408F-AE95-F2CA6C41A9A2}" destId="{FE4F52C1-793A-4936-9EC6-FC273D7917AF}" srcOrd="3" destOrd="0" presId="urn:microsoft.com/office/officeart/2005/8/layout/vList5"/>
    <dgm:cxn modelId="{05A5F299-8CB0-47E5-8690-17328818099A}" type="presParOf" srcId="{AE366D97-C92F-408F-AE95-F2CA6C41A9A2}" destId="{E24C7C53-9B68-4B0C-9A84-E3B28EE099E7}" srcOrd="4" destOrd="0" presId="urn:microsoft.com/office/officeart/2005/8/layout/vList5"/>
    <dgm:cxn modelId="{DD6CA242-463A-46BF-ADA0-86642B04231D}" type="presParOf" srcId="{E24C7C53-9B68-4B0C-9A84-E3B28EE099E7}" destId="{7C262521-452D-404A-9AA2-4D6A67298448}" srcOrd="0" destOrd="0" presId="urn:microsoft.com/office/officeart/2005/8/layout/vList5"/>
    <dgm:cxn modelId="{1060E571-F47B-40F6-8DAB-9AD1FC8C297F}" type="presParOf" srcId="{E24C7C53-9B68-4B0C-9A84-E3B28EE099E7}" destId="{8F0F2F53-8043-456A-B17C-2DE72CCC6B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6288FB-951C-4691-A481-81D9DC7F802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298F063-2B08-43A0-AD41-0B2B620ABDAF}">
      <dgm:prSet phldrT="[Texto]" custT="1"/>
      <dgm:spPr/>
      <dgm:t>
        <a:bodyPr/>
        <a:lstStyle/>
        <a:p>
          <a:r>
            <a:rPr lang="es-EC" sz="1800" b="1" dirty="0" smtClean="0"/>
            <a:t>General</a:t>
          </a:r>
          <a:r>
            <a:rPr lang="es-EC" sz="1800" dirty="0" smtClean="0"/>
            <a:t>: Incrementar el nivel de participación en las actividades físicas  recreativa de los estudiantes de primero y segundo nivel de la Universidad Politécnica Salesiana, Campus El Girón de la Sede Quito. </a:t>
          </a:r>
          <a:endParaRPr lang="es-EC" sz="1800" dirty="0"/>
        </a:p>
      </dgm:t>
    </dgm:pt>
    <dgm:pt modelId="{FE0AF346-C324-4389-BFB3-A449B73B50EB}" type="parTrans" cxnId="{A1791B1D-3A2E-4C4F-9167-350C872A4CCC}">
      <dgm:prSet/>
      <dgm:spPr/>
      <dgm:t>
        <a:bodyPr/>
        <a:lstStyle/>
        <a:p>
          <a:endParaRPr lang="es-EC"/>
        </a:p>
      </dgm:t>
    </dgm:pt>
    <dgm:pt modelId="{40640E48-5040-474E-8574-700D989D69F8}" type="sibTrans" cxnId="{A1791B1D-3A2E-4C4F-9167-350C872A4CCC}">
      <dgm:prSet/>
      <dgm:spPr/>
      <dgm:t>
        <a:bodyPr/>
        <a:lstStyle/>
        <a:p>
          <a:endParaRPr lang="es-EC"/>
        </a:p>
      </dgm:t>
    </dgm:pt>
    <dgm:pt modelId="{17723295-F1E8-44AB-A85A-600A2E43BB21}">
      <dgm:prSet phldrT="[Texto]" phldr="1"/>
      <dgm:spPr/>
      <dgm:t>
        <a:bodyPr/>
        <a:lstStyle/>
        <a:p>
          <a:endParaRPr lang="es-EC" dirty="0"/>
        </a:p>
      </dgm:t>
    </dgm:pt>
    <dgm:pt modelId="{4C6E5A19-E5B7-4BCF-BF4A-3C17BCF80759}" type="parTrans" cxnId="{27A1B2FD-F487-4F86-8097-A773CE61ED6C}">
      <dgm:prSet/>
      <dgm:spPr/>
      <dgm:t>
        <a:bodyPr/>
        <a:lstStyle/>
        <a:p>
          <a:endParaRPr lang="es-EC"/>
        </a:p>
      </dgm:t>
    </dgm:pt>
    <dgm:pt modelId="{B3EFC738-6FC9-4CBF-B397-198B7F02E713}" type="sibTrans" cxnId="{27A1B2FD-F487-4F86-8097-A773CE61ED6C}">
      <dgm:prSet/>
      <dgm:spPr/>
      <dgm:t>
        <a:bodyPr/>
        <a:lstStyle/>
        <a:p>
          <a:endParaRPr lang="es-EC"/>
        </a:p>
      </dgm:t>
    </dgm:pt>
    <dgm:pt modelId="{8B36D03B-9507-49DE-806A-B5727CCF11EA}">
      <dgm:prSet phldrT="[Texto]" custT="1"/>
      <dgm:spPr/>
      <dgm:t>
        <a:bodyPr/>
        <a:lstStyle/>
        <a:p>
          <a:r>
            <a:rPr lang="es-EC" sz="1600" b="1" dirty="0" smtClean="0"/>
            <a:t>Específicos</a:t>
          </a:r>
          <a:r>
            <a:rPr lang="es-EC" sz="1600" dirty="0" smtClean="0"/>
            <a:t>: Promover la práctica de actividades físico – recreativas durante el tiempo libre diario y de fin de semana de los estudiantes de primero y segundo nivel de la Universidad Politécnica Salesiana.</a:t>
          </a:r>
        </a:p>
        <a:p>
          <a:r>
            <a:rPr lang="es-EC" sz="1600" dirty="0" smtClean="0"/>
            <a:t>Socializar y difundir los beneficios que producen la práctica de estas actividades en los estudiantes de primero y segundo nivel de la Universidad Politécnica Salesiana, a través de la práctica de actividades recreativas</a:t>
          </a:r>
          <a:endParaRPr lang="es-EC" sz="1600" dirty="0"/>
        </a:p>
      </dgm:t>
    </dgm:pt>
    <dgm:pt modelId="{5BB91D1D-3125-413A-8E64-8098398D022F}" type="parTrans" cxnId="{359184D1-18A2-406B-9DE4-E757A26F5B90}">
      <dgm:prSet/>
      <dgm:spPr/>
      <dgm:t>
        <a:bodyPr/>
        <a:lstStyle/>
        <a:p>
          <a:endParaRPr lang="es-EC"/>
        </a:p>
      </dgm:t>
    </dgm:pt>
    <dgm:pt modelId="{0048E6F4-AB16-4FC9-B867-8F2E64FAA7EF}" type="sibTrans" cxnId="{359184D1-18A2-406B-9DE4-E757A26F5B90}">
      <dgm:prSet/>
      <dgm:spPr/>
      <dgm:t>
        <a:bodyPr/>
        <a:lstStyle/>
        <a:p>
          <a:endParaRPr lang="es-EC"/>
        </a:p>
      </dgm:t>
    </dgm:pt>
    <dgm:pt modelId="{EB9ABEF7-8A4D-4B62-8AAD-739D564FCD5C}">
      <dgm:prSet phldrT="[Texto]" phldr="1"/>
      <dgm:spPr/>
      <dgm:t>
        <a:bodyPr/>
        <a:lstStyle/>
        <a:p>
          <a:endParaRPr lang="es-EC" dirty="0"/>
        </a:p>
      </dgm:t>
    </dgm:pt>
    <dgm:pt modelId="{1FE75154-5D4D-4515-B382-83EFDFA7A713}" type="parTrans" cxnId="{954F9929-3A84-4633-B37F-DC1EEA1549EF}">
      <dgm:prSet/>
      <dgm:spPr/>
      <dgm:t>
        <a:bodyPr/>
        <a:lstStyle/>
        <a:p>
          <a:endParaRPr lang="es-EC"/>
        </a:p>
      </dgm:t>
    </dgm:pt>
    <dgm:pt modelId="{D72E2E65-6059-44F4-B4A4-F4000B9FC4CE}" type="sibTrans" cxnId="{954F9929-3A84-4633-B37F-DC1EEA1549EF}">
      <dgm:prSet/>
      <dgm:spPr/>
      <dgm:t>
        <a:bodyPr/>
        <a:lstStyle/>
        <a:p>
          <a:endParaRPr lang="es-EC"/>
        </a:p>
      </dgm:t>
    </dgm:pt>
    <dgm:pt modelId="{5A23EE74-49DD-4987-93A8-163E9E60480F}" type="pres">
      <dgm:prSet presAssocID="{D06288FB-951C-4691-A481-81D9DC7F80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6B8917-9ECE-4922-86A4-8E0DD9449349}" type="pres">
      <dgm:prSet presAssocID="{2298F063-2B08-43A0-AD41-0B2B620ABDAF}" presName="parentText" presStyleLbl="node1" presStyleIdx="0" presStyleCnt="2" custScaleY="13860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62ED45-463B-40DB-8BC4-3A57AFE0CFB3}" type="pres">
      <dgm:prSet presAssocID="{2298F063-2B08-43A0-AD41-0B2B620ABD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A5046A-482F-4F87-B1B0-0D3681C17E9B}" type="pres">
      <dgm:prSet presAssocID="{8B36D03B-9507-49DE-806A-B5727CCF11EA}" presName="parentText" presStyleLbl="node1" presStyleIdx="1" presStyleCnt="2" custScaleY="10979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03E52D-7F3D-43D7-9F0D-11484D8FAC4E}" type="pres">
      <dgm:prSet presAssocID="{8B36D03B-9507-49DE-806A-B5727CCF11E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59184D1-18A2-406B-9DE4-E757A26F5B90}" srcId="{D06288FB-951C-4691-A481-81D9DC7F8020}" destId="{8B36D03B-9507-49DE-806A-B5727CCF11EA}" srcOrd="1" destOrd="0" parTransId="{5BB91D1D-3125-413A-8E64-8098398D022F}" sibTransId="{0048E6F4-AB16-4FC9-B867-8F2E64FAA7EF}"/>
    <dgm:cxn modelId="{2979BC90-6276-4C0F-90E8-D97AA7F48CB4}" type="presOf" srcId="{D06288FB-951C-4691-A481-81D9DC7F8020}" destId="{5A23EE74-49DD-4987-93A8-163E9E60480F}" srcOrd="0" destOrd="0" presId="urn:microsoft.com/office/officeart/2005/8/layout/vList2"/>
    <dgm:cxn modelId="{19022FBF-21D9-4170-BB91-278768382351}" type="presOf" srcId="{17723295-F1E8-44AB-A85A-600A2E43BB21}" destId="{3D62ED45-463B-40DB-8BC4-3A57AFE0CFB3}" srcOrd="0" destOrd="0" presId="urn:microsoft.com/office/officeart/2005/8/layout/vList2"/>
    <dgm:cxn modelId="{46393217-787C-4606-8237-384B6C9452E8}" type="presOf" srcId="{2298F063-2B08-43A0-AD41-0B2B620ABDAF}" destId="{B06B8917-9ECE-4922-86A4-8E0DD9449349}" srcOrd="0" destOrd="0" presId="urn:microsoft.com/office/officeart/2005/8/layout/vList2"/>
    <dgm:cxn modelId="{A1791B1D-3A2E-4C4F-9167-350C872A4CCC}" srcId="{D06288FB-951C-4691-A481-81D9DC7F8020}" destId="{2298F063-2B08-43A0-AD41-0B2B620ABDAF}" srcOrd="0" destOrd="0" parTransId="{FE0AF346-C324-4389-BFB3-A449B73B50EB}" sibTransId="{40640E48-5040-474E-8574-700D989D69F8}"/>
    <dgm:cxn modelId="{27A1B2FD-F487-4F86-8097-A773CE61ED6C}" srcId="{2298F063-2B08-43A0-AD41-0B2B620ABDAF}" destId="{17723295-F1E8-44AB-A85A-600A2E43BB21}" srcOrd="0" destOrd="0" parTransId="{4C6E5A19-E5B7-4BCF-BF4A-3C17BCF80759}" sibTransId="{B3EFC738-6FC9-4CBF-B397-198B7F02E713}"/>
    <dgm:cxn modelId="{C942ABE0-CC35-48CC-8D8A-751C0E7BC403}" type="presOf" srcId="{EB9ABEF7-8A4D-4B62-8AAD-739D564FCD5C}" destId="{8903E52D-7F3D-43D7-9F0D-11484D8FAC4E}" srcOrd="0" destOrd="0" presId="urn:microsoft.com/office/officeart/2005/8/layout/vList2"/>
    <dgm:cxn modelId="{557386B1-7507-4857-AE93-5318BDD96A79}" type="presOf" srcId="{8B36D03B-9507-49DE-806A-B5727CCF11EA}" destId="{24A5046A-482F-4F87-B1B0-0D3681C17E9B}" srcOrd="0" destOrd="0" presId="urn:microsoft.com/office/officeart/2005/8/layout/vList2"/>
    <dgm:cxn modelId="{954F9929-3A84-4633-B37F-DC1EEA1549EF}" srcId="{8B36D03B-9507-49DE-806A-B5727CCF11EA}" destId="{EB9ABEF7-8A4D-4B62-8AAD-739D564FCD5C}" srcOrd="0" destOrd="0" parTransId="{1FE75154-5D4D-4515-B382-83EFDFA7A713}" sibTransId="{D72E2E65-6059-44F4-B4A4-F4000B9FC4CE}"/>
    <dgm:cxn modelId="{1A57267C-6822-4521-AAB9-21A643B390EC}" type="presParOf" srcId="{5A23EE74-49DD-4987-93A8-163E9E60480F}" destId="{B06B8917-9ECE-4922-86A4-8E0DD9449349}" srcOrd="0" destOrd="0" presId="urn:microsoft.com/office/officeart/2005/8/layout/vList2"/>
    <dgm:cxn modelId="{FE221DE6-D7D6-413B-B556-5504F9BC71B1}" type="presParOf" srcId="{5A23EE74-49DD-4987-93A8-163E9E60480F}" destId="{3D62ED45-463B-40DB-8BC4-3A57AFE0CFB3}" srcOrd="1" destOrd="0" presId="urn:microsoft.com/office/officeart/2005/8/layout/vList2"/>
    <dgm:cxn modelId="{E70C6275-FFB1-4069-8C9D-342719E59331}" type="presParOf" srcId="{5A23EE74-49DD-4987-93A8-163E9E60480F}" destId="{24A5046A-482F-4F87-B1B0-0D3681C17E9B}" srcOrd="2" destOrd="0" presId="urn:microsoft.com/office/officeart/2005/8/layout/vList2"/>
    <dgm:cxn modelId="{ADBA30F2-C357-4202-ACB8-9697F06E0746}" type="presParOf" srcId="{5A23EE74-49DD-4987-93A8-163E9E60480F}" destId="{8903E52D-7F3D-43D7-9F0D-11484D8FAC4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3E0D0A-FC0A-4D0B-8ECA-97DDCDBFF25D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5273096-7F4D-4549-A158-A7BEC3A1DF44}">
      <dgm:prSet phldrT="[Texto]"/>
      <dgm:spPr/>
      <dgm:t>
        <a:bodyPr/>
        <a:lstStyle/>
        <a:p>
          <a:r>
            <a:rPr lang="es-EC" dirty="0" smtClean="0"/>
            <a:t>Fase de socialización</a:t>
          </a:r>
          <a:endParaRPr lang="es-EC" dirty="0"/>
        </a:p>
      </dgm:t>
    </dgm:pt>
    <dgm:pt modelId="{0029D92F-CC48-4E1E-8646-1B4D0DF8A5B5}" type="parTrans" cxnId="{3A238847-98B4-4AA7-8508-5C8CD32F9E82}">
      <dgm:prSet/>
      <dgm:spPr/>
      <dgm:t>
        <a:bodyPr/>
        <a:lstStyle/>
        <a:p>
          <a:endParaRPr lang="es-EC"/>
        </a:p>
      </dgm:t>
    </dgm:pt>
    <dgm:pt modelId="{EA5502F5-D4A6-4C74-AB63-CCBF5C4E8779}" type="sibTrans" cxnId="{3A238847-98B4-4AA7-8508-5C8CD32F9E82}">
      <dgm:prSet/>
      <dgm:spPr/>
      <dgm:t>
        <a:bodyPr/>
        <a:lstStyle/>
        <a:p>
          <a:endParaRPr lang="es-EC"/>
        </a:p>
      </dgm:t>
    </dgm:pt>
    <dgm:pt modelId="{17777772-C7ED-4ECF-B987-E5A42A6EC9D2}">
      <dgm:prSet phldrT="[Texto]"/>
      <dgm:spPr/>
      <dgm:t>
        <a:bodyPr/>
        <a:lstStyle/>
        <a:p>
          <a:r>
            <a:rPr lang="es-EC" dirty="0" smtClean="0"/>
            <a:t>Fase de planificación</a:t>
          </a:r>
          <a:endParaRPr lang="es-EC" dirty="0"/>
        </a:p>
      </dgm:t>
    </dgm:pt>
    <dgm:pt modelId="{8D8B17B4-7020-4534-B278-C273524AAD8D}" type="parTrans" cxnId="{90130119-7BBA-442C-8653-5D3AD0812A47}">
      <dgm:prSet/>
      <dgm:spPr/>
      <dgm:t>
        <a:bodyPr/>
        <a:lstStyle/>
        <a:p>
          <a:endParaRPr lang="es-EC"/>
        </a:p>
      </dgm:t>
    </dgm:pt>
    <dgm:pt modelId="{AA0C3234-3309-41EF-972C-8240D2F6DD42}" type="sibTrans" cxnId="{90130119-7BBA-442C-8653-5D3AD0812A47}">
      <dgm:prSet/>
      <dgm:spPr/>
      <dgm:t>
        <a:bodyPr/>
        <a:lstStyle/>
        <a:p>
          <a:endParaRPr lang="es-EC"/>
        </a:p>
      </dgm:t>
    </dgm:pt>
    <dgm:pt modelId="{F5618A5F-3B12-41F4-A400-7434ED4FB743}">
      <dgm:prSet phldrT="[Texto]"/>
      <dgm:spPr/>
      <dgm:t>
        <a:bodyPr/>
        <a:lstStyle/>
        <a:p>
          <a:r>
            <a:rPr lang="es-EC" dirty="0" smtClean="0"/>
            <a:t>Fase de ejecución</a:t>
          </a:r>
          <a:endParaRPr lang="es-EC" dirty="0"/>
        </a:p>
      </dgm:t>
    </dgm:pt>
    <dgm:pt modelId="{5A7532CD-8630-41E9-BA49-2AA634A4099B}" type="parTrans" cxnId="{FC7C5268-919A-4124-AD37-BD2A9898D17B}">
      <dgm:prSet/>
      <dgm:spPr/>
      <dgm:t>
        <a:bodyPr/>
        <a:lstStyle/>
        <a:p>
          <a:endParaRPr lang="es-EC"/>
        </a:p>
      </dgm:t>
    </dgm:pt>
    <dgm:pt modelId="{FFF50767-C4A7-4899-A7C1-3A3CDB453316}" type="sibTrans" cxnId="{FC7C5268-919A-4124-AD37-BD2A9898D17B}">
      <dgm:prSet/>
      <dgm:spPr/>
      <dgm:t>
        <a:bodyPr/>
        <a:lstStyle/>
        <a:p>
          <a:endParaRPr lang="es-EC"/>
        </a:p>
      </dgm:t>
    </dgm:pt>
    <dgm:pt modelId="{26FB5A7A-E11C-47F6-944E-B1C5450C9014}">
      <dgm:prSet phldrT="[Texto]"/>
      <dgm:spPr/>
      <dgm:t>
        <a:bodyPr/>
        <a:lstStyle/>
        <a:p>
          <a:r>
            <a:rPr lang="es-EC" dirty="0" smtClean="0"/>
            <a:t>Fase de monitoreo y evaluación</a:t>
          </a:r>
          <a:endParaRPr lang="es-EC" dirty="0"/>
        </a:p>
      </dgm:t>
    </dgm:pt>
    <dgm:pt modelId="{D3E1320A-A0D6-4FCF-871C-B362C7F3BBD0}" type="parTrans" cxnId="{56DB7911-2E50-47D4-91BA-28099D2E4FD7}">
      <dgm:prSet/>
      <dgm:spPr/>
      <dgm:t>
        <a:bodyPr/>
        <a:lstStyle/>
        <a:p>
          <a:endParaRPr lang="es-EC"/>
        </a:p>
      </dgm:t>
    </dgm:pt>
    <dgm:pt modelId="{8328490A-7162-40AB-869F-9797BCA75C6C}" type="sibTrans" cxnId="{56DB7911-2E50-47D4-91BA-28099D2E4FD7}">
      <dgm:prSet/>
      <dgm:spPr/>
      <dgm:t>
        <a:bodyPr/>
        <a:lstStyle/>
        <a:p>
          <a:endParaRPr lang="es-EC"/>
        </a:p>
      </dgm:t>
    </dgm:pt>
    <dgm:pt modelId="{31DA1898-182F-4519-B527-B9BA91C96E8E}" type="pres">
      <dgm:prSet presAssocID="{903E0D0A-FC0A-4D0B-8ECA-97DDCDBFF2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84E521-1DCE-4C48-8FBD-16615BEFD63D}" type="pres">
      <dgm:prSet presAssocID="{35273096-7F4D-4549-A158-A7BEC3A1DF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ABFB2C-09A6-4173-A948-828F9957108F}" type="pres">
      <dgm:prSet presAssocID="{EA5502F5-D4A6-4C74-AB63-CCBF5C4E8779}" presName="sibTrans" presStyleLbl="sibTrans2D1" presStyleIdx="0" presStyleCnt="3"/>
      <dgm:spPr/>
      <dgm:t>
        <a:bodyPr/>
        <a:lstStyle/>
        <a:p>
          <a:endParaRPr lang="es-EC"/>
        </a:p>
      </dgm:t>
    </dgm:pt>
    <dgm:pt modelId="{D6CB9215-DB0A-41B4-B297-0091A6EA4AB7}" type="pres">
      <dgm:prSet presAssocID="{EA5502F5-D4A6-4C74-AB63-CCBF5C4E8779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67536CFB-5014-49E5-B4DA-A9E8B44D6B8D}" type="pres">
      <dgm:prSet presAssocID="{17777772-C7ED-4ECF-B987-E5A42A6EC9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8CB4CD-6FEF-44E2-AAA8-E5A325284DF7}" type="pres">
      <dgm:prSet presAssocID="{AA0C3234-3309-41EF-972C-8240D2F6DD42}" presName="sibTrans" presStyleLbl="sibTrans2D1" presStyleIdx="1" presStyleCnt="3"/>
      <dgm:spPr/>
      <dgm:t>
        <a:bodyPr/>
        <a:lstStyle/>
        <a:p>
          <a:endParaRPr lang="es-EC"/>
        </a:p>
      </dgm:t>
    </dgm:pt>
    <dgm:pt modelId="{9AEC3E8E-9F0D-4B9C-B70E-05BB86DAF98C}" type="pres">
      <dgm:prSet presAssocID="{AA0C3234-3309-41EF-972C-8240D2F6DD42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DF1D32F-45F3-4A30-B573-B5D6B4483BF5}" type="pres">
      <dgm:prSet presAssocID="{F5618A5F-3B12-41F4-A400-7434ED4FB7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BA108-0371-4D95-B8A9-E62C2D4832E8}" type="pres">
      <dgm:prSet presAssocID="{FFF50767-C4A7-4899-A7C1-3A3CDB453316}" presName="sibTrans" presStyleLbl="sibTrans2D1" presStyleIdx="2" presStyleCnt="3"/>
      <dgm:spPr/>
      <dgm:t>
        <a:bodyPr/>
        <a:lstStyle/>
        <a:p>
          <a:endParaRPr lang="es-EC"/>
        </a:p>
      </dgm:t>
    </dgm:pt>
    <dgm:pt modelId="{BB46713D-0D68-4202-B3F7-FE606BC2B418}" type="pres">
      <dgm:prSet presAssocID="{FFF50767-C4A7-4899-A7C1-3A3CDB453316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7A5615D1-D3C4-45E3-9F1E-AC6DF48D07F6}" type="pres">
      <dgm:prSet presAssocID="{26FB5A7A-E11C-47F6-944E-B1C5450C90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F77A29-75FE-499A-A9DE-8C80D14E9B75}" type="presOf" srcId="{AA0C3234-3309-41EF-972C-8240D2F6DD42}" destId="{118CB4CD-6FEF-44E2-AAA8-E5A325284DF7}" srcOrd="0" destOrd="0" presId="urn:microsoft.com/office/officeart/2005/8/layout/process5"/>
    <dgm:cxn modelId="{EF0E6ADC-533B-47AA-8A87-4413BB372FEE}" type="presOf" srcId="{EA5502F5-D4A6-4C74-AB63-CCBF5C4E8779}" destId="{D6CB9215-DB0A-41B4-B297-0091A6EA4AB7}" srcOrd="1" destOrd="0" presId="urn:microsoft.com/office/officeart/2005/8/layout/process5"/>
    <dgm:cxn modelId="{56DB7911-2E50-47D4-91BA-28099D2E4FD7}" srcId="{903E0D0A-FC0A-4D0B-8ECA-97DDCDBFF25D}" destId="{26FB5A7A-E11C-47F6-944E-B1C5450C9014}" srcOrd="3" destOrd="0" parTransId="{D3E1320A-A0D6-4FCF-871C-B362C7F3BBD0}" sibTransId="{8328490A-7162-40AB-869F-9797BCA75C6C}"/>
    <dgm:cxn modelId="{DED9C4EB-395E-45D0-9264-40D6171C76C4}" type="presOf" srcId="{35273096-7F4D-4549-A158-A7BEC3A1DF44}" destId="{0B84E521-1DCE-4C48-8FBD-16615BEFD63D}" srcOrd="0" destOrd="0" presId="urn:microsoft.com/office/officeart/2005/8/layout/process5"/>
    <dgm:cxn modelId="{FC7C5268-919A-4124-AD37-BD2A9898D17B}" srcId="{903E0D0A-FC0A-4D0B-8ECA-97DDCDBFF25D}" destId="{F5618A5F-3B12-41F4-A400-7434ED4FB743}" srcOrd="2" destOrd="0" parTransId="{5A7532CD-8630-41E9-BA49-2AA634A4099B}" sibTransId="{FFF50767-C4A7-4899-A7C1-3A3CDB453316}"/>
    <dgm:cxn modelId="{7315F050-36B1-4BDD-B8D2-57418D3AD2E9}" type="presOf" srcId="{26FB5A7A-E11C-47F6-944E-B1C5450C9014}" destId="{7A5615D1-D3C4-45E3-9F1E-AC6DF48D07F6}" srcOrd="0" destOrd="0" presId="urn:microsoft.com/office/officeart/2005/8/layout/process5"/>
    <dgm:cxn modelId="{78D68959-150C-4539-A3D4-21489B0283B2}" type="presOf" srcId="{F5618A5F-3B12-41F4-A400-7434ED4FB743}" destId="{8DF1D32F-45F3-4A30-B573-B5D6B4483BF5}" srcOrd="0" destOrd="0" presId="urn:microsoft.com/office/officeart/2005/8/layout/process5"/>
    <dgm:cxn modelId="{C592510A-ECA7-4433-AF47-1691F9984944}" type="presOf" srcId="{903E0D0A-FC0A-4D0B-8ECA-97DDCDBFF25D}" destId="{31DA1898-182F-4519-B527-B9BA91C96E8E}" srcOrd="0" destOrd="0" presId="urn:microsoft.com/office/officeart/2005/8/layout/process5"/>
    <dgm:cxn modelId="{F42143D0-3D96-4B4D-BD4C-6939E425992D}" type="presOf" srcId="{17777772-C7ED-4ECF-B987-E5A42A6EC9D2}" destId="{67536CFB-5014-49E5-B4DA-A9E8B44D6B8D}" srcOrd="0" destOrd="0" presId="urn:microsoft.com/office/officeart/2005/8/layout/process5"/>
    <dgm:cxn modelId="{04CADCC8-27ED-4D6A-B75D-080921FCAF22}" type="presOf" srcId="{EA5502F5-D4A6-4C74-AB63-CCBF5C4E8779}" destId="{EEABFB2C-09A6-4173-A948-828F9957108F}" srcOrd="0" destOrd="0" presId="urn:microsoft.com/office/officeart/2005/8/layout/process5"/>
    <dgm:cxn modelId="{90130119-7BBA-442C-8653-5D3AD0812A47}" srcId="{903E0D0A-FC0A-4D0B-8ECA-97DDCDBFF25D}" destId="{17777772-C7ED-4ECF-B987-E5A42A6EC9D2}" srcOrd="1" destOrd="0" parTransId="{8D8B17B4-7020-4534-B278-C273524AAD8D}" sibTransId="{AA0C3234-3309-41EF-972C-8240D2F6DD42}"/>
    <dgm:cxn modelId="{F3C5AE6F-C929-4344-879D-22725024C122}" type="presOf" srcId="{AA0C3234-3309-41EF-972C-8240D2F6DD42}" destId="{9AEC3E8E-9F0D-4B9C-B70E-05BB86DAF98C}" srcOrd="1" destOrd="0" presId="urn:microsoft.com/office/officeart/2005/8/layout/process5"/>
    <dgm:cxn modelId="{DC70DC6C-A4F7-4F90-A86D-CDCF83ECCADE}" type="presOf" srcId="{FFF50767-C4A7-4899-A7C1-3A3CDB453316}" destId="{BB46713D-0D68-4202-B3F7-FE606BC2B418}" srcOrd="1" destOrd="0" presId="urn:microsoft.com/office/officeart/2005/8/layout/process5"/>
    <dgm:cxn modelId="{3A238847-98B4-4AA7-8508-5C8CD32F9E82}" srcId="{903E0D0A-FC0A-4D0B-8ECA-97DDCDBFF25D}" destId="{35273096-7F4D-4549-A158-A7BEC3A1DF44}" srcOrd="0" destOrd="0" parTransId="{0029D92F-CC48-4E1E-8646-1B4D0DF8A5B5}" sibTransId="{EA5502F5-D4A6-4C74-AB63-CCBF5C4E8779}"/>
    <dgm:cxn modelId="{86A392E9-B168-457E-BFA3-4C5F7167D66C}" type="presOf" srcId="{FFF50767-C4A7-4899-A7C1-3A3CDB453316}" destId="{3BCBA108-0371-4D95-B8A9-E62C2D4832E8}" srcOrd="0" destOrd="0" presId="urn:microsoft.com/office/officeart/2005/8/layout/process5"/>
    <dgm:cxn modelId="{578D517B-904D-4476-B28B-11430CFD1FDE}" type="presParOf" srcId="{31DA1898-182F-4519-B527-B9BA91C96E8E}" destId="{0B84E521-1DCE-4C48-8FBD-16615BEFD63D}" srcOrd="0" destOrd="0" presId="urn:microsoft.com/office/officeart/2005/8/layout/process5"/>
    <dgm:cxn modelId="{551F581C-5ABD-4AC4-B297-65E85B4484B3}" type="presParOf" srcId="{31DA1898-182F-4519-B527-B9BA91C96E8E}" destId="{EEABFB2C-09A6-4173-A948-828F9957108F}" srcOrd="1" destOrd="0" presId="urn:microsoft.com/office/officeart/2005/8/layout/process5"/>
    <dgm:cxn modelId="{D30AF5A2-02FC-4132-B0A3-30E69C6FA188}" type="presParOf" srcId="{EEABFB2C-09A6-4173-A948-828F9957108F}" destId="{D6CB9215-DB0A-41B4-B297-0091A6EA4AB7}" srcOrd="0" destOrd="0" presId="urn:microsoft.com/office/officeart/2005/8/layout/process5"/>
    <dgm:cxn modelId="{DF36EB0A-9642-409A-A48F-1D8725D67AAF}" type="presParOf" srcId="{31DA1898-182F-4519-B527-B9BA91C96E8E}" destId="{67536CFB-5014-49E5-B4DA-A9E8B44D6B8D}" srcOrd="2" destOrd="0" presId="urn:microsoft.com/office/officeart/2005/8/layout/process5"/>
    <dgm:cxn modelId="{1AD6A89F-65D8-4968-8574-0FB00C88240C}" type="presParOf" srcId="{31DA1898-182F-4519-B527-B9BA91C96E8E}" destId="{118CB4CD-6FEF-44E2-AAA8-E5A325284DF7}" srcOrd="3" destOrd="0" presId="urn:microsoft.com/office/officeart/2005/8/layout/process5"/>
    <dgm:cxn modelId="{746EF320-00A6-4764-9C38-A4E228389FDE}" type="presParOf" srcId="{118CB4CD-6FEF-44E2-AAA8-E5A325284DF7}" destId="{9AEC3E8E-9F0D-4B9C-B70E-05BB86DAF98C}" srcOrd="0" destOrd="0" presId="urn:microsoft.com/office/officeart/2005/8/layout/process5"/>
    <dgm:cxn modelId="{193D5E70-73C3-4F8B-A511-CBA900D61C1C}" type="presParOf" srcId="{31DA1898-182F-4519-B527-B9BA91C96E8E}" destId="{8DF1D32F-45F3-4A30-B573-B5D6B4483BF5}" srcOrd="4" destOrd="0" presId="urn:microsoft.com/office/officeart/2005/8/layout/process5"/>
    <dgm:cxn modelId="{E396603F-5F53-4061-BE28-8AE7C8F0CAA3}" type="presParOf" srcId="{31DA1898-182F-4519-B527-B9BA91C96E8E}" destId="{3BCBA108-0371-4D95-B8A9-E62C2D4832E8}" srcOrd="5" destOrd="0" presId="urn:microsoft.com/office/officeart/2005/8/layout/process5"/>
    <dgm:cxn modelId="{0F4470DB-762E-4529-8FA7-8406717CEEF6}" type="presParOf" srcId="{3BCBA108-0371-4D95-B8A9-E62C2D4832E8}" destId="{BB46713D-0D68-4202-B3F7-FE606BC2B418}" srcOrd="0" destOrd="0" presId="urn:microsoft.com/office/officeart/2005/8/layout/process5"/>
    <dgm:cxn modelId="{909B27C4-07DC-42DA-846C-E720068A551E}" type="presParOf" srcId="{31DA1898-182F-4519-B527-B9BA91C96E8E}" destId="{7A5615D1-D3C4-45E3-9F1E-AC6DF48D07F6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60150-23BB-4F59-9F07-08C059534B02}">
      <dsp:nvSpPr>
        <dsp:cNvPr id="0" name=""/>
        <dsp:cNvSpPr/>
      </dsp:nvSpPr>
      <dsp:spPr>
        <a:xfrm>
          <a:off x="3206918" y="2456160"/>
          <a:ext cx="1436461" cy="1583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8230" y="0"/>
              </a:lnTo>
              <a:lnTo>
                <a:pt x="718230" y="524308"/>
              </a:lnTo>
            </a:path>
            <a:path>
              <a:moveTo>
                <a:pt x="718230" y="1058710"/>
              </a:moveTo>
              <a:lnTo>
                <a:pt x="718230" y="1583018"/>
              </a:lnTo>
              <a:lnTo>
                <a:pt x="1436461" y="158301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Específicos </a:t>
          </a:r>
          <a:endParaRPr lang="es-EC" sz="2500" kern="1200" dirty="0"/>
        </a:p>
      </dsp:txBody>
      <dsp:txXfrm>
        <a:off x="3120205" y="2980468"/>
        <a:ext cx="1609886" cy="534402"/>
      </dsp:txXfrm>
    </dsp:sp>
    <dsp:sp modelId="{002650C0-7CA9-4EE6-9206-3402DDFBAA41}">
      <dsp:nvSpPr>
        <dsp:cNvPr id="0" name=""/>
        <dsp:cNvSpPr/>
      </dsp:nvSpPr>
      <dsp:spPr>
        <a:xfrm>
          <a:off x="3206918" y="2410440"/>
          <a:ext cx="1471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35692" y="45720"/>
              </a:lnTo>
              <a:lnTo>
                <a:pt x="735692" y="101131"/>
              </a:lnTo>
              <a:lnTo>
                <a:pt x="1471384" y="10113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905799" y="2419349"/>
        <a:ext cx="73621" cy="73621"/>
      </dsp:txXfrm>
    </dsp:sp>
    <dsp:sp modelId="{222AA40E-8B4F-41BD-A140-361E8F288588}">
      <dsp:nvSpPr>
        <dsp:cNvPr id="0" name=""/>
        <dsp:cNvSpPr/>
      </dsp:nvSpPr>
      <dsp:spPr>
        <a:xfrm>
          <a:off x="3206918" y="928553"/>
          <a:ext cx="1436461" cy="1527606"/>
        </a:xfrm>
        <a:custGeom>
          <a:avLst/>
          <a:gdLst/>
          <a:ahLst/>
          <a:cxnLst/>
          <a:rect l="0" t="0" r="0" b="0"/>
          <a:pathLst>
            <a:path>
              <a:moveTo>
                <a:pt x="0" y="1527606"/>
              </a:moveTo>
              <a:lnTo>
                <a:pt x="718230" y="1527606"/>
              </a:lnTo>
              <a:lnTo>
                <a:pt x="718230" y="1025916"/>
              </a:lnTo>
            </a:path>
            <a:path>
              <a:moveTo>
                <a:pt x="718230" y="501690"/>
              </a:moveTo>
              <a:lnTo>
                <a:pt x="718230" y="0"/>
              </a:lnTo>
              <a:lnTo>
                <a:pt x="1436461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Objetivos</a:t>
          </a:r>
          <a:endParaRPr lang="es-EC" sz="2500" kern="1200" dirty="0"/>
        </a:p>
      </dsp:txBody>
      <dsp:txXfrm>
        <a:off x="3233826" y="1430243"/>
        <a:ext cx="1382645" cy="524225"/>
      </dsp:txXfrm>
    </dsp:sp>
    <dsp:sp modelId="{6A68D571-6170-406C-BAC4-261C09986013}">
      <dsp:nvSpPr>
        <dsp:cNvPr id="0" name=""/>
        <dsp:cNvSpPr/>
      </dsp:nvSpPr>
      <dsp:spPr>
        <a:xfrm rot="16200000">
          <a:off x="-825970" y="874636"/>
          <a:ext cx="4902730" cy="3163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>
              <a:solidFill>
                <a:schemeClr val="tx1"/>
              </a:solidFill>
            </a:rPr>
            <a:t>OBJ. GENERAL</a:t>
          </a:r>
          <a:r>
            <a:rPr lang="es-EC" sz="3200" kern="1200" dirty="0" smtClean="0"/>
            <a:t>: Determinar las actividades recreativas que contribuyan a la disminución del sedentarismo en los estudiantes de primero y segundo nivel de la U.P.S.</a:t>
          </a:r>
          <a:endParaRPr lang="es-EC" sz="3200" kern="1200" dirty="0"/>
        </a:p>
      </dsp:txBody>
      <dsp:txXfrm>
        <a:off x="-825970" y="874636"/>
        <a:ext cx="4902730" cy="3163046"/>
      </dsp:txXfrm>
    </dsp:sp>
    <dsp:sp modelId="{6F2FD1E4-C3C8-4733-AFDC-30FCFE2425D4}">
      <dsp:nvSpPr>
        <dsp:cNvPr id="0" name=""/>
        <dsp:cNvSpPr/>
      </dsp:nvSpPr>
      <dsp:spPr>
        <a:xfrm>
          <a:off x="4643379" y="232270"/>
          <a:ext cx="3055381" cy="13925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Determinar las actividades a las que se dedican los estudiantes de primero y segundo nivel</a:t>
          </a:r>
          <a:endParaRPr lang="es-EC" sz="1800" kern="1200" dirty="0"/>
        </a:p>
      </dsp:txBody>
      <dsp:txXfrm>
        <a:off x="4643379" y="232270"/>
        <a:ext cx="3055381" cy="1392564"/>
      </dsp:txXfrm>
    </dsp:sp>
    <dsp:sp modelId="{85EFE1DE-2D41-435E-AEE4-517B3D4DC518}">
      <dsp:nvSpPr>
        <dsp:cNvPr id="0" name=""/>
        <dsp:cNvSpPr/>
      </dsp:nvSpPr>
      <dsp:spPr>
        <a:xfrm>
          <a:off x="4678302" y="1857715"/>
          <a:ext cx="3055381" cy="130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Analizar las actividades recreativas de preferencia para los estudiantes de primero y segundo nivel</a:t>
          </a:r>
          <a:endParaRPr lang="es-EC" sz="1800" kern="1200" dirty="0"/>
        </a:p>
      </dsp:txBody>
      <dsp:txXfrm>
        <a:off x="4678302" y="1857715"/>
        <a:ext cx="3055381" cy="1307712"/>
      </dsp:txXfrm>
    </dsp:sp>
    <dsp:sp modelId="{25A59BB0-1032-4D49-A2D6-D338F4524DE6}">
      <dsp:nvSpPr>
        <dsp:cNvPr id="0" name=""/>
        <dsp:cNvSpPr/>
      </dsp:nvSpPr>
      <dsp:spPr>
        <a:xfrm>
          <a:off x="4643379" y="3398307"/>
          <a:ext cx="3055381" cy="12817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Cuáles son las causas y consecuencias que produce el sedentarismo en los estudiantes de primero y segundo nivel</a:t>
          </a:r>
          <a:endParaRPr lang="es-EC" sz="1800" kern="1200" dirty="0"/>
        </a:p>
      </dsp:txBody>
      <dsp:txXfrm>
        <a:off x="4643379" y="3398307"/>
        <a:ext cx="3055381" cy="1281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39E95-8F9F-4A26-ACC2-EFF0DDE8C58F}">
      <dsp:nvSpPr>
        <dsp:cNvPr id="0" name=""/>
        <dsp:cNvSpPr/>
      </dsp:nvSpPr>
      <dsp:spPr>
        <a:xfrm>
          <a:off x="0" y="0"/>
          <a:ext cx="5999932" cy="1302365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Cambio de estilo de vida</a:t>
          </a:r>
          <a:endParaRPr lang="es-EC" sz="2800" kern="1200" dirty="0"/>
        </a:p>
      </dsp:txBody>
      <dsp:txXfrm>
        <a:off x="38145" y="38145"/>
        <a:ext cx="4594578" cy="1226075"/>
      </dsp:txXfrm>
    </dsp:sp>
    <dsp:sp modelId="{9FF846DC-F9CE-42DD-9570-D0E42E12AF78}">
      <dsp:nvSpPr>
        <dsp:cNvPr id="0" name=""/>
        <dsp:cNvSpPr/>
      </dsp:nvSpPr>
      <dsp:spPr>
        <a:xfrm>
          <a:off x="529405" y="1296148"/>
          <a:ext cx="5999932" cy="1748920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Hace falta diseñar e implementar un programa de actividades recreativas, físicas y deportivas</a:t>
          </a:r>
          <a:endParaRPr lang="es-EC" sz="2600" kern="1200" dirty="0"/>
        </a:p>
      </dsp:txBody>
      <dsp:txXfrm>
        <a:off x="580629" y="1347372"/>
        <a:ext cx="4521541" cy="1646472"/>
      </dsp:txXfrm>
    </dsp:sp>
    <dsp:sp modelId="{870316CB-5282-45EF-8B4B-4E14931EC199}">
      <dsp:nvSpPr>
        <dsp:cNvPr id="0" name=""/>
        <dsp:cNvSpPr/>
      </dsp:nvSpPr>
      <dsp:spPr>
        <a:xfrm>
          <a:off x="1058811" y="3038851"/>
          <a:ext cx="5999932" cy="130236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Nuevas alternativas que permitan el uso del tiempo libre</a:t>
          </a:r>
          <a:endParaRPr lang="es-EC" sz="2800" kern="1200" dirty="0"/>
        </a:p>
      </dsp:txBody>
      <dsp:txXfrm>
        <a:off x="1096956" y="3076996"/>
        <a:ext cx="4547699" cy="1226075"/>
      </dsp:txXfrm>
    </dsp:sp>
    <dsp:sp modelId="{3AD13085-A7EB-4FCF-90D8-A52A954BFD7B}">
      <dsp:nvSpPr>
        <dsp:cNvPr id="0" name=""/>
        <dsp:cNvSpPr/>
      </dsp:nvSpPr>
      <dsp:spPr>
        <a:xfrm>
          <a:off x="5153395" y="987626"/>
          <a:ext cx="846537" cy="846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5343866" y="987626"/>
        <a:ext cx="465595" cy="637019"/>
      </dsp:txXfrm>
    </dsp:sp>
    <dsp:sp modelId="{B41115A3-F4F3-4288-912D-9B63216A27AB}">
      <dsp:nvSpPr>
        <dsp:cNvPr id="0" name=""/>
        <dsp:cNvSpPr/>
      </dsp:nvSpPr>
      <dsp:spPr>
        <a:xfrm>
          <a:off x="5682800" y="2498370"/>
          <a:ext cx="846537" cy="84653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5873271" y="2498370"/>
        <a:ext cx="465595" cy="637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12FEC-AC1C-4694-A0AD-6BD41D7E7560}" type="datetimeFigureOut">
              <a:rPr lang="es-EC" smtClean="0"/>
              <a:t>07/04/2015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24C98-CDE9-429D-9360-03B68439775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1896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4C98-CDE9-429D-9360-03B68439775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9529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24C98-CDE9-429D-9360-03B684397750}" type="slidenum">
              <a:rPr lang="es-EC" smtClean="0"/>
              <a:t>39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487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821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181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724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1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385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176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8529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8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868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6942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9673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7721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813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608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8409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6412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3FD04-DF00-409D-A6CF-FDB753E9AAAB}" type="datetimeFigureOut">
              <a:rPr lang="es-EC" smtClean="0"/>
              <a:pPr/>
              <a:t>07/04/2015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84768B-2953-4753-934E-382BF7FBB439}" type="slidenum">
              <a:rPr lang="es-EC" smtClean="0"/>
              <a:pPr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964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08776"/>
          </a:xfrm>
        </p:spPr>
        <p:txBody>
          <a:bodyPr>
            <a:normAutofit/>
          </a:bodyPr>
          <a:lstStyle/>
          <a:p>
            <a:endParaRPr lang="en-US" b="1" u="sng" dirty="0" smtClean="0"/>
          </a:p>
          <a:p>
            <a:r>
              <a:rPr lang="en-US" sz="2400" b="1" u="sng" dirty="0" smtClean="0"/>
              <a:t>MAESTRÍA EN RECREACIÓN Y TIEMPO LIBR</a:t>
            </a:r>
            <a:r>
              <a:rPr lang="en-US" b="1" u="sng" dirty="0" smtClean="0"/>
              <a:t>E </a:t>
            </a:r>
            <a:endParaRPr lang="es-EC" dirty="0"/>
          </a:p>
          <a:p>
            <a:r>
              <a:rPr lang="en-US" b="1" dirty="0"/>
              <a:t> </a:t>
            </a:r>
            <a:endParaRPr lang="es-EC" dirty="0"/>
          </a:p>
          <a:p>
            <a:endParaRPr lang="es-EC" dirty="0"/>
          </a:p>
          <a:p>
            <a:r>
              <a:rPr lang="es-EC" sz="2400" b="1" dirty="0" smtClean="0"/>
              <a:t>ROSARIO BOLAÑOS M</a:t>
            </a:r>
            <a:r>
              <a:rPr lang="es-EC" dirty="0" smtClean="0"/>
              <a:t>. </a:t>
            </a:r>
          </a:p>
          <a:p>
            <a:r>
              <a:rPr lang="es-EC" sz="2400" b="1" dirty="0" smtClean="0"/>
              <a:t>2015</a:t>
            </a:r>
            <a:endParaRPr lang="es-EC" sz="2400" b="1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600"/>
            <a:ext cx="7851648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0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6347713" cy="1021680"/>
          </a:xfrm>
        </p:spPr>
        <p:txBody>
          <a:bodyPr/>
          <a:lstStyle/>
          <a:p>
            <a:pPr algn="ctr"/>
            <a:r>
              <a:rPr lang="es-EC" dirty="0" smtClean="0"/>
              <a:t>ELABORACIÓN DE HIPÓTESIS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4110963"/>
          </a:xfrm>
        </p:spPr>
        <p:txBody>
          <a:bodyPr>
            <a:normAutofit fontScale="92500"/>
          </a:bodyPr>
          <a:lstStyle/>
          <a:p>
            <a:r>
              <a:rPr lang="es-EC" sz="2400" b="1" dirty="0" smtClean="0"/>
              <a:t>H1.De </a:t>
            </a:r>
            <a:r>
              <a:rPr lang="es-EC" sz="2400" b="1" dirty="0"/>
              <a:t>trabajo</a:t>
            </a:r>
            <a:r>
              <a:rPr lang="es-EC" sz="2400" dirty="0"/>
              <a:t>: Las actividades recreativas SÍ inciden en </a:t>
            </a:r>
            <a:r>
              <a:rPr lang="es-EC" sz="2400" dirty="0" smtClean="0"/>
              <a:t>la disminución del </a:t>
            </a:r>
            <a:r>
              <a:rPr lang="es-EC" sz="2400" dirty="0"/>
              <a:t>sedentarismo de los estudiantes </a:t>
            </a:r>
            <a:r>
              <a:rPr lang="es-EC" sz="2400" dirty="0" smtClean="0"/>
              <a:t>de primero </a:t>
            </a:r>
            <a:r>
              <a:rPr lang="es-EC" sz="2400" dirty="0"/>
              <a:t>y segundo nivel de la Universidad Politécnica Salesiana, del Campus El Girón de la Sede Quito.</a:t>
            </a:r>
          </a:p>
          <a:p>
            <a:r>
              <a:rPr lang="es-EC" sz="2400" b="1" dirty="0"/>
              <a:t>Ho. Nula</a:t>
            </a:r>
            <a:r>
              <a:rPr lang="es-EC" sz="2400" dirty="0"/>
              <a:t>: Las actividades recreativas NO inciden en </a:t>
            </a:r>
            <a:r>
              <a:rPr lang="es-EC" sz="2400" dirty="0" smtClean="0"/>
              <a:t>la disminución del </a:t>
            </a:r>
            <a:r>
              <a:rPr lang="es-EC" sz="2400" dirty="0"/>
              <a:t>sedentarismo de los estudiantes de primero y segundo nivel de la Universidad Politécnica Salesiana, del Campus El Girón de la Sede Quito</a:t>
            </a:r>
            <a:r>
              <a:rPr lang="es-EC" dirty="0" smtClean="0"/>
              <a:t>.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8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7058745" cy="949672"/>
          </a:xfrm>
        </p:spPr>
        <p:txBody>
          <a:bodyPr/>
          <a:lstStyle/>
          <a:p>
            <a:pPr algn="ctr"/>
            <a:r>
              <a:rPr lang="es-EC" dirty="0" smtClean="0"/>
              <a:t>VARIABLES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33"/>
          <p:cNvSpPr>
            <a:spLocks noGrp="1" noChangeArrowheads="1"/>
          </p:cNvSpPr>
          <p:nvPr>
            <p:ph idx="1"/>
          </p:nvPr>
        </p:nvSpPr>
        <p:spPr bwMode="auto">
          <a:xfrm>
            <a:off x="1115616" y="2171576"/>
            <a:ext cx="6264696" cy="1556442"/>
          </a:xfrm>
          <a:prstGeom prst="hexagon">
            <a:avLst>
              <a:gd name="adj" fmla="val 33539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SzTx/>
              <a:defRPr/>
            </a:pPr>
            <a:r>
              <a:rPr lang="es-ES" sz="2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INDEPENDIENTE :  Sedentarismo </a:t>
            </a:r>
            <a:endParaRPr lang="es-ES" sz="20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charset="0"/>
            </a:endParaRPr>
          </a:p>
        </p:txBody>
      </p:sp>
      <p:sp>
        <p:nvSpPr>
          <p:cNvPr id="7" name="Oval 33"/>
          <p:cNvSpPr txBox="1">
            <a:spLocks noChangeArrowheads="1"/>
          </p:cNvSpPr>
          <p:nvPr/>
        </p:nvSpPr>
        <p:spPr bwMode="auto">
          <a:xfrm>
            <a:off x="1115616" y="4221088"/>
            <a:ext cx="6264696" cy="1556442"/>
          </a:xfrm>
          <a:prstGeom prst="hexagon">
            <a:avLst>
              <a:gd name="adj" fmla="val 33539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0"/>
              </a:spcBef>
              <a:buClrTx/>
              <a:buSzTx/>
              <a:defRPr/>
            </a:pPr>
            <a:r>
              <a:rPr lang="es-E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  <a:cs typeface="Arial" charset="0"/>
              </a:rPr>
              <a:t>DEPENDIENTE:  Actividades recreativas </a:t>
            </a:r>
            <a:endParaRPr lang="es-E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764704"/>
            <a:ext cx="6626697" cy="1165696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METODOLOGÍA DE LA INVESTIGACIÓN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sz="2400" dirty="0" smtClean="0"/>
              <a:t>Investigación con un enfoque de campo.</a:t>
            </a:r>
          </a:p>
          <a:p>
            <a:r>
              <a:rPr lang="es-EC" sz="2400" dirty="0" smtClean="0"/>
              <a:t>De </a:t>
            </a:r>
            <a:r>
              <a:rPr lang="es-EC" sz="2400" dirty="0"/>
              <a:t>carácter </a:t>
            </a:r>
            <a:r>
              <a:rPr lang="es-EC" sz="2400" dirty="0" smtClean="0"/>
              <a:t>correlacional, grupo </a:t>
            </a:r>
            <a:r>
              <a:rPr lang="es-EC" sz="2400" dirty="0"/>
              <a:t>de control de 40 estudiantes y un grupo de investigación de 53 estudiantes. </a:t>
            </a:r>
          </a:p>
          <a:p>
            <a:r>
              <a:rPr lang="es-EC" sz="2400" dirty="0" smtClean="0"/>
              <a:t>Los </a:t>
            </a:r>
            <a:r>
              <a:rPr lang="es-EC" sz="2400" dirty="0"/>
              <a:t>métodos </a:t>
            </a:r>
            <a:r>
              <a:rPr lang="es-EC" sz="2400" dirty="0" smtClean="0"/>
              <a:t>utilizados Descriptivo, Hipotético </a:t>
            </a:r>
            <a:r>
              <a:rPr lang="es-EC" sz="2400" dirty="0"/>
              <a:t>– Deductivo y el Analítico </a:t>
            </a:r>
            <a:r>
              <a:rPr lang="es-EC" sz="2400" dirty="0" smtClean="0"/>
              <a:t>- Sintético.</a:t>
            </a:r>
          </a:p>
          <a:p>
            <a:r>
              <a:rPr lang="es-EC" sz="2400" dirty="0" smtClean="0"/>
              <a:t>Se utilizó la técnica de observación directa, la encuesta y el cuestionario IPAQ.</a:t>
            </a:r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73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6986737" cy="648072"/>
          </a:xfrm>
        </p:spPr>
        <p:txBody>
          <a:bodyPr/>
          <a:lstStyle/>
          <a:p>
            <a:pPr algn="ctr"/>
            <a:r>
              <a:rPr lang="es-EC" dirty="0" smtClean="0"/>
              <a:t>POBLACIÓN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31719"/>
              </p:ext>
            </p:extLst>
          </p:nvPr>
        </p:nvGraphicFramePr>
        <p:xfrm>
          <a:off x="1098074" y="1700808"/>
          <a:ext cx="6066214" cy="4511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3606"/>
                <a:gridCol w="1605119"/>
                <a:gridCol w="817530"/>
                <a:gridCol w="1016175"/>
                <a:gridCol w="1016892"/>
                <a:gridCol w="1016892"/>
              </a:tblGrid>
              <a:tr h="445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N°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Carrera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Mujeres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Hombres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Muestra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96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 Empresas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416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Contabilidad y Auditoría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85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Biotecnología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3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Comunicación Social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142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231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Psicología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137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Pedagogía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108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809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496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1305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93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4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4 Rectángulo"/>
              <p:cNvSpPr/>
              <p:nvPr/>
            </p:nvSpPr>
            <p:spPr>
              <a:xfrm>
                <a:off x="755576" y="1479107"/>
                <a:ext cx="7632848" cy="514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s-EC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C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 smtClean="0">
                          <a:latin typeface="Cambria Math"/>
                        </a:rPr>
                        <m:t>𝑛</m:t>
                      </m:r>
                      <m:r>
                        <a:rPr lang="es-EC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𝑃𝑄</m:t>
                          </m:r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r>
                            <a:rPr lang="es-EC" i="1">
                              <a:latin typeface="Cambria Math"/>
                            </a:rPr>
                            <m:t>𝑁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s-EC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.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</m:t>
                          </m:r>
                          <m:r>
                            <a:rPr lang="es-EC" i="1">
                              <a:latin typeface="Cambria Math"/>
                            </a:rPr>
                            <m:t>𝑃𝑄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Donde</a:t>
                </a:r>
                <a:r>
                  <a:rPr 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s-EC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Tamaño de la </a:t>
                </a:r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muestra</a:t>
                </a:r>
              </a:p>
              <a:p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N: Población de estudio = 1.305</a:t>
                </a:r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PQ</a:t>
                </a:r>
                <a14:m>
                  <m:oMath xmlns:m="http://schemas.openxmlformats.org/officeDocument/2006/math">
                    <m:r>
                      <a:rPr lang="es-EC" i="0">
                        <a:latin typeface="Cambria Math"/>
                      </a:rPr>
                      <m:t>:</m:t>
                    </m:r>
                  </m:oMath>
                </a14:m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Constante de la variancia poblacional = 0,25</a:t>
                </a:r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s-EC" i="0">
                        <a:latin typeface="Cambria Math"/>
                      </a:rPr>
                      <m:t>:</m:t>
                    </m:r>
                  </m:oMath>
                </a14:m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Error muestral o error estadístico (10%) = 0,10</a:t>
                </a:r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s-EC" i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s-EC" b="0" i="0" smtClean="0">
                        <a:latin typeface="Cambria Math" panose="02040503050406030204" pitchFamily="18" charset="0"/>
                      </a:rPr>
                      <m:t>Constante</m:t>
                    </m:r>
                    <m:r>
                      <a:rPr lang="es-EC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C" b="0" i="0" smtClean="0">
                        <a:latin typeface="Cambria Math" panose="02040503050406030204" pitchFamily="18" charset="0"/>
                      </a:rPr>
                      <m:t>de</m:t>
                    </m:r>
                    <m:r>
                      <a:rPr lang="es-EC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C" b="0" i="0" smtClean="0">
                        <a:latin typeface="Cambria Math" panose="02040503050406030204" pitchFamily="18" charset="0"/>
                      </a:rPr>
                      <m:t>correcci</m:t>
                    </m:r>
                    <m:r>
                      <a:rPr lang="es-EC" b="0" i="0" smtClean="0">
                        <a:latin typeface="Cambria Math" panose="020405030504060302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s-EC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s-EC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EC" b="0" i="0" smtClean="0">
                        <a:latin typeface="Cambria Math" panose="02040503050406030204" pitchFamily="18" charset="0"/>
                      </a:rPr>
                      <m:t>muestral</m:t>
                    </m:r>
                    <m:r>
                      <a:rPr lang="es-EC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Reemplazando</a:t>
                </a:r>
                <a:r>
                  <a:rPr lang="es-EC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s-EC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0,25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r>
                            <a:rPr lang="es-EC" i="1">
                              <a:latin typeface="Cambria Math"/>
                            </a:rPr>
                            <m:t>1305</m:t>
                          </m:r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1305−1</m:t>
                              </m:r>
                            </m:e>
                          </m:d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f>
                            <m:f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0,10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s-EC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EC" i="1">
                              <a:latin typeface="Cambria Math"/>
                            </a:rPr>
                            <m:t>+0,25</m:t>
                          </m:r>
                        </m:den>
                      </m:f>
                    </m:oMath>
                  </m:oMathPara>
                </a14:m>
                <a:endParaRPr lang="es-EC" dirty="0"/>
              </a:p>
              <a:p>
                <a:endParaRPr lang="es-EC" dirty="0" smtClean="0"/>
              </a:p>
              <a:p>
                <a:endParaRPr lang="es-EC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𝑛</m:t>
                      </m:r>
                      <m:r>
                        <a:rPr lang="es-EC" i="1">
                          <a:latin typeface="Cambria Math"/>
                        </a:rPr>
                        <m:t>=92,94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79107"/>
                <a:ext cx="7632848" cy="5141729"/>
              </a:xfrm>
              <a:prstGeom prst="rect">
                <a:avLst/>
              </a:prstGeom>
              <a:blipFill rotWithShape="0">
                <a:blip r:embed="rId2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41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6770713" cy="102168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PROCESAMIENTO, VALIDACIÓN E INTERPRETACIÓN</a:t>
            </a:r>
            <a:endParaRPr lang="es-EC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442391"/>
              </p:ext>
            </p:extLst>
          </p:nvPr>
        </p:nvGraphicFramePr>
        <p:xfrm>
          <a:off x="609600" y="1930400"/>
          <a:ext cx="7130752" cy="4450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9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914729" cy="94967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E INTERPRETACIÓN DE DATOS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551175"/>
              </p:ext>
            </p:extLst>
          </p:nvPr>
        </p:nvGraphicFramePr>
        <p:xfrm>
          <a:off x="1187624" y="2551836"/>
          <a:ext cx="3240359" cy="286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3765"/>
                <a:gridCol w="891964"/>
                <a:gridCol w="478210"/>
                <a:gridCol w="478210"/>
                <a:gridCol w="478210"/>
              </a:tblGrid>
              <a:tr h="238526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Tabla de contingencia GRUPOS DE EDAD * Sexo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8526">
                <a:tc gridSpan="5"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  <a:highlight>
                            <a:srgbClr val="FFFFFF"/>
                          </a:highlight>
                        </a:rPr>
                        <a:t>Recuento 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8526"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Sexo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4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Hombre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Mujer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7054">
                <a:tc rowSpan="3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GRUPOS DE EDAD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1) De 18 a 20 años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40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22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62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2) De 20 a 22 años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12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3) De 22 y más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12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26">
                <a:tc gridSpan="2">
                  <a:txBody>
                    <a:bodyPr/>
                    <a:lstStyle/>
                    <a:p>
                      <a:pPr marL="38100" marR="381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59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34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93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4860032" y="2551837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66,6% representa a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estudiantes de 18 años a 20 años, seguido del 20,4% que representan a estudiantes de 20 a 22 años y finalmente 12,9% de estudiantes de </a:t>
            </a: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22 años en 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adelante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729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6347714" cy="102168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DATOS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0" y="2160590"/>
            <a:ext cx="2880320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Le gustaría participar en actividades físico –recreativas siempre, casi siempre, nunca? y qué </a:t>
            </a:r>
            <a:r>
              <a:rPr lang="es-EC" dirty="0"/>
              <a:t>tiempo dedica a </a:t>
            </a:r>
            <a:r>
              <a:rPr lang="es-EC" dirty="0" smtClean="0"/>
              <a:t>este tipo de actividades durante el día.</a:t>
            </a:r>
          </a:p>
          <a:p>
            <a:pPr marL="0" indent="0">
              <a:buNone/>
            </a:pPr>
            <a:r>
              <a:rPr lang="es-EC" dirty="0" smtClean="0"/>
              <a:t>Responden en el 88% que si les gustaría participar siempre y casi siempre  </a:t>
            </a: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60590"/>
            <a:ext cx="3962400" cy="4220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98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6347714" cy="102168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DATOS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0" y="2160590"/>
            <a:ext cx="2952328" cy="388077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 smtClean="0"/>
              <a:t>Le </a:t>
            </a:r>
            <a:r>
              <a:rPr lang="es-EC" dirty="0"/>
              <a:t>gustaría participar en </a:t>
            </a:r>
            <a:r>
              <a:rPr lang="es-EC" dirty="0" smtClean="0"/>
              <a:t>actividades recreativas? y ¿Cuánto </a:t>
            </a:r>
            <a:r>
              <a:rPr lang="es-EC" dirty="0"/>
              <a:t>tiempo dedicas diariamente a realizar una actividad físico recreativa</a:t>
            </a:r>
            <a:r>
              <a:rPr lang="es-EC" dirty="0" smtClean="0"/>
              <a:t>?.</a:t>
            </a:r>
          </a:p>
          <a:p>
            <a:pPr marL="0" indent="0">
              <a:buNone/>
            </a:pPr>
            <a:r>
              <a:rPr lang="es-EC" dirty="0" smtClean="0"/>
              <a:t>Responden 49,4% de 1 a 2 horas, 31,1% menos de 1 hora, 12,9% no tiene tiempo y 6,4% de 2 a más horas.</a:t>
            </a:r>
            <a:endParaRPr lang="es-EC" dirty="0"/>
          </a:p>
          <a:p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Marcador de contenido 7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4416"/>
            <a:ext cx="3962400" cy="4234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1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6347714" cy="102168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DATOS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88024" y="2160591"/>
            <a:ext cx="2736304" cy="42927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sz="2300" dirty="0" smtClean="0"/>
              <a:t>Para </a:t>
            </a:r>
            <a:r>
              <a:rPr lang="es-EC" sz="2300" dirty="0"/>
              <a:t>evitar </a:t>
            </a:r>
            <a:r>
              <a:rPr lang="es-EC" sz="2300" dirty="0" smtClean="0"/>
              <a:t>el sedentarismo ¿</a:t>
            </a:r>
            <a:r>
              <a:rPr lang="es-EC" sz="2300" dirty="0"/>
              <a:t>qué actividades realizaría fuera de las horas de clase</a:t>
            </a:r>
            <a:r>
              <a:rPr lang="es-EC" sz="2300" dirty="0" smtClean="0"/>
              <a:t>? y </a:t>
            </a:r>
            <a:r>
              <a:rPr lang="es-EC" sz="2300" dirty="0"/>
              <a:t>e</a:t>
            </a:r>
            <a:r>
              <a:rPr lang="es-EC" sz="2300" dirty="0" smtClean="0"/>
              <a:t>n </a:t>
            </a:r>
            <a:r>
              <a:rPr lang="es-EC" sz="2300" dirty="0"/>
              <a:t>vacaciones qué tipo de actividades físico deportivas </a:t>
            </a:r>
            <a:r>
              <a:rPr lang="es-EC" sz="2300" dirty="0" smtClean="0"/>
              <a:t>realizaría.</a:t>
            </a:r>
          </a:p>
          <a:p>
            <a:pPr marL="0" indent="0">
              <a:buNone/>
            </a:pPr>
            <a:r>
              <a:rPr lang="es-EC" sz="2300" dirty="0" smtClean="0"/>
              <a:t>Se </a:t>
            </a:r>
            <a:r>
              <a:rPr lang="es-EC" sz="2300" dirty="0"/>
              <a:t>puede apreciar que </a:t>
            </a:r>
            <a:r>
              <a:rPr lang="es-EC" sz="2300" dirty="0" smtClean="0"/>
              <a:t>30,1% optan por </a:t>
            </a:r>
            <a:r>
              <a:rPr lang="es-EC" sz="2300" dirty="0"/>
              <a:t>correr, caminar o trotar, en segunda opción con </a:t>
            </a:r>
            <a:r>
              <a:rPr lang="es-EC" sz="2300" dirty="0" smtClean="0"/>
              <a:t>12,9% por </a:t>
            </a:r>
            <a:r>
              <a:rPr lang="es-EC" sz="2300" dirty="0"/>
              <a:t>fútbol, seguido por la asistencia al </a:t>
            </a:r>
            <a:r>
              <a:rPr lang="es-EC" sz="2300" dirty="0" smtClean="0"/>
              <a:t>gimnasio, básquet </a:t>
            </a:r>
            <a:r>
              <a:rPr lang="es-EC" sz="2300" dirty="0"/>
              <a:t>con </a:t>
            </a:r>
            <a:r>
              <a:rPr lang="es-EC" sz="2300" dirty="0" smtClean="0"/>
              <a:t>11,8% cada uno, con 10,7% con baile, finalmente otros con 21%</a:t>
            </a:r>
            <a:r>
              <a:rPr lang="es-EC" dirty="0" smtClean="0"/>
              <a:t>. 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Marcador de contenido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8218"/>
            <a:ext cx="4536504" cy="4385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27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504056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188640"/>
            <a:ext cx="7854696" cy="5616624"/>
          </a:xfrm>
        </p:spPr>
        <p:txBody>
          <a:bodyPr>
            <a:normAutofit fontScale="92500"/>
          </a:bodyPr>
          <a:lstStyle/>
          <a:p>
            <a:pPr algn="ctr"/>
            <a:endParaRPr lang="en-US" dirty="0"/>
          </a:p>
          <a:p>
            <a:endParaRPr lang="en-US" sz="4000" dirty="0" smtClean="0"/>
          </a:p>
          <a:p>
            <a:pPr algn="ctr"/>
            <a:r>
              <a:rPr lang="en-US" sz="3900" dirty="0" smtClean="0"/>
              <a:t>“</a:t>
            </a:r>
            <a:r>
              <a:rPr lang="es-EC" sz="3900" dirty="0" smtClean="0"/>
              <a:t>Aplicación de actividades recreativas que contribuyan a disminuir el Sedentarismo en los estudiantes de primero y segundo nivel de la Universidad Politécnica Salesiana de la Sede Quito, Campus El Girón, durante el periodo septiembre 2014 – febrero 2015”. </a:t>
            </a:r>
            <a:endParaRPr lang="es-EC" sz="3900" dirty="0"/>
          </a:p>
          <a:p>
            <a:pPr algn="ctr"/>
            <a:endParaRPr lang="es-EC" sz="4000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6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6347714" cy="102168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DATOS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4008" y="2160590"/>
            <a:ext cx="2952328" cy="409530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sz="2300" dirty="0" smtClean="0"/>
              <a:t>Considera </a:t>
            </a:r>
            <a:r>
              <a:rPr lang="es-EC" sz="2300" dirty="0"/>
              <a:t>UD. que la U.P.S le facilita actividades deportivas a los estudiantes </a:t>
            </a:r>
            <a:r>
              <a:rPr lang="es-EC" sz="2300" dirty="0" smtClean="0"/>
              <a:t>a </a:t>
            </a:r>
            <a:r>
              <a:rPr lang="es-EC" sz="2300" dirty="0"/>
              <a:t>través de su </a:t>
            </a:r>
            <a:r>
              <a:rPr lang="es-EC" sz="2300" dirty="0" smtClean="0"/>
              <a:t>servicio y qué </a:t>
            </a:r>
            <a:r>
              <a:rPr lang="es-EC" sz="2300" dirty="0"/>
              <a:t>actividades realizaría fuera de las horas de </a:t>
            </a:r>
            <a:r>
              <a:rPr lang="es-EC" sz="2300" dirty="0" smtClean="0"/>
              <a:t>clase. </a:t>
            </a:r>
            <a:endParaRPr lang="es-EC" sz="2300" dirty="0"/>
          </a:p>
          <a:p>
            <a:pPr marL="0" indent="0">
              <a:buNone/>
            </a:pPr>
            <a:r>
              <a:rPr lang="es-EC" sz="2300" dirty="0" smtClean="0"/>
              <a:t>El 79,5% manifiesta </a:t>
            </a:r>
            <a:r>
              <a:rPr lang="es-EC" sz="2300" dirty="0"/>
              <a:t>que la Institución si les </a:t>
            </a:r>
            <a:r>
              <a:rPr lang="es-EC" sz="2300" dirty="0" smtClean="0"/>
              <a:t>facilita la realización de </a:t>
            </a:r>
            <a:r>
              <a:rPr lang="es-EC" sz="2300" dirty="0"/>
              <a:t>actividades deportivas</a:t>
            </a:r>
            <a:r>
              <a:rPr lang="es-EC" sz="2300" dirty="0" smtClean="0"/>
              <a:t>, el 17,2% a veces y el 3,2% nunca.</a:t>
            </a:r>
          </a:p>
          <a:p>
            <a:pPr marL="0" indent="0">
              <a:buNone/>
            </a:pPr>
            <a:r>
              <a:rPr lang="es-EC" sz="2300" dirty="0" smtClean="0"/>
              <a:t>Además </a:t>
            </a:r>
            <a:r>
              <a:rPr lang="es-EC" sz="2300" dirty="0"/>
              <a:t>se presentan actividades como correr, caminar, </a:t>
            </a:r>
            <a:r>
              <a:rPr lang="es-EC" sz="2300" dirty="0" smtClean="0"/>
              <a:t>trotar, </a:t>
            </a:r>
            <a:r>
              <a:rPr lang="es-EC" sz="2300" dirty="0"/>
              <a:t>seguidos </a:t>
            </a:r>
            <a:r>
              <a:rPr lang="es-EC" sz="2300" dirty="0" smtClean="0"/>
              <a:t>de fútbol</a:t>
            </a:r>
            <a:r>
              <a:rPr lang="es-EC" sz="2300" dirty="0"/>
              <a:t>, asistencia al gimnasio, práctica de básquet y baile.</a:t>
            </a:r>
          </a:p>
          <a:p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es-EC"/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416"/>
            <a:ext cx="4644008" cy="4181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08720"/>
            <a:ext cx="6347714" cy="102168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DATOS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2040" y="2160590"/>
            <a:ext cx="2808312" cy="3880773"/>
          </a:xfrm>
        </p:spPr>
        <p:txBody>
          <a:bodyPr/>
          <a:lstStyle/>
          <a:p>
            <a:pPr lvl="0"/>
            <a:endParaRPr lang="es-EC" dirty="0" smtClean="0"/>
          </a:p>
          <a:p>
            <a:pPr marL="0" lvl="0" indent="0">
              <a:buNone/>
            </a:pPr>
            <a:endParaRPr lang="es-EC" dirty="0" smtClean="0"/>
          </a:p>
          <a:p>
            <a:pPr marL="0" lvl="0" indent="0">
              <a:buNone/>
            </a:pPr>
            <a:r>
              <a:rPr lang="es-EC" sz="2000" dirty="0" smtClean="0"/>
              <a:t>¿Qué </a:t>
            </a:r>
            <a:r>
              <a:rPr lang="es-EC" sz="2000" dirty="0"/>
              <a:t>le desmotiva a NO realizar actividades física</a:t>
            </a:r>
            <a:r>
              <a:rPr lang="es-EC" sz="2000" dirty="0" smtClean="0"/>
              <a:t>?</a:t>
            </a:r>
          </a:p>
          <a:p>
            <a:pPr marL="0" lvl="0" indent="0">
              <a:buNone/>
            </a:pPr>
            <a:r>
              <a:rPr lang="es-EC" sz="2000" dirty="0" smtClean="0"/>
              <a:t>38,7% falta de tiempo, el 16,1% cansancio, pereza, 8,6% deberes, estudios y el 7,5% trabajo y otras responsabilidades.</a:t>
            </a:r>
            <a:endParaRPr lang="es-EC" sz="2000" dirty="0"/>
          </a:p>
          <a:p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Marcador de contenido 5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4416"/>
            <a:ext cx="4322440" cy="3802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8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CONCLUSIONES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CONCLUSION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4000" dirty="0" smtClean="0"/>
          </a:p>
          <a:p>
            <a:pPr algn="just"/>
            <a:endParaRPr lang="en-US" sz="4000" dirty="0"/>
          </a:p>
          <a:p>
            <a:pPr algn="just"/>
            <a:endParaRPr lang="en-US" sz="4000" dirty="0"/>
          </a:p>
          <a:p>
            <a:pPr algn="just"/>
            <a:endParaRPr lang="en-US" sz="4000" dirty="0" smtClean="0"/>
          </a:p>
          <a:p>
            <a:pPr marL="0" indent="0" algn="just">
              <a:buNone/>
            </a:pPr>
            <a:endParaRPr lang="es-EC" sz="4000" dirty="0"/>
          </a:p>
        </p:txBody>
      </p:sp>
      <p:sp>
        <p:nvSpPr>
          <p:cNvPr id="5" name="4 Elipse"/>
          <p:cNvSpPr/>
          <p:nvPr/>
        </p:nvSpPr>
        <p:spPr>
          <a:xfrm>
            <a:off x="499078" y="1844824"/>
            <a:ext cx="8136904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De acuerdo a la investigación realizada, existe un bajo nivel de sedentarismo en los estudiantes de primero y segundo nivel de la Universidad Politécnica Salesiana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6 Elipse"/>
          <p:cNvSpPr/>
          <p:nvPr/>
        </p:nvSpPr>
        <p:spPr>
          <a:xfrm>
            <a:off x="448260" y="3078574"/>
            <a:ext cx="8136904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En la muestra realizada a los estudiantes de la Universidad Politécnica Salesiana, más del 94% les gustaría participar en actividades recreativas</a:t>
            </a:r>
            <a:r>
              <a:rPr lang="en-US" dirty="0"/>
              <a:t> .</a:t>
            </a:r>
          </a:p>
        </p:txBody>
      </p:sp>
      <p:sp>
        <p:nvSpPr>
          <p:cNvPr id="8" name="7 Elipse"/>
          <p:cNvSpPr/>
          <p:nvPr/>
        </p:nvSpPr>
        <p:spPr>
          <a:xfrm>
            <a:off x="467544" y="4653136"/>
            <a:ext cx="8117620" cy="16714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/>
              <a:t>En un 61% de los estudiantes, considerado un porcentaje alto, prefieren participar en las actividades físico recreativas con los amigos, porque pasan más tiempo con ellos compartiendo las clases 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82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Elipse"/>
          <p:cNvSpPr/>
          <p:nvPr/>
        </p:nvSpPr>
        <p:spPr>
          <a:xfrm>
            <a:off x="499078" y="764704"/>
            <a:ext cx="8136904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L</a:t>
            </a:r>
            <a:r>
              <a:rPr lang="es-EC" dirty="0" smtClean="0"/>
              <a:t>a </a:t>
            </a:r>
            <a:r>
              <a:rPr lang="es-EC" dirty="0"/>
              <a:t>institución (U.P.S.) </a:t>
            </a:r>
            <a:r>
              <a:rPr lang="es-EC" dirty="0" smtClean="0"/>
              <a:t>facilita con </a:t>
            </a:r>
            <a:r>
              <a:rPr lang="es-EC" dirty="0"/>
              <a:t>sus instalaciones deportivas, </a:t>
            </a:r>
            <a:r>
              <a:rPr lang="es-EC" dirty="0" smtClean="0"/>
              <a:t>a la </a:t>
            </a:r>
            <a:r>
              <a:rPr lang="es-EC" dirty="0"/>
              <a:t>práctica y realización de </a:t>
            </a:r>
            <a:r>
              <a:rPr lang="es-EC" dirty="0" smtClean="0"/>
              <a:t>actividades físico recreativas a </a:t>
            </a:r>
            <a:r>
              <a:rPr lang="es-EC" dirty="0"/>
              <a:t>los estudiantes de primero y segundo nivel a través de su servicio</a:t>
            </a:r>
            <a:endParaRPr lang="en-US" dirty="0"/>
          </a:p>
        </p:txBody>
      </p:sp>
      <p:sp>
        <p:nvSpPr>
          <p:cNvPr id="5" name="6 Elipse"/>
          <p:cNvSpPr/>
          <p:nvPr/>
        </p:nvSpPr>
        <p:spPr>
          <a:xfrm>
            <a:off x="467544" y="1988840"/>
            <a:ext cx="8136904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sz="1600" dirty="0"/>
              <a:t>Se determina que las actividades de preferencia que realizan los estudiantes son las caminatas, el correr y trotar como mejor opción, seguida de la asistencia al gimnasio con bailo terapia y finalmente los deportes como el fútbol, el ciclismo y la natación</a:t>
            </a:r>
            <a:endParaRPr lang="en-US" sz="1600" dirty="0"/>
          </a:p>
        </p:txBody>
      </p:sp>
      <p:sp>
        <p:nvSpPr>
          <p:cNvPr id="9" name="6 Elipse"/>
          <p:cNvSpPr/>
          <p:nvPr/>
        </p:nvSpPr>
        <p:spPr>
          <a:xfrm>
            <a:off x="619944" y="3645024"/>
            <a:ext cx="8136904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/>
              <a:t>Los investigados en sus tiempos libres realizan actividades físico deportivas de preferencia fútbol, caminatas, gimnasios y finalmente deportes.</a:t>
            </a:r>
          </a:p>
        </p:txBody>
      </p:sp>
      <p:sp>
        <p:nvSpPr>
          <p:cNvPr id="10" name="6 Elipse"/>
          <p:cNvSpPr/>
          <p:nvPr/>
        </p:nvSpPr>
        <p:spPr>
          <a:xfrm>
            <a:off x="619944" y="5157192"/>
            <a:ext cx="8136904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/>
              <a:t>Lo que les desmotiva a los estudiantes a la práctica de actividades físico recreativas son: la falta de tiempo, la pereza, el exceso de tareas y estudio</a:t>
            </a:r>
            <a:endParaRPr lang="en-US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21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RECOMENDACIONES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3600" dirty="0" smtClean="0"/>
          </a:p>
          <a:p>
            <a:pPr algn="just"/>
            <a:endParaRPr lang="en-US" sz="3600" dirty="0"/>
          </a:p>
          <a:p>
            <a:pPr marL="0" indent="0" algn="just">
              <a:buNone/>
            </a:pPr>
            <a:endParaRPr lang="en-US" sz="3600" dirty="0" smtClean="0"/>
          </a:p>
          <a:p>
            <a:pPr marL="0" indent="0" algn="just">
              <a:buNone/>
            </a:pPr>
            <a:endParaRPr lang="en-US" sz="3600" dirty="0" smtClean="0"/>
          </a:p>
          <a:p>
            <a:pPr algn="just"/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endParaRPr lang="es-EC" sz="3600" dirty="0"/>
          </a:p>
        </p:txBody>
      </p:sp>
      <p:sp>
        <p:nvSpPr>
          <p:cNvPr id="5" name="4 Elipse"/>
          <p:cNvSpPr/>
          <p:nvPr/>
        </p:nvSpPr>
        <p:spPr>
          <a:xfrm>
            <a:off x="527088" y="1628800"/>
            <a:ext cx="8136904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Proponer un plan de actividades físico-recreativas para elevar el porcentaje de estudiantes de primero y segundo nivel de la institución que realizan este tipo de actividades. </a:t>
            </a:r>
            <a:endParaRPr lang="en-US" sz="1600" dirty="0"/>
          </a:p>
        </p:txBody>
      </p:sp>
      <p:sp>
        <p:nvSpPr>
          <p:cNvPr id="6" name="5 Elipse"/>
          <p:cNvSpPr/>
          <p:nvPr/>
        </p:nvSpPr>
        <p:spPr>
          <a:xfrm>
            <a:off x="511979" y="3284985"/>
            <a:ext cx="8136904" cy="13681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/>
              <a:t>Continuar fomentando la práctica de actividades físico recreativas para reducir el nivel mínimo de sedentarismo en los estudiantes de primero y segundo nivel de la Universidad Politécnica Salesiana</a:t>
            </a:r>
            <a:r>
              <a:rPr lang="en-US" sz="1600" dirty="0"/>
              <a:t>.</a:t>
            </a:r>
          </a:p>
        </p:txBody>
      </p:sp>
      <p:sp>
        <p:nvSpPr>
          <p:cNvPr id="7" name="6 Elipse"/>
          <p:cNvSpPr/>
          <p:nvPr/>
        </p:nvSpPr>
        <p:spPr>
          <a:xfrm>
            <a:off x="338637" y="5013175"/>
            <a:ext cx="8325355" cy="11279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Socializar el conocimiento sobre Recreación, Tiempo Libre y Actividad Física dentro de la institución. </a:t>
            </a:r>
            <a:endParaRPr lang="en-US" sz="1600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2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Elipse"/>
          <p:cNvSpPr/>
          <p:nvPr/>
        </p:nvSpPr>
        <p:spPr>
          <a:xfrm>
            <a:off x="527088" y="620688"/>
            <a:ext cx="8136904" cy="144016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Prevenir el </a:t>
            </a:r>
            <a:r>
              <a:rPr lang="es-EC" sz="1600" dirty="0"/>
              <a:t>sedentarismo </a:t>
            </a:r>
            <a:r>
              <a:rPr lang="es-EC" sz="1600" dirty="0" smtClean="0"/>
              <a:t>empezando </a:t>
            </a:r>
            <a:r>
              <a:rPr lang="es-EC" sz="1600" dirty="0"/>
              <a:t>desde temprana edad por medio de la sana educación física, deporte y recreación</a:t>
            </a:r>
            <a:endParaRPr lang="en-US" sz="1600" dirty="0"/>
          </a:p>
        </p:txBody>
      </p:sp>
      <p:sp>
        <p:nvSpPr>
          <p:cNvPr id="3" name="4 Elipse"/>
          <p:cNvSpPr/>
          <p:nvPr/>
        </p:nvSpPr>
        <p:spPr>
          <a:xfrm>
            <a:off x="527088" y="2349952"/>
            <a:ext cx="8136904" cy="126777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600" dirty="0" smtClean="0"/>
              <a:t>Aplicar la presente investigación </a:t>
            </a:r>
            <a:r>
              <a:rPr lang="es-EC" sz="1600" dirty="0"/>
              <a:t>y su propuesta </a:t>
            </a:r>
            <a:r>
              <a:rPr lang="es-EC" sz="1600" dirty="0" smtClean="0"/>
              <a:t>a </a:t>
            </a:r>
            <a:r>
              <a:rPr lang="es-EC" sz="1600" dirty="0"/>
              <a:t>los estudiantes y personal administrativo y docente, en función de las necesidades de la Universidad Politécnica Salesiana </a:t>
            </a:r>
          </a:p>
        </p:txBody>
      </p:sp>
      <p:sp>
        <p:nvSpPr>
          <p:cNvPr id="4" name="4 Elipse"/>
          <p:cNvSpPr/>
          <p:nvPr/>
        </p:nvSpPr>
        <p:spPr>
          <a:xfrm>
            <a:off x="527088" y="3933056"/>
            <a:ext cx="8136904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1600" dirty="0" smtClean="0"/>
              <a:t>Utilizar la </a:t>
            </a:r>
            <a:r>
              <a:rPr lang="es-EC" sz="1600" dirty="0"/>
              <a:t>investigación presentada, bajo el mejor </a:t>
            </a:r>
            <a:r>
              <a:rPr lang="es-EC" sz="1600" dirty="0" smtClean="0"/>
              <a:t>criterio, como </a:t>
            </a:r>
            <a:r>
              <a:rPr lang="es-EC" sz="1600" dirty="0"/>
              <a:t>referencia para realizar otras líneas de investigación.</a:t>
            </a:r>
          </a:p>
        </p:txBody>
      </p:sp>
      <p:sp>
        <p:nvSpPr>
          <p:cNvPr id="5" name="4 Elipse"/>
          <p:cNvSpPr/>
          <p:nvPr/>
        </p:nvSpPr>
        <p:spPr>
          <a:xfrm>
            <a:off x="683568" y="5472519"/>
            <a:ext cx="8136904" cy="11521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Velar por la promoción de la recreación, educación </a:t>
            </a:r>
            <a:r>
              <a:rPr lang="es-EC" sz="1600" dirty="0"/>
              <a:t>física, </a:t>
            </a:r>
            <a:r>
              <a:rPr lang="es-EC" sz="1600" dirty="0" smtClean="0"/>
              <a:t>y deportes que </a:t>
            </a:r>
            <a:r>
              <a:rPr lang="es-EC" sz="1600" dirty="0"/>
              <a:t>son cuestiones de salud, </a:t>
            </a:r>
            <a:r>
              <a:rPr lang="es-EC" sz="1600" dirty="0" smtClean="0"/>
              <a:t>y </a:t>
            </a:r>
            <a:r>
              <a:rPr lang="es-EC" sz="1600" dirty="0"/>
              <a:t>no hacer un privilegio de pocos</a:t>
            </a:r>
            <a:endParaRPr lang="en-US" sz="1600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0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0595" y="1772816"/>
            <a:ext cx="5826719" cy="3744416"/>
          </a:xfrm>
        </p:spPr>
        <p:txBody>
          <a:bodyPr/>
          <a:lstStyle/>
          <a:p>
            <a:pPr algn="ctr"/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INFORME DE LA APLICACIÓN DEL PLAN DE ACTIVIDADES RECREATIVAS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624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ANTECEDENTES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484784"/>
            <a:ext cx="7202761" cy="5112568"/>
          </a:xfrm>
        </p:spPr>
        <p:txBody>
          <a:bodyPr>
            <a:normAutofit lnSpcReduction="10000"/>
          </a:bodyPr>
          <a:lstStyle/>
          <a:p>
            <a:endParaRPr lang="es-EC" sz="2000" dirty="0" smtClean="0"/>
          </a:p>
          <a:p>
            <a:r>
              <a:rPr lang="es-EC" dirty="0" smtClean="0"/>
              <a:t>La </a:t>
            </a:r>
            <a:r>
              <a:rPr lang="es-EC" dirty="0"/>
              <a:t>Universidad Politécnica Salesiana cuenta con un Departamento de Cultura </a:t>
            </a:r>
            <a:r>
              <a:rPr lang="es-EC" dirty="0" smtClean="0"/>
              <a:t>Física</a:t>
            </a:r>
            <a:r>
              <a:rPr lang="es-EC" dirty="0"/>
              <a:t>.</a:t>
            </a:r>
            <a:endParaRPr lang="es-EC" dirty="0" smtClean="0"/>
          </a:p>
          <a:p>
            <a:r>
              <a:rPr lang="es-EC" dirty="0" smtClean="0"/>
              <a:t>Posee grupos deportivos “ASU” entidad </a:t>
            </a:r>
            <a:r>
              <a:rPr lang="es-EC" dirty="0"/>
              <a:t>que impulsa y promueve espacios de expresión juvenil universitario en diferentes ámbitos de participación al estilo salesiano con un compromiso humano, vocacional y socio-político.</a:t>
            </a:r>
          </a:p>
          <a:p>
            <a:r>
              <a:rPr lang="es-EC" dirty="0" smtClean="0"/>
              <a:t>Posee </a:t>
            </a:r>
            <a:r>
              <a:rPr lang="es-EC" dirty="0"/>
              <a:t>infraestructura </a:t>
            </a:r>
            <a:r>
              <a:rPr lang="es-EC" dirty="0" smtClean="0"/>
              <a:t>deportiva, </a:t>
            </a:r>
            <a:r>
              <a:rPr lang="es-EC" dirty="0"/>
              <a:t>canchas de fútbol, básquet, voleibol, coliseo y gimnasio para la práctica de diferentes actividades y eventos </a:t>
            </a:r>
            <a:r>
              <a:rPr lang="es-EC" dirty="0" smtClean="0"/>
              <a:t>deportivos.</a:t>
            </a:r>
          </a:p>
          <a:p>
            <a:r>
              <a:rPr lang="es-EC" dirty="0"/>
              <a:t>Desconocimiento de la utilización adecuada del tiempo </a:t>
            </a:r>
            <a:r>
              <a:rPr lang="es-EC" dirty="0" smtClean="0"/>
              <a:t>libre.</a:t>
            </a:r>
          </a:p>
          <a:p>
            <a:r>
              <a:rPr lang="es-EC" dirty="0"/>
              <a:t>No existe un programa de actividades físico recreativas que ayuden a disminuir el sedentarismo en los estudiantes de la U.P.S.</a:t>
            </a:r>
          </a:p>
          <a:p>
            <a:r>
              <a:rPr lang="es-EC" dirty="0" smtClean="0"/>
              <a:t>Docentes de Cultura Física con conocimientos básicos en Recreación.</a:t>
            </a:r>
            <a:endParaRPr lang="es-EC" dirty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3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/>
          <a:lstStyle/>
          <a:p>
            <a:pPr algn="ctr"/>
            <a:r>
              <a:rPr lang="es-EC" dirty="0" smtClean="0"/>
              <a:t>OBJETIVOS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240394"/>
              </p:ext>
            </p:extLst>
          </p:nvPr>
        </p:nvGraphicFramePr>
        <p:xfrm>
          <a:off x="609600" y="1772816"/>
          <a:ext cx="6914728" cy="426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4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/>
          <a:lstStyle/>
          <a:p>
            <a:pPr algn="ctr"/>
            <a:r>
              <a:rPr lang="es-EC" dirty="0"/>
              <a:t>PLAN DE ACCIÓN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126581"/>
              </p:ext>
            </p:extLst>
          </p:nvPr>
        </p:nvGraphicFramePr>
        <p:xfrm>
          <a:off x="609600" y="1930400"/>
          <a:ext cx="6914728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6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99" y="1196752"/>
            <a:ext cx="6876654" cy="9638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PLANTEAMIENTO DEL  PROBLEMA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1628800"/>
            <a:ext cx="7490793" cy="4412563"/>
          </a:xfrm>
        </p:spPr>
        <p:txBody>
          <a:bodyPr>
            <a:normAutofit fontScale="62500" lnSpcReduction="20000"/>
          </a:bodyPr>
          <a:lstStyle/>
          <a:p>
            <a:endParaRPr lang="es-ES" dirty="0" smtClean="0"/>
          </a:p>
          <a:p>
            <a:pPr algn="ctr">
              <a:buNone/>
            </a:pPr>
            <a:r>
              <a:rPr lang="en-US" sz="4800" smtClean="0"/>
              <a:t>Relación con </a:t>
            </a:r>
            <a:r>
              <a:rPr lang="en-US" sz="4800" dirty="0" smtClean="0"/>
              <a:t>el sedentarismo por la falta de actividades recreativas, físicas y deportivas, falta de tiempo y su relación con actividades recreativas</a:t>
            </a:r>
          </a:p>
          <a:p>
            <a:pPr algn="ctr">
              <a:buNone/>
            </a:pPr>
            <a:r>
              <a:rPr lang="en-US" sz="4800" dirty="0" smtClean="0"/>
              <a:t>Los problemas de salud tiene una relación con los hábitos de vida </a:t>
            </a:r>
          </a:p>
          <a:p>
            <a:pPr>
              <a:buNone/>
            </a:pP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Sedentarismo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 rot="5400000">
            <a:off x="3886942" y="4437112"/>
            <a:ext cx="936104" cy="648072"/>
          </a:xfrm>
          <a:prstGeom prst="rightArrow">
            <a:avLst>
              <a:gd name="adj1" fmla="val 385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blogs.lanacion.com.ar/en-el-aire/files/2011/11/bom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941168"/>
            <a:ext cx="1762125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1052736"/>
            <a:ext cx="6347713" cy="877664"/>
          </a:xfrm>
        </p:spPr>
        <p:txBody>
          <a:bodyPr/>
          <a:lstStyle/>
          <a:p>
            <a:pPr algn="ctr"/>
            <a:r>
              <a:rPr lang="es-EC" dirty="0" smtClean="0"/>
              <a:t>PLANIFICACIÓN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576530"/>
              </p:ext>
            </p:extLst>
          </p:nvPr>
        </p:nvGraphicFramePr>
        <p:xfrm>
          <a:off x="609600" y="1700809"/>
          <a:ext cx="6626696" cy="4738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8117"/>
                <a:gridCol w="1430377"/>
                <a:gridCol w="1519380"/>
                <a:gridCol w="1079410"/>
                <a:gridCol w="1269412"/>
              </a:tblGrid>
              <a:tr h="25761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Objetivo</a:t>
                      </a:r>
                      <a:endParaRPr lang="es-EC" sz="7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Actividades</a:t>
                      </a:r>
                      <a:endParaRPr lang="es-EC" sz="7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Días y horario</a:t>
                      </a:r>
                      <a:endParaRPr lang="es-EC" sz="7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Responsable</a:t>
                      </a:r>
                      <a:endParaRPr lang="es-EC" sz="7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700">
                          <a:effectLst/>
                        </a:rPr>
                        <a:t>Tiempo</a:t>
                      </a:r>
                      <a:endParaRPr lang="es-EC" sz="7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</a:tr>
              <a:tr h="40628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Implementar </a:t>
                      </a:r>
                      <a:r>
                        <a:rPr lang="es-EC" sz="1200" dirty="0">
                          <a:effectLst/>
                        </a:rPr>
                        <a:t>un plan de actividades recreativas para la disminución del sedentarismo en los estudiantes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Fútbol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Básquet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Voleibol</a:t>
                      </a:r>
                    </a:p>
                    <a:p>
                      <a:pPr marR="2413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655" algn="l"/>
                          <a:tab pos="880110" algn="ctr"/>
                        </a:tabLst>
                      </a:pPr>
                      <a:r>
                        <a:rPr lang="es-EC" sz="900" dirty="0">
                          <a:effectLst/>
                        </a:rPr>
                        <a:t>	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655" algn="l"/>
                          <a:tab pos="880110" algn="ctr"/>
                        </a:tabLst>
                      </a:pPr>
                      <a:r>
                        <a:rPr lang="es-EC" sz="900" dirty="0">
                          <a:effectLst/>
                        </a:rPr>
                        <a:t>Tenis de mesa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14655" algn="l"/>
                          <a:tab pos="880110" algn="ctr"/>
                        </a:tabLs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Juegos recreativos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Gimnasio</a:t>
                      </a:r>
                    </a:p>
                    <a:p>
                      <a:pPr marR="241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Actividades de baile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Actividades acuáticas</a:t>
                      </a:r>
                    </a:p>
                    <a:p>
                      <a:pPr marR="241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effectLst/>
                      </a:endParaRP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effectLst/>
                        </a:rPr>
                        <a:t>Caminatas</a:t>
                      </a:r>
                      <a:endParaRPr lang="es-EC" sz="900" dirty="0">
                        <a:effectLst/>
                      </a:endParaRPr>
                    </a:p>
                    <a:p>
                      <a:pPr marR="2413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Ciclismo</a:t>
                      </a:r>
                      <a:endParaRPr lang="es-EC" sz="9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Lunes y miércoles de 13:30 a 14:30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Martes </a:t>
                      </a:r>
                      <a:r>
                        <a:rPr lang="es-EC" sz="700" dirty="0">
                          <a:effectLst/>
                        </a:rPr>
                        <a:t>y jueves de 14:30 a 15:30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Martes </a:t>
                      </a:r>
                      <a:r>
                        <a:rPr lang="es-EC" sz="700" dirty="0">
                          <a:effectLst/>
                        </a:rPr>
                        <a:t>y miércoles de 13:00 a 14:00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Jueves </a:t>
                      </a:r>
                      <a:r>
                        <a:rPr lang="es-EC" sz="700" dirty="0">
                          <a:effectLst/>
                        </a:rPr>
                        <a:t>de 13:00 a 14:00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Viernes </a:t>
                      </a:r>
                      <a:r>
                        <a:rPr lang="es-EC" sz="700" dirty="0">
                          <a:effectLst/>
                        </a:rPr>
                        <a:t>de 12:00 a 13:00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Lunes </a:t>
                      </a:r>
                      <a:r>
                        <a:rPr lang="es-EC" sz="700" dirty="0">
                          <a:effectLst/>
                        </a:rPr>
                        <a:t>a viernes de 12:00 a 13:00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Viernes </a:t>
                      </a:r>
                      <a:r>
                        <a:rPr lang="es-EC" sz="700" dirty="0">
                          <a:effectLst/>
                        </a:rPr>
                        <a:t>de 12:00 a 13:00, cada quince días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Sábado </a:t>
                      </a:r>
                      <a:r>
                        <a:rPr lang="es-EC" sz="700" dirty="0">
                          <a:effectLst/>
                        </a:rPr>
                        <a:t>de 10:00 a 11:00, cada quince días</a:t>
                      </a: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marR="450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Sábado </a:t>
                      </a:r>
                      <a:r>
                        <a:rPr lang="es-EC" sz="700" dirty="0">
                          <a:effectLst/>
                        </a:rPr>
                        <a:t>de 08:00 a 12:00, cada quince días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7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 smtClean="0">
                          <a:effectLst/>
                        </a:rPr>
                        <a:t>Domingo </a:t>
                      </a:r>
                      <a:r>
                        <a:rPr lang="es-EC" sz="700" dirty="0">
                          <a:effectLst/>
                        </a:rPr>
                        <a:t>de 08:00 a 10:00, una vez al mes</a:t>
                      </a:r>
                      <a:endParaRPr lang="es-EC" sz="7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Coordinador/a de eventos y Docentes del Departamento de Cultura Física de la U.P.S.</a:t>
                      </a:r>
                      <a:endParaRPr lang="es-EC" sz="9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Tres</a:t>
                      </a:r>
                      <a:r>
                        <a:rPr lang="es-EC" sz="9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meses</a:t>
                      </a:r>
                      <a:endParaRPr lang="es-EC" sz="9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74" marR="39674" marT="0" marB="0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52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pPr algn="ctr"/>
            <a:r>
              <a:rPr lang="es-EC" dirty="0" smtClean="0"/>
              <a:t>EJECUCIÓN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805976"/>
              </p:ext>
            </p:extLst>
          </p:nvPr>
        </p:nvGraphicFramePr>
        <p:xfrm>
          <a:off x="827585" y="1772817"/>
          <a:ext cx="6768753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8619"/>
                <a:gridCol w="2065877"/>
                <a:gridCol w="1784257"/>
              </a:tblGrid>
              <a:tr h="42688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Actividades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Tiempo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Recursos</a:t>
                      </a:r>
                      <a:endParaRPr lang="es-EC" sz="120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175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-Saludo y bienvenida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-Calentamiento </a:t>
                      </a:r>
                      <a:r>
                        <a:rPr lang="es-EC" sz="1200" dirty="0" smtClean="0">
                          <a:effectLst/>
                        </a:rPr>
                        <a:t>general</a:t>
                      </a:r>
                      <a:r>
                        <a:rPr lang="es-EC" sz="1200" baseline="0" dirty="0" smtClean="0">
                          <a:effectLst/>
                        </a:rPr>
                        <a:t> y específico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-Juegos recreativos orientados </a:t>
                      </a:r>
                      <a:r>
                        <a:rPr lang="es-EC" sz="1200" dirty="0" smtClean="0">
                          <a:effectLst/>
                        </a:rPr>
                        <a:t>a las</a:t>
                      </a:r>
                      <a:r>
                        <a:rPr lang="es-EC" sz="1200" baseline="0" dirty="0" smtClean="0">
                          <a:effectLst/>
                        </a:rPr>
                        <a:t> actividades recreativas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200" dirty="0">
                          <a:effectLst/>
                        </a:rPr>
                        <a:t>grupales, en parejas, individuales, competitivos, </a:t>
                      </a:r>
                      <a:r>
                        <a:rPr lang="es-EC" sz="1200" dirty="0" smtClean="0">
                          <a:effectLst/>
                        </a:rPr>
                        <a:t>pre-deportivos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-Estiramiento y vuelta a la calma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 minutos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 minutos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 minutos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 minutos</a:t>
                      </a: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rgbClr val="31849B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-Espacios</a:t>
                      </a:r>
                      <a:r>
                        <a:rPr lang="es-EC" sz="1200" baseline="0" dirty="0" smtClean="0">
                          <a:effectLst/>
                        </a:rPr>
                        <a:t> físicos</a:t>
                      </a:r>
                      <a:endParaRPr lang="es-EC" sz="1200" dirty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-Materiales</a:t>
                      </a:r>
                      <a:r>
                        <a:rPr lang="es-EC" sz="1200" baseline="0" dirty="0" smtClean="0">
                          <a:effectLst/>
                        </a:rPr>
                        <a:t> de acuerdo a cada una de las actividades.</a:t>
                      </a:r>
                      <a:endParaRPr lang="es-EC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5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/>
          <a:lstStyle/>
          <a:p>
            <a:pPr algn="ctr"/>
            <a:r>
              <a:rPr lang="es-EC" dirty="0"/>
              <a:t>EJECUCIÓN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22073"/>
              </p:ext>
            </p:extLst>
          </p:nvPr>
        </p:nvGraphicFramePr>
        <p:xfrm>
          <a:off x="609600" y="1700809"/>
          <a:ext cx="6348414" cy="426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138"/>
                <a:gridCol w="1058069"/>
                <a:gridCol w="1058069"/>
                <a:gridCol w="2116138"/>
              </a:tblGrid>
              <a:tr h="418448">
                <a:tc gridSpan="4"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FICHA</a:t>
                      </a:r>
                      <a:r>
                        <a:rPr lang="es-EC" baseline="0" dirty="0" smtClean="0"/>
                        <a:t> DE TRABAJO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031791">
                <a:tc>
                  <a:txBody>
                    <a:bodyPr/>
                    <a:lstStyle/>
                    <a:p>
                      <a:r>
                        <a:rPr lang="es-EC" dirty="0" smtClean="0"/>
                        <a:t>Nombre de la actividad:</a:t>
                      </a:r>
                    </a:p>
                    <a:p>
                      <a:r>
                        <a:rPr lang="es-EC" dirty="0" smtClean="0"/>
                        <a:t>Fútbol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Tipo: Parejas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Técnica de animación: Juegos</a:t>
                      </a:r>
                      <a:r>
                        <a:rPr lang="es-EC" baseline="0" dirty="0" smtClean="0"/>
                        <a:t> pre-deportivos</a:t>
                      </a:r>
                      <a:endParaRPr lang="es-EC" dirty="0"/>
                    </a:p>
                  </a:txBody>
                  <a:tcPr/>
                </a:tc>
              </a:tr>
              <a:tr h="1031791">
                <a:tc>
                  <a:txBody>
                    <a:bodyPr/>
                    <a:lstStyle/>
                    <a:p>
                      <a:r>
                        <a:rPr lang="es-EC" dirty="0" smtClean="0"/>
                        <a:t>Criterio</a:t>
                      </a:r>
                      <a:r>
                        <a:rPr lang="es-EC" baseline="0" dirty="0" smtClean="0"/>
                        <a:t> de significatividad:</a:t>
                      </a:r>
                    </a:p>
                    <a:p>
                      <a:r>
                        <a:rPr lang="es-EC" dirty="0" smtClean="0"/>
                        <a:t>Integración</a:t>
                      </a:r>
                      <a:endParaRPr lang="es-EC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Material y</a:t>
                      </a:r>
                      <a:r>
                        <a:rPr lang="es-EC" baseline="0" dirty="0" smtClean="0"/>
                        <a:t> áreas:</a:t>
                      </a:r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Nivel motriz:</a:t>
                      </a:r>
                    </a:p>
                    <a:p>
                      <a:r>
                        <a:rPr lang="es-EC" dirty="0" smtClean="0"/>
                        <a:t>Alta</a:t>
                      </a:r>
                      <a:r>
                        <a:rPr lang="es-EC" baseline="0" dirty="0" smtClean="0"/>
                        <a:t> motricidad</a:t>
                      </a:r>
                      <a:endParaRPr lang="es-EC" dirty="0"/>
                    </a:p>
                  </a:txBody>
                  <a:tcPr/>
                </a:tc>
              </a:tr>
              <a:tr h="722253">
                <a:tc gridSpan="4">
                  <a:txBody>
                    <a:bodyPr/>
                    <a:lstStyle/>
                    <a:p>
                      <a:r>
                        <a:rPr lang="es-EC" dirty="0" smtClean="0"/>
                        <a:t>Propósito:</a:t>
                      </a:r>
                    </a:p>
                    <a:p>
                      <a:endParaRPr lang="es-EC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448">
                <a:tc gridSpan="4">
                  <a:txBody>
                    <a:bodyPr/>
                    <a:lstStyle/>
                    <a:p>
                      <a:r>
                        <a:rPr lang="es-EC" dirty="0" smtClean="0"/>
                        <a:t>Descripción y desarrollo:</a:t>
                      </a:r>
                    </a:p>
                    <a:p>
                      <a:endParaRPr lang="es-EC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8448"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Reglas:</a:t>
                      </a:r>
                      <a:endParaRPr lang="es-EC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s-EC" dirty="0" smtClean="0"/>
                        <a:t>Participantes:</a:t>
                      </a:r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98389"/>
              </p:ext>
            </p:extLst>
          </p:nvPr>
        </p:nvGraphicFramePr>
        <p:xfrm>
          <a:off x="609597" y="5949280"/>
          <a:ext cx="634771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857"/>
                <a:gridCol w="3173857"/>
              </a:tblGrid>
              <a:tr h="355064">
                <a:tc>
                  <a:txBody>
                    <a:bodyPr/>
                    <a:lstStyle/>
                    <a:p>
                      <a:r>
                        <a:rPr lang="es-EC" b="0" dirty="0" smtClean="0">
                          <a:solidFill>
                            <a:schemeClr val="tx1"/>
                          </a:solidFill>
                        </a:rPr>
                        <a:t>Viabilidad:</a:t>
                      </a:r>
                    </a:p>
                    <a:p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b="0" dirty="0" smtClean="0">
                          <a:solidFill>
                            <a:schemeClr val="tx1"/>
                          </a:solidFill>
                        </a:rPr>
                        <a:t>Seguimiento:</a:t>
                      </a:r>
                      <a:endParaRPr lang="es-EC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9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</a:t>
            </a:r>
            <a:r>
              <a:rPr lang="es-EC" dirty="0" smtClean="0"/>
              <a:t>DATOS. PLAN DE ACTIVIDADES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88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</a:t>
            </a:r>
            <a:r>
              <a:rPr lang="es-EC" dirty="0" smtClean="0"/>
              <a:t>DATOS. PLAN DE ACTIVIDADES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7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ANÁLISIS E INTERPRETACIÓN DE DATOS. PLAN DE ACTIVIDADES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127273"/>
              </p:ext>
            </p:extLst>
          </p:nvPr>
        </p:nvGraphicFramePr>
        <p:xfrm>
          <a:off x="827585" y="2420890"/>
          <a:ext cx="6129727" cy="3312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529"/>
                <a:gridCol w="1225529"/>
                <a:gridCol w="1226223"/>
                <a:gridCol w="1226223"/>
                <a:gridCol w="1226223"/>
              </a:tblGrid>
              <a:tr h="1154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Categoría IPAQ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Estudiantes al iniciar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Estudiantes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 finalizar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Resultados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Alta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56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3,2%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Moderada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7,7%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Baja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10,7%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94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21,6%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5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CONCLUSIONES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772816"/>
            <a:ext cx="7202761" cy="460851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C" dirty="0"/>
              <a:t>Al ejecutar el plan de actividades recreativas se consiguió disminuir el porcentaje de los estudiantes que realizan poca actividad física. </a:t>
            </a:r>
          </a:p>
          <a:p>
            <a:pPr lvl="0"/>
            <a:r>
              <a:rPr lang="es-EC" dirty="0"/>
              <a:t>Se logró elevar el porcentaje de estudiantes que sí realizan actividad física,  alcanzando mayor participación en cada una de las actividades propuestas en el plan.</a:t>
            </a:r>
          </a:p>
          <a:p>
            <a:pPr lvl="0"/>
            <a:r>
              <a:rPr lang="es-EC" dirty="0"/>
              <a:t>Existió una buena aceptación por parte de los estudiantes para la realización de las actividades recreativas. </a:t>
            </a:r>
          </a:p>
          <a:p>
            <a:pPr lvl="0"/>
            <a:r>
              <a:rPr lang="es-EC" dirty="0"/>
              <a:t>Se apreció gran interés especialmente por las actividades lúdicas así como también por las actividades al aire libre.</a:t>
            </a:r>
          </a:p>
          <a:p>
            <a:pPr lvl="0"/>
            <a:r>
              <a:rPr lang="es-EC" dirty="0"/>
              <a:t>Existió poca aceptación por las actividades acuáticas por la cuestión económica (pago del ingreso a la piscina) que es un limitante para los estudiantes.</a:t>
            </a:r>
          </a:p>
          <a:p>
            <a:pPr lvl="0"/>
            <a:r>
              <a:rPr lang="es-EC" dirty="0"/>
              <a:t>En la mayoría de actividades los estudiantes asistieron en un número mayor de lo esperado.</a:t>
            </a:r>
          </a:p>
          <a:p>
            <a:pPr lvl="0"/>
            <a:r>
              <a:rPr lang="es-EC" dirty="0"/>
              <a:t>Se cumplió con los objetivos planteados para cada una de las actividades.</a:t>
            </a:r>
          </a:p>
          <a:p>
            <a:pPr lvl="0"/>
            <a:r>
              <a:rPr lang="es-EC" dirty="0"/>
              <a:t>Se observó creatividad y entusiasmo por parte de los estudiantes especialmente en las actividades de baile.</a:t>
            </a:r>
          </a:p>
          <a:p>
            <a:pPr lvl="0"/>
            <a:r>
              <a:rPr lang="es-EC" dirty="0"/>
              <a:t>Existió compañerismo, colaboración y unión en toda la jornada de ciclismo.</a:t>
            </a:r>
          </a:p>
          <a:p>
            <a:pPr lvl="0"/>
            <a:r>
              <a:rPr lang="es-EC" dirty="0"/>
              <a:t>Las actividades se desarrollaron con total normalidad y dentro del tiempo previsto.</a:t>
            </a:r>
          </a:p>
          <a:p>
            <a:pPr lvl="0"/>
            <a:r>
              <a:rPr lang="es-EC" dirty="0"/>
              <a:t>Existió buena colaboración por parte de los señores Docentes del Departamento de Cultura Física de la institución.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78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347713" cy="949672"/>
          </a:xfrm>
        </p:spPr>
        <p:txBody>
          <a:bodyPr/>
          <a:lstStyle/>
          <a:p>
            <a:pPr algn="ctr"/>
            <a:r>
              <a:rPr lang="es-EC" dirty="0"/>
              <a:t>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930400"/>
            <a:ext cx="6986737" cy="4306912"/>
          </a:xfrm>
        </p:spPr>
        <p:txBody>
          <a:bodyPr>
            <a:normAutofit/>
          </a:bodyPr>
          <a:lstStyle/>
          <a:p>
            <a:pPr lvl="0"/>
            <a:r>
              <a:rPr lang="es-EC" dirty="0"/>
              <a:t>La propuesta y el buen uso de la misma puedan ser replicados en los diferentes campus de la Universidad Politécnica Salesiana.</a:t>
            </a:r>
          </a:p>
          <a:p>
            <a:pPr lvl="0"/>
            <a:r>
              <a:rPr lang="es-EC" dirty="0"/>
              <a:t>Implementar el plan para el personal docente y administrativo de la institución como medio recreativo y desarrollo personal</a:t>
            </a:r>
          </a:p>
          <a:p>
            <a:pPr lvl="0"/>
            <a:r>
              <a:rPr lang="es-EC" dirty="0"/>
              <a:t>Se debe aplicar de acuerdo con las necesidades de los estudiantes.</a:t>
            </a:r>
          </a:p>
          <a:p>
            <a:pPr lvl="0"/>
            <a:r>
              <a:rPr lang="es-EC" dirty="0"/>
              <a:t>Cobrar una membresía de $5 (cinco) dólares para valorar un servicio que oferta la Universidad como actividad extracurricular.  </a:t>
            </a:r>
          </a:p>
          <a:p>
            <a:pPr lvl="0"/>
            <a:r>
              <a:rPr lang="es-EC" dirty="0"/>
              <a:t>Actualización y mejoramiento constante de las actividades para el beneficio de los usuarios.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4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1124744"/>
            <a:ext cx="6347713" cy="805656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3 Imagen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95" y="2722050"/>
            <a:ext cx="2655916" cy="1787236"/>
          </a:xfrm>
          <a:prstGeom prst="rect">
            <a:avLst/>
          </a:prstGeom>
        </p:spPr>
      </p:pic>
      <p:pic>
        <p:nvPicPr>
          <p:cNvPr id="6" name="3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86" y="2951869"/>
            <a:ext cx="2658110" cy="1790427"/>
          </a:xfrm>
          <a:prstGeom prst="rect">
            <a:avLst/>
          </a:prstGeom>
        </p:spPr>
      </p:pic>
      <p:pic>
        <p:nvPicPr>
          <p:cNvPr id="7" name="Imagen 6" descr="C:\Users\rbolanos\Documents\CULTURA FÍSICA\FOTOS\FOTOS PARA EL COLISEO\PICT00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14" y="862013"/>
            <a:ext cx="2653030" cy="2031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C:\Users\rbolanos\Documents\CULTURA FÍSICA\FOTOS\FOTOS DE CLASES\Fotos Clase de Voleibol R\PICT00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77" y="4797994"/>
            <a:ext cx="265811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C:\Users\rbolanos\Documents\CULTURA FÍSICA\FOTOS\Fotos de Ping pong feb 2015\Ping  1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80" y="4737629"/>
            <a:ext cx="186055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C:\Users\rbolanos\Documents\ROSARIO\FOTOS\FOTOS Encuentro ASU Deportivos\DSC061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189" y="834751"/>
            <a:ext cx="2562225" cy="194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 descr="C:\Users\rbolanos\Documents\CULTURA FÍSICA\FOTOS\FOTOS DE CLASES\Fotos Clase de Cuerdas\PICT012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1" y="4191953"/>
            <a:ext cx="2183870" cy="194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rbolanos\Documents\ESPE FOTOS\IMG_20140725_12033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" y="862012"/>
            <a:ext cx="2636520" cy="213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rbolanos\Documents\ROSARIO\FOTOS\FOTOS Encuentro ASU Deportivos\DSC0611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" y="2959514"/>
            <a:ext cx="2573020" cy="187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rbolanos\Documents\CULTURA FÍSICA\TODO CICLO PASEO\CicloPaseo 10°\CICLOPASEO2014\DSC08047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09" y="4556972"/>
            <a:ext cx="2348589" cy="2009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25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  <a:prstGeom prst="rect">
            <a:avLst/>
          </a:prstGeom>
          <a:ln>
            <a:solidFill>
              <a:srgbClr val="00FF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Gracias </a:t>
            </a:r>
          </a:p>
          <a:p>
            <a:pPr marL="0" indent="0" algn="ctr">
              <a:buNone/>
            </a:pP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por su atención</a:t>
            </a:r>
            <a:endParaRPr lang="es-EC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2126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Imagen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07388198"/>
              </p:ext>
            </p:extLst>
          </p:nvPr>
        </p:nvGraphicFramePr>
        <p:xfrm>
          <a:off x="539552" y="1397000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6842721" cy="949672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JUSTIFICACIÓN E IMPORTANCIA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081448"/>
              </p:ext>
            </p:extLst>
          </p:nvPr>
        </p:nvGraphicFramePr>
        <p:xfrm>
          <a:off x="609600" y="1700808"/>
          <a:ext cx="7058744" cy="434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93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7058745" cy="1021680"/>
          </a:xfrm>
        </p:spPr>
        <p:txBody>
          <a:bodyPr/>
          <a:lstStyle/>
          <a:p>
            <a:pPr algn="ctr"/>
            <a:r>
              <a:rPr lang="es-EC" dirty="0"/>
              <a:t>S</a:t>
            </a:r>
            <a:r>
              <a:rPr lang="es-EC" dirty="0" smtClean="0"/>
              <a:t>EDENTARISMO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266823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9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6347713" cy="1021680"/>
          </a:xfrm>
        </p:spPr>
        <p:txBody>
          <a:bodyPr/>
          <a:lstStyle/>
          <a:p>
            <a:pPr algn="ctr"/>
            <a:r>
              <a:rPr lang="es-EC" dirty="0"/>
              <a:t>SEDENTARISMO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810033"/>
              </p:ext>
            </p:extLst>
          </p:nvPr>
        </p:nvGraphicFramePr>
        <p:xfrm>
          <a:off x="609600" y="1484784"/>
          <a:ext cx="72027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14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7130753" cy="1021680"/>
          </a:xfrm>
        </p:spPr>
        <p:txBody>
          <a:bodyPr/>
          <a:lstStyle/>
          <a:p>
            <a:pPr algn="ctr"/>
            <a:r>
              <a:rPr lang="es-EC" dirty="0" smtClean="0"/>
              <a:t>ACTIVIDADES RECREATIVAS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279096"/>
              </p:ext>
            </p:extLst>
          </p:nvPr>
        </p:nvGraphicFramePr>
        <p:xfrm>
          <a:off x="609600" y="1484784"/>
          <a:ext cx="6842720" cy="455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20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908720"/>
            <a:ext cx="6770713" cy="102168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/>
              <a:t>ACTIVIDADES </a:t>
            </a:r>
            <a:r>
              <a:rPr lang="es-EC" dirty="0" smtClean="0"/>
              <a:t>RECREATIVAS</a:t>
            </a:r>
            <a:br>
              <a:rPr lang="es-EC" dirty="0" smtClean="0"/>
            </a:br>
            <a:r>
              <a:rPr lang="es-EC" dirty="0" smtClean="0"/>
              <a:t>Clasificación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377329"/>
              </p:ext>
            </p:extLst>
          </p:nvPr>
        </p:nvGraphicFramePr>
        <p:xfrm>
          <a:off x="609600" y="2160588"/>
          <a:ext cx="713075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094383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870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3084</TotalTime>
  <Words>2315</Words>
  <Application>Microsoft Office PowerPoint</Application>
  <PresentationFormat>Presentación en pantalla (4:3)</PresentationFormat>
  <Paragraphs>413</Paragraphs>
  <Slides>39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 Math</vt:lpstr>
      <vt:lpstr>Impact</vt:lpstr>
      <vt:lpstr>Times New Roman</vt:lpstr>
      <vt:lpstr>Trebuchet MS</vt:lpstr>
      <vt:lpstr>Wingdings 3</vt:lpstr>
      <vt:lpstr>Faceta</vt:lpstr>
      <vt:lpstr>Presentación de PowerPoint</vt:lpstr>
      <vt:lpstr> </vt:lpstr>
      <vt:lpstr>PLANTEAMIENTO DEL  PROBLEMA</vt:lpstr>
      <vt:lpstr>Presentación de PowerPoint</vt:lpstr>
      <vt:lpstr>JUSTIFICACIÓN E IMPORTANCIA</vt:lpstr>
      <vt:lpstr>SEDENTARISMO</vt:lpstr>
      <vt:lpstr>SEDENTARISMO</vt:lpstr>
      <vt:lpstr>ACTIVIDADES RECREATIVAS</vt:lpstr>
      <vt:lpstr>ACTIVIDADES RECREATIVAS Clasificación</vt:lpstr>
      <vt:lpstr>ELABORACIÓN DE HIPÓTESIS</vt:lpstr>
      <vt:lpstr>VARIABLES</vt:lpstr>
      <vt:lpstr>METODOLOGÍA DE LA INVESTIGACIÓN</vt:lpstr>
      <vt:lpstr>POBLACIÓN</vt:lpstr>
      <vt:lpstr>Presentación de PowerPoint</vt:lpstr>
      <vt:lpstr>PROCESAMIENTO, VALIDACIÓN E INTERPRETACIÓN</vt:lpstr>
      <vt:lpstr>ANÁLISIS E INTERPRETACIÓN DE DATOS</vt:lpstr>
      <vt:lpstr>ANÁLISIS E INTERPRETACIÓN DE DATOS</vt:lpstr>
      <vt:lpstr>ANÁLISIS E INTERPRETACIÓN DE DATOS</vt:lpstr>
      <vt:lpstr>ANÁLISIS E INTERPRETACIÓN DE DATOS</vt:lpstr>
      <vt:lpstr>ANÁLISIS E INTERPRETACIÓN DE DATOS</vt:lpstr>
      <vt:lpstr>ANÁLISIS E INTERPRETACIÓN DE DATOS</vt:lpstr>
      <vt:lpstr>CONCLUSIONES   CONCLUSION </vt:lpstr>
      <vt:lpstr>Presentación de PowerPoint</vt:lpstr>
      <vt:lpstr>RECOMENDACIONES </vt:lpstr>
      <vt:lpstr>Presentación de PowerPoint</vt:lpstr>
      <vt:lpstr>        INFORME DE LA APLICACIÓN DEL PLAN DE ACTIVIDADES RECREATIVAS</vt:lpstr>
      <vt:lpstr>ANTECEDENTES</vt:lpstr>
      <vt:lpstr>OBJETIVOS</vt:lpstr>
      <vt:lpstr>PLAN DE ACCIÓN</vt:lpstr>
      <vt:lpstr>PLANIFICACIÓN</vt:lpstr>
      <vt:lpstr>EJECUCIÓN</vt:lpstr>
      <vt:lpstr>EJECUCIÓN</vt:lpstr>
      <vt:lpstr>ANÁLISIS E INTERPRETACIÓN DE DATOS. PLAN DE ACTIVIDADES</vt:lpstr>
      <vt:lpstr>ANÁLISIS E INTERPRETACIÓN DE DATOS. PLAN DE ACTIVIDADES</vt:lpstr>
      <vt:lpstr>ANÁLISIS E INTERPRETACIÓN DE DATOS. PLAN DE ACTIVIDADES</vt:lpstr>
      <vt:lpstr>CONCLUSIONES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ROSARIO</dc:creator>
  <cp:lastModifiedBy>user</cp:lastModifiedBy>
  <cp:revision>290</cp:revision>
  <dcterms:created xsi:type="dcterms:W3CDTF">2014-07-01T01:07:00Z</dcterms:created>
  <dcterms:modified xsi:type="dcterms:W3CDTF">2015-04-07T12:36:27Z</dcterms:modified>
</cp:coreProperties>
</file>