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3">
  <p:sldMasterIdLst>
    <p:sldMasterId id="2147483732" r:id="rId1"/>
  </p:sldMasterIdLst>
  <p:notesMasterIdLst>
    <p:notesMasterId r:id="rId36"/>
  </p:notesMasterIdLst>
  <p:sldIdLst>
    <p:sldId id="257" r:id="rId2"/>
    <p:sldId id="297" r:id="rId3"/>
    <p:sldId id="311" r:id="rId4"/>
    <p:sldId id="298" r:id="rId5"/>
    <p:sldId id="282" r:id="rId6"/>
    <p:sldId id="345" r:id="rId7"/>
    <p:sldId id="346" r:id="rId8"/>
    <p:sldId id="341" r:id="rId9"/>
    <p:sldId id="299" r:id="rId10"/>
    <p:sldId id="347" r:id="rId11"/>
    <p:sldId id="353" r:id="rId12"/>
    <p:sldId id="348" r:id="rId13"/>
    <p:sldId id="349" r:id="rId14"/>
    <p:sldId id="354" r:id="rId15"/>
    <p:sldId id="355" r:id="rId16"/>
    <p:sldId id="356" r:id="rId17"/>
    <p:sldId id="308" r:id="rId18"/>
    <p:sldId id="310" r:id="rId19"/>
    <p:sldId id="351" r:id="rId20"/>
    <p:sldId id="325" r:id="rId21"/>
    <p:sldId id="358" r:id="rId22"/>
    <p:sldId id="357" r:id="rId23"/>
    <p:sldId id="342" r:id="rId24"/>
    <p:sldId id="359" r:id="rId25"/>
    <p:sldId id="330" r:id="rId26"/>
    <p:sldId id="287" r:id="rId27"/>
    <p:sldId id="331" r:id="rId28"/>
    <p:sldId id="337" r:id="rId29"/>
    <p:sldId id="360" r:id="rId30"/>
    <p:sldId id="279" r:id="rId31"/>
    <p:sldId id="329" r:id="rId32"/>
    <p:sldId id="327" r:id="rId33"/>
    <p:sldId id="344" r:id="rId34"/>
    <p:sldId id="352" r:id="rId35"/>
  </p:sldIdLst>
  <p:sldSz cx="9144000" cy="6858000" type="screen4x3"/>
  <p:notesSz cx="6797675" cy="9926638"/>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A2CB7B"/>
    <a:srgbClr val="96C0B3"/>
    <a:srgbClr val="89C58E"/>
    <a:srgbClr val="C5C2FA"/>
    <a:srgbClr val="CCFF66"/>
    <a:srgbClr val="00FFFF"/>
    <a:srgbClr val="CCECFF"/>
    <a:srgbClr val="000000"/>
    <a:srgbClr val="C4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Downloads\Ficha_Observacion_Mapa_Ment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ll22J\Downloads\Hoja_Registro_WPPSI_FINAL_verbal%20Cr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lineChart>
        <c:grouping val="standard"/>
        <c:ser>
          <c:idx val="0"/>
          <c:order val="0"/>
          <c:spPr>
            <a:ln>
              <a:solidFill>
                <a:srgbClr val="7030A0"/>
              </a:solidFill>
            </a:ln>
          </c:spPr>
          <c:marker>
            <c:symbol val="circle"/>
            <c:size val="5"/>
            <c:spPr>
              <a:solidFill>
                <a:srgbClr val="7030A0"/>
              </a:solidFill>
            </c:spPr>
          </c:marker>
          <c:cat>
            <c:multiLvlStrRef>
              <c:f>Hoja3!$Z$37:$AO$38</c:f>
              <c:multiLvlStrCache>
                <c:ptCount val="16"/>
                <c:lvl>
                  <c:pt idx="0">
                    <c:v>SI</c:v>
                  </c:pt>
                  <c:pt idx="1">
                    <c:v>NO</c:v>
                  </c:pt>
                  <c:pt idx="2">
                    <c:v>SI</c:v>
                  </c:pt>
                  <c:pt idx="3">
                    <c:v>NO</c:v>
                  </c:pt>
                  <c:pt idx="4">
                    <c:v>SI</c:v>
                  </c:pt>
                  <c:pt idx="5">
                    <c:v>NO</c:v>
                  </c:pt>
                  <c:pt idx="6">
                    <c:v>SI</c:v>
                  </c:pt>
                  <c:pt idx="7">
                    <c:v>NO</c:v>
                  </c:pt>
                  <c:pt idx="8">
                    <c:v>SI</c:v>
                  </c:pt>
                  <c:pt idx="9">
                    <c:v>NO</c:v>
                  </c:pt>
                  <c:pt idx="10">
                    <c:v>SI</c:v>
                  </c:pt>
                  <c:pt idx="11">
                    <c:v>NO</c:v>
                  </c:pt>
                  <c:pt idx="12">
                    <c:v>SI</c:v>
                  </c:pt>
                  <c:pt idx="13">
                    <c:v>NO</c:v>
                  </c:pt>
                  <c:pt idx="14">
                    <c:v>SI</c:v>
                  </c:pt>
                  <c:pt idx="15">
                    <c:v>NO</c:v>
                  </c:pt>
                </c:lvl>
                <c:lvl>
                  <c:pt idx="0">
                    <c:v>Sesión 1</c:v>
                  </c:pt>
                  <c:pt idx="2">
                    <c:v>Sesión 2</c:v>
                  </c:pt>
                  <c:pt idx="4">
                    <c:v>Sesión 3</c:v>
                  </c:pt>
                  <c:pt idx="6">
                    <c:v>Sesión 4</c:v>
                  </c:pt>
                  <c:pt idx="8">
                    <c:v>Sesión 5</c:v>
                  </c:pt>
                  <c:pt idx="10">
                    <c:v>Sesión 6</c:v>
                  </c:pt>
                  <c:pt idx="12">
                    <c:v>Sesión 7</c:v>
                  </c:pt>
                  <c:pt idx="14">
                    <c:v>Sesión 8</c:v>
                  </c:pt>
                </c:lvl>
              </c:multiLvlStrCache>
            </c:multiLvlStrRef>
          </c:cat>
          <c:val>
            <c:numRef>
              <c:f>Hoja3!$Z$39:$AO$39</c:f>
              <c:numCache>
                <c:formatCode>0</c:formatCode>
                <c:ptCount val="16"/>
                <c:pt idx="0">
                  <c:v>6.8260869565216655</c:v>
                </c:pt>
                <c:pt idx="1">
                  <c:v>3.1739130434782608</c:v>
                </c:pt>
                <c:pt idx="2">
                  <c:v>7.5217391304347823</c:v>
                </c:pt>
                <c:pt idx="3">
                  <c:v>2.4347826086956532</c:v>
                </c:pt>
                <c:pt idx="4">
                  <c:v>7.3478260869565215</c:v>
                </c:pt>
                <c:pt idx="5">
                  <c:v>2.6521739130434767</c:v>
                </c:pt>
                <c:pt idx="6">
                  <c:v>8.043478260869561</c:v>
                </c:pt>
                <c:pt idx="7">
                  <c:v>1.9565217391304335</c:v>
                </c:pt>
                <c:pt idx="8">
                  <c:v>9.1304347826087024</c:v>
                </c:pt>
                <c:pt idx="9">
                  <c:v>0.86956521739130765</c:v>
                </c:pt>
                <c:pt idx="10">
                  <c:v>9.3043478260869747</c:v>
                </c:pt>
                <c:pt idx="11">
                  <c:v>0.69565217391304424</c:v>
                </c:pt>
                <c:pt idx="12">
                  <c:v>8.9565217391304355</c:v>
                </c:pt>
                <c:pt idx="13">
                  <c:v>1.0434782608695652</c:v>
                </c:pt>
                <c:pt idx="14">
                  <c:v>9.1739130434782616</c:v>
                </c:pt>
                <c:pt idx="15">
                  <c:v>0.78260869565219104</c:v>
                </c:pt>
              </c:numCache>
            </c:numRef>
          </c:val>
          <c:smooth val="1"/>
        </c:ser>
        <c:marker val="1"/>
        <c:axId val="56974336"/>
        <c:axId val="57062528"/>
      </c:lineChart>
      <c:catAx>
        <c:axId val="56974336"/>
        <c:scaling>
          <c:orientation val="minMax"/>
        </c:scaling>
        <c:axPos val="b"/>
        <c:numFmt formatCode="General" sourceLinked="0"/>
        <c:majorTickMark val="none"/>
        <c:tickLblPos val="nextTo"/>
        <c:crossAx val="57062528"/>
        <c:crosses val="autoZero"/>
        <c:auto val="1"/>
        <c:lblAlgn val="ctr"/>
        <c:lblOffset val="100"/>
      </c:catAx>
      <c:valAx>
        <c:axId val="57062528"/>
        <c:scaling>
          <c:orientation val="minMax"/>
        </c:scaling>
        <c:axPos val="l"/>
        <c:majorGridlines/>
        <c:title>
          <c:tx>
            <c:rich>
              <a:bodyPr/>
              <a:lstStyle/>
              <a:p>
                <a:pPr>
                  <a:defRPr/>
                </a:pPr>
                <a:r>
                  <a:rPr lang="es-EC"/>
                  <a:t>Desempeño</a:t>
                </a:r>
              </a:p>
            </c:rich>
          </c:tx>
          <c:layout/>
        </c:title>
        <c:numFmt formatCode="0" sourceLinked="1"/>
        <c:majorTickMark val="none"/>
        <c:tickLblPos val="nextTo"/>
        <c:crossAx val="56974336"/>
        <c:crosses val="autoZero"/>
        <c:crossBetween val="between"/>
      </c:valAx>
      <c:dTable>
        <c:showHorzBorder val="1"/>
        <c:showVertBorder val="1"/>
        <c:showOutline val="1"/>
        <c:showKeys val="1"/>
      </c:dTable>
      <c:spPr>
        <a:noFill/>
      </c:spPr>
    </c:plotArea>
    <c:plotVisOnly val="1"/>
    <c:dispBlanksAs val="gap"/>
  </c:chart>
  <c:spPr>
    <a:solidFill>
      <a:schemeClr val="lt1"/>
    </a:solidFill>
    <a:ln w="15875" cap="flat" cmpd="sng" algn="ctr">
      <a:solidFill>
        <a:schemeClr val="accent2"/>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autoTitleDeleted val="1"/>
    <c:plotArea>
      <c:layout/>
      <c:lineChart>
        <c:grouping val="standard"/>
        <c:ser>
          <c:idx val="0"/>
          <c:order val="0"/>
          <c:tx>
            <c:strRef>
              <c:f>'[Hoja_Registro_WPPSI_FINAL_verbal Cris.xlsx]Pre y Postest'!$AC$6</c:f>
              <c:strCache>
                <c:ptCount val="1"/>
                <c:pt idx="0">
                  <c:v>Verbal Pretest</c:v>
                </c:pt>
              </c:strCache>
            </c:strRef>
          </c:tx>
          <c:val>
            <c:numRef>
              <c:f>'[Hoja_Registro_WPPSI_FINAL_verbal Cris.xlsx]Pre y Postest'!$AD$6:$AZ$6</c:f>
              <c:numCache>
                <c:formatCode>General</c:formatCode>
                <c:ptCount val="23"/>
                <c:pt idx="0">
                  <c:v>51</c:v>
                </c:pt>
                <c:pt idx="1">
                  <c:v>73</c:v>
                </c:pt>
                <c:pt idx="2">
                  <c:v>72</c:v>
                </c:pt>
                <c:pt idx="3">
                  <c:v>55</c:v>
                </c:pt>
                <c:pt idx="4">
                  <c:v>56</c:v>
                </c:pt>
                <c:pt idx="5">
                  <c:v>56</c:v>
                </c:pt>
                <c:pt idx="6">
                  <c:v>72</c:v>
                </c:pt>
                <c:pt idx="7">
                  <c:v>68</c:v>
                </c:pt>
                <c:pt idx="8">
                  <c:v>57</c:v>
                </c:pt>
                <c:pt idx="9">
                  <c:v>55</c:v>
                </c:pt>
                <c:pt idx="10">
                  <c:v>52</c:v>
                </c:pt>
                <c:pt idx="11">
                  <c:v>70</c:v>
                </c:pt>
                <c:pt idx="12">
                  <c:v>60</c:v>
                </c:pt>
                <c:pt idx="13">
                  <c:v>57</c:v>
                </c:pt>
                <c:pt idx="14">
                  <c:v>43</c:v>
                </c:pt>
                <c:pt idx="15">
                  <c:v>56</c:v>
                </c:pt>
                <c:pt idx="16">
                  <c:v>52</c:v>
                </c:pt>
                <c:pt idx="17">
                  <c:v>61</c:v>
                </c:pt>
                <c:pt idx="18">
                  <c:v>49</c:v>
                </c:pt>
                <c:pt idx="19">
                  <c:v>68</c:v>
                </c:pt>
                <c:pt idx="20">
                  <c:v>62</c:v>
                </c:pt>
                <c:pt idx="21">
                  <c:v>64</c:v>
                </c:pt>
                <c:pt idx="22">
                  <c:v>67</c:v>
                </c:pt>
              </c:numCache>
            </c:numRef>
          </c:val>
        </c:ser>
        <c:ser>
          <c:idx val="1"/>
          <c:order val="1"/>
          <c:tx>
            <c:strRef>
              <c:f>'[Hoja_Registro_WPPSI_FINAL_verbal Cris.xlsx]Pre y Postest'!$AC$7</c:f>
              <c:strCache>
                <c:ptCount val="1"/>
                <c:pt idx="0">
                  <c:v>Verbal Postest</c:v>
                </c:pt>
              </c:strCache>
            </c:strRef>
          </c:tx>
          <c:val>
            <c:numRef>
              <c:f>'[Hoja_Registro_WPPSI_FINAL_verbal Cris.xlsx]Pre y Postest'!$AD$7:$AZ$7</c:f>
              <c:numCache>
                <c:formatCode>General</c:formatCode>
                <c:ptCount val="23"/>
                <c:pt idx="0">
                  <c:v>50</c:v>
                </c:pt>
                <c:pt idx="1">
                  <c:v>76</c:v>
                </c:pt>
                <c:pt idx="2">
                  <c:v>79</c:v>
                </c:pt>
                <c:pt idx="3">
                  <c:v>67</c:v>
                </c:pt>
                <c:pt idx="4">
                  <c:v>65</c:v>
                </c:pt>
                <c:pt idx="5">
                  <c:v>65</c:v>
                </c:pt>
                <c:pt idx="6">
                  <c:v>75</c:v>
                </c:pt>
                <c:pt idx="7">
                  <c:v>74</c:v>
                </c:pt>
                <c:pt idx="8">
                  <c:v>72</c:v>
                </c:pt>
                <c:pt idx="9">
                  <c:v>62</c:v>
                </c:pt>
                <c:pt idx="10">
                  <c:v>61</c:v>
                </c:pt>
                <c:pt idx="11">
                  <c:v>76</c:v>
                </c:pt>
                <c:pt idx="12">
                  <c:v>61</c:v>
                </c:pt>
                <c:pt idx="13">
                  <c:v>64</c:v>
                </c:pt>
                <c:pt idx="14">
                  <c:v>54</c:v>
                </c:pt>
                <c:pt idx="15">
                  <c:v>69</c:v>
                </c:pt>
                <c:pt idx="16">
                  <c:v>65</c:v>
                </c:pt>
                <c:pt idx="17">
                  <c:v>67</c:v>
                </c:pt>
                <c:pt idx="18">
                  <c:v>62</c:v>
                </c:pt>
                <c:pt idx="19">
                  <c:v>72</c:v>
                </c:pt>
                <c:pt idx="20">
                  <c:v>66</c:v>
                </c:pt>
                <c:pt idx="21">
                  <c:v>67</c:v>
                </c:pt>
                <c:pt idx="22">
                  <c:v>78</c:v>
                </c:pt>
              </c:numCache>
            </c:numRef>
          </c:val>
        </c:ser>
        <c:marker val="1"/>
        <c:axId val="58675968"/>
        <c:axId val="58677504"/>
      </c:lineChart>
      <c:catAx>
        <c:axId val="58675968"/>
        <c:scaling>
          <c:orientation val="minMax"/>
        </c:scaling>
        <c:axPos val="b"/>
        <c:majorTickMark val="none"/>
        <c:tickLblPos val="nextTo"/>
        <c:crossAx val="58677504"/>
        <c:crosses val="autoZero"/>
        <c:auto val="1"/>
        <c:lblAlgn val="ctr"/>
        <c:lblOffset val="100"/>
      </c:catAx>
      <c:valAx>
        <c:axId val="58677504"/>
        <c:scaling>
          <c:orientation val="minMax"/>
        </c:scaling>
        <c:axPos val="l"/>
        <c:majorGridlines/>
        <c:title>
          <c:tx>
            <c:rich>
              <a:bodyPr/>
              <a:lstStyle/>
              <a:p>
                <a:pPr>
                  <a:defRPr/>
                </a:pPr>
                <a:r>
                  <a:rPr lang="es-EC"/>
                  <a:t>TíPuntajes</a:t>
                </a:r>
              </a:p>
            </c:rich>
          </c:tx>
          <c:layout/>
        </c:title>
        <c:numFmt formatCode="General" sourceLinked="1"/>
        <c:majorTickMark val="none"/>
        <c:tickLblPos val="nextTo"/>
        <c:crossAx val="58675968"/>
        <c:crosses val="autoZero"/>
        <c:crossBetween val="between"/>
      </c:valAx>
      <c:dTable>
        <c:showHorzBorder val="1"/>
        <c:showVertBorder val="1"/>
        <c:showOutline val="1"/>
        <c:showKeys val="1"/>
        <c:txPr>
          <a:bodyPr/>
          <a:lstStyle/>
          <a:p>
            <a:pPr rtl="0">
              <a:defRPr sz="1200" baseline="0"/>
            </a:pPr>
            <a:endParaRPr lang="es-EC"/>
          </a:p>
        </c:txPr>
      </c:dTable>
      <c:spPr>
        <a:solidFill>
          <a:schemeClr val="bg1"/>
        </a:solidFill>
        <a:ln>
          <a:solidFill>
            <a:schemeClr val="tx1"/>
          </a:solidFill>
        </a:ln>
      </c:spPr>
    </c:plotArea>
    <c:plotVisOnly val="1"/>
    <c:dispBlanksAs val="gap"/>
  </c:chart>
  <c:spPr>
    <a:solidFill>
      <a:schemeClr val="bg1"/>
    </a:solidFill>
    <a:ln>
      <a:solidFill>
        <a:schemeClr val="tx1"/>
      </a:solidFill>
    </a:ln>
  </c:spPr>
  <c:txPr>
    <a:bodyPr/>
    <a:lstStyle/>
    <a:p>
      <a:pPr>
        <a:defRPr sz="1000">
          <a:latin typeface="Arial" pitchFamily="34" charset="0"/>
          <a:cs typeface="Arial" pitchFamily="34" charset="0"/>
        </a:defRPr>
      </a:pPr>
      <a:endParaRPr lang="es-EC"/>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DEB0D-963D-452C-93FF-D78206982DF6}" type="doc">
      <dgm:prSet loTypeId="urn:microsoft.com/office/officeart/2005/8/layout/hProcess9" loCatId="process" qsTypeId="urn:microsoft.com/office/officeart/2005/8/quickstyle/3d2" qsCatId="3D" csTypeId="urn:microsoft.com/office/officeart/2005/8/colors/accent5_5" csCatId="accent5" phldr="1"/>
      <dgm:spPr/>
    </dgm:pt>
    <dgm:pt modelId="{1B2220A3-E7BE-482B-935C-91DB2CD52C73}">
      <dgm:prSet phldrT="[Texto]" custT="1"/>
      <dgm:spPr>
        <a:solidFill>
          <a:schemeClr val="bg2">
            <a:lumMod val="75000"/>
          </a:schemeClr>
        </a:solidFill>
      </dgm:spPr>
      <dgm:t>
        <a:bodyPr/>
        <a:lstStyle/>
        <a:p>
          <a:r>
            <a:rPr lang="es-MX" sz="1400" b="0" dirty="0" smtClean="0">
              <a:solidFill>
                <a:schemeClr val="tx1"/>
              </a:solidFill>
              <a:latin typeface="Calibri" panose="020F0502020204030204" pitchFamily="34" charset="0"/>
              <a:cs typeface="Calibri" panose="020F0502020204030204" pitchFamily="34" charset="0"/>
            </a:rPr>
            <a:t>PLANTEAMIENTO DEL PROBLEMA</a:t>
          </a:r>
          <a:endParaRPr lang="es-MX" sz="1400" b="0" dirty="0">
            <a:solidFill>
              <a:schemeClr val="tx1"/>
            </a:solidFill>
            <a:latin typeface="Calibri" panose="020F0502020204030204" pitchFamily="34" charset="0"/>
            <a:cs typeface="Calibri" panose="020F0502020204030204" pitchFamily="34" charset="0"/>
          </a:endParaRPr>
        </a:p>
      </dgm:t>
    </dgm:pt>
    <dgm:pt modelId="{E716FB84-4642-486E-87B4-5CBBD5353175}" type="parTrans" cxnId="{D52C08C1-4709-41B3-A327-A936D41C43DF}">
      <dgm:prSet/>
      <dgm:spPr/>
      <dgm:t>
        <a:bodyPr/>
        <a:lstStyle/>
        <a:p>
          <a:endParaRPr lang="es-MX"/>
        </a:p>
      </dgm:t>
    </dgm:pt>
    <dgm:pt modelId="{A8A16134-727D-423C-854A-5DD9FED87FB8}" type="sibTrans" cxnId="{D52C08C1-4709-41B3-A327-A936D41C43DF}">
      <dgm:prSet/>
      <dgm:spPr/>
      <dgm:t>
        <a:bodyPr/>
        <a:lstStyle/>
        <a:p>
          <a:endParaRPr lang="es-MX"/>
        </a:p>
      </dgm:t>
    </dgm:pt>
    <dgm:pt modelId="{2CA7B703-A086-40BF-81CB-29E1B1C9199E}">
      <dgm:prSet phldrT="[Texto]"/>
      <dgm:spPr>
        <a:solidFill>
          <a:schemeClr val="bg2">
            <a:lumMod val="75000"/>
          </a:schemeClr>
        </a:solidFill>
      </dgm:spPr>
      <dgm:t>
        <a:bodyPr/>
        <a:lstStyle/>
        <a:p>
          <a:r>
            <a:rPr lang="es-MX" dirty="0" smtClean="0">
              <a:solidFill>
                <a:schemeClr val="tx1"/>
              </a:solidFill>
              <a:latin typeface="Calibri" panose="020F0502020204030204" pitchFamily="34" charset="0"/>
              <a:cs typeface="Calibri" panose="020F0502020204030204" pitchFamily="34" charset="0"/>
            </a:rPr>
            <a:t>REVISIÓN DE LITERATURA SOBRE EL TEMA DE INVESTIGACIÓN</a:t>
          </a:r>
          <a:endParaRPr lang="es-MX" dirty="0">
            <a:solidFill>
              <a:schemeClr val="tx1"/>
            </a:solidFill>
            <a:latin typeface="Calibri" panose="020F0502020204030204" pitchFamily="34" charset="0"/>
            <a:cs typeface="Calibri" panose="020F0502020204030204" pitchFamily="34" charset="0"/>
          </a:endParaRPr>
        </a:p>
      </dgm:t>
    </dgm:pt>
    <dgm:pt modelId="{4FD03A70-6256-4377-AB6A-92690219DC74}" type="parTrans" cxnId="{9472BAF4-2862-419C-AEC0-A0E458C37246}">
      <dgm:prSet/>
      <dgm:spPr/>
      <dgm:t>
        <a:bodyPr/>
        <a:lstStyle/>
        <a:p>
          <a:endParaRPr lang="es-MX"/>
        </a:p>
      </dgm:t>
    </dgm:pt>
    <dgm:pt modelId="{43F76AE4-7BFC-4B97-AC72-5A3366E5A4BC}" type="sibTrans" cxnId="{9472BAF4-2862-419C-AEC0-A0E458C37246}">
      <dgm:prSet/>
      <dgm:spPr/>
      <dgm:t>
        <a:bodyPr/>
        <a:lstStyle/>
        <a:p>
          <a:endParaRPr lang="es-MX"/>
        </a:p>
      </dgm:t>
    </dgm:pt>
    <dgm:pt modelId="{68C9A238-96CB-4BDF-9FC0-A8591F7E9C9F}">
      <dgm:prSet phldrT="[Texto]" custT="1"/>
      <dgm:spPr>
        <a:solidFill>
          <a:schemeClr val="bg2">
            <a:lumMod val="75000"/>
          </a:schemeClr>
        </a:solidFill>
      </dgm:spPr>
      <dgm:t>
        <a:bodyPr/>
        <a:lstStyle/>
        <a:p>
          <a:r>
            <a:rPr lang="es-MX" sz="1400" dirty="0" smtClean="0">
              <a:solidFill>
                <a:schemeClr val="tx1"/>
              </a:solidFill>
              <a:latin typeface="Calibri" panose="020F0502020204030204" pitchFamily="34" charset="0"/>
              <a:cs typeface="Calibri" panose="020F0502020204030204" pitchFamily="34" charset="0"/>
            </a:rPr>
            <a:t>CONSTRUCCIÓN DEL MARCO TEÓRICO</a:t>
          </a:r>
          <a:endParaRPr lang="es-MX" sz="1400" dirty="0">
            <a:solidFill>
              <a:schemeClr val="tx1"/>
            </a:solidFill>
            <a:latin typeface="Calibri" panose="020F0502020204030204" pitchFamily="34" charset="0"/>
            <a:cs typeface="Calibri" panose="020F0502020204030204" pitchFamily="34" charset="0"/>
          </a:endParaRPr>
        </a:p>
      </dgm:t>
    </dgm:pt>
    <dgm:pt modelId="{51E2ACF4-4190-470A-824F-21700BFC5993}" type="parTrans" cxnId="{9FBDEFC8-24D9-4A54-83A6-258C2127CCFA}">
      <dgm:prSet/>
      <dgm:spPr/>
      <dgm:t>
        <a:bodyPr/>
        <a:lstStyle/>
        <a:p>
          <a:endParaRPr lang="es-MX"/>
        </a:p>
      </dgm:t>
    </dgm:pt>
    <dgm:pt modelId="{1DD62A58-368D-40AB-BC93-62F5F9F466DC}" type="sibTrans" cxnId="{9FBDEFC8-24D9-4A54-83A6-258C2127CCFA}">
      <dgm:prSet/>
      <dgm:spPr/>
      <dgm:t>
        <a:bodyPr/>
        <a:lstStyle/>
        <a:p>
          <a:endParaRPr lang="es-MX"/>
        </a:p>
      </dgm:t>
    </dgm:pt>
    <dgm:pt modelId="{609E0BC2-8755-45EC-9297-DD07092272F6}">
      <dgm:prSet phldrT="[Texto]" custT="1"/>
      <dgm:spPr>
        <a:solidFill>
          <a:schemeClr val="bg2">
            <a:lumMod val="75000"/>
          </a:schemeClr>
        </a:solidFill>
      </dgm:spPr>
      <dgm:t>
        <a:bodyPr/>
        <a:lstStyle/>
        <a:p>
          <a:r>
            <a:rPr lang="es-MX" sz="1200" dirty="0" smtClean="0">
              <a:solidFill>
                <a:schemeClr val="tx1"/>
              </a:solidFill>
              <a:latin typeface="Calibri" panose="020F0502020204030204" pitchFamily="34" charset="0"/>
              <a:cs typeface="Calibri" panose="020F0502020204030204" pitchFamily="34" charset="0"/>
            </a:rPr>
            <a:t>VARIABLES DE LA INVESTIGACIÓN</a:t>
          </a:r>
          <a:endParaRPr lang="es-MX" sz="1200" dirty="0">
            <a:solidFill>
              <a:schemeClr val="tx1"/>
            </a:solidFill>
            <a:latin typeface="Calibri" panose="020F0502020204030204" pitchFamily="34" charset="0"/>
            <a:cs typeface="Calibri" panose="020F0502020204030204" pitchFamily="34" charset="0"/>
          </a:endParaRPr>
        </a:p>
      </dgm:t>
    </dgm:pt>
    <dgm:pt modelId="{19835AD1-CC77-4437-850D-2071B44C23EE}" type="parTrans" cxnId="{70B0A637-6E87-4034-B601-3CA043297E48}">
      <dgm:prSet/>
      <dgm:spPr/>
      <dgm:t>
        <a:bodyPr/>
        <a:lstStyle/>
        <a:p>
          <a:endParaRPr lang="es-MX"/>
        </a:p>
      </dgm:t>
    </dgm:pt>
    <dgm:pt modelId="{E533E127-5F46-4CF6-BF64-0E3857B6BE6D}" type="sibTrans" cxnId="{70B0A637-6E87-4034-B601-3CA043297E48}">
      <dgm:prSet/>
      <dgm:spPr/>
      <dgm:t>
        <a:bodyPr/>
        <a:lstStyle/>
        <a:p>
          <a:endParaRPr lang="es-MX"/>
        </a:p>
      </dgm:t>
    </dgm:pt>
    <dgm:pt modelId="{19944B03-ED76-4EF6-8B5A-A451F0C23DDA}">
      <dgm:prSet phldrT="[Texto]"/>
      <dgm:spPr>
        <a:solidFill>
          <a:schemeClr val="bg2">
            <a:lumMod val="75000"/>
          </a:schemeClr>
        </a:solidFill>
      </dgm:spPr>
      <dgm:t>
        <a:bodyPr/>
        <a:lstStyle/>
        <a:p>
          <a:r>
            <a:rPr lang="es-MX" dirty="0" smtClean="0">
              <a:solidFill>
                <a:schemeClr val="tx1"/>
              </a:solidFill>
              <a:latin typeface="Calibri" panose="020F0502020204030204" pitchFamily="34" charset="0"/>
              <a:cs typeface="Calibri" panose="020F0502020204030204" pitchFamily="34" charset="0"/>
            </a:rPr>
            <a:t>ANÁLISIS E INTERPRETACIÓN DE DATOS A TRAVÉS DE PROCEDIMEINTOS ESTADÍSTICOS</a:t>
          </a:r>
          <a:endParaRPr lang="es-MX" dirty="0">
            <a:solidFill>
              <a:schemeClr val="tx1"/>
            </a:solidFill>
            <a:latin typeface="Calibri" panose="020F0502020204030204" pitchFamily="34" charset="0"/>
            <a:cs typeface="Calibri" panose="020F0502020204030204" pitchFamily="34" charset="0"/>
          </a:endParaRPr>
        </a:p>
      </dgm:t>
    </dgm:pt>
    <dgm:pt modelId="{59DF461F-7D1E-47AD-9533-E6EF8F8AB13F}" type="parTrans" cxnId="{6C50810D-928C-4080-8B91-AB6CABA0B61A}">
      <dgm:prSet/>
      <dgm:spPr/>
      <dgm:t>
        <a:bodyPr/>
        <a:lstStyle/>
        <a:p>
          <a:endParaRPr lang="es-MX"/>
        </a:p>
      </dgm:t>
    </dgm:pt>
    <dgm:pt modelId="{F19DA405-C907-43B2-B953-CBBAB4BB0966}" type="sibTrans" cxnId="{6C50810D-928C-4080-8B91-AB6CABA0B61A}">
      <dgm:prSet/>
      <dgm:spPr/>
      <dgm:t>
        <a:bodyPr/>
        <a:lstStyle/>
        <a:p>
          <a:endParaRPr lang="es-MX"/>
        </a:p>
      </dgm:t>
    </dgm:pt>
    <dgm:pt modelId="{13B5C1BC-74F3-4967-9635-1405AA9E7D5E}">
      <dgm:prSet phldrT="[Texto]"/>
      <dgm:spPr>
        <a:solidFill>
          <a:schemeClr val="bg2">
            <a:lumMod val="75000"/>
          </a:schemeClr>
        </a:solidFill>
      </dgm:spPr>
      <dgm:t>
        <a:bodyPr/>
        <a:lstStyle/>
        <a:p>
          <a:r>
            <a:rPr lang="es-MX" dirty="0" smtClean="0">
              <a:solidFill>
                <a:schemeClr val="tx1"/>
              </a:solidFill>
              <a:latin typeface="Calibri" panose="020F0502020204030204" pitchFamily="34" charset="0"/>
              <a:cs typeface="Calibri" panose="020F0502020204030204" pitchFamily="34" charset="0"/>
            </a:rPr>
            <a:t>REDACCIÓN DEL INFORME FINAL DE LA INVESTIGACIÓN</a:t>
          </a:r>
          <a:endParaRPr lang="es-MX" dirty="0">
            <a:solidFill>
              <a:schemeClr val="tx1"/>
            </a:solidFill>
            <a:latin typeface="Calibri" panose="020F0502020204030204" pitchFamily="34" charset="0"/>
            <a:cs typeface="Calibri" panose="020F0502020204030204" pitchFamily="34" charset="0"/>
          </a:endParaRPr>
        </a:p>
      </dgm:t>
    </dgm:pt>
    <dgm:pt modelId="{E9F23F0B-F8CC-4F04-B7DA-1948580F5215}" type="parTrans" cxnId="{A33E9DB1-80BE-4730-8D91-9EA8672ED151}">
      <dgm:prSet/>
      <dgm:spPr/>
      <dgm:t>
        <a:bodyPr/>
        <a:lstStyle/>
        <a:p>
          <a:endParaRPr lang="es-MX"/>
        </a:p>
      </dgm:t>
    </dgm:pt>
    <dgm:pt modelId="{F02D1E07-7134-401B-9FF4-C781A09E8231}" type="sibTrans" cxnId="{A33E9DB1-80BE-4730-8D91-9EA8672ED151}">
      <dgm:prSet/>
      <dgm:spPr/>
      <dgm:t>
        <a:bodyPr/>
        <a:lstStyle/>
        <a:p>
          <a:endParaRPr lang="es-MX"/>
        </a:p>
      </dgm:t>
    </dgm:pt>
    <dgm:pt modelId="{31E73A96-CA8E-4728-A5D6-7613A26C896C}" type="pres">
      <dgm:prSet presAssocID="{367DEB0D-963D-452C-93FF-D78206982DF6}" presName="CompostProcess" presStyleCnt="0">
        <dgm:presLayoutVars>
          <dgm:dir/>
          <dgm:resizeHandles val="exact"/>
        </dgm:presLayoutVars>
      </dgm:prSet>
      <dgm:spPr/>
    </dgm:pt>
    <dgm:pt modelId="{715E0705-8FF8-4C6A-8E7D-E83027F7F28D}" type="pres">
      <dgm:prSet presAssocID="{367DEB0D-963D-452C-93FF-D78206982DF6}" presName="arrow" presStyleLbl="bgShp" presStyleIdx="0" presStyleCnt="1">
        <dgm:style>
          <a:lnRef idx="1">
            <a:schemeClr val="accent3"/>
          </a:lnRef>
          <a:fillRef idx="2">
            <a:schemeClr val="accent3"/>
          </a:fillRef>
          <a:effectRef idx="1">
            <a:schemeClr val="accent3"/>
          </a:effectRef>
          <a:fontRef idx="minor">
            <a:schemeClr val="dk1"/>
          </a:fontRef>
        </dgm:style>
      </dgm:prSet>
      <dgm:spPr>
        <a:ln>
          <a:solidFill>
            <a:srgbClr val="92D050"/>
          </a:solidFill>
        </a:ln>
      </dgm:spPr>
    </dgm:pt>
    <dgm:pt modelId="{B59F701A-0D23-4EE5-8861-DF54F473838D}" type="pres">
      <dgm:prSet presAssocID="{367DEB0D-963D-452C-93FF-D78206982DF6}" presName="linearProcess" presStyleCnt="0"/>
      <dgm:spPr/>
    </dgm:pt>
    <dgm:pt modelId="{1578A5DB-11C0-4698-8BF7-A0F427E5DFE0}" type="pres">
      <dgm:prSet presAssocID="{1B2220A3-E7BE-482B-935C-91DB2CD52C73}" presName="textNode" presStyleLbl="node1" presStyleIdx="0" presStyleCnt="6" custScaleX="113852" custLinFactNeighborY="-2185">
        <dgm:presLayoutVars>
          <dgm:bulletEnabled val="1"/>
        </dgm:presLayoutVars>
      </dgm:prSet>
      <dgm:spPr/>
      <dgm:t>
        <a:bodyPr/>
        <a:lstStyle/>
        <a:p>
          <a:endParaRPr lang="es-MX"/>
        </a:p>
      </dgm:t>
    </dgm:pt>
    <dgm:pt modelId="{706F4B85-0D79-4D07-AF6E-81FD6FAF2292}" type="pres">
      <dgm:prSet presAssocID="{A8A16134-727D-423C-854A-5DD9FED87FB8}" presName="sibTrans" presStyleCnt="0"/>
      <dgm:spPr/>
    </dgm:pt>
    <dgm:pt modelId="{98BE614F-9B1E-43B0-B06D-BF2FE1D1E6B4}" type="pres">
      <dgm:prSet presAssocID="{2CA7B703-A086-40BF-81CB-29E1B1C9199E}" presName="textNode" presStyleLbl="node1" presStyleIdx="1" presStyleCnt="6">
        <dgm:presLayoutVars>
          <dgm:bulletEnabled val="1"/>
        </dgm:presLayoutVars>
      </dgm:prSet>
      <dgm:spPr/>
      <dgm:t>
        <a:bodyPr/>
        <a:lstStyle/>
        <a:p>
          <a:endParaRPr lang="es-MX"/>
        </a:p>
      </dgm:t>
    </dgm:pt>
    <dgm:pt modelId="{18E66526-B8DE-456B-9F9A-D61CB93B1DE4}" type="pres">
      <dgm:prSet presAssocID="{43F76AE4-7BFC-4B97-AC72-5A3366E5A4BC}" presName="sibTrans" presStyleCnt="0"/>
      <dgm:spPr/>
    </dgm:pt>
    <dgm:pt modelId="{869A8FF3-F860-4328-B777-815F0F44EEF0}" type="pres">
      <dgm:prSet presAssocID="{68C9A238-96CB-4BDF-9FC0-A8591F7E9C9F}" presName="textNode" presStyleLbl="node1" presStyleIdx="2" presStyleCnt="6" custScaleX="113116">
        <dgm:presLayoutVars>
          <dgm:bulletEnabled val="1"/>
        </dgm:presLayoutVars>
      </dgm:prSet>
      <dgm:spPr/>
      <dgm:t>
        <a:bodyPr/>
        <a:lstStyle/>
        <a:p>
          <a:endParaRPr lang="es-MX"/>
        </a:p>
      </dgm:t>
    </dgm:pt>
    <dgm:pt modelId="{66779F82-ECB7-4E8A-AEB8-840741DF5560}" type="pres">
      <dgm:prSet presAssocID="{1DD62A58-368D-40AB-BC93-62F5F9F466DC}" presName="sibTrans" presStyleCnt="0"/>
      <dgm:spPr/>
    </dgm:pt>
    <dgm:pt modelId="{2385D0C7-6416-4479-AA3D-080196A66F3A}" type="pres">
      <dgm:prSet presAssocID="{609E0BC2-8755-45EC-9297-DD07092272F6}" presName="textNode" presStyleLbl="node1" presStyleIdx="3" presStyleCnt="6">
        <dgm:presLayoutVars>
          <dgm:bulletEnabled val="1"/>
        </dgm:presLayoutVars>
      </dgm:prSet>
      <dgm:spPr/>
      <dgm:t>
        <a:bodyPr/>
        <a:lstStyle/>
        <a:p>
          <a:endParaRPr lang="es-MX"/>
        </a:p>
      </dgm:t>
    </dgm:pt>
    <dgm:pt modelId="{5ECFE046-B5A2-44D4-90EF-619E566693E0}" type="pres">
      <dgm:prSet presAssocID="{E533E127-5F46-4CF6-BF64-0E3857B6BE6D}" presName="sibTrans" presStyleCnt="0"/>
      <dgm:spPr/>
    </dgm:pt>
    <dgm:pt modelId="{CA96CD1F-ED2E-4B69-BEDC-74527EF36FF1}" type="pres">
      <dgm:prSet presAssocID="{19944B03-ED76-4EF6-8B5A-A451F0C23DDA}" presName="textNode" presStyleLbl="node1" presStyleIdx="4" presStyleCnt="6">
        <dgm:presLayoutVars>
          <dgm:bulletEnabled val="1"/>
        </dgm:presLayoutVars>
      </dgm:prSet>
      <dgm:spPr/>
      <dgm:t>
        <a:bodyPr/>
        <a:lstStyle/>
        <a:p>
          <a:endParaRPr lang="es-MX"/>
        </a:p>
      </dgm:t>
    </dgm:pt>
    <dgm:pt modelId="{5CAE4798-96BD-4919-BD92-F3576443FA7B}" type="pres">
      <dgm:prSet presAssocID="{F19DA405-C907-43B2-B953-CBBAB4BB0966}" presName="sibTrans" presStyleCnt="0"/>
      <dgm:spPr/>
    </dgm:pt>
    <dgm:pt modelId="{63224405-BAA0-433D-8EB6-F4BB509987D6}" type="pres">
      <dgm:prSet presAssocID="{13B5C1BC-74F3-4967-9635-1405AA9E7D5E}" presName="textNode" presStyleLbl="node1" presStyleIdx="5" presStyleCnt="6">
        <dgm:presLayoutVars>
          <dgm:bulletEnabled val="1"/>
        </dgm:presLayoutVars>
      </dgm:prSet>
      <dgm:spPr/>
      <dgm:t>
        <a:bodyPr/>
        <a:lstStyle/>
        <a:p>
          <a:endParaRPr lang="es-MX"/>
        </a:p>
      </dgm:t>
    </dgm:pt>
  </dgm:ptLst>
  <dgm:cxnLst>
    <dgm:cxn modelId="{6C50810D-928C-4080-8B91-AB6CABA0B61A}" srcId="{367DEB0D-963D-452C-93FF-D78206982DF6}" destId="{19944B03-ED76-4EF6-8B5A-A451F0C23DDA}" srcOrd="4" destOrd="0" parTransId="{59DF461F-7D1E-47AD-9533-E6EF8F8AB13F}" sibTransId="{F19DA405-C907-43B2-B953-CBBAB4BB0966}"/>
    <dgm:cxn modelId="{D52C08C1-4709-41B3-A327-A936D41C43DF}" srcId="{367DEB0D-963D-452C-93FF-D78206982DF6}" destId="{1B2220A3-E7BE-482B-935C-91DB2CD52C73}" srcOrd="0" destOrd="0" parTransId="{E716FB84-4642-486E-87B4-5CBBD5353175}" sibTransId="{A8A16134-727D-423C-854A-5DD9FED87FB8}"/>
    <dgm:cxn modelId="{9472BAF4-2862-419C-AEC0-A0E458C37246}" srcId="{367DEB0D-963D-452C-93FF-D78206982DF6}" destId="{2CA7B703-A086-40BF-81CB-29E1B1C9199E}" srcOrd="1" destOrd="0" parTransId="{4FD03A70-6256-4377-AB6A-92690219DC74}" sibTransId="{43F76AE4-7BFC-4B97-AC72-5A3366E5A4BC}"/>
    <dgm:cxn modelId="{B8AE8D41-1C56-409F-8403-B1E1E8436E58}" type="presOf" srcId="{609E0BC2-8755-45EC-9297-DD07092272F6}" destId="{2385D0C7-6416-4479-AA3D-080196A66F3A}" srcOrd="0" destOrd="0" presId="urn:microsoft.com/office/officeart/2005/8/layout/hProcess9"/>
    <dgm:cxn modelId="{9FBDEFC8-24D9-4A54-83A6-258C2127CCFA}" srcId="{367DEB0D-963D-452C-93FF-D78206982DF6}" destId="{68C9A238-96CB-4BDF-9FC0-A8591F7E9C9F}" srcOrd="2" destOrd="0" parTransId="{51E2ACF4-4190-470A-824F-21700BFC5993}" sibTransId="{1DD62A58-368D-40AB-BC93-62F5F9F466DC}"/>
    <dgm:cxn modelId="{61C77BA5-C65A-415B-80D5-8AB979615B56}" type="presOf" srcId="{68C9A238-96CB-4BDF-9FC0-A8591F7E9C9F}" destId="{869A8FF3-F860-4328-B777-815F0F44EEF0}" srcOrd="0" destOrd="0" presId="urn:microsoft.com/office/officeart/2005/8/layout/hProcess9"/>
    <dgm:cxn modelId="{08DA17C8-9BB4-4A18-9F1E-5E8A2918B7DA}" type="presOf" srcId="{13B5C1BC-74F3-4967-9635-1405AA9E7D5E}" destId="{63224405-BAA0-433D-8EB6-F4BB509987D6}" srcOrd="0" destOrd="0" presId="urn:microsoft.com/office/officeart/2005/8/layout/hProcess9"/>
    <dgm:cxn modelId="{A33E9DB1-80BE-4730-8D91-9EA8672ED151}" srcId="{367DEB0D-963D-452C-93FF-D78206982DF6}" destId="{13B5C1BC-74F3-4967-9635-1405AA9E7D5E}" srcOrd="5" destOrd="0" parTransId="{E9F23F0B-F8CC-4F04-B7DA-1948580F5215}" sibTransId="{F02D1E07-7134-401B-9FF4-C781A09E8231}"/>
    <dgm:cxn modelId="{E113CC41-51EA-4D05-AC3F-36A478219846}" type="presOf" srcId="{367DEB0D-963D-452C-93FF-D78206982DF6}" destId="{31E73A96-CA8E-4728-A5D6-7613A26C896C}" srcOrd="0" destOrd="0" presId="urn:microsoft.com/office/officeart/2005/8/layout/hProcess9"/>
    <dgm:cxn modelId="{DCE11403-6DE6-46C3-BCD5-E1D2445A09E5}" type="presOf" srcId="{2CA7B703-A086-40BF-81CB-29E1B1C9199E}" destId="{98BE614F-9B1E-43B0-B06D-BF2FE1D1E6B4}" srcOrd="0" destOrd="0" presId="urn:microsoft.com/office/officeart/2005/8/layout/hProcess9"/>
    <dgm:cxn modelId="{3C07E960-5073-4560-A91C-7E1DF109BDBE}" type="presOf" srcId="{19944B03-ED76-4EF6-8B5A-A451F0C23DDA}" destId="{CA96CD1F-ED2E-4B69-BEDC-74527EF36FF1}" srcOrd="0" destOrd="0" presId="urn:microsoft.com/office/officeart/2005/8/layout/hProcess9"/>
    <dgm:cxn modelId="{7464ACBC-3A6F-4B63-91EC-35AEB1581C0F}" type="presOf" srcId="{1B2220A3-E7BE-482B-935C-91DB2CD52C73}" destId="{1578A5DB-11C0-4698-8BF7-A0F427E5DFE0}" srcOrd="0" destOrd="0" presId="urn:microsoft.com/office/officeart/2005/8/layout/hProcess9"/>
    <dgm:cxn modelId="{70B0A637-6E87-4034-B601-3CA043297E48}" srcId="{367DEB0D-963D-452C-93FF-D78206982DF6}" destId="{609E0BC2-8755-45EC-9297-DD07092272F6}" srcOrd="3" destOrd="0" parTransId="{19835AD1-CC77-4437-850D-2071B44C23EE}" sibTransId="{E533E127-5F46-4CF6-BF64-0E3857B6BE6D}"/>
    <dgm:cxn modelId="{C001703A-7FD9-43B9-8681-300FF1458458}" type="presParOf" srcId="{31E73A96-CA8E-4728-A5D6-7613A26C896C}" destId="{715E0705-8FF8-4C6A-8E7D-E83027F7F28D}" srcOrd="0" destOrd="0" presId="urn:microsoft.com/office/officeart/2005/8/layout/hProcess9"/>
    <dgm:cxn modelId="{233153E6-7888-4508-A492-CED39C3E1D5E}" type="presParOf" srcId="{31E73A96-CA8E-4728-A5D6-7613A26C896C}" destId="{B59F701A-0D23-4EE5-8861-DF54F473838D}" srcOrd="1" destOrd="0" presId="urn:microsoft.com/office/officeart/2005/8/layout/hProcess9"/>
    <dgm:cxn modelId="{C99F9EA6-0857-4DEF-B375-8F69B99F0227}" type="presParOf" srcId="{B59F701A-0D23-4EE5-8861-DF54F473838D}" destId="{1578A5DB-11C0-4698-8BF7-A0F427E5DFE0}" srcOrd="0" destOrd="0" presId="urn:microsoft.com/office/officeart/2005/8/layout/hProcess9"/>
    <dgm:cxn modelId="{6EBDF87B-2248-45AC-BE33-E5535E3CD5DF}" type="presParOf" srcId="{B59F701A-0D23-4EE5-8861-DF54F473838D}" destId="{706F4B85-0D79-4D07-AF6E-81FD6FAF2292}" srcOrd="1" destOrd="0" presId="urn:microsoft.com/office/officeart/2005/8/layout/hProcess9"/>
    <dgm:cxn modelId="{9A1A6BF7-3AFC-430E-941F-35A400626E2A}" type="presParOf" srcId="{B59F701A-0D23-4EE5-8861-DF54F473838D}" destId="{98BE614F-9B1E-43B0-B06D-BF2FE1D1E6B4}" srcOrd="2" destOrd="0" presId="urn:microsoft.com/office/officeart/2005/8/layout/hProcess9"/>
    <dgm:cxn modelId="{272BE1C8-9B5D-436B-BDA7-5B9AE8BB7D21}" type="presParOf" srcId="{B59F701A-0D23-4EE5-8861-DF54F473838D}" destId="{18E66526-B8DE-456B-9F9A-D61CB93B1DE4}" srcOrd="3" destOrd="0" presId="urn:microsoft.com/office/officeart/2005/8/layout/hProcess9"/>
    <dgm:cxn modelId="{AFFA4C04-C08A-4633-99C4-3CEACE25AEB7}" type="presParOf" srcId="{B59F701A-0D23-4EE5-8861-DF54F473838D}" destId="{869A8FF3-F860-4328-B777-815F0F44EEF0}" srcOrd="4" destOrd="0" presId="urn:microsoft.com/office/officeart/2005/8/layout/hProcess9"/>
    <dgm:cxn modelId="{303805AE-A22D-4500-94D3-2D98F0140DB1}" type="presParOf" srcId="{B59F701A-0D23-4EE5-8861-DF54F473838D}" destId="{66779F82-ECB7-4E8A-AEB8-840741DF5560}" srcOrd="5" destOrd="0" presId="urn:microsoft.com/office/officeart/2005/8/layout/hProcess9"/>
    <dgm:cxn modelId="{C92A2B63-4214-480E-92C0-FA7E7A9EE511}" type="presParOf" srcId="{B59F701A-0D23-4EE5-8861-DF54F473838D}" destId="{2385D0C7-6416-4479-AA3D-080196A66F3A}" srcOrd="6" destOrd="0" presId="urn:microsoft.com/office/officeart/2005/8/layout/hProcess9"/>
    <dgm:cxn modelId="{4814C2F7-D4D7-4688-B034-21CC6766E271}" type="presParOf" srcId="{B59F701A-0D23-4EE5-8861-DF54F473838D}" destId="{5ECFE046-B5A2-44D4-90EF-619E566693E0}" srcOrd="7" destOrd="0" presId="urn:microsoft.com/office/officeart/2005/8/layout/hProcess9"/>
    <dgm:cxn modelId="{13333435-B63A-4E36-A1B6-CA8658F7EE3D}" type="presParOf" srcId="{B59F701A-0D23-4EE5-8861-DF54F473838D}" destId="{CA96CD1F-ED2E-4B69-BEDC-74527EF36FF1}" srcOrd="8" destOrd="0" presId="urn:microsoft.com/office/officeart/2005/8/layout/hProcess9"/>
    <dgm:cxn modelId="{8EFF0FAF-A4AC-469A-B6C4-739AFA841ADC}" type="presParOf" srcId="{B59F701A-0D23-4EE5-8861-DF54F473838D}" destId="{5CAE4798-96BD-4919-BD92-F3576443FA7B}" srcOrd="9" destOrd="0" presId="urn:microsoft.com/office/officeart/2005/8/layout/hProcess9"/>
    <dgm:cxn modelId="{F42FFB14-181D-48B3-9106-484FA0ED517A}" type="presParOf" srcId="{B59F701A-0D23-4EE5-8861-DF54F473838D}" destId="{63224405-BAA0-433D-8EB6-F4BB509987D6}"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D508F2-9D6F-48FF-BD94-0F4E716C81C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D0DB22D0-43AB-4E6B-8742-310F2132E6C6}">
      <dgm:prSet phldrT="[Texto]" custT="1"/>
      <dgm:spPr/>
      <dgm:t>
        <a:bodyPr/>
        <a:lstStyle/>
        <a:p>
          <a:r>
            <a:rPr lang="es-ES" sz="1600" b="1" dirty="0" smtClean="0">
              <a:solidFill>
                <a:schemeClr val="tx1"/>
              </a:solidFill>
            </a:rPr>
            <a:t>Estrategias metodológicas </a:t>
          </a:r>
          <a:endParaRPr lang="es-EC" sz="1600" dirty="0"/>
        </a:p>
      </dgm:t>
    </dgm:pt>
    <dgm:pt modelId="{003686DA-7037-4116-B9BA-F42F13360B5F}" type="parTrans" cxnId="{101574F9-D4D2-4E2E-B2CF-4F2084745235}">
      <dgm:prSet/>
      <dgm:spPr/>
      <dgm:t>
        <a:bodyPr/>
        <a:lstStyle/>
        <a:p>
          <a:endParaRPr lang="es-EC" sz="1600"/>
        </a:p>
      </dgm:t>
    </dgm:pt>
    <dgm:pt modelId="{4EC33033-F203-433D-945F-9095AFD53210}" type="sibTrans" cxnId="{101574F9-D4D2-4E2E-B2CF-4F2084745235}">
      <dgm:prSet/>
      <dgm:spPr/>
      <dgm:t>
        <a:bodyPr/>
        <a:lstStyle/>
        <a:p>
          <a:endParaRPr lang="es-EC" sz="1600"/>
        </a:p>
      </dgm:t>
    </dgm:pt>
    <dgm:pt modelId="{9151819F-05CA-4861-833C-E30A22648560}">
      <dgm:prSet phldrT="[Texto]" custT="1"/>
      <dgm:spPr/>
      <dgm:t>
        <a:bodyPr/>
        <a:lstStyle/>
        <a:p>
          <a:r>
            <a:rPr lang="es-EC" sz="1600" dirty="0" smtClean="0">
              <a:latin typeface="Arial" panose="020B0604020202020204" pitchFamily="34" charset="0"/>
              <a:ea typeface="Calibri" panose="020F0502020204030204" pitchFamily="34" charset="0"/>
            </a:rPr>
            <a:t>Procesos de toma de decisiones.</a:t>
          </a:r>
        </a:p>
        <a:p>
          <a:r>
            <a:rPr lang="es-EC" sz="1600" smtClean="0">
              <a:latin typeface="Arial" panose="020B0604020202020204" pitchFamily="34" charset="0"/>
              <a:ea typeface="Calibri" panose="020F0502020204030204" pitchFamily="34" charset="0"/>
            </a:rPr>
            <a:t>Procedimientos</a:t>
          </a:r>
          <a:endParaRPr lang="es-EC" sz="1600" dirty="0" smtClean="0">
            <a:latin typeface="Arial" panose="020B0604020202020204" pitchFamily="34" charset="0"/>
            <a:ea typeface="Calibri" panose="020F0502020204030204" pitchFamily="34" charset="0"/>
          </a:endParaRPr>
        </a:p>
        <a:p>
          <a:r>
            <a:rPr lang="es-EC" sz="1600" dirty="0" smtClean="0">
              <a:latin typeface="Arial" panose="020B0604020202020204" pitchFamily="34" charset="0"/>
              <a:ea typeface="Calibri" panose="020F0502020204030204" pitchFamily="34" charset="0"/>
            </a:rPr>
            <a:t>Competencias.</a:t>
          </a:r>
        </a:p>
        <a:p>
          <a:r>
            <a:rPr lang="es-EC" sz="1600" dirty="0" smtClean="0">
              <a:latin typeface="Arial" panose="020B0604020202020204" pitchFamily="34" charset="0"/>
              <a:ea typeface="Calibri" panose="020F0502020204030204" pitchFamily="34" charset="0"/>
            </a:rPr>
            <a:t> </a:t>
          </a:r>
          <a:endParaRPr lang="es-EC" sz="1600" dirty="0"/>
        </a:p>
      </dgm:t>
    </dgm:pt>
    <dgm:pt modelId="{81518B30-C115-4862-B0E7-20D4531B8236}" type="parTrans" cxnId="{B3492074-03F5-49A1-B349-91FDA04683C0}">
      <dgm:prSet/>
      <dgm:spPr/>
      <dgm:t>
        <a:bodyPr/>
        <a:lstStyle/>
        <a:p>
          <a:endParaRPr lang="es-EC" sz="1600"/>
        </a:p>
      </dgm:t>
    </dgm:pt>
    <dgm:pt modelId="{91036A8A-6C2D-4E7B-8DC6-CFFF1A5739E7}" type="sibTrans" cxnId="{B3492074-03F5-49A1-B349-91FDA04683C0}">
      <dgm:prSet/>
      <dgm:spPr/>
      <dgm:t>
        <a:bodyPr/>
        <a:lstStyle/>
        <a:p>
          <a:endParaRPr lang="es-EC" sz="1600"/>
        </a:p>
      </dgm:t>
    </dgm:pt>
    <dgm:pt modelId="{C392425B-81A0-4A87-8EBC-BBC934CA0AA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b="1" dirty="0" smtClean="0">
              <a:latin typeface="Calibri" panose="020F0502020204030204" pitchFamily="34" charset="0"/>
              <a:ea typeface="Times New Roman" panose="02020603050405020304" pitchFamily="18" charset="0"/>
              <a:cs typeface="Arial" panose="020B0604020202020204" pitchFamily="34" charset="0"/>
            </a:rPr>
            <a:t>Estrategias de aprendizaje en la educación infantil</a:t>
          </a:r>
          <a:endParaRPr lang="es-EC" sz="1600" dirty="0" smtClean="0">
            <a:latin typeface="Calibri" panose="020F0502020204030204" pitchFamily="34" charset="0"/>
          </a:endParaRPr>
        </a:p>
        <a:p>
          <a:pPr defTabSz="533400">
            <a:lnSpc>
              <a:spcPct val="90000"/>
            </a:lnSpc>
            <a:spcBef>
              <a:spcPct val="0"/>
            </a:spcBef>
            <a:spcAft>
              <a:spcPct val="35000"/>
            </a:spcAft>
          </a:pPr>
          <a:endParaRPr lang="es-EC" sz="1600" dirty="0">
            <a:latin typeface="Calibri" panose="020F0502020204030204" pitchFamily="34" charset="0"/>
          </a:endParaRPr>
        </a:p>
      </dgm:t>
    </dgm:pt>
    <dgm:pt modelId="{8A7AD6CA-B653-4966-8377-2ABD60F7A4DD}" type="parTrans" cxnId="{C69AA1C2-C3C0-41C5-A8AC-584D1034BE35}">
      <dgm:prSet/>
      <dgm:spPr/>
      <dgm:t>
        <a:bodyPr/>
        <a:lstStyle/>
        <a:p>
          <a:endParaRPr lang="es-EC" sz="1600"/>
        </a:p>
      </dgm:t>
    </dgm:pt>
    <dgm:pt modelId="{8DE32761-A29C-49D6-A798-D55DD43F9FF0}" type="sibTrans" cxnId="{C69AA1C2-C3C0-41C5-A8AC-584D1034BE35}">
      <dgm:prSet/>
      <dgm:spPr/>
      <dgm:t>
        <a:bodyPr/>
        <a:lstStyle/>
        <a:p>
          <a:endParaRPr lang="es-EC" sz="1600"/>
        </a:p>
      </dgm:t>
    </dgm:pt>
    <dgm:pt modelId="{CAA313E6-78EA-452C-8F68-BF7EC3E10CB1}">
      <dgm:prSet phldrT="[Texto]" custT="1"/>
      <dgm:spPr/>
      <dgm:t>
        <a:bodyPr/>
        <a:lstStyle/>
        <a:p>
          <a:r>
            <a:rPr lang="es-EC" sz="1500" b="1" i="1" dirty="0" smtClean="0">
              <a:latin typeface="Arial" panose="020B0604020202020204" pitchFamily="34" charset="0"/>
              <a:ea typeface="Calibri" panose="020F0502020204030204" pitchFamily="34" charset="0"/>
            </a:rPr>
            <a:t>Pre-</a:t>
          </a:r>
          <a:r>
            <a:rPr lang="es-EC" sz="1500" b="1" i="1" dirty="0" err="1" smtClean="0">
              <a:latin typeface="Arial" panose="020B0604020202020204" pitchFamily="34" charset="0"/>
              <a:ea typeface="Calibri" panose="020F0502020204030204" pitchFamily="34" charset="0"/>
            </a:rPr>
            <a:t>instruccionales</a:t>
          </a:r>
          <a:r>
            <a:rPr lang="es-EC" sz="1500" dirty="0" smtClean="0">
              <a:latin typeface="Arial" panose="020B0604020202020204" pitchFamily="34" charset="0"/>
              <a:ea typeface="Calibri" panose="020F0502020204030204" pitchFamily="34" charset="0"/>
            </a:rPr>
            <a:t> </a:t>
          </a:r>
          <a:endParaRPr lang="es-EC" sz="1500" dirty="0" smtClean="0">
            <a:latin typeface="Arial" panose="020B0604020202020204" pitchFamily="34" charset="0"/>
            <a:ea typeface="Calibri" panose="020F0502020204030204" pitchFamily="34" charset="0"/>
          </a:endParaRPr>
        </a:p>
        <a:p>
          <a:r>
            <a:rPr lang="es-EC" sz="1600" dirty="0" smtClean="0">
              <a:latin typeface="Arial" panose="020B0604020202020204" pitchFamily="34" charset="0"/>
            </a:rPr>
            <a:t>COMO</a:t>
          </a:r>
          <a:endParaRPr lang="es-EC" sz="1600" dirty="0"/>
        </a:p>
      </dgm:t>
    </dgm:pt>
    <dgm:pt modelId="{CF43A82C-B866-449B-834F-F13E0EBAEDDB}" type="parTrans" cxnId="{DD60DB37-9C0A-4E9B-AAA8-99EAAE7A89DF}">
      <dgm:prSet/>
      <dgm:spPr/>
      <dgm:t>
        <a:bodyPr/>
        <a:lstStyle/>
        <a:p>
          <a:endParaRPr lang="es-EC" sz="1600"/>
        </a:p>
      </dgm:t>
    </dgm:pt>
    <dgm:pt modelId="{72406CA3-1A2F-4CF3-A32E-5527D2C00E83}" type="sibTrans" cxnId="{DD60DB37-9C0A-4E9B-AAA8-99EAAE7A89DF}">
      <dgm:prSet/>
      <dgm:spPr/>
      <dgm:t>
        <a:bodyPr/>
        <a:lstStyle/>
        <a:p>
          <a:endParaRPr lang="es-EC" sz="1600"/>
        </a:p>
      </dgm:t>
    </dgm:pt>
    <dgm:pt modelId="{55244648-92AB-48D2-91F5-ECA8BA703ED0}">
      <dgm:prSet phldrT="[Texto]" custT="1"/>
      <dgm:spPr/>
      <dgm:t>
        <a:bodyPr/>
        <a:lstStyle/>
        <a:p>
          <a:r>
            <a:rPr lang="es-EC" sz="1600" b="1" i="1" dirty="0" smtClean="0">
              <a:latin typeface="Arial" panose="020B0604020202020204" pitchFamily="34" charset="0"/>
              <a:ea typeface="Calibri" panose="020F0502020204030204" pitchFamily="34" charset="0"/>
            </a:rPr>
            <a:t>Co-</a:t>
          </a:r>
          <a:r>
            <a:rPr lang="es-EC" sz="1600" b="1" i="1" dirty="0" err="1" smtClean="0">
              <a:latin typeface="Arial" panose="020B0604020202020204" pitchFamily="34" charset="0"/>
              <a:ea typeface="Calibri" panose="020F0502020204030204" pitchFamily="34" charset="0"/>
            </a:rPr>
            <a:t>instruccionales</a:t>
          </a:r>
          <a:endParaRPr lang="es-EC" sz="1600" b="1" i="1" dirty="0" smtClean="0">
            <a:latin typeface="Arial" panose="020B0604020202020204" pitchFamily="34" charset="0"/>
            <a:ea typeface="Calibri" panose="020F0502020204030204" pitchFamily="34" charset="0"/>
          </a:endParaRPr>
        </a:p>
        <a:p>
          <a:r>
            <a:rPr lang="es-EC" sz="1600" dirty="0" smtClean="0"/>
            <a:t>DURANTE</a:t>
          </a:r>
          <a:endParaRPr lang="es-EC" sz="1600" dirty="0"/>
        </a:p>
      </dgm:t>
    </dgm:pt>
    <dgm:pt modelId="{EEE9D0D1-17B9-4665-A726-B0A5842F2229}" type="parTrans" cxnId="{2BF37EFF-15F1-4624-B178-FF8A28CA7C7E}">
      <dgm:prSet/>
      <dgm:spPr/>
      <dgm:t>
        <a:bodyPr/>
        <a:lstStyle/>
        <a:p>
          <a:endParaRPr lang="es-EC" sz="1600"/>
        </a:p>
      </dgm:t>
    </dgm:pt>
    <dgm:pt modelId="{0D17FF55-7F0D-4981-8F99-F7901166A1B3}" type="sibTrans" cxnId="{2BF37EFF-15F1-4624-B178-FF8A28CA7C7E}">
      <dgm:prSet/>
      <dgm:spPr/>
      <dgm:t>
        <a:bodyPr/>
        <a:lstStyle/>
        <a:p>
          <a:endParaRPr lang="es-EC" sz="1600"/>
        </a:p>
      </dgm:t>
    </dgm:pt>
    <dgm:pt modelId="{AAD80E25-C061-4184-A269-1961D5A79853}">
      <dgm:prSet custT="1"/>
      <dgm:spPr/>
      <dgm:t>
        <a:bodyPr/>
        <a:lstStyle/>
        <a:p>
          <a:r>
            <a:rPr lang="es-EC" sz="1500" b="1" i="1" dirty="0" smtClean="0">
              <a:latin typeface="Arial" panose="020B0604020202020204" pitchFamily="34" charset="0"/>
              <a:ea typeface="Calibri" panose="020F0502020204030204" pitchFamily="34" charset="0"/>
            </a:rPr>
            <a:t>Post-</a:t>
          </a:r>
          <a:r>
            <a:rPr lang="es-EC" sz="1500" b="1" i="1" dirty="0" err="1" smtClean="0">
              <a:latin typeface="Arial" panose="020B0604020202020204" pitchFamily="34" charset="0"/>
              <a:ea typeface="Calibri" panose="020F0502020204030204" pitchFamily="34" charset="0"/>
            </a:rPr>
            <a:t>instruccionales</a:t>
          </a:r>
          <a:endParaRPr lang="es-EC" sz="1500" b="1" i="1" dirty="0" smtClean="0">
            <a:latin typeface="Arial" panose="020B0604020202020204" pitchFamily="34" charset="0"/>
            <a:ea typeface="Calibri" panose="020F0502020204030204" pitchFamily="34" charset="0"/>
          </a:endParaRPr>
        </a:p>
        <a:p>
          <a:r>
            <a:rPr lang="es-EC" sz="1200" b="0" i="0" dirty="0" smtClean="0">
              <a:latin typeface="Arial" panose="020B0604020202020204" pitchFamily="34" charset="0"/>
            </a:rPr>
            <a:t>VISION SINTÉTICA</a:t>
          </a:r>
          <a:endParaRPr lang="es-EC" sz="1200" b="0" i="0" dirty="0"/>
        </a:p>
      </dgm:t>
    </dgm:pt>
    <dgm:pt modelId="{67084ADC-8AC9-45B7-8025-5CC06E5C4D30}" type="parTrans" cxnId="{10C17A93-D8B0-48D8-996F-2332E5FC09D5}">
      <dgm:prSet/>
      <dgm:spPr/>
      <dgm:t>
        <a:bodyPr/>
        <a:lstStyle/>
        <a:p>
          <a:endParaRPr lang="es-EC" sz="1600"/>
        </a:p>
      </dgm:t>
    </dgm:pt>
    <dgm:pt modelId="{69AF0A80-BCCE-4A20-8503-4CCE07D475F2}" type="sibTrans" cxnId="{10C17A93-D8B0-48D8-996F-2332E5FC09D5}">
      <dgm:prSet/>
      <dgm:spPr/>
      <dgm:t>
        <a:bodyPr/>
        <a:lstStyle/>
        <a:p>
          <a:endParaRPr lang="es-EC" sz="1600"/>
        </a:p>
      </dgm:t>
    </dgm:pt>
    <dgm:pt modelId="{2CB1E9DB-10DF-48AB-B7C9-FC9FD2452EC1}">
      <dgm:prSet phldrT="[Texto]" custT="1"/>
      <dgm:spPr/>
      <dgm:t>
        <a:bodyPr/>
        <a:lstStyle/>
        <a:p>
          <a:r>
            <a:rPr lang="es-EC" sz="1600" dirty="0" smtClean="0">
              <a:latin typeface="Arial" panose="020B0604020202020204" pitchFamily="34" charset="0"/>
              <a:ea typeface="Calibri" panose="020F0502020204030204" pitchFamily="34" charset="0"/>
            </a:rPr>
            <a:t>ilustraciones</a:t>
          </a:r>
          <a:endParaRPr lang="es-EC" sz="1600" dirty="0"/>
        </a:p>
      </dgm:t>
    </dgm:pt>
    <dgm:pt modelId="{F6ABE9A6-7406-4401-9A57-44E86AB645CD}" type="sibTrans" cxnId="{A43A0D54-9EE6-454D-9F65-5CA98F199FA3}">
      <dgm:prSet/>
      <dgm:spPr/>
      <dgm:t>
        <a:bodyPr/>
        <a:lstStyle/>
        <a:p>
          <a:endParaRPr lang="es-EC" sz="1600"/>
        </a:p>
      </dgm:t>
    </dgm:pt>
    <dgm:pt modelId="{0485016E-6AEB-437E-A3FD-22A6DD90B669}" type="parTrans" cxnId="{A43A0D54-9EE6-454D-9F65-5CA98F199FA3}">
      <dgm:prSet/>
      <dgm:spPr/>
      <dgm:t>
        <a:bodyPr/>
        <a:lstStyle/>
        <a:p>
          <a:endParaRPr lang="es-EC" sz="1600"/>
        </a:p>
      </dgm:t>
    </dgm:pt>
    <dgm:pt modelId="{EA4A1D3A-11A6-4433-92C9-58FFAAD4BA53}">
      <dgm:prSet phldrT="[Texto]" custT="1"/>
      <dgm:spPr/>
      <dgm:t>
        <a:bodyPr/>
        <a:lstStyle/>
        <a:p>
          <a:r>
            <a:rPr lang="es-EC" sz="1600" b="1" dirty="0" smtClean="0"/>
            <a:t>Descriptiva</a:t>
          </a:r>
        </a:p>
      </dgm:t>
    </dgm:pt>
    <dgm:pt modelId="{12484DB4-D332-406B-BBF4-1406CC4B93B7}" type="parTrans" cxnId="{43C1C866-08EA-4FF9-A31D-0408445960E9}">
      <dgm:prSet/>
      <dgm:spPr/>
      <dgm:t>
        <a:bodyPr/>
        <a:lstStyle/>
        <a:p>
          <a:endParaRPr lang="es-EC" sz="1600"/>
        </a:p>
      </dgm:t>
    </dgm:pt>
    <dgm:pt modelId="{FBE93345-089A-4AFE-8729-0E6B024C8625}" type="sibTrans" cxnId="{43C1C866-08EA-4FF9-A31D-0408445960E9}">
      <dgm:prSet/>
      <dgm:spPr/>
      <dgm:t>
        <a:bodyPr/>
        <a:lstStyle/>
        <a:p>
          <a:endParaRPr lang="es-EC" sz="1600"/>
        </a:p>
      </dgm:t>
    </dgm:pt>
    <dgm:pt modelId="{82A10691-C2F4-4FF3-998E-E6EF55A34650}">
      <dgm:prSet custT="1"/>
      <dgm:spPr/>
      <dgm:t>
        <a:bodyPr/>
        <a:lstStyle/>
        <a:p>
          <a:r>
            <a:rPr lang="es-EC" sz="1600" b="1" dirty="0" smtClean="0"/>
            <a:t>Lógico-matemática</a:t>
          </a:r>
          <a:r>
            <a:rPr lang="es-EC" sz="1600" dirty="0" smtClean="0"/>
            <a:t> </a:t>
          </a:r>
          <a:endParaRPr lang="es-EC" sz="1600" dirty="0"/>
        </a:p>
      </dgm:t>
    </dgm:pt>
    <dgm:pt modelId="{3876BE54-3094-4EE9-9C1E-824D98DCB99F}" type="parTrans" cxnId="{FEBAAB40-1C0D-4490-BC0E-65940343E7D2}">
      <dgm:prSet/>
      <dgm:spPr/>
      <dgm:t>
        <a:bodyPr/>
        <a:lstStyle/>
        <a:p>
          <a:endParaRPr lang="es-EC" sz="1600"/>
        </a:p>
      </dgm:t>
    </dgm:pt>
    <dgm:pt modelId="{38EE94A7-74CB-4AB0-B7C2-86B4629327DA}" type="sibTrans" cxnId="{FEBAAB40-1C0D-4490-BC0E-65940343E7D2}">
      <dgm:prSet/>
      <dgm:spPr/>
      <dgm:t>
        <a:bodyPr/>
        <a:lstStyle/>
        <a:p>
          <a:endParaRPr lang="es-EC" sz="1600"/>
        </a:p>
      </dgm:t>
    </dgm:pt>
    <dgm:pt modelId="{9C6E0A5F-5D07-4461-B536-A6F3C555C555}">
      <dgm:prSet phldrT="[Texto]" custT="1"/>
      <dgm:spPr/>
      <dgm:t>
        <a:bodyPr/>
        <a:lstStyle/>
        <a:p>
          <a:r>
            <a:rPr lang="es-EC" sz="1600" b="1" dirty="0" smtClean="0"/>
            <a:t>Expresiva</a:t>
          </a:r>
          <a:endParaRPr lang="es-EC" sz="1600" dirty="0"/>
        </a:p>
      </dgm:t>
    </dgm:pt>
    <dgm:pt modelId="{2CCD748B-B63A-4CD2-80D9-EFFACC3D8BAE}" type="parTrans" cxnId="{4D9CB298-6677-4319-A758-2942102ED546}">
      <dgm:prSet/>
      <dgm:spPr/>
      <dgm:t>
        <a:bodyPr/>
        <a:lstStyle/>
        <a:p>
          <a:endParaRPr lang="es-EC" sz="1600"/>
        </a:p>
      </dgm:t>
    </dgm:pt>
    <dgm:pt modelId="{10F7D378-0FE1-4168-93C6-7C63C3EF71D9}" type="sibTrans" cxnId="{4D9CB298-6677-4319-A758-2942102ED546}">
      <dgm:prSet/>
      <dgm:spPr/>
      <dgm:t>
        <a:bodyPr/>
        <a:lstStyle/>
        <a:p>
          <a:endParaRPr lang="es-EC" sz="1600"/>
        </a:p>
      </dgm:t>
    </dgm:pt>
    <dgm:pt modelId="{83647B5F-C6F0-41FF-B667-B194CD46DF56}">
      <dgm:prSet phldrT="[Texto]" custT="1"/>
      <dgm:spPr>
        <a:ln>
          <a:solidFill>
            <a:srgbClr val="92D050"/>
          </a:solidFill>
        </a:ln>
      </dgm:spPr>
      <dgm:t>
        <a:bodyPr/>
        <a:lstStyle/>
        <a:p>
          <a:r>
            <a:rPr lang="es-EC" sz="1600" b="1" dirty="0" smtClean="0"/>
            <a:t>Construccional</a:t>
          </a:r>
          <a:endParaRPr lang="es-EC" sz="1600" dirty="0"/>
        </a:p>
      </dgm:t>
    </dgm:pt>
    <dgm:pt modelId="{D6D9B786-6ED6-424B-97BE-F7D5E643546E}" type="parTrans" cxnId="{BAA2FA6E-FA4A-49B9-B86A-64BDA8C4CD7F}">
      <dgm:prSet/>
      <dgm:spPr/>
      <dgm:t>
        <a:bodyPr/>
        <a:lstStyle/>
        <a:p>
          <a:endParaRPr lang="es-EC" sz="1600"/>
        </a:p>
      </dgm:t>
    </dgm:pt>
    <dgm:pt modelId="{C7975AC6-7D8E-4C32-B322-7B1526E1DAF6}" type="sibTrans" cxnId="{BAA2FA6E-FA4A-49B9-B86A-64BDA8C4CD7F}">
      <dgm:prSet/>
      <dgm:spPr/>
      <dgm:t>
        <a:bodyPr/>
        <a:lstStyle/>
        <a:p>
          <a:endParaRPr lang="es-EC" sz="1600"/>
        </a:p>
      </dgm:t>
    </dgm:pt>
    <dgm:pt modelId="{82AEBFBD-1B8B-4F82-9271-198895FA4078}">
      <dgm:prSet phldrT="[Texto]" custT="1"/>
      <dgm:spPr/>
      <dgm:t>
        <a:bodyPr/>
        <a:lstStyle/>
        <a:p>
          <a:r>
            <a:rPr lang="es-EC" sz="1600" b="1" dirty="0" smtClean="0"/>
            <a:t>Funcional</a:t>
          </a:r>
          <a:r>
            <a:rPr lang="es-EC" sz="1600" dirty="0" smtClean="0"/>
            <a:t> </a:t>
          </a:r>
          <a:endParaRPr lang="es-EC" sz="1600" dirty="0"/>
        </a:p>
      </dgm:t>
    </dgm:pt>
    <dgm:pt modelId="{AFADD9CF-03B3-4F67-BE9C-BABB7DA836EB}" type="parTrans" cxnId="{48478E65-742F-4880-956D-E8444C2F4E45}">
      <dgm:prSet/>
      <dgm:spPr/>
      <dgm:t>
        <a:bodyPr/>
        <a:lstStyle/>
        <a:p>
          <a:endParaRPr lang="es-EC" sz="1600"/>
        </a:p>
      </dgm:t>
    </dgm:pt>
    <dgm:pt modelId="{785F2ADF-971F-44C9-B0BC-2672DBE87B35}" type="sibTrans" cxnId="{48478E65-742F-4880-956D-E8444C2F4E45}">
      <dgm:prSet/>
      <dgm:spPr/>
      <dgm:t>
        <a:bodyPr/>
        <a:lstStyle/>
        <a:p>
          <a:endParaRPr lang="es-EC" sz="1600"/>
        </a:p>
      </dgm:t>
    </dgm:pt>
    <dgm:pt modelId="{0CD42227-80CB-4B3F-A077-8BDCB63E8A61}">
      <dgm:prSet/>
      <dgm:spPr/>
      <dgm:t>
        <a:bodyPr/>
        <a:lstStyle/>
        <a:p>
          <a:r>
            <a:rPr lang="es-EC" dirty="0" smtClean="0"/>
            <a:t>OBJETOS</a:t>
          </a:r>
          <a:endParaRPr lang="es-EC" dirty="0"/>
        </a:p>
      </dgm:t>
    </dgm:pt>
    <dgm:pt modelId="{32E49C93-698F-4CDB-AA42-3A2C35AB20F3}" type="parTrans" cxnId="{0D7FE8FF-011D-4696-8774-B4A52D70E34E}">
      <dgm:prSet/>
      <dgm:spPr/>
      <dgm:t>
        <a:bodyPr/>
        <a:lstStyle/>
        <a:p>
          <a:endParaRPr lang="es-EC"/>
        </a:p>
      </dgm:t>
    </dgm:pt>
    <dgm:pt modelId="{4CA43E9F-BB02-4036-9254-0FA583E3C933}" type="sibTrans" cxnId="{0D7FE8FF-011D-4696-8774-B4A52D70E34E}">
      <dgm:prSet/>
      <dgm:spPr/>
      <dgm:t>
        <a:bodyPr/>
        <a:lstStyle/>
        <a:p>
          <a:endParaRPr lang="es-EC"/>
        </a:p>
      </dgm:t>
    </dgm:pt>
    <dgm:pt modelId="{D156E192-A1E1-4547-88EE-3D26F3C4938C}">
      <dgm:prSet/>
      <dgm:spPr/>
      <dgm:t>
        <a:bodyPr/>
        <a:lstStyle/>
        <a:p>
          <a:r>
            <a:rPr lang="es-EC" dirty="0" smtClean="0"/>
            <a:t>ACTITUDES</a:t>
          </a:r>
          <a:endParaRPr lang="es-EC" dirty="0"/>
        </a:p>
      </dgm:t>
    </dgm:pt>
    <dgm:pt modelId="{ADB74638-C382-43D7-BB58-492F49A604DD}" type="parTrans" cxnId="{0F534B1E-913C-4FEA-B8FC-9B9A0E0E003F}">
      <dgm:prSet/>
      <dgm:spPr/>
      <dgm:t>
        <a:bodyPr/>
        <a:lstStyle/>
        <a:p>
          <a:endParaRPr lang="es-EC"/>
        </a:p>
      </dgm:t>
    </dgm:pt>
    <dgm:pt modelId="{D2D5C0D4-A147-40ED-A3B4-9B5314715D45}" type="sibTrans" cxnId="{0F534B1E-913C-4FEA-B8FC-9B9A0E0E003F}">
      <dgm:prSet/>
      <dgm:spPr/>
      <dgm:t>
        <a:bodyPr/>
        <a:lstStyle/>
        <a:p>
          <a:endParaRPr lang="es-EC"/>
        </a:p>
      </dgm:t>
    </dgm:pt>
    <dgm:pt modelId="{C1DFA642-1D2F-4EFC-9B8E-2C206B148178}">
      <dgm:prSet/>
      <dgm:spPr/>
      <dgm:t>
        <a:bodyPr/>
        <a:lstStyle/>
        <a:p>
          <a:r>
            <a:rPr lang="es-EC" dirty="0" smtClean="0"/>
            <a:t>ELEMENTOS DE UN OBJETO</a:t>
          </a:r>
          <a:endParaRPr lang="es-EC" dirty="0"/>
        </a:p>
      </dgm:t>
    </dgm:pt>
    <dgm:pt modelId="{57F85D98-EDDB-42AD-ACA2-02BE893CDBE3}" type="parTrans" cxnId="{94FF5F2F-AD60-4822-94D9-9490941C0957}">
      <dgm:prSet/>
      <dgm:spPr/>
      <dgm:t>
        <a:bodyPr/>
        <a:lstStyle/>
        <a:p>
          <a:endParaRPr lang="es-EC"/>
        </a:p>
      </dgm:t>
    </dgm:pt>
    <dgm:pt modelId="{E9734240-E470-42DC-90F1-DA4AC8F18B5A}" type="sibTrans" cxnId="{94FF5F2F-AD60-4822-94D9-9490941C0957}">
      <dgm:prSet/>
      <dgm:spPr/>
      <dgm:t>
        <a:bodyPr/>
        <a:lstStyle/>
        <a:p>
          <a:endParaRPr lang="es-EC"/>
        </a:p>
      </dgm:t>
    </dgm:pt>
    <dgm:pt modelId="{02CD7DA4-7C6C-4ED5-816F-CEA3F3A90A11}">
      <dgm:prSet/>
      <dgm:spPr/>
      <dgm:t>
        <a:bodyPr/>
        <a:lstStyle/>
        <a:p>
          <a:r>
            <a:rPr lang="es-EC" dirty="0" smtClean="0"/>
            <a:t>PROCESOS</a:t>
          </a:r>
          <a:endParaRPr lang="es-EC" dirty="0"/>
        </a:p>
      </dgm:t>
    </dgm:pt>
    <dgm:pt modelId="{1973B8EF-79B3-45C0-B15E-8752A4B48A73}" type="parTrans" cxnId="{186A780A-827C-4E9D-9AE1-5301EEE352B0}">
      <dgm:prSet/>
      <dgm:spPr/>
    </dgm:pt>
    <dgm:pt modelId="{A40222C1-3A8F-4CE1-8399-16FA9A6C8E48}" type="sibTrans" cxnId="{186A780A-827C-4E9D-9AE1-5301EEE352B0}">
      <dgm:prSet/>
      <dgm:spPr/>
    </dgm:pt>
    <dgm:pt modelId="{91D8E63E-C044-47D1-90D6-4BB92A99DA18}">
      <dgm:prSet/>
      <dgm:spPr/>
      <dgm:t>
        <a:bodyPr/>
        <a:lstStyle/>
        <a:p>
          <a:r>
            <a:rPr lang="es-EC" dirty="0" smtClean="0"/>
            <a:t>GRÁFICAS</a:t>
          </a:r>
          <a:endParaRPr lang="es-EC" dirty="0"/>
        </a:p>
      </dgm:t>
    </dgm:pt>
    <dgm:pt modelId="{78279A14-BF2B-4AA2-BD4D-4ABC785AA1ED}" type="parTrans" cxnId="{2847DB4F-C94F-48D0-B51E-7B0A70535136}">
      <dgm:prSet/>
      <dgm:spPr/>
    </dgm:pt>
    <dgm:pt modelId="{1AF5E4E7-9028-435A-B766-69B2A455EB01}" type="sibTrans" cxnId="{2847DB4F-C94F-48D0-B51E-7B0A70535136}">
      <dgm:prSet/>
      <dgm:spPr/>
    </dgm:pt>
    <dgm:pt modelId="{1572755E-9A48-40D2-9982-E87605E39944}" type="pres">
      <dgm:prSet presAssocID="{81D508F2-9D6F-48FF-BD94-0F4E716C81CC}" presName="hierChild1" presStyleCnt="0">
        <dgm:presLayoutVars>
          <dgm:chPref val="1"/>
          <dgm:dir/>
          <dgm:animOne val="branch"/>
          <dgm:animLvl val="lvl"/>
          <dgm:resizeHandles/>
        </dgm:presLayoutVars>
      </dgm:prSet>
      <dgm:spPr/>
      <dgm:t>
        <a:bodyPr/>
        <a:lstStyle/>
        <a:p>
          <a:endParaRPr lang="es-EC"/>
        </a:p>
      </dgm:t>
    </dgm:pt>
    <dgm:pt modelId="{AFFC67E6-BCCF-451F-9A6E-97AE6F7AA317}" type="pres">
      <dgm:prSet presAssocID="{D0DB22D0-43AB-4E6B-8742-310F2132E6C6}" presName="hierRoot1" presStyleCnt="0"/>
      <dgm:spPr/>
    </dgm:pt>
    <dgm:pt modelId="{BB6CF73C-F05E-4D7D-A8A5-0C5F8B911490}" type="pres">
      <dgm:prSet presAssocID="{D0DB22D0-43AB-4E6B-8742-310F2132E6C6}" presName="composite" presStyleCnt="0"/>
      <dgm:spPr/>
    </dgm:pt>
    <dgm:pt modelId="{A144120A-39E6-4765-80C1-72CE67DEA2D4}" type="pres">
      <dgm:prSet presAssocID="{D0DB22D0-43AB-4E6B-8742-310F2132E6C6}" presName="background" presStyleLbl="node0" presStyleIdx="0" presStyleCnt="2"/>
      <dgm:spPr>
        <a:solidFill>
          <a:srgbClr val="FFFFFF"/>
        </a:solidFill>
        <a:ln>
          <a:solidFill>
            <a:srgbClr val="92D050"/>
          </a:solidFill>
        </a:ln>
      </dgm:spPr>
    </dgm:pt>
    <dgm:pt modelId="{1770CF63-1315-45B7-AFA7-D2035F1FA1DD}" type="pres">
      <dgm:prSet presAssocID="{D0DB22D0-43AB-4E6B-8742-310F2132E6C6}" presName="text" presStyleLbl="fgAcc0" presStyleIdx="0" presStyleCnt="2" custScaleX="243475" custScaleY="169510">
        <dgm:presLayoutVars>
          <dgm:chPref val="3"/>
        </dgm:presLayoutVars>
      </dgm:prSet>
      <dgm:spPr/>
      <dgm:t>
        <a:bodyPr/>
        <a:lstStyle/>
        <a:p>
          <a:endParaRPr lang="es-EC"/>
        </a:p>
      </dgm:t>
    </dgm:pt>
    <dgm:pt modelId="{7E175FF8-6529-4F43-A364-993927E13CD9}" type="pres">
      <dgm:prSet presAssocID="{D0DB22D0-43AB-4E6B-8742-310F2132E6C6}" presName="hierChild2" presStyleCnt="0"/>
      <dgm:spPr/>
    </dgm:pt>
    <dgm:pt modelId="{3AB09F20-4B67-4620-AC1D-919AFB436214}" type="pres">
      <dgm:prSet presAssocID="{81518B30-C115-4862-B0E7-20D4531B8236}" presName="Name10" presStyleLbl="parChTrans1D2" presStyleIdx="0" presStyleCnt="4"/>
      <dgm:spPr/>
      <dgm:t>
        <a:bodyPr/>
        <a:lstStyle/>
        <a:p>
          <a:endParaRPr lang="es-EC"/>
        </a:p>
      </dgm:t>
    </dgm:pt>
    <dgm:pt modelId="{521ABCAB-9A6C-4277-A518-6ADB178284BA}" type="pres">
      <dgm:prSet presAssocID="{9151819F-05CA-4861-833C-E30A22648560}" presName="hierRoot2" presStyleCnt="0"/>
      <dgm:spPr/>
    </dgm:pt>
    <dgm:pt modelId="{B0E1630D-2C7A-4C65-90E6-0C1D447B2DF8}" type="pres">
      <dgm:prSet presAssocID="{9151819F-05CA-4861-833C-E30A22648560}" presName="composite2" presStyleCnt="0"/>
      <dgm:spPr/>
    </dgm:pt>
    <dgm:pt modelId="{C4722353-863D-4E4D-B9F1-5D31C0809C62}" type="pres">
      <dgm:prSet presAssocID="{9151819F-05CA-4861-833C-E30A22648560}" presName="background2" presStyleLbl="node2" presStyleIdx="0" presStyleCnt="4"/>
      <dgm:spPr>
        <a:solidFill>
          <a:srgbClr val="FFFFFF"/>
        </a:solidFill>
        <a:ln>
          <a:solidFill>
            <a:srgbClr val="92D050"/>
          </a:solidFill>
        </a:ln>
      </dgm:spPr>
    </dgm:pt>
    <dgm:pt modelId="{FEE9CA49-54DB-4249-97DD-F4B5F695C59A}" type="pres">
      <dgm:prSet presAssocID="{9151819F-05CA-4861-833C-E30A22648560}" presName="text2" presStyleLbl="fgAcc2" presStyleIdx="0" presStyleCnt="4" custScaleX="217476" custScaleY="260679" custLinFactNeighborX="-5038" custLinFactNeighborY="-11205">
        <dgm:presLayoutVars>
          <dgm:chPref val="3"/>
        </dgm:presLayoutVars>
      </dgm:prSet>
      <dgm:spPr/>
      <dgm:t>
        <a:bodyPr/>
        <a:lstStyle/>
        <a:p>
          <a:endParaRPr lang="es-EC"/>
        </a:p>
      </dgm:t>
    </dgm:pt>
    <dgm:pt modelId="{0B022AC4-E7F9-450F-9A1C-C8A2A4A24674}" type="pres">
      <dgm:prSet presAssocID="{9151819F-05CA-4861-833C-E30A22648560}" presName="hierChild3" presStyleCnt="0"/>
      <dgm:spPr/>
    </dgm:pt>
    <dgm:pt modelId="{3978B937-D0DB-41BB-8352-5C2329A877B9}" type="pres">
      <dgm:prSet presAssocID="{C392425B-81A0-4A87-8EBC-BBC934CA0AA1}" presName="hierRoot1" presStyleCnt="0"/>
      <dgm:spPr/>
    </dgm:pt>
    <dgm:pt modelId="{511088BB-069D-48D3-8F71-D7ACBAF92637}" type="pres">
      <dgm:prSet presAssocID="{C392425B-81A0-4A87-8EBC-BBC934CA0AA1}" presName="composite" presStyleCnt="0"/>
      <dgm:spPr/>
    </dgm:pt>
    <dgm:pt modelId="{3ED90F77-6444-4D02-959D-7354A0D38BE3}" type="pres">
      <dgm:prSet presAssocID="{C392425B-81A0-4A87-8EBC-BBC934CA0AA1}" presName="background" presStyleLbl="node0" presStyleIdx="1" presStyleCnt="2"/>
      <dgm:spPr>
        <a:solidFill>
          <a:srgbClr val="FFFFFF"/>
        </a:solidFill>
        <a:ln>
          <a:solidFill>
            <a:srgbClr val="92D050"/>
          </a:solidFill>
        </a:ln>
      </dgm:spPr>
    </dgm:pt>
    <dgm:pt modelId="{B2A95D62-D630-4410-8A29-ECF1765F2494}" type="pres">
      <dgm:prSet presAssocID="{C392425B-81A0-4A87-8EBC-BBC934CA0AA1}" presName="text" presStyleLbl="fgAcc0" presStyleIdx="1" presStyleCnt="2" custScaleX="530043" custScaleY="173018">
        <dgm:presLayoutVars>
          <dgm:chPref val="3"/>
        </dgm:presLayoutVars>
      </dgm:prSet>
      <dgm:spPr/>
      <dgm:t>
        <a:bodyPr/>
        <a:lstStyle/>
        <a:p>
          <a:endParaRPr lang="es-EC"/>
        </a:p>
      </dgm:t>
    </dgm:pt>
    <dgm:pt modelId="{E9138F10-7C27-4662-A357-7D85FC5E0D25}" type="pres">
      <dgm:prSet presAssocID="{C392425B-81A0-4A87-8EBC-BBC934CA0AA1}" presName="hierChild2" presStyleCnt="0"/>
      <dgm:spPr/>
    </dgm:pt>
    <dgm:pt modelId="{43217F8C-95A0-43DC-AF5A-BEC865E269F6}" type="pres">
      <dgm:prSet presAssocID="{CF43A82C-B866-449B-834F-F13E0EBAEDDB}" presName="Name10" presStyleLbl="parChTrans1D2" presStyleIdx="1" presStyleCnt="4"/>
      <dgm:spPr/>
      <dgm:t>
        <a:bodyPr/>
        <a:lstStyle/>
        <a:p>
          <a:endParaRPr lang="es-EC"/>
        </a:p>
      </dgm:t>
    </dgm:pt>
    <dgm:pt modelId="{15CF8A76-1571-412D-9EC9-FEE93574A9E6}" type="pres">
      <dgm:prSet presAssocID="{CAA313E6-78EA-452C-8F68-BF7EC3E10CB1}" presName="hierRoot2" presStyleCnt="0"/>
      <dgm:spPr/>
    </dgm:pt>
    <dgm:pt modelId="{4DBCB07E-9F76-4657-A2F1-1645FBAC8632}" type="pres">
      <dgm:prSet presAssocID="{CAA313E6-78EA-452C-8F68-BF7EC3E10CB1}" presName="composite2" presStyleCnt="0"/>
      <dgm:spPr/>
    </dgm:pt>
    <dgm:pt modelId="{CBD8563C-80A0-4895-A340-21754A5BFF85}" type="pres">
      <dgm:prSet presAssocID="{CAA313E6-78EA-452C-8F68-BF7EC3E10CB1}" presName="background2" presStyleLbl="node2" presStyleIdx="1" presStyleCnt="4"/>
      <dgm:spPr>
        <a:solidFill>
          <a:srgbClr val="FFFFFF"/>
        </a:solidFill>
        <a:ln>
          <a:solidFill>
            <a:srgbClr val="92D050"/>
          </a:solidFill>
        </a:ln>
      </dgm:spPr>
    </dgm:pt>
    <dgm:pt modelId="{5454FC29-6F8F-44B0-9C64-1BA0B4046421}" type="pres">
      <dgm:prSet presAssocID="{CAA313E6-78EA-452C-8F68-BF7EC3E10CB1}" presName="text2" presStyleLbl="fgAcc2" presStyleIdx="1" presStyleCnt="4" custScaleX="213778" custScaleY="167201">
        <dgm:presLayoutVars>
          <dgm:chPref val="3"/>
        </dgm:presLayoutVars>
      </dgm:prSet>
      <dgm:spPr/>
      <dgm:t>
        <a:bodyPr/>
        <a:lstStyle/>
        <a:p>
          <a:endParaRPr lang="es-EC"/>
        </a:p>
      </dgm:t>
    </dgm:pt>
    <dgm:pt modelId="{2AC4AEA0-C296-4984-AC75-F7A389C961FF}" type="pres">
      <dgm:prSet presAssocID="{CAA313E6-78EA-452C-8F68-BF7EC3E10CB1}" presName="hierChild3" presStyleCnt="0"/>
      <dgm:spPr/>
    </dgm:pt>
    <dgm:pt modelId="{8E2BE0F7-414B-4BD9-B341-7252C7E8F9D6}" type="pres">
      <dgm:prSet presAssocID="{EEE9D0D1-17B9-4665-A726-B0A5842F2229}" presName="Name10" presStyleLbl="parChTrans1D2" presStyleIdx="2" presStyleCnt="4"/>
      <dgm:spPr/>
      <dgm:t>
        <a:bodyPr/>
        <a:lstStyle/>
        <a:p>
          <a:endParaRPr lang="es-EC"/>
        </a:p>
      </dgm:t>
    </dgm:pt>
    <dgm:pt modelId="{22936671-41AE-4615-9573-52BD7F14A289}" type="pres">
      <dgm:prSet presAssocID="{55244648-92AB-48D2-91F5-ECA8BA703ED0}" presName="hierRoot2" presStyleCnt="0"/>
      <dgm:spPr/>
    </dgm:pt>
    <dgm:pt modelId="{E956A0E0-5C27-42D6-B0B5-40FA03FA1803}" type="pres">
      <dgm:prSet presAssocID="{55244648-92AB-48D2-91F5-ECA8BA703ED0}" presName="composite2" presStyleCnt="0"/>
      <dgm:spPr/>
    </dgm:pt>
    <dgm:pt modelId="{0126581A-3603-4AFD-93B9-12AE3A29C762}" type="pres">
      <dgm:prSet presAssocID="{55244648-92AB-48D2-91F5-ECA8BA703ED0}" presName="background2" presStyleLbl="node2" presStyleIdx="2" presStyleCnt="4"/>
      <dgm:spPr>
        <a:solidFill>
          <a:srgbClr val="FFFFFF"/>
        </a:solidFill>
        <a:ln>
          <a:solidFill>
            <a:srgbClr val="92D050"/>
          </a:solidFill>
        </a:ln>
      </dgm:spPr>
    </dgm:pt>
    <dgm:pt modelId="{AFC2338B-4EA9-4C21-A9B4-4AE2B2269C33}" type="pres">
      <dgm:prSet presAssocID="{55244648-92AB-48D2-91F5-ECA8BA703ED0}" presName="text2" presStyleLbl="fgAcc2" presStyleIdx="2" presStyleCnt="4" custScaleX="229008" custScaleY="168414">
        <dgm:presLayoutVars>
          <dgm:chPref val="3"/>
        </dgm:presLayoutVars>
      </dgm:prSet>
      <dgm:spPr/>
      <dgm:t>
        <a:bodyPr/>
        <a:lstStyle/>
        <a:p>
          <a:endParaRPr lang="es-EC"/>
        </a:p>
      </dgm:t>
    </dgm:pt>
    <dgm:pt modelId="{9736EBB2-69C7-4D91-B45B-AD233AA6794B}" type="pres">
      <dgm:prSet presAssocID="{55244648-92AB-48D2-91F5-ECA8BA703ED0}" presName="hierChild3" presStyleCnt="0"/>
      <dgm:spPr/>
    </dgm:pt>
    <dgm:pt modelId="{27A09AB9-EDDA-4D6D-A5BC-7E724906B884}" type="pres">
      <dgm:prSet presAssocID="{0485016E-6AEB-437E-A3FD-22A6DD90B669}" presName="Name17" presStyleLbl="parChTrans1D3" presStyleIdx="0" presStyleCnt="1"/>
      <dgm:spPr/>
      <dgm:t>
        <a:bodyPr/>
        <a:lstStyle/>
        <a:p>
          <a:endParaRPr lang="es-EC"/>
        </a:p>
      </dgm:t>
    </dgm:pt>
    <dgm:pt modelId="{FA669A03-6075-4BBB-8212-80D6CFB073CD}" type="pres">
      <dgm:prSet presAssocID="{2CB1E9DB-10DF-48AB-B7C9-FC9FD2452EC1}" presName="hierRoot3" presStyleCnt="0"/>
      <dgm:spPr/>
    </dgm:pt>
    <dgm:pt modelId="{51803901-F984-49D3-905B-E31C49F84D3F}" type="pres">
      <dgm:prSet presAssocID="{2CB1E9DB-10DF-48AB-B7C9-FC9FD2452EC1}" presName="composite3" presStyleCnt="0"/>
      <dgm:spPr/>
    </dgm:pt>
    <dgm:pt modelId="{52D9B22A-32F8-480A-8DF0-464A0F67DA71}" type="pres">
      <dgm:prSet presAssocID="{2CB1E9DB-10DF-48AB-B7C9-FC9FD2452EC1}" presName="background3" presStyleLbl="node3" presStyleIdx="0" presStyleCnt="1"/>
      <dgm:spPr>
        <a:solidFill>
          <a:srgbClr val="FFFFFF"/>
        </a:solidFill>
        <a:ln>
          <a:solidFill>
            <a:srgbClr val="92D050"/>
          </a:solidFill>
        </a:ln>
      </dgm:spPr>
    </dgm:pt>
    <dgm:pt modelId="{0F4A5B7A-D458-4AAA-A927-BC35D413068A}" type="pres">
      <dgm:prSet presAssocID="{2CB1E9DB-10DF-48AB-B7C9-FC9FD2452EC1}" presName="text3" presStyleLbl="fgAcc3" presStyleIdx="0" presStyleCnt="1" custScaleX="245804" custScaleY="70123">
        <dgm:presLayoutVars>
          <dgm:chPref val="3"/>
        </dgm:presLayoutVars>
      </dgm:prSet>
      <dgm:spPr/>
      <dgm:t>
        <a:bodyPr/>
        <a:lstStyle/>
        <a:p>
          <a:endParaRPr lang="es-EC"/>
        </a:p>
      </dgm:t>
    </dgm:pt>
    <dgm:pt modelId="{09B0C659-7F82-44D9-AA7D-A82C4457914C}" type="pres">
      <dgm:prSet presAssocID="{2CB1E9DB-10DF-48AB-B7C9-FC9FD2452EC1}" presName="hierChild4" presStyleCnt="0"/>
      <dgm:spPr/>
    </dgm:pt>
    <dgm:pt modelId="{9B2760CE-6BAB-4D8C-80B4-681029FB8789}" type="pres">
      <dgm:prSet presAssocID="{12484DB4-D332-406B-BBF4-1406CC4B93B7}" presName="Name23" presStyleLbl="parChTrans1D4" presStyleIdx="0" presStyleCnt="10"/>
      <dgm:spPr/>
      <dgm:t>
        <a:bodyPr/>
        <a:lstStyle/>
        <a:p>
          <a:endParaRPr lang="es-EC"/>
        </a:p>
      </dgm:t>
    </dgm:pt>
    <dgm:pt modelId="{E3E098EC-2EE6-413B-84A1-336A82D1BF6C}" type="pres">
      <dgm:prSet presAssocID="{EA4A1D3A-11A6-4433-92C9-58FFAAD4BA53}" presName="hierRoot4" presStyleCnt="0"/>
      <dgm:spPr/>
    </dgm:pt>
    <dgm:pt modelId="{1D705C98-80DC-4B9F-8A13-62CAD810F9AF}" type="pres">
      <dgm:prSet presAssocID="{EA4A1D3A-11A6-4433-92C9-58FFAAD4BA53}" presName="composite4" presStyleCnt="0"/>
      <dgm:spPr/>
    </dgm:pt>
    <dgm:pt modelId="{C1F71EC6-5175-4F15-8450-42D2AFDCF0B5}" type="pres">
      <dgm:prSet presAssocID="{EA4A1D3A-11A6-4433-92C9-58FFAAD4BA53}" presName="background4" presStyleLbl="node4" presStyleIdx="0" presStyleCnt="10"/>
      <dgm:spPr>
        <a:solidFill>
          <a:srgbClr val="FFFFFF"/>
        </a:solidFill>
        <a:ln>
          <a:solidFill>
            <a:srgbClr val="92D050"/>
          </a:solidFill>
        </a:ln>
      </dgm:spPr>
    </dgm:pt>
    <dgm:pt modelId="{F4DF0795-FBC2-48F4-9A1E-69EADA7AA05E}" type="pres">
      <dgm:prSet presAssocID="{EA4A1D3A-11A6-4433-92C9-58FFAAD4BA53}" presName="text4" presStyleLbl="fgAcc4" presStyleIdx="0" presStyleCnt="10" custScaleX="167429" custScaleY="82825">
        <dgm:presLayoutVars>
          <dgm:chPref val="3"/>
        </dgm:presLayoutVars>
      </dgm:prSet>
      <dgm:spPr/>
      <dgm:t>
        <a:bodyPr/>
        <a:lstStyle/>
        <a:p>
          <a:endParaRPr lang="es-EC"/>
        </a:p>
      </dgm:t>
    </dgm:pt>
    <dgm:pt modelId="{C1BDC6E7-9931-4372-8E8C-29B53768250C}" type="pres">
      <dgm:prSet presAssocID="{EA4A1D3A-11A6-4433-92C9-58FFAAD4BA53}" presName="hierChild5" presStyleCnt="0"/>
      <dgm:spPr/>
    </dgm:pt>
    <dgm:pt modelId="{95292F8C-20EC-4FDC-BE0A-2CF2D16B5244}" type="pres">
      <dgm:prSet presAssocID="{32E49C93-698F-4CDB-AA42-3A2C35AB20F3}" presName="Name23" presStyleLbl="parChTrans1D4" presStyleIdx="1" presStyleCnt="10"/>
      <dgm:spPr/>
    </dgm:pt>
    <dgm:pt modelId="{6E011345-A7A9-425B-9356-A6B3C9F6BB44}" type="pres">
      <dgm:prSet presAssocID="{0CD42227-80CB-4B3F-A077-8BDCB63E8A61}" presName="hierRoot4" presStyleCnt="0"/>
      <dgm:spPr/>
    </dgm:pt>
    <dgm:pt modelId="{1D8DF29C-2768-4DDA-A0B9-F5EFECBC0778}" type="pres">
      <dgm:prSet presAssocID="{0CD42227-80CB-4B3F-A077-8BDCB63E8A61}" presName="composite4" presStyleCnt="0"/>
      <dgm:spPr/>
    </dgm:pt>
    <dgm:pt modelId="{B01D49C9-0098-424A-9C66-BE13EF839404}" type="pres">
      <dgm:prSet presAssocID="{0CD42227-80CB-4B3F-A077-8BDCB63E8A61}" presName="background4" presStyleLbl="node4" presStyleIdx="1" presStyleCnt="10"/>
      <dgm:spPr/>
    </dgm:pt>
    <dgm:pt modelId="{71A4432B-BC31-42D3-8E6E-3174B41FBC88}" type="pres">
      <dgm:prSet presAssocID="{0CD42227-80CB-4B3F-A077-8BDCB63E8A61}" presName="text4" presStyleLbl="fgAcc4" presStyleIdx="1" presStyleCnt="10">
        <dgm:presLayoutVars>
          <dgm:chPref val="3"/>
        </dgm:presLayoutVars>
      </dgm:prSet>
      <dgm:spPr/>
    </dgm:pt>
    <dgm:pt modelId="{3F4AB60D-C57F-4CEB-9B7E-BDF716BEF374}" type="pres">
      <dgm:prSet presAssocID="{0CD42227-80CB-4B3F-A077-8BDCB63E8A61}" presName="hierChild5" presStyleCnt="0"/>
      <dgm:spPr/>
    </dgm:pt>
    <dgm:pt modelId="{15D4EF2B-A2DF-4645-B918-DF103EE03C62}" type="pres">
      <dgm:prSet presAssocID="{2CCD748B-B63A-4CD2-80D9-EFFACC3D8BAE}" presName="Name23" presStyleLbl="parChTrans1D4" presStyleIdx="2" presStyleCnt="10"/>
      <dgm:spPr/>
      <dgm:t>
        <a:bodyPr/>
        <a:lstStyle/>
        <a:p>
          <a:endParaRPr lang="es-EC"/>
        </a:p>
      </dgm:t>
    </dgm:pt>
    <dgm:pt modelId="{AFA73FCA-2EF7-442D-A2B3-95C8694F0A90}" type="pres">
      <dgm:prSet presAssocID="{9C6E0A5F-5D07-4461-B536-A6F3C555C555}" presName="hierRoot4" presStyleCnt="0"/>
      <dgm:spPr/>
    </dgm:pt>
    <dgm:pt modelId="{735DA5A1-E168-419A-8D20-65CE4E7A647D}" type="pres">
      <dgm:prSet presAssocID="{9C6E0A5F-5D07-4461-B536-A6F3C555C555}" presName="composite4" presStyleCnt="0"/>
      <dgm:spPr/>
    </dgm:pt>
    <dgm:pt modelId="{1D690850-567A-41FE-91A6-48E7616C573D}" type="pres">
      <dgm:prSet presAssocID="{9C6E0A5F-5D07-4461-B536-A6F3C555C555}" presName="background4" presStyleLbl="node4" presStyleIdx="2" presStyleCnt="10"/>
      <dgm:spPr>
        <a:solidFill>
          <a:srgbClr val="FFFFFF"/>
        </a:solidFill>
        <a:ln>
          <a:solidFill>
            <a:srgbClr val="92D050"/>
          </a:solidFill>
        </a:ln>
      </dgm:spPr>
    </dgm:pt>
    <dgm:pt modelId="{757EE632-B430-495C-8554-6C7A0ECFD58B}" type="pres">
      <dgm:prSet presAssocID="{9C6E0A5F-5D07-4461-B536-A6F3C555C555}" presName="text4" presStyleLbl="fgAcc4" presStyleIdx="2" presStyleCnt="10" custScaleX="147910" custScaleY="82825">
        <dgm:presLayoutVars>
          <dgm:chPref val="3"/>
        </dgm:presLayoutVars>
      </dgm:prSet>
      <dgm:spPr/>
      <dgm:t>
        <a:bodyPr/>
        <a:lstStyle/>
        <a:p>
          <a:endParaRPr lang="es-EC"/>
        </a:p>
      </dgm:t>
    </dgm:pt>
    <dgm:pt modelId="{F2143778-0415-40B6-8086-02373234AB22}" type="pres">
      <dgm:prSet presAssocID="{9C6E0A5F-5D07-4461-B536-A6F3C555C555}" presName="hierChild5" presStyleCnt="0"/>
      <dgm:spPr/>
    </dgm:pt>
    <dgm:pt modelId="{124E23D0-C1C6-48C3-8B8C-950BE4704352}" type="pres">
      <dgm:prSet presAssocID="{ADB74638-C382-43D7-BB58-492F49A604DD}" presName="Name23" presStyleLbl="parChTrans1D4" presStyleIdx="3" presStyleCnt="10"/>
      <dgm:spPr/>
    </dgm:pt>
    <dgm:pt modelId="{1E67D650-C8B7-41A6-9514-55509AA4CF99}" type="pres">
      <dgm:prSet presAssocID="{D156E192-A1E1-4547-88EE-3D26F3C4938C}" presName="hierRoot4" presStyleCnt="0"/>
      <dgm:spPr/>
    </dgm:pt>
    <dgm:pt modelId="{B58BE3C3-4126-4B69-AF9E-264643A75D89}" type="pres">
      <dgm:prSet presAssocID="{D156E192-A1E1-4547-88EE-3D26F3C4938C}" presName="composite4" presStyleCnt="0"/>
      <dgm:spPr/>
    </dgm:pt>
    <dgm:pt modelId="{1D103295-BC04-49AD-882F-C463E00509CA}" type="pres">
      <dgm:prSet presAssocID="{D156E192-A1E1-4547-88EE-3D26F3C4938C}" presName="background4" presStyleLbl="node4" presStyleIdx="3" presStyleCnt="10"/>
      <dgm:spPr/>
    </dgm:pt>
    <dgm:pt modelId="{1F4EB509-DAEB-4237-A649-B628A7ADC1F3}" type="pres">
      <dgm:prSet presAssocID="{D156E192-A1E1-4547-88EE-3D26F3C4938C}" presName="text4" presStyleLbl="fgAcc4" presStyleIdx="3" presStyleCnt="10">
        <dgm:presLayoutVars>
          <dgm:chPref val="3"/>
        </dgm:presLayoutVars>
      </dgm:prSet>
      <dgm:spPr/>
    </dgm:pt>
    <dgm:pt modelId="{75AD1832-E8C0-4D9D-8C54-C3E07C2530D8}" type="pres">
      <dgm:prSet presAssocID="{D156E192-A1E1-4547-88EE-3D26F3C4938C}" presName="hierChild5" presStyleCnt="0"/>
      <dgm:spPr/>
    </dgm:pt>
    <dgm:pt modelId="{16F9F3D2-9338-4887-B5BC-430E0B78D7C3}" type="pres">
      <dgm:prSet presAssocID="{D6D9B786-6ED6-424B-97BE-F7D5E643546E}" presName="Name23" presStyleLbl="parChTrans1D4" presStyleIdx="4" presStyleCnt="10"/>
      <dgm:spPr/>
      <dgm:t>
        <a:bodyPr/>
        <a:lstStyle/>
        <a:p>
          <a:endParaRPr lang="es-EC"/>
        </a:p>
      </dgm:t>
    </dgm:pt>
    <dgm:pt modelId="{F960C08C-55C4-45C9-AA44-B17699D7E783}" type="pres">
      <dgm:prSet presAssocID="{83647B5F-C6F0-41FF-B667-B194CD46DF56}" presName="hierRoot4" presStyleCnt="0"/>
      <dgm:spPr/>
    </dgm:pt>
    <dgm:pt modelId="{FDADBC9C-818E-479F-982A-A44F89F0F184}" type="pres">
      <dgm:prSet presAssocID="{83647B5F-C6F0-41FF-B667-B194CD46DF56}" presName="composite4" presStyleCnt="0"/>
      <dgm:spPr/>
    </dgm:pt>
    <dgm:pt modelId="{48315560-6B45-4BFD-B56C-7DD00E158DFB}" type="pres">
      <dgm:prSet presAssocID="{83647B5F-C6F0-41FF-B667-B194CD46DF56}" presName="background4" presStyleLbl="node4" presStyleIdx="4" presStyleCnt="10"/>
      <dgm:spPr>
        <a:solidFill>
          <a:srgbClr val="FFFFFF"/>
        </a:solidFill>
        <a:ln>
          <a:solidFill>
            <a:srgbClr val="92D050"/>
          </a:solidFill>
        </a:ln>
      </dgm:spPr>
    </dgm:pt>
    <dgm:pt modelId="{B6EB4BAB-DDB3-4FB9-AE54-59F211200377}" type="pres">
      <dgm:prSet presAssocID="{83647B5F-C6F0-41FF-B667-B194CD46DF56}" presName="text4" presStyleLbl="fgAcc4" presStyleIdx="4" presStyleCnt="10" custScaleX="203059" custScaleY="100001">
        <dgm:presLayoutVars>
          <dgm:chPref val="3"/>
        </dgm:presLayoutVars>
      </dgm:prSet>
      <dgm:spPr/>
      <dgm:t>
        <a:bodyPr/>
        <a:lstStyle/>
        <a:p>
          <a:endParaRPr lang="es-EC"/>
        </a:p>
      </dgm:t>
    </dgm:pt>
    <dgm:pt modelId="{6F5E24BC-51D8-4413-B7C0-6C1439E415EA}" type="pres">
      <dgm:prSet presAssocID="{83647B5F-C6F0-41FF-B667-B194CD46DF56}" presName="hierChild5" presStyleCnt="0"/>
      <dgm:spPr/>
    </dgm:pt>
    <dgm:pt modelId="{905B282A-5E0C-44F2-830D-2CB62A76F78F}" type="pres">
      <dgm:prSet presAssocID="{57F85D98-EDDB-42AD-ACA2-02BE893CDBE3}" presName="Name23" presStyleLbl="parChTrans1D4" presStyleIdx="5" presStyleCnt="10"/>
      <dgm:spPr/>
    </dgm:pt>
    <dgm:pt modelId="{C0BD33C6-4EBA-446A-A2CC-71AFAFD48DBA}" type="pres">
      <dgm:prSet presAssocID="{C1DFA642-1D2F-4EFC-9B8E-2C206B148178}" presName="hierRoot4" presStyleCnt="0"/>
      <dgm:spPr/>
    </dgm:pt>
    <dgm:pt modelId="{3EC87A4E-673F-4507-81A5-793F2BA3B1EC}" type="pres">
      <dgm:prSet presAssocID="{C1DFA642-1D2F-4EFC-9B8E-2C206B148178}" presName="composite4" presStyleCnt="0"/>
      <dgm:spPr/>
    </dgm:pt>
    <dgm:pt modelId="{6AFD0460-D0D7-4F51-98BC-3F3472BF7AA6}" type="pres">
      <dgm:prSet presAssocID="{C1DFA642-1D2F-4EFC-9B8E-2C206B148178}" presName="background4" presStyleLbl="node4" presStyleIdx="5" presStyleCnt="10"/>
      <dgm:spPr/>
    </dgm:pt>
    <dgm:pt modelId="{D56C1B21-3743-40AE-871A-3DDD90BC59AF}" type="pres">
      <dgm:prSet presAssocID="{C1DFA642-1D2F-4EFC-9B8E-2C206B148178}" presName="text4" presStyleLbl="fgAcc4" presStyleIdx="5" presStyleCnt="10" custScaleX="157740" custScaleY="141341">
        <dgm:presLayoutVars>
          <dgm:chPref val="3"/>
        </dgm:presLayoutVars>
      </dgm:prSet>
      <dgm:spPr/>
    </dgm:pt>
    <dgm:pt modelId="{02FEBE9C-C53A-45A2-9931-5C69D76AB126}" type="pres">
      <dgm:prSet presAssocID="{C1DFA642-1D2F-4EFC-9B8E-2C206B148178}" presName="hierChild5" presStyleCnt="0"/>
      <dgm:spPr/>
    </dgm:pt>
    <dgm:pt modelId="{FF41549D-ECA9-469B-B84B-E18551CEEF9E}" type="pres">
      <dgm:prSet presAssocID="{AFADD9CF-03B3-4F67-BE9C-BABB7DA836EB}" presName="Name23" presStyleLbl="parChTrans1D4" presStyleIdx="6" presStyleCnt="10"/>
      <dgm:spPr/>
      <dgm:t>
        <a:bodyPr/>
        <a:lstStyle/>
        <a:p>
          <a:endParaRPr lang="es-EC"/>
        </a:p>
      </dgm:t>
    </dgm:pt>
    <dgm:pt modelId="{54C97CA3-BE65-45B7-ADF5-0042F99B2887}" type="pres">
      <dgm:prSet presAssocID="{82AEBFBD-1B8B-4F82-9271-198895FA4078}" presName="hierRoot4" presStyleCnt="0"/>
      <dgm:spPr/>
    </dgm:pt>
    <dgm:pt modelId="{F60BE253-2E5D-4859-8CC9-3B5E563B8587}" type="pres">
      <dgm:prSet presAssocID="{82AEBFBD-1B8B-4F82-9271-198895FA4078}" presName="composite4" presStyleCnt="0"/>
      <dgm:spPr/>
    </dgm:pt>
    <dgm:pt modelId="{81C244F3-7715-4053-ACDB-BEF862D240C9}" type="pres">
      <dgm:prSet presAssocID="{82AEBFBD-1B8B-4F82-9271-198895FA4078}" presName="background4" presStyleLbl="node4" presStyleIdx="6" presStyleCnt="10"/>
      <dgm:spPr>
        <a:solidFill>
          <a:srgbClr val="FFFFFF"/>
        </a:solidFill>
        <a:ln>
          <a:solidFill>
            <a:srgbClr val="92D050"/>
          </a:solidFill>
        </a:ln>
      </dgm:spPr>
    </dgm:pt>
    <dgm:pt modelId="{58394ACC-1A9D-4146-B4E6-412D6348B76D}" type="pres">
      <dgm:prSet presAssocID="{82AEBFBD-1B8B-4F82-9271-198895FA4078}" presName="text4" presStyleLbl="fgAcc4" presStyleIdx="6" presStyleCnt="10" custScaleX="160795">
        <dgm:presLayoutVars>
          <dgm:chPref val="3"/>
        </dgm:presLayoutVars>
      </dgm:prSet>
      <dgm:spPr/>
      <dgm:t>
        <a:bodyPr/>
        <a:lstStyle/>
        <a:p>
          <a:endParaRPr lang="es-EC"/>
        </a:p>
      </dgm:t>
    </dgm:pt>
    <dgm:pt modelId="{8F4BBA0E-8D21-43A6-83C0-125E6BBF2888}" type="pres">
      <dgm:prSet presAssocID="{82AEBFBD-1B8B-4F82-9271-198895FA4078}" presName="hierChild5" presStyleCnt="0"/>
      <dgm:spPr/>
    </dgm:pt>
    <dgm:pt modelId="{262D1052-12B0-4B78-BF12-3BB3E7E1F3D5}" type="pres">
      <dgm:prSet presAssocID="{1973B8EF-79B3-45C0-B15E-8752A4B48A73}" presName="Name23" presStyleLbl="parChTrans1D4" presStyleIdx="7" presStyleCnt="10"/>
      <dgm:spPr/>
    </dgm:pt>
    <dgm:pt modelId="{B4E9CEF9-4D86-497C-831A-FD1F631B4600}" type="pres">
      <dgm:prSet presAssocID="{02CD7DA4-7C6C-4ED5-816F-CEA3F3A90A11}" presName="hierRoot4" presStyleCnt="0"/>
      <dgm:spPr/>
    </dgm:pt>
    <dgm:pt modelId="{05350635-0126-474A-9F61-DC065E85C84C}" type="pres">
      <dgm:prSet presAssocID="{02CD7DA4-7C6C-4ED5-816F-CEA3F3A90A11}" presName="composite4" presStyleCnt="0"/>
      <dgm:spPr/>
    </dgm:pt>
    <dgm:pt modelId="{1C396C62-3FA7-46A5-8CFF-0A9DFD60286B}" type="pres">
      <dgm:prSet presAssocID="{02CD7DA4-7C6C-4ED5-816F-CEA3F3A90A11}" presName="background4" presStyleLbl="node4" presStyleIdx="7" presStyleCnt="10"/>
      <dgm:spPr/>
    </dgm:pt>
    <dgm:pt modelId="{89C5AE23-120A-4259-AEA6-0B0CE9EED0B3}" type="pres">
      <dgm:prSet presAssocID="{02CD7DA4-7C6C-4ED5-816F-CEA3F3A90A11}" presName="text4" presStyleLbl="fgAcc4" presStyleIdx="7" presStyleCnt="10">
        <dgm:presLayoutVars>
          <dgm:chPref val="3"/>
        </dgm:presLayoutVars>
      </dgm:prSet>
      <dgm:spPr/>
    </dgm:pt>
    <dgm:pt modelId="{F9AB72F5-F1D7-4E8D-A654-E24B2C9D6CA2}" type="pres">
      <dgm:prSet presAssocID="{02CD7DA4-7C6C-4ED5-816F-CEA3F3A90A11}" presName="hierChild5" presStyleCnt="0"/>
      <dgm:spPr/>
    </dgm:pt>
    <dgm:pt modelId="{04A8B56E-4B8C-4A91-AD38-C70444E515A5}" type="pres">
      <dgm:prSet presAssocID="{3876BE54-3094-4EE9-9C1E-824D98DCB99F}" presName="Name23" presStyleLbl="parChTrans1D4" presStyleIdx="8" presStyleCnt="10"/>
      <dgm:spPr/>
      <dgm:t>
        <a:bodyPr/>
        <a:lstStyle/>
        <a:p>
          <a:endParaRPr lang="es-EC"/>
        </a:p>
      </dgm:t>
    </dgm:pt>
    <dgm:pt modelId="{8D64A3E4-E75F-4BCD-95E5-F5EFC067C161}" type="pres">
      <dgm:prSet presAssocID="{82A10691-C2F4-4FF3-998E-E6EF55A34650}" presName="hierRoot4" presStyleCnt="0"/>
      <dgm:spPr/>
    </dgm:pt>
    <dgm:pt modelId="{3D6D7249-0996-401E-BDF9-DD18CBF37D75}" type="pres">
      <dgm:prSet presAssocID="{82A10691-C2F4-4FF3-998E-E6EF55A34650}" presName="composite4" presStyleCnt="0"/>
      <dgm:spPr/>
    </dgm:pt>
    <dgm:pt modelId="{FEFE8547-DDEA-4F35-8CB1-735D166588A5}" type="pres">
      <dgm:prSet presAssocID="{82A10691-C2F4-4FF3-998E-E6EF55A34650}" presName="background4" presStyleLbl="node4" presStyleIdx="8" presStyleCnt="10"/>
      <dgm:spPr>
        <a:solidFill>
          <a:srgbClr val="FFFFFF"/>
        </a:solidFill>
        <a:ln>
          <a:solidFill>
            <a:srgbClr val="92D050"/>
          </a:solidFill>
        </a:ln>
      </dgm:spPr>
    </dgm:pt>
    <dgm:pt modelId="{0DD8A679-9CE7-43F4-AAC2-6BD2FE1EA9FA}" type="pres">
      <dgm:prSet presAssocID="{82A10691-C2F4-4FF3-998E-E6EF55A34650}" presName="text4" presStyleLbl="fgAcc4" presStyleIdx="8" presStyleCnt="10" custScaleX="181986">
        <dgm:presLayoutVars>
          <dgm:chPref val="3"/>
        </dgm:presLayoutVars>
      </dgm:prSet>
      <dgm:spPr/>
      <dgm:t>
        <a:bodyPr/>
        <a:lstStyle/>
        <a:p>
          <a:endParaRPr lang="es-EC"/>
        </a:p>
      </dgm:t>
    </dgm:pt>
    <dgm:pt modelId="{AC6C21C8-B737-48B4-A284-2976483BB40F}" type="pres">
      <dgm:prSet presAssocID="{82A10691-C2F4-4FF3-998E-E6EF55A34650}" presName="hierChild5" presStyleCnt="0"/>
      <dgm:spPr/>
    </dgm:pt>
    <dgm:pt modelId="{C9E53ED4-8C28-40B0-B5C6-034488348AF2}" type="pres">
      <dgm:prSet presAssocID="{78279A14-BF2B-4AA2-BD4D-4ABC785AA1ED}" presName="Name23" presStyleLbl="parChTrans1D4" presStyleIdx="9" presStyleCnt="10"/>
      <dgm:spPr/>
    </dgm:pt>
    <dgm:pt modelId="{F631B8F3-FDE2-430D-87D4-9188004B8926}" type="pres">
      <dgm:prSet presAssocID="{91D8E63E-C044-47D1-90D6-4BB92A99DA18}" presName="hierRoot4" presStyleCnt="0"/>
      <dgm:spPr/>
    </dgm:pt>
    <dgm:pt modelId="{4210B0DD-264A-4EB1-ABB5-8D76D6A6789C}" type="pres">
      <dgm:prSet presAssocID="{91D8E63E-C044-47D1-90D6-4BB92A99DA18}" presName="composite4" presStyleCnt="0"/>
      <dgm:spPr/>
    </dgm:pt>
    <dgm:pt modelId="{4C318809-1B9A-410B-8F75-935308F68F87}" type="pres">
      <dgm:prSet presAssocID="{91D8E63E-C044-47D1-90D6-4BB92A99DA18}" presName="background4" presStyleLbl="node4" presStyleIdx="9" presStyleCnt="10"/>
      <dgm:spPr/>
    </dgm:pt>
    <dgm:pt modelId="{4E782DD1-3BBE-4F99-92C7-9DD1376B4208}" type="pres">
      <dgm:prSet presAssocID="{91D8E63E-C044-47D1-90D6-4BB92A99DA18}" presName="text4" presStyleLbl="fgAcc4" presStyleIdx="9" presStyleCnt="10">
        <dgm:presLayoutVars>
          <dgm:chPref val="3"/>
        </dgm:presLayoutVars>
      </dgm:prSet>
      <dgm:spPr/>
    </dgm:pt>
    <dgm:pt modelId="{ED220F40-F332-44E9-9211-62E966EF150E}" type="pres">
      <dgm:prSet presAssocID="{91D8E63E-C044-47D1-90D6-4BB92A99DA18}" presName="hierChild5" presStyleCnt="0"/>
      <dgm:spPr/>
    </dgm:pt>
    <dgm:pt modelId="{301AD807-8D54-423D-BE53-E902D4352DF5}" type="pres">
      <dgm:prSet presAssocID="{67084ADC-8AC9-45B7-8025-5CC06E5C4D30}" presName="Name10" presStyleLbl="parChTrans1D2" presStyleIdx="3" presStyleCnt="4"/>
      <dgm:spPr/>
      <dgm:t>
        <a:bodyPr/>
        <a:lstStyle/>
        <a:p>
          <a:endParaRPr lang="es-EC"/>
        </a:p>
      </dgm:t>
    </dgm:pt>
    <dgm:pt modelId="{4A0E472A-BD14-4C9B-A776-44786DB962B1}" type="pres">
      <dgm:prSet presAssocID="{AAD80E25-C061-4184-A269-1961D5A79853}" presName="hierRoot2" presStyleCnt="0"/>
      <dgm:spPr/>
    </dgm:pt>
    <dgm:pt modelId="{1B31FC72-CD90-41FC-B99C-4E32DDC1FD29}" type="pres">
      <dgm:prSet presAssocID="{AAD80E25-C061-4184-A269-1961D5A79853}" presName="composite2" presStyleCnt="0"/>
      <dgm:spPr/>
    </dgm:pt>
    <dgm:pt modelId="{25438D96-0C96-4427-8273-B86AFBE727D6}" type="pres">
      <dgm:prSet presAssocID="{AAD80E25-C061-4184-A269-1961D5A79853}" presName="background2" presStyleLbl="node2" presStyleIdx="3" presStyleCnt="4"/>
      <dgm:spPr>
        <a:solidFill>
          <a:srgbClr val="FFFFFF"/>
        </a:solidFill>
        <a:ln>
          <a:solidFill>
            <a:srgbClr val="92D050"/>
          </a:solidFill>
        </a:ln>
      </dgm:spPr>
    </dgm:pt>
    <dgm:pt modelId="{E8BA4404-F414-499A-A500-459B956F2426}" type="pres">
      <dgm:prSet presAssocID="{AAD80E25-C061-4184-A269-1961D5A79853}" presName="text2" presStyleLbl="fgAcc2" presStyleIdx="3" presStyleCnt="4" custScaleX="215551" custScaleY="196976">
        <dgm:presLayoutVars>
          <dgm:chPref val="3"/>
        </dgm:presLayoutVars>
      </dgm:prSet>
      <dgm:spPr/>
      <dgm:t>
        <a:bodyPr/>
        <a:lstStyle/>
        <a:p>
          <a:endParaRPr lang="es-EC"/>
        </a:p>
      </dgm:t>
    </dgm:pt>
    <dgm:pt modelId="{14170552-DD70-422D-B86D-0FA06ECF3F73}" type="pres">
      <dgm:prSet presAssocID="{AAD80E25-C061-4184-A269-1961D5A79853}" presName="hierChild3" presStyleCnt="0"/>
      <dgm:spPr/>
    </dgm:pt>
  </dgm:ptLst>
  <dgm:cxnLst>
    <dgm:cxn modelId="{2847DB4F-C94F-48D0-B51E-7B0A70535136}" srcId="{82A10691-C2F4-4FF3-998E-E6EF55A34650}" destId="{91D8E63E-C044-47D1-90D6-4BB92A99DA18}" srcOrd="0" destOrd="0" parTransId="{78279A14-BF2B-4AA2-BD4D-4ABC785AA1ED}" sibTransId="{1AF5E4E7-9028-435A-B766-69B2A455EB01}"/>
    <dgm:cxn modelId="{FC5D3201-65EB-4690-AC8D-DB39C39FB6EE}" type="presOf" srcId="{D6D9B786-6ED6-424B-97BE-F7D5E643546E}" destId="{16F9F3D2-9338-4887-B5BC-430E0B78D7C3}" srcOrd="0" destOrd="0" presId="urn:microsoft.com/office/officeart/2005/8/layout/hierarchy1"/>
    <dgm:cxn modelId="{A84E78CE-CE13-4D02-9A0A-FA1DFCBC83FE}" type="presOf" srcId="{D0DB22D0-43AB-4E6B-8742-310F2132E6C6}" destId="{1770CF63-1315-45B7-AFA7-D2035F1FA1DD}" srcOrd="0" destOrd="0" presId="urn:microsoft.com/office/officeart/2005/8/layout/hierarchy1"/>
    <dgm:cxn modelId="{DD60DB37-9C0A-4E9B-AAA8-99EAAE7A89DF}" srcId="{C392425B-81A0-4A87-8EBC-BBC934CA0AA1}" destId="{CAA313E6-78EA-452C-8F68-BF7EC3E10CB1}" srcOrd="0" destOrd="0" parTransId="{CF43A82C-B866-449B-834F-F13E0EBAEDDB}" sibTransId="{72406CA3-1A2F-4CF3-A32E-5527D2C00E83}"/>
    <dgm:cxn modelId="{FC130718-67A3-44C5-822B-0C1A0C558A4F}" type="presOf" srcId="{3876BE54-3094-4EE9-9C1E-824D98DCB99F}" destId="{04A8B56E-4B8C-4A91-AD38-C70444E515A5}" srcOrd="0" destOrd="0" presId="urn:microsoft.com/office/officeart/2005/8/layout/hierarchy1"/>
    <dgm:cxn modelId="{04B5A134-FC87-4DD1-98F0-BB27E30EB532}" type="presOf" srcId="{2CB1E9DB-10DF-48AB-B7C9-FC9FD2452EC1}" destId="{0F4A5B7A-D458-4AAA-A927-BC35D413068A}" srcOrd="0" destOrd="0" presId="urn:microsoft.com/office/officeart/2005/8/layout/hierarchy1"/>
    <dgm:cxn modelId="{0697B212-209E-46EA-9264-F3DA6EE027CB}" type="presOf" srcId="{12484DB4-D332-406B-BBF4-1406CC4B93B7}" destId="{9B2760CE-6BAB-4D8C-80B4-681029FB8789}" srcOrd="0" destOrd="0" presId="urn:microsoft.com/office/officeart/2005/8/layout/hierarchy1"/>
    <dgm:cxn modelId="{C69AA1C2-C3C0-41C5-A8AC-584D1034BE35}" srcId="{81D508F2-9D6F-48FF-BD94-0F4E716C81CC}" destId="{C392425B-81A0-4A87-8EBC-BBC934CA0AA1}" srcOrd="1" destOrd="0" parTransId="{8A7AD6CA-B653-4966-8377-2ABD60F7A4DD}" sibTransId="{8DE32761-A29C-49D6-A798-D55DD43F9FF0}"/>
    <dgm:cxn modelId="{A43A0D54-9EE6-454D-9F65-5CA98F199FA3}" srcId="{55244648-92AB-48D2-91F5-ECA8BA703ED0}" destId="{2CB1E9DB-10DF-48AB-B7C9-FC9FD2452EC1}" srcOrd="0" destOrd="0" parTransId="{0485016E-6AEB-437E-A3FD-22A6DD90B669}" sibTransId="{F6ABE9A6-7406-4401-9A57-44E86AB645CD}"/>
    <dgm:cxn modelId="{29B4053D-A75B-4B2C-B0B6-E075D3D8D7C5}" type="presOf" srcId="{81518B30-C115-4862-B0E7-20D4531B8236}" destId="{3AB09F20-4B67-4620-AC1D-919AFB436214}" srcOrd="0" destOrd="0" presId="urn:microsoft.com/office/officeart/2005/8/layout/hierarchy1"/>
    <dgm:cxn modelId="{E90A3459-F113-4983-8D22-E01B406FEFA0}" type="presOf" srcId="{81D508F2-9D6F-48FF-BD94-0F4E716C81CC}" destId="{1572755E-9A48-40D2-9982-E87605E39944}" srcOrd="0" destOrd="0" presId="urn:microsoft.com/office/officeart/2005/8/layout/hierarchy1"/>
    <dgm:cxn modelId="{263BB73D-0BBB-4531-B708-CC02E7E26A66}" type="presOf" srcId="{67084ADC-8AC9-45B7-8025-5CC06E5C4D30}" destId="{301AD807-8D54-423D-BE53-E902D4352DF5}" srcOrd="0" destOrd="0" presId="urn:microsoft.com/office/officeart/2005/8/layout/hierarchy1"/>
    <dgm:cxn modelId="{B7661BF0-4718-4806-93E4-4A6B1739A60B}" type="presOf" srcId="{ADB74638-C382-43D7-BB58-492F49A604DD}" destId="{124E23D0-C1C6-48C3-8B8C-950BE4704352}" srcOrd="0" destOrd="0" presId="urn:microsoft.com/office/officeart/2005/8/layout/hierarchy1"/>
    <dgm:cxn modelId="{48339206-19E3-49AD-BE0A-C1BE1F76C39D}" type="presOf" srcId="{CAA313E6-78EA-452C-8F68-BF7EC3E10CB1}" destId="{5454FC29-6F8F-44B0-9C64-1BA0B4046421}" srcOrd="0" destOrd="0" presId="urn:microsoft.com/office/officeart/2005/8/layout/hierarchy1"/>
    <dgm:cxn modelId="{20C324C1-CAC0-4FDE-98B0-9B001766E482}" type="presOf" srcId="{0485016E-6AEB-437E-A3FD-22A6DD90B669}" destId="{27A09AB9-EDDA-4D6D-A5BC-7E724906B884}" srcOrd="0" destOrd="0" presId="urn:microsoft.com/office/officeart/2005/8/layout/hierarchy1"/>
    <dgm:cxn modelId="{3E599D51-39DB-4FA0-8795-DE25C1F43AF2}" type="presOf" srcId="{32E49C93-698F-4CDB-AA42-3A2C35AB20F3}" destId="{95292F8C-20EC-4FDC-BE0A-2CF2D16B5244}" srcOrd="0" destOrd="0" presId="urn:microsoft.com/office/officeart/2005/8/layout/hierarchy1"/>
    <dgm:cxn modelId="{101574F9-D4D2-4E2E-B2CF-4F2084745235}" srcId="{81D508F2-9D6F-48FF-BD94-0F4E716C81CC}" destId="{D0DB22D0-43AB-4E6B-8742-310F2132E6C6}" srcOrd="0" destOrd="0" parTransId="{003686DA-7037-4116-B9BA-F42F13360B5F}" sibTransId="{4EC33033-F203-433D-945F-9095AFD53210}"/>
    <dgm:cxn modelId="{55E0E63A-8A72-4F64-A80A-53313BE75AFE}" type="presOf" srcId="{83647B5F-C6F0-41FF-B667-B194CD46DF56}" destId="{B6EB4BAB-DDB3-4FB9-AE54-59F211200377}" srcOrd="0" destOrd="0" presId="urn:microsoft.com/office/officeart/2005/8/layout/hierarchy1"/>
    <dgm:cxn modelId="{DDE0E836-9F61-4E43-AF27-8B71B1664910}" type="presOf" srcId="{D156E192-A1E1-4547-88EE-3D26F3C4938C}" destId="{1F4EB509-DAEB-4237-A649-B628A7ADC1F3}" srcOrd="0" destOrd="0" presId="urn:microsoft.com/office/officeart/2005/8/layout/hierarchy1"/>
    <dgm:cxn modelId="{4D9CB298-6677-4319-A758-2942102ED546}" srcId="{2CB1E9DB-10DF-48AB-B7C9-FC9FD2452EC1}" destId="{9C6E0A5F-5D07-4461-B536-A6F3C555C555}" srcOrd="1" destOrd="0" parTransId="{2CCD748B-B63A-4CD2-80D9-EFFACC3D8BAE}" sibTransId="{10F7D378-0FE1-4168-93C6-7C63C3EF71D9}"/>
    <dgm:cxn modelId="{2A157F02-4E23-4127-8F5F-6E8CC88E0056}" type="presOf" srcId="{82A10691-C2F4-4FF3-998E-E6EF55A34650}" destId="{0DD8A679-9CE7-43F4-AAC2-6BD2FE1EA9FA}" srcOrd="0" destOrd="0" presId="urn:microsoft.com/office/officeart/2005/8/layout/hierarchy1"/>
    <dgm:cxn modelId="{2D11CC24-B7D4-41FE-9B73-5897C5E6974C}" type="presOf" srcId="{2CCD748B-B63A-4CD2-80D9-EFFACC3D8BAE}" destId="{15D4EF2B-A2DF-4645-B918-DF103EE03C62}" srcOrd="0" destOrd="0" presId="urn:microsoft.com/office/officeart/2005/8/layout/hierarchy1"/>
    <dgm:cxn modelId="{6C304DDB-9385-4B12-8153-41CB17BCBF40}" type="presOf" srcId="{78279A14-BF2B-4AA2-BD4D-4ABC785AA1ED}" destId="{C9E53ED4-8C28-40B0-B5C6-034488348AF2}" srcOrd="0" destOrd="0" presId="urn:microsoft.com/office/officeart/2005/8/layout/hierarchy1"/>
    <dgm:cxn modelId="{6EC58BE8-B19F-4707-ABF5-FF4694269877}" type="presOf" srcId="{EA4A1D3A-11A6-4433-92C9-58FFAAD4BA53}" destId="{F4DF0795-FBC2-48F4-9A1E-69EADA7AA05E}" srcOrd="0" destOrd="0" presId="urn:microsoft.com/office/officeart/2005/8/layout/hierarchy1"/>
    <dgm:cxn modelId="{15102F85-DE27-4198-9BFB-23F858EF51BA}" type="presOf" srcId="{91D8E63E-C044-47D1-90D6-4BB92A99DA18}" destId="{4E782DD1-3BBE-4F99-92C7-9DD1376B4208}" srcOrd="0" destOrd="0" presId="urn:microsoft.com/office/officeart/2005/8/layout/hierarchy1"/>
    <dgm:cxn modelId="{BAA2FA6E-FA4A-49B9-B86A-64BDA8C4CD7F}" srcId="{2CB1E9DB-10DF-48AB-B7C9-FC9FD2452EC1}" destId="{83647B5F-C6F0-41FF-B667-B194CD46DF56}" srcOrd="2" destOrd="0" parTransId="{D6D9B786-6ED6-424B-97BE-F7D5E643546E}" sibTransId="{C7975AC6-7D8E-4C32-B322-7B1526E1DAF6}"/>
    <dgm:cxn modelId="{FA559592-215D-410F-B292-A63776253698}" type="presOf" srcId="{0CD42227-80CB-4B3F-A077-8BDCB63E8A61}" destId="{71A4432B-BC31-42D3-8E6E-3174B41FBC88}" srcOrd="0" destOrd="0" presId="urn:microsoft.com/office/officeart/2005/8/layout/hierarchy1"/>
    <dgm:cxn modelId="{94FF5F2F-AD60-4822-94D9-9490941C0957}" srcId="{83647B5F-C6F0-41FF-B667-B194CD46DF56}" destId="{C1DFA642-1D2F-4EFC-9B8E-2C206B148178}" srcOrd="0" destOrd="0" parTransId="{57F85D98-EDDB-42AD-ACA2-02BE893CDBE3}" sibTransId="{E9734240-E470-42DC-90F1-DA4AC8F18B5A}"/>
    <dgm:cxn modelId="{FEBAAB40-1C0D-4490-BC0E-65940343E7D2}" srcId="{2CB1E9DB-10DF-48AB-B7C9-FC9FD2452EC1}" destId="{82A10691-C2F4-4FF3-998E-E6EF55A34650}" srcOrd="4" destOrd="0" parTransId="{3876BE54-3094-4EE9-9C1E-824D98DCB99F}" sibTransId="{38EE94A7-74CB-4AB0-B7C2-86B4629327DA}"/>
    <dgm:cxn modelId="{A72C2FCC-43D6-4042-80AC-BBB0D8374413}" type="presOf" srcId="{EEE9D0D1-17B9-4665-A726-B0A5842F2229}" destId="{8E2BE0F7-414B-4BD9-B341-7252C7E8F9D6}" srcOrd="0" destOrd="0" presId="urn:microsoft.com/office/officeart/2005/8/layout/hierarchy1"/>
    <dgm:cxn modelId="{C6B5E847-8332-486D-99F9-137BE47E289B}" type="presOf" srcId="{C1DFA642-1D2F-4EFC-9B8E-2C206B148178}" destId="{D56C1B21-3743-40AE-871A-3DDD90BC59AF}" srcOrd="0" destOrd="0" presId="urn:microsoft.com/office/officeart/2005/8/layout/hierarchy1"/>
    <dgm:cxn modelId="{10C17A93-D8B0-48D8-996F-2332E5FC09D5}" srcId="{C392425B-81A0-4A87-8EBC-BBC934CA0AA1}" destId="{AAD80E25-C061-4184-A269-1961D5A79853}" srcOrd="2" destOrd="0" parTransId="{67084ADC-8AC9-45B7-8025-5CC06E5C4D30}" sibTransId="{69AF0A80-BCCE-4A20-8503-4CCE07D475F2}"/>
    <dgm:cxn modelId="{0F534B1E-913C-4FEA-B8FC-9B9A0E0E003F}" srcId="{9C6E0A5F-5D07-4461-B536-A6F3C555C555}" destId="{D156E192-A1E1-4547-88EE-3D26F3C4938C}" srcOrd="0" destOrd="0" parTransId="{ADB74638-C382-43D7-BB58-492F49A604DD}" sibTransId="{D2D5C0D4-A147-40ED-A3B4-9B5314715D45}"/>
    <dgm:cxn modelId="{9DFD85F9-3BB9-4B76-A08E-4DA220BEF971}" type="presOf" srcId="{55244648-92AB-48D2-91F5-ECA8BA703ED0}" destId="{AFC2338B-4EA9-4C21-A9B4-4AE2B2269C33}" srcOrd="0" destOrd="0" presId="urn:microsoft.com/office/officeart/2005/8/layout/hierarchy1"/>
    <dgm:cxn modelId="{2BF37EFF-15F1-4624-B178-FF8A28CA7C7E}" srcId="{C392425B-81A0-4A87-8EBC-BBC934CA0AA1}" destId="{55244648-92AB-48D2-91F5-ECA8BA703ED0}" srcOrd="1" destOrd="0" parTransId="{EEE9D0D1-17B9-4665-A726-B0A5842F2229}" sibTransId="{0D17FF55-7F0D-4981-8F99-F7901166A1B3}"/>
    <dgm:cxn modelId="{DCAADC58-7DAA-4D84-8270-1DF56EB2E425}" type="presOf" srcId="{02CD7DA4-7C6C-4ED5-816F-CEA3F3A90A11}" destId="{89C5AE23-120A-4259-AEA6-0B0CE9EED0B3}" srcOrd="0" destOrd="0" presId="urn:microsoft.com/office/officeart/2005/8/layout/hierarchy1"/>
    <dgm:cxn modelId="{79F050A1-1B21-471F-AFA7-E01CB691D8A7}" type="presOf" srcId="{1973B8EF-79B3-45C0-B15E-8752A4B48A73}" destId="{262D1052-12B0-4B78-BF12-3BB3E7E1F3D5}" srcOrd="0" destOrd="0" presId="urn:microsoft.com/office/officeart/2005/8/layout/hierarchy1"/>
    <dgm:cxn modelId="{9D4DBAB6-EC8C-4B7C-8D2B-D3EF1D602F86}" type="presOf" srcId="{AAD80E25-C061-4184-A269-1961D5A79853}" destId="{E8BA4404-F414-499A-A500-459B956F2426}" srcOrd="0" destOrd="0" presId="urn:microsoft.com/office/officeart/2005/8/layout/hierarchy1"/>
    <dgm:cxn modelId="{B3492074-03F5-49A1-B349-91FDA04683C0}" srcId="{D0DB22D0-43AB-4E6B-8742-310F2132E6C6}" destId="{9151819F-05CA-4861-833C-E30A22648560}" srcOrd="0" destOrd="0" parTransId="{81518B30-C115-4862-B0E7-20D4531B8236}" sibTransId="{91036A8A-6C2D-4E7B-8DC6-CFFF1A5739E7}"/>
    <dgm:cxn modelId="{E8783362-15A2-4829-A13E-08BA9D47E169}" type="presOf" srcId="{9151819F-05CA-4861-833C-E30A22648560}" destId="{FEE9CA49-54DB-4249-97DD-F4B5F695C59A}" srcOrd="0" destOrd="0" presId="urn:microsoft.com/office/officeart/2005/8/layout/hierarchy1"/>
    <dgm:cxn modelId="{71CDC795-48A6-442A-A2BD-CF3FC2C8514B}" type="presOf" srcId="{82AEBFBD-1B8B-4F82-9271-198895FA4078}" destId="{58394ACC-1A9D-4146-B4E6-412D6348B76D}" srcOrd="0" destOrd="0" presId="urn:microsoft.com/office/officeart/2005/8/layout/hierarchy1"/>
    <dgm:cxn modelId="{48478E65-742F-4880-956D-E8444C2F4E45}" srcId="{2CB1E9DB-10DF-48AB-B7C9-FC9FD2452EC1}" destId="{82AEBFBD-1B8B-4F82-9271-198895FA4078}" srcOrd="3" destOrd="0" parTransId="{AFADD9CF-03B3-4F67-BE9C-BABB7DA836EB}" sibTransId="{785F2ADF-971F-44C9-B0BC-2672DBE87B35}"/>
    <dgm:cxn modelId="{43C1C866-08EA-4FF9-A31D-0408445960E9}" srcId="{2CB1E9DB-10DF-48AB-B7C9-FC9FD2452EC1}" destId="{EA4A1D3A-11A6-4433-92C9-58FFAAD4BA53}" srcOrd="0" destOrd="0" parTransId="{12484DB4-D332-406B-BBF4-1406CC4B93B7}" sibTransId="{FBE93345-089A-4AFE-8729-0E6B024C8625}"/>
    <dgm:cxn modelId="{855E1673-6E6F-41D5-B526-7B585D1EF94F}" type="presOf" srcId="{C392425B-81A0-4A87-8EBC-BBC934CA0AA1}" destId="{B2A95D62-D630-4410-8A29-ECF1765F2494}" srcOrd="0" destOrd="0" presId="urn:microsoft.com/office/officeart/2005/8/layout/hierarchy1"/>
    <dgm:cxn modelId="{7A02763C-0CE8-4A38-8945-311A6F0DE930}" type="presOf" srcId="{CF43A82C-B866-449B-834F-F13E0EBAEDDB}" destId="{43217F8C-95A0-43DC-AF5A-BEC865E269F6}" srcOrd="0" destOrd="0" presId="urn:microsoft.com/office/officeart/2005/8/layout/hierarchy1"/>
    <dgm:cxn modelId="{0D7FE8FF-011D-4696-8774-B4A52D70E34E}" srcId="{EA4A1D3A-11A6-4433-92C9-58FFAAD4BA53}" destId="{0CD42227-80CB-4B3F-A077-8BDCB63E8A61}" srcOrd="0" destOrd="0" parTransId="{32E49C93-698F-4CDB-AA42-3A2C35AB20F3}" sibTransId="{4CA43E9F-BB02-4036-9254-0FA583E3C933}"/>
    <dgm:cxn modelId="{3410F5F1-AE62-4057-A188-C5EE15841604}" type="presOf" srcId="{AFADD9CF-03B3-4F67-BE9C-BABB7DA836EB}" destId="{FF41549D-ECA9-469B-B84B-E18551CEEF9E}" srcOrd="0" destOrd="0" presId="urn:microsoft.com/office/officeart/2005/8/layout/hierarchy1"/>
    <dgm:cxn modelId="{8D035F0F-19FD-4418-823A-385F8BA13143}" type="presOf" srcId="{9C6E0A5F-5D07-4461-B536-A6F3C555C555}" destId="{757EE632-B430-495C-8554-6C7A0ECFD58B}" srcOrd="0" destOrd="0" presId="urn:microsoft.com/office/officeart/2005/8/layout/hierarchy1"/>
    <dgm:cxn modelId="{186A780A-827C-4E9D-9AE1-5301EEE352B0}" srcId="{82AEBFBD-1B8B-4F82-9271-198895FA4078}" destId="{02CD7DA4-7C6C-4ED5-816F-CEA3F3A90A11}" srcOrd="0" destOrd="0" parTransId="{1973B8EF-79B3-45C0-B15E-8752A4B48A73}" sibTransId="{A40222C1-3A8F-4CE1-8399-16FA9A6C8E48}"/>
    <dgm:cxn modelId="{411711A3-504B-4E22-8987-69B0E14CCD21}" type="presOf" srcId="{57F85D98-EDDB-42AD-ACA2-02BE893CDBE3}" destId="{905B282A-5E0C-44F2-830D-2CB62A76F78F}" srcOrd="0" destOrd="0" presId="urn:microsoft.com/office/officeart/2005/8/layout/hierarchy1"/>
    <dgm:cxn modelId="{2F147E75-1F23-461A-84A6-A78A356D9E13}" type="presParOf" srcId="{1572755E-9A48-40D2-9982-E87605E39944}" destId="{AFFC67E6-BCCF-451F-9A6E-97AE6F7AA317}" srcOrd="0" destOrd="0" presId="urn:microsoft.com/office/officeart/2005/8/layout/hierarchy1"/>
    <dgm:cxn modelId="{3E4B0DF5-E7ED-4506-8E7B-4A68E0095526}" type="presParOf" srcId="{AFFC67E6-BCCF-451F-9A6E-97AE6F7AA317}" destId="{BB6CF73C-F05E-4D7D-A8A5-0C5F8B911490}" srcOrd="0" destOrd="0" presId="urn:microsoft.com/office/officeart/2005/8/layout/hierarchy1"/>
    <dgm:cxn modelId="{CDAD3F30-AB4F-4A0F-9255-8597C458CFEE}" type="presParOf" srcId="{BB6CF73C-F05E-4D7D-A8A5-0C5F8B911490}" destId="{A144120A-39E6-4765-80C1-72CE67DEA2D4}" srcOrd="0" destOrd="0" presId="urn:microsoft.com/office/officeart/2005/8/layout/hierarchy1"/>
    <dgm:cxn modelId="{58D371D4-2D53-42E0-9099-CEE16B5EA19C}" type="presParOf" srcId="{BB6CF73C-F05E-4D7D-A8A5-0C5F8B911490}" destId="{1770CF63-1315-45B7-AFA7-D2035F1FA1DD}" srcOrd="1" destOrd="0" presId="urn:microsoft.com/office/officeart/2005/8/layout/hierarchy1"/>
    <dgm:cxn modelId="{41F233DA-43F1-4A01-9C29-B766792642B8}" type="presParOf" srcId="{AFFC67E6-BCCF-451F-9A6E-97AE6F7AA317}" destId="{7E175FF8-6529-4F43-A364-993927E13CD9}" srcOrd="1" destOrd="0" presId="urn:microsoft.com/office/officeart/2005/8/layout/hierarchy1"/>
    <dgm:cxn modelId="{94BE467A-95D5-4F77-B24D-56104E322D93}" type="presParOf" srcId="{7E175FF8-6529-4F43-A364-993927E13CD9}" destId="{3AB09F20-4B67-4620-AC1D-919AFB436214}" srcOrd="0" destOrd="0" presId="urn:microsoft.com/office/officeart/2005/8/layout/hierarchy1"/>
    <dgm:cxn modelId="{538702DB-12CE-4FBF-9636-6759DEADFFBB}" type="presParOf" srcId="{7E175FF8-6529-4F43-A364-993927E13CD9}" destId="{521ABCAB-9A6C-4277-A518-6ADB178284BA}" srcOrd="1" destOrd="0" presId="urn:microsoft.com/office/officeart/2005/8/layout/hierarchy1"/>
    <dgm:cxn modelId="{F1622065-8CB1-48CC-83A1-A903A933480B}" type="presParOf" srcId="{521ABCAB-9A6C-4277-A518-6ADB178284BA}" destId="{B0E1630D-2C7A-4C65-90E6-0C1D447B2DF8}" srcOrd="0" destOrd="0" presId="urn:microsoft.com/office/officeart/2005/8/layout/hierarchy1"/>
    <dgm:cxn modelId="{400FE0D9-F5F7-40CB-8BA5-44C5831214C7}" type="presParOf" srcId="{B0E1630D-2C7A-4C65-90E6-0C1D447B2DF8}" destId="{C4722353-863D-4E4D-B9F1-5D31C0809C62}" srcOrd="0" destOrd="0" presId="urn:microsoft.com/office/officeart/2005/8/layout/hierarchy1"/>
    <dgm:cxn modelId="{B9416A2E-164C-4F2A-834E-B9F6B88868A5}" type="presParOf" srcId="{B0E1630D-2C7A-4C65-90E6-0C1D447B2DF8}" destId="{FEE9CA49-54DB-4249-97DD-F4B5F695C59A}" srcOrd="1" destOrd="0" presId="urn:microsoft.com/office/officeart/2005/8/layout/hierarchy1"/>
    <dgm:cxn modelId="{201EC3E1-89AC-4A04-B67D-5C55A5361BEC}" type="presParOf" srcId="{521ABCAB-9A6C-4277-A518-6ADB178284BA}" destId="{0B022AC4-E7F9-450F-9A1C-C8A2A4A24674}" srcOrd="1" destOrd="0" presId="urn:microsoft.com/office/officeart/2005/8/layout/hierarchy1"/>
    <dgm:cxn modelId="{E7844EC9-B1F1-4EB5-9969-00E4AD03CBB4}" type="presParOf" srcId="{1572755E-9A48-40D2-9982-E87605E39944}" destId="{3978B937-D0DB-41BB-8352-5C2329A877B9}" srcOrd="1" destOrd="0" presId="urn:microsoft.com/office/officeart/2005/8/layout/hierarchy1"/>
    <dgm:cxn modelId="{524B329A-1529-4AE1-AECC-1AC6EFF861CB}" type="presParOf" srcId="{3978B937-D0DB-41BB-8352-5C2329A877B9}" destId="{511088BB-069D-48D3-8F71-D7ACBAF92637}" srcOrd="0" destOrd="0" presId="urn:microsoft.com/office/officeart/2005/8/layout/hierarchy1"/>
    <dgm:cxn modelId="{11BC40E4-802E-47D6-B8C6-C48BF7B33C5F}" type="presParOf" srcId="{511088BB-069D-48D3-8F71-D7ACBAF92637}" destId="{3ED90F77-6444-4D02-959D-7354A0D38BE3}" srcOrd="0" destOrd="0" presId="urn:microsoft.com/office/officeart/2005/8/layout/hierarchy1"/>
    <dgm:cxn modelId="{F686CC6C-026D-4167-AB11-829463DD6514}" type="presParOf" srcId="{511088BB-069D-48D3-8F71-D7ACBAF92637}" destId="{B2A95D62-D630-4410-8A29-ECF1765F2494}" srcOrd="1" destOrd="0" presId="urn:microsoft.com/office/officeart/2005/8/layout/hierarchy1"/>
    <dgm:cxn modelId="{9EDCFE13-9CA3-4319-B922-D288954B7C92}" type="presParOf" srcId="{3978B937-D0DB-41BB-8352-5C2329A877B9}" destId="{E9138F10-7C27-4662-A357-7D85FC5E0D25}" srcOrd="1" destOrd="0" presId="urn:microsoft.com/office/officeart/2005/8/layout/hierarchy1"/>
    <dgm:cxn modelId="{F1B4FE7F-5A7B-4CF4-B57D-C0BF0E4C6862}" type="presParOf" srcId="{E9138F10-7C27-4662-A357-7D85FC5E0D25}" destId="{43217F8C-95A0-43DC-AF5A-BEC865E269F6}" srcOrd="0" destOrd="0" presId="urn:microsoft.com/office/officeart/2005/8/layout/hierarchy1"/>
    <dgm:cxn modelId="{4186BCE8-65D2-4443-B2E3-BCA1889A5FE4}" type="presParOf" srcId="{E9138F10-7C27-4662-A357-7D85FC5E0D25}" destId="{15CF8A76-1571-412D-9EC9-FEE93574A9E6}" srcOrd="1" destOrd="0" presId="urn:microsoft.com/office/officeart/2005/8/layout/hierarchy1"/>
    <dgm:cxn modelId="{FBCCDB02-9268-4C99-8373-4F3F142BA2B3}" type="presParOf" srcId="{15CF8A76-1571-412D-9EC9-FEE93574A9E6}" destId="{4DBCB07E-9F76-4657-A2F1-1645FBAC8632}" srcOrd="0" destOrd="0" presId="urn:microsoft.com/office/officeart/2005/8/layout/hierarchy1"/>
    <dgm:cxn modelId="{A5625562-4873-40D6-A9EC-DB6BA6AD88D9}" type="presParOf" srcId="{4DBCB07E-9F76-4657-A2F1-1645FBAC8632}" destId="{CBD8563C-80A0-4895-A340-21754A5BFF85}" srcOrd="0" destOrd="0" presId="urn:microsoft.com/office/officeart/2005/8/layout/hierarchy1"/>
    <dgm:cxn modelId="{8CAB8C45-26C7-43FF-A5F4-BB62C73E32DC}" type="presParOf" srcId="{4DBCB07E-9F76-4657-A2F1-1645FBAC8632}" destId="{5454FC29-6F8F-44B0-9C64-1BA0B4046421}" srcOrd="1" destOrd="0" presId="urn:microsoft.com/office/officeart/2005/8/layout/hierarchy1"/>
    <dgm:cxn modelId="{949DB427-0DA2-4564-AAC8-A76D7B4C8D6E}" type="presParOf" srcId="{15CF8A76-1571-412D-9EC9-FEE93574A9E6}" destId="{2AC4AEA0-C296-4984-AC75-F7A389C961FF}" srcOrd="1" destOrd="0" presId="urn:microsoft.com/office/officeart/2005/8/layout/hierarchy1"/>
    <dgm:cxn modelId="{4BD2C55C-D3C8-40D2-8C03-E0BD301879E5}" type="presParOf" srcId="{E9138F10-7C27-4662-A357-7D85FC5E0D25}" destId="{8E2BE0F7-414B-4BD9-B341-7252C7E8F9D6}" srcOrd="2" destOrd="0" presId="urn:microsoft.com/office/officeart/2005/8/layout/hierarchy1"/>
    <dgm:cxn modelId="{27A8B47E-EAAA-440B-8BF0-FCC14460EAEF}" type="presParOf" srcId="{E9138F10-7C27-4662-A357-7D85FC5E0D25}" destId="{22936671-41AE-4615-9573-52BD7F14A289}" srcOrd="3" destOrd="0" presId="urn:microsoft.com/office/officeart/2005/8/layout/hierarchy1"/>
    <dgm:cxn modelId="{EDCEAA60-4935-43F0-B123-19BF3F5169C4}" type="presParOf" srcId="{22936671-41AE-4615-9573-52BD7F14A289}" destId="{E956A0E0-5C27-42D6-B0B5-40FA03FA1803}" srcOrd="0" destOrd="0" presId="urn:microsoft.com/office/officeart/2005/8/layout/hierarchy1"/>
    <dgm:cxn modelId="{70A8578C-3156-4E99-82C2-FB3152E314A5}" type="presParOf" srcId="{E956A0E0-5C27-42D6-B0B5-40FA03FA1803}" destId="{0126581A-3603-4AFD-93B9-12AE3A29C762}" srcOrd="0" destOrd="0" presId="urn:microsoft.com/office/officeart/2005/8/layout/hierarchy1"/>
    <dgm:cxn modelId="{2E641B55-69D8-45BA-AEED-44DBBE270DA0}" type="presParOf" srcId="{E956A0E0-5C27-42D6-B0B5-40FA03FA1803}" destId="{AFC2338B-4EA9-4C21-A9B4-4AE2B2269C33}" srcOrd="1" destOrd="0" presId="urn:microsoft.com/office/officeart/2005/8/layout/hierarchy1"/>
    <dgm:cxn modelId="{35D8A7F6-1142-4E37-A772-C710C34775A7}" type="presParOf" srcId="{22936671-41AE-4615-9573-52BD7F14A289}" destId="{9736EBB2-69C7-4D91-B45B-AD233AA6794B}" srcOrd="1" destOrd="0" presId="urn:microsoft.com/office/officeart/2005/8/layout/hierarchy1"/>
    <dgm:cxn modelId="{E446A56B-BA2A-45DD-9FF7-B22C060AE7E9}" type="presParOf" srcId="{9736EBB2-69C7-4D91-B45B-AD233AA6794B}" destId="{27A09AB9-EDDA-4D6D-A5BC-7E724906B884}" srcOrd="0" destOrd="0" presId="urn:microsoft.com/office/officeart/2005/8/layout/hierarchy1"/>
    <dgm:cxn modelId="{43464979-81B6-48FF-AA33-6513786577AD}" type="presParOf" srcId="{9736EBB2-69C7-4D91-B45B-AD233AA6794B}" destId="{FA669A03-6075-4BBB-8212-80D6CFB073CD}" srcOrd="1" destOrd="0" presId="urn:microsoft.com/office/officeart/2005/8/layout/hierarchy1"/>
    <dgm:cxn modelId="{FF995872-AB24-45AC-BFC5-D1160C2CA5C3}" type="presParOf" srcId="{FA669A03-6075-4BBB-8212-80D6CFB073CD}" destId="{51803901-F984-49D3-905B-E31C49F84D3F}" srcOrd="0" destOrd="0" presId="urn:microsoft.com/office/officeart/2005/8/layout/hierarchy1"/>
    <dgm:cxn modelId="{F668127E-A3E5-4EF6-B202-BFF760E8350E}" type="presParOf" srcId="{51803901-F984-49D3-905B-E31C49F84D3F}" destId="{52D9B22A-32F8-480A-8DF0-464A0F67DA71}" srcOrd="0" destOrd="0" presId="urn:microsoft.com/office/officeart/2005/8/layout/hierarchy1"/>
    <dgm:cxn modelId="{5FD1162F-516B-4916-8F40-32269824DB36}" type="presParOf" srcId="{51803901-F984-49D3-905B-E31C49F84D3F}" destId="{0F4A5B7A-D458-4AAA-A927-BC35D413068A}" srcOrd="1" destOrd="0" presId="urn:microsoft.com/office/officeart/2005/8/layout/hierarchy1"/>
    <dgm:cxn modelId="{51A12D5D-BBC1-4234-9D51-9F8172E6968F}" type="presParOf" srcId="{FA669A03-6075-4BBB-8212-80D6CFB073CD}" destId="{09B0C659-7F82-44D9-AA7D-A82C4457914C}" srcOrd="1" destOrd="0" presId="urn:microsoft.com/office/officeart/2005/8/layout/hierarchy1"/>
    <dgm:cxn modelId="{2C3DA4F2-C6F5-47EC-A670-14B22CB5C631}" type="presParOf" srcId="{09B0C659-7F82-44D9-AA7D-A82C4457914C}" destId="{9B2760CE-6BAB-4D8C-80B4-681029FB8789}" srcOrd="0" destOrd="0" presId="urn:microsoft.com/office/officeart/2005/8/layout/hierarchy1"/>
    <dgm:cxn modelId="{B427F801-372A-4D41-B0D2-ED27C68D5301}" type="presParOf" srcId="{09B0C659-7F82-44D9-AA7D-A82C4457914C}" destId="{E3E098EC-2EE6-413B-84A1-336A82D1BF6C}" srcOrd="1" destOrd="0" presId="urn:microsoft.com/office/officeart/2005/8/layout/hierarchy1"/>
    <dgm:cxn modelId="{341264D3-7F03-4320-B2B7-CC8885B6C464}" type="presParOf" srcId="{E3E098EC-2EE6-413B-84A1-336A82D1BF6C}" destId="{1D705C98-80DC-4B9F-8A13-62CAD810F9AF}" srcOrd="0" destOrd="0" presId="urn:microsoft.com/office/officeart/2005/8/layout/hierarchy1"/>
    <dgm:cxn modelId="{71D6F2E7-D977-42E1-9395-29B458665223}" type="presParOf" srcId="{1D705C98-80DC-4B9F-8A13-62CAD810F9AF}" destId="{C1F71EC6-5175-4F15-8450-42D2AFDCF0B5}" srcOrd="0" destOrd="0" presId="urn:microsoft.com/office/officeart/2005/8/layout/hierarchy1"/>
    <dgm:cxn modelId="{7A408CC7-4958-44FF-8E84-01A2C335C1CF}" type="presParOf" srcId="{1D705C98-80DC-4B9F-8A13-62CAD810F9AF}" destId="{F4DF0795-FBC2-48F4-9A1E-69EADA7AA05E}" srcOrd="1" destOrd="0" presId="urn:microsoft.com/office/officeart/2005/8/layout/hierarchy1"/>
    <dgm:cxn modelId="{9BADE504-8EDC-41C6-9E12-B06B457E0B10}" type="presParOf" srcId="{E3E098EC-2EE6-413B-84A1-336A82D1BF6C}" destId="{C1BDC6E7-9931-4372-8E8C-29B53768250C}" srcOrd="1" destOrd="0" presId="urn:microsoft.com/office/officeart/2005/8/layout/hierarchy1"/>
    <dgm:cxn modelId="{B7184AE3-7626-4D25-8CAF-8622BDB77110}" type="presParOf" srcId="{C1BDC6E7-9931-4372-8E8C-29B53768250C}" destId="{95292F8C-20EC-4FDC-BE0A-2CF2D16B5244}" srcOrd="0" destOrd="0" presId="urn:microsoft.com/office/officeart/2005/8/layout/hierarchy1"/>
    <dgm:cxn modelId="{EF23202D-274C-4C33-ADC2-06FB3D8863E5}" type="presParOf" srcId="{C1BDC6E7-9931-4372-8E8C-29B53768250C}" destId="{6E011345-A7A9-425B-9356-A6B3C9F6BB44}" srcOrd="1" destOrd="0" presId="urn:microsoft.com/office/officeart/2005/8/layout/hierarchy1"/>
    <dgm:cxn modelId="{7B3002AD-77D2-4682-9839-33E229DD7BE5}" type="presParOf" srcId="{6E011345-A7A9-425B-9356-A6B3C9F6BB44}" destId="{1D8DF29C-2768-4DDA-A0B9-F5EFECBC0778}" srcOrd="0" destOrd="0" presId="urn:microsoft.com/office/officeart/2005/8/layout/hierarchy1"/>
    <dgm:cxn modelId="{C59671E3-348D-4FC5-999B-9A87C90E5207}" type="presParOf" srcId="{1D8DF29C-2768-4DDA-A0B9-F5EFECBC0778}" destId="{B01D49C9-0098-424A-9C66-BE13EF839404}" srcOrd="0" destOrd="0" presId="urn:microsoft.com/office/officeart/2005/8/layout/hierarchy1"/>
    <dgm:cxn modelId="{E55D93D3-ED55-4542-A559-5B041DF967EA}" type="presParOf" srcId="{1D8DF29C-2768-4DDA-A0B9-F5EFECBC0778}" destId="{71A4432B-BC31-42D3-8E6E-3174B41FBC88}" srcOrd="1" destOrd="0" presId="urn:microsoft.com/office/officeart/2005/8/layout/hierarchy1"/>
    <dgm:cxn modelId="{E0AF3B43-2319-4204-8D3B-9AF38F0AA7DB}" type="presParOf" srcId="{6E011345-A7A9-425B-9356-A6B3C9F6BB44}" destId="{3F4AB60D-C57F-4CEB-9B7E-BDF716BEF374}" srcOrd="1" destOrd="0" presId="urn:microsoft.com/office/officeart/2005/8/layout/hierarchy1"/>
    <dgm:cxn modelId="{B53C3D3E-ECBB-4D65-911C-C7FE723CB146}" type="presParOf" srcId="{09B0C659-7F82-44D9-AA7D-A82C4457914C}" destId="{15D4EF2B-A2DF-4645-B918-DF103EE03C62}" srcOrd="2" destOrd="0" presId="urn:microsoft.com/office/officeart/2005/8/layout/hierarchy1"/>
    <dgm:cxn modelId="{8DAAB02C-26C6-405C-A8B1-72A7DF1123E9}" type="presParOf" srcId="{09B0C659-7F82-44D9-AA7D-A82C4457914C}" destId="{AFA73FCA-2EF7-442D-A2B3-95C8694F0A90}" srcOrd="3" destOrd="0" presId="urn:microsoft.com/office/officeart/2005/8/layout/hierarchy1"/>
    <dgm:cxn modelId="{D30D578F-10AD-4F93-9B0C-B6DA742E3A7A}" type="presParOf" srcId="{AFA73FCA-2EF7-442D-A2B3-95C8694F0A90}" destId="{735DA5A1-E168-419A-8D20-65CE4E7A647D}" srcOrd="0" destOrd="0" presId="urn:microsoft.com/office/officeart/2005/8/layout/hierarchy1"/>
    <dgm:cxn modelId="{BA6C93A5-4D74-407B-9AE4-8A31920EC34F}" type="presParOf" srcId="{735DA5A1-E168-419A-8D20-65CE4E7A647D}" destId="{1D690850-567A-41FE-91A6-48E7616C573D}" srcOrd="0" destOrd="0" presId="urn:microsoft.com/office/officeart/2005/8/layout/hierarchy1"/>
    <dgm:cxn modelId="{4BE85BEB-56AA-4CB5-B684-268AC158E4D5}" type="presParOf" srcId="{735DA5A1-E168-419A-8D20-65CE4E7A647D}" destId="{757EE632-B430-495C-8554-6C7A0ECFD58B}" srcOrd="1" destOrd="0" presId="urn:microsoft.com/office/officeart/2005/8/layout/hierarchy1"/>
    <dgm:cxn modelId="{33E27206-8A8C-4B64-AD15-0CFA05501C2B}" type="presParOf" srcId="{AFA73FCA-2EF7-442D-A2B3-95C8694F0A90}" destId="{F2143778-0415-40B6-8086-02373234AB22}" srcOrd="1" destOrd="0" presId="urn:microsoft.com/office/officeart/2005/8/layout/hierarchy1"/>
    <dgm:cxn modelId="{8FD572CE-9505-4A3C-AAF5-A99890BE095A}" type="presParOf" srcId="{F2143778-0415-40B6-8086-02373234AB22}" destId="{124E23D0-C1C6-48C3-8B8C-950BE4704352}" srcOrd="0" destOrd="0" presId="urn:microsoft.com/office/officeart/2005/8/layout/hierarchy1"/>
    <dgm:cxn modelId="{81CCDDB2-02EC-4BFB-A937-206C75001953}" type="presParOf" srcId="{F2143778-0415-40B6-8086-02373234AB22}" destId="{1E67D650-C8B7-41A6-9514-55509AA4CF99}" srcOrd="1" destOrd="0" presId="urn:microsoft.com/office/officeart/2005/8/layout/hierarchy1"/>
    <dgm:cxn modelId="{161B3E8A-125D-4B88-8248-B7FBB5C58095}" type="presParOf" srcId="{1E67D650-C8B7-41A6-9514-55509AA4CF99}" destId="{B58BE3C3-4126-4B69-AF9E-264643A75D89}" srcOrd="0" destOrd="0" presId="urn:microsoft.com/office/officeart/2005/8/layout/hierarchy1"/>
    <dgm:cxn modelId="{0A6F5FA0-57A3-4F51-86A3-E662CA349797}" type="presParOf" srcId="{B58BE3C3-4126-4B69-AF9E-264643A75D89}" destId="{1D103295-BC04-49AD-882F-C463E00509CA}" srcOrd="0" destOrd="0" presId="urn:microsoft.com/office/officeart/2005/8/layout/hierarchy1"/>
    <dgm:cxn modelId="{0891CFC6-AC96-4E50-AD74-87DF0BC86655}" type="presParOf" srcId="{B58BE3C3-4126-4B69-AF9E-264643A75D89}" destId="{1F4EB509-DAEB-4237-A649-B628A7ADC1F3}" srcOrd="1" destOrd="0" presId="urn:microsoft.com/office/officeart/2005/8/layout/hierarchy1"/>
    <dgm:cxn modelId="{B58A3606-F532-442B-8779-5FD488A538C0}" type="presParOf" srcId="{1E67D650-C8B7-41A6-9514-55509AA4CF99}" destId="{75AD1832-E8C0-4D9D-8C54-C3E07C2530D8}" srcOrd="1" destOrd="0" presId="urn:microsoft.com/office/officeart/2005/8/layout/hierarchy1"/>
    <dgm:cxn modelId="{588435E4-027B-45AD-BED8-3F3192896560}" type="presParOf" srcId="{09B0C659-7F82-44D9-AA7D-A82C4457914C}" destId="{16F9F3D2-9338-4887-B5BC-430E0B78D7C3}" srcOrd="4" destOrd="0" presId="urn:microsoft.com/office/officeart/2005/8/layout/hierarchy1"/>
    <dgm:cxn modelId="{6F292F5F-984E-4AD9-9E4A-4DAFB994D533}" type="presParOf" srcId="{09B0C659-7F82-44D9-AA7D-A82C4457914C}" destId="{F960C08C-55C4-45C9-AA44-B17699D7E783}" srcOrd="5" destOrd="0" presId="urn:microsoft.com/office/officeart/2005/8/layout/hierarchy1"/>
    <dgm:cxn modelId="{B2AD3C49-75CD-407B-8672-A49E3A9B13EA}" type="presParOf" srcId="{F960C08C-55C4-45C9-AA44-B17699D7E783}" destId="{FDADBC9C-818E-479F-982A-A44F89F0F184}" srcOrd="0" destOrd="0" presId="urn:microsoft.com/office/officeart/2005/8/layout/hierarchy1"/>
    <dgm:cxn modelId="{1A2D4482-E15A-4270-A311-F5CF58259E5B}" type="presParOf" srcId="{FDADBC9C-818E-479F-982A-A44F89F0F184}" destId="{48315560-6B45-4BFD-B56C-7DD00E158DFB}" srcOrd="0" destOrd="0" presId="urn:microsoft.com/office/officeart/2005/8/layout/hierarchy1"/>
    <dgm:cxn modelId="{454814A5-46D0-4545-AD76-602A1A47CFA1}" type="presParOf" srcId="{FDADBC9C-818E-479F-982A-A44F89F0F184}" destId="{B6EB4BAB-DDB3-4FB9-AE54-59F211200377}" srcOrd="1" destOrd="0" presId="urn:microsoft.com/office/officeart/2005/8/layout/hierarchy1"/>
    <dgm:cxn modelId="{FCD128F4-7D9C-4D5C-9200-2F667F4B92B5}" type="presParOf" srcId="{F960C08C-55C4-45C9-AA44-B17699D7E783}" destId="{6F5E24BC-51D8-4413-B7C0-6C1439E415EA}" srcOrd="1" destOrd="0" presId="urn:microsoft.com/office/officeart/2005/8/layout/hierarchy1"/>
    <dgm:cxn modelId="{1E61FFE3-9DC4-4636-9B59-734AF839B364}" type="presParOf" srcId="{6F5E24BC-51D8-4413-B7C0-6C1439E415EA}" destId="{905B282A-5E0C-44F2-830D-2CB62A76F78F}" srcOrd="0" destOrd="0" presId="urn:microsoft.com/office/officeart/2005/8/layout/hierarchy1"/>
    <dgm:cxn modelId="{C9A18AC8-AFB3-4673-A374-BD47081C2C94}" type="presParOf" srcId="{6F5E24BC-51D8-4413-B7C0-6C1439E415EA}" destId="{C0BD33C6-4EBA-446A-A2CC-71AFAFD48DBA}" srcOrd="1" destOrd="0" presId="urn:microsoft.com/office/officeart/2005/8/layout/hierarchy1"/>
    <dgm:cxn modelId="{6B3C9B58-BEBC-435E-93D9-5DE3E3DD63A5}" type="presParOf" srcId="{C0BD33C6-4EBA-446A-A2CC-71AFAFD48DBA}" destId="{3EC87A4E-673F-4507-81A5-793F2BA3B1EC}" srcOrd="0" destOrd="0" presId="urn:microsoft.com/office/officeart/2005/8/layout/hierarchy1"/>
    <dgm:cxn modelId="{8A44177E-7DFE-4EE9-ABEE-810E6602C017}" type="presParOf" srcId="{3EC87A4E-673F-4507-81A5-793F2BA3B1EC}" destId="{6AFD0460-D0D7-4F51-98BC-3F3472BF7AA6}" srcOrd="0" destOrd="0" presId="urn:microsoft.com/office/officeart/2005/8/layout/hierarchy1"/>
    <dgm:cxn modelId="{B9A6C8E2-56AE-45CC-8326-D368D356443D}" type="presParOf" srcId="{3EC87A4E-673F-4507-81A5-793F2BA3B1EC}" destId="{D56C1B21-3743-40AE-871A-3DDD90BC59AF}" srcOrd="1" destOrd="0" presId="urn:microsoft.com/office/officeart/2005/8/layout/hierarchy1"/>
    <dgm:cxn modelId="{3E9740AB-2416-4C60-8A44-6FBD9ADFB30A}" type="presParOf" srcId="{C0BD33C6-4EBA-446A-A2CC-71AFAFD48DBA}" destId="{02FEBE9C-C53A-45A2-9931-5C69D76AB126}" srcOrd="1" destOrd="0" presId="urn:microsoft.com/office/officeart/2005/8/layout/hierarchy1"/>
    <dgm:cxn modelId="{94052F69-EB1F-4C1D-B16F-0B26FF31D78D}" type="presParOf" srcId="{09B0C659-7F82-44D9-AA7D-A82C4457914C}" destId="{FF41549D-ECA9-469B-B84B-E18551CEEF9E}" srcOrd="6" destOrd="0" presId="urn:microsoft.com/office/officeart/2005/8/layout/hierarchy1"/>
    <dgm:cxn modelId="{3C1F8064-B8A6-4378-996C-BF993890DC99}" type="presParOf" srcId="{09B0C659-7F82-44D9-AA7D-A82C4457914C}" destId="{54C97CA3-BE65-45B7-ADF5-0042F99B2887}" srcOrd="7" destOrd="0" presId="urn:microsoft.com/office/officeart/2005/8/layout/hierarchy1"/>
    <dgm:cxn modelId="{5B31306B-FC28-4E24-BA94-395BF837C7E6}" type="presParOf" srcId="{54C97CA3-BE65-45B7-ADF5-0042F99B2887}" destId="{F60BE253-2E5D-4859-8CC9-3B5E563B8587}" srcOrd="0" destOrd="0" presId="urn:microsoft.com/office/officeart/2005/8/layout/hierarchy1"/>
    <dgm:cxn modelId="{B361255C-2A8B-4AC1-958D-8AF8CD35AE5D}" type="presParOf" srcId="{F60BE253-2E5D-4859-8CC9-3B5E563B8587}" destId="{81C244F3-7715-4053-ACDB-BEF862D240C9}" srcOrd="0" destOrd="0" presId="urn:microsoft.com/office/officeart/2005/8/layout/hierarchy1"/>
    <dgm:cxn modelId="{7967F892-F031-46F6-99BC-33AA068ECF15}" type="presParOf" srcId="{F60BE253-2E5D-4859-8CC9-3B5E563B8587}" destId="{58394ACC-1A9D-4146-B4E6-412D6348B76D}" srcOrd="1" destOrd="0" presId="urn:microsoft.com/office/officeart/2005/8/layout/hierarchy1"/>
    <dgm:cxn modelId="{77B61330-4302-4FEE-AD02-B3F93FF5A3DB}" type="presParOf" srcId="{54C97CA3-BE65-45B7-ADF5-0042F99B2887}" destId="{8F4BBA0E-8D21-43A6-83C0-125E6BBF2888}" srcOrd="1" destOrd="0" presId="urn:microsoft.com/office/officeart/2005/8/layout/hierarchy1"/>
    <dgm:cxn modelId="{F864F113-0F5F-49F1-9742-9299CAD6FD17}" type="presParOf" srcId="{8F4BBA0E-8D21-43A6-83C0-125E6BBF2888}" destId="{262D1052-12B0-4B78-BF12-3BB3E7E1F3D5}" srcOrd="0" destOrd="0" presId="urn:microsoft.com/office/officeart/2005/8/layout/hierarchy1"/>
    <dgm:cxn modelId="{6E9BD9F9-E547-4EB8-9283-476C72EDB235}" type="presParOf" srcId="{8F4BBA0E-8D21-43A6-83C0-125E6BBF2888}" destId="{B4E9CEF9-4D86-497C-831A-FD1F631B4600}" srcOrd="1" destOrd="0" presId="urn:microsoft.com/office/officeart/2005/8/layout/hierarchy1"/>
    <dgm:cxn modelId="{EEBC6A8B-BAF2-409B-B8CB-B79B59E8E767}" type="presParOf" srcId="{B4E9CEF9-4D86-497C-831A-FD1F631B4600}" destId="{05350635-0126-474A-9F61-DC065E85C84C}" srcOrd="0" destOrd="0" presId="urn:microsoft.com/office/officeart/2005/8/layout/hierarchy1"/>
    <dgm:cxn modelId="{A14758A5-A27F-43EC-A23C-FB25C0170EA5}" type="presParOf" srcId="{05350635-0126-474A-9F61-DC065E85C84C}" destId="{1C396C62-3FA7-46A5-8CFF-0A9DFD60286B}" srcOrd="0" destOrd="0" presId="urn:microsoft.com/office/officeart/2005/8/layout/hierarchy1"/>
    <dgm:cxn modelId="{EFA59EC0-32E1-4CD1-9470-F8C7CFB63DF4}" type="presParOf" srcId="{05350635-0126-474A-9F61-DC065E85C84C}" destId="{89C5AE23-120A-4259-AEA6-0B0CE9EED0B3}" srcOrd="1" destOrd="0" presId="urn:microsoft.com/office/officeart/2005/8/layout/hierarchy1"/>
    <dgm:cxn modelId="{FC1BA0C4-5C76-4991-8EA1-19C6FA572362}" type="presParOf" srcId="{B4E9CEF9-4D86-497C-831A-FD1F631B4600}" destId="{F9AB72F5-F1D7-4E8D-A654-E24B2C9D6CA2}" srcOrd="1" destOrd="0" presId="urn:microsoft.com/office/officeart/2005/8/layout/hierarchy1"/>
    <dgm:cxn modelId="{AE1AFAB6-7088-4335-818F-40FB9A160597}" type="presParOf" srcId="{09B0C659-7F82-44D9-AA7D-A82C4457914C}" destId="{04A8B56E-4B8C-4A91-AD38-C70444E515A5}" srcOrd="8" destOrd="0" presId="urn:microsoft.com/office/officeart/2005/8/layout/hierarchy1"/>
    <dgm:cxn modelId="{44E06FBD-F6AA-4237-BE71-53F55C6AA614}" type="presParOf" srcId="{09B0C659-7F82-44D9-AA7D-A82C4457914C}" destId="{8D64A3E4-E75F-4BCD-95E5-F5EFC067C161}" srcOrd="9" destOrd="0" presId="urn:microsoft.com/office/officeart/2005/8/layout/hierarchy1"/>
    <dgm:cxn modelId="{C3B2FCA5-6090-4268-AD74-4FA0DCD2D506}" type="presParOf" srcId="{8D64A3E4-E75F-4BCD-95E5-F5EFC067C161}" destId="{3D6D7249-0996-401E-BDF9-DD18CBF37D75}" srcOrd="0" destOrd="0" presId="urn:microsoft.com/office/officeart/2005/8/layout/hierarchy1"/>
    <dgm:cxn modelId="{8F98E3D2-40E1-4AC4-9232-489D26FE8418}" type="presParOf" srcId="{3D6D7249-0996-401E-BDF9-DD18CBF37D75}" destId="{FEFE8547-DDEA-4F35-8CB1-735D166588A5}" srcOrd="0" destOrd="0" presId="urn:microsoft.com/office/officeart/2005/8/layout/hierarchy1"/>
    <dgm:cxn modelId="{5ED25B32-841F-4888-81E7-9D79F7E7A3D3}" type="presParOf" srcId="{3D6D7249-0996-401E-BDF9-DD18CBF37D75}" destId="{0DD8A679-9CE7-43F4-AAC2-6BD2FE1EA9FA}" srcOrd="1" destOrd="0" presId="urn:microsoft.com/office/officeart/2005/8/layout/hierarchy1"/>
    <dgm:cxn modelId="{354AC697-4CDA-48C0-A447-CFD8F2D62413}" type="presParOf" srcId="{8D64A3E4-E75F-4BCD-95E5-F5EFC067C161}" destId="{AC6C21C8-B737-48B4-A284-2976483BB40F}" srcOrd="1" destOrd="0" presId="urn:microsoft.com/office/officeart/2005/8/layout/hierarchy1"/>
    <dgm:cxn modelId="{828C25F4-937F-4475-ACF0-060E341F8D74}" type="presParOf" srcId="{AC6C21C8-B737-48B4-A284-2976483BB40F}" destId="{C9E53ED4-8C28-40B0-B5C6-034488348AF2}" srcOrd="0" destOrd="0" presId="urn:microsoft.com/office/officeart/2005/8/layout/hierarchy1"/>
    <dgm:cxn modelId="{765C3DC1-EC19-47B7-8619-E9862C8ACEF4}" type="presParOf" srcId="{AC6C21C8-B737-48B4-A284-2976483BB40F}" destId="{F631B8F3-FDE2-430D-87D4-9188004B8926}" srcOrd="1" destOrd="0" presId="urn:microsoft.com/office/officeart/2005/8/layout/hierarchy1"/>
    <dgm:cxn modelId="{BF142632-57E1-4DB4-8B44-CCB958A7569C}" type="presParOf" srcId="{F631B8F3-FDE2-430D-87D4-9188004B8926}" destId="{4210B0DD-264A-4EB1-ABB5-8D76D6A6789C}" srcOrd="0" destOrd="0" presId="urn:microsoft.com/office/officeart/2005/8/layout/hierarchy1"/>
    <dgm:cxn modelId="{EAE94E2F-0458-4098-8946-1019E9EDDB7E}" type="presParOf" srcId="{4210B0DD-264A-4EB1-ABB5-8D76D6A6789C}" destId="{4C318809-1B9A-410B-8F75-935308F68F87}" srcOrd="0" destOrd="0" presId="urn:microsoft.com/office/officeart/2005/8/layout/hierarchy1"/>
    <dgm:cxn modelId="{A026E463-1E3F-41FE-81CA-5873ED066074}" type="presParOf" srcId="{4210B0DD-264A-4EB1-ABB5-8D76D6A6789C}" destId="{4E782DD1-3BBE-4F99-92C7-9DD1376B4208}" srcOrd="1" destOrd="0" presId="urn:microsoft.com/office/officeart/2005/8/layout/hierarchy1"/>
    <dgm:cxn modelId="{B5BAADEF-7815-480A-B340-C3653EB28714}" type="presParOf" srcId="{F631B8F3-FDE2-430D-87D4-9188004B8926}" destId="{ED220F40-F332-44E9-9211-62E966EF150E}" srcOrd="1" destOrd="0" presId="urn:microsoft.com/office/officeart/2005/8/layout/hierarchy1"/>
    <dgm:cxn modelId="{20CCECD1-3F87-442D-9002-95852396B870}" type="presParOf" srcId="{E9138F10-7C27-4662-A357-7D85FC5E0D25}" destId="{301AD807-8D54-423D-BE53-E902D4352DF5}" srcOrd="4" destOrd="0" presId="urn:microsoft.com/office/officeart/2005/8/layout/hierarchy1"/>
    <dgm:cxn modelId="{66DEFFBF-A1F4-4F9C-BB2E-F232E5A4574A}" type="presParOf" srcId="{E9138F10-7C27-4662-A357-7D85FC5E0D25}" destId="{4A0E472A-BD14-4C9B-A776-44786DB962B1}" srcOrd="5" destOrd="0" presId="urn:microsoft.com/office/officeart/2005/8/layout/hierarchy1"/>
    <dgm:cxn modelId="{204DFD6E-6FE5-46CE-8507-4A4BB0935D24}" type="presParOf" srcId="{4A0E472A-BD14-4C9B-A776-44786DB962B1}" destId="{1B31FC72-CD90-41FC-B99C-4E32DDC1FD29}" srcOrd="0" destOrd="0" presId="urn:microsoft.com/office/officeart/2005/8/layout/hierarchy1"/>
    <dgm:cxn modelId="{19ECF9EA-07C8-40FE-B448-B234F0373BE0}" type="presParOf" srcId="{1B31FC72-CD90-41FC-B99C-4E32DDC1FD29}" destId="{25438D96-0C96-4427-8273-B86AFBE727D6}" srcOrd="0" destOrd="0" presId="urn:microsoft.com/office/officeart/2005/8/layout/hierarchy1"/>
    <dgm:cxn modelId="{A1FEED16-6631-4FD9-BEE3-F3AD8952DD41}" type="presParOf" srcId="{1B31FC72-CD90-41FC-B99C-4E32DDC1FD29}" destId="{E8BA4404-F414-499A-A500-459B956F2426}" srcOrd="1" destOrd="0" presId="urn:microsoft.com/office/officeart/2005/8/layout/hierarchy1"/>
    <dgm:cxn modelId="{5320D3B6-9AEB-4403-B9D7-1D7CB2722AF5}" type="presParOf" srcId="{4A0E472A-BD14-4C9B-A776-44786DB962B1}" destId="{14170552-DD70-422D-B86D-0FA06ECF3F73}"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9728C9-6665-43A5-9572-DDB40B52ADF3}" type="doc">
      <dgm:prSet loTypeId="urn:microsoft.com/office/officeart/2005/8/layout/radial6" loCatId="cycle" qsTypeId="urn:microsoft.com/office/officeart/2005/8/quickstyle/simple2" qsCatId="simple" csTypeId="urn:microsoft.com/office/officeart/2005/8/colors/colorful2" csCatId="colorful" phldr="1"/>
      <dgm:spPr/>
      <dgm:t>
        <a:bodyPr/>
        <a:lstStyle/>
        <a:p>
          <a:endParaRPr lang="es-EC"/>
        </a:p>
      </dgm:t>
    </dgm:pt>
    <dgm:pt modelId="{4F508D13-BBF4-41F3-B06C-D6BD1AB497AD}">
      <dgm:prSet phldrT="[Texto]" custT="1"/>
      <dgm:spPr/>
      <dgm:t>
        <a:bodyPr/>
        <a:lstStyle/>
        <a:p>
          <a:r>
            <a:rPr lang="es-ES" sz="2800" b="1" dirty="0" smtClean="0"/>
            <a:t>Mapa Mental</a:t>
          </a:r>
          <a:endParaRPr lang="es-EC" sz="2800" dirty="0"/>
        </a:p>
      </dgm:t>
    </dgm:pt>
    <dgm:pt modelId="{6F84E4CF-522D-4577-8290-4DE0E6FC7F54}" type="parTrans" cxnId="{6ABAF108-EFB3-41AD-A8D6-7D22000FC52B}">
      <dgm:prSet/>
      <dgm:spPr/>
      <dgm:t>
        <a:bodyPr/>
        <a:lstStyle/>
        <a:p>
          <a:endParaRPr lang="es-EC"/>
        </a:p>
      </dgm:t>
    </dgm:pt>
    <dgm:pt modelId="{AE602F49-552E-43FD-8A42-89D36885715F}" type="sibTrans" cxnId="{6ABAF108-EFB3-41AD-A8D6-7D22000FC52B}">
      <dgm:prSet/>
      <dgm:spPr/>
      <dgm:t>
        <a:bodyPr/>
        <a:lstStyle/>
        <a:p>
          <a:endParaRPr lang="es-EC"/>
        </a:p>
      </dgm:t>
    </dgm:pt>
    <dgm:pt modelId="{974D248F-AF5C-49D4-B366-785FCF8F9349}">
      <dgm:prSet phldrT="[Texto]" custT="1"/>
      <dgm:spPr/>
      <dgm:t>
        <a:bodyPr/>
        <a:lstStyle/>
        <a:p>
          <a:r>
            <a:rPr lang="es-ES" sz="1400" dirty="0" smtClean="0">
              <a:latin typeface="+mn-lt"/>
              <a:ea typeface="Times New Roman" panose="02020603050405020304" pitchFamily="18" charset="0"/>
            </a:rPr>
            <a:t>nueva estrategia para aprender y potenciar la memoria.</a:t>
          </a:r>
          <a:endParaRPr lang="es-EC" sz="1400" dirty="0">
            <a:latin typeface="+mn-lt"/>
          </a:endParaRPr>
        </a:p>
      </dgm:t>
    </dgm:pt>
    <dgm:pt modelId="{57F3D5F4-0712-45DA-B683-D1E5162326AE}" type="parTrans" cxnId="{DBD91614-70EE-4766-8FFD-9521DDFA01F2}">
      <dgm:prSet/>
      <dgm:spPr/>
      <dgm:t>
        <a:bodyPr/>
        <a:lstStyle/>
        <a:p>
          <a:endParaRPr lang="es-EC"/>
        </a:p>
      </dgm:t>
    </dgm:pt>
    <dgm:pt modelId="{10266A00-DB34-4A70-9246-26DA4162BEAF}" type="sibTrans" cxnId="{DBD91614-70EE-4766-8FFD-9521DDFA01F2}">
      <dgm:prSet/>
      <dgm:spPr/>
      <dgm:t>
        <a:bodyPr/>
        <a:lstStyle/>
        <a:p>
          <a:endParaRPr lang="es-EC"/>
        </a:p>
      </dgm:t>
    </dgm:pt>
    <dgm:pt modelId="{A489A0B5-D8F4-48AA-96DA-0C70A2E86597}">
      <dgm:prSet phldrT="[Texto]" custT="1"/>
      <dgm:spPr/>
      <dgm:t>
        <a:bodyPr/>
        <a:lstStyle/>
        <a:p>
          <a:r>
            <a:rPr lang="es-EC" sz="1600" b="1" dirty="0" smtClean="0"/>
            <a:t>Características</a:t>
          </a:r>
          <a:endParaRPr lang="es-EC" sz="1600" b="1" dirty="0"/>
        </a:p>
      </dgm:t>
    </dgm:pt>
    <dgm:pt modelId="{055ED3A9-4FA2-4FF8-A3E0-22BEAECB0134}" type="parTrans" cxnId="{E1F50B97-B161-4C50-A4C2-7839F82EFE2E}">
      <dgm:prSet/>
      <dgm:spPr/>
      <dgm:t>
        <a:bodyPr/>
        <a:lstStyle/>
        <a:p>
          <a:endParaRPr lang="es-EC"/>
        </a:p>
      </dgm:t>
    </dgm:pt>
    <dgm:pt modelId="{8C98CC67-917E-473D-93B5-593A93CBF147}" type="sibTrans" cxnId="{E1F50B97-B161-4C50-A4C2-7839F82EFE2E}">
      <dgm:prSet/>
      <dgm:spPr/>
      <dgm:t>
        <a:bodyPr/>
        <a:lstStyle/>
        <a:p>
          <a:endParaRPr lang="es-EC"/>
        </a:p>
      </dgm:t>
    </dgm:pt>
    <dgm:pt modelId="{600FB172-86B0-4C15-96CA-21FB412B0DF3}">
      <dgm:prSet custT="1"/>
      <dgm:spPr/>
      <dgm:t>
        <a:bodyPr/>
        <a:lstStyle/>
        <a:p>
          <a:r>
            <a:rPr lang="es-ES" sz="1600" b="1" dirty="0" smtClean="0"/>
            <a:t>Utilidad de los Mapas Mentales </a:t>
          </a:r>
          <a:endParaRPr lang="es-EC" sz="1600" b="1" dirty="0"/>
        </a:p>
      </dgm:t>
    </dgm:pt>
    <dgm:pt modelId="{20D75F07-8B99-4502-A902-4D61AEBE3FFE}" type="parTrans" cxnId="{96E81009-0C04-44DD-9EB2-2917609890DA}">
      <dgm:prSet/>
      <dgm:spPr/>
      <dgm:t>
        <a:bodyPr/>
        <a:lstStyle/>
        <a:p>
          <a:endParaRPr lang="es-EC"/>
        </a:p>
      </dgm:t>
    </dgm:pt>
    <dgm:pt modelId="{C260028C-DFE5-40D6-95EE-4413BEF7CDAC}" type="sibTrans" cxnId="{96E81009-0C04-44DD-9EB2-2917609890DA}">
      <dgm:prSet/>
      <dgm:spPr/>
      <dgm:t>
        <a:bodyPr/>
        <a:lstStyle/>
        <a:p>
          <a:endParaRPr lang="es-EC"/>
        </a:p>
      </dgm:t>
    </dgm:pt>
    <dgm:pt modelId="{3400D48E-C44E-48C1-8C2C-28F44F6424F2}">
      <dgm:prSet custT="1"/>
      <dgm:spPr/>
      <dgm:t>
        <a:bodyPr/>
        <a:lstStyle/>
        <a:p>
          <a:r>
            <a:rPr lang="es-ES" sz="1600" b="1" dirty="0" smtClean="0"/>
            <a:t>Leyes de la Cartografía Mental</a:t>
          </a:r>
          <a:endParaRPr lang="es-EC" sz="1600" b="1" dirty="0"/>
        </a:p>
      </dgm:t>
    </dgm:pt>
    <dgm:pt modelId="{EC84604F-25A8-4F97-8853-4D4EE156F6AB}" type="parTrans" cxnId="{E2F27F3B-6901-43E3-BBD0-B181CD03E738}">
      <dgm:prSet/>
      <dgm:spPr/>
      <dgm:t>
        <a:bodyPr/>
        <a:lstStyle/>
        <a:p>
          <a:endParaRPr lang="es-EC"/>
        </a:p>
      </dgm:t>
    </dgm:pt>
    <dgm:pt modelId="{02A4C713-88CC-4E7C-81F4-CF0B7FD1EBF6}" type="sibTrans" cxnId="{E2F27F3B-6901-43E3-BBD0-B181CD03E738}">
      <dgm:prSet/>
      <dgm:spPr/>
      <dgm:t>
        <a:bodyPr/>
        <a:lstStyle/>
        <a:p>
          <a:endParaRPr lang="es-EC"/>
        </a:p>
      </dgm:t>
    </dgm:pt>
    <dgm:pt modelId="{502B74B4-A191-4F26-A2C5-8525063324B3}">
      <dgm:prSet custT="1"/>
      <dgm:spPr/>
      <dgm:t>
        <a:bodyPr/>
        <a:lstStyle/>
        <a:p>
          <a:r>
            <a:rPr lang="es-ES" sz="1600" b="1" dirty="0" smtClean="0"/>
            <a:t>Beneficios y ventajas de los Mapas Mentales</a:t>
          </a:r>
          <a:endParaRPr lang="es-EC" sz="1600" b="1" dirty="0"/>
        </a:p>
      </dgm:t>
    </dgm:pt>
    <dgm:pt modelId="{3F52CD90-AE54-421D-A770-3FE908FC5561}" type="parTrans" cxnId="{048C9FDD-3476-426D-9973-538E9CF1D269}">
      <dgm:prSet/>
      <dgm:spPr/>
      <dgm:t>
        <a:bodyPr/>
        <a:lstStyle/>
        <a:p>
          <a:endParaRPr lang="es-EC"/>
        </a:p>
      </dgm:t>
    </dgm:pt>
    <dgm:pt modelId="{6FD60138-BE62-4193-93F6-B8A7D1DA6800}" type="sibTrans" cxnId="{048C9FDD-3476-426D-9973-538E9CF1D269}">
      <dgm:prSet/>
      <dgm:spPr/>
      <dgm:t>
        <a:bodyPr/>
        <a:lstStyle/>
        <a:p>
          <a:endParaRPr lang="es-EC"/>
        </a:p>
      </dgm:t>
    </dgm:pt>
    <dgm:pt modelId="{417CAE53-DE5D-43D4-B27C-442AF823B773}">
      <dgm:prSet phldrT="[Texto]" custT="1"/>
      <dgm:spPr/>
      <dgm:t>
        <a:bodyPr/>
        <a:lstStyle/>
        <a:p>
          <a:r>
            <a:rPr lang="es-ES" sz="1600" b="1" dirty="0" smtClean="0"/>
            <a:t>Tipos de Mapas Mentales</a:t>
          </a:r>
          <a:endParaRPr lang="es-EC" sz="1600" dirty="0"/>
        </a:p>
      </dgm:t>
    </dgm:pt>
    <dgm:pt modelId="{CB83122D-A134-4DAB-8704-F895498C5502}" type="parTrans" cxnId="{53FBA67B-B9B1-494E-A796-66C6E9BCA671}">
      <dgm:prSet/>
      <dgm:spPr/>
      <dgm:t>
        <a:bodyPr/>
        <a:lstStyle/>
        <a:p>
          <a:endParaRPr lang="es-EC"/>
        </a:p>
      </dgm:t>
    </dgm:pt>
    <dgm:pt modelId="{FAFBE0B4-964B-4FCD-A7C3-C6C7D2C6AC68}" type="sibTrans" cxnId="{53FBA67B-B9B1-494E-A796-66C6E9BCA671}">
      <dgm:prSet/>
      <dgm:spPr/>
      <dgm:t>
        <a:bodyPr/>
        <a:lstStyle/>
        <a:p>
          <a:endParaRPr lang="es-EC"/>
        </a:p>
      </dgm:t>
    </dgm:pt>
    <dgm:pt modelId="{E7136E86-18FD-4091-AF17-F733137746B9}">
      <dgm:prSet phldrT="[Texto]" custT="1"/>
      <dgm:spPr/>
      <dgm:t>
        <a:bodyPr/>
        <a:lstStyle/>
        <a:p>
          <a:r>
            <a:rPr lang="es-ES" sz="2000" b="1" dirty="0" smtClean="0"/>
            <a:t>El Lenguaje y los Mapas Mentales</a:t>
          </a:r>
          <a:endParaRPr lang="es-EC" sz="2000" dirty="0"/>
        </a:p>
      </dgm:t>
    </dgm:pt>
    <dgm:pt modelId="{5805CB98-B081-45F6-AC41-289B3058974D}" type="parTrans" cxnId="{294DC453-DB29-43AF-9A21-2973727685C2}">
      <dgm:prSet/>
      <dgm:spPr/>
      <dgm:t>
        <a:bodyPr/>
        <a:lstStyle/>
        <a:p>
          <a:endParaRPr lang="es-EC"/>
        </a:p>
      </dgm:t>
    </dgm:pt>
    <dgm:pt modelId="{B2B59AD9-C745-4175-B827-D26375652F18}" type="sibTrans" cxnId="{294DC453-DB29-43AF-9A21-2973727685C2}">
      <dgm:prSet/>
      <dgm:spPr/>
      <dgm:t>
        <a:bodyPr/>
        <a:lstStyle/>
        <a:p>
          <a:endParaRPr lang="es-EC"/>
        </a:p>
      </dgm:t>
    </dgm:pt>
    <dgm:pt modelId="{C7BB6A1A-895A-4464-A766-6EA5D4297CEB}">
      <dgm:prSet phldrT="[Texto]" custT="1"/>
      <dgm:spPr/>
      <dgm:t>
        <a:bodyPr/>
        <a:lstStyle/>
        <a:p>
          <a:r>
            <a:rPr lang="es-ES" sz="1600" b="1" dirty="0" smtClean="0"/>
            <a:t>Los mapas mentales en la educación inicial.</a:t>
          </a:r>
          <a:endParaRPr lang="es-EC" sz="1600" dirty="0"/>
        </a:p>
      </dgm:t>
    </dgm:pt>
    <dgm:pt modelId="{E8B3ADDD-04C5-4B8A-BFD3-A27A4159977D}" type="parTrans" cxnId="{814EE36B-4937-4B9B-BF4D-41C9DC17B1A0}">
      <dgm:prSet/>
      <dgm:spPr/>
      <dgm:t>
        <a:bodyPr/>
        <a:lstStyle/>
        <a:p>
          <a:endParaRPr lang="es-EC"/>
        </a:p>
      </dgm:t>
    </dgm:pt>
    <dgm:pt modelId="{869ED6C5-6C2A-48A0-85BF-362D7BBD8384}" type="sibTrans" cxnId="{814EE36B-4937-4B9B-BF4D-41C9DC17B1A0}">
      <dgm:prSet/>
      <dgm:spPr/>
      <dgm:t>
        <a:bodyPr/>
        <a:lstStyle/>
        <a:p>
          <a:endParaRPr lang="es-EC"/>
        </a:p>
      </dgm:t>
    </dgm:pt>
    <dgm:pt modelId="{C0894606-1771-4807-B0A5-FACB81E908C7}" type="pres">
      <dgm:prSet presAssocID="{D49728C9-6665-43A5-9572-DDB40B52ADF3}" presName="Name0" presStyleCnt="0">
        <dgm:presLayoutVars>
          <dgm:chMax val="1"/>
          <dgm:dir/>
          <dgm:animLvl val="ctr"/>
          <dgm:resizeHandles val="exact"/>
        </dgm:presLayoutVars>
      </dgm:prSet>
      <dgm:spPr/>
      <dgm:t>
        <a:bodyPr/>
        <a:lstStyle/>
        <a:p>
          <a:endParaRPr lang="es-EC"/>
        </a:p>
      </dgm:t>
    </dgm:pt>
    <dgm:pt modelId="{300D3A6D-D96D-41BA-AE68-D6AB0490BBD3}" type="pres">
      <dgm:prSet presAssocID="{4F508D13-BBF4-41F3-B06C-D6BD1AB497AD}" presName="centerShape" presStyleLbl="node0" presStyleIdx="0" presStyleCnt="1" custScaleX="175589" custScaleY="100362" custLinFactNeighborX="1245" custLinFactNeighborY="644"/>
      <dgm:spPr/>
      <dgm:t>
        <a:bodyPr/>
        <a:lstStyle/>
        <a:p>
          <a:endParaRPr lang="es-EC"/>
        </a:p>
      </dgm:t>
    </dgm:pt>
    <dgm:pt modelId="{B255993F-C46E-484E-BEB0-AD8E69768A49}" type="pres">
      <dgm:prSet presAssocID="{974D248F-AF5C-49D4-B366-785FCF8F9349}" presName="node" presStyleLbl="node1" presStyleIdx="0" presStyleCnt="8" custScaleX="175589" custScaleY="100362" custRadScaleRad="98744" custRadScaleInc="9632">
        <dgm:presLayoutVars>
          <dgm:bulletEnabled val="1"/>
        </dgm:presLayoutVars>
      </dgm:prSet>
      <dgm:spPr/>
      <dgm:t>
        <a:bodyPr/>
        <a:lstStyle/>
        <a:p>
          <a:endParaRPr lang="es-EC"/>
        </a:p>
      </dgm:t>
    </dgm:pt>
    <dgm:pt modelId="{AC440599-ABF8-4DB3-A85F-798587F91F01}" type="pres">
      <dgm:prSet presAssocID="{974D248F-AF5C-49D4-B366-785FCF8F9349}" presName="dummy" presStyleCnt="0"/>
      <dgm:spPr/>
    </dgm:pt>
    <dgm:pt modelId="{CCD8A2B7-2FDB-4146-8F81-F9254451CC8F}" type="pres">
      <dgm:prSet presAssocID="{10266A00-DB34-4A70-9246-26DA4162BEAF}" presName="sibTrans" presStyleLbl="sibTrans2D1" presStyleIdx="0" presStyleCnt="8" custAng="4758733" custLinFactNeighborX="-53803" custLinFactNeighborY="-27246"/>
      <dgm:spPr/>
      <dgm:t>
        <a:bodyPr/>
        <a:lstStyle/>
        <a:p>
          <a:endParaRPr lang="es-EC"/>
        </a:p>
      </dgm:t>
    </dgm:pt>
    <dgm:pt modelId="{CBE05BBD-7EE7-4EC1-B051-5123D9E73163}" type="pres">
      <dgm:prSet presAssocID="{A489A0B5-D8F4-48AA-96DA-0C70A2E86597}" presName="node" presStyleLbl="node1" presStyleIdx="1" presStyleCnt="8" custScaleX="175589" custScaleY="100362" custRadScaleRad="128537" custRadScaleInc="58899">
        <dgm:presLayoutVars>
          <dgm:bulletEnabled val="1"/>
        </dgm:presLayoutVars>
      </dgm:prSet>
      <dgm:spPr/>
      <dgm:t>
        <a:bodyPr/>
        <a:lstStyle/>
        <a:p>
          <a:endParaRPr lang="es-EC"/>
        </a:p>
      </dgm:t>
    </dgm:pt>
    <dgm:pt modelId="{6C819F15-76B4-4D2B-B5B2-BF9561D8F57F}" type="pres">
      <dgm:prSet presAssocID="{A489A0B5-D8F4-48AA-96DA-0C70A2E86597}" presName="dummy" presStyleCnt="0"/>
      <dgm:spPr/>
    </dgm:pt>
    <dgm:pt modelId="{6A24ECED-1BA3-4194-8068-59513B63F72C}" type="pres">
      <dgm:prSet presAssocID="{8C98CC67-917E-473D-93B5-593A93CBF147}" presName="sibTrans" presStyleLbl="sibTrans2D1" presStyleIdx="1" presStyleCnt="8" custAng="3822189" custLinFactNeighborX="-10526" custLinFactNeighborY="-45534"/>
      <dgm:spPr/>
      <dgm:t>
        <a:bodyPr/>
        <a:lstStyle/>
        <a:p>
          <a:endParaRPr lang="es-EC"/>
        </a:p>
      </dgm:t>
    </dgm:pt>
    <dgm:pt modelId="{D82AFD56-C1C3-4494-A51A-72CD94D843C3}" type="pres">
      <dgm:prSet presAssocID="{600FB172-86B0-4C15-96CA-21FB412B0DF3}" presName="node" presStyleLbl="node1" presStyleIdx="2" presStyleCnt="8" custScaleX="218851" custScaleY="98844" custRadScaleRad="128101" custRadScaleInc="20638">
        <dgm:presLayoutVars>
          <dgm:bulletEnabled val="1"/>
        </dgm:presLayoutVars>
      </dgm:prSet>
      <dgm:spPr/>
      <dgm:t>
        <a:bodyPr/>
        <a:lstStyle/>
        <a:p>
          <a:endParaRPr lang="es-EC"/>
        </a:p>
      </dgm:t>
    </dgm:pt>
    <dgm:pt modelId="{7AAF81BF-9011-4092-8F12-1C4058F7BD88}" type="pres">
      <dgm:prSet presAssocID="{600FB172-86B0-4C15-96CA-21FB412B0DF3}" presName="dummy" presStyleCnt="0"/>
      <dgm:spPr/>
    </dgm:pt>
    <dgm:pt modelId="{69445404-ACAD-44F3-8C6A-B8693F0E643F}" type="pres">
      <dgm:prSet presAssocID="{C260028C-DFE5-40D6-95EE-4413BEF7CDAC}" presName="sibTrans" presStyleLbl="sibTrans2D1" presStyleIdx="2" presStyleCnt="8" custAng="4236498" custLinFactNeighborX="31747" custLinFactNeighborY="-36829"/>
      <dgm:spPr/>
      <dgm:t>
        <a:bodyPr/>
        <a:lstStyle/>
        <a:p>
          <a:endParaRPr lang="es-EC"/>
        </a:p>
      </dgm:t>
    </dgm:pt>
    <dgm:pt modelId="{F0D920C7-AA1A-4924-8387-25EA1761C06F}" type="pres">
      <dgm:prSet presAssocID="{3400D48E-C44E-48C1-8C2C-28F44F6424F2}" presName="node" presStyleLbl="node1" presStyleIdx="3" presStyleCnt="8" custScaleX="175589" custScaleY="100362" custRadScaleRad="115522" custRadScaleInc="-41033">
        <dgm:presLayoutVars>
          <dgm:bulletEnabled val="1"/>
        </dgm:presLayoutVars>
      </dgm:prSet>
      <dgm:spPr/>
      <dgm:t>
        <a:bodyPr/>
        <a:lstStyle/>
        <a:p>
          <a:endParaRPr lang="es-EC"/>
        </a:p>
      </dgm:t>
    </dgm:pt>
    <dgm:pt modelId="{22160480-7CAE-4609-8AF5-0CF7AD1D2EF7}" type="pres">
      <dgm:prSet presAssocID="{3400D48E-C44E-48C1-8C2C-28F44F6424F2}" presName="dummy" presStyleCnt="0"/>
      <dgm:spPr/>
    </dgm:pt>
    <dgm:pt modelId="{BA51EBF4-C820-41EB-9E28-EBF05FBB3269}" type="pres">
      <dgm:prSet presAssocID="{02A4C713-88CC-4E7C-81F4-CF0B7FD1EBF6}" presName="sibTrans" presStyleLbl="sibTrans2D1" presStyleIdx="3" presStyleCnt="8" custAng="4773842" custLinFactNeighborX="53736" custLinFactNeighborY="-657"/>
      <dgm:spPr/>
      <dgm:t>
        <a:bodyPr/>
        <a:lstStyle/>
        <a:p>
          <a:endParaRPr lang="es-EC"/>
        </a:p>
      </dgm:t>
    </dgm:pt>
    <dgm:pt modelId="{06DB026D-E923-4A4A-8F2C-18CEE6ECE4B4}" type="pres">
      <dgm:prSet presAssocID="{502B74B4-A191-4F26-A2C5-8525063324B3}" presName="node" presStyleLbl="node1" presStyleIdx="4" presStyleCnt="8" custScaleX="175589" custScaleY="100362" custRadScaleRad="111974" custRadScaleInc="10747">
        <dgm:presLayoutVars>
          <dgm:bulletEnabled val="1"/>
        </dgm:presLayoutVars>
      </dgm:prSet>
      <dgm:spPr/>
      <dgm:t>
        <a:bodyPr/>
        <a:lstStyle/>
        <a:p>
          <a:endParaRPr lang="es-EC"/>
        </a:p>
      </dgm:t>
    </dgm:pt>
    <dgm:pt modelId="{38286B0B-4655-4CCC-AA13-5892D378C543}" type="pres">
      <dgm:prSet presAssocID="{502B74B4-A191-4F26-A2C5-8525063324B3}" presName="dummy" presStyleCnt="0"/>
      <dgm:spPr/>
    </dgm:pt>
    <dgm:pt modelId="{48930DED-9EF8-45F0-8360-8D1F84AFA491}" type="pres">
      <dgm:prSet presAssocID="{6FD60138-BE62-4193-93F6-B8A7D1DA6800}" presName="sibTrans" presStyleLbl="sibTrans2D1" presStyleIdx="4" presStyleCnt="8" custAng="5051154" custLinFactNeighborX="51658" custLinFactNeighborY="36891"/>
      <dgm:spPr/>
      <dgm:t>
        <a:bodyPr/>
        <a:lstStyle/>
        <a:p>
          <a:endParaRPr lang="es-EC"/>
        </a:p>
      </dgm:t>
    </dgm:pt>
    <dgm:pt modelId="{7FAC76D2-2795-4DE2-8A26-8F5AFCF3A268}" type="pres">
      <dgm:prSet presAssocID="{417CAE53-DE5D-43D4-B27C-442AF823B773}" presName="node" presStyleLbl="node1" presStyleIdx="5" presStyleCnt="8" custScaleX="175589" custScaleY="100362" custRadScaleRad="117757" custRadScaleInc="46835">
        <dgm:presLayoutVars>
          <dgm:bulletEnabled val="1"/>
        </dgm:presLayoutVars>
      </dgm:prSet>
      <dgm:spPr/>
      <dgm:t>
        <a:bodyPr/>
        <a:lstStyle/>
        <a:p>
          <a:endParaRPr lang="es-EC"/>
        </a:p>
      </dgm:t>
    </dgm:pt>
    <dgm:pt modelId="{4F803764-0BBD-45D3-A945-A8876BFD5E00}" type="pres">
      <dgm:prSet presAssocID="{417CAE53-DE5D-43D4-B27C-442AF823B773}" presName="dummy" presStyleCnt="0"/>
      <dgm:spPr/>
    </dgm:pt>
    <dgm:pt modelId="{0502097E-5BC1-4F6B-9CB8-689A7010FAD2}" type="pres">
      <dgm:prSet presAssocID="{FAFBE0B4-964B-4FCD-A7C3-C6C7D2C6AC68}" presName="sibTrans" presStyleLbl="sibTrans2D1" presStyleIdx="5" presStyleCnt="8" custAng="4132223" custLinFactNeighborX="24417" custLinFactNeighborY="52641"/>
      <dgm:spPr/>
      <dgm:t>
        <a:bodyPr/>
        <a:lstStyle/>
        <a:p>
          <a:endParaRPr lang="es-EC"/>
        </a:p>
      </dgm:t>
    </dgm:pt>
    <dgm:pt modelId="{F33AD804-2A4C-4F9B-AE3E-285C3835615B}" type="pres">
      <dgm:prSet presAssocID="{E7136E86-18FD-4091-AF17-F733137746B9}" presName="node" presStyleLbl="node1" presStyleIdx="6" presStyleCnt="8" custScaleX="183531" custScaleY="128821" custRadScaleRad="127363" custRadScaleInc="-10405">
        <dgm:presLayoutVars>
          <dgm:bulletEnabled val="1"/>
        </dgm:presLayoutVars>
      </dgm:prSet>
      <dgm:spPr/>
      <dgm:t>
        <a:bodyPr/>
        <a:lstStyle/>
        <a:p>
          <a:endParaRPr lang="es-EC"/>
        </a:p>
      </dgm:t>
    </dgm:pt>
    <dgm:pt modelId="{5FF7C802-57F9-4C9C-8091-6BE60A10EA4A}" type="pres">
      <dgm:prSet presAssocID="{E7136E86-18FD-4091-AF17-F733137746B9}" presName="dummy" presStyleCnt="0"/>
      <dgm:spPr/>
    </dgm:pt>
    <dgm:pt modelId="{11E528D6-25A2-4B23-87E2-EA26CF3FD4A2}" type="pres">
      <dgm:prSet presAssocID="{B2B59AD9-C745-4175-B827-D26375652F18}" presName="sibTrans" presStyleLbl="sibTrans2D1" presStyleIdx="6" presStyleCnt="8" custAng="6004698" custLinFactNeighborX="-11149" custLinFactNeighborY="69491"/>
      <dgm:spPr/>
      <dgm:t>
        <a:bodyPr/>
        <a:lstStyle/>
        <a:p>
          <a:endParaRPr lang="es-EC"/>
        </a:p>
      </dgm:t>
    </dgm:pt>
    <dgm:pt modelId="{C3D41AAC-ACA0-4602-80C0-8851160B7AC5}" type="pres">
      <dgm:prSet presAssocID="{C7BB6A1A-895A-4464-A766-6EA5D4297CEB}" presName="node" presStyleLbl="node1" presStyleIdx="7" presStyleCnt="8" custScaleX="175589" custScaleY="100362" custRadScaleRad="159383" custRadScaleInc="-115310">
        <dgm:presLayoutVars>
          <dgm:bulletEnabled val="1"/>
        </dgm:presLayoutVars>
      </dgm:prSet>
      <dgm:spPr/>
      <dgm:t>
        <a:bodyPr/>
        <a:lstStyle/>
        <a:p>
          <a:endParaRPr lang="es-EC"/>
        </a:p>
      </dgm:t>
    </dgm:pt>
    <dgm:pt modelId="{7E8342B6-7C09-4736-AD56-BB9FDEB53A09}" type="pres">
      <dgm:prSet presAssocID="{C7BB6A1A-895A-4464-A766-6EA5D4297CEB}" presName="dummy" presStyleCnt="0"/>
      <dgm:spPr/>
    </dgm:pt>
    <dgm:pt modelId="{C0FADE3C-D285-4149-B924-FC25895FB036}" type="pres">
      <dgm:prSet presAssocID="{869ED6C5-6C2A-48A0-85BF-362D7BBD8384}" presName="sibTrans" presStyleLbl="sibTrans2D1" presStyleIdx="7" presStyleCnt="8" custAng="2096587" custLinFactNeighborX="-14299" custLinFactNeighborY="13508"/>
      <dgm:spPr/>
      <dgm:t>
        <a:bodyPr/>
        <a:lstStyle/>
        <a:p>
          <a:endParaRPr lang="es-EC"/>
        </a:p>
      </dgm:t>
    </dgm:pt>
  </dgm:ptLst>
  <dgm:cxnLst>
    <dgm:cxn modelId="{814EE36B-4937-4B9B-BF4D-41C9DC17B1A0}" srcId="{4F508D13-BBF4-41F3-B06C-D6BD1AB497AD}" destId="{C7BB6A1A-895A-4464-A766-6EA5D4297CEB}" srcOrd="7" destOrd="0" parTransId="{E8B3ADDD-04C5-4B8A-BFD3-A27A4159977D}" sibTransId="{869ED6C5-6C2A-48A0-85BF-362D7BBD8384}"/>
    <dgm:cxn modelId="{E6393BFC-4D06-4BDD-8880-8CBA50AA80BB}" type="presOf" srcId="{D49728C9-6665-43A5-9572-DDB40B52ADF3}" destId="{C0894606-1771-4807-B0A5-FACB81E908C7}" srcOrd="0" destOrd="0" presId="urn:microsoft.com/office/officeart/2005/8/layout/radial6"/>
    <dgm:cxn modelId="{048C9FDD-3476-426D-9973-538E9CF1D269}" srcId="{4F508D13-BBF4-41F3-B06C-D6BD1AB497AD}" destId="{502B74B4-A191-4F26-A2C5-8525063324B3}" srcOrd="4" destOrd="0" parTransId="{3F52CD90-AE54-421D-A770-3FE908FC5561}" sibTransId="{6FD60138-BE62-4193-93F6-B8A7D1DA6800}"/>
    <dgm:cxn modelId="{4FEFDC8E-974E-4748-A4A8-92E130EBFE93}" type="presOf" srcId="{600FB172-86B0-4C15-96CA-21FB412B0DF3}" destId="{D82AFD56-C1C3-4494-A51A-72CD94D843C3}" srcOrd="0" destOrd="0" presId="urn:microsoft.com/office/officeart/2005/8/layout/radial6"/>
    <dgm:cxn modelId="{4CF3313D-7C47-497D-AA17-FD7263A8145E}" type="presOf" srcId="{417CAE53-DE5D-43D4-B27C-442AF823B773}" destId="{7FAC76D2-2795-4DE2-8A26-8F5AFCF3A268}" srcOrd="0" destOrd="0" presId="urn:microsoft.com/office/officeart/2005/8/layout/radial6"/>
    <dgm:cxn modelId="{D0881B5F-E625-4013-8EB2-92C9E270DE9A}" type="presOf" srcId="{974D248F-AF5C-49D4-B366-785FCF8F9349}" destId="{B255993F-C46E-484E-BEB0-AD8E69768A49}" srcOrd="0" destOrd="0" presId="urn:microsoft.com/office/officeart/2005/8/layout/radial6"/>
    <dgm:cxn modelId="{294DC453-DB29-43AF-9A21-2973727685C2}" srcId="{4F508D13-BBF4-41F3-B06C-D6BD1AB497AD}" destId="{E7136E86-18FD-4091-AF17-F733137746B9}" srcOrd="6" destOrd="0" parTransId="{5805CB98-B081-45F6-AC41-289B3058974D}" sibTransId="{B2B59AD9-C745-4175-B827-D26375652F18}"/>
    <dgm:cxn modelId="{F3FD9F71-C3C9-44BE-ADAC-0AA6B15E2F9D}" type="presOf" srcId="{3400D48E-C44E-48C1-8C2C-28F44F6424F2}" destId="{F0D920C7-AA1A-4924-8387-25EA1761C06F}" srcOrd="0" destOrd="0" presId="urn:microsoft.com/office/officeart/2005/8/layout/radial6"/>
    <dgm:cxn modelId="{53FBA67B-B9B1-494E-A796-66C6E9BCA671}" srcId="{4F508D13-BBF4-41F3-B06C-D6BD1AB497AD}" destId="{417CAE53-DE5D-43D4-B27C-442AF823B773}" srcOrd="5" destOrd="0" parTransId="{CB83122D-A134-4DAB-8704-F895498C5502}" sibTransId="{FAFBE0B4-964B-4FCD-A7C3-C6C7D2C6AC68}"/>
    <dgm:cxn modelId="{AFCBD965-C0F2-4FB3-8DB4-7660A82EC98A}" type="presOf" srcId="{502B74B4-A191-4F26-A2C5-8525063324B3}" destId="{06DB026D-E923-4A4A-8F2C-18CEE6ECE4B4}" srcOrd="0" destOrd="0" presId="urn:microsoft.com/office/officeart/2005/8/layout/radial6"/>
    <dgm:cxn modelId="{65ED7066-B7AB-49B1-950F-6F6C502FC29C}" type="presOf" srcId="{E7136E86-18FD-4091-AF17-F733137746B9}" destId="{F33AD804-2A4C-4F9B-AE3E-285C3835615B}" srcOrd="0" destOrd="0" presId="urn:microsoft.com/office/officeart/2005/8/layout/radial6"/>
    <dgm:cxn modelId="{32D8DDCB-0479-4C68-BB7E-19F02FC6DAAC}" type="presOf" srcId="{10266A00-DB34-4A70-9246-26DA4162BEAF}" destId="{CCD8A2B7-2FDB-4146-8F81-F9254451CC8F}" srcOrd="0" destOrd="0" presId="urn:microsoft.com/office/officeart/2005/8/layout/radial6"/>
    <dgm:cxn modelId="{96E81009-0C04-44DD-9EB2-2917609890DA}" srcId="{4F508D13-BBF4-41F3-B06C-D6BD1AB497AD}" destId="{600FB172-86B0-4C15-96CA-21FB412B0DF3}" srcOrd="2" destOrd="0" parTransId="{20D75F07-8B99-4502-A902-4D61AEBE3FFE}" sibTransId="{C260028C-DFE5-40D6-95EE-4413BEF7CDAC}"/>
    <dgm:cxn modelId="{4B4E1EEC-425E-41BC-BFDA-BBFBB1E2A9C5}" type="presOf" srcId="{8C98CC67-917E-473D-93B5-593A93CBF147}" destId="{6A24ECED-1BA3-4194-8068-59513B63F72C}" srcOrd="0" destOrd="0" presId="urn:microsoft.com/office/officeart/2005/8/layout/radial6"/>
    <dgm:cxn modelId="{CB3BD8A9-D747-40FD-8E4A-C6B5517CE9DE}" type="presOf" srcId="{6FD60138-BE62-4193-93F6-B8A7D1DA6800}" destId="{48930DED-9EF8-45F0-8360-8D1F84AFA491}" srcOrd="0" destOrd="0" presId="urn:microsoft.com/office/officeart/2005/8/layout/radial6"/>
    <dgm:cxn modelId="{624A49AE-DEAD-46F5-BCDC-43350FD1C15A}" type="presOf" srcId="{4F508D13-BBF4-41F3-B06C-D6BD1AB497AD}" destId="{300D3A6D-D96D-41BA-AE68-D6AB0490BBD3}" srcOrd="0" destOrd="0" presId="urn:microsoft.com/office/officeart/2005/8/layout/radial6"/>
    <dgm:cxn modelId="{55F3637E-5F24-4119-9A51-ED4742434B50}" type="presOf" srcId="{869ED6C5-6C2A-48A0-85BF-362D7BBD8384}" destId="{C0FADE3C-D285-4149-B924-FC25895FB036}" srcOrd="0" destOrd="0" presId="urn:microsoft.com/office/officeart/2005/8/layout/radial6"/>
    <dgm:cxn modelId="{1C95D13D-063E-4A32-B6DB-414D96D6F4D0}" type="presOf" srcId="{C7BB6A1A-895A-4464-A766-6EA5D4297CEB}" destId="{C3D41AAC-ACA0-4602-80C0-8851160B7AC5}" srcOrd="0" destOrd="0" presId="urn:microsoft.com/office/officeart/2005/8/layout/radial6"/>
    <dgm:cxn modelId="{C2AF28D6-A274-4359-948F-48B59BDD2571}" type="presOf" srcId="{B2B59AD9-C745-4175-B827-D26375652F18}" destId="{11E528D6-25A2-4B23-87E2-EA26CF3FD4A2}" srcOrd="0" destOrd="0" presId="urn:microsoft.com/office/officeart/2005/8/layout/radial6"/>
    <dgm:cxn modelId="{6ABAF108-EFB3-41AD-A8D6-7D22000FC52B}" srcId="{D49728C9-6665-43A5-9572-DDB40B52ADF3}" destId="{4F508D13-BBF4-41F3-B06C-D6BD1AB497AD}" srcOrd="0" destOrd="0" parTransId="{6F84E4CF-522D-4577-8290-4DE0E6FC7F54}" sibTransId="{AE602F49-552E-43FD-8A42-89D36885715F}"/>
    <dgm:cxn modelId="{E1F50B97-B161-4C50-A4C2-7839F82EFE2E}" srcId="{4F508D13-BBF4-41F3-B06C-D6BD1AB497AD}" destId="{A489A0B5-D8F4-48AA-96DA-0C70A2E86597}" srcOrd="1" destOrd="0" parTransId="{055ED3A9-4FA2-4FF8-A3E0-22BEAECB0134}" sibTransId="{8C98CC67-917E-473D-93B5-593A93CBF147}"/>
    <dgm:cxn modelId="{E2F27F3B-6901-43E3-BBD0-B181CD03E738}" srcId="{4F508D13-BBF4-41F3-B06C-D6BD1AB497AD}" destId="{3400D48E-C44E-48C1-8C2C-28F44F6424F2}" srcOrd="3" destOrd="0" parTransId="{EC84604F-25A8-4F97-8853-4D4EE156F6AB}" sibTransId="{02A4C713-88CC-4E7C-81F4-CF0B7FD1EBF6}"/>
    <dgm:cxn modelId="{811D1E1F-DF1F-414E-8536-876C8FE09F03}" type="presOf" srcId="{FAFBE0B4-964B-4FCD-A7C3-C6C7D2C6AC68}" destId="{0502097E-5BC1-4F6B-9CB8-689A7010FAD2}" srcOrd="0" destOrd="0" presId="urn:microsoft.com/office/officeart/2005/8/layout/radial6"/>
    <dgm:cxn modelId="{66A86457-8BAC-4C96-ACCC-8EDFFEBB4AE6}" type="presOf" srcId="{C260028C-DFE5-40D6-95EE-4413BEF7CDAC}" destId="{69445404-ACAD-44F3-8C6A-B8693F0E643F}" srcOrd="0" destOrd="0" presId="urn:microsoft.com/office/officeart/2005/8/layout/radial6"/>
    <dgm:cxn modelId="{08606E76-F5B8-47E0-86BF-DAABCC4B3ED7}" type="presOf" srcId="{A489A0B5-D8F4-48AA-96DA-0C70A2E86597}" destId="{CBE05BBD-7EE7-4EC1-B051-5123D9E73163}" srcOrd="0" destOrd="0" presId="urn:microsoft.com/office/officeart/2005/8/layout/radial6"/>
    <dgm:cxn modelId="{DBD91614-70EE-4766-8FFD-9521DDFA01F2}" srcId="{4F508D13-BBF4-41F3-B06C-D6BD1AB497AD}" destId="{974D248F-AF5C-49D4-B366-785FCF8F9349}" srcOrd="0" destOrd="0" parTransId="{57F3D5F4-0712-45DA-B683-D1E5162326AE}" sibTransId="{10266A00-DB34-4A70-9246-26DA4162BEAF}"/>
    <dgm:cxn modelId="{6F7036CA-EBCE-4AD2-BCCB-4250BFFD5FBF}" type="presOf" srcId="{02A4C713-88CC-4E7C-81F4-CF0B7FD1EBF6}" destId="{BA51EBF4-C820-41EB-9E28-EBF05FBB3269}" srcOrd="0" destOrd="0" presId="urn:microsoft.com/office/officeart/2005/8/layout/radial6"/>
    <dgm:cxn modelId="{5842554C-6BE0-4B44-B0C6-AFB2A5F0939C}" type="presParOf" srcId="{C0894606-1771-4807-B0A5-FACB81E908C7}" destId="{300D3A6D-D96D-41BA-AE68-D6AB0490BBD3}" srcOrd="0" destOrd="0" presId="urn:microsoft.com/office/officeart/2005/8/layout/radial6"/>
    <dgm:cxn modelId="{5B1658C2-7BD3-45A1-8D91-9E66E297E31D}" type="presParOf" srcId="{C0894606-1771-4807-B0A5-FACB81E908C7}" destId="{B255993F-C46E-484E-BEB0-AD8E69768A49}" srcOrd="1" destOrd="0" presId="urn:microsoft.com/office/officeart/2005/8/layout/radial6"/>
    <dgm:cxn modelId="{98E5B172-C352-43EA-8855-03F4B2C14263}" type="presParOf" srcId="{C0894606-1771-4807-B0A5-FACB81E908C7}" destId="{AC440599-ABF8-4DB3-A85F-798587F91F01}" srcOrd="2" destOrd="0" presId="urn:microsoft.com/office/officeart/2005/8/layout/radial6"/>
    <dgm:cxn modelId="{8C308B4F-FFDE-4F51-A491-9C55BCC594B2}" type="presParOf" srcId="{C0894606-1771-4807-B0A5-FACB81E908C7}" destId="{CCD8A2B7-2FDB-4146-8F81-F9254451CC8F}" srcOrd="3" destOrd="0" presId="urn:microsoft.com/office/officeart/2005/8/layout/radial6"/>
    <dgm:cxn modelId="{76D202B2-A10E-4259-B432-2174434DE37C}" type="presParOf" srcId="{C0894606-1771-4807-B0A5-FACB81E908C7}" destId="{CBE05BBD-7EE7-4EC1-B051-5123D9E73163}" srcOrd="4" destOrd="0" presId="urn:microsoft.com/office/officeart/2005/8/layout/radial6"/>
    <dgm:cxn modelId="{F945C2FD-9431-449B-A594-7E2C7D0B2ADE}" type="presParOf" srcId="{C0894606-1771-4807-B0A5-FACB81E908C7}" destId="{6C819F15-76B4-4D2B-B5B2-BF9561D8F57F}" srcOrd="5" destOrd="0" presId="urn:microsoft.com/office/officeart/2005/8/layout/radial6"/>
    <dgm:cxn modelId="{0C11DAAC-CC48-4A92-B044-5E4435660227}" type="presParOf" srcId="{C0894606-1771-4807-B0A5-FACB81E908C7}" destId="{6A24ECED-1BA3-4194-8068-59513B63F72C}" srcOrd="6" destOrd="0" presId="urn:microsoft.com/office/officeart/2005/8/layout/radial6"/>
    <dgm:cxn modelId="{6B6C2DC4-AF07-4898-BB29-67EC447EBCCA}" type="presParOf" srcId="{C0894606-1771-4807-B0A5-FACB81E908C7}" destId="{D82AFD56-C1C3-4494-A51A-72CD94D843C3}" srcOrd="7" destOrd="0" presId="urn:microsoft.com/office/officeart/2005/8/layout/radial6"/>
    <dgm:cxn modelId="{906EC1DA-7CA9-4513-AED1-33F4863A9213}" type="presParOf" srcId="{C0894606-1771-4807-B0A5-FACB81E908C7}" destId="{7AAF81BF-9011-4092-8F12-1C4058F7BD88}" srcOrd="8" destOrd="0" presId="urn:microsoft.com/office/officeart/2005/8/layout/radial6"/>
    <dgm:cxn modelId="{F1885D64-770A-4C8B-AA71-D4AA6C08FA10}" type="presParOf" srcId="{C0894606-1771-4807-B0A5-FACB81E908C7}" destId="{69445404-ACAD-44F3-8C6A-B8693F0E643F}" srcOrd="9" destOrd="0" presId="urn:microsoft.com/office/officeart/2005/8/layout/radial6"/>
    <dgm:cxn modelId="{FB717073-9D8D-467D-94C2-6A19F179EDAA}" type="presParOf" srcId="{C0894606-1771-4807-B0A5-FACB81E908C7}" destId="{F0D920C7-AA1A-4924-8387-25EA1761C06F}" srcOrd="10" destOrd="0" presId="urn:microsoft.com/office/officeart/2005/8/layout/radial6"/>
    <dgm:cxn modelId="{28D0B5A6-48F9-4B4F-8EB9-41D24B664939}" type="presParOf" srcId="{C0894606-1771-4807-B0A5-FACB81E908C7}" destId="{22160480-7CAE-4609-8AF5-0CF7AD1D2EF7}" srcOrd="11" destOrd="0" presId="urn:microsoft.com/office/officeart/2005/8/layout/radial6"/>
    <dgm:cxn modelId="{231F5A90-75B8-4839-83F6-0A54A9AAFDAA}" type="presParOf" srcId="{C0894606-1771-4807-B0A5-FACB81E908C7}" destId="{BA51EBF4-C820-41EB-9E28-EBF05FBB3269}" srcOrd="12" destOrd="0" presId="urn:microsoft.com/office/officeart/2005/8/layout/radial6"/>
    <dgm:cxn modelId="{13AD380B-308F-4776-ABEA-A3640F2B945C}" type="presParOf" srcId="{C0894606-1771-4807-B0A5-FACB81E908C7}" destId="{06DB026D-E923-4A4A-8F2C-18CEE6ECE4B4}" srcOrd="13" destOrd="0" presId="urn:microsoft.com/office/officeart/2005/8/layout/radial6"/>
    <dgm:cxn modelId="{6F006F91-9B69-4C3D-8254-685C624A6E3D}" type="presParOf" srcId="{C0894606-1771-4807-B0A5-FACB81E908C7}" destId="{38286B0B-4655-4CCC-AA13-5892D378C543}" srcOrd="14" destOrd="0" presId="urn:microsoft.com/office/officeart/2005/8/layout/radial6"/>
    <dgm:cxn modelId="{047A766A-2620-48EE-BB88-553457E3FC3A}" type="presParOf" srcId="{C0894606-1771-4807-B0A5-FACB81E908C7}" destId="{48930DED-9EF8-45F0-8360-8D1F84AFA491}" srcOrd="15" destOrd="0" presId="urn:microsoft.com/office/officeart/2005/8/layout/radial6"/>
    <dgm:cxn modelId="{FF021064-4571-4831-9388-949576879AEF}" type="presParOf" srcId="{C0894606-1771-4807-B0A5-FACB81E908C7}" destId="{7FAC76D2-2795-4DE2-8A26-8F5AFCF3A268}" srcOrd="16" destOrd="0" presId="urn:microsoft.com/office/officeart/2005/8/layout/radial6"/>
    <dgm:cxn modelId="{26ACAFB8-B998-4434-90CD-D291117677CF}" type="presParOf" srcId="{C0894606-1771-4807-B0A5-FACB81E908C7}" destId="{4F803764-0BBD-45D3-A945-A8876BFD5E00}" srcOrd="17" destOrd="0" presId="urn:microsoft.com/office/officeart/2005/8/layout/radial6"/>
    <dgm:cxn modelId="{8BE26BC7-AEF2-47A5-B553-B6AF0B9C7EC0}" type="presParOf" srcId="{C0894606-1771-4807-B0A5-FACB81E908C7}" destId="{0502097E-5BC1-4F6B-9CB8-689A7010FAD2}" srcOrd="18" destOrd="0" presId="urn:microsoft.com/office/officeart/2005/8/layout/radial6"/>
    <dgm:cxn modelId="{8D666A55-A241-4179-8FDB-6A099E3D3BBF}" type="presParOf" srcId="{C0894606-1771-4807-B0A5-FACB81E908C7}" destId="{F33AD804-2A4C-4F9B-AE3E-285C3835615B}" srcOrd="19" destOrd="0" presId="urn:microsoft.com/office/officeart/2005/8/layout/radial6"/>
    <dgm:cxn modelId="{812F2B3F-472C-4A32-AB2B-FABD6FF14B11}" type="presParOf" srcId="{C0894606-1771-4807-B0A5-FACB81E908C7}" destId="{5FF7C802-57F9-4C9C-8091-6BE60A10EA4A}" srcOrd="20" destOrd="0" presId="urn:microsoft.com/office/officeart/2005/8/layout/radial6"/>
    <dgm:cxn modelId="{0CFDCA05-FAF9-45ED-B329-BC07B89734E8}" type="presParOf" srcId="{C0894606-1771-4807-B0A5-FACB81E908C7}" destId="{11E528D6-25A2-4B23-87E2-EA26CF3FD4A2}" srcOrd="21" destOrd="0" presId="urn:microsoft.com/office/officeart/2005/8/layout/radial6"/>
    <dgm:cxn modelId="{090082A7-900B-4A8B-B637-718006103357}" type="presParOf" srcId="{C0894606-1771-4807-B0A5-FACB81E908C7}" destId="{C3D41AAC-ACA0-4602-80C0-8851160B7AC5}" srcOrd="22" destOrd="0" presId="urn:microsoft.com/office/officeart/2005/8/layout/radial6"/>
    <dgm:cxn modelId="{9F1EA43B-71B1-4BC3-824A-8280D39D86B2}" type="presParOf" srcId="{C0894606-1771-4807-B0A5-FACB81E908C7}" destId="{7E8342B6-7C09-4736-AD56-BB9FDEB53A09}" srcOrd="23" destOrd="0" presId="urn:microsoft.com/office/officeart/2005/8/layout/radial6"/>
    <dgm:cxn modelId="{3561A9D5-CE4E-4D95-9BA1-CB3557BACBBA}" type="presParOf" srcId="{C0894606-1771-4807-B0A5-FACB81E908C7}" destId="{C0FADE3C-D285-4149-B924-FC25895FB036}" srcOrd="24" destOrd="0" presId="urn:microsoft.com/office/officeart/2005/8/layout/radial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BA5FEE-9F97-4536-AF61-5E5C64EC9414}"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s-EC"/>
        </a:p>
      </dgm:t>
    </dgm:pt>
    <dgm:pt modelId="{8831D25A-A5BC-4071-99F3-A7446DCE0F52}">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3600" b="1" dirty="0" smtClean="0">
              <a:latin typeface="Calibri" panose="020F0502020204030204" pitchFamily="34" charset="0"/>
              <a:cs typeface="Calibri" panose="020F0502020204030204" pitchFamily="34" charset="0"/>
            </a:rPr>
            <a:t>CAPÍTULO III</a:t>
          </a:r>
          <a:endParaRPr lang="es-EC" sz="3600" b="1" dirty="0">
            <a:latin typeface="Calibri" panose="020F0502020204030204" pitchFamily="34" charset="0"/>
            <a:cs typeface="Calibri" panose="020F0502020204030204" pitchFamily="34" charset="0"/>
          </a:endParaRPr>
        </a:p>
      </dgm:t>
    </dgm:pt>
    <dgm:pt modelId="{A75C1FD7-7448-4B2E-AAF9-334BA457CA4F}" type="parTrans" cxnId="{04232354-0B58-4EBD-A4C8-F243D46DDF7A}">
      <dgm:prSet/>
      <dgm:spPr/>
      <dgm:t>
        <a:bodyPr/>
        <a:lstStyle/>
        <a:p>
          <a:endParaRPr lang="es-EC"/>
        </a:p>
      </dgm:t>
    </dgm:pt>
    <dgm:pt modelId="{6DB40FA0-9605-428B-9699-C8BD4CD07CA7}" type="sibTrans" cxnId="{04232354-0B58-4EBD-A4C8-F243D46DDF7A}">
      <dgm:prSet/>
      <dgm:spPr/>
      <dgm:t>
        <a:bodyPr/>
        <a:lstStyle/>
        <a:p>
          <a:endParaRPr lang="es-EC"/>
        </a:p>
      </dgm:t>
    </dgm:pt>
    <dgm:pt modelId="{5C9F83FC-5EE3-4D8F-9073-549F5765C6E0}" type="asst">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2800" b="1" dirty="0" smtClean="0">
              <a:latin typeface="Calibri" panose="020F0502020204030204" pitchFamily="34" charset="0"/>
              <a:cs typeface="Calibri" panose="020F0502020204030204" pitchFamily="34" charset="0"/>
            </a:rPr>
            <a:t>METODOLOGIA DE LA INVESTIGACIÓN</a:t>
          </a:r>
          <a:endParaRPr lang="es-EC" sz="2800" b="1" dirty="0">
            <a:latin typeface="Calibri" panose="020F0502020204030204" pitchFamily="34" charset="0"/>
            <a:cs typeface="Calibri" panose="020F0502020204030204" pitchFamily="34" charset="0"/>
          </a:endParaRPr>
        </a:p>
      </dgm:t>
    </dgm:pt>
    <dgm:pt modelId="{AF93E9BF-4ADC-4C42-BA2A-39512DD07DD4}" type="parTrans" cxnId="{27F2A041-3A15-439E-98C5-FAE2180B13BD}">
      <dgm:prSet/>
      <dgm:spPr/>
      <dgm:t>
        <a:bodyPr/>
        <a:lstStyle/>
        <a:p>
          <a:endParaRPr lang="es-EC"/>
        </a:p>
      </dgm:t>
    </dgm:pt>
    <dgm:pt modelId="{A379A4FB-AF05-4D07-B578-3B4E7527AD63}" type="sibTrans" cxnId="{27F2A041-3A15-439E-98C5-FAE2180B13BD}">
      <dgm:prSet/>
      <dgm:spPr/>
      <dgm:t>
        <a:bodyPr/>
        <a:lstStyle/>
        <a:p>
          <a:endParaRPr lang="es-EC"/>
        </a:p>
      </dgm:t>
    </dgm:pt>
    <dgm:pt modelId="{4D0A6380-B3E7-4459-A3F5-5A86438FD1A8}" type="pres">
      <dgm:prSet presAssocID="{A2BA5FEE-9F97-4536-AF61-5E5C64EC9414}" presName="hierChild1" presStyleCnt="0">
        <dgm:presLayoutVars>
          <dgm:orgChart val="1"/>
          <dgm:chPref val="1"/>
          <dgm:dir/>
          <dgm:animOne val="branch"/>
          <dgm:animLvl val="lvl"/>
          <dgm:resizeHandles/>
        </dgm:presLayoutVars>
      </dgm:prSet>
      <dgm:spPr/>
      <dgm:t>
        <a:bodyPr/>
        <a:lstStyle/>
        <a:p>
          <a:endParaRPr lang="es-EC"/>
        </a:p>
      </dgm:t>
    </dgm:pt>
    <dgm:pt modelId="{AD2474CF-2B37-4F8B-801F-99E7A6CEB240}" type="pres">
      <dgm:prSet presAssocID="{8831D25A-A5BC-4071-99F3-A7446DCE0F52}" presName="hierRoot1" presStyleCnt="0">
        <dgm:presLayoutVars>
          <dgm:hierBranch val="init"/>
        </dgm:presLayoutVars>
      </dgm:prSet>
      <dgm:spPr/>
    </dgm:pt>
    <dgm:pt modelId="{D7572A6E-9E9A-4FAE-A734-4E87CAF73C29}" type="pres">
      <dgm:prSet presAssocID="{8831D25A-A5BC-4071-99F3-A7446DCE0F52}" presName="rootComposite1" presStyleCnt="0"/>
      <dgm:spPr/>
    </dgm:pt>
    <dgm:pt modelId="{25FB4F3C-4B3B-40EB-A52E-07B4FB27A229}" type="pres">
      <dgm:prSet presAssocID="{8831D25A-A5BC-4071-99F3-A7446DCE0F52}" presName="rootText1" presStyleLbl="node0" presStyleIdx="0" presStyleCnt="1" custScaleX="368978">
        <dgm:presLayoutVars>
          <dgm:chPref val="3"/>
        </dgm:presLayoutVars>
      </dgm:prSet>
      <dgm:spPr/>
      <dgm:t>
        <a:bodyPr/>
        <a:lstStyle/>
        <a:p>
          <a:endParaRPr lang="es-EC"/>
        </a:p>
      </dgm:t>
    </dgm:pt>
    <dgm:pt modelId="{5EEDD524-B9C8-4202-82FC-EA272975B904}" type="pres">
      <dgm:prSet presAssocID="{8831D25A-A5BC-4071-99F3-A7446DCE0F52}" presName="rootConnector1" presStyleLbl="node1" presStyleIdx="0" presStyleCnt="0"/>
      <dgm:spPr/>
      <dgm:t>
        <a:bodyPr/>
        <a:lstStyle/>
        <a:p>
          <a:endParaRPr lang="es-EC"/>
        </a:p>
      </dgm:t>
    </dgm:pt>
    <dgm:pt modelId="{768A00A5-E76B-43AC-B609-B33930978CAB}" type="pres">
      <dgm:prSet presAssocID="{8831D25A-A5BC-4071-99F3-A7446DCE0F52}" presName="hierChild2" presStyleCnt="0"/>
      <dgm:spPr/>
    </dgm:pt>
    <dgm:pt modelId="{48AD8369-8536-4779-A240-0125655A8A23}" type="pres">
      <dgm:prSet presAssocID="{8831D25A-A5BC-4071-99F3-A7446DCE0F52}" presName="hierChild3" presStyleCnt="0"/>
      <dgm:spPr/>
    </dgm:pt>
    <dgm:pt modelId="{0AC1D81A-797B-4396-8315-981E64802164}" type="pres">
      <dgm:prSet presAssocID="{AF93E9BF-4ADC-4C42-BA2A-39512DD07DD4}" presName="Name111" presStyleLbl="parChTrans1D2" presStyleIdx="0" presStyleCnt="1"/>
      <dgm:spPr/>
      <dgm:t>
        <a:bodyPr/>
        <a:lstStyle/>
        <a:p>
          <a:endParaRPr lang="es-EC"/>
        </a:p>
      </dgm:t>
    </dgm:pt>
    <dgm:pt modelId="{A42DE559-4B4B-45A7-80FA-4C8785E3E52D}" type="pres">
      <dgm:prSet presAssocID="{5C9F83FC-5EE3-4D8F-9073-549F5765C6E0}" presName="hierRoot3" presStyleCnt="0">
        <dgm:presLayoutVars>
          <dgm:hierBranch val="init"/>
        </dgm:presLayoutVars>
      </dgm:prSet>
      <dgm:spPr/>
    </dgm:pt>
    <dgm:pt modelId="{ADAE98D2-F93D-4BF6-B4B3-736045FFBB2B}" type="pres">
      <dgm:prSet presAssocID="{5C9F83FC-5EE3-4D8F-9073-549F5765C6E0}" presName="rootComposite3" presStyleCnt="0"/>
      <dgm:spPr/>
    </dgm:pt>
    <dgm:pt modelId="{4CFA1ECB-73B9-44D5-A192-2773DC83784B}" type="pres">
      <dgm:prSet presAssocID="{5C9F83FC-5EE3-4D8F-9073-549F5765C6E0}" presName="rootText3" presStyleLbl="asst1" presStyleIdx="0" presStyleCnt="1" custScaleX="321394" custScaleY="161909">
        <dgm:presLayoutVars>
          <dgm:chPref val="3"/>
        </dgm:presLayoutVars>
      </dgm:prSet>
      <dgm:spPr/>
      <dgm:t>
        <a:bodyPr/>
        <a:lstStyle/>
        <a:p>
          <a:endParaRPr lang="es-EC"/>
        </a:p>
      </dgm:t>
    </dgm:pt>
    <dgm:pt modelId="{A58B5602-F788-4F3B-A85D-A77D0B7CAD6F}" type="pres">
      <dgm:prSet presAssocID="{5C9F83FC-5EE3-4D8F-9073-549F5765C6E0}" presName="rootConnector3" presStyleLbl="asst1" presStyleIdx="0" presStyleCnt="1"/>
      <dgm:spPr/>
      <dgm:t>
        <a:bodyPr/>
        <a:lstStyle/>
        <a:p>
          <a:endParaRPr lang="es-EC"/>
        </a:p>
      </dgm:t>
    </dgm:pt>
    <dgm:pt modelId="{A465E6ED-847E-4CFF-A925-FFC319FD215F}" type="pres">
      <dgm:prSet presAssocID="{5C9F83FC-5EE3-4D8F-9073-549F5765C6E0}" presName="hierChild6" presStyleCnt="0"/>
      <dgm:spPr/>
    </dgm:pt>
    <dgm:pt modelId="{20B1900F-63F5-4D5A-BAA5-8BBAE3FD0B82}" type="pres">
      <dgm:prSet presAssocID="{5C9F83FC-5EE3-4D8F-9073-549F5765C6E0}" presName="hierChild7" presStyleCnt="0"/>
      <dgm:spPr/>
    </dgm:pt>
  </dgm:ptLst>
  <dgm:cxnLst>
    <dgm:cxn modelId="{91B389FD-C3B3-4636-9A8A-7E9BCE301104}" type="presOf" srcId="{5C9F83FC-5EE3-4D8F-9073-549F5765C6E0}" destId="{4CFA1ECB-73B9-44D5-A192-2773DC83784B}" srcOrd="0" destOrd="0" presId="urn:microsoft.com/office/officeart/2005/8/layout/orgChart1"/>
    <dgm:cxn modelId="{27F2A041-3A15-439E-98C5-FAE2180B13BD}" srcId="{8831D25A-A5BC-4071-99F3-A7446DCE0F52}" destId="{5C9F83FC-5EE3-4D8F-9073-549F5765C6E0}" srcOrd="0" destOrd="0" parTransId="{AF93E9BF-4ADC-4C42-BA2A-39512DD07DD4}" sibTransId="{A379A4FB-AF05-4D07-B578-3B4E7527AD63}"/>
    <dgm:cxn modelId="{B8DF4755-5C80-4E71-A463-AE10B576C8DB}" type="presOf" srcId="{AF93E9BF-4ADC-4C42-BA2A-39512DD07DD4}" destId="{0AC1D81A-797B-4396-8315-981E64802164}" srcOrd="0" destOrd="0" presId="urn:microsoft.com/office/officeart/2005/8/layout/orgChart1"/>
    <dgm:cxn modelId="{23BA64AE-4E19-454C-9F4A-1D8180787FC4}" type="presOf" srcId="{8831D25A-A5BC-4071-99F3-A7446DCE0F52}" destId="{25FB4F3C-4B3B-40EB-A52E-07B4FB27A229}" srcOrd="0" destOrd="0" presId="urn:microsoft.com/office/officeart/2005/8/layout/orgChart1"/>
    <dgm:cxn modelId="{04232354-0B58-4EBD-A4C8-F243D46DDF7A}" srcId="{A2BA5FEE-9F97-4536-AF61-5E5C64EC9414}" destId="{8831D25A-A5BC-4071-99F3-A7446DCE0F52}" srcOrd="0" destOrd="0" parTransId="{A75C1FD7-7448-4B2E-AAF9-334BA457CA4F}" sibTransId="{6DB40FA0-9605-428B-9699-C8BD4CD07CA7}"/>
    <dgm:cxn modelId="{33DB8D28-0FE4-4C23-B29F-666A97AEE2D6}" type="presOf" srcId="{8831D25A-A5BC-4071-99F3-A7446DCE0F52}" destId="{5EEDD524-B9C8-4202-82FC-EA272975B904}" srcOrd="1" destOrd="0" presId="urn:microsoft.com/office/officeart/2005/8/layout/orgChart1"/>
    <dgm:cxn modelId="{912E467F-D21E-49AF-A57A-9EEE2BFC715D}" type="presOf" srcId="{5C9F83FC-5EE3-4D8F-9073-549F5765C6E0}" destId="{A58B5602-F788-4F3B-A85D-A77D0B7CAD6F}" srcOrd="1" destOrd="0" presId="urn:microsoft.com/office/officeart/2005/8/layout/orgChart1"/>
    <dgm:cxn modelId="{4BECDFAA-A9E2-4C85-B03F-D4D60119F08C}" type="presOf" srcId="{A2BA5FEE-9F97-4536-AF61-5E5C64EC9414}" destId="{4D0A6380-B3E7-4459-A3F5-5A86438FD1A8}" srcOrd="0" destOrd="0" presId="urn:microsoft.com/office/officeart/2005/8/layout/orgChart1"/>
    <dgm:cxn modelId="{0A906822-8626-47C1-95BE-C519B42994C3}" type="presParOf" srcId="{4D0A6380-B3E7-4459-A3F5-5A86438FD1A8}" destId="{AD2474CF-2B37-4F8B-801F-99E7A6CEB240}" srcOrd="0" destOrd="0" presId="urn:microsoft.com/office/officeart/2005/8/layout/orgChart1"/>
    <dgm:cxn modelId="{E035F72C-03B3-49BF-92B2-327AE850AFE3}" type="presParOf" srcId="{AD2474CF-2B37-4F8B-801F-99E7A6CEB240}" destId="{D7572A6E-9E9A-4FAE-A734-4E87CAF73C29}" srcOrd="0" destOrd="0" presId="urn:microsoft.com/office/officeart/2005/8/layout/orgChart1"/>
    <dgm:cxn modelId="{4E71C80D-969B-4C2E-8DF6-9ECCF551DCB7}" type="presParOf" srcId="{D7572A6E-9E9A-4FAE-A734-4E87CAF73C29}" destId="{25FB4F3C-4B3B-40EB-A52E-07B4FB27A229}" srcOrd="0" destOrd="0" presId="urn:microsoft.com/office/officeart/2005/8/layout/orgChart1"/>
    <dgm:cxn modelId="{93428B5D-204D-440A-8606-4C02EC48701F}" type="presParOf" srcId="{D7572A6E-9E9A-4FAE-A734-4E87CAF73C29}" destId="{5EEDD524-B9C8-4202-82FC-EA272975B904}" srcOrd="1" destOrd="0" presId="urn:microsoft.com/office/officeart/2005/8/layout/orgChart1"/>
    <dgm:cxn modelId="{19BF1287-9915-4098-8C99-A32D5EA199C4}" type="presParOf" srcId="{AD2474CF-2B37-4F8B-801F-99E7A6CEB240}" destId="{768A00A5-E76B-43AC-B609-B33930978CAB}" srcOrd="1" destOrd="0" presId="urn:microsoft.com/office/officeart/2005/8/layout/orgChart1"/>
    <dgm:cxn modelId="{377EDC35-CB1F-438C-914F-766B220A7538}" type="presParOf" srcId="{AD2474CF-2B37-4F8B-801F-99E7A6CEB240}" destId="{48AD8369-8536-4779-A240-0125655A8A23}" srcOrd="2" destOrd="0" presId="urn:microsoft.com/office/officeart/2005/8/layout/orgChart1"/>
    <dgm:cxn modelId="{57917C62-9FAC-410C-9360-D7DCE45D6252}" type="presParOf" srcId="{48AD8369-8536-4779-A240-0125655A8A23}" destId="{0AC1D81A-797B-4396-8315-981E64802164}" srcOrd="0" destOrd="0" presId="urn:microsoft.com/office/officeart/2005/8/layout/orgChart1"/>
    <dgm:cxn modelId="{F67B90C5-6C45-40BA-A02A-A2DD0604B9C2}" type="presParOf" srcId="{48AD8369-8536-4779-A240-0125655A8A23}" destId="{A42DE559-4B4B-45A7-80FA-4C8785E3E52D}" srcOrd="1" destOrd="0" presId="urn:microsoft.com/office/officeart/2005/8/layout/orgChart1"/>
    <dgm:cxn modelId="{B6B1A46E-3744-4660-AF4A-A7CA9308EFE6}" type="presParOf" srcId="{A42DE559-4B4B-45A7-80FA-4C8785E3E52D}" destId="{ADAE98D2-F93D-4BF6-B4B3-736045FFBB2B}" srcOrd="0" destOrd="0" presId="urn:microsoft.com/office/officeart/2005/8/layout/orgChart1"/>
    <dgm:cxn modelId="{E5C64D21-BEBE-47DF-A4EB-E93FC89F339E}" type="presParOf" srcId="{ADAE98D2-F93D-4BF6-B4B3-736045FFBB2B}" destId="{4CFA1ECB-73B9-44D5-A192-2773DC83784B}" srcOrd="0" destOrd="0" presId="urn:microsoft.com/office/officeart/2005/8/layout/orgChart1"/>
    <dgm:cxn modelId="{4F9A5C30-14CC-4375-8CD0-6253DBB39AA9}" type="presParOf" srcId="{ADAE98D2-F93D-4BF6-B4B3-736045FFBB2B}" destId="{A58B5602-F788-4F3B-A85D-A77D0B7CAD6F}" srcOrd="1" destOrd="0" presId="urn:microsoft.com/office/officeart/2005/8/layout/orgChart1"/>
    <dgm:cxn modelId="{B13E2AFB-BEB8-4A28-B076-A1CEA1D21E1F}" type="presParOf" srcId="{A42DE559-4B4B-45A7-80FA-4C8785E3E52D}" destId="{A465E6ED-847E-4CFF-A925-FFC319FD215F}" srcOrd="1" destOrd="0" presId="urn:microsoft.com/office/officeart/2005/8/layout/orgChart1"/>
    <dgm:cxn modelId="{7F446416-C887-4A6A-9409-7B56BF67BABD}" type="presParOf" srcId="{A42DE559-4B4B-45A7-80FA-4C8785E3E52D}" destId="{20B1900F-63F5-4D5A-BAA5-8BBAE3FD0B8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39EE43-2436-4794-B1BB-BFDD6E88DD21}" type="doc">
      <dgm:prSet loTypeId="urn:microsoft.com/office/officeart/2005/8/layout/chevron2" loCatId="process" qsTypeId="urn:microsoft.com/office/officeart/2005/8/quickstyle/3d1" qsCatId="3D" csTypeId="urn:microsoft.com/office/officeart/2005/8/colors/colorful1#4" csCatId="colorful" phldr="1"/>
      <dgm:spPr/>
      <dgm:t>
        <a:bodyPr/>
        <a:lstStyle/>
        <a:p>
          <a:endParaRPr lang="es-EC"/>
        </a:p>
      </dgm:t>
    </dgm:pt>
    <dgm:pt modelId="{F4729617-D27D-4285-BC27-53A8C9F0CF4F}">
      <dgm:prSet phldrT="[Texto]" custT="1"/>
      <dgm:spPr>
        <a:solidFill>
          <a:srgbClr val="92D050"/>
        </a:solidFill>
      </dgm:spPr>
      <dgm:t>
        <a:bodyPr/>
        <a:lstStyle/>
        <a:p>
          <a:endParaRPr lang="es-EC" sz="1400" b="1" dirty="0" smtClean="0">
            <a:solidFill>
              <a:schemeClr val="tx1"/>
            </a:solidFill>
            <a:latin typeface="Calibri" panose="020F0502020204030204" pitchFamily="34" charset="0"/>
            <a:cs typeface="Calibri" panose="020F0502020204030204" pitchFamily="34" charset="0"/>
          </a:endParaRPr>
        </a:p>
        <a:p>
          <a:r>
            <a:rPr lang="es-EC" sz="1400" b="1" dirty="0" smtClean="0">
              <a:solidFill>
                <a:schemeClr val="tx1"/>
              </a:solidFill>
              <a:latin typeface="Calibri" panose="020F0502020204030204" pitchFamily="34" charset="0"/>
              <a:cs typeface="Calibri" panose="020F0502020204030204" pitchFamily="34" charset="0"/>
            </a:rPr>
            <a:t>MODALIDAD</a:t>
          </a:r>
        </a:p>
      </dgm:t>
    </dgm:pt>
    <dgm:pt modelId="{18734FDE-FADF-4F91-8623-91533514AFDD}" type="parTrans" cxnId="{BDDD46FD-C487-4073-8802-5E7EFAE8071E}">
      <dgm:prSet/>
      <dgm:spPr/>
      <dgm:t>
        <a:bodyPr/>
        <a:lstStyle/>
        <a:p>
          <a:endParaRPr lang="es-EC">
            <a:latin typeface="Calibri" panose="020F0502020204030204" pitchFamily="34" charset="0"/>
            <a:cs typeface="Calibri" panose="020F0502020204030204" pitchFamily="34" charset="0"/>
          </a:endParaRPr>
        </a:p>
      </dgm:t>
    </dgm:pt>
    <dgm:pt modelId="{90F7C478-DDB3-4BA2-9BF2-FF69DEF213D0}" type="sibTrans" cxnId="{BDDD46FD-C487-4073-8802-5E7EFAE8071E}">
      <dgm:prSet/>
      <dgm:spPr/>
      <dgm:t>
        <a:bodyPr/>
        <a:lstStyle/>
        <a:p>
          <a:endParaRPr lang="es-EC">
            <a:latin typeface="Calibri" panose="020F0502020204030204" pitchFamily="34" charset="0"/>
            <a:cs typeface="Calibri" panose="020F0502020204030204" pitchFamily="34" charset="0"/>
          </a:endParaRPr>
        </a:p>
      </dgm:t>
    </dgm:pt>
    <dgm:pt modelId="{601ECCC0-AD5C-426F-AC1C-1EB85D4439C7}">
      <dgm:prSet phldrT="[Texto]" custT="1"/>
      <dgm:spPr/>
      <dgm:t>
        <a:bodyPr/>
        <a:lstStyle/>
        <a:p>
          <a:r>
            <a:rPr lang="es-EC" sz="2000" b="1" dirty="0" smtClean="0">
              <a:latin typeface="Calibri" panose="020F0502020204030204" pitchFamily="34" charset="0"/>
              <a:cs typeface="Calibri" panose="020F0502020204030204" pitchFamily="34" charset="0"/>
            </a:rPr>
            <a:t>Investigación de campo</a:t>
          </a:r>
          <a:endParaRPr lang="es-EC" sz="2000" b="1" dirty="0">
            <a:latin typeface="Calibri" panose="020F0502020204030204" pitchFamily="34" charset="0"/>
            <a:cs typeface="Calibri" panose="020F0502020204030204" pitchFamily="34" charset="0"/>
          </a:endParaRPr>
        </a:p>
      </dgm:t>
    </dgm:pt>
    <dgm:pt modelId="{A72CE58F-B41E-4A3D-B3A1-8F790525C080}" type="parTrans" cxnId="{FAEDEDB1-F6D4-4EF2-8BEF-C5078A1F2A05}">
      <dgm:prSet/>
      <dgm:spPr/>
      <dgm:t>
        <a:bodyPr/>
        <a:lstStyle/>
        <a:p>
          <a:endParaRPr lang="es-EC">
            <a:latin typeface="Calibri" panose="020F0502020204030204" pitchFamily="34" charset="0"/>
            <a:cs typeface="Calibri" panose="020F0502020204030204" pitchFamily="34" charset="0"/>
          </a:endParaRPr>
        </a:p>
      </dgm:t>
    </dgm:pt>
    <dgm:pt modelId="{24D77706-0E76-4E6C-8682-8517EEC00682}" type="sibTrans" cxnId="{FAEDEDB1-F6D4-4EF2-8BEF-C5078A1F2A05}">
      <dgm:prSet/>
      <dgm:spPr/>
      <dgm:t>
        <a:bodyPr/>
        <a:lstStyle/>
        <a:p>
          <a:endParaRPr lang="es-EC">
            <a:latin typeface="Calibri" panose="020F0502020204030204" pitchFamily="34" charset="0"/>
            <a:cs typeface="Calibri" panose="020F0502020204030204" pitchFamily="34" charset="0"/>
          </a:endParaRPr>
        </a:p>
      </dgm:t>
    </dgm:pt>
    <dgm:pt modelId="{FB40EB70-86B0-478F-942F-6F8C0EE5A9C6}">
      <dgm:prSet phldrT="[Texto]" custT="1"/>
      <dgm:spPr/>
      <dgm:t>
        <a:bodyPr/>
        <a:lstStyle/>
        <a:p>
          <a:pPr algn="just"/>
          <a:r>
            <a:rPr lang="es-ES" sz="2000" b="1" dirty="0" smtClean="0">
              <a:latin typeface="Calibri" panose="020F0502020204030204" pitchFamily="34" charset="0"/>
              <a:cs typeface="Calibri" panose="020F0502020204030204" pitchFamily="34" charset="0"/>
            </a:rPr>
            <a:t>Descriptiva: </a:t>
          </a:r>
          <a:r>
            <a:rPr lang="es-ES" sz="2000" dirty="0" smtClean="0">
              <a:latin typeface="Calibri" panose="020F0502020204030204" pitchFamily="34" charset="0"/>
              <a:cs typeface="Calibri" panose="020F0502020204030204" pitchFamily="34" charset="0"/>
            </a:rPr>
            <a:t> </a:t>
          </a:r>
          <a:r>
            <a:rPr lang="es-ES" sz="1600" dirty="0" smtClean="0">
              <a:latin typeface="Calibri" panose="020F0502020204030204" pitchFamily="34" charset="0"/>
              <a:cs typeface="Calibri" panose="020F0502020204030204" pitchFamily="34" charset="0"/>
            </a:rPr>
            <a:t>caracteriza al lenguaje del niño para identificar su 			evolución</a:t>
          </a:r>
          <a:endParaRPr lang="es-EC" sz="1600" dirty="0">
            <a:latin typeface="Calibri" panose="020F0502020204030204" pitchFamily="34" charset="0"/>
            <a:cs typeface="Calibri" panose="020F0502020204030204" pitchFamily="34" charset="0"/>
          </a:endParaRPr>
        </a:p>
      </dgm:t>
    </dgm:pt>
    <dgm:pt modelId="{3C0EB50E-6695-4947-BD33-84B6AD001FD2}" type="parTrans" cxnId="{F23E4E1E-D54A-4915-877F-008783BEF4F2}">
      <dgm:prSet/>
      <dgm:spPr/>
      <dgm:t>
        <a:bodyPr/>
        <a:lstStyle/>
        <a:p>
          <a:endParaRPr lang="es-EC">
            <a:latin typeface="Calibri" panose="020F0502020204030204" pitchFamily="34" charset="0"/>
            <a:cs typeface="Calibri" panose="020F0502020204030204" pitchFamily="34" charset="0"/>
          </a:endParaRPr>
        </a:p>
      </dgm:t>
    </dgm:pt>
    <dgm:pt modelId="{25148D5F-5DD2-454D-A9B0-B31A25130B5C}" type="sibTrans" cxnId="{F23E4E1E-D54A-4915-877F-008783BEF4F2}">
      <dgm:prSet/>
      <dgm:spPr/>
      <dgm:t>
        <a:bodyPr/>
        <a:lstStyle/>
        <a:p>
          <a:endParaRPr lang="es-EC">
            <a:latin typeface="Calibri" panose="020F0502020204030204" pitchFamily="34" charset="0"/>
            <a:cs typeface="Calibri" panose="020F0502020204030204" pitchFamily="34" charset="0"/>
          </a:endParaRPr>
        </a:p>
      </dgm:t>
    </dgm:pt>
    <dgm:pt modelId="{7791A405-0D2F-4550-AD29-9C606E3C66BC}">
      <dgm:prSet/>
      <dgm:spPr>
        <a:solidFill>
          <a:srgbClr val="92D050"/>
        </a:solidFill>
      </dgm:spPr>
      <dgm:t>
        <a:bodyPr/>
        <a:lstStyle/>
        <a:p>
          <a:r>
            <a:rPr lang="es-EC" b="1" dirty="0" smtClean="0">
              <a:solidFill>
                <a:schemeClr val="tx1"/>
              </a:solidFill>
              <a:latin typeface="Calibri" panose="020F0502020204030204" pitchFamily="34" charset="0"/>
              <a:cs typeface="Calibri" panose="020F0502020204030204" pitchFamily="34" charset="0"/>
            </a:rPr>
            <a:t>POBLACIÓN Y MUESTRA</a:t>
          </a:r>
          <a:endParaRPr lang="es-EC" dirty="0"/>
        </a:p>
      </dgm:t>
    </dgm:pt>
    <dgm:pt modelId="{E1D08C01-D165-43C6-8258-4E9826C26DD5}" type="parTrans" cxnId="{B2ABDCCF-5919-4C52-A63C-E4C67311E1C5}">
      <dgm:prSet/>
      <dgm:spPr/>
      <dgm:t>
        <a:bodyPr/>
        <a:lstStyle/>
        <a:p>
          <a:endParaRPr lang="es-EC"/>
        </a:p>
      </dgm:t>
    </dgm:pt>
    <dgm:pt modelId="{6389B7C1-1CAE-45FD-AFB3-D82FEED99AFD}" type="sibTrans" cxnId="{B2ABDCCF-5919-4C52-A63C-E4C67311E1C5}">
      <dgm:prSet/>
      <dgm:spPr/>
      <dgm:t>
        <a:bodyPr/>
        <a:lstStyle/>
        <a:p>
          <a:endParaRPr lang="es-EC"/>
        </a:p>
      </dgm:t>
    </dgm:pt>
    <dgm:pt modelId="{D5B466D9-18A9-4252-912B-AEB6A2488DEB}">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dirty="0" smtClean="0">
              <a:latin typeface="Calibri" panose="020F0502020204030204" pitchFamily="34" charset="0"/>
              <a:cs typeface="Calibri" panose="020F0502020204030204" pitchFamily="34" charset="0"/>
            </a:rPr>
            <a:t>Población y Muestra: 23 niños y niñas</a:t>
          </a:r>
          <a:r>
            <a:rPr lang="es-ES" dirty="0" smtClean="0">
              <a:latin typeface="Calibri" panose="020F0502020204030204" pitchFamily="34" charset="0"/>
              <a:cs typeface="Calibri" panose="020F0502020204030204" pitchFamily="34" charset="0"/>
            </a:rPr>
            <a:t> con edades comprendidas entre 4 y 5 años del Centro Infantil “</a:t>
          </a:r>
          <a:r>
            <a:rPr lang="es-EC" dirty="0" smtClean="0">
              <a:latin typeface="Calibri" panose="020F0502020204030204" pitchFamily="34" charset="0"/>
              <a:cs typeface="Calibri" panose="020F0502020204030204" pitchFamily="34" charset="0"/>
            </a:rPr>
            <a:t>Centro de Educación Inicial N°1 del Ministerio de Educación</a:t>
          </a:r>
          <a:r>
            <a:rPr lang="es-ES" dirty="0" smtClean="0">
              <a:latin typeface="Calibri" panose="020F0502020204030204" pitchFamily="34" charset="0"/>
              <a:cs typeface="Calibri" panose="020F0502020204030204" pitchFamily="34" charset="0"/>
            </a:rPr>
            <a:t>”</a:t>
          </a:r>
          <a:endParaRPr lang="es-EC" dirty="0" smtClean="0">
            <a:latin typeface="Calibri" panose="020F0502020204030204" pitchFamily="34" charset="0"/>
            <a:cs typeface="Calibri" panose="020F0502020204030204" pitchFamily="34" charset="0"/>
          </a:endParaRPr>
        </a:p>
        <a:p>
          <a:pPr marL="171450" indent="0" defTabSz="800100">
            <a:lnSpc>
              <a:spcPct val="90000"/>
            </a:lnSpc>
            <a:spcBef>
              <a:spcPct val="0"/>
            </a:spcBef>
            <a:spcAft>
              <a:spcPct val="15000"/>
            </a:spcAft>
            <a:buNone/>
          </a:pPr>
          <a:endParaRPr lang="es-EC" dirty="0">
            <a:latin typeface="Calibri" panose="020F0502020204030204" pitchFamily="34" charset="0"/>
            <a:cs typeface="Calibri" panose="020F0502020204030204" pitchFamily="34" charset="0"/>
          </a:endParaRPr>
        </a:p>
      </dgm:t>
    </dgm:pt>
    <dgm:pt modelId="{50FB3539-EA5D-4D91-9AAF-6DEBC059D6B8}" type="parTrans" cxnId="{C6E8A798-9D0B-4358-A411-592ED7C93EB2}">
      <dgm:prSet/>
      <dgm:spPr/>
      <dgm:t>
        <a:bodyPr/>
        <a:lstStyle/>
        <a:p>
          <a:endParaRPr lang="es-EC"/>
        </a:p>
      </dgm:t>
    </dgm:pt>
    <dgm:pt modelId="{003E876D-C885-4D12-9FC5-F3AA48E371C6}" type="sibTrans" cxnId="{C6E8A798-9D0B-4358-A411-592ED7C93EB2}">
      <dgm:prSet/>
      <dgm:spPr/>
      <dgm:t>
        <a:bodyPr/>
        <a:lstStyle/>
        <a:p>
          <a:endParaRPr lang="es-EC"/>
        </a:p>
      </dgm:t>
    </dgm:pt>
    <dgm:pt modelId="{B4CF7CCB-B2C9-44BC-AA10-EF6C745E3B71}">
      <dgm:prSet phldrT="[Texto]" custT="1"/>
      <dgm:spPr>
        <a:solidFill>
          <a:srgbClr val="92D050"/>
        </a:solidFill>
      </dgm:spPr>
      <dgm:t>
        <a:bodyPr/>
        <a:lstStyle/>
        <a:p>
          <a:endParaRPr lang="es-EC" sz="1400" b="1" dirty="0" smtClean="0">
            <a:solidFill>
              <a:schemeClr val="tx1"/>
            </a:solidFill>
            <a:latin typeface="Calibri" panose="020F0502020204030204" pitchFamily="34" charset="0"/>
            <a:cs typeface="Calibri" panose="020F0502020204030204" pitchFamily="34" charset="0"/>
          </a:endParaRPr>
        </a:p>
        <a:p>
          <a:r>
            <a:rPr lang="es-EC" sz="2000" b="1" dirty="0" smtClean="0">
              <a:solidFill>
                <a:schemeClr val="tx1"/>
              </a:solidFill>
              <a:latin typeface="Calibri" panose="020F0502020204030204" pitchFamily="34" charset="0"/>
              <a:cs typeface="Calibri" panose="020F0502020204030204" pitchFamily="34" charset="0"/>
            </a:rPr>
            <a:t>TIPO</a:t>
          </a:r>
          <a:r>
            <a:rPr lang="es-EC" sz="1400" b="1" dirty="0" smtClean="0">
              <a:solidFill>
                <a:schemeClr val="tx1"/>
              </a:solidFill>
              <a:latin typeface="Calibri" panose="020F0502020204030204" pitchFamily="34" charset="0"/>
              <a:cs typeface="Calibri" panose="020F0502020204030204" pitchFamily="34" charset="0"/>
            </a:rPr>
            <a:t> </a:t>
          </a:r>
        </a:p>
      </dgm:t>
    </dgm:pt>
    <dgm:pt modelId="{876A0EB9-1745-4782-94EF-3323B9CE5823}" type="sibTrans" cxnId="{7218B7F0-E3FE-4995-B6D2-11C70D2384FF}">
      <dgm:prSet/>
      <dgm:spPr/>
      <dgm:t>
        <a:bodyPr/>
        <a:lstStyle/>
        <a:p>
          <a:endParaRPr lang="es-EC">
            <a:latin typeface="Calibri" panose="020F0502020204030204" pitchFamily="34" charset="0"/>
            <a:cs typeface="Calibri" panose="020F0502020204030204" pitchFamily="34" charset="0"/>
          </a:endParaRPr>
        </a:p>
      </dgm:t>
    </dgm:pt>
    <dgm:pt modelId="{1231A7EF-3519-4D7F-AB7A-63A1C3CB668A}" type="parTrans" cxnId="{7218B7F0-E3FE-4995-B6D2-11C70D2384FF}">
      <dgm:prSet/>
      <dgm:spPr/>
      <dgm:t>
        <a:bodyPr/>
        <a:lstStyle/>
        <a:p>
          <a:endParaRPr lang="es-EC">
            <a:latin typeface="Calibri" panose="020F0502020204030204" pitchFamily="34" charset="0"/>
            <a:cs typeface="Calibri" panose="020F0502020204030204" pitchFamily="34" charset="0"/>
          </a:endParaRPr>
        </a:p>
      </dgm:t>
    </dgm:pt>
    <dgm:pt modelId="{7828EBB5-7A4F-4067-BDEE-CFA87283375A}">
      <dgm:prSet phldrT="[Texto]" custT="1"/>
      <dgm:spPr/>
      <dgm:t>
        <a:bodyPr/>
        <a:lstStyle/>
        <a:p>
          <a:r>
            <a:rPr lang="es-EC" sz="1800" dirty="0" smtClean="0">
              <a:latin typeface="Calibri" panose="020F0502020204030204" pitchFamily="34" charset="0"/>
              <a:cs typeface="Calibri" panose="020F0502020204030204" pitchFamily="34" charset="0"/>
            </a:rPr>
            <a:t>	Observación directa</a:t>
          </a:r>
          <a:endParaRPr lang="es-EC" sz="1800" dirty="0">
            <a:latin typeface="Calibri" panose="020F0502020204030204" pitchFamily="34" charset="0"/>
            <a:cs typeface="Calibri" panose="020F0502020204030204" pitchFamily="34" charset="0"/>
          </a:endParaRPr>
        </a:p>
      </dgm:t>
    </dgm:pt>
    <dgm:pt modelId="{3A687DE2-C5D8-4446-83A6-E04A0DE2539B}" type="parTrans" cxnId="{4EFAD37B-90DD-4E1B-BC2C-4B9499BBD131}">
      <dgm:prSet/>
      <dgm:spPr/>
    </dgm:pt>
    <dgm:pt modelId="{8B7E768D-F272-4976-8943-FD7EC07C5CEC}" type="sibTrans" cxnId="{4EFAD37B-90DD-4E1B-BC2C-4B9499BBD131}">
      <dgm:prSet/>
      <dgm:spPr/>
    </dgm:pt>
    <dgm:pt modelId="{15C5E6BF-F5C5-49F7-A7F5-8F9943D711FF}">
      <dgm:prSet phldrT="[Texto]" custT="1"/>
      <dgm:spPr/>
      <dgm:t>
        <a:bodyPr/>
        <a:lstStyle/>
        <a:p>
          <a:r>
            <a:rPr lang="es-EC" sz="1800" dirty="0" smtClean="0">
              <a:latin typeface="Calibri" panose="020F0502020204030204" pitchFamily="34" charset="0"/>
              <a:cs typeface="Calibri" panose="020F0502020204030204" pitchFamily="34" charset="0"/>
            </a:rPr>
            <a:t>	Datos auténticos </a:t>
          </a:r>
          <a:endParaRPr lang="es-EC" sz="1800" dirty="0">
            <a:latin typeface="Calibri" panose="020F0502020204030204" pitchFamily="34" charset="0"/>
            <a:cs typeface="Calibri" panose="020F0502020204030204" pitchFamily="34" charset="0"/>
          </a:endParaRPr>
        </a:p>
      </dgm:t>
    </dgm:pt>
    <dgm:pt modelId="{0CBD776E-BA27-475D-AC9A-327B32203BF5}" type="sibTrans" cxnId="{C873CA59-6F03-4AFF-BC23-7DE1903E4BAE}">
      <dgm:prSet/>
      <dgm:spPr/>
    </dgm:pt>
    <dgm:pt modelId="{2B708969-3F7B-43AC-9CE1-016A1DFB1F88}" type="parTrans" cxnId="{C873CA59-6F03-4AFF-BC23-7DE1903E4BAE}">
      <dgm:prSet/>
      <dgm:spPr/>
    </dgm:pt>
    <dgm:pt modelId="{4D3C0A32-CD1E-415F-BCF8-BAE47AEF4A3C}" type="pres">
      <dgm:prSet presAssocID="{6339EE43-2436-4794-B1BB-BFDD6E88DD21}" presName="linearFlow" presStyleCnt="0">
        <dgm:presLayoutVars>
          <dgm:dir/>
          <dgm:animLvl val="lvl"/>
          <dgm:resizeHandles val="exact"/>
        </dgm:presLayoutVars>
      </dgm:prSet>
      <dgm:spPr/>
      <dgm:t>
        <a:bodyPr/>
        <a:lstStyle/>
        <a:p>
          <a:endParaRPr lang="es-EC"/>
        </a:p>
      </dgm:t>
    </dgm:pt>
    <dgm:pt modelId="{95D36DAF-CF2E-40AA-AEA5-CD57554272FC}" type="pres">
      <dgm:prSet presAssocID="{F4729617-D27D-4285-BC27-53A8C9F0CF4F}" presName="composite" presStyleCnt="0"/>
      <dgm:spPr/>
      <dgm:t>
        <a:bodyPr/>
        <a:lstStyle/>
        <a:p>
          <a:endParaRPr lang="es-MX"/>
        </a:p>
      </dgm:t>
    </dgm:pt>
    <dgm:pt modelId="{241C70B6-8DA8-4E0F-A7D4-C5BEDE00661F}" type="pres">
      <dgm:prSet presAssocID="{F4729617-D27D-4285-BC27-53A8C9F0CF4F}" presName="parentText" presStyleLbl="alignNode1" presStyleIdx="0" presStyleCnt="3" custScaleX="93731" custLinFactNeighborX="-8924" custLinFactNeighborY="-2117">
        <dgm:presLayoutVars>
          <dgm:chMax val="1"/>
          <dgm:bulletEnabled val="1"/>
        </dgm:presLayoutVars>
      </dgm:prSet>
      <dgm:spPr/>
      <dgm:t>
        <a:bodyPr/>
        <a:lstStyle/>
        <a:p>
          <a:endParaRPr lang="es-EC"/>
        </a:p>
      </dgm:t>
    </dgm:pt>
    <dgm:pt modelId="{F3E927C5-18EC-4284-9CC2-7CC9606CEF8D}" type="pres">
      <dgm:prSet presAssocID="{F4729617-D27D-4285-BC27-53A8C9F0CF4F}" presName="descendantText" presStyleLbl="alignAcc1" presStyleIdx="0" presStyleCnt="3" custScaleX="85735" custScaleY="100000" custLinFactNeighborX="-8041">
        <dgm:presLayoutVars>
          <dgm:bulletEnabled val="1"/>
        </dgm:presLayoutVars>
      </dgm:prSet>
      <dgm:spPr/>
      <dgm:t>
        <a:bodyPr/>
        <a:lstStyle/>
        <a:p>
          <a:endParaRPr lang="es-EC"/>
        </a:p>
      </dgm:t>
    </dgm:pt>
    <dgm:pt modelId="{D530CC65-58B6-4C45-8C44-C0B7E9AE4BED}" type="pres">
      <dgm:prSet presAssocID="{90F7C478-DDB3-4BA2-9BF2-FF69DEF213D0}" presName="sp" presStyleCnt="0"/>
      <dgm:spPr/>
      <dgm:t>
        <a:bodyPr/>
        <a:lstStyle/>
        <a:p>
          <a:endParaRPr lang="es-MX"/>
        </a:p>
      </dgm:t>
    </dgm:pt>
    <dgm:pt modelId="{47A1B6F0-EF14-4F59-A205-2CDDE076E0B9}" type="pres">
      <dgm:prSet presAssocID="{B4CF7CCB-B2C9-44BC-AA10-EF6C745E3B71}" presName="composite" presStyleCnt="0"/>
      <dgm:spPr/>
      <dgm:t>
        <a:bodyPr/>
        <a:lstStyle/>
        <a:p>
          <a:endParaRPr lang="es-MX"/>
        </a:p>
      </dgm:t>
    </dgm:pt>
    <dgm:pt modelId="{39E6FD8D-5354-47CE-A436-0A5A234ED6FC}" type="pres">
      <dgm:prSet presAssocID="{B4CF7CCB-B2C9-44BC-AA10-EF6C745E3B71}" presName="parentText" presStyleLbl="alignNode1" presStyleIdx="1" presStyleCnt="3" custScaleX="95581">
        <dgm:presLayoutVars>
          <dgm:chMax val="1"/>
          <dgm:bulletEnabled val="1"/>
        </dgm:presLayoutVars>
      </dgm:prSet>
      <dgm:spPr/>
      <dgm:t>
        <a:bodyPr/>
        <a:lstStyle/>
        <a:p>
          <a:endParaRPr lang="es-EC"/>
        </a:p>
      </dgm:t>
    </dgm:pt>
    <dgm:pt modelId="{5ABE778C-FC63-49C2-8B75-424539C86AA0}" type="pres">
      <dgm:prSet presAssocID="{B4CF7CCB-B2C9-44BC-AA10-EF6C745E3B71}" presName="descendantText" presStyleLbl="alignAcc1" presStyleIdx="1" presStyleCnt="3" custScaleX="86078" custScaleY="91728" custLinFactNeighborX="-6315" custLinFactNeighborY="4963">
        <dgm:presLayoutVars>
          <dgm:bulletEnabled val="1"/>
        </dgm:presLayoutVars>
      </dgm:prSet>
      <dgm:spPr/>
      <dgm:t>
        <a:bodyPr/>
        <a:lstStyle/>
        <a:p>
          <a:endParaRPr lang="es-EC"/>
        </a:p>
      </dgm:t>
    </dgm:pt>
    <dgm:pt modelId="{AE23B05A-CAA1-4E5D-A221-7D99C79D6F2B}" type="pres">
      <dgm:prSet presAssocID="{876A0EB9-1745-4782-94EF-3323B9CE5823}" presName="sp" presStyleCnt="0"/>
      <dgm:spPr/>
    </dgm:pt>
    <dgm:pt modelId="{B72D9F5E-6037-48A1-9793-6A697097DB2D}" type="pres">
      <dgm:prSet presAssocID="{7791A405-0D2F-4550-AD29-9C606E3C66BC}" presName="composite" presStyleCnt="0"/>
      <dgm:spPr/>
    </dgm:pt>
    <dgm:pt modelId="{EB396BDD-F473-4D24-A768-DD0DDA44FC22}" type="pres">
      <dgm:prSet presAssocID="{7791A405-0D2F-4550-AD29-9C606E3C66BC}" presName="parentText" presStyleLbl="alignNode1" presStyleIdx="2" presStyleCnt="3" custLinFactNeighborX="-3435" custLinFactNeighborY="778">
        <dgm:presLayoutVars>
          <dgm:chMax val="1"/>
          <dgm:bulletEnabled val="1"/>
        </dgm:presLayoutVars>
      </dgm:prSet>
      <dgm:spPr/>
      <dgm:t>
        <a:bodyPr/>
        <a:lstStyle/>
        <a:p>
          <a:endParaRPr lang="es-EC"/>
        </a:p>
      </dgm:t>
    </dgm:pt>
    <dgm:pt modelId="{27813E60-1CFB-4D6A-8C33-A88E31F1364C}" type="pres">
      <dgm:prSet presAssocID="{7791A405-0D2F-4550-AD29-9C606E3C66BC}" presName="descendantText" presStyleLbl="alignAcc1" presStyleIdx="2" presStyleCnt="3" custAng="0" custScaleX="88448" custLinFactNeighborX="-5274" custLinFactNeighborY="1197">
        <dgm:presLayoutVars>
          <dgm:bulletEnabled val="1"/>
        </dgm:presLayoutVars>
      </dgm:prSet>
      <dgm:spPr/>
      <dgm:t>
        <a:bodyPr/>
        <a:lstStyle/>
        <a:p>
          <a:endParaRPr lang="es-EC"/>
        </a:p>
      </dgm:t>
    </dgm:pt>
  </dgm:ptLst>
  <dgm:cxnLst>
    <dgm:cxn modelId="{632CB17D-50AC-405B-9F26-AF189256975F}" type="presOf" srcId="{6339EE43-2436-4794-B1BB-BFDD6E88DD21}" destId="{4D3C0A32-CD1E-415F-BCF8-BAE47AEF4A3C}" srcOrd="0" destOrd="0" presId="urn:microsoft.com/office/officeart/2005/8/layout/chevron2"/>
    <dgm:cxn modelId="{C6E8A798-9D0B-4358-A411-592ED7C93EB2}" srcId="{7791A405-0D2F-4550-AD29-9C606E3C66BC}" destId="{D5B466D9-18A9-4252-912B-AEB6A2488DEB}" srcOrd="0" destOrd="0" parTransId="{50FB3539-EA5D-4D91-9AAF-6DEBC059D6B8}" sibTransId="{003E876D-C885-4D12-9FC5-F3AA48E371C6}"/>
    <dgm:cxn modelId="{7218B7F0-E3FE-4995-B6D2-11C70D2384FF}" srcId="{6339EE43-2436-4794-B1BB-BFDD6E88DD21}" destId="{B4CF7CCB-B2C9-44BC-AA10-EF6C745E3B71}" srcOrd="1" destOrd="0" parTransId="{1231A7EF-3519-4D7F-AB7A-63A1C3CB668A}" sibTransId="{876A0EB9-1745-4782-94EF-3323B9CE5823}"/>
    <dgm:cxn modelId="{AC25B61E-8BB8-4FFF-8038-CE36269D4C16}" type="presOf" srcId="{601ECCC0-AD5C-426F-AC1C-1EB85D4439C7}" destId="{F3E927C5-18EC-4284-9CC2-7CC9606CEF8D}" srcOrd="0" destOrd="0" presId="urn:microsoft.com/office/officeart/2005/8/layout/chevron2"/>
    <dgm:cxn modelId="{4EFAD37B-90DD-4E1B-BC2C-4B9499BBD131}" srcId="{601ECCC0-AD5C-426F-AC1C-1EB85D4439C7}" destId="{7828EBB5-7A4F-4067-BDEE-CFA87283375A}" srcOrd="0" destOrd="0" parTransId="{3A687DE2-C5D8-4446-83A6-E04A0DE2539B}" sibTransId="{8B7E768D-F272-4976-8943-FD7EC07C5CEC}"/>
    <dgm:cxn modelId="{056541C9-BCAB-438A-82AA-26365F4A921A}" type="presOf" srcId="{FB40EB70-86B0-478F-942F-6F8C0EE5A9C6}" destId="{5ABE778C-FC63-49C2-8B75-424539C86AA0}" srcOrd="0" destOrd="0" presId="urn:microsoft.com/office/officeart/2005/8/layout/chevron2"/>
    <dgm:cxn modelId="{C873CA59-6F03-4AFF-BC23-7DE1903E4BAE}" srcId="{601ECCC0-AD5C-426F-AC1C-1EB85D4439C7}" destId="{15C5E6BF-F5C5-49F7-A7F5-8F9943D711FF}" srcOrd="1" destOrd="0" parTransId="{2B708969-3F7B-43AC-9CE1-016A1DFB1F88}" sibTransId="{0CBD776E-BA27-475D-AC9A-327B32203BF5}"/>
    <dgm:cxn modelId="{B2ABDCCF-5919-4C52-A63C-E4C67311E1C5}" srcId="{6339EE43-2436-4794-B1BB-BFDD6E88DD21}" destId="{7791A405-0D2F-4550-AD29-9C606E3C66BC}" srcOrd="2" destOrd="0" parTransId="{E1D08C01-D165-43C6-8258-4E9826C26DD5}" sibTransId="{6389B7C1-1CAE-45FD-AFB3-D82FEED99AFD}"/>
    <dgm:cxn modelId="{44804CD3-1ABF-45B6-BE7C-957C34F95AEC}" type="presOf" srcId="{15C5E6BF-F5C5-49F7-A7F5-8F9943D711FF}" destId="{F3E927C5-18EC-4284-9CC2-7CC9606CEF8D}" srcOrd="0" destOrd="2" presId="urn:microsoft.com/office/officeart/2005/8/layout/chevron2"/>
    <dgm:cxn modelId="{BDDD46FD-C487-4073-8802-5E7EFAE8071E}" srcId="{6339EE43-2436-4794-B1BB-BFDD6E88DD21}" destId="{F4729617-D27D-4285-BC27-53A8C9F0CF4F}" srcOrd="0" destOrd="0" parTransId="{18734FDE-FADF-4F91-8623-91533514AFDD}" sibTransId="{90F7C478-DDB3-4BA2-9BF2-FF69DEF213D0}"/>
    <dgm:cxn modelId="{4E8034F2-30EB-429D-82C2-FA78C4E74015}" type="presOf" srcId="{F4729617-D27D-4285-BC27-53A8C9F0CF4F}" destId="{241C70B6-8DA8-4E0F-A7D4-C5BEDE00661F}" srcOrd="0" destOrd="0" presId="urn:microsoft.com/office/officeart/2005/8/layout/chevron2"/>
    <dgm:cxn modelId="{12EB771F-378E-4175-BB07-B819CF065971}" type="presOf" srcId="{B4CF7CCB-B2C9-44BC-AA10-EF6C745E3B71}" destId="{39E6FD8D-5354-47CE-A436-0A5A234ED6FC}" srcOrd="0" destOrd="0" presId="urn:microsoft.com/office/officeart/2005/8/layout/chevron2"/>
    <dgm:cxn modelId="{E47ACC7F-7526-4F5F-83C8-3BD6088658E2}" type="presOf" srcId="{D5B466D9-18A9-4252-912B-AEB6A2488DEB}" destId="{27813E60-1CFB-4D6A-8C33-A88E31F1364C}" srcOrd="0" destOrd="0" presId="urn:microsoft.com/office/officeart/2005/8/layout/chevron2"/>
    <dgm:cxn modelId="{8B73236F-1C2B-460F-87EC-C943C1E856B0}" type="presOf" srcId="{7828EBB5-7A4F-4067-BDEE-CFA87283375A}" destId="{F3E927C5-18EC-4284-9CC2-7CC9606CEF8D}" srcOrd="0" destOrd="1" presId="urn:microsoft.com/office/officeart/2005/8/layout/chevron2"/>
    <dgm:cxn modelId="{27E3AB6C-0393-47BD-8CC0-F34BBA683442}" type="presOf" srcId="{7791A405-0D2F-4550-AD29-9C606E3C66BC}" destId="{EB396BDD-F473-4D24-A768-DD0DDA44FC22}" srcOrd="0" destOrd="0" presId="urn:microsoft.com/office/officeart/2005/8/layout/chevron2"/>
    <dgm:cxn modelId="{F23E4E1E-D54A-4915-877F-008783BEF4F2}" srcId="{B4CF7CCB-B2C9-44BC-AA10-EF6C745E3B71}" destId="{FB40EB70-86B0-478F-942F-6F8C0EE5A9C6}" srcOrd="0" destOrd="0" parTransId="{3C0EB50E-6695-4947-BD33-84B6AD001FD2}" sibTransId="{25148D5F-5DD2-454D-A9B0-B31A25130B5C}"/>
    <dgm:cxn modelId="{FAEDEDB1-F6D4-4EF2-8BEF-C5078A1F2A05}" srcId="{F4729617-D27D-4285-BC27-53A8C9F0CF4F}" destId="{601ECCC0-AD5C-426F-AC1C-1EB85D4439C7}" srcOrd="0" destOrd="0" parTransId="{A72CE58F-B41E-4A3D-B3A1-8F790525C080}" sibTransId="{24D77706-0E76-4E6C-8682-8517EEC00682}"/>
    <dgm:cxn modelId="{2CF7D070-8B35-4030-9BF4-E9700AB02A4D}" type="presParOf" srcId="{4D3C0A32-CD1E-415F-BCF8-BAE47AEF4A3C}" destId="{95D36DAF-CF2E-40AA-AEA5-CD57554272FC}" srcOrd="0" destOrd="0" presId="urn:microsoft.com/office/officeart/2005/8/layout/chevron2"/>
    <dgm:cxn modelId="{C691DA5A-F5E3-41AA-B807-F6DE59927AA5}" type="presParOf" srcId="{95D36DAF-CF2E-40AA-AEA5-CD57554272FC}" destId="{241C70B6-8DA8-4E0F-A7D4-C5BEDE00661F}" srcOrd="0" destOrd="0" presId="urn:microsoft.com/office/officeart/2005/8/layout/chevron2"/>
    <dgm:cxn modelId="{06C91D64-2E67-4083-977B-00177519E558}" type="presParOf" srcId="{95D36DAF-CF2E-40AA-AEA5-CD57554272FC}" destId="{F3E927C5-18EC-4284-9CC2-7CC9606CEF8D}" srcOrd="1" destOrd="0" presId="urn:microsoft.com/office/officeart/2005/8/layout/chevron2"/>
    <dgm:cxn modelId="{B869EFA5-273D-4CB5-9E7F-E115A59DC72B}" type="presParOf" srcId="{4D3C0A32-CD1E-415F-BCF8-BAE47AEF4A3C}" destId="{D530CC65-58B6-4C45-8C44-C0B7E9AE4BED}" srcOrd="1" destOrd="0" presId="urn:microsoft.com/office/officeart/2005/8/layout/chevron2"/>
    <dgm:cxn modelId="{A4E716EE-C08E-41DB-926B-D95E2FD72EBF}" type="presParOf" srcId="{4D3C0A32-CD1E-415F-BCF8-BAE47AEF4A3C}" destId="{47A1B6F0-EF14-4F59-A205-2CDDE076E0B9}" srcOrd="2" destOrd="0" presId="urn:microsoft.com/office/officeart/2005/8/layout/chevron2"/>
    <dgm:cxn modelId="{7F2FF898-A16A-4FE3-B25B-437569587EF9}" type="presParOf" srcId="{47A1B6F0-EF14-4F59-A205-2CDDE076E0B9}" destId="{39E6FD8D-5354-47CE-A436-0A5A234ED6FC}" srcOrd="0" destOrd="0" presId="urn:microsoft.com/office/officeart/2005/8/layout/chevron2"/>
    <dgm:cxn modelId="{34A49FA0-9C90-4B54-98C3-8B69CAEA8D17}" type="presParOf" srcId="{47A1B6F0-EF14-4F59-A205-2CDDE076E0B9}" destId="{5ABE778C-FC63-49C2-8B75-424539C86AA0}" srcOrd="1" destOrd="0" presId="urn:microsoft.com/office/officeart/2005/8/layout/chevron2"/>
    <dgm:cxn modelId="{1BC87256-D82E-4D15-B185-67437879A944}" type="presParOf" srcId="{4D3C0A32-CD1E-415F-BCF8-BAE47AEF4A3C}" destId="{AE23B05A-CAA1-4E5D-A221-7D99C79D6F2B}" srcOrd="3" destOrd="0" presId="urn:microsoft.com/office/officeart/2005/8/layout/chevron2"/>
    <dgm:cxn modelId="{E06FD6D8-8096-4777-A1E2-1F2945669594}" type="presParOf" srcId="{4D3C0A32-CD1E-415F-BCF8-BAE47AEF4A3C}" destId="{B72D9F5E-6037-48A1-9793-6A697097DB2D}" srcOrd="4" destOrd="0" presId="urn:microsoft.com/office/officeart/2005/8/layout/chevron2"/>
    <dgm:cxn modelId="{1E43F895-5838-4ADB-9974-BC2ED784CD1B}" type="presParOf" srcId="{B72D9F5E-6037-48A1-9793-6A697097DB2D}" destId="{EB396BDD-F473-4D24-A768-DD0DDA44FC22}" srcOrd="0" destOrd="0" presId="urn:microsoft.com/office/officeart/2005/8/layout/chevron2"/>
    <dgm:cxn modelId="{501A07D4-F6AF-49B6-A65E-1EA6FC597CE0}" type="presParOf" srcId="{B72D9F5E-6037-48A1-9793-6A697097DB2D}" destId="{27813E60-1CFB-4D6A-8C33-A88E31F1364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0098FD-E4EC-4E35-A2F6-DB9C76625F8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C"/>
        </a:p>
      </dgm:t>
    </dgm:pt>
    <dgm:pt modelId="{908C0C9D-047F-49CB-BCE4-53A5D2D9ACAF}">
      <dgm:prSet phldrT="[Texto]" custT="1"/>
      <dgm:spPr>
        <a:solidFill>
          <a:srgbClr val="92D050"/>
        </a:solidFill>
        <a:ln>
          <a:solidFill>
            <a:srgbClr val="92D050"/>
          </a:solidFill>
        </a:ln>
      </dgm:spPr>
      <dgm:t>
        <a:bodyPr/>
        <a:lstStyle/>
        <a:p>
          <a:r>
            <a:rPr lang="es-EC" sz="1800" b="1" dirty="0" smtClean="0">
              <a:latin typeface="Calibri" panose="020F0502020204030204" pitchFamily="34" charset="0"/>
              <a:cs typeface="Calibri" panose="020F0502020204030204" pitchFamily="34" charset="0"/>
            </a:rPr>
            <a:t>INSTRUMENTOS DE LA INVESTIGACIÓN</a:t>
          </a:r>
          <a:endParaRPr lang="es-EC" sz="1800" b="1" dirty="0">
            <a:latin typeface="Calibri" panose="020F0502020204030204" pitchFamily="34" charset="0"/>
            <a:cs typeface="Calibri" panose="020F0502020204030204" pitchFamily="34" charset="0"/>
          </a:endParaRPr>
        </a:p>
      </dgm:t>
    </dgm:pt>
    <dgm:pt modelId="{4457BFB1-CE38-4A7A-B8D9-8E5EEE66B224}" type="parTrans" cxnId="{D92EFE18-5F9C-4C24-9D07-FD9C6DB035D8}">
      <dgm:prSet/>
      <dgm:spPr/>
      <dgm:t>
        <a:bodyPr/>
        <a:lstStyle/>
        <a:p>
          <a:endParaRPr lang="es-EC">
            <a:latin typeface="Calibri" panose="020F0502020204030204" pitchFamily="34" charset="0"/>
            <a:cs typeface="Calibri" panose="020F0502020204030204" pitchFamily="34" charset="0"/>
          </a:endParaRPr>
        </a:p>
      </dgm:t>
    </dgm:pt>
    <dgm:pt modelId="{FB036AA7-7701-40DC-A1A0-E8032974558D}" type="sibTrans" cxnId="{D92EFE18-5F9C-4C24-9D07-FD9C6DB035D8}">
      <dgm:prSet/>
      <dgm:spPr/>
      <dgm:t>
        <a:bodyPr/>
        <a:lstStyle/>
        <a:p>
          <a:endParaRPr lang="es-EC">
            <a:latin typeface="Calibri" panose="020F0502020204030204" pitchFamily="34" charset="0"/>
            <a:cs typeface="Calibri" panose="020F0502020204030204" pitchFamily="34" charset="0"/>
          </a:endParaRPr>
        </a:p>
      </dgm:t>
    </dgm:pt>
    <dgm:pt modelId="{BD16F14F-FC44-4FAB-9366-5E31480CB6EC}" type="asst">
      <dgm:prSet phldrT="[Texto]" custT="1"/>
      <dgm:spPr>
        <a:ln>
          <a:solidFill>
            <a:srgbClr val="A2CB7B"/>
          </a:solidFill>
        </a:ln>
      </dgm:spPr>
      <dgm:t>
        <a:bodyPr/>
        <a:lstStyle/>
        <a:p>
          <a:r>
            <a:rPr lang="es-EC" sz="1800" dirty="0" smtClean="0">
              <a:latin typeface="Calibri" panose="020F0502020204030204" pitchFamily="34" charset="0"/>
              <a:cs typeface="Calibri" panose="020F0502020204030204" pitchFamily="34" charset="0"/>
            </a:rPr>
            <a:t>PRUEBA WPPSI</a:t>
          </a:r>
          <a:endParaRPr lang="es-EC" sz="1800" dirty="0">
            <a:latin typeface="Calibri" panose="020F0502020204030204" pitchFamily="34" charset="0"/>
            <a:cs typeface="Calibri" panose="020F0502020204030204" pitchFamily="34" charset="0"/>
          </a:endParaRPr>
        </a:p>
      </dgm:t>
    </dgm:pt>
    <dgm:pt modelId="{3EAAC48D-0262-44CB-9683-4D82ECB3220E}" type="parTrans" cxnId="{5BC77BB1-3A29-4600-9F7A-E946D4620ED7}">
      <dgm:prSet/>
      <dgm:spPr/>
      <dgm:t>
        <a:bodyPr/>
        <a:lstStyle/>
        <a:p>
          <a:endParaRPr lang="es-EC">
            <a:latin typeface="Calibri" panose="020F0502020204030204" pitchFamily="34" charset="0"/>
            <a:cs typeface="Calibri" panose="020F0502020204030204" pitchFamily="34" charset="0"/>
          </a:endParaRPr>
        </a:p>
      </dgm:t>
    </dgm:pt>
    <dgm:pt modelId="{DC6AAFAA-DC11-48CB-8CFB-F0483853F022}" type="sibTrans" cxnId="{5BC77BB1-3A29-4600-9F7A-E946D4620ED7}">
      <dgm:prSet/>
      <dgm:spPr/>
      <dgm:t>
        <a:bodyPr/>
        <a:lstStyle/>
        <a:p>
          <a:endParaRPr lang="es-EC">
            <a:latin typeface="Calibri" panose="020F0502020204030204" pitchFamily="34" charset="0"/>
            <a:cs typeface="Calibri" panose="020F0502020204030204" pitchFamily="34" charset="0"/>
          </a:endParaRPr>
        </a:p>
      </dgm:t>
    </dgm:pt>
    <dgm:pt modelId="{6F4DF278-AE92-49D5-920A-BFFB8FE6726C}">
      <dgm:prSet custT="1"/>
      <dgm:spPr/>
      <dgm:t>
        <a:bodyPr/>
        <a:lstStyle/>
        <a:p>
          <a:r>
            <a:rPr lang="es-EC" sz="1800" dirty="0" smtClean="0">
              <a:latin typeface="Calibri" panose="020F0502020204030204" pitchFamily="34" charset="0"/>
              <a:cs typeface="Calibri" panose="020F0502020204030204" pitchFamily="34" charset="0"/>
            </a:rPr>
            <a:t>* PRE-TEST</a:t>
          </a:r>
          <a:endParaRPr lang="es-EC" sz="1800" dirty="0">
            <a:latin typeface="Calibri" panose="020F0502020204030204" pitchFamily="34" charset="0"/>
            <a:cs typeface="Calibri" panose="020F0502020204030204" pitchFamily="34" charset="0"/>
          </a:endParaRPr>
        </a:p>
      </dgm:t>
    </dgm:pt>
    <dgm:pt modelId="{7AC5DC82-27F5-41E4-9716-5F29FDC99D22}" type="parTrans" cxnId="{BD5F70F1-6B74-4068-846C-99F24AEAF710}">
      <dgm:prSet/>
      <dgm:spPr/>
      <dgm:t>
        <a:bodyPr/>
        <a:lstStyle/>
        <a:p>
          <a:endParaRPr lang="es-EC">
            <a:latin typeface="Calibri" panose="020F0502020204030204" pitchFamily="34" charset="0"/>
            <a:cs typeface="Calibri" panose="020F0502020204030204" pitchFamily="34" charset="0"/>
          </a:endParaRPr>
        </a:p>
      </dgm:t>
    </dgm:pt>
    <dgm:pt modelId="{6D08CD6D-B734-43AF-8003-2B6D21152F34}" type="sibTrans" cxnId="{BD5F70F1-6B74-4068-846C-99F24AEAF710}">
      <dgm:prSet/>
      <dgm:spPr/>
      <dgm:t>
        <a:bodyPr/>
        <a:lstStyle/>
        <a:p>
          <a:endParaRPr lang="es-EC">
            <a:latin typeface="Calibri" panose="020F0502020204030204" pitchFamily="34" charset="0"/>
            <a:cs typeface="Calibri" panose="020F0502020204030204" pitchFamily="34" charset="0"/>
          </a:endParaRPr>
        </a:p>
      </dgm:t>
    </dgm:pt>
    <dgm:pt modelId="{F03A570C-CD9D-4F77-9B8A-1059B726EF1E}" type="asst">
      <dgm:prSet custT="1"/>
      <dgm:spPr/>
      <dgm:t>
        <a:bodyPr/>
        <a:lstStyle/>
        <a:p>
          <a:r>
            <a:rPr lang="es-EC" sz="1800" dirty="0" smtClean="0"/>
            <a:t>ESTRATEGIA MAPA MENTAL</a:t>
          </a:r>
          <a:endParaRPr lang="es-EC" sz="1800" dirty="0"/>
        </a:p>
      </dgm:t>
    </dgm:pt>
    <dgm:pt modelId="{E6C9DA11-CD65-4111-BF24-648B42A9F3FB}" type="parTrans" cxnId="{F0DF5EAD-3559-4A41-A148-C3E969ABDE67}">
      <dgm:prSet/>
      <dgm:spPr/>
      <dgm:t>
        <a:bodyPr/>
        <a:lstStyle/>
        <a:p>
          <a:endParaRPr lang="es-EC"/>
        </a:p>
      </dgm:t>
    </dgm:pt>
    <dgm:pt modelId="{B20EB3A1-9990-4E7E-8A4E-4FCB7B8290B6}" type="sibTrans" cxnId="{F0DF5EAD-3559-4A41-A148-C3E969ABDE67}">
      <dgm:prSet/>
      <dgm:spPr/>
      <dgm:t>
        <a:bodyPr/>
        <a:lstStyle/>
        <a:p>
          <a:endParaRPr lang="es-EC"/>
        </a:p>
      </dgm:t>
    </dgm:pt>
    <dgm:pt modelId="{B424C78D-4C9D-4F3B-96ED-BEECBEE1791A}">
      <dgm:prSet custT="1"/>
      <dgm:spPr/>
      <dgm:t>
        <a:bodyPr/>
        <a:lstStyle/>
        <a:p>
          <a:r>
            <a:rPr lang="es-EC" sz="1800" dirty="0" smtClean="0"/>
            <a:t>FICHAS REGISTRO Y OBSERVACION</a:t>
          </a:r>
          <a:endParaRPr lang="es-EC" sz="1800" dirty="0"/>
        </a:p>
      </dgm:t>
    </dgm:pt>
    <dgm:pt modelId="{E28CAF8A-E82D-49D8-AA97-DB82B664C184}" type="parTrans" cxnId="{53C38697-0C21-42E4-98A7-78D7CAF04F5E}">
      <dgm:prSet/>
      <dgm:spPr/>
      <dgm:t>
        <a:bodyPr/>
        <a:lstStyle/>
        <a:p>
          <a:endParaRPr lang="es-EC"/>
        </a:p>
      </dgm:t>
    </dgm:pt>
    <dgm:pt modelId="{7B302D36-6CAE-4E32-95D5-DA4360252FB3}" type="sibTrans" cxnId="{53C38697-0C21-42E4-98A7-78D7CAF04F5E}">
      <dgm:prSet/>
      <dgm:spPr/>
      <dgm:t>
        <a:bodyPr/>
        <a:lstStyle/>
        <a:p>
          <a:endParaRPr lang="es-EC"/>
        </a:p>
      </dgm:t>
    </dgm:pt>
    <dgm:pt modelId="{6B775AE1-848F-489C-8F8D-23590338A09D}">
      <dgm:prSet custT="1"/>
      <dgm:spPr/>
      <dgm:t>
        <a:bodyPr/>
        <a:lstStyle/>
        <a:p>
          <a:r>
            <a:rPr lang="es-EC" sz="1800" dirty="0" smtClean="0">
              <a:latin typeface="Calibri" panose="020F0502020204030204" pitchFamily="34" charset="0"/>
              <a:cs typeface="Calibri" panose="020F0502020204030204" pitchFamily="34" charset="0"/>
            </a:rPr>
            <a:t>* POST-TEST</a:t>
          </a:r>
          <a:endParaRPr lang="es-EC" sz="1800" dirty="0">
            <a:latin typeface="Calibri" panose="020F0502020204030204" pitchFamily="34" charset="0"/>
            <a:cs typeface="Calibri" panose="020F0502020204030204" pitchFamily="34" charset="0"/>
          </a:endParaRPr>
        </a:p>
      </dgm:t>
    </dgm:pt>
    <dgm:pt modelId="{E46BF26C-C087-465D-ABBB-F0C6B22B6928}" type="parTrans" cxnId="{2E241FE6-FAFE-42AC-B6B3-5506D8439E7B}">
      <dgm:prSet/>
      <dgm:spPr/>
      <dgm:t>
        <a:bodyPr/>
        <a:lstStyle/>
        <a:p>
          <a:endParaRPr lang="es-EC"/>
        </a:p>
      </dgm:t>
    </dgm:pt>
    <dgm:pt modelId="{76B75388-74B8-4BDB-A02E-08AF29C78D2F}" type="sibTrans" cxnId="{2E241FE6-FAFE-42AC-B6B3-5506D8439E7B}">
      <dgm:prSet/>
      <dgm:spPr/>
      <dgm:t>
        <a:bodyPr/>
        <a:lstStyle/>
        <a:p>
          <a:endParaRPr lang="es-EC"/>
        </a:p>
      </dgm:t>
    </dgm:pt>
    <dgm:pt modelId="{17DF820B-860B-4358-A026-6776C801AC78}" type="pres">
      <dgm:prSet presAssocID="{EB0098FD-E4EC-4E35-A2F6-DB9C76625F89}" presName="Name0" presStyleCnt="0">
        <dgm:presLayoutVars>
          <dgm:orgChart val="1"/>
          <dgm:chPref val="1"/>
          <dgm:dir/>
          <dgm:animOne val="branch"/>
          <dgm:animLvl val="lvl"/>
          <dgm:resizeHandles/>
        </dgm:presLayoutVars>
      </dgm:prSet>
      <dgm:spPr/>
      <dgm:t>
        <a:bodyPr/>
        <a:lstStyle/>
        <a:p>
          <a:endParaRPr lang="es-EC"/>
        </a:p>
      </dgm:t>
    </dgm:pt>
    <dgm:pt modelId="{67F2B29A-B7DE-465E-8DDD-CBD59174D2FE}" type="pres">
      <dgm:prSet presAssocID="{908C0C9D-047F-49CB-BCE4-53A5D2D9ACAF}" presName="hierRoot1" presStyleCnt="0">
        <dgm:presLayoutVars>
          <dgm:hierBranch val="init"/>
        </dgm:presLayoutVars>
      </dgm:prSet>
      <dgm:spPr/>
    </dgm:pt>
    <dgm:pt modelId="{F9EDD3F5-E132-4A4C-8005-27BFB4BF9E84}" type="pres">
      <dgm:prSet presAssocID="{908C0C9D-047F-49CB-BCE4-53A5D2D9ACAF}" presName="rootComposite1" presStyleCnt="0"/>
      <dgm:spPr/>
    </dgm:pt>
    <dgm:pt modelId="{657B9848-1F90-4E9D-B1B5-A64ACCFDFADF}" type="pres">
      <dgm:prSet presAssocID="{908C0C9D-047F-49CB-BCE4-53A5D2D9ACAF}" presName="rootText1" presStyleLbl="alignAcc1" presStyleIdx="0" presStyleCnt="0" custScaleX="141030">
        <dgm:presLayoutVars>
          <dgm:chPref val="3"/>
        </dgm:presLayoutVars>
      </dgm:prSet>
      <dgm:spPr/>
      <dgm:t>
        <a:bodyPr/>
        <a:lstStyle/>
        <a:p>
          <a:endParaRPr lang="es-EC"/>
        </a:p>
      </dgm:t>
    </dgm:pt>
    <dgm:pt modelId="{29D63F3B-4D1F-46E6-BABA-2FC79C2B5933}" type="pres">
      <dgm:prSet presAssocID="{908C0C9D-047F-49CB-BCE4-53A5D2D9ACAF}" presName="topArc1" presStyleLbl="parChTrans1D1" presStyleIdx="0" presStyleCnt="12"/>
      <dgm:spPr/>
    </dgm:pt>
    <dgm:pt modelId="{C3D70EF0-2342-4E38-9A4E-14C9620C55B1}" type="pres">
      <dgm:prSet presAssocID="{908C0C9D-047F-49CB-BCE4-53A5D2D9ACAF}" presName="bottomArc1" presStyleLbl="parChTrans1D1" presStyleIdx="1" presStyleCnt="12"/>
      <dgm:spPr/>
    </dgm:pt>
    <dgm:pt modelId="{5F180B9F-51A3-4AC9-A5F6-A906E0E8E225}" type="pres">
      <dgm:prSet presAssocID="{908C0C9D-047F-49CB-BCE4-53A5D2D9ACAF}" presName="topConnNode1" presStyleLbl="node1" presStyleIdx="0" presStyleCnt="0"/>
      <dgm:spPr/>
      <dgm:t>
        <a:bodyPr/>
        <a:lstStyle/>
        <a:p>
          <a:endParaRPr lang="es-EC"/>
        </a:p>
      </dgm:t>
    </dgm:pt>
    <dgm:pt modelId="{C1573DB2-1D40-4604-B404-03F039CBB485}" type="pres">
      <dgm:prSet presAssocID="{908C0C9D-047F-49CB-BCE4-53A5D2D9ACAF}" presName="hierChild2" presStyleCnt="0"/>
      <dgm:spPr/>
    </dgm:pt>
    <dgm:pt modelId="{2AC118AA-F4C5-4DB3-968F-F0063D91045F}" type="pres">
      <dgm:prSet presAssocID="{908C0C9D-047F-49CB-BCE4-53A5D2D9ACAF}" presName="hierChild3" presStyleCnt="0"/>
      <dgm:spPr/>
    </dgm:pt>
    <dgm:pt modelId="{68154890-BCA4-4686-AB76-F4EBD60DC663}" type="pres">
      <dgm:prSet presAssocID="{3EAAC48D-0262-44CB-9683-4D82ECB3220E}" presName="Name101" presStyleLbl="parChTrans1D2" presStyleIdx="0" presStyleCnt="2"/>
      <dgm:spPr/>
      <dgm:t>
        <a:bodyPr/>
        <a:lstStyle/>
        <a:p>
          <a:endParaRPr lang="es-EC"/>
        </a:p>
      </dgm:t>
    </dgm:pt>
    <dgm:pt modelId="{1C45F060-C5A0-4B0D-9B74-DB8DD7969EF7}" type="pres">
      <dgm:prSet presAssocID="{BD16F14F-FC44-4FAB-9366-5E31480CB6EC}" presName="hierRoot3" presStyleCnt="0">
        <dgm:presLayoutVars>
          <dgm:hierBranch val="init"/>
        </dgm:presLayoutVars>
      </dgm:prSet>
      <dgm:spPr/>
    </dgm:pt>
    <dgm:pt modelId="{6DF73424-DE3C-4409-ACC5-8857E84A20A6}" type="pres">
      <dgm:prSet presAssocID="{BD16F14F-FC44-4FAB-9366-5E31480CB6EC}" presName="rootComposite3" presStyleCnt="0"/>
      <dgm:spPr/>
    </dgm:pt>
    <dgm:pt modelId="{F2648CCB-7547-499F-AFF2-AC427640166A}" type="pres">
      <dgm:prSet presAssocID="{BD16F14F-FC44-4FAB-9366-5E31480CB6EC}" presName="rootText3" presStyleLbl="alignAcc1" presStyleIdx="0" presStyleCnt="0" custAng="0" custScaleY="102597" custLinFactNeighborX="39456" custLinFactNeighborY="-329">
        <dgm:presLayoutVars>
          <dgm:chPref val="3"/>
        </dgm:presLayoutVars>
      </dgm:prSet>
      <dgm:spPr/>
      <dgm:t>
        <a:bodyPr/>
        <a:lstStyle/>
        <a:p>
          <a:endParaRPr lang="es-EC"/>
        </a:p>
      </dgm:t>
    </dgm:pt>
    <dgm:pt modelId="{B6FC3EB7-7172-4F0B-8792-94100133F646}" type="pres">
      <dgm:prSet presAssocID="{BD16F14F-FC44-4FAB-9366-5E31480CB6EC}" presName="topArc3" presStyleLbl="parChTrans1D1" presStyleIdx="2" presStyleCnt="12"/>
      <dgm:spPr/>
    </dgm:pt>
    <dgm:pt modelId="{2EA7C36D-3AE4-4C1E-B0A6-8A8E2EE444E4}" type="pres">
      <dgm:prSet presAssocID="{BD16F14F-FC44-4FAB-9366-5E31480CB6EC}" presName="bottomArc3" presStyleLbl="parChTrans1D1" presStyleIdx="3" presStyleCnt="12"/>
      <dgm:spPr/>
    </dgm:pt>
    <dgm:pt modelId="{BB407FF6-9A0A-42AB-AD1F-AC0830FB9871}" type="pres">
      <dgm:prSet presAssocID="{BD16F14F-FC44-4FAB-9366-5E31480CB6EC}" presName="topConnNode3" presStyleLbl="asst1" presStyleIdx="0" presStyleCnt="0"/>
      <dgm:spPr/>
      <dgm:t>
        <a:bodyPr/>
        <a:lstStyle/>
        <a:p>
          <a:endParaRPr lang="es-EC"/>
        </a:p>
      </dgm:t>
    </dgm:pt>
    <dgm:pt modelId="{36B91623-590E-4F84-87D5-B98436034AA0}" type="pres">
      <dgm:prSet presAssocID="{BD16F14F-FC44-4FAB-9366-5E31480CB6EC}" presName="hierChild6" presStyleCnt="0"/>
      <dgm:spPr/>
    </dgm:pt>
    <dgm:pt modelId="{32F6C2BC-CDC3-4987-8DB6-55ABB0F392FB}" type="pres">
      <dgm:prSet presAssocID="{7AC5DC82-27F5-41E4-9716-5F29FDC99D22}" presName="Name28" presStyleLbl="parChTrans1D3" presStyleIdx="0" presStyleCnt="3"/>
      <dgm:spPr/>
      <dgm:t>
        <a:bodyPr/>
        <a:lstStyle/>
        <a:p>
          <a:endParaRPr lang="es-EC"/>
        </a:p>
      </dgm:t>
    </dgm:pt>
    <dgm:pt modelId="{6FDBB3D1-12F6-4A5D-82F9-B3B9EEA36CBD}" type="pres">
      <dgm:prSet presAssocID="{6F4DF278-AE92-49D5-920A-BFFB8FE6726C}" presName="hierRoot2" presStyleCnt="0">
        <dgm:presLayoutVars>
          <dgm:hierBranch val="init"/>
        </dgm:presLayoutVars>
      </dgm:prSet>
      <dgm:spPr/>
    </dgm:pt>
    <dgm:pt modelId="{B024433E-AA2B-4363-A981-CA48995DCF30}" type="pres">
      <dgm:prSet presAssocID="{6F4DF278-AE92-49D5-920A-BFFB8FE6726C}" presName="rootComposite2" presStyleCnt="0"/>
      <dgm:spPr/>
    </dgm:pt>
    <dgm:pt modelId="{4044830D-1D00-4A5E-B0D0-51EB0C392ACF}" type="pres">
      <dgm:prSet presAssocID="{6F4DF278-AE92-49D5-920A-BFFB8FE6726C}" presName="rootText2" presStyleLbl="alignAcc1" presStyleIdx="0" presStyleCnt="0" custLinFactNeighborX="-92903" custLinFactNeighborY="-13958">
        <dgm:presLayoutVars>
          <dgm:chPref val="3"/>
        </dgm:presLayoutVars>
      </dgm:prSet>
      <dgm:spPr/>
      <dgm:t>
        <a:bodyPr/>
        <a:lstStyle/>
        <a:p>
          <a:endParaRPr lang="es-EC"/>
        </a:p>
      </dgm:t>
    </dgm:pt>
    <dgm:pt modelId="{5A28DD52-A258-4BFC-A905-D55A95F3F69A}" type="pres">
      <dgm:prSet presAssocID="{6F4DF278-AE92-49D5-920A-BFFB8FE6726C}" presName="topArc2" presStyleLbl="parChTrans1D1" presStyleIdx="4" presStyleCnt="12"/>
      <dgm:spPr/>
    </dgm:pt>
    <dgm:pt modelId="{506C2F5F-0736-433B-9B6D-5A988FAAA9A0}" type="pres">
      <dgm:prSet presAssocID="{6F4DF278-AE92-49D5-920A-BFFB8FE6726C}" presName="bottomArc2" presStyleLbl="parChTrans1D1" presStyleIdx="5" presStyleCnt="12"/>
      <dgm:spPr/>
    </dgm:pt>
    <dgm:pt modelId="{6697FCCF-EEE7-4B16-B0ED-52BAD6EEB9C2}" type="pres">
      <dgm:prSet presAssocID="{6F4DF278-AE92-49D5-920A-BFFB8FE6726C}" presName="topConnNode2" presStyleLbl="node3" presStyleIdx="0" presStyleCnt="0"/>
      <dgm:spPr/>
      <dgm:t>
        <a:bodyPr/>
        <a:lstStyle/>
        <a:p>
          <a:endParaRPr lang="es-EC"/>
        </a:p>
      </dgm:t>
    </dgm:pt>
    <dgm:pt modelId="{1055508C-C176-47D0-BC53-09C56E73D84D}" type="pres">
      <dgm:prSet presAssocID="{6F4DF278-AE92-49D5-920A-BFFB8FE6726C}" presName="hierChild4" presStyleCnt="0"/>
      <dgm:spPr/>
    </dgm:pt>
    <dgm:pt modelId="{F2C6CCAC-BEA9-4BD1-B337-8CCA8BC19A53}" type="pres">
      <dgm:prSet presAssocID="{6F4DF278-AE92-49D5-920A-BFFB8FE6726C}" presName="hierChild5" presStyleCnt="0"/>
      <dgm:spPr/>
    </dgm:pt>
    <dgm:pt modelId="{7684FD12-CBBE-4F25-82BC-D9660C41F930}" type="pres">
      <dgm:prSet presAssocID="{E46BF26C-C087-465D-ABBB-F0C6B22B6928}" presName="Name28" presStyleLbl="parChTrans1D3" presStyleIdx="1" presStyleCnt="3"/>
      <dgm:spPr/>
      <dgm:t>
        <a:bodyPr/>
        <a:lstStyle/>
        <a:p>
          <a:endParaRPr lang="es-EC"/>
        </a:p>
      </dgm:t>
    </dgm:pt>
    <dgm:pt modelId="{2902CCDE-CB2C-44B4-A4F2-47029177E9FA}" type="pres">
      <dgm:prSet presAssocID="{6B775AE1-848F-489C-8F8D-23590338A09D}" presName="hierRoot2" presStyleCnt="0">
        <dgm:presLayoutVars>
          <dgm:hierBranch val="init"/>
        </dgm:presLayoutVars>
      </dgm:prSet>
      <dgm:spPr/>
    </dgm:pt>
    <dgm:pt modelId="{A3960992-6F40-4A9A-B96E-CA3A8F829E10}" type="pres">
      <dgm:prSet presAssocID="{6B775AE1-848F-489C-8F8D-23590338A09D}" presName="rootComposite2" presStyleCnt="0"/>
      <dgm:spPr/>
    </dgm:pt>
    <dgm:pt modelId="{CEE2606C-3FC5-4E8D-8161-92CC632AA1B2}" type="pres">
      <dgm:prSet presAssocID="{6B775AE1-848F-489C-8F8D-23590338A09D}" presName="rootText2" presStyleLbl="alignAcc1" presStyleIdx="0" presStyleCnt="0" custLinFactY="-100000" custLinFactNeighborX="49424" custLinFactNeighborY="-135833">
        <dgm:presLayoutVars>
          <dgm:chPref val="3"/>
        </dgm:presLayoutVars>
      </dgm:prSet>
      <dgm:spPr/>
      <dgm:t>
        <a:bodyPr/>
        <a:lstStyle/>
        <a:p>
          <a:endParaRPr lang="es-EC"/>
        </a:p>
      </dgm:t>
    </dgm:pt>
    <dgm:pt modelId="{319627D3-0F43-4FEA-9CC3-97610DCB0831}" type="pres">
      <dgm:prSet presAssocID="{6B775AE1-848F-489C-8F8D-23590338A09D}" presName="topArc2" presStyleLbl="parChTrans1D1" presStyleIdx="6" presStyleCnt="12"/>
      <dgm:spPr/>
    </dgm:pt>
    <dgm:pt modelId="{9B292B08-814A-4FF7-A384-F43183C5BB20}" type="pres">
      <dgm:prSet presAssocID="{6B775AE1-848F-489C-8F8D-23590338A09D}" presName="bottomArc2" presStyleLbl="parChTrans1D1" presStyleIdx="7" presStyleCnt="12"/>
      <dgm:spPr/>
    </dgm:pt>
    <dgm:pt modelId="{B0096BEF-FFCB-48E0-8C39-E300E12A05D7}" type="pres">
      <dgm:prSet presAssocID="{6B775AE1-848F-489C-8F8D-23590338A09D}" presName="topConnNode2" presStyleLbl="node3" presStyleIdx="0" presStyleCnt="0"/>
      <dgm:spPr/>
      <dgm:t>
        <a:bodyPr/>
        <a:lstStyle/>
        <a:p>
          <a:endParaRPr lang="es-EC"/>
        </a:p>
      </dgm:t>
    </dgm:pt>
    <dgm:pt modelId="{5016CF7D-5E9C-4E31-93E9-58919FD38677}" type="pres">
      <dgm:prSet presAssocID="{6B775AE1-848F-489C-8F8D-23590338A09D}" presName="hierChild4" presStyleCnt="0"/>
      <dgm:spPr/>
    </dgm:pt>
    <dgm:pt modelId="{0744ED6F-F1DE-4245-AE9B-15FAF6B8B9CD}" type="pres">
      <dgm:prSet presAssocID="{6B775AE1-848F-489C-8F8D-23590338A09D}" presName="hierChild5" presStyleCnt="0"/>
      <dgm:spPr/>
    </dgm:pt>
    <dgm:pt modelId="{7554EBD7-9D35-4A55-9DEE-D90625C105F7}" type="pres">
      <dgm:prSet presAssocID="{BD16F14F-FC44-4FAB-9366-5E31480CB6EC}" presName="hierChild7" presStyleCnt="0"/>
      <dgm:spPr/>
    </dgm:pt>
    <dgm:pt modelId="{BDFE4533-A38A-4E34-9418-3A3A9D9AC5EE}" type="pres">
      <dgm:prSet presAssocID="{E6C9DA11-CD65-4111-BF24-648B42A9F3FB}" presName="Name101" presStyleLbl="parChTrans1D2" presStyleIdx="1" presStyleCnt="2"/>
      <dgm:spPr/>
      <dgm:t>
        <a:bodyPr/>
        <a:lstStyle/>
        <a:p>
          <a:endParaRPr lang="es-EC"/>
        </a:p>
      </dgm:t>
    </dgm:pt>
    <dgm:pt modelId="{A801DDFE-6755-4696-91F5-3FE81E3AD49B}" type="pres">
      <dgm:prSet presAssocID="{F03A570C-CD9D-4F77-9B8A-1059B726EF1E}" presName="hierRoot3" presStyleCnt="0">
        <dgm:presLayoutVars>
          <dgm:hierBranch val="init"/>
        </dgm:presLayoutVars>
      </dgm:prSet>
      <dgm:spPr/>
    </dgm:pt>
    <dgm:pt modelId="{0AA725C1-8D0D-4CAB-B34E-07A9CFC85765}" type="pres">
      <dgm:prSet presAssocID="{F03A570C-CD9D-4F77-9B8A-1059B726EF1E}" presName="rootComposite3" presStyleCnt="0"/>
      <dgm:spPr/>
    </dgm:pt>
    <dgm:pt modelId="{C21B5A2A-0580-48B1-AB4C-12440615A4E9}" type="pres">
      <dgm:prSet presAssocID="{F03A570C-CD9D-4F77-9B8A-1059B726EF1E}" presName="rootText3" presStyleLbl="alignAcc1" presStyleIdx="0" presStyleCnt="0" custLinFactX="39331" custLinFactNeighborX="100000" custLinFactNeighborY="-32010">
        <dgm:presLayoutVars>
          <dgm:chPref val="3"/>
        </dgm:presLayoutVars>
      </dgm:prSet>
      <dgm:spPr/>
      <dgm:t>
        <a:bodyPr/>
        <a:lstStyle/>
        <a:p>
          <a:endParaRPr lang="es-EC"/>
        </a:p>
      </dgm:t>
    </dgm:pt>
    <dgm:pt modelId="{B9CEA4A5-A078-4429-88C6-F11F5792BBD5}" type="pres">
      <dgm:prSet presAssocID="{F03A570C-CD9D-4F77-9B8A-1059B726EF1E}" presName="topArc3" presStyleLbl="parChTrans1D1" presStyleIdx="8" presStyleCnt="12"/>
      <dgm:spPr/>
      <dgm:t>
        <a:bodyPr/>
        <a:lstStyle/>
        <a:p>
          <a:endParaRPr lang="es-EC"/>
        </a:p>
      </dgm:t>
    </dgm:pt>
    <dgm:pt modelId="{65599868-04AA-45C5-9FA2-DBBE4127F6D0}" type="pres">
      <dgm:prSet presAssocID="{F03A570C-CD9D-4F77-9B8A-1059B726EF1E}" presName="bottomArc3" presStyleLbl="parChTrans1D1" presStyleIdx="9" presStyleCnt="12"/>
      <dgm:spPr/>
    </dgm:pt>
    <dgm:pt modelId="{6A08F189-45FD-42EE-8445-C7173014FDB5}" type="pres">
      <dgm:prSet presAssocID="{F03A570C-CD9D-4F77-9B8A-1059B726EF1E}" presName="topConnNode3" presStyleLbl="asst1" presStyleIdx="0" presStyleCnt="0"/>
      <dgm:spPr/>
      <dgm:t>
        <a:bodyPr/>
        <a:lstStyle/>
        <a:p>
          <a:endParaRPr lang="es-EC"/>
        </a:p>
      </dgm:t>
    </dgm:pt>
    <dgm:pt modelId="{1E53467D-E7F0-40F0-AE2B-860189A69EAF}" type="pres">
      <dgm:prSet presAssocID="{F03A570C-CD9D-4F77-9B8A-1059B726EF1E}" presName="hierChild6" presStyleCnt="0"/>
      <dgm:spPr/>
    </dgm:pt>
    <dgm:pt modelId="{E2BD344B-1E2C-4EF0-8B2F-4742DDA69EF4}" type="pres">
      <dgm:prSet presAssocID="{E28CAF8A-E82D-49D8-AA97-DB82B664C184}" presName="Name28" presStyleLbl="parChTrans1D3" presStyleIdx="2" presStyleCnt="3"/>
      <dgm:spPr/>
      <dgm:t>
        <a:bodyPr/>
        <a:lstStyle/>
        <a:p>
          <a:endParaRPr lang="es-EC"/>
        </a:p>
      </dgm:t>
    </dgm:pt>
    <dgm:pt modelId="{04F68C73-13A2-4D42-8836-59188CB10577}" type="pres">
      <dgm:prSet presAssocID="{B424C78D-4C9D-4F3B-96ED-BEECBEE1791A}" presName="hierRoot2" presStyleCnt="0">
        <dgm:presLayoutVars>
          <dgm:hierBranch val="init"/>
        </dgm:presLayoutVars>
      </dgm:prSet>
      <dgm:spPr/>
    </dgm:pt>
    <dgm:pt modelId="{CFB14EA7-8CB0-4772-AA4B-542EFD8D910C}" type="pres">
      <dgm:prSet presAssocID="{B424C78D-4C9D-4F3B-96ED-BEECBEE1791A}" presName="rootComposite2" presStyleCnt="0"/>
      <dgm:spPr/>
    </dgm:pt>
    <dgm:pt modelId="{93B47691-3752-461B-974C-90B54E818AAA}" type="pres">
      <dgm:prSet presAssocID="{B424C78D-4C9D-4F3B-96ED-BEECBEE1791A}" presName="rootText2" presStyleLbl="alignAcc1" presStyleIdx="0" presStyleCnt="0" custLinFactNeighborX="-7463" custLinFactNeighborY="90165">
        <dgm:presLayoutVars>
          <dgm:chPref val="3"/>
        </dgm:presLayoutVars>
      </dgm:prSet>
      <dgm:spPr/>
      <dgm:t>
        <a:bodyPr/>
        <a:lstStyle/>
        <a:p>
          <a:endParaRPr lang="es-EC"/>
        </a:p>
      </dgm:t>
    </dgm:pt>
    <dgm:pt modelId="{7A4060AE-CDCD-4729-9B08-199C8FC6869F}" type="pres">
      <dgm:prSet presAssocID="{B424C78D-4C9D-4F3B-96ED-BEECBEE1791A}" presName="topArc2" presStyleLbl="parChTrans1D1" presStyleIdx="10" presStyleCnt="12"/>
      <dgm:spPr/>
    </dgm:pt>
    <dgm:pt modelId="{BC66CD12-5945-49F1-9774-73EBD3E1A820}" type="pres">
      <dgm:prSet presAssocID="{B424C78D-4C9D-4F3B-96ED-BEECBEE1791A}" presName="bottomArc2" presStyleLbl="parChTrans1D1" presStyleIdx="11" presStyleCnt="12"/>
      <dgm:spPr/>
    </dgm:pt>
    <dgm:pt modelId="{2B9FE02E-AA3E-4BFE-9F8E-E2A7462F0107}" type="pres">
      <dgm:prSet presAssocID="{B424C78D-4C9D-4F3B-96ED-BEECBEE1791A}" presName="topConnNode2" presStyleLbl="node3" presStyleIdx="0" presStyleCnt="0"/>
      <dgm:spPr/>
      <dgm:t>
        <a:bodyPr/>
        <a:lstStyle/>
        <a:p>
          <a:endParaRPr lang="es-EC"/>
        </a:p>
      </dgm:t>
    </dgm:pt>
    <dgm:pt modelId="{88BC58B7-78FB-4F7B-AAC0-6423CD52EFFC}" type="pres">
      <dgm:prSet presAssocID="{B424C78D-4C9D-4F3B-96ED-BEECBEE1791A}" presName="hierChild4" presStyleCnt="0"/>
      <dgm:spPr/>
    </dgm:pt>
    <dgm:pt modelId="{00CD3B52-B16E-43EA-8AE2-9FCCCF7FC296}" type="pres">
      <dgm:prSet presAssocID="{B424C78D-4C9D-4F3B-96ED-BEECBEE1791A}" presName="hierChild5" presStyleCnt="0"/>
      <dgm:spPr/>
    </dgm:pt>
    <dgm:pt modelId="{AA7070C4-4627-4FAD-B87C-F55DECE0AD35}" type="pres">
      <dgm:prSet presAssocID="{F03A570C-CD9D-4F77-9B8A-1059B726EF1E}" presName="hierChild7" presStyleCnt="0"/>
      <dgm:spPr/>
    </dgm:pt>
  </dgm:ptLst>
  <dgm:cxnLst>
    <dgm:cxn modelId="{FDA1B72B-D2F3-480A-B98C-49640E574539}" type="presOf" srcId="{B424C78D-4C9D-4F3B-96ED-BEECBEE1791A}" destId="{93B47691-3752-461B-974C-90B54E818AAA}" srcOrd="0" destOrd="0" presId="urn:microsoft.com/office/officeart/2008/layout/HalfCircleOrganizationChart"/>
    <dgm:cxn modelId="{91F6C43E-520A-4971-B8C6-25ACCA217AD8}" type="presOf" srcId="{BD16F14F-FC44-4FAB-9366-5E31480CB6EC}" destId="{F2648CCB-7547-499F-AFF2-AC427640166A}" srcOrd="0" destOrd="0" presId="urn:microsoft.com/office/officeart/2008/layout/HalfCircleOrganizationChart"/>
    <dgm:cxn modelId="{EB045FE3-DD6D-430D-8ACF-F87790236CD1}" type="presOf" srcId="{E6C9DA11-CD65-4111-BF24-648B42A9F3FB}" destId="{BDFE4533-A38A-4E34-9418-3A3A9D9AC5EE}" srcOrd="0" destOrd="0" presId="urn:microsoft.com/office/officeart/2008/layout/HalfCircleOrganizationChart"/>
    <dgm:cxn modelId="{6B9E6340-DEE4-4D24-B3B5-7F171AD16DEB}" type="presOf" srcId="{6B775AE1-848F-489C-8F8D-23590338A09D}" destId="{CEE2606C-3FC5-4E8D-8161-92CC632AA1B2}" srcOrd="0" destOrd="0" presId="urn:microsoft.com/office/officeart/2008/layout/HalfCircleOrganizationChart"/>
    <dgm:cxn modelId="{C45108D9-FBA0-45B3-AC71-B948B984A17C}" type="presOf" srcId="{7AC5DC82-27F5-41E4-9716-5F29FDC99D22}" destId="{32F6C2BC-CDC3-4987-8DB6-55ABB0F392FB}" srcOrd="0" destOrd="0" presId="urn:microsoft.com/office/officeart/2008/layout/HalfCircleOrganizationChart"/>
    <dgm:cxn modelId="{CB3F38BE-9C59-460B-A1C9-61F371AA5931}" type="presOf" srcId="{F03A570C-CD9D-4F77-9B8A-1059B726EF1E}" destId="{6A08F189-45FD-42EE-8445-C7173014FDB5}" srcOrd="1" destOrd="0" presId="urn:microsoft.com/office/officeart/2008/layout/HalfCircleOrganizationChart"/>
    <dgm:cxn modelId="{D92EFE18-5F9C-4C24-9D07-FD9C6DB035D8}" srcId="{EB0098FD-E4EC-4E35-A2F6-DB9C76625F89}" destId="{908C0C9D-047F-49CB-BCE4-53A5D2D9ACAF}" srcOrd="0" destOrd="0" parTransId="{4457BFB1-CE38-4A7A-B8D9-8E5EEE66B224}" sibTransId="{FB036AA7-7701-40DC-A1A0-E8032974558D}"/>
    <dgm:cxn modelId="{32F6850D-2C5E-4551-BB02-90707FDDDC46}" type="presOf" srcId="{908C0C9D-047F-49CB-BCE4-53A5D2D9ACAF}" destId="{657B9848-1F90-4E9D-B1B5-A64ACCFDFADF}" srcOrd="0" destOrd="0" presId="urn:microsoft.com/office/officeart/2008/layout/HalfCircleOrganizationChart"/>
    <dgm:cxn modelId="{2E241FE6-FAFE-42AC-B6B3-5506D8439E7B}" srcId="{BD16F14F-FC44-4FAB-9366-5E31480CB6EC}" destId="{6B775AE1-848F-489C-8F8D-23590338A09D}" srcOrd="1" destOrd="0" parTransId="{E46BF26C-C087-465D-ABBB-F0C6B22B6928}" sibTransId="{76B75388-74B8-4BDB-A02E-08AF29C78D2F}"/>
    <dgm:cxn modelId="{6227C73F-BBB8-451E-B8E8-394BC7F1DA90}" type="presOf" srcId="{B424C78D-4C9D-4F3B-96ED-BEECBEE1791A}" destId="{2B9FE02E-AA3E-4BFE-9F8E-E2A7462F0107}" srcOrd="1" destOrd="0" presId="urn:microsoft.com/office/officeart/2008/layout/HalfCircleOrganizationChart"/>
    <dgm:cxn modelId="{25F795D3-7EB6-4BA5-A21D-CC992781F849}" type="presOf" srcId="{3EAAC48D-0262-44CB-9683-4D82ECB3220E}" destId="{68154890-BCA4-4686-AB76-F4EBD60DC663}" srcOrd="0" destOrd="0" presId="urn:microsoft.com/office/officeart/2008/layout/HalfCircleOrganizationChart"/>
    <dgm:cxn modelId="{C7A7C777-9A1F-4ECB-8CD6-FEC2107DFD90}" type="presOf" srcId="{EB0098FD-E4EC-4E35-A2F6-DB9C76625F89}" destId="{17DF820B-860B-4358-A026-6776C801AC78}" srcOrd="0" destOrd="0" presId="urn:microsoft.com/office/officeart/2008/layout/HalfCircleOrganizationChart"/>
    <dgm:cxn modelId="{464D18F2-9866-4124-89AE-642E3ED990D4}" type="presOf" srcId="{6F4DF278-AE92-49D5-920A-BFFB8FE6726C}" destId="{4044830D-1D00-4A5E-B0D0-51EB0C392ACF}" srcOrd="0" destOrd="0" presId="urn:microsoft.com/office/officeart/2008/layout/HalfCircleOrganizationChart"/>
    <dgm:cxn modelId="{06EAC599-D6A6-4DBD-AAF4-03B91A51BD76}" type="presOf" srcId="{6F4DF278-AE92-49D5-920A-BFFB8FE6726C}" destId="{6697FCCF-EEE7-4B16-B0ED-52BAD6EEB9C2}" srcOrd="1" destOrd="0" presId="urn:microsoft.com/office/officeart/2008/layout/HalfCircleOrganizationChart"/>
    <dgm:cxn modelId="{B49DD4D8-B580-4D04-8F89-0B59D093EB98}" type="presOf" srcId="{908C0C9D-047F-49CB-BCE4-53A5D2D9ACAF}" destId="{5F180B9F-51A3-4AC9-A5F6-A906E0E8E225}" srcOrd="1" destOrd="0" presId="urn:microsoft.com/office/officeart/2008/layout/HalfCircleOrganizationChart"/>
    <dgm:cxn modelId="{1872E000-545D-455B-9DD3-7504C8736E5B}" type="presOf" srcId="{E46BF26C-C087-465D-ABBB-F0C6B22B6928}" destId="{7684FD12-CBBE-4F25-82BC-D9660C41F930}" srcOrd="0" destOrd="0" presId="urn:microsoft.com/office/officeart/2008/layout/HalfCircleOrganizationChart"/>
    <dgm:cxn modelId="{F0DF5EAD-3559-4A41-A148-C3E969ABDE67}" srcId="{908C0C9D-047F-49CB-BCE4-53A5D2D9ACAF}" destId="{F03A570C-CD9D-4F77-9B8A-1059B726EF1E}" srcOrd="1" destOrd="0" parTransId="{E6C9DA11-CD65-4111-BF24-648B42A9F3FB}" sibTransId="{B20EB3A1-9990-4E7E-8A4E-4FCB7B8290B6}"/>
    <dgm:cxn modelId="{5BC77BB1-3A29-4600-9F7A-E946D4620ED7}" srcId="{908C0C9D-047F-49CB-BCE4-53A5D2D9ACAF}" destId="{BD16F14F-FC44-4FAB-9366-5E31480CB6EC}" srcOrd="0" destOrd="0" parTransId="{3EAAC48D-0262-44CB-9683-4D82ECB3220E}" sibTransId="{DC6AAFAA-DC11-48CB-8CFB-F0483853F022}"/>
    <dgm:cxn modelId="{E97DDADD-8DD7-413B-9EF2-5DED1B613617}" type="presOf" srcId="{6B775AE1-848F-489C-8F8D-23590338A09D}" destId="{B0096BEF-FFCB-48E0-8C39-E300E12A05D7}" srcOrd="1" destOrd="0" presId="urn:microsoft.com/office/officeart/2008/layout/HalfCircleOrganizationChart"/>
    <dgm:cxn modelId="{515C61B1-ADD2-47DB-A218-423104C59144}" type="presOf" srcId="{F03A570C-CD9D-4F77-9B8A-1059B726EF1E}" destId="{C21B5A2A-0580-48B1-AB4C-12440615A4E9}" srcOrd="0" destOrd="0" presId="urn:microsoft.com/office/officeart/2008/layout/HalfCircleOrganizationChart"/>
    <dgm:cxn modelId="{BD5F70F1-6B74-4068-846C-99F24AEAF710}" srcId="{BD16F14F-FC44-4FAB-9366-5E31480CB6EC}" destId="{6F4DF278-AE92-49D5-920A-BFFB8FE6726C}" srcOrd="0" destOrd="0" parTransId="{7AC5DC82-27F5-41E4-9716-5F29FDC99D22}" sibTransId="{6D08CD6D-B734-43AF-8003-2B6D21152F34}"/>
    <dgm:cxn modelId="{53C26515-5AEC-4C48-AF4F-3171C934CA64}" type="presOf" srcId="{E28CAF8A-E82D-49D8-AA97-DB82B664C184}" destId="{E2BD344B-1E2C-4EF0-8B2F-4742DDA69EF4}" srcOrd="0" destOrd="0" presId="urn:microsoft.com/office/officeart/2008/layout/HalfCircleOrganizationChart"/>
    <dgm:cxn modelId="{91C34970-DEAC-4CBC-BC15-03774705AC28}" type="presOf" srcId="{BD16F14F-FC44-4FAB-9366-5E31480CB6EC}" destId="{BB407FF6-9A0A-42AB-AD1F-AC0830FB9871}" srcOrd="1" destOrd="0" presId="urn:microsoft.com/office/officeart/2008/layout/HalfCircleOrganizationChart"/>
    <dgm:cxn modelId="{53C38697-0C21-42E4-98A7-78D7CAF04F5E}" srcId="{F03A570C-CD9D-4F77-9B8A-1059B726EF1E}" destId="{B424C78D-4C9D-4F3B-96ED-BEECBEE1791A}" srcOrd="0" destOrd="0" parTransId="{E28CAF8A-E82D-49D8-AA97-DB82B664C184}" sibTransId="{7B302D36-6CAE-4E32-95D5-DA4360252FB3}"/>
    <dgm:cxn modelId="{BB17C735-9AD1-4021-8608-083821F621AC}" type="presParOf" srcId="{17DF820B-860B-4358-A026-6776C801AC78}" destId="{67F2B29A-B7DE-465E-8DDD-CBD59174D2FE}" srcOrd="0" destOrd="0" presId="urn:microsoft.com/office/officeart/2008/layout/HalfCircleOrganizationChart"/>
    <dgm:cxn modelId="{F8E5AAA5-E1C6-4D0E-B0A5-F69966B6FA6E}" type="presParOf" srcId="{67F2B29A-B7DE-465E-8DDD-CBD59174D2FE}" destId="{F9EDD3F5-E132-4A4C-8005-27BFB4BF9E84}" srcOrd="0" destOrd="0" presId="urn:microsoft.com/office/officeart/2008/layout/HalfCircleOrganizationChart"/>
    <dgm:cxn modelId="{0422BE54-1FA6-41E1-BE8D-9753AE0D951F}" type="presParOf" srcId="{F9EDD3F5-E132-4A4C-8005-27BFB4BF9E84}" destId="{657B9848-1F90-4E9D-B1B5-A64ACCFDFADF}" srcOrd="0" destOrd="0" presId="urn:microsoft.com/office/officeart/2008/layout/HalfCircleOrganizationChart"/>
    <dgm:cxn modelId="{38E0140E-A497-4030-9CF2-3736D44E14CF}" type="presParOf" srcId="{F9EDD3F5-E132-4A4C-8005-27BFB4BF9E84}" destId="{29D63F3B-4D1F-46E6-BABA-2FC79C2B5933}" srcOrd="1" destOrd="0" presId="urn:microsoft.com/office/officeart/2008/layout/HalfCircleOrganizationChart"/>
    <dgm:cxn modelId="{636286C8-4700-4842-8345-66A00B0E9D71}" type="presParOf" srcId="{F9EDD3F5-E132-4A4C-8005-27BFB4BF9E84}" destId="{C3D70EF0-2342-4E38-9A4E-14C9620C55B1}" srcOrd="2" destOrd="0" presId="urn:microsoft.com/office/officeart/2008/layout/HalfCircleOrganizationChart"/>
    <dgm:cxn modelId="{D129BC3B-8D9B-46A5-8679-F6E9404171A3}" type="presParOf" srcId="{F9EDD3F5-E132-4A4C-8005-27BFB4BF9E84}" destId="{5F180B9F-51A3-4AC9-A5F6-A906E0E8E225}" srcOrd="3" destOrd="0" presId="urn:microsoft.com/office/officeart/2008/layout/HalfCircleOrganizationChart"/>
    <dgm:cxn modelId="{7DB7598E-F4B0-4F13-81E0-5B916FAB34E1}" type="presParOf" srcId="{67F2B29A-B7DE-465E-8DDD-CBD59174D2FE}" destId="{C1573DB2-1D40-4604-B404-03F039CBB485}" srcOrd="1" destOrd="0" presId="urn:microsoft.com/office/officeart/2008/layout/HalfCircleOrganizationChart"/>
    <dgm:cxn modelId="{C0E7CD5E-0109-4C92-BF3C-85CB706D15A3}" type="presParOf" srcId="{67F2B29A-B7DE-465E-8DDD-CBD59174D2FE}" destId="{2AC118AA-F4C5-4DB3-968F-F0063D91045F}" srcOrd="2" destOrd="0" presId="urn:microsoft.com/office/officeart/2008/layout/HalfCircleOrganizationChart"/>
    <dgm:cxn modelId="{CB5C8C5D-A75F-4A7A-99A3-6718FA29FB20}" type="presParOf" srcId="{2AC118AA-F4C5-4DB3-968F-F0063D91045F}" destId="{68154890-BCA4-4686-AB76-F4EBD60DC663}" srcOrd="0" destOrd="0" presId="urn:microsoft.com/office/officeart/2008/layout/HalfCircleOrganizationChart"/>
    <dgm:cxn modelId="{66C5FA18-E865-4C99-B13C-9AAF6BC85A98}" type="presParOf" srcId="{2AC118AA-F4C5-4DB3-968F-F0063D91045F}" destId="{1C45F060-C5A0-4B0D-9B74-DB8DD7969EF7}" srcOrd="1" destOrd="0" presId="urn:microsoft.com/office/officeart/2008/layout/HalfCircleOrganizationChart"/>
    <dgm:cxn modelId="{625E8C8D-049E-4871-9FF9-E25F8189A2AA}" type="presParOf" srcId="{1C45F060-C5A0-4B0D-9B74-DB8DD7969EF7}" destId="{6DF73424-DE3C-4409-ACC5-8857E84A20A6}" srcOrd="0" destOrd="0" presId="urn:microsoft.com/office/officeart/2008/layout/HalfCircleOrganizationChart"/>
    <dgm:cxn modelId="{26255A57-0F8F-4429-9053-CC0147138C73}" type="presParOf" srcId="{6DF73424-DE3C-4409-ACC5-8857E84A20A6}" destId="{F2648CCB-7547-499F-AFF2-AC427640166A}" srcOrd="0" destOrd="0" presId="urn:microsoft.com/office/officeart/2008/layout/HalfCircleOrganizationChart"/>
    <dgm:cxn modelId="{9E95AB1F-14C7-486C-BE95-B49EA19DE928}" type="presParOf" srcId="{6DF73424-DE3C-4409-ACC5-8857E84A20A6}" destId="{B6FC3EB7-7172-4F0B-8792-94100133F646}" srcOrd="1" destOrd="0" presId="urn:microsoft.com/office/officeart/2008/layout/HalfCircleOrganizationChart"/>
    <dgm:cxn modelId="{250DC32D-FB69-45DC-A903-E2EC76A8E038}" type="presParOf" srcId="{6DF73424-DE3C-4409-ACC5-8857E84A20A6}" destId="{2EA7C36D-3AE4-4C1E-B0A6-8A8E2EE444E4}" srcOrd="2" destOrd="0" presId="urn:microsoft.com/office/officeart/2008/layout/HalfCircleOrganizationChart"/>
    <dgm:cxn modelId="{FB0B7D40-E075-47BC-9362-DD46D165CEBF}" type="presParOf" srcId="{6DF73424-DE3C-4409-ACC5-8857E84A20A6}" destId="{BB407FF6-9A0A-42AB-AD1F-AC0830FB9871}" srcOrd="3" destOrd="0" presId="urn:microsoft.com/office/officeart/2008/layout/HalfCircleOrganizationChart"/>
    <dgm:cxn modelId="{A0048487-015B-4F14-938C-58F000634A49}" type="presParOf" srcId="{1C45F060-C5A0-4B0D-9B74-DB8DD7969EF7}" destId="{36B91623-590E-4F84-87D5-B98436034AA0}" srcOrd="1" destOrd="0" presId="urn:microsoft.com/office/officeart/2008/layout/HalfCircleOrganizationChart"/>
    <dgm:cxn modelId="{1499BF16-6732-406C-809D-A7B883F74F96}" type="presParOf" srcId="{36B91623-590E-4F84-87D5-B98436034AA0}" destId="{32F6C2BC-CDC3-4987-8DB6-55ABB0F392FB}" srcOrd="0" destOrd="0" presId="urn:microsoft.com/office/officeart/2008/layout/HalfCircleOrganizationChart"/>
    <dgm:cxn modelId="{EFDF7F70-7CAE-4617-9C8B-A0C857DAB67A}" type="presParOf" srcId="{36B91623-590E-4F84-87D5-B98436034AA0}" destId="{6FDBB3D1-12F6-4A5D-82F9-B3B9EEA36CBD}" srcOrd="1" destOrd="0" presId="urn:microsoft.com/office/officeart/2008/layout/HalfCircleOrganizationChart"/>
    <dgm:cxn modelId="{AC3FE658-3213-4C26-AB89-46AC4C831618}" type="presParOf" srcId="{6FDBB3D1-12F6-4A5D-82F9-B3B9EEA36CBD}" destId="{B024433E-AA2B-4363-A981-CA48995DCF30}" srcOrd="0" destOrd="0" presId="urn:microsoft.com/office/officeart/2008/layout/HalfCircleOrganizationChart"/>
    <dgm:cxn modelId="{82726036-A4FE-4CB8-B42F-887AADC30F72}" type="presParOf" srcId="{B024433E-AA2B-4363-A981-CA48995DCF30}" destId="{4044830D-1D00-4A5E-B0D0-51EB0C392ACF}" srcOrd="0" destOrd="0" presId="urn:microsoft.com/office/officeart/2008/layout/HalfCircleOrganizationChart"/>
    <dgm:cxn modelId="{AC8338AF-3854-48E6-8BB5-6BD0A8D7BAB3}" type="presParOf" srcId="{B024433E-AA2B-4363-A981-CA48995DCF30}" destId="{5A28DD52-A258-4BFC-A905-D55A95F3F69A}" srcOrd="1" destOrd="0" presId="urn:microsoft.com/office/officeart/2008/layout/HalfCircleOrganizationChart"/>
    <dgm:cxn modelId="{501862A6-1685-4663-9741-BD608D33E3D2}" type="presParOf" srcId="{B024433E-AA2B-4363-A981-CA48995DCF30}" destId="{506C2F5F-0736-433B-9B6D-5A988FAAA9A0}" srcOrd="2" destOrd="0" presId="urn:microsoft.com/office/officeart/2008/layout/HalfCircleOrganizationChart"/>
    <dgm:cxn modelId="{0B378C61-EEFF-43B3-B577-D4FB369EF5CA}" type="presParOf" srcId="{B024433E-AA2B-4363-A981-CA48995DCF30}" destId="{6697FCCF-EEE7-4B16-B0ED-52BAD6EEB9C2}" srcOrd="3" destOrd="0" presId="urn:microsoft.com/office/officeart/2008/layout/HalfCircleOrganizationChart"/>
    <dgm:cxn modelId="{748A7E0B-A598-4696-BB8E-6F62E2C8455F}" type="presParOf" srcId="{6FDBB3D1-12F6-4A5D-82F9-B3B9EEA36CBD}" destId="{1055508C-C176-47D0-BC53-09C56E73D84D}" srcOrd="1" destOrd="0" presId="urn:microsoft.com/office/officeart/2008/layout/HalfCircleOrganizationChart"/>
    <dgm:cxn modelId="{102C2BA9-B7D2-4A7A-99CA-543CB6B7A1A7}" type="presParOf" srcId="{6FDBB3D1-12F6-4A5D-82F9-B3B9EEA36CBD}" destId="{F2C6CCAC-BEA9-4BD1-B337-8CCA8BC19A53}" srcOrd="2" destOrd="0" presId="urn:microsoft.com/office/officeart/2008/layout/HalfCircleOrganizationChart"/>
    <dgm:cxn modelId="{3224DA78-C2FA-45A9-B88E-843B7CF7F32C}" type="presParOf" srcId="{36B91623-590E-4F84-87D5-B98436034AA0}" destId="{7684FD12-CBBE-4F25-82BC-D9660C41F930}" srcOrd="2" destOrd="0" presId="urn:microsoft.com/office/officeart/2008/layout/HalfCircleOrganizationChart"/>
    <dgm:cxn modelId="{22A737B0-6311-47E0-834B-A6EDB6F7FCE2}" type="presParOf" srcId="{36B91623-590E-4F84-87D5-B98436034AA0}" destId="{2902CCDE-CB2C-44B4-A4F2-47029177E9FA}" srcOrd="3" destOrd="0" presId="urn:microsoft.com/office/officeart/2008/layout/HalfCircleOrganizationChart"/>
    <dgm:cxn modelId="{D7D3D289-1AE4-4359-94DB-D36323683709}" type="presParOf" srcId="{2902CCDE-CB2C-44B4-A4F2-47029177E9FA}" destId="{A3960992-6F40-4A9A-B96E-CA3A8F829E10}" srcOrd="0" destOrd="0" presId="urn:microsoft.com/office/officeart/2008/layout/HalfCircleOrganizationChart"/>
    <dgm:cxn modelId="{23D54421-9102-4327-B330-73AB1A138EF1}" type="presParOf" srcId="{A3960992-6F40-4A9A-B96E-CA3A8F829E10}" destId="{CEE2606C-3FC5-4E8D-8161-92CC632AA1B2}" srcOrd="0" destOrd="0" presId="urn:microsoft.com/office/officeart/2008/layout/HalfCircleOrganizationChart"/>
    <dgm:cxn modelId="{2E434116-6858-43C2-92FA-2A7C82486358}" type="presParOf" srcId="{A3960992-6F40-4A9A-B96E-CA3A8F829E10}" destId="{319627D3-0F43-4FEA-9CC3-97610DCB0831}" srcOrd="1" destOrd="0" presId="urn:microsoft.com/office/officeart/2008/layout/HalfCircleOrganizationChart"/>
    <dgm:cxn modelId="{A1B79E72-1265-4D49-B389-3023002DD7D2}" type="presParOf" srcId="{A3960992-6F40-4A9A-B96E-CA3A8F829E10}" destId="{9B292B08-814A-4FF7-A384-F43183C5BB20}" srcOrd="2" destOrd="0" presId="urn:microsoft.com/office/officeart/2008/layout/HalfCircleOrganizationChart"/>
    <dgm:cxn modelId="{E8CE67A8-70B0-4B50-9793-39060C1D8A09}" type="presParOf" srcId="{A3960992-6F40-4A9A-B96E-CA3A8F829E10}" destId="{B0096BEF-FFCB-48E0-8C39-E300E12A05D7}" srcOrd="3" destOrd="0" presId="urn:microsoft.com/office/officeart/2008/layout/HalfCircleOrganizationChart"/>
    <dgm:cxn modelId="{0750256E-9000-4443-B613-6CEC904A5412}" type="presParOf" srcId="{2902CCDE-CB2C-44B4-A4F2-47029177E9FA}" destId="{5016CF7D-5E9C-4E31-93E9-58919FD38677}" srcOrd="1" destOrd="0" presId="urn:microsoft.com/office/officeart/2008/layout/HalfCircleOrganizationChart"/>
    <dgm:cxn modelId="{ABFA00B1-7E6D-4C3E-B6C3-77B3A4861B1F}" type="presParOf" srcId="{2902CCDE-CB2C-44B4-A4F2-47029177E9FA}" destId="{0744ED6F-F1DE-4245-AE9B-15FAF6B8B9CD}" srcOrd="2" destOrd="0" presId="urn:microsoft.com/office/officeart/2008/layout/HalfCircleOrganizationChart"/>
    <dgm:cxn modelId="{D58B8730-851C-4DF3-B4FF-709FF7723D72}" type="presParOf" srcId="{1C45F060-C5A0-4B0D-9B74-DB8DD7969EF7}" destId="{7554EBD7-9D35-4A55-9DEE-D90625C105F7}" srcOrd="2" destOrd="0" presId="urn:microsoft.com/office/officeart/2008/layout/HalfCircleOrganizationChart"/>
    <dgm:cxn modelId="{9B5EDB23-8B61-40DA-A0A5-15223B6231A3}" type="presParOf" srcId="{2AC118AA-F4C5-4DB3-968F-F0063D91045F}" destId="{BDFE4533-A38A-4E34-9418-3A3A9D9AC5EE}" srcOrd="2" destOrd="0" presId="urn:microsoft.com/office/officeart/2008/layout/HalfCircleOrganizationChart"/>
    <dgm:cxn modelId="{64638439-0AE7-4244-A5BC-70B9E786E421}" type="presParOf" srcId="{2AC118AA-F4C5-4DB3-968F-F0063D91045F}" destId="{A801DDFE-6755-4696-91F5-3FE81E3AD49B}" srcOrd="3" destOrd="0" presId="urn:microsoft.com/office/officeart/2008/layout/HalfCircleOrganizationChart"/>
    <dgm:cxn modelId="{CFBB9923-FD0A-4218-AA0F-04A140C6298B}" type="presParOf" srcId="{A801DDFE-6755-4696-91F5-3FE81E3AD49B}" destId="{0AA725C1-8D0D-4CAB-B34E-07A9CFC85765}" srcOrd="0" destOrd="0" presId="urn:microsoft.com/office/officeart/2008/layout/HalfCircleOrganizationChart"/>
    <dgm:cxn modelId="{B2677A3B-3A26-492C-8D10-E8DB6D23356A}" type="presParOf" srcId="{0AA725C1-8D0D-4CAB-B34E-07A9CFC85765}" destId="{C21B5A2A-0580-48B1-AB4C-12440615A4E9}" srcOrd="0" destOrd="0" presId="urn:microsoft.com/office/officeart/2008/layout/HalfCircleOrganizationChart"/>
    <dgm:cxn modelId="{ACB2673D-AD11-4977-9B86-C799ACD63723}" type="presParOf" srcId="{0AA725C1-8D0D-4CAB-B34E-07A9CFC85765}" destId="{B9CEA4A5-A078-4429-88C6-F11F5792BBD5}" srcOrd="1" destOrd="0" presId="urn:microsoft.com/office/officeart/2008/layout/HalfCircleOrganizationChart"/>
    <dgm:cxn modelId="{B474C308-B7BA-4410-BEAB-F18567C96150}" type="presParOf" srcId="{0AA725C1-8D0D-4CAB-B34E-07A9CFC85765}" destId="{65599868-04AA-45C5-9FA2-DBBE4127F6D0}" srcOrd="2" destOrd="0" presId="urn:microsoft.com/office/officeart/2008/layout/HalfCircleOrganizationChart"/>
    <dgm:cxn modelId="{8D3B3E36-0F24-4744-B4F8-1969BBC7FC19}" type="presParOf" srcId="{0AA725C1-8D0D-4CAB-B34E-07A9CFC85765}" destId="{6A08F189-45FD-42EE-8445-C7173014FDB5}" srcOrd="3" destOrd="0" presId="urn:microsoft.com/office/officeart/2008/layout/HalfCircleOrganizationChart"/>
    <dgm:cxn modelId="{B165AD3C-FD98-4876-BFF4-DE0A6CC13367}" type="presParOf" srcId="{A801DDFE-6755-4696-91F5-3FE81E3AD49B}" destId="{1E53467D-E7F0-40F0-AE2B-860189A69EAF}" srcOrd="1" destOrd="0" presId="urn:microsoft.com/office/officeart/2008/layout/HalfCircleOrganizationChart"/>
    <dgm:cxn modelId="{798030F6-DF04-475A-A348-E70FBE522EE9}" type="presParOf" srcId="{1E53467D-E7F0-40F0-AE2B-860189A69EAF}" destId="{E2BD344B-1E2C-4EF0-8B2F-4742DDA69EF4}" srcOrd="0" destOrd="0" presId="urn:microsoft.com/office/officeart/2008/layout/HalfCircleOrganizationChart"/>
    <dgm:cxn modelId="{E814773D-7DCA-40D4-80A6-96DF7F645B29}" type="presParOf" srcId="{1E53467D-E7F0-40F0-AE2B-860189A69EAF}" destId="{04F68C73-13A2-4D42-8836-59188CB10577}" srcOrd="1" destOrd="0" presId="urn:microsoft.com/office/officeart/2008/layout/HalfCircleOrganizationChart"/>
    <dgm:cxn modelId="{9F4230D6-8930-47E0-B618-3B51845464C1}" type="presParOf" srcId="{04F68C73-13A2-4D42-8836-59188CB10577}" destId="{CFB14EA7-8CB0-4772-AA4B-542EFD8D910C}" srcOrd="0" destOrd="0" presId="urn:microsoft.com/office/officeart/2008/layout/HalfCircleOrganizationChart"/>
    <dgm:cxn modelId="{509D0605-2228-49B0-A210-9BCB6F04C244}" type="presParOf" srcId="{CFB14EA7-8CB0-4772-AA4B-542EFD8D910C}" destId="{93B47691-3752-461B-974C-90B54E818AAA}" srcOrd="0" destOrd="0" presId="urn:microsoft.com/office/officeart/2008/layout/HalfCircleOrganizationChart"/>
    <dgm:cxn modelId="{1D2878B3-520F-4A94-9BDD-775E4F02E1ED}" type="presParOf" srcId="{CFB14EA7-8CB0-4772-AA4B-542EFD8D910C}" destId="{7A4060AE-CDCD-4729-9B08-199C8FC6869F}" srcOrd="1" destOrd="0" presId="urn:microsoft.com/office/officeart/2008/layout/HalfCircleOrganizationChart"/>
    <dgm:cxn modelId="{0A6BFEAB-AE8A-4CC5-84D6-D07AB11912C4}" type="presParOf" srcId="{CFB14EA7-8CB0-4772-AA4B-542EFD8D910C}" destId="{BC66CD12-5945-49F1-9774-73EBD3E1A820}" srcOrd="2" destOrd="0" presId="urn:microsoft.com/office/officeart/2008/layout/HalfCircleOrganizationChart"/>
    <dgm:cxn modelId="{F66C2601-F39C-4FE1-B335-36E8E8361EC8}" type="presParOf" srcId="{CFB14EA7-8CB0-4772-AA4B-542EFD8D910C}" destId="{2B9FE02E-AA3E-4BFE-9F8E-E2A7462F0107}" srcOrd="3" destOrd="0" presId="urn:microsoft.com/office/officeart/2008/layout/HalfCircleOrganizationChart"/>
    <dgm:cxn modelId="{DA592BFB-E028-4649-87ED-4426B9BF7891}" type="presParOf" srcId="{04F68C73-13A2-4D42-8836-59188CB10577}" destId="{88BC58B7-78FB-4F7B-AAC0-6423CD52EFFC}" srcOrd="1" destOrd="0" presId="urn:microsoft.com/office/officeart/2008/layout/HalfCircleOrganizationChart"/>
    <dgm:cxn modelId="{2FE7825E-DBFB-4B27-AF6A-FFCA214F9F64}" type="presParOf" srcId="{04F68C73-13A2-4D42-8836-59188CB10577}" destId="{00CD3B52-B16E-43EA-8AE2-9FCCCF7FC296}" srcOrd="2" destOrd="0" presId="urn:microsoft.com/office/officeart/2008/layout/HalfCircleOrganizationChart"/>
    <dgm:cxn modelId="{93B88569-2E08-463D-BEC7-EAA7864FF999}" type="presParOf" srcId="{A801DDFE-6755-4696-91F5-3FE81E3AD49B}" destId="{AA7070C4-4627-4FAD-B87C-F55DECE0AD35}" srcOrd="2" destOrd="0" presId="urn:microsoft.com/office/officeart/2008/layout/HalfCircleOrganizationChart"/>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BA5FEE-9F97-4536-AF61-5E5C64EC9414}"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s-EC"/>
        </a:p>
      </dgm:t>
    </dgm:pt>
    <dgm:pt modelId="{8831D25A-A5BC-4071-99F3-A7446DCE0F52}">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3600" b="1" dirty="0" smtClean="0">
              <a:latin typeface="Calibri" panose="020F0502020204030204" pitchFamily="34" charset="0"/>
              <a:cs typeface="Calibri" panose="020F0502020204030204" pitchFamily="34" charset="0"/>
            </a:rPr>
            <a:t>CAPÍTULO IV</a:t>
          </a:r>
          <a:endParaRPr lang="es-EC" sz="3600" b="1" dirty="0">
            <a:latin typeface="Calibri" panose="020F0502020204030204" pitchFamily="34" charset="0"/>
            <a:cs typeface="Calibri" panose="020F0502020204030204" pitchFamily="34" charset="0"/>
          </a:endParaRPr>
        </a:p>
      </dgm:t>
    </dgm:pt>
    <dgm:pt modelId="{A75C1FD7-7448-4B2E-AAF9-334BA457CA4F}" type="parTrans" cxnId="{04232354-0B58-4EBD-A4C8-F243D46DDF7A}">
      <dgm:prSet/>
      <dgm:spPr/>
      <dgm:t>
        <a:bodyPr/>
        <a:lstStyle/>
        <a:p>
          <a:endParaRPr lang="es-EC"/>
        </a:p>
      </dgm:t>
    </dgm:pt>
    <dgm:pt modelId="{6DB40FA0-9605-428B-9699-C8BD4CD07CA7}" type="sibTrans" cxnId="{04232354-0B58-4EBD-A4C8-F243D46DDF7A}">
      <dgm:prSet/>
      <dgm:spPr/>
      <dgm:t>
        <a:bodyPr/>
        <a:lstStyle/>
        <a:p>
          <a:endParaRPr lang="es-EC"/>
        </a:p>
      </dgm:t>
    </dgm:pt>
    <dgm:pt modelId="{5C9F83FC-5EE3-4D8F-9073-549F5765C6E0}" type="asst">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2800" b="1" dirty="0" smtClean="0">
              <a:latin typeface="Calibri" panose="020F0502020204030204" pitchFamily="34" charset="0"/>
              <a:cs typeface="Calibri" panose="020F0502020204030204" pitchFamily="34" charset="0"/>
            </a:rPr>
            <a:t>ANÁLISIS DE RESULTADOS</a:t>
          </a:r>
          <a:endParaRPr lang="es-EC" sz="2800" b="1" dirty="0">
            <a:latin typeface="Calibri" panose="020F0502020204030204" pitchFamily="34" charset="0"/>
            <a:cs typeface="Calibri" panose="020F0502020204030204" pitchFamily="34" charset="0"/>
          </a:endParaRPr>
        </a:p>
      </dgm:t>
    </dgm:pt>
    <dgm:pt modelId="{AF93E9BF-4ADC-4C42-BA2A-39512DD07DD4}" type="parTrans" cxnId="{27F2A041-3A15-439E-98C5-FAE2180B13BD}">
      <dgm:prSet/>
      <dgm:spPr/>
      <dgm:t>
        <a:bodyPr/>
        <a:lstStyle/>
        <a:p>
          <a:endParaRPr lang="es-EC"/>
        </a:p>
      </dgm:t>
    </dgm:pt>
    <dgm:pt modelId="{A379A4FB-AF05-4D07-B578-3B4E7527AD63}" type="sibTrans" cxnId="{27F2A041-3A15-439E-98C5-FAE2180B13BD}">
      <dgm:prSet/>
      <dgm:spPr/>
      <dgm:t>
        <a:bodyPr/>
        <a:lstStyle/>
        <a:p>
          <a:endParaRPr lang="es-EC"/>
        </a:p>
      </dgm:t>
    </dgm:pt>
    <dgm:pt modelId="{4D0A6380-B3E7-4459-A3F5-5A86438FD1A8}" type="pres">
      <dgm:prSet presAssocID="{A2BA5FEE-9F97-4536-AF61-5E5C64EC9414}" presName="hierChild1" presStyleCnt="0">
        <dgm:presLayoutVars>
          <dgm:orgChart val="1"/>
          <dgm:chPref val="1"/>
          <dgm:dir/>
          <dgm:animOne val="branch"/>
          <dgm:animLvl val="lvl"/>
          <dgm:resizeHandles/>
        </dgm:presLayoutVars>
      </dgm:prSet>
      <dgm:spPr/>
      <dgm:t>
        <a:bodyPr/>
        <a:lstStyle/>
        <a:p>
          <a:endParaRPr lang="es-EC"/>
        </a:p>
      </dgm:t>
    </dgm:pt>
    <dgm:pt modelId="{AD2474CF-2B37-4F8B-801F-99E7A6CEB240}" type="pres">
      <dgm:prSet presAssocID="{8831D25A-A5BC-4071-99F3-A7446DCE0F52}" presName="hierRoot1" presStyleCnt="0">
        <dgm:presLayoutVars>
          <dgm:hierBranch val="init"/>
        </dgm:presLayoutVars>
      </dgm:prSet>
      <dgm:spPr/>
    </dgm:pt>
    <dgm:pt modelId="{D7572A6E-9E9A-4FAE-A734-4E87CAF73C29}" type="pres">
      <dgm:prSet presAssocID="{8831D25A-A5BC-4071-99F3-A7446DCE0F52}" presName="rootComposite1" presStyleCnt="0"/>
      <dgm:spPr/>
    </dgm:pt>
    <dgm:pt modelId="{25FB4F3C-4B3B-40EB-A52E-07B4FB27A229}" type="pres">
      <dgm:prSet presAssocID="{8831D25A-A5BC-4071-99F3-A7446DCE0F52}" presName="rootText1" presStyleLbl="node0" presStyleIdx="0" presStyleCnt="1" custScaleX="368978">
        <dgm:presLayoutVars>
          <dgm:chPref val="3"/>
        </dgm:presLayoutVars>
      </dgm:prSet>
      <dgm:spPr/>
      <dgm:t>
        <a:bodyPr/>
        <a:lstStyle/>
        <a:p>
          <a:endParaRPr lang="es-EC"/>
        </a:p>
      </dgm:t>
    </dgm:pt>
    <dgm:pt modelId="{5EEDD524-B9C8-4202-82FC-EA272975B904}" type="pres">
      <dgm:prSet presAssocID="{8831D25A-A5BC-4071-99F3-A7446DCE0F52}" presName="rootConnector1" presStyleLbl="node1" presStyleIdx="0" presStyleCnt="0"/>
      <dgm:spPr/>
      <dgm:t>
        <a:bodyPr/>
        <a:lstStyle/>
        <a:p>
          <a:endParaRPr lang="es-EC"/>
        </a:p>
      </dgm:t>
    </dgm:pt>
    <dgm:pt modelId="{768A00A5-E76B-43AC-B609-B33930978CAB}" type="pres">
      <dgm:prSet presAssocID="{8831D25A-A5BC-4071-99F3-A7446DCE0F52}" presName="hierChild2" presStyleCnt="0"/>
      <dgm:spPr/>
    </dgm:pt>
    <dgm:pt modelId="{48AD8369-8536-4779-A240-0125655A8A23}" type="pres">
      <dgm:prSet presAssocID="{8831D25A-A5BC-4071-99F3-A7446DCE0F52}" presName="hierChild3" presStyleCnt="0"/>
      <dgm:spPr/>
    </dgm:pt>
    <dgm:pt modelId="{0AC1D81A-797B-4396-8315-981E64802164}" type="pres">
      <dgm:prSet presAssocID="{AF93E9BF-4ADC-4C42-BA2A-39512DD07DD4}" presName="Name111" presStyleLbl="parChTrans1D2" presStyleIdx="0" presStyleCnt="1"/>
      <dgm:spPr/>
      <dgm:t>
        <a:bodyPr/>
        <a:lstStyle/>
        <a:p>
          <a:endParaRPr lang="es-EC"/>
        </a:p>
      </dgm:t>
    </dgm:pt>
    <dgm:pt modelId="{A42DE559-4B4B-45A7-80FA-4C8785E3E52D}" type="pres">
      <dgm:prSet presAssocID="{5C9F83FC-5EE3-4D8F-9073-549F5765C6E0}" presName="hierRoot3" presStyleCnt="0">
        <dgm:presLayoutVars>
          <dgm:hierBranch val="init"/>
        </dgm:presLayoutVars>
      </dgm:prSet>
      <dgm:spPr/>
    </dgm:pt>
    <dgm:pt modelId="{ADAE98D2-F93D-4BF6-B4B3-736045FFBB2B}" type="pres">
      <dgm:prSet presAssocID="{5C9F83FC-5EE3-4D8F-9073-549F5765C6E0}" presName="rootComposite3" presStyleCnt="0"/>
      <dgm:spPr/>
    </dgm:pt>
    <dgm:pt modelId="{4CFA1ECB-73B9-44D5-A192-2773DC83784B}" type="pres">
      <dgm:prSet presAssocID="{5C9F83FC-5EE3-4D8F-9073-549F5765C6E0}" presName="rootText3" presStyleLbl="asst1" presStyleIdx="0" presStyleCnt="1" custScaleX="321394" custScaleY="161909" custLinFactNeighborX="4548" custLinFactNeighborY="36250">
        <dgm:presLayoutVars>
          <dgm:chPref val="3"/>
        </dgm:presLayoutVars>
      </dgm:prSet>
      <dgm:spPr/>
      <dgm:t>
        <a:bodyPr/>
        <a:lstStyle/>
        <a:p>
          <a:endParaRPr lang="es-EC"/>
        </a:p>
      </dgm:t>
    </dgm:pt>
    <dgm:pt modelId="{A58B5602-F788-4F3B-A85D-A77D0B7CAD6F}" type="pres">
      <dgm:prSet presAssocID="{5C9F83FC-5EE3-4D8F-9073-549F5765C6E0}" presName="rootConnector3" presStyleLbl="asst1" presStyleIdx="0" presStyleCnt="1"/>
      <dgm:spPr/>
      <dgm:t>
        <a:bodyPr/>
        <a:lstStyle/>
        <a:p>
          <a:endParaRPr lang="es-EC"/>
        </a:p>
      </dgm:t>
    </dgm:pt>
    <dgm:pt modelId="{A465E6ED-847E-4CFF-A925-FFC319FD215F}" type="pres">
      <dgm:prSet presAssocID="{5C9F83FC-5EE3-4D8F-9073-549F5765C6E0}" presName="hierChild6" presStyleCnt="0"/>
      <dgm:spPr/>
    </dgm:pt>
    <dgm:pt modelId="{20B1900F-63F5-4D5A-BAA5-8BBAE3FD0B82}" type="pres">
      <dgm:prSet presAssocID="{5C9F83FC-5EE3-4D8F-9073-549F5765C6E0}" presName="hierChild7" presStyleCnt="0"/>
      <dgm:spPr/>
    </dgm:pt>
  </dgm:ptLst>
  <dgm:cxnLst>
    <dgm:cxn modelId="{E348C218-E2AF-490A-B228-D4B62C788279}" type="presOf" srcId="{AF93E9BF-4ADC-4C42-BA2A-39512DD07DD4}" destId="{0AC1D81A-797B-4396-8315-981E64802164}" srcOrd="0" destOrd="0" presId="urn:microsoft.com/office/officeart/2005/8/layout/orgChart1"/>
    <dgm:cxn modelId="{C1BA4AE7-C2C6-4637-AE48-03E0DB5DA22D}" type="presOf" srcId="{5C9F83FC-5EE3-4D8F-9073-549F5765C6E0}" destId="{4CFA1ECB-73B9-44D5-A192-2773DC83784B}" srcOrd="0" destOrd="0" presId="urn:microsoft.com/office/officeart/2005/8/layout/orgChart1"/>
    <dgm:cxn modelId="{27F2A041-3A15-439E-98C5-FAE2180B13BD}" srcId="{8831D25A-A5BC-4071-99F3-A7446DCE0F52}" destId="{5C9F83FC-5EE3-4D8F-9073-549F5765C6E0}" srcOrd="0" destOrd="0" parTransId="{AF93E9BF-4ADC-4C42-BA2A-39512DD07DD4}" sibTransId="{A379A4FB-AF05-4D07-B578-3B4E7527AD63}"/>
    <dgm:cxn modelId="{04232354-0B58-4EBD-A4C8-F243D46DDF7A}" srcId="{A2BA5FEE-9F97-4536-AF61-5E5C64EC9414}" destId="{8831D25A-A5BC-4071-99F3-A7446DCE0F52}" srcOrd="0" destOrd="0" parTransId="{A75C1FD7-7448-4B2E-AAF9-334BA457CA4F}" sibTransId="{6DB40FA0-9605-428B-9699-C8BD4CD07CA7}"/>
    <dgm:cxn modelId="{EEA03681-AED0-405F-8683-EC19FAF8F533}" type="presOf" srcId="{8831D25A-A5BC-4071-99F3-A7446DCE0F52}" destId="{5EEDD524-B9C8-4202-82FC-EA272975B904}" srcOrd="1" destOrd="0" presId="urn:microsoft.com/office/officeart/2005/8/layout/orgChart1"/>
    <dgm:cxn modelId="{93B3AC3C-275D-4BF6-96F4-3391AB7DCBFD}" type="presOf" srcId="{5C9F83FC-5EE3-4D8F-9073-549F5765C6E0}" destId="{A58B5602-F788-4F3B-A85D-A77D0B7CAD6F}" srcOrd="1" destOrd="0" presId="urn:microsoft.com/office/officeart/2005/8/layout/orgChart1"/>
    <dgm:cxn modelId="{F9C27630-1279-4085-9F79-0363DB37096E}" type="presOf" srcId="{8831D25A-A5BC-4071-99F3-A7446DCE0F52}" destId="{25FB4F3C-4B3B-40EB-A52E-07B4FB27A229}" srcOrd="0" destOrd="0" presId="urn:microsoft.com/office/officeart/2005/8/layout/orgChart1"/>
    <dgm:cxn modelId="{7EE3714E-0DF5-4F9A-9E7A-12B6F26B98B3}" type="presOf" srcId="{A2BA5FEE-9F97-4536-AF61-5E5C64EC9414}" destId="{4D0A6380-B3E7-4459-A3F5-5A86438FD1A8}" srcOrd="0" destOrd="0" presId="urn:microsoft.com/office/officeart/2005/8/layout/orgChart1"/>
    <dgm:cxn modelId="{C3C1AA0E-BB2E-483C-91B5-35DC59696F64}" type="presParOf" srcId="{4D0A6380-B3E7-4459-A3F5-5A86438FD1A8}" destId="{AD2474CF-2B37-4F8B-801F-99E7A6CEB240}" srcOrd="0" destOrd="0" presId="urn:microsoft.com/office/officeart/2005/8/layout/orgChart1"/>
    <dgm:cxn modelId="{91047604-6388-499C-8671-BA5DBFB97743}" type="presParOf" srcId="{AD2474CF-2B37-4F8B-801F-99E7A6CEB240}" destId="{D7572A6E-9E9A-4FAE-A734-4E87CAF73C29}" srcOrd="0" destOrd="0" presId="urn:microsoft.com/office/officeart/2005/8/layout/orgChart1"/>
    <dgm:cxn modelId="{256214E3-B040-4E18-AF2D-01AD2F8613F6}" type="presParOf" srcId="{D7572A6E-9E9A-4FAE-A734-4E87CAF73C29}" destId="{25FB4F3C-4B3B-40EB-A52E-07B4FB27A229}" srcOrd="0" destOrd="0" presId="urn:microsoft.com/office/officeart/2005/8/layout/orgChart1"/>
    <dgm:cxn modelId="{271A7013-0FBB-4824-B767-C5173A734158}" type="presParOf" srcId="{D7572A6E-9E9A-4FAE-A734-4E87CAF73C29}" destId="{5EEDD524-B9C8-4202-82FC-EA272975B904}" srcOrd="1" destOrd="0" presId="urn:microsoft.com/office/officeart/2005/8/layout/orgChart1"/>
    <dgm:cxn modelId="{4C993BFA-0F4D-41B5-8DDC-2CF6D1732261}" type="presParOf" srcId="{AD2474CF-2B37-4F8B-801F-99E7A6CEB240}" destId="{768A00A5-E76B-43AC-B609-B33930978CAB}" srcOrd="1" destOrd="0" presId="urn:microsoft.com/office/officeart/2005/8/layout/orgChart1"/>
    <dgm:cxn modelId="{A7A7200A-C749-4D73-81C6-F1213FFE214C}" type="presParOf" srcId="{AD2474CF-2B37-4F8B-801F-99E7A6CEB240}" destId="{48AD8369-8536-4779-A240-0125655A8A23}" srcOrd="2" destOrd="0" presId="urn:microsoft.com/office/officeart/2005/8/layout/orgChart1"/>
    <dgm:cxn modelId="{5924589E-4412-4DAA-A8DB-EA7032FBBA55}" type="presParOf" srcId="{48AD8369-8536-4779-A240-0125655A8A23}" destId="{0AC1D81A-797B-4396-8315-981E64802164}" srcOrd="0" destOrd="0" presId="urn:microsoft.com/office/officeart/2005/8/layout/orgChart1"/>
    <dgm:cxn modelId="{582B29B4-A122-46BA-8877-70362B6F3117}" type="presParOf" srcId="{48AD8369-8536-4779-A240-0125655A8A23}" destId="{A42DE559-4B4B-45A7-80FA-4C8785E3E52D}" srcOrd="1" destOrd="0" presId="urn:microsoft.com/office/officeart/2005/8/layout/orgChart1"/>
    <dgm:cxn modelId="{25D02BD0-6FE8-46AC-8D4A-36DE280561A8}" type="presParOf" srcId="{A42DE559-4B4B-45A7-80FA-4C8785E3E52D}" destId="{ADAE98D2-F93D-4BF6-B4B3-736045FFBB2B}" srcOrd="0" destOrd="0" presId="urn:microsoft.com/office/officeart/2005/8/layout/orgChart1"/>
    <dgm:cxn modelId="{EB6260D6-6681-41DF-B7D2-B289ACE87257}" type="presParOf" srcId="{ADAE98D2-F93D-4BF6-B4B3-736045FFBB2B}" destId="{4CFA1ECB-73B9-44D5-A192-2773DC83784B}" srcOrd="0" destOrd="0" presId="urn:microsoft.com/office/officeart/2005/8/layout/orgChart1"/>
    <dgm:cxn modelId="{4A4847B2-0306-4318-A63A-C786395E7FF2}" type="presParOf" srcId="{ADAE98D2-F93D-4BF6-B4B3-736045FFBB2B}" destId="{A58B5602-F788-4F3B-A85D-A77D0B7CAD6F}" srcOrd="1" destOrd="0" presId="urn:microsoft.com/office/officeart/2005/8/layout/orgChart1"/>
    <dgm:cxn modelId="{5BF67731-6FBD-4E93-AB63-87BC6F63DA61}" type="presParOf" srcId="{A42DE559-4B4B-45A7-80FA-4C8785E3E52D}" destId="{A465E6ED-847E-4CFF-A925-FFC319FD215F}" srcOrd="1" destOrd="0" presId="urn:microsoft.com/office/officeart/2005/8/layout/orgChart1"/>
    <dgm:cxn modelId="{5AB7193F-AF91-4A56-8D8C-7CB837440844}" type="presParOf" srcId="{A42DE559-4B4B-45A7-80FA-4C8785E3E52D}" destId="{20B1900F-63F5-4D5A-BAA5-8BBAE3FD0B8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B1CE5E-5610-4744-9ADF-2879785AE4A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6FEE2C4A-4833-4664-AAD9-C603E682AAB8}">
      <dgm:prSet custT="1">
        <dgm:style>
          <a:lnRef idx="1">
            <a:schemeClr val="accent3"/>
          </a:lnRef>
          <a:fillRef idx="3">
            <a:schemeClr val="accent3"/>
          </a:fillRef>
          <a:effectRef idx="2">
            <a:schemeClr val="accent3"/>
          </a:effectRef>
          <a:fontRef idx="minor">
            <a:schemeClr val="lt1"/>
          </a:fontRef>
        </dgm:style>
      </dgm:prSet>
      <dgm:spPr>
        <a:solidFill>
          <a:schemeClr val="bg1"/>
        </a:solidFill>
        <a:ln>
          <a:solidFill>
            <a:srgbClr val="92D050"/>
          </a:solidFill>
        </a:ln>
        <a:effectLst>
          <a:outerShdw blurRad="50800" dist="38100" dir="2700000" algn="tl" rotWithShape="0">
            <a:prstClr val="black">
              <a:alpha val="40000"/>
            </a:prstClr>
          </a:outerShdw>
        </a:effectLst>
      </dgm:spPr>
      <dgm:t>
        <a:bodyPr/>
        <a:lstStyle/>
        <a:p>
          <a:pPr rtl="0"/>
          <a:r>
            <a:rPr lang="es-EC" sz="1600" dirty="0" smtClean="0">
              <a:solidFill>
                <a:schemeClr val="tx1"/>
              </a:solidFill>
              <a:latin typeface="+mn-lt"/>
            </a:rPr>
            <a:t>¿ Cuál es el nivel del desarrollo del lenguaje verbal, de los niños y niñas de 4 a 5  años de edad del Centro de Educación Inicial N°1 del Ministerio de Educación, ubicado en la ciudad de Quito, en el año 2014?</a:t>
          </a:r>
          <a:endParaRPr lang="es-EC" sz="1600" b="1" dirty="0">
            <a:solidFill>
              <a:schemeClr val="tx1"/>
            </a:solidFill>
          </a:endParaRPr>
        </a:p>
      </dgm:t>
    </dgm:pt>
    <dgm:pt modelId="{F8BD0447-9B1A-4BF0-89C6-8974585469F7}" type="parTrans" cxnId="{30942E10-B37E-41DA-833B-97043D617159}">
      <dgm:prSet/>
      <dgm:spPr/>
      <dgm:t>
        <a:bodyPr/>
        <a:lstStyle/>
        <a:p>
          <a:endParaRPr lang="es-EC"/>
        </a:p>
      </dgm:t>
    </dgm:pt>
    <dgm:pt modelId="{E2F7DB62-75E3-4F83-9C34-7DEBD5F12BB0}" type="sibTrans" cxnId="{30942E10-B37E-41DA-833B-97043D617159}">
      <dgm:prSet/>
      <dgm:spPr/>
      <dgm:t>
        <a:bodyPr/>
        <a:lstStyle/>
        <a:p>
          <a:endParaRPr lang="es-EC"/>
        </a:p>
      </dgm:t>
    </dgm:pt>
    <dgm:pt modelId="{9D70A6B0-C737-4012-A561-427CE972A262}">
      <dgm:prSet custT="1">
        <dgm:style>
          <a:lnRef idx="1">
            <a:schemeClr val="accent3"/>
          </a:lnRef>
          <a:fillRef idx="3">
            <a:schemeClr val="accent3"/>
          </a:fillRef>
          <a:effectRef idx="2">
            <a:schemeClr val="accent3"/>
          </a:effectRef>
          <a:fontRef idx="minor">
            <a:schemeClr val="lt1"/>
          </a:fontRef>
        </dgm:style>
      </dgm:prSet>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C" sz="1600" dirty="0" smtClean="0">
              <a:solidFill>
                <a:schemeClr val="tx1"/>
              </a:solidFill>
            </a:rPr>
            <a:t>¿Cómo se valora el lenguaje verbal de los niños y niñas de 4 a 5 años de edad?</a:t>
          </a:r>
          <a:endParaRPr lang="es-ES" sz="1600" b="1" cap="none" dirty="0" smtClean="0">
            <a:solidFill>
              <a:schemeClr val="tx1"/>
            </a:solidFill>
            <a:latin typeface="Arial" panose="020B0604020202020204" pitchFamily="34" charset="0"/>
            <a:cs typeface="Arial" panose="020B0604020202020204" pitchFamily="34" charset="0"/>
          </a:endParaRPr>
        </a:p>
      </dgm:t>
    </dgm:pt>
    <dgm:pt modelId="{7C5A0A94-095F-4B53-8353-41FD3BBD2440}" type="parTrans" cxnId="{EBBB7639-25E4-41A8-A6A6-12A4BB7E6E64}">
      <dgm:prSet/>
      <dgm:spPr/>
      <dgm:t>
        <a:bodyPr/>
        <a:lstStyle/>
        <a:p>
          <a:endParaRPr lang="es-EC"/>
        </a:p>
      </dgm:t>
    </dgm:pt>
    <dgm:pt modelId="{3E0E6A49-EDE8-474E-B2A0-0144A62DEFAB}" type="sibTrans" cxnId="{EBBB7639-25E4-41A8-A6A6-12A4BB7E6E64}">
      <dgm:prSet/>
      <dgm:spPr/>
      <dgm:t>
        <a:bodyPr/>
        <a:lstStyle/>
        <a:p>
          <a:endParaRPr lang="es-EC"/>
        </a:p>
      </dgm:t>
    </dgm:pt>
    <dgm:pt modelId="{5D18C1E8-3FBB-4C08-89FD-F6162CBC6D58}">
      <dgm:prSet/>
      <dgm:spPr/>
      <dgm:t>
        <a:bodyPr/>
        <a:lstStyle/>
        <a:p>
          <a:endParaRPr lang="es-EC" dirty="0"/>
        </a:p>
      </dgm:t>
    </dgm:pt>
    <dgm:pt modelId="{8F11BC4A-B5EC-4B9A-8DF5-408A6AC74CE4}" type="parTrans" cxnId="{93D18F20-4B6E-4089-B64F-84FDC111FF18}">
      <dgm:prSet/>
      <dgm:spPr/>
      <dgm:t>
        <a:bodyPr/>
        <a:lstStyle/>
        <a:p>
          <a:endParaRPr lang="es-EC"/>
        </a:p>
      </dgm:t>
    </dgm:pt>
    <dgm:pt modelId="{8A8A317F-4A59-4DB5-BD44-00793FE83ECE}" type="sibTrans" cxnId="{93D18F20-4B6E-4089-B64F-84FDC111FF18}">
      <dgm:prSet/>
      <dgm:spPr/>
      <dgm:t>
        <a:bodyPr/>
        <a:lstStyle/>
        <a:p>
          <a:endParaRPr lang="es-EC"/>
        </a:p>
      </dgm:t>
    </dgm:pt>
    <dgm:pt modelId="{5FA52DB5-F42A-4159-BE04-80B978F7FB5B}">
      <dgm:prSet custT="1">
        <dgm:style>
          <a:lnRef idx="1">
            <a:schemeClr val="accent3"/>
          </a:lnRef>
          <a:fillRef idx="3">
            <a:schemeClr val="accent3"/>
          </a:fillRef>
          <a:effectRef idx="2">
            <a:schemeClr val="accent3"/>
          </a:effectRef>
          <a:fontRef idx="minor">
            <a:schemeClr val="lt1"/>
          </a:fontRef>
        </dgm:style>
      </dgm:prSet>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C" sz="1600" dirty="0" smtClean="0">
              <a:solidFill>
                <a:schemeClr val="tx1"/>
              </a:solidFill>
            </a:rPr>
            <a:t>¿Cómo se desarrolla el lenguaje verbal en los niños y niñas de 4 a 5 años?</a:t>
          </a:r>
          <a:endParaRPr lang="es-MX" sz="1600" b="1" cap="none" dirty="0" smtClean="0">
            <a:solidFill>
              <a:schemeClr val="tx1"/>
            </a:solidFill>
            <a:latin typeface="Arial" panose="020B0604020202020204" pitchFamily="34" charset="0"/>
            <a:cs typeface="Arial" panose="020B0604020202020204" pitchFamily="34" charset="0"/>
          </a:endParaRPr>
        </a:p>
      </dgm:t>
    </dgm:pt>
    <dgm:pt modelId="{EA281551-6802-4A9B-885D-040108C24E3A}" type="parTrans" cxnId="{FFF1D437-6D7F-4844-92F7-69DD9BA8E1EC}">
      <dgm:prSet/>
      <dgm:spPr/>
      <dgm:t>
        <a:bodyPr/>
        <a:lstStyle/>
        <a:p>
          <a:endParaRPr lang="es-EC"/>
        </a:p>
      </dgm:t>
    </dgm:pt>
    <dgm:pt modelId="{2B490A3F-1D49-465A-971E-272B266B673A}" type="sibTrans" cxnId="{FFF1D437-6D7F-4844-92F7-69DD9BA8E1EC}">
      <dgm:prSet/>
      <dgm:spPr/>
      <dgm:t>
        <a:bodyPr/>
        <a:lstStyle/>
        <a:p>
          <a:endParaRPr lang="es-EC"/>
        </a:p>
      </dgm:t>
    </dgm:pt>
    <dgm:pt modelId="{4E668EEC-77D1-44FD-B14B-55DD8D5838FF}" type="pres">
      <dgm:prSet presAssocID="{83B1CE5E-5610-4744-9ADF-2879785AE4AD}" presName="rootnode" presStyleCnt="0">
        <dgm:presLayoutVars>
          <dgm:chMax/>
          <dgm:chPref/>
          <dgm:dir/>
          <dgm:animLvl val="lvl"/>
        </dgm:presLayoutVars>
      </dgm:prSet>
      <dgm:spPr/>
      <dgm:t>
        <a:bodyPr/>
        <a:lstStyle/>
        <a:p>
          <a:endParaRPr lang="es-EC"/>
        </a:p>
      </dgm:t>
    </dgm:pt>
    <dgm:pt modelId="{D9851F7E-7887-4FFD-A87B-9C1EA9EDCFDA}" type="pres">
      <dgm:prSet presAssocID="{6FEE2C4A-4833-4664-AAD9-C603E682AAB8}" presName="composite" presStyleCnt="0"/>
      <dgm:spPr/>
    </dgm:pt>
    <dgm:pt modelId="{E3FFDFEC-FFD7-4A4D-885B-19A6B9E52FEC}" type="pres">
      <dgm:prSet presAssocID="{6FEE2C4A-4833-4664-AAD9-C603E682AAB8}" presName="bentUpArrow1" presStyleLbl="alignImgPlace1" presStyleIdx="0" presStyleCnt="2" custScaleY="194781" custLinFactNeighborX="-58683" custLinFactNeighborY="-73917"/>
      <dgm:spPr>
        <a:solidFill>
          <a:schemeClr val="accent3">
            <a:lumMod val="50000"/>
          </a:schemeClr>
        </a:solidFill>
      </dgm:spPr>
      <dgm:t>
        <a:bodyPr/>
        <a:lstStyle/>
        <a:p>
          <a:endParaRPr lang="es-EC"/>
        </a:p>
      </dgm:t>
    </dgm:pt>
    <dgm:pt modelId="{F4497F4D-ED8C-4499-8340-55CCD15931B7}" type="pres">
      <dgm:prSet presAssocID="{6FEE2C4A-4833-4664-AAD9-C603E682AAB8}" presName="ParentText" presStyleLbl="node1" presStyleIdx="0" presStyleCnt="3" custScaleX="332362" custScaleY="167877" custLinFactY="-31427" custLinFactNeighborX="-4436" custLinFactNeighborY="-100000">
        <dgm:presLayoutVars>
          <dgm:chMax val="1"/>
          <dgm:chPref val="1"/>
          <dgm:bulletEnabled val="1"/>
        </dgm:presLayoutVars>
      </dgm:prSet>
      <dgm:spPr/>
      <dgm:t>
        <a:bodyPr/>
        <a:lstStyle/>
        <a:p>
          <a:endParaRPr lang="es-EC"/>
        </a:p>
      </dgm:t>
    </dgm:pt>
    <dgm:pt modelId="{5F6C8352-0BCA-48F6-86EB-FC8376E23379}" type="pres">
      <dgm:prSet presAssocID="{6FEE2C4A-4833-4664-AAD9-C603E682AAB8}" presName="ChildText" presStyleLbl="revTx" presStyleIdx="0" presStyleCnt="3">
        <dgm:presLayoutVars>
          <dgm:chMax val="0"/>
          <dgm:chPref val="0"/>
          <dgm:bulletEnabled val="1"/>
        </dgm:presLayoutVars>
      </dgm:prSet>
      <dgm:spPr/>
    </dgm:pt>
    <dgm:pt modelId="{D14F4300-7EB4-4D86-B66E-A03A61E13AA8}" type="pres">
      <dgm:prSet presAssocID="{E2F7DB62-75E3-4F83-9C34-7DEBD5F12BB0}" presName="sibTrans" presStyleCnt="0"/>
      <dgm:spPr/>
    </dgm:pt>
    <dgm:pt modelId="{63332C44-D011-4A95-8700-4FF505372EF2}" type="pres">
      <dgm:prSet presAssocID="{5FA52DB5-F42A-4159-BE04-80B978F7FB5B}" presName="composite" presStyleCnt="0"/>
      <dgm:spPr/>
    </dgm:pt>
    <dgm:pt modelId="{22254740-FA54-40C9-BD3B-D2FEF99D8D60}" type="pres">
      <dgm:prSet presAssocID="{5FA52DB5-F42A-4159-BE04-80B978F7FB5B}" presName="bentUpArrow1" presStyleLbl="alignImgPlace1" presStyleIdx="1" presStyleCnt="2" custScaleX="110553" custScaleY="219546" custLinFactX="-2327" custLinFactNeighborX="-100000" custLinFactNeighborY="-8771"/>
      <dgm:spPr>
        <a:solidFill>
          <a:schemeClr val="accent3">
            <a:lumMod val="50000"/>
          </a:schemeClr>
        </a:solidFill>
      </dgm:spPr>
    </dgm:pt>
    <dgm:pt modelId="{64D3F51B-8FC4-4BB2-A447-10976A94CD43}" type="pres">
      <dgm:prSet presAssocID="{5FA52DB5-F42A-4159-BE04-80B978F7FB5B}" presName="ParentText" presStyleLbl="node1" presStyleIdx="1" presStyleCnt="3" custScaleX="392731" custLinFactNeighborX="-216" custLinFactNeighborY="-58449">
        <dgm:presLayoutVars>
          <dgm:chMax val="1"/>
          <dgm:chPref val="1"/>
          <dgm:bulletEnabled val="1"/>
        </dgm:presLayoutVars>
      </dgm:prSet>
      <dgm:spPr/>
      <dgm:t>
        <a:bodyPr/>
        <a:lstStyle/>
        <a:p>
          <a:endParaRPr lang="es-EC"/>
        </a:p>
      </dgm:t>
    </dgm:pt>
    <dgm:pt modelId="{D7764F86-5844-41B4-8AE6-A629FF809409}" type="pres">
      <dgm:prSet presAssocID="{5FA52DB5-F42A-4159-BE04-80B978F7FB5B}" presName="ChildText" presStyleLbl="revTx" presStyleIdx="1" presStyleCnt="3">
        <dgm:presLayoutVars>
          <dgm:chMax val="0"/>
          <dgm:chPref val="0"/>
          <dgm:bulletEnabled val="1"/>
        </dgm:presLayoutVars>
      </dgm:prSet>
      <dgm:spPr/>
    </dgm:pt>
    <dgm:pt modelId="{E41949E2-5F2A-4589-A4BA-D917893A8FBB}" type="pres">
      <dgm:prSet presAssocID="{2B490A3F-1D49-465A-971E-272B266B673A}" presName="sibTrans" presStyleCnt="0"/>
      <dgm:spPr/>
    </dgm:pt>
    <dgm:pt modelId="{F150EE52-BC15-4D78-9B5E-362B4043E8AD}" type="pres">
      <dgm:prSet presAssocID="{9D70A6B0-C737-4012-A561-427CE972A262}" presName="composite" presStyleCnt="0"/>
      <dgm:spPr/>
    </dgm:pt>
    <dgm:pt modelId="{2F2538C4-58C6-4B0B-BD51-2AF85583F52F}" type="pres">
      <dgm:prSet presAssocID="{9D70A6B0-C737-4012-A561-427CE972A262}" presName="ParentText" presStyleLbl="node1" presStyleIdx="2" presStyleCnt="3" custScaleX="306112" custLinFactNeighborX="429" custLinFactNeighborY="-2756">
        <dgm:presLayoutVars>
          <dgm:chMax val="1"/>
          <dgm:chPref val="1"/>
          <dgm:bulletEnabled val="1"/>
        </dgm:presLayoutVars>
      </dgm:prSet>
      <dgm:spPr/>
      <dgm:t>
        <a:bodyPr/>
        <a:lstStyle/>
        <a:p>
          <a:endParaRPr lang="es-EC"/>
        </a:p>
      </dgm:t>
    </dgm:pt>
    <dgm:pt modelId="{045D6C36-9720-4A70-908F-67E214268149}" type="pres">
      <dgm:prSet presAssocID="{9D70A6B0-C737-4012-A561-427CE972A262}" presName="FinalChildText" presStyleLbl="revTx" presStyleIdx="2" presStyleCnt="3">
        <dgm:presLayoutVars>
          <dgm:chMax val="0"/>
          <dgm:chPref val="0"/>
          <dgm:bulletEnabled val="1"/>
        </dgm:presLayoutVars>
      </dgm:prSet>
      <dgm:spPr/>
      <dgm:t>
        <a:bodyPr/>
        <a:lstStyle/>
        <a:p>
          <a:endParaRPr lang="es-EC"/>
        </a:p>
      </dgm:t>
    </dgm:pt>
  </dgm:ptLst>
  <dgm:cxnLst>
    <dgm:cxn modelId="{2CA75337-C192-4425-83C0-736F18CA6680}" type="presOf" srcId="{83B1CE5E-5610-4744-9ADF-2879785AE4AD}" destId="{4E668EEC-77D1-44FD-B14B-55DD8D5838FF}" srcOrd="0" destOrd="0" presId="urn:microsoft.com/office/officeart/2005/8/layout/StepDownProcess"/>
    <dgm:cxn modelId="{F897DED1-6285-41D7-99DD-9B142C23D686}" type="presOf" srcId="{5FA52DB5-F42A-4159-BE04-80B978F7FB5B}" destId="{64D3F51B-8FC4-4BB2-A447-10976A94CD43}" srcOrd="0" destOrd="0" presId="urn:microsoft.com/office/officeart/2005/8/layout/StepDownProcess"/>
    <dgm:cxn modelId="{93D18F20-4B6E-4089-B64F-84FDC111FF18}" srcId="{9D70A6B0-C737-4012-A561-427CE972A262}" destId="{5D18C1E8-3FBB-4C08-89FD-F6162CBC6D58}" srcOrd="0" destOrd="0" parTransId="{8F11BC4A-B5EC-4B9A-8DF5-408A6AC74CE4}" sibTransId="{8A8A317F-4A59-4DB5-BD44-00793FE83ECE}"/>
    <dgm:cxn modelId="{FFF1D437-6D7F-4844-92F7-69DD9BA8E1EC}" srcId="{83B1CE5E-5610-4744-9ADF-2879785AE4AD}" destId="{5FA52DB5-F42A-4159-BE04-80B978F7FB5B}" srcOrd="1" destOrd="0" parTransId="{EA281551-6802-4A9B-885D-040108C24E3A}" sibTransId="{2B490A3F-1D49-465A-971E-272B266B673A}"/>
    <dgm:cxn modelId="{69566062-A43F-4B8E-8159-FC99EADAD46B}" type="presOf" srcId="{5D18C1E8-3FBB-4C08-89FD-F6162CBC6D58}" destId="{045D6C36-9720-4A70-908F-67E214268149}" srcOrd="0" destOrd="0" presId="urn:microsoft.com/office/officeart/2005/8/layout/StepDownProcess"/>
    <dgm:cxn modelId="{DE307EFC-44D1-4710-9B88-60F72BE9C4B0}" type="presOf" srcId="{9D70A6B0-C737-4012-A561-427CE972A262}" destId="{2F2538C4-58C6-4B0B-BD51-2AF85583F52F}" srcOrd="0" destOrd="0" presId="urn:microsoft.com/office/officeart/2005/8/layout/StepDownProcess"/>
    <dgm:cxn modelId="{34AE42D1-1FD5-4208-9B4F-292E3BF8C94C}" type="presOf" srcId="{6FEE2C4A-4833-4664-AAD9-C603E682AAB8}" destId="{F4497F4D-ED8C-4499-8340-55CCD15931B7}" srcOrd="0" destOrd="0" presId="urn:microsoft.com/office/officeart/2005/8/layout/StepDownProcess"/>
    <dgm:cxn modelId="{EBBB7639-25E4-41A8-A6A6-12A4BB7E6E64}" srcId="{83B1CE5E-5610-4744-9ADF-2879785AE4AD}" destId="{9D70A6B0-C737-4012-A561-427CE972A262}" srcOrd="2" destOrd="0" parTransId="{7C5A0A94-095F-4B53-8353-41FD3BBD2440}" sibTransId="{3E0E6A49-EDE8-474E-B2A0-0144A62DEFAB}"/>
    <dgm:cxn modelId="{30942E10-B37E-41DA-833B-97043D617159}" srcId="{83B1CE5E-5610-4744-9ADF-2879785AE4AD}" destId="{6FEE2C4A-4833-4664-AAD9-C603E682AAB8}" srcOrd="0" destOrd="0" parTransId="{F8BD0447-9B1A-4BF0-89C6-8974585469F7}" sibTransId="{E2F7DB62-75E3-4F83-9C34-7DEBD5F12BB0}"/>
    <dgm:cxn modelId="{BE92D435-4693-4DBB-B472-6CEFD3F25F03}" type="presParOf" srcId="{4E668EEC-77D1-44FD-B14B-55DD8D5838FF}" destId="{D9851F7E-7887-4FFD-A87B-9C1EA9EDCFDA}" srcOrd="0" destOrd="0" presId="urn:microsoft.com/office/officeart/2005/8/layout/StepDownProcess"/>
    <dgm:cxn modelId="{609CF6A3-BC94-4749-8ACC-B69A9F4A2923}" type="presParOf" srcId="{D9851F7E-7887-4FFD-A87B-9C1EA9EDCFDA}" destId="{E3FFDFEC-FFD7-4A4D-885B-19A6B9E52FEC}" srcOrd="0" destOrd="0" presId="urn:microsoft.com/office/officeart/2005/8/layout/StepDownProcess"/>
    <dgm:cxn modelId="{9B24F43F-ECE4-43EB-AFBB-642C5E7AED22}" type="presParOf" srcId="{D9851F7E-7887-4FFD-A87B-9C1EA9EDCFDA}" destId="{F4497F4D-ED8C-4499-8340-55CCD15931B7}" srcOrd="1" destOrd="0" presId="urn:microsoft.com/office/officeart/2005/8/layout/StepDownProcess"/>
    <dgm:cxn modelId="{BA566020-4CD6-4DC4-A77F-E113B06AA1A0}" type="presParOf" srcId="{D9851F7E-7887-4FFD-A87B-9C1EA9EDCFDA}" destId="{5F6C8352-0BCA-48F6-86EB-FC8376E23379}" srcOrd="2" destOrd="0" presId="urn:microsoft.com/office/officeart/2005/8/layout/StepDownProcess"/>
    <dgm:cxn modelId="{94AB4C46-2BC9-46FC-925A-24D4DD658BED}" type="presParOf" srcId="{4E668EEC-77D1-44FD-B14B-55DD8D5838FF}" destId="{D14F4300-7EB4-4D86-B66E-A03A61E13AA8}" srcOrd="1" destOrd="0" presId="urn:microsoft.com/office/officeart/2005/8/layout/StepDownProcess"/>
    <dgm:cxn modelId="{AC9BE6E1-F6A0-47C3-9E3E-4153BDA606BA}" type="presParOf" srcId="{4E668EEC-77D1-44FD-B14B-55DD8D5838FF}" destId="{63332C44-D011-4A95-8700-4FF505372EF2}" srcOrd="2" destOrd="0" presId="urn:microsoft.com/office/officeart/2005/8/layout/StepDownProcess"/>
    <dgm:cxn modelId="{79CEC734-357D-4F75-8F41-15D13D9DD250}" type="presParOf" srcId="{63332C44-D011-4A95-8700-4FF505372EF2}" destId="{22254740-FA54-40C9-BD3B-D2FEF99D8D60}" srcOrd="0" destOrd="0" presId="urn:microsoft.com/office/officeart/2005/8/layout/StepDownProcess"/>
    <dgm:cxn modelId="{5549AD65-2FBA-4655-B9B0-19CF208E8D07}" type="presParOf" srcId="{63332C44-D011-4A95-8700-4FF505372EF2}" destId="{64D3F51B-8FC4-4BB2-A447-10976A94CD43}" srcOrd="1" destOrd="0" presId="urn:microsoft.com/office/officeart/2005/8/layout/StepDownProcess"/>
    <dgm:cxn modelId="{9CBFC69E-4ED7-4518-8F82-75722071CFD9}" type="presParOf" srcId="{63332C44-D011-4A95-8700-4FF505372EF2}" destId="{D7764F86-5844-41B4-8AE6-A629FF809409}" srcOrd="2" destOrd="0" presId="urn:microsoft.com/office/officeart/2005/8/layout/StepDownProcess"/>
    <dgm:cxn modelId="{53CF753B-2634-4C75-B3A0-061D930C5E8E}" type="presParOf" srcId="{4E668EEC-77D1-44FD-B14B-55DD8D5838FF}" destId="{E41949E2-5F2A-4589-A4BA-D917893A8FBB}" srcOrd="3" destOrd="0" presId="urn:microsoft.com/office/officeart/2005/8/layout/StepDownProcess"/>
    <dgm:cxn modelId="{6875B73D-D072-4226-9D38-DAAD326EBF78}" type="presParOf" srcId="{4E668EEC-77D1-44FD-B14B-55DD8D5838FF}" destId="{F150EE52-BC15-4D78-9B5E-362B4043E8AD}" srcOrd="4" destOrd="0" presId="urn:microsoft.com/office/officeart/2005/8/layout/StepDownProcess"/>
    <dgm:cxn modelId="{503F807D-661B-4242-87FC-489F44D84ECF}" type="presParOf" srcId="{F150EE52-BC15-4D78-9B5E-362B4043E8AD}" destId="{2F2538C4-58C6-4B0B-BD51-2AF85583F52F}" srcOrd="0" destOrd="0" presId="urn:microsoft.com/office/officeart/2005/8/layout/StepDownProcess"/>
    <dgm:cxn modelId="{A6E4A6AD-9814-4E13-A2B8-518A7436962D}" type="presParOf" srcId="{F150EE52-BC15-4D78-9B5E-362B4043E8AD}" destId="{045D6C36-9720-4A70-908F-67E214268149}" srcOrd="1" destOrd="0" presId="urn:microsoft.com/office/officeart/2005/8/layout/StepDownProces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9B9D65-0A34-479F-98C0-902854E055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DF41CDD1-5CAA-4041-89C5-92FB396628DC}">
      <dgm:prSet phldrT="[Texto]"/>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S" b="1" dirty="0" smtClean="0">
              <a:solidFill>
                <a:schemeClr val="tx1"/>
              </a:solidFill>
              <a:latin typeface="Calibri" panose="020F0502020204030204" pitchFamily="34" charset="0"/>
              <a:cs typeface="Calibri" panose="020F0502020204030204" pitchFamily="34" charset="0"/>
            </a:rPr>
            <a:t>General</a:t>
          </a:r>
          <a:endParaRPr lang="es-EC" dirty="0">
            <a:latin typeface="Calibri" panose="020F0502020204030204" pitchFamily="34" charset="0"/>
            <a:cs typeface="Calibri" panose="020F0502020204030204" pitchFamily="34" charset="0"/>
          </a:endParaRPr>
        </a:p>
      </dgm:t>
    </dgm:pt>
    <dgm:pt modelId="{B9BACBEA-2A70-4F54-AC70-01F9CB669DA6}" type="parTrans" cxnId="{4CCA578B-46CE-49CA-BCA1-B2B3F51FBA85}">
      <dgm:prSet/>
      <dgm:spPr/>
      <dgm:t>
        <a:bodyPr/>
        <a:lstStyle/>
        <a:p>
          <a:endParaRPr lang="es-EC"/>
        </a:p>
      </dgm:t>
    </dgm:pt>
    <dgm:pt modelId="{6D48600E-1A05-4746-9D18-8FFAFD24EA6A}" type="sibTrans" cxnId="{4CCA578B-46CE-49CA-BCA1-B2B3F51FBA85}">
      <dgm:prSet/>
      <dgm:spPr/>
      <dgm:t>
        <a:bodyPr/>
        <a:lstStyle/>
        <a:p>
          <a:endParaRPr lang="es-EC"/>
        </a:p>
      </dgm:t>
    </dgm:pt>
    <dgm:pt modelId="{C3ABAB80-3913-4DB4-824C-3404A8A22F6D}">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1800" dirty="0" smtClean="0">
              <a:solidFill>
                <a:schemeClr val="tx1"/>
              </a:solidFill>
              <a:latin typeface="Calibri" panose="020F0502020204030204" pitchFamily="34" charset="0"/>
              <a:cs typeface="Calibri" panose="020F0502020204030204" pitchFamily="34" charset="0"/>
            </a:rPr>
            <a:t>Comparar,  el nivel de desarrollo del lenguaje verbal alcanzado por  los niños y niñas de 4 a 5 años, con  el nivel estándar  del  test WPPSI para plantear intervenciones educativas en el aula. </a:t>
          </a:r>
          <a:endParaRPr lang="es-EC" sz="1800" dirty="0">
            <a:latin typeface="Calibri" panose="020F0502020204030204" pitchFamily="34" charset="0"/>
            <a:cs typeface="Calibri" panose="020F0502020204030204" pitchFamily="34" charset="0"/>
          </a:endParaRPr>
        </a:p>
      </dgm:t>
    </dgm:pt>
    <dgm:pt modelId="{880F7B17-7613-4866-9486-1E16F757CB70}" type="parTrans" cxnId="{7323BA8C-96B1-4DF0-BD85-7A71B8F57AAF}">
      <dgm:prSet/>
      <dgm:spPr>
        <a:ln>
          <a:solidFill>
            <a:schemeClr val="accent3"/>
          </a:solidFill>
        </a:ln>
      </dgm:spPr>
      <dgm:t>
        <a:bodyPr/>
        <a:lstStyle/>
        <a:p>
          <a:endParaRPr lang="es-EC"/>
        </a:p>
      </dgm:t>
    </dgm:pt>
    <dgm:pt modelId="{08D7F180-E419-4F21-8BF9-7ADC294F3112}" type="sibTrans" cxnId="{7323BA8C-96B1-4DF0-BD85-7A71B8F57AAF}">
      <dgm:prSet/>
      <dgm:spPr/>
      <dgm:t>
        <a:bodyPr/>
        <a:lstStyle/>
        <a:p>
          <a:endParaRPr lang="es-EC"/>
        </a:p>
      </dgm:t>
    </dgm:pt>
    <dgm:pt modelId="{5F4AC0FD-3F3E-45FE-ADA3-36262FA94B8E}">
      <dgm:prSet phldrT="[Texto]"/>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S" b="1" dirty="0" smtClean="0">
              <a:solidFill>
                <a:schemeClr val="tx1"/>
              </a:solidFill>
              <a:latin typeface="Calibri" panose="020F0502020204030204" pitchFamily="34" charset="0"/>
              <a:cs typeface="Calibri" panose="020F0502020204030204" pitchFamily="34" charset="0"/>
            </a:rPr>
            <a:t>Específicos</a:t>
          </a:r>
          <a:endParaRPr lang="es-EC" dirty="0">
            <a:solidFill>
              <a:schemeClr val="tx1"/>
            </a:solidFill>
            <a:latin typeface="Calibri" panose="020F0502020204030204" pitchFamily="34" charset="0"/>
            <a:cs typeface="Calibri" panose="020F0502020204030204" pitchFamily="34" charset="0"/>
          </a:endParaRPr>
        </a:p>
      </dgm:t>
    </dgm:pt>
    <dgm:pt modelId="{1CCAE660-778F-44A6-92CD-6D13451058B1}" type="parTrans" cxnId="{4A1901C9-171F-4E22-A3EB-544086C20024}">
      <dgm:prSet/>
      <dgm:spPr/>
      <dgm:t>
        <a:bodyPr/>
        <a:lstStyle/>
        <a:p>
          <a:endParaRPr lang="es-EC"/>
        </a:p>
      </dgm:t>
    </dgm:pt>
    <dgm:pt modelId="{D2D8F609-1D3B-4ED5-9F32-2CA2624E9068}" type="sibTrans" cxnId="{4A1901C9-171F-4E22-A3EB-544086C20024}">
      <dgm:prSet/>
      <dgm:spPr/>
      <dgm:t>
        <a:bodyPr/>
        <a:lstStyle/>
        <a:p>
          <a:endParaRPr lang="es-EC"/>
        </a:p>
      </dgm:t>
    </dgm:pt>
    <dgm:pt modelId="{E37670E5-2727-4EE2-BDD9-23B31085F487}">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1600" dirty="0" smtClean="0">
              <a:latin typeface="Calibri" panose="020F0502020204030204" pitchFamily="34" charset="0"/>
              <a:cs typeface="Calibri" panose="020F0502020204030204" pitchFamily="34" charset="0"/>
            </a:rPr>
            <a:t>Identificar los supuestos teóricos que respaldan el desarrollo del lenguaje verbal de los niños y niñas de 4 a 5 años de edad</a:t>
          </a:r>
          <a:r>
            <a:rPr lang="es-EC" sz="1300" dirty="0" smtClean="0">
              <a:latin typeface="Calibri" panose="020F0502020204030204" pitchFamily="34" charset="0"/>
              <a:cs typeface="Calibri" panose="020F0502020204030204" pitchFamily="34" charset="0"/>
            </a:rPr>
            <a:t>.</a:t>
          </a:r>
          <a:endParaRPr lang="es-EC" sz="1300" dirty="0">
            <a:latin typeface="Calibri" panose="020F0502020204030204" pitchFamily="34" charset="0"/>
            <a:cs typeface="Calibri" panose="020F0502020204030204" pitchFamily="34" charset="0"/>
          </a:endParaRPr>
        </a:p>
      </dgm:t>
    </dgm:pt>
    <dgm:pt modelId="{BDC96D1E-8534-48B2-99E6-C69817A14873}" type="parTrans" cxnId="{D48D78FC-438B-4608-B78B-43F86FB1A4C4}">
      <dgm:prSet/>
      <dgm:spPr>
        <a:ln>
          <a:solidFill>
            <a:schemeClr val="accent3"/>
          </a:solidFill>
        </a:ln>
      </dgm:spPr>
      <dgm:t>
        <a:bodyPr/>
        <a:lstStyle/>
        <a:p>
          <a:endParaRPr lang="es-EC"/>
        </a:p>
      </dgm:t>
    </dgm:pt>
    <dgm:pt modelId="{89017F2B-6C04-49D2-8919-2F2C901F6E44}" type="sibTrans" cxnId="{D48D78FC-438B-4608-B78B-43F86FB1A4C4}">
      <dgm:prSet/>
      <dgm:spPr/>
      <dgm:t>
        <a:bodyPr/>
        <a:lstStyle/>
        <a:p>
          <a:endParaRPr lang="es-EC"/>
        </a:p>
      </dgm:t>
    </dgm:pt>
    <dgm:pt modelId="{6E5505E5-1662-4ADE-B1A7-C6EC6D307303}">
      <dgm:prSet phldrT="[Texto]"/>
      <dgm:spPr>
        <a:ln>
          <a:solidFill>
            <a:srgbClr val="92D050"/>
          </a:solidFill>
        </a:ln>
        <a:effectLst>
          <a:outerShdw blurRad="50800" dist="38100" dir="2700000" algn="tl" rotWithShape="0">
            <a:prstClr val="black">
              <a:alpha val="40000"/>
            </a:prstClr>
          </a:outerShdw>
        </a:effectLst>
      </dgm:spPr>
      <dgm:t>
        <a:bodyPr/>
        <a:lstStyle/>
        <a:p>
          <a:r>
            <a:rPr lang="es-EC" dirty="0" smtClean="0">
              <a:latin typeface="Calibri" panose="020F0502020204030204" pitchFamily="34" charset="0"/>
              <a:cs typeface="Calibri" panose="020F0502020204030204" pitchFamily="34" charset="0"/>
            </a:rPr>
            <a:t>Establecer los procesos que logran desarrollar el lenguaje verbal de los niños y niñas de 4 a 5 años.</a:t>
          </a:r>
          <a:endParaRPr lang="es-EC" dirty="0">
            <a:latin typeface="Calibri" panose="020F0502020204030204" pitchFamily="34" charset="0"/>
            <a:cs typeface="Calibri" panose="020F0502020204030204" pitchFamily="34" charset="0"/>
          </a:endParaRPr>
        </a:p>
      </dgm:t>
    </dgm:pt>
    <dgm:pt modelId="{D08DA7CA-80E8-45AB-B935-0A0A87A11C9F}" type="parTrans" cxnId="{5DCA26B5-2221-42D3-AF6B-7E9F46C68DF1}">
      <dgm:prSet/>
      <dgm:spPr>
        <a:ln>
          <a:solidFill>
            <a:schemeClr val="accent3"/>
          </a:solidFill>
        </a:ln>
      </dgm:spPr>
      <dgm:t>
        <a:bodyPr/>
        <a:lstStyle/>
        <a:p>
          <a:endParaRPr lang="es-EC"/>
        </a:p>
      </dgm:t>
    </dgm:pt>
    <dgm:pt modelId="{EC3F78C0-B79D-49E0-B700-66B24A0C8B22}" type="sibTrans" cxnId="{5DCA26B5-2221-42D3-AF6B-7E9F46C68DF1}">
      <dgm:prSet/>
      <dgm:spPr/>
      <dgm:t>
        <a:bodyPr/>
        <a:lstStyle/>
        <a:p>
          <a:endParaRPr lang="es-EC"/>
        </a:p>
      </dgm:t>
    </dgm:pt>
    <dgm:pt modelId="{3F869749-B332-4290-8956-54B0AE18D459}" type="pres">
      <dgm:prSet presAssocID="{539B9D65-0A34-479F-98C0-902854E05531}" presName="diagram" presStyleCnt="0">
        <dgm:presLayoutVars>
          <dgm:chPref val="1"/>
          <dgm:dir/>
          <dgm:animOne val="branch"/>
          <dgm:animLvl val="lvl"/>
          <dgm:resizeHandles/>
        </dgm:presLayoutVars>
      </dgm:prSet>
      <dgm:spPr/>
      <dgm:t>
        <a:bodyPr/>
        <a:lstStyle/>
        <a:p>
          <a:endParaRPr lang="es-EC"/>
        </a:p>
      </dgm:t>
    </dgm:pt>
    <dgm:pt modelId="{6C5B63F6-B618-4C46-B9B3-DA390D64D3A7}" type="pres">
      <dgm:prSet presAssocID="{DF41CDD1-5CAA-4041-89C5-92FB396628DC}" presName="root" presStyleCnt="0"/>
      <dgm:spPr/>
    </dgm:pt>
    <dgm:pt modelId="{AB133C2F-2E63-4269-911B-A35B3BF3234D}" type="pres">
      <dgm:prSet presAssocID="{DF41CDD1-5CAA-4041-89C5-92FB396628DC}" presName="rootComposite" presStyleCnt="0"/>
      <dgm:spPr/>
    </dgm:pt>
    <dgm:pt modelId="{04CBF8B1-F169-443C-839B-567A4078C726}" type="pres">
      <dgm:prSet presAssocID="{DF41CDD1-5CAA-4041-89C5-92FB396628DC}" presName="rootText" presStyleLbl="node1" presStyleIdx="0" presStyleCnt="2"/>
      <dgm:spPr/>
      <dgm:t>
        <a:bodyPr/>
        <a:lstStyle/>
        <a:p>
          <a:endParaRPr lang="es-EC"/>
        </a:p>
      </dgm:t>
    </dgm:pt>
    <dgm:pt modelId="{4CBA1067-97B4-4D26-86F5-61B50E9D3E89}" type="pres">
      <dgm:prSet presAssocID="{DF41CDD1-5CAA-4041-89C5-92FB396628DC}" presName="rootConnector" presStyleLbl="node1" presStyleIdx="0" presStyleCnt="2"/>
      <dgm:spPr/>
      <dgm:t>
        <a:bodyPr/>
        <a:lstStyle/>
        <a:p>
          <a:endParaRPr lang="es-EC"/>
        </a:p>
      </dgm:t>
    </dgm:pt>
    <dgm:pt modelId="{06952DB7-F01C-4020-BCE3-D5F166A7BCDE}" type="pres">
      <dgm:prSet presAssocID="{DF41CDD1-5CAA-4041-89C5-92FB396628DC}" presName="childShape" presStyleCnt="0"/>
      <dgm:spPr/>
    </dgm:pt>
    <dgm:pt modelId="{E66B6B4A-F074-46B3-9E5D-514C479B368B}" type="pres">
      <dgm:prSet presAssocID="{880F7B17-7613-4866-9486-1E16F757CB70}" presName="Name13" presStyleLbl="parChTrans1D2" presStyleIdx="0" presStyleCnt="3"/>
      <dgm:spPr/>
      <dgm:t>
        <a:bodyPr/>
        <a:lstStyle/>
        <a:p>
          <a:endParaRPr lang="es-EC"/>
        </a:p>
      </dgm:t>
    </dgm:pt>
    <dgm:pt modelId="{A5FC1E13-4ED4-48C2-B318-38147DC56AB8}" type="pres">
      <dgm:prSet presAssocID="{C3ABAB80-3913-4DB4-824C-3404A8A22F6D}" presName="childText" presStyleLbl="bgAcc1" presStyleIdx="0" presStyleCnt="3" custScaleX="154510" custScaleY="158157" custLinFactNeighborX="-4238" custLinFactNeighborY="30030">
        <dgm:presLayoutVars>
          <dgm:bulletEnabled val="1"/>
        </dgm:presLayoutVars>
      </dgm:prSet>
      <dgm:spPr/>
      <dgm:t>
        <a:bodyPr/>
        <a:lstStyle/>
        <a:p>
          <a:endParaRPr lang="es-EC"/>
        </a:p>
      </dgm:t>
    </dgm:pt>
    <dgm:pt modelId="{E4681B7D-F08B-45AA-82D4-CE28130DA421}" type="pres">
      <dgm:prSet presAssocID="{5F4AC0FD-3F3E-45FE-ADA3-36262FA94B8E}" presName="root" presStyleCnt="0"/>
      <dgm:spPr/>
    </dgm:pt>
    <dgm:pt modelId="{AC5F6623-B074-4045-B31F-46A402B6E392}" type="pres">
      <dgm:prSet presAssocID="{5F4AC0FD-3F3E-45FE-ADA3-36262FA94B8E}" presName="rootComposite" presStyleCnt="0"/>
      <dgm:spPr/>
    </dgm:pt>
    <dgm:pt modelId="{17811D3E-2B23-4000-A0D9-D9901274C186}" type="pres">
      <dgm:prSet presAssocID="{5F4AC0FD-3F3E-45FE-ADA3-36262FA94B8E}" presName="rootText" presStyleLbl="node1" presStyleIdx="1" presStyleCnt="2"/>
      <dgm:spPr/>
      <dgm:t>
        <a:bodyPr/>
        <a:lstStyle/>
        <a:p>
          <a:endParaRPr lang="es-EC"/>
        </a:p>
      </dgm:t>
    </dgm:pt>
    <dgm:pt modelId="{564B4A59-D89D-410B-8E91-292278C1E30C}" type="pres">
      <dgm:prSet presAssocID="{5F4AC0FD-3F3E-45FE-ADA3-36262FA94B8E}" presName="rootConnector" presStyleLbl="node1" presStyleIdx="1" presStyleCnt="2"/>
      <dgm:spPr/>
      <dgm:t>
        <a:bodyPr/>
        <a:lstStyle/>
        <a:p>
          <a:endParaRPr lang="es-EC"/>
        </a:p>
      </dgm:t>
    </dgm:pt>
    <dgm:pt modelId="{309BEF19-C5E1-4C3D-B23D-D6CBBE278531}" type="pres">
      <dgm:prSet presAssocID="{5F4AC0FD-3F3E-45FE-ADA3-36262FA94B8E}" presName="childShape" presStyleCnt="0"/>
      <dgm:spPr/>
    </dgm:pt>
    <dgm:pt modelId="{7130EA31-E741-4111-95EC-6E769FEF3237}" type="pres">
      <dgm:prSet presAssocID="{BDC96D1E-8534-48B2-99E6-C69817A14873}" presName="Name13" presStyleLbl="parChTrans1D2" presStyleIdx="1" presStyleCnt="3"/>
      <dgm:spPr/>
      <dgm:t>
        <a:bodyPr/>
        <a:lstStyle/>
        <a:p>
          <a:endParaRPr lang="es-EC"/>
        </a:p>
      </dgm:t>
    </dgm:pt>
    <dgm:pt modelId="{819596AE-853F-49B4-BD09-08D394C860B5}" type="pres">
      <dgm:prSet presAssocID="{E37670E5-2727-4EE2-BDD9-23B31085F487}" presName="childText" presStyleLbl="bgAcc1" presStyleIdx="1" presStyleCnt="3" custScaleX="126536" custScaleY="86118">
        <dgm:presLayoutVars>
          <dgm:bulletEnabled val="1"/>
        </dgm:presLayoutVars>
      </dgm:prSet>
      <dgm:spPr/>
      <dgm:t>
        <a:bodyPr/>
        <a:lstStyle/>
        <a:p>
          <a:endParaRPr lang="es-EC"/>
        </a:p>
      </dgm:t>
    </dgm:pt>
    <dgm:pt modelId="{120A3700-8633-45A6-B777-BDCC7F351626}" type="pres">
      <dgm:prSet presAssocID="{D08DA7CA-80E8-45AB-B935-0A0A87A11C9F}" presName="Name13" presStyleLbl="parChTrans1D2" presStyleIdx="2" presStyleCnt="3"/>
      <dgm:spPr/>
      <dgm:t>
        <a:bodyPr/>
        <a:lstStyle/>
        <a:p>
          <a:endParaRPr lang="es-EC"/>
        </a:p>
      </dgm:t>
    </dgm:pt>
    <dgm:pt modelId="{8E2AD84F-39D1-429F-AA4A-8A8A216ADC6F}" type="pres">
      <dgm:prSet presAssocID="{6E5505E5-1662-4ADE-B1A7-C6EC6D307303}" presName="childText" presStyleLbl="bgAcc1" presStyleIdx="2" presStyleCnt="3" custScaleX="127580">
        <dgm:presLayoutVars>
          <dgm:bulletEnabled val="1"/>
        </dgm:presLayoutVars>
      </dgm:prSet>
      <dgm:spPr/>
      <dgm:t>
        <a:bodyPr/>
        <a:lstStyle/>
        <a:p>
          <a:endParaRPr lang="es-EC"/>
        </a:p>
      </dgm:t>
    </dgm:pt>
  </dgm:ptLst>
  <dgm:cxnLst>
    <dgm:cxn modelId="{4A1901C9-171F-4E22-A3EB-544086C20024}" srcId="{539B9D65-0A34-479F-98C0-902854E05531}" destId="{5F4AC0FD-3F3E-45FE-ADA3-36262FA94B8E}" srcOrd="1" destOrd="0" parTransId="{1CCAE660-778F-44A6-92CD-6D13451058B1}" sibTransId="{D2D8F609-1D3B-4ED5-9F32-2CA2624E9068}"/>
    <dgm:cxn modelId="{30ADD093-7EAA-4A01-B8B7-827E6E518A12}" type="presOf" srcId="{5F4AC0FD-3F3E-45FE-ADA3-36262FA94B8E}" destId="{17811D3E-2B23-4000-A0D9-D9901274C186}" srcOrd="0" destOrd="0" presId="urn:microsoft.com/office/officeart/2005/8/layout/hierarchy3"/>
    <dgm:cxn modelId="{7323BA8C-96B1-4DF0-BD85-7A71B8F57AAF}" srcId="{DF41CDD1-5CAA-4041-89C5-92FB396628DC}" destId="{C3ABAB80-3913-4DB4-824C-3404A8A22F6D}" srcOrd="0" destOrd="0" parTransId="{880F7B17-7613-4866-9486-1E16F757CB70}" sibTransId="{08D7F180-E419-4F21-8BF9-7ADC294F3112}"/>
    <dgm:cxn modelId="{D48D78FC-438B-4608-B78B-43F86FB1A4C4}" srcId="{5F4AC0FD-3F3E-45FE-ADA3-36262FA94B8E}" destId="{E37670E5-2727-4EE2-BDD9-23B31085F487}" srcOrd="0" destOrd="0" parTransId="{BDC96D1E-8534-48B2-99E6-C69817A14873}" sibTransId="{89017F2B-6C04-49D2-8919-2F2C901F6E44}"/>
    <dgm:cxn modelId="{D430E09A-E7FD-4D19-A91B-A3E5640FFA0F}" type="presOf" srcId="{5F4AC0FD-3F3E-45FE-ADA3-36262FA94B8E}" destId="{564B4A59-D89D-410B-8E91-292278C1E30C}" srcOrd="1" destOrd="0" presId="urn:microsoft.com/office/officeart/2005/8/layout/hierarchy3"/>
    <dgm:cxn modelId="{214F9328-A777-48A0-8060-6065D33A1931}" type="presOf" srcId="{6E5505E5-1662-4ADE-B1A7-C6EC6D307303}" destId="{8E2AD84F-39D1-429F-AA4A-8A8A216ADC6F}" srcOrd="0" destOrd="0" presId="urn:microsoft.com/office/officeart/2005/8/layout/hierarchy3"/>
    <dgm:cxn modelId="{12CFD1BB-D806-4659-B222-1A292D22FA46}" type="presOf" srcId="{DF41CDD1-5CAA-4041-89C5-92FB396628DC}" destId="{04CBF8B1-F169-443C-839B-567A4078C726}" srcOrd="0" destOrd="0" presId="urn:microsoft.com/office/officeart/2005/8/layout/hierarchy3"/>
    <dgm:cxn modelId="{E5C800B5-B2DE-4725-9F65-2C93B3E7D693}" type="presOf" srcId="{E37670E5-2727-4EE2-BDD9-23B31085F487}" destId="{819596AE-853F-49B4-BD09-08D394C860B5}" srcOrd="0" destOrd="0" presId="urn:microsoft.com/office/officeart/2005/8/layout/hierarchy3"/>
    <dgm:cxn modelId="{885B35BF-9056-4D81-8CF2-A1A7F82C1AFA}" type="presOf" srcId="{D08DA7CA-80E8-45AB-B935-0A0A87A11C9F}" destId="{120A3700-8633-45A6-B777-BDCC7F351626}" srcOrd="0" destOrd="0" presId="urn:microsoft.com/office/officeart/2005/8/layout/hierarchy3"/>
    <dgm:cxn modelId="{5DCA26B5-2221-42D3-AF6B-7E9F46C68DF1}" srcId="{5F4AC0FD-3F3E-45FE-ADA3-36262FA94B8E}" destId="{6E5505E5-1662-4ADE-B1A7-C6EC6D307303}" srcOrd="1" destOrd="0" parTransId="{D08DA7CA-80E8-45AB-B935-0A0A87A11C9F}" sibTransId="{EC3F78C0-B79D-49E0-B700-66B24A0C8B22}"/>
    <dgm:cxn modelId="{215ACD36-84F3-4EE7-BD26-942B96DF123E}" type="presOf" srcId="{C3ABAB80-3913-4DB4-824C-3404A8A22F6D}" destId="{A5FC1E13-4ED4-48C2-B318-38147DC56AB8}" srcOrd="0" destOrd="0" presId="urn:microsoft.com/office/officeart/2005/8/layout/hierarchy3"/>
    <dgm:cxn modelId="{9E64637F-7F02-40C5-90B1-D3458011D0B7}" type="presOf" srcId="{539B9D65-0A34-479F-98C0-902854E05531}" destId="{3F869749-B332-4290-8956-54B0AE18D459}" srcOrd="0" destOrd="0" presId="urn:microsoft.com/office/officeart/2005/8/layout/hierarchy3"/>
    <dgm:cxn modelId="{470FA8BD-6142-4B00-A603-7041EA5AD1AF}" type="presOf" srcId="{880F7B17-7613-4866-9486-1E16F757CB70}" destId="{E66B6B4A-F074-46B3-9E5D-514C479B368B}" srcOrd="0" destOrd="0" presId="urn:microsoft.com/office/officeart/2005/8/layout/hierarchy3"/>
    <dgm:cxn modelId="{F7F3D524-A83F-44B8-BD09-C019FE7FDDD5}" type="presOf" srcId="{DF41CDD1-5CAA-4041-89C5-92FB396628DC}" destId="{4CBA1067-97B4-4D26-86F5-61B50E9D3E89}" srcOrd="1" destOrd="0" presId="urn:microsoft.com/office/officeart/2005/8/layout/hierarchy3"/>
    <dgm:cxn modelId="{292CEABA-749F-458E-8DE2-EB0F23443564}" type="presOf" srcId="{BDC96D1E-8534-48B2-99E6-C69817A14873}" destId="{7130EA31-E741-4111-95EC-6E769FEF3237}" srcOrd="0" destOrd="0" presId="urn:microsoft.com/office/officeart/2005/8/layout/hierarchy3"/>
    <dgm:cxn modelId="{4CCA578B-46CE-49CA-BCA1-B2B3F51FBA85}" srcId="{539B9D65-0A34-479F-98C0-902854E05531}" destId="{DF41CDD1-5CAA-4041-89C5-92FB396628DC}" srcOrd="0" destOrd="0" parTransId="{B9BACBEA-2A70-4F54-AC70-01F9CB669DA6}" sibTransId="{6D48600E-1A05-4746-9D18-8FFAFD24EA6A}"/>
    <dgm:cxn modelId="{C0E55B3B-81A0-4D86-BA77-CEA1C4727C4B}" type="presParOf" srcId="{3F869749-B332-4290-8956-54B0AE18D459}" destId="{6C5B63F6-B618-4C46-B9B3-DA390D64D3A7}" srcOrd="0" destOrd="0" presId="urn:microsoft.com/office/officeart/2005/8/layout/hierarchy3"/>
    <dgm:cxn modelId="{DB56219C-2D4F-47CC-B7C3-3AC64E37E519}" type="presParOf" srcId="{6C5B63F6-B618-4C46-B9B3-DA390D64D3A7}" destId="{AB133C2F-2E63-4269-911B-A35B3BF3234D}" srcOrd="0" destOrd="0" presId="urn:microsoft.com/office/officeart/2005/8/layout/hierarchy3"/>
    <dgm:cxn modelId="{138B63C3-2A69-4C24-B9D9-AC2609181A5B}" type="presParOf" srcId="{AB133C2F-2E63-4269-911B-A35B3BF3234D}" destId="{04CBF8B1-F169-443C-839B-567A4078C726}" srcOrd="0" destOrd="0" presId="urn:microsoft.com/office/officeart/2005/8/layout/hierarchy3"/>
    <dgm:cxn modelId="{3238D35A-BD42-4A1E-87DD-0C35EF0D17DE}" type="presParOf" srcId="{AB133C2F-2E63-4269-911B-A35B3BF3234D}" destId="{4CBA1067-97B4-4D26-86F5-61B50E9D3E89}" srcOrd="1" destOrd="0" presId="urn:microsoft.com/office/officeart/2005/8/layout/hierarchy3"/>
    <dgm:cxn modelId="{08981C59-9E6D-44C4-9AC4-7E43F1DE7E53}" type="presParOf" srcId="{6C5B63F6-B618-4C46-B9B3-DA390D64D3A7}" destId="{06952DB7-F01C-4020-BCE3-D5F166A7BCDE}" srcOrd="1" destOrd="0" presId="urn:microsoft.com/office/officeart/2005/8/layout/hierarchy3"/>
    <dgm:cxn modelId="{F7C8EE58-5BD5-458B-BDD0-93A512F042BC}" type="presParOf" srcId="{06952DB7-F01C-4020-BCE3-D5F166A7BCDE}" destId="{E66B6B4A-F074-46B3-9E5D-514C479B368B}" srcOrd="0" destOrd="0" presId="urn:microsoft.com/office/officeart/2005/8/layout/hierarchy3"/>
    <dgm:cxn modelId="{02418111-2AB5-47CC-85CF-859EEF0148C5}" type="presParOf" srcId="{06952DB7-F01C-4020-BCE3-D5F166A7BCDE}" destId="{A5FC1E13-4ED4-48C2-B318-38147DC56AB8}" srcOrd="1" destOrd="0" presId="urn:microsoft.com/office/officeart/2005/8/layout/hierarchy3"/>
    <dgm:cxn modelId="{08B11C5A-F388-429F-953D-C9EBEC5BEB6F}" type="presParOf" srcId="{3F869749-B332-4290-8956-54B0AE18D459}" destId="{E4681B7D-F08B-45AA-82D4-CE28130DA421}" srcOrd="1" destOrd="0" presId="urn:microsoft.com/office/officeart/2005/8/layout/hierarchy3"/>
    <dgm:cxn modelId="{87FD14FD-65A0-4037-A32A-994889BD0AB3}" type="presParOf" srcId="{E4681B7D-F08B-45AA-82D4-CE28130DA421}" destId="{AC5F6623-B074-4045-B31F-46A402B6E392}" srcOrd="0" destOrd="0" presId="urn:microsoft.com/office/officeart/2005/8/layout/hierarchy3"/>
    <dgm:cxn modelId="{E59283FD-903A-43A7-A7AB-5BB20DE6A599}" type="presParOf" srcId="{AC5F6623-B074-4045-B31F-46A402B6E392}" destId="{17811D3E-2B23-4000-A0D9-D9901274C186}" srcOrd="0" destOrd="0" presId="urn:microsoft.com/office/officeart/2005/8/layout/hierarchy3"/>
    <dgm:cxn modelId="{7435F7C8-4D98-44A0-BF20-3BC2E0B67D55}" type="presParOf" srcId="{AC5F6623-B074-4045-B31F-46A402B6E392}" destId="{564B4A59-D89D-410B-8E91-292278C1E30C}" srcOrd="1" destOrd="0" presId="urn:microsoft.com/office/officeart/2005/8/layout/hierarchy3"/>
    <dgm:cxn modelId="{6F98EE60-6A81-46F7-A960-F45CB2A1FFE5}" type="presParOf" srcId="{E4681B7D-F08B-45AA-82D4-CE28130DA421}" destId="{309BEF19-C5E1-4C3D-B23D-D6CBBE278531}" srcOrd="1" destOrd="0" presId="urn:microsoft.com/office/officeart/2005/8/layout/hierarchy3"/>
    <dgm:cxn modelId="{C4E9AB9A-5C74-44DD-9BFB-79580DE174DA}" type="presParOf" srcId="{309BEF19-C5E1-4C3D-B23D-D6CBBE278531}" destId="{7130EA31-E741-4111-95EC-6E769FEF3237}" srcOrd="0" destOrd="0" presId="urn:microsoft.com/office/officeart/2005/8/layout/hierarchy3"/>
    <dgm:cxn modelId="{6996CC5A-6726-48CF-87EA-3AB035C0F523}" type="presParOf" srcId="{309BEF19-C5E1-4C3D-B23D-D6CBBE278531}" destId="{819596AE-853F-49B4-BD09-08D394C860B5}" srcOrd="1" destOrd="0" presId="urn:microsoft.com/office/officeart/2005/8/layout/hierarchy3"/>
    <dgm:cxn modelId="{E9952DDF-6FD4-4004-B07F-E0B4CF067788}" type="presParOf" srcId="{309BEF19-C5E1-4C3D-B23D-D6CBBE278531}" destId="{120A3700-8633-45A6-B777-BDCC7F351626}" srcOrd="2" destOrd="0" presId="urn:microsoft.com/office/officeart/2005/8/layout/hierarchy3"/>
    <dgm:cxn modelId="{44FEDD95-9C54-41EC-BC27-A80FF1FFBF36}" type="presParOf" srcId="{309BEF19-C5E1-4C3D-B23D-D6CBBE278531}" destId="{8E2AD84F-39D1-429F-AA4A-8A8A216ADC6F}"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BA5FEE-9F97-4536-AF61-5E5C64EC9414}"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es-EC"/>
        </a:p>
      </dgm:t>
    </dgm:pt>
    <dgm:pt modelId="{8831D25A-A5BC-4071-99F3-A7446DCE0F52}">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3600" b="1" dirty="0" smtClean="0">
              <a:latin typeface="Calibri" panose="020F0502020204030204" pitchFamily="34" charset="0"/>
              <a:cs typeface="Calibri" panose="020F0502020204030204" pitchFamily="34" charset="0"/>
            </a:rPr>
            <a:t>CAPÍTULO II</a:t>
          </a:r>
          <a:endParaRPr lang="es-EC" sz="3600" b="1" dirty="0">
            <a:latin typeface="Calibri" panose="020F0502020204030204" pitchFamily="34" charset="0"/>
            <a:cs typeface="Calibri" panose="020F0502020204030204" pitchFamily="34" charset="0"/>
          </a:endParaRPr>
        </a:p>
      </dgm:t>
    </dgm:pt>
    <dgm:pt modelId="{A75C1FD7-7448-4B2E-AAF9-334BA457CA4F}" type="parTrans" cxnId="{04232354-0B58-4EBD-A4C8-F243D46DDF7A}">
      <dgm:prSet/>
      <dgm:spPr/>
      <dgm:t>
        <a:bodyPr/>
        <a:lstStyle/>
        <a:p>
          <a:endParaRPr lang="es-EC"/>
        </a:p>
      </dgm:t>
    </dgm:pt>
    <dgm:pt modelId="{6DB40FA0-9605-428B-9699-C8BD4CD07CA7}" type="sibTrans" cxnId="{04232354-0B58-4EBD-A4C8-F243D46DDF7A}">
      <dgm:prSet/>
      <dgm:spPr/>
      <dgm:t>
        <a:bodyPr/>
        <a:lstStyle/>
        <a:p>
          <a:endParaRPr lang="es-EC"/>
        </a:p>
      </dgm:t>
    </dgm:pt>
    <dgm:pt modelId="{5C9F83FC-5EE3-4D8F-9073-549F5765C6E0}" type="asst">
      <dgm:prSet phldrT="[Texto]" custT="1"/>
      <dgm:spPr>
        <a:ln>
          <a:solidFill>
            <a:srgbClr val="92D050"/>
          </a:solidFill>
        </a:ln>
        <a:effectLst>
          <a:outerShdw blurRad="50800" dist="38100" dir="2700000" algn="tl" rotWithShape="0">
            <a:prstClr val="black">
              <a:alpha val="40000"/>
            </a:prstClr>
          </a:outerShdw>
        </a:effectLst>
      </dgm:spPr>
      <dgm:t>
        <a:bodyPr/>
        <a:lstStyle/>
        <a:p>
          <a:r>
            <a:rPr lang="es-EC" sz="2800" b="1" dirty="0" smtClean="0">
              <a:latin typeface="Calibri" panose="020F0502020204030204" pitchFamily="34" charset="0"/>
              <a:cs typeface="Calibri" panose="020F0502020204030204" pitchFamily="34" charset="0"/>
            </a:rPr>
            <a:t>MARCO TEÓRICO</a:t>
          </a:r>
          <a:endParaRPr lang="es-EC" sz="2800" b="1" dirty="0">
            <a:latin typeface="Calibri" panose="020F0502020204030204" pitchFamily="34" charset="0"/>
            <a:cs typeface="Calibri" panose="020F0502020204030204" pitchFamily="34" charset="0"/>
          </a:endParaRPr>
        </a:p>
      </dgm:t>
    </dgm:pt>
    <dgm:pt modelId="{AF93E9BF-4ADC-4C42-BA2A-39512DD07DD4}" type="parTrans" cxnId="{27F2A041-3A15-439E-98C5-FAE2180B13BD}">
      <dgm:prSet/>
      <dgm:spPr/>
      <dgm:t>
        <a:bodyPr/>
        <a:lstStyle/>
        <a:p>
          <a:endParaRPr lang="es-EC"/>
        </a:p>
      </dgm:t>
    </dgm:pt>
    <dgm:pt modelId="{A379A4FB-AF05-4D07-B578-3B4E7527AD63}" type="sibTrans" cxnId="{27F2A041-3A15-439E-98C5-FAE2180B13BD}">
      <dgm:prSet/>
      <dgm:spPr/>
      <dgm:t>
        <a:bodyPr/>
        <a:lstStyle/>
        <a:p>
          <a:endParaRPr lang="es-EC"/>
        </a:p>
      </dgm:t>
    </dgm:pt>
    <dgm:pt modelId="{4D0A6380-B3E7-4459-A3F5-5A86438FD1A8}" type="pres">
      <dgm:prSet presAssocID="{A2BA5FEE-9F97-4536-AF61-5E5C64EC9414}" presName="hierChild1" presStyleCnt="0">
        <dgm:presLayoutVars>
          <dgm:orgChart val="1"/>
          <dgm:chPref val="1"/>
          <dgm:dir/>
          <dgm:animOne val="branch"/>
          <dgm:animLvl val="lvl"/>
          <dgm:resizeHandles/>
        </dgm:presLayoutVars>
      </dgm:prSet>
      <dgm:spPr/>
      <dgm:t>
        <a:bodyPr/>
        <a:lstStyle/>
        <a:p>
          <a:endParaRPr lang="es-EC"/>
        </a:p>
      </dgm:t>
    </dgm:pt>
    <dgm:pt modelId="{AD2474CF-2B37-4F8B-801F-99E7A6CEB240}" type="pres">
      <dgm:prSet presAssocID="{8831D25A-A5BC-4071-99F3-A7446DCE0F52}" presName="hierRoot1" presStyleCnt="0">
        <dgm:presLayoutVars>
          <dgm:hierBranch val="init"/>
        </dgm:presLayoutVars>
      </dgm:prSet>
      <dgm:spPr/>
    </dgm:pt>
    <dgm:pt modelId="{D7572A6E-9E9A-4FAE-A734-4E87CAF73C29}" type="pres">
      <dgm:prSet presAssocID="{8831D25A-A5BC-4071-99F3-A7446DCE0F52}" presName="rootComposite1" presStyleCnt="0"/>
      <dgm:spPr/>
    </dgm:pt>
    <dgm:pt modelId="{25FB4F3C-4B3B-40EB-A52E-07B4FB27A229}" type="pres">
      <dgm:prSet presAssocID="{8831D25A-A5BC-4071-99F3-A7446DCE0F52}" presName="rootText1" presStyleLbl="node0" presStyleIdx="0" presStyleCnt="1" custScaleX="368978">
        <dgm:presLayoutVars>
          <dgm:chPref val="3"/>
        </dgm:presLayoutVars>
      </dgm:prSet>
      <dgm:spPr/>
      <dgm:t>
        <a:bodyPr/>
        <a:lstStyle/>
        <a:p>
          <a:endParaRPr lang="es-EC"/>
        </a:p>
      </dgm:t>
    </dgm:pt>
    <dgm:pt modelId="{5EEDD524-B9C8-4202-82FC-EA272975B904}" type="pres">
      <dgm:prSet presAssocID="{8831D25A-A5BC-4071-99F3-A7446DCE0F52}" presName="rootConnector1" presStyleLbl="node1" presStyleIdx="0" presStyleCnt="0"/>
      <dgm:spPr/>
      <dgm:t>
        <a:bodyPr/>
        <a:lstStyle/>
        <a:p>
          <a:endParaRPr lang="es-EC"/>
        </a:p>
      </dgm:t>
    </dgm:pt>
    <dgm:pt modelId="{768A00A5-E76B-43AC-B609-B33930978CAB}" type="pres">
      <dgm:prSet presAssocID="{8831D25A-A5BC-4071-99F3-A7446DCE0F52}" presName="hierChild2" presStyleCnt="0"/>
      <dgm:spPr/>
    </dgm:pt>
    <dgm:pt modelId="{48AD8369-8536-4779-A240-0125655A8A23}" type="pres">
      <dgm:prSet presAssocID="{8831D25A-A5BC-4071-99F3-A7446DCE0F52}" presName="hierChild3" presStyleCnt="0"/>
      <dgm:spPr/>
    </dgm:pt>
    <dgm:pt modelId="{0AC1D81A-797B-4396-8315-981E64802164}" type="pres">
      <dgm:prSet presAssocID="{AF93E9BF-4ADC-4C42-BA2A-39512DD07DD4}" presName="Name111" presStyleLbl="parChTrans1D2" presStyleIdx="0" presStyleCnt="1"/>
      <dgm:spPr/>
      <dgm:t>
        <a:bodyPr/>
        <a:lstStyle/>
        <a:p>
          <a:endParaRPr lang="es-EC"/>
        </a:p>
      </dgm:t>
    </dgm:pt>
    <dgm:pt modelId="{A42DE559-4B4B-45A7-80FA-4C8785E3E52D}" type="pres">
      <dgm:prSet presAssocID="{5C9F83FC-5EE3-4D8F-9073-549F5765C6E0}" presName="hierRoot3" presStyleCnt="0">
        <dgm:presLayoutVars>
          <dgm:hierBranch val="init"/>
        </dgm:presLayoutVars>
      </dgm:prSet>
      <dgm:spPr/>
    </dgm:pt>
    <dgm:pt modelId="{ADAE98D2-F93D-4BF6-B4B3-736045FFBB2B}" type="pres">
      <dgm:prSet presAssocID="{5C9F83FC-5EE3-4D8F-9073-549F5765C6E0}" presName="rootComposite3" presStyleCnt="0"/>
      <dgm:spPr/>
    </dgm:pt>
    <dgm:pt modelId="{4CFA1ECB-73B9-44D5-A192-2773DC83784B}" type="pres">
      <dgm:prSet presAssocID="{5C9F83FC-5EE3-4D8F-9073-549F5765C6E0}" presName="rootText3" presStyleLbl="asst1" presStyleIdx="0" presStyleCnt="1" custScaleX="321394" custScaleY="161909">
        <dgm:presLayoutVars>
          <dgm:chPref val="3"/>
        </dgm:presLayoutVars>
      </dgm:prSet>
      <dgm:spPr/>
      <dgm:t>
        <a:bodyPr/>
        <a:lstStyle/>
        <a:p>
          <a:endParaRPr lang="es-EC"/>
        </a:p>
      </dgm:t>
    </dgm:pt>
    <dgm:pt modelId="{A58B5602-F788-4F3B-A85D-A77D0B7CAD6F}" type="pres">
      <dgm:prSet presAssocID="{5C9F83FC-5EE3-4D8F-9073-549F5765C6E0}" presName="rootConnector3" presStyleLbl="asst1" presStyleIdx="0" presStyleCnt="1"/>
      <dgm:spPr/>
      <dgm:t>
        <a:bodyPr/>
        <a:lstStyle/>
        <a:p>
          <a:endParaRPr lang="es-EC"/>
        </a:p>
      </dgm:t>
    </dgm:pt>
    <dgm:pt modelId="{A465E6ED-847E-4CFF-A925-FFC319FD215F}" type="pres">
      <dgm:prSet presAssocID="{5C9F83FC-5EE3-4D8F-9073-549F5765C6E0}" presName="hierChild6" presStyleCnt="0"/>
      <dgm:spPr/>
    </dgm:pt>
    <dgm:pt modelId="{20B1900F-63F5-4D5A-BAA5-8BBAE3FD0B82}" type="pres">
      <dgm:prSet presAssocID="{5C9F83FC-5EE3-4D8F-9073-549F5765C6E0}" presName="hierChild7" presStyleCnt="0"/>
      <dgm:spPr/>
    </dgm:pt>
  </dgm:ptLst>
  <dgm:cxnLst>
    <dgm:cxn modelId="{FDB7FB47-694B-4812-B325-B18A454B52EE}" type="presOf" srcId="{8831D25A-A5BC-4071-99F3-A7446DCE0F52}" destId="{25FB4F3C-4B3B-40EB-A52E-07B4FB27A229}" srcOrd="0" destOrd="0" presId="urn:microsoft.com/office/officeart/2005/8/layout/orgChart1"/>
    <dgm:cxn modelId="{26D8EFA8-9534-4300-8FF4-098E2871FFC0}" type="presOf" srcId="{AF93E9BF-4ADC-4C42-BA2A-39512DD07DD4}" destId="{0AC1D81A-797B-4396-8315-981E64802164}" srcOrd="0" destOrd="0" presId="urn:microsoft.com/office/officeart/2005/8/layout/orgChart1"/>
    <dgm:cxn modelId="{27F2A041-3A15-439E-98C5-FAE2180B13BD}" srcId="{8831D25A-A5BC-4071-99F3-A7446DCE0F52}" destId="{5C9F83FC-5EE3-4D8F-9073-549F5765C6E0}" srcOrd="0" destOrd="0" parTransId="{AF93E9BF-4ADC-4C42-BA2A-39512DD07DD4}" sibTransId="{A379A4FB-AF05-4D07-B578-3B4E7527AD63}"/>
    <dgm:cxn modelId="{84F67503-7AA5-4D04-A724-E2128D1B710E}" type="presOf" srcId="{A2BA5FEE-9F97-4536-AF61-5E5C64EC9414}" destId="{4D0A6380-B3E7-4459-A3F5-5A86438FD1A8}" srcOrd="0" destOrd="0" presId="urn:microsoft.com/office/officeart/2005/8/layout/orgChart1"/>
    <dgm:cxn modelId="{4B6E50FE-1DD6-4DF0-A3C5-2AEDAD7D437A}" type="presOf" srcId="{5C9F83FC-5EE3-4D8F-9073-549F5765C6E0}" destId="{A58B5602-F788-4F3B-A85D-A77D0B7CAD6F}" srcOrd="1" destOrd="0" presId="urn:microsoft.com/office/officeart/2005/8/layout/orgChart1"/>
    <dgm:cxn modelId="{04232354-0B58-4EBD-A4C8-F243D46DDF7A}" srcId="{A2BA5FEE-9F97-4536-AF61-5E5C64EC9414}" destId="{8831D25A-A5BC-4071-99F3-A7446DCE0F52}" srcOrd="0" destOrd="0" parTransId="{A75C1FD7-7448-4B2E-AAF9-334BA457CA4F}" sibTransId="{6DB40FA0-9605-428B-9699-C8BD4CD07CA7}"/>
    <dgm:cxn modelId="{9856DFF9-0D65-4F01-B713-6D47F83533E0}" type="presOf" srcId="{8831D25A-A5BC-4071-99F3-A7446DCE0F52}" destId="{5EEDD524-B9C8-4202-82FC-EA272975B904}" srcOrd="1" destOrd="0" presId="urn:microsoft.com/office/officeart/2005/8/layout/orgChart1"/>
    <dgm:cxn modelId="{6C08B0D7-2B15-46DB-BD70-5ACEE53DCD8C}" type="presOf" srcId="{5C9F83FC-5EE3-4D8F-9073-549F5765C6E0}" destId="{4CFA1ECB-73B9-44D5-A192-2773DC83784B}" srcOrd="0" destOrd="0" presId="urn:microsoft.com/office/officeart/2005/8/layout/orgChart1"/>
    <dgm:cxn modelId="{EE37CB40-A6B3-4854-A692-B96B980F3AB8}" type="presParOf" srcId="{4D0A6380-B3E7-4459-A3F5-5A86438FD1A8}" destId="{AD2474CF-2B37-4F8B-801F-99E7A6CEB240}" srcOrd="0" destOrd="0" presId="urn:microsoft.com/office/officeart/2005/8/layout/orgChart1"/>
    <dgm:cxn modelId="{54D88A91-8036-40D6-AE3E-2C4BA20F8866}" type="presParOf" srcId="{AD2474CF-2B37-4F8B-801F-99E7A6CEB240}" destId="{D7572A6E-9E9A-4FAE-A734-4E87CAF73C29}" srcOrd="0" destOrd="0" presId="urn:microsoft.com/office/officeart/2005/8/layout/orgChart1"/>
    <dgm:cxn modelId="{A9FA2518-A429-4AAB-A53C-13C875A9BEAA}" type="presParOf" srcId="{D7572A6E-9E9A-4FAE-A734-4E87CAF73C29}" destId="{25FB4F3C-4B3B-40EB-A52E-07B4FB27A229}" srcOrd="0" destOrd="0" presId="urn:microsoft.com/office/officeart/2005/8/layout/orgChart1"/>
    <dgm:cxn modelId="{8BB35B06-87F0-4F64-8EBC-E10E1DE1E83C}" type="presParOf" srcId="{D7572A6E-9E9A-4FAE-A734-4E87CAF73C29}" destId="{5EEDD524-B9C8-4202-82FC-EA272975B904}" srcOrd="1" destOrd="0" presId="urn:microsoft.com/office/officeart/2005/8/layout/orgChart1"/>
    <dgm:cxn modelId="{699514A1-B109-45EF-A72F-E14AD105EA3D}" type="presParOf" srcId="{AD2474CF-2B37-4F8B-801F-99E7A6CEB240}" destId="{768A00A5-E76B-43AC-B609-B33930978CAB}" srcOrd="1" destOrd="0" presId="urn:microsoft.com/office/officeart/2005/8/layout/orgChart1"/>
    <dgm:cxn modelId="{C11EC62C-692A-432B-9E81-F8B5C5C7B9AF}" type="presParOf" srcId="{AD2474CF-2B37-4F8B-801F-99E7A6CEB240}" destId="{48AD8369-8536-4779-A240-0125655A8A23}" srcOrd="2" destOrd="0" presId="urn:microsoft.com/office/officeart/2005/8/layout/orgChart1"/>
    <dgm:cxn modelId="{9C680722-50B2-432D-B55E-C5A1FEE96E61}" type="presParOf" srcId="{48AD8369-8536-4779-A240-0125655A8A23}" destId="{0AC1D81A-797B-4396-8315-981E64802164}" srcOrd="0" destOrd="0" presId="urn:microsoft.com/office/officeart/2005/8/layout/orgChart1"/>
    <dgm:cxn modelId="{620CB011-EF70-4A74-8389-704CB86A44CA}" type="presParOf" srcId="{48AD8369-8536-4779-A240-0125655A8A23}" destId="{A42DE559-4B4B-45A7-80FA-4C8785E3E52D}" srcOrd="1" destOrd="0" presId="urn:microsoft.com/office/officeart/2005/8/layout/orgChart1"/>
    <dgm:cxn modelId="{DB8738BB-5A6E-4132-8EEA-A9C06B99E3F7}" type="presParOf" srcId="{A42DE559-4B4B-45A7-80FA-4C8785E3E52D}" destId="{ADAE98D2-F93D-4BF6-B4B3-736045FFBB2B}" srcOrd="0" destOrd="0" presId="urn:microsoft.com/office/officeart/2005/8/layout/orgChart1"/>
    <dgm:cxn modelId="{DCB6CE47-59F7-430D-96D5-51B56507D829}" type="presParOf" srcId="{ADAE98D2-F93D-4BF6-B4B3-736045FFBB2B}" destId="{4CFA1ECB-73B9-44D5-A192-2773DC83784B}" srcOrd="0" destOrd="0" presId="urn:microsoft.com/office/officeart/2005/8/layout/orgChart1"/>
    <dgm:cxn modelId="{41D2160F-AB63-49C9-BB6C-C677D1EC34FC}" type="presParOf" srcId="{ADAE98D2-F93D-4BF6-B4B3-736045FFBB2B}" destId="{A58B5602-F788-4F3B-A85D-A77D0B7CAD6F}" srcOrd="1" destOrd="0" presId="urn:microsoft.com/office/officeart/2005/8/layout/orgChart1"/>
    <dgm:cxn modelId="{24467CEA-1798-4A81-B074-A0398730AB71}" type="presParOf" srcId="{A42DE559-4B4B-45A7-80FA-4C8785E3E52D}" destId="{A465E6ED-847E-4CFF-A925-FFC319FD215F}" srcOrd="1" destOrd="0" presId="urn:microsoft.com/office/officeart/2005/8/layout/orgChart1"/>
    <dgm:cxn modelId="{A5D3D989-2670-4C90-BED4-09BBBF6458E7}" type="presParOf" srcId="{A42DE559-4B4B-45A7-80FA-4C8785E3E52D}" destId="{20B1900F-63F5-4D5A-BAA5-8BBAE3FD0B82}"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8EE584-96E3-4567-BF89-3B50C52A8E3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C"/>
        </a:p>
      </dgm:t>
    </dgm:pt>
    <dgm:pt modelId="{09943667-7426-4665-AFB3-47A64D8C271A}">
      <dgm:prSet phldrT="[Texto]" custT="1"/>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C" sz="1200" b="1" dirty="0" smtClean="0">
              <a:solidFill>
                <a:schemeClr val="tx1"/>
              </a:solidFill>
              <a:latin typeface="Calibri" panose="020F0502020204030204" pitchFamily="34" charset="0"/>
              <a:cs typeface="Calibri" panose="020F0502020204030204" pitchFamily="34" charset="0"/>
            </a:rPr>
            <a:t>La educación inicial en el contexto global</a:t>
          </a:r>
          <a:endParaRPr lang="es-EC" sz="1200" dirty="0">
            <a:solidFill>
              <a:schemeClr val="tx1"/>
            </a:solidFill>
            <a:latin typeface="Calibri" panose="020F0502020204030204" pitchFamily="34" charset="0"/>
            <a:cs typeface="Calibri" panose="020F0502020204030204" pitchFamily="34" charset="0"/>
          </a:endParaRPr>
        </a:p>
      </dgm:t>
    </dgm:pt>
    <dgm:pt modelId="{C35D7E94-C8A0-4941-8665-07A7D161D940}" type="parTrans" cxnId="{32C9EAEC-D335-46CE-A0FF-BEB5006DA0F4}">
      <dgm:prSet/>
      <dgm:spPr/>
      <dgm:t>
        <a:bodyPr/>
        <a:lstStyle/>
        <a:p>
          <a:endParaRPr lang="es-EC" sz="1200">
            <a:latin typeface="Calibri" panose="020F0502020204030204" pitchFamily="34" charset="0"/>
            <a:cs typeface="Calibri" panose="020F0502020204030204" pitchFamily="34" charset="0"/>
          </a:endParaRPr>
        </a:p>
      </dgm:t>
    </dgm:pt>
    <dgm:pt modelId="{DE653718-A61E-4E94-8427-8850007EC4EA}" type="sibTrans" cxnId="{32C9EAEC-D335-46CE-A0FF-BEB5006DA0F4}">
      <dgm:prSet/>
      <dgm:spPr/>
      <dgm:t>
        <a:bodyPr/>
        <a:lstStyle/>
        <a:p>
          <a:endParaRPr lang="es-EC" sz="1200">
            <a:latin typeface="Calibri" panose="020F0502020204030204" pitchFamily="34" charset="0"/>
            <a:cs typeface="Calibri" panose="020F0502020204030204" pitchFamily="34" charset="0"/>
          </a:endParaRPr>
        </a:p>
      </dgm:t>
    </dgm:pt>
    <dgm:pt modelId="{3CCD8CA7-7F2C-472B-9C7B-1D14A84B0AF8}">
      <dgm:prSet phldrT="[Texto]" custT="1"/>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C" sz="1200" b="1" dirty="0" smtClean="0">
              <a:solidFill>
                <a:schemeClr val="tx1"/>
              </a:solidFill>
              <a:latin typeface="Calibri" panose="020F0502020204030204" pitchFamily="34" charset="0"/>
              <a:cs typeface="Calibri" panose="020F0502020204030204" pitchFamily="34" charset="0"/>
            </a:rPr>
            <a:t>Educación Inicial en el Ecuador</a:t>
          </a:r>
          <a:endParaRPr lang="es-EC" sz="1200" dirty="0">
            <a:solidFill>
              <a:schemeClr val="tx1"/>
            </a:solidFill>
            <a:latin typeface="Calibri" panose="020F0502020204030204" pitchFamily="34" charset="0"/>
            <a:cs typeface="Calibri" panose="020F0502020204030204" pitchFamily="34" charset="0"/>
          </a:endParaRPr>
        </a:p>
      </dgm:t>
    </dgm:pt>
    <dgm:pt modelId="{8A3AAEC0-A753-469E-B41B-DD5409A0F977}" type="parTrans" cxnId="{7643F44A-93E8-4690-ACBE-A423E9005FFC}">
      <dgm:prSet/>
      <dgm:spPr/>
      <dgm:t>
        <a:bodyPr/>
        <a:lstStyle/>
        <a:p>
          <a:endParaRPr lang="es-EC" sz="1200">
            <a:latin typeface="Calibri" panose="020F0502020204030204" pitchFamily="34" charset="0"/>
            <a:cs typeface="Calibri" panose="020F0502020204030204" pitchFamily="34" charset="0"/>
          </a:endParaRPr>
        </a:p>
      </dgm:t>
    </dgm:pt>
    <dgm:pt modelId="{17A12A9E-E284-45F4-9207-C91D35097673}" type="sibTrans" cxnId="{7643F44A-93E8-4690-ACBE-A423E9005FFC}">
      <dgm:prSet/>
      <dgm:spPr/>
      <dgm:t>
        <a:bodyPr/>
        <a:lstStyle/>
        <a:p>
          <a:endParaRPr lang="es-EC" sz="1200">
            <a:latin typeface="Calibri" panose="020F0502020204030204" pitchFamily="34" charset="0"/>
            <a:cs typeface="Calibri" panose="020F0502020204030204" pitchFamily="34" charset="0"/>
          </a:endParaRPr>
        </a:p>
      </dgm:t>
    </dgm:pt>
    <dgm:pt modelId="{EE071495-5C4E-420A-AC09-2DC8FD15C83C}">
      <dgm:prSet phldrT="[Texto]" custT="1"/>
      <dgm:spPr>
        <a:solidFill>
          <a:schemeClr val="bg1"/>
        </a:solidFill>
        <a:ln>
          <a:solidFill>
            <a:srgbClr val="92D050"/>
          </a:solidFill>
        </a:ln>
        <a:effectLst>
          <a:outerShdw blurRad="50800" dist="38100" dir="2700000" algn="tl" rotWithShape="0">
            <a:prstClr val="black">
              <a:alpha val="40000"/>
            </a:prstClr>
          </a:outerShdw>
        </a:effectLst>
      </dgm:spPr>
      <dgm:t>
        <a:bodyPr/>
        <a:lstStyle/>
        <a:p>
          <a:pPr algn="ctr"/>
          <a:r>
            <a:rPr lang="es-EC" sz="1200" b="1" dirty="0" smtClean="0">
              <a:solidFill>
                <a:schemeClr val="tx1"/>
              </a:solidFill>
              <a:latin typeface="Calibri" panose="020F0502020204030204" pitchFamily="34" charset="0"/>
              <a:cs typeface="Calibri" panose="020F0502020204030204" pitchFamily="34" charset="0"/>
            </a:rPr>
            <a:t>En el currículo. </a:t>
          </a:r>
        </a:p>
        <a:p>
          <a:pPr algn="ctr"/>
          <a:r>
            <a:rPr lang="es-EC" sz="1200" b="1" dirty="0" smtClean="0">
              <a:solidFill>
                <a:schemeClr val="tx1"/>
              </a:solidFill>
              <a:latin typeface="Calibri" panose="020F0502020204030204" pitchFamily="34" charset="0"/>
              <a:cs typeface="Calibri" panose="020F0502020204030204" pitchFamily="34" charset="0"/>
            </a:rPr>
            <a:t>Ámbito de la manifestación del lenguaje verbal y no </a:t>
          </a:r>
          <a:r>
            <a:rPr lang="es-EC" sz="1200" b="1" dirty="0" smtClean="0">
              <a:solidFill>
                <a:schemeClr val="tx1"/>
              </a:solidFill>
            </a:rPr>
            <a:t>verbal</a:t>
          </a:r>
          <a:endParaRPr lang="es-EC" sz="1200" dirty="0">
            <a:solidFill>
              <a:schemeClr val="tx1"/>
            </a:solidFill>
            <a:latin typeface="Calibri" panose="020F0502020204030204" pitchFamily="34" charset="0"/>
            <a:cs typeface="Calibri" panose="020F0502020204030204" pitchFamily="34" charset="0"/>
          </a:endParaRPr>
        </a:p>
      </dgm:t>
    </dgm:pt>
    <dgm:pt modelId="{F2E35A98-607A-477F-8E75-465E14B1CFB4}" type="parTrans" cxnId="{ED9F3A7E-E965-497D-9B11-5E8A5ED31DEA}">
      <dgm:prSet/>
      <dgm:spPr/>
      <dgm:t>
        <a:bodyPr/>
        <a:lstStyle/>
        <a:p>
          <a:endParaRPr lang="es-EC" sz="1200">
            <a:latin typeface="Calibri" panose="020F0502020204030204" pitchFamily="34" charset="0"/>
            <a:cs typeface="Calibri" panose="020F0502020204030204" pitchFamily="34" charset="0"/>
          </a:endParaRPr>
        </a:p>
      </dgm:t>
    </dgm:pt>
    <dgm:pt modelId="{9A671983-EA54-4DA0-9E21-D405928290EF}" type="sibTrans" cxnId="{ED9F3A7E-E965-497D-9B11-5E8A5ED31DEA}">
      <dgm:prSet/>
      <dgm:spPr/>
      <dgm:t>
        <a:bodyPr/>
        <a:lstStyle/>
        <a:p>
          <a:endParaRPr lang="es-EC" sz="1200">
            <a:latin typeface="Calibri" panose="020F0502020204030204" pitchFamily="34" charset="0"/>
            <a:cs typeface="Calibri" panose="020F0502020204030204" pitchFamily="34" charset="0"/>
          </a:endParaRPr>
        </a:p>
      </dgm:t>
    </dgm:pt>
    <dgm:pt modelId="{7A2CDDD3-1359-47B4-991A-05F08C0BFB5E}">
      <dgm:prSet phldrT="[Texto]" custT="1"/>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S" sz="1500" b="1" dirty="0" smtClean="0">
              <a:solidFill>
                <a:schemeClr val="tx1"/>
              </a:solidFill>
              <a:latin typeface="Calibri" panose="020F0502020204030204" pitchFamily="34" charset="0"/>
              <a:cs typeface="Calibri" panose="020F0502020204030204" pitchFamily="34" charset="0"/>
            </a:rPr>
            <a:t>Fundamentación legal</a:t>
          </a:r>
          <a:endParaRPr lang="es-EC" sz="1500" dirty="0">
            <a:solidFill>
              <a:schemeClr val="tx1"/>
            </a:solidFill>
            <a:latin typeface="Calibri" panose="020F0502020204030204" pitchFamily="34" charset="0"/>
            <a:cs typeface="Calibri" panose="020F0502020204030204" pitchFamily="34" charset="0"/>
          </a:endParaRPr>
        </a:p>
      </dgm:t>
    </dgm:pt>
    <dgm:pt modelId="{E321EE15-CDEE-49F7-8B8A-226F5C2821DB}" type="parTrans" cxnId="{A0E442D8-744E-48D5-A44A-9BA5844ADA0D}">
      <dgm:prSet/>
      <dgm:spPr/>
      <dgm:t>
        <a:bodyPr/>
        <a:lstStyle/>
        <a:p>
          <a:endParaRPr lang="es-EC" sz="1200">
            <a:latin typeface="Calibri" panose="020F0502020204030204" pitchFamily="34" charset="0"/>
            <a:cs typeface="Calibri" panose="020F0502020204030204" pitchFamily="34" charset="0"/>
          </a:endParaRPr>
        </a:p>
      </dgm:t>
    </dgm:pt>
    <dgm:pt modelId="{FA625C80-0379-45FC-9519-3898C2F970F1}" type="sibTrans" cxnId="{A0E442D8-744E-48D5-A44A-9BA5844ADA0D}">
      <dgm:prSet/>
      <dgm:spPr/>
      <dgm:t>
        <a:bodyPr/>
        <a:lstStyle/>
        <a:p>
          <a:endParaRPr lang="es-EC" sz="1200">
            <a:latin typeface="Calibri" panose="020F0502020204030204" pitchFamily="34" charset="0"/>
            <a:cs typeface="Calibri" panose="020F0502020204030204" pitchFamily="34" charset="0"/>
          </a:endParaRPr>
        </a:p>
      </dgm:t>
    </dgm:pt>
    <dgm:pt modelId="{0DD587C8-57C6-4832-A48B-0E3C30AB51BA}">
      <dgm:prSet phldrT="[Texto]" custT="1"/>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S" sz="1400" b="1" dirty="0" smtClean="0">
              <a:solidFill>
                <a:schemeClr val="tx1"/>
              </a:solidFill>
              <a:latin typeface="Calibri" panose="020F0502020204030204" pitchFamily="34" charset="0"/>
              <a:cs typeface="Calibri" panose="020F0502020204030204" pitchFamily="34" charset="0"/>
            </a:rPr>
            <a:t>Fundamento Filosófico. Paradigma de niño-niña</a:t>
          </a:r>
          <a:endParaRPr lang="es-EC" sz="1400" dirty="0">
            <a:solidFill>
              <a:schemeClr val="tx1"/>
            </a:solidFill>
            <a:latin typeface="Calibri" panose="020F0502020204030204" pitchFamily="34" charset="0"/>
            <a:cs typeface="Calibri" panose="020F0502020204030204" pitchFamily="34" charset="0"/>
          </a:endParaRPr>
        </a:p>
      </dgm:t>
    </dgm:pt>
    <dgm:pt modelId="{11E1F593-C6CA-443B-A78E-27AE26681447}" type="parTrans" cxnId="{8E0C696E-2A45-4AE1-AFCD-FBCBEB5EF4FE}">
      <dgm:prSet/>
      <dgm:spPr/>
      <dgm:t>
        <a:bodyPr/>
        <a:lstStyle/>
        <a:p>
          <a:endParaRPr lang="es-EC" sz="1200">
            <a:latin typeface="Calibri" panose="020F0502020204030204" pitchFamily="34" charset="0"/>
            <a:cs typeface="Calibri" panose="020F0502020204030204" pitchFamily="34" charset="0"/>
          </a:endParaRPr>
        </a:p>
      </dgm:t>
    </dgm:pt>
    <dgm:pt modelId="{B3D8BE89-266D-46A5-A89A-489ECE20B934}" type="sibTrans" cxnId="{8E0C696E-2A45-4AE1-AFCD-FBCBEB5EF4FE}">
      <dgm:prSet/>
      <dgm:spPr/>
      <dgm:t>
        <a:bodyPr/>
        <a:lstStyle/>
        <a:p>
          <a:endParaRPr lang="es-EC" sz="1200">
            <a:latin typeface="Calibri" panose="020F0502020204030204" pitchFamily="34" charset="0"/>
            <a:cs typeface="Calibri" panose="020F0502020204030204" pitchFamily="34" charset="0"/>
          </a:endParaRPr>
        </a:p>
      </dgm:t>
    </dgm:pt>
    <dgm:pt modelId="{E14FBACD-EF7C-4F15-B690-10F19844B76E}">
      <dgm:prSet custT="1"/>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C" sz="1400" b="1" dirty="0" smtClean="0">
              <a:solidFill>
                <a:schemeClr val="tx1"/>
              </a:solidFill>
              <a:latin typeface="Calibri" panose="020F0502020204030204" pitchFamily="34" charset="0"/>
              <a:cs typeface="Calibri" panose="020F0502020204030204" pitchFamily="34" charset="0"/>
            </a:rPr>
            <a:t>Referentes de la investigación</a:t>
          </a:r>
          <a:endParaRPr lang="es-EC" sz="1400" dirty="0">
            <a:solidFill>
              <a:schemeClr val="tx1"/>
            </a:solidFill>
            <a:latin typeface="Calibri" panose="020F0502020204030204" pitchFamily="34" charset="0"/>
            <a:cs typeface="Calibri" panose="020F0502020204030204" pitchFamily="34" charset="0"/>
          </a:endParaRPr>
        </a:p>
      </dgm:t>
    </dgm:pt>
    <dgm:pt modelId="{0DF53B73-751D-47AF-BC7B-1CC1A3780155}" type="parTrans" cxnId="{88B5A3C4-6F80-4E58-B1DC-3FA01C94B375}">
      <dgm:prSet/>
      <dgm:spPr/>
      <dgm:t>
        <a:bodyPr/>
        <a:lstStyle/>
        <a:p>
          <a:endParaRPr lang="es-EC" sz="1200">
            <a:latin typeface="Calibri" panose="020F0502020204030204" pitchFamily="34" charset="0"/>
            <a:cs typeface="Calibri" panose="020F0502020204030204" pitchFamily="34" charset="0"/>
          </a:endParaRPr>
        </a:p>
      </dgm:t>
    </dgm:pt>
    <dgm:pt modelId="{64FD732B-1CFC-4B00-9C2C-E535702DC2A8}" type="sibTrans" cxnId="{88B5A3C4-6F80-4E58-B1DC-3FA01C94B375}">
      <dgm:prSet/>
      <dgm:spPr/>
      <dgm:t>
        <a:bodyPr/>
        <a:lstStyle/>
        <a:p>
          <a:endParaRPr lang="es-EC" sz="1200">
            <a:latin typeface="Calibri" panose="020F0502020204030204" pitchFamily="34" charset="0"/>
            <a:cs typeface="Calibri" panose="020F0502020204030204" pitchFamily="34" charset="0"/>
          </a:endParaRPr>
        </a:p>
      </dgm:t>
    </dgm:pt>
    <dgm:pt modelId="{7A3D26EB-47F6-42EA-B8A5-FE90FBA3044F}" type="pres">
      <dgm:prSet presAssocID="{6B8EE584-96E3-4567-BF89-3B50C52A8E3A}" presName="cycle" presStyleCnt="0">
        <dgm:presLayoutVars>
          <dgm:dir/>
          <dgm:resizeHandles val="exact"/>
        </dgm:presLayoutVars>
      </dgm:prSet>
      <dgm:spPr/>
      <dgm:t>
        <a:bodyPr/>
        <a:lstStyle/>
        <a:p>
          <a:endParaRPr lang="es-EC"/>
        </a:p>
      </dgm:t>
    </dgm:pt>
    <dgm:pt modelId="{B275DEC2-63C5-41A4-9A5E-909A520EE4CD}" type="pres">
      <dgm:prSet presAssocID="{E14FBACD-EF7C-4F15-B690-10F19844B76E}" presName="node" presStyleLbl="node1" presStyleIdx="0" presStyleCnt="6" custScaleX="129180" custScaleY="106519">
        <dgm:presLayoutVars>
          <dgm:bulletEnabled val="1"/>
        </dgm:presLayoutVars>
      </dgm:prSet>
      <dgm:spPr/>
      <dgm:t>
        <a:bodyPr/>
        <a:lstStyle/>
        <a:p>
          <a:endParaRPr lang="es-EC"/>
        </a:p>
      </dgm:t>
    </dgm:pt>
    <dgm:pt modelId="{E6314BF7-DFE8-42AA-941A-FA47BB387CF7}" type="pres">
      <dgm:prSet presAssocID="{E14FBACD-EF7C-4F15-B690-10F19844B76E}" presName="spNode" presStyleCnt="0"/>
      <dgm:spPr/>
    </dgm:pt>
    <dgm:pt modelId="{DC77ECD1-9658-41B6-B683-5A20F58DDD24}" type="pres">
      <dgm:prSet presAssocID="{64FD732B-1CFC-4B00-9C2C-E535702DC2A8}" presName="sibTrans" presStyleLbl="sibTrans1D1" presStyleIdx="0" presStyleCnt="6"/>
      <dgm:spPr/>
      <dgm:t>
        <a:bodyPr/>
        <a:lstStyle/>
        <a:p>
          <a:endParaRPr lang="es-EC"/>
        </a:p>
      </dgm:t>
    </dgm:pt>
    <dgm:pt modelId="{79EA2DD5-1AC7-480A-9E1E-900D4F5D3B7E}" type="pres">
      <dgm:prSet presAssocID="{09943667-7426-4665-AFB3-47A64D8C271A}" presName="node" presStyleLbl="node1" presStyleIdx="1" presStyleCnt="6">
        <dgm:presLayoutVars>
          <dgm:bulletEnabled val="1"/>
        </dgm:presLayoutVars>
      </dgm:prSet>
      <dgm:spPr/>
      <dgm:t>
        <a:bodyPr/>
        <a:lstStyle/>
        <a:p>
          <a:endParaRPr lang="es-EC"/>
        </a:p>
      </dgm:t>
    </dgm:pt>
    <dgm:pt modelId="{7823EB78-9C1D-4533-B89E-50961C75C526}" type="pres">
      <dgm:prSet presAssocID="{09943667-7426-4665-AFB3-47A64D8C271A}" presName="spNode" presStyleCnt="0"/>
      <dgm:spPr/>
    </dgm:pt>
    <dgm:pt modelId="{8341A98E-99CF-4449-8B46-3D12E787BDBC}" type="pres">
      <dgm:prSet presAssocID="{DE653718-A61E-4E94-8427-8850007EC4EA}" presName="sibTrans" presStyleLbl="sibTrans1D1" presStyleIdx="1" presStyleCnt="6"/>
      <dgm:spPr/>
      <dgm:t>
        <a:bodyPr/>
        <a:lstStyle/>
        <a:p>
          <a:endParaRPr lang="es-EC"/>
        </a:p>
      </dgm:t>
    </dgm:pt>
    <dgm:pt modelId="{307CD5CC-8E84-4AB5-8BA1-32B826161D03}" type="pres">
      <dgm:prSet presAssocID="{3CCD8CA7-7F2C-472B-9C7B-1D14A84B0AF8}" presName="node" presStyleLbl="node1" presStyleIdx="2" presStyleCnt="6" custRadScaleRad="102066" custRadScaleInc="-45612">
        <dgm:presLayoutVars>
          <dgm:bulletEnabled val="1"/>
        </dgm:presLayoutVars>
      </dgm:prSet>
      <dgm:spPr/>
      <dgm:t>
        <a:bodyPr/>
        <a:lstStyle/>
        <a:p>
          <a:endParaRPr lang="es-EC"/>
        </a:p>
      </dgm:t>
    </dgm:pt>
    <dgm:pt modelId="{72ECBF85-AEDB-46E2-8509-D842A71D08DA}" type="pres">
      <dgm:prSet presAssocID="{3CCD8CA7-7F2C-472B-9C7B-1D14A84B0AF8}" presName="spNode" presStyleCnt="0"/>
      <dgm:spPr/>
    </dgm:pt>
    <dgm:pt modelId="{2B818D0C-D421-4186-A885-543991FBE1AE}" type="pres">
      <dgm:prSet presAssocID="{17A12A9E-E284-45F4-9207-C91D35097673}" presName="sibTrans" presStyleLbl="sibTrans1D1" presStyleIdx="2" presStyleCnt="6"/>
      <dgm:spPr/>
      <dgm:t>
        <a:bodyPr/>
        <a:lstStyle/>
        <a:p>
          <a:endParaRPr lang="es-EC"/>
        </a:p>
      </dgm:t>
    </dgm:pt>
    <dgm:pt modelId="{E27C2BE4-D6E6-47E8-85DF-446EB12A9991}" type="pres">
      <dgm:prSet presAssocID="{EE071495-5C4E-420A-AC09-2DC8FD15C83C}" presName="node" presStyleLbl="node1" presStyleIdx="3" presStyleCnt="6" custScaleX="185548" custScaleY="113777">
        <dgm:presLayoutVars>
          <dgm:bulletEnabled val="1"/>
        </dgm:presLayoutVars>
      </dgm:prSet>
      <dgm:spPr/>
      <dgm:t>
        <a:bodyPr/>
        <a:lstStyle/>
        <a:p>
          <a:endParaRPr lang="es-EC"/>
        </a:p>
      </dgm:t>
    </dgm:pt>
    <dgm:pt modelId="{96EF0A57-73E6-4F1C-8F9E-67E2E5A4A913}" type="pres">
      <dgm:prSet presAssocID="{EE071495-5C4E-420A-AC09-2DC8FD15C83C}" presName="spNode" presStyleCnt="0"/>
      <dgm:spPr/>
    </dgm:pt>
    <dgm:pt modelId="{3CB4AD52-7238-4C1E-AD6D-85179CCB102B}" type="pres">
      <dgm:prSet presAssocID="{9A671983-EA54-4DA0-9E21-D405928290EF}" presName="sibTrans" presStyleLbl="sibTrans1D1" presStyleIdx="3" presStyleCnt="6"/>
      <dgm:spPr/>
      <dgm:t>
        <a:bodyPr/>
        <a:lstStyle/>
        <a:p>
          <a:endParaRPr lang="es-EC"/>
        </a:p>
      </dgm:t>
    </dgm:pt>
    <dgm:pt modelId="{E6B02F5E-AB62-44B7-B285-D48851948EE8}" type="pres">
      <dgm:prSet presAssocID="{7A2CDDD3-1359-47B4-991A-05F08C0BFB5E}" presName="node" presStyleLbl="node1" presStyleIdx="4" presStyleCnt="6" custScaleX="134313" custScaleY="116186" custRadScaleRad="105165" custRadScaleInc="50783">
        <dgm:presLayoutVars>
          <dgm:bulletEnabled val="1"/>
        </dgm:presLayoutVars>
      </dgm:prSet>
      <dgm:spPr/>
      <dgm:t>
        <a:bodyPr/>
        <a:lstStyle/>
        <a:p>
          <a:endParaRPr lang="es-EC"/>
        </a:p>
      </dgm:t>
    </dgm:pt>
    <dgm:pt modelId="{E71F1BE5-1B6F-431B-BB57-690C37A5807F}" type="pres">
      <dgm:prSet presAssocID="{7A2CDDD3-1359-47B4-991A-05F08C0BFB5E}" presName="spNode" presStyleCnt="0"/>
      <dgm:spPr/>
    </dgm:pt>
    <dgm:pt modelId="{6434FED2-8381-4BC1-B3D0-B37F0F8E156E}" type="pres">
      <dgm:prSet presAssocID="{FA625C80-0379-45FC-9519-3898C2F970F1}" presName="sibTrans" presStyleLbl="sibTrans1D1" presStyleIdx="4" presStyleCnt="6"/>
      <dgm:spPr/>
      <dgm:t>
        <a:bodyPr/>
        <a:lstStyle/>
        <a:p>
          <a:endParaRPr lang="es-EC"/>
        </a:p>
      </dgm:t>
    </dgm:pt>
    <dgm:pt modelId="{325A0579-526D-4D03-97D7-8E911D614CBD}" type="pres">
      <dgm:prSet presAssocID="{0DD587C8-57C6-4832-A48B-0E3C30AB51BA}" presName="node" presStyleLbl="node1" presStyleIdx="5" presStyleCnt="6" custScaleX="143779" custScaleY="109747" custRadScaleRad="107118" custRadScaleInc="-17300">
        <dgm:presLayoutVars>
          <dgm:bulletEnabled val="1"/>
        </dgm:presLayoutVars>
      </dgm:prSet>
      <dgm:spPr/>
      <dgm:t>
        <a:bodyPr/>
        <a:lstStyle/>
        <a:p>
          <a:endParaRPr lang="es-EC"/>
        </a:p>
      </dgm:t>
    </dgm:pt>
    <dgm:pt modelId="{4F876FDA-1610-42D7-B92D-E23391C1F230}" type="pres">
      <dgm:prSet presAssocID="{0DD587C8-57C6-4832-A48B-0E3C30AB51BA}" presName="spNode" presStyleCnt="0"/>
      <dgm:spPr/>
    </dgm:pt>
    <dgm:pt modelId="{C7F92FA6-7909-4733-AA5E-8A89F9597E52}" type="pres">
      <dgm:prSet presAssocID="{B3D8BE89-266D-46A5-A89A-489ECE20B934}" presName="sibTrans" presStyleLbl="sibTrans1D1" presStyleIdx="5" presStyleCnt="6"/>
      <dgm:spPr/>
      <dgm:t>
        <a:bodyPr/>
        <a:lstStyle/>
        <a:p>
          <a:endParaRPr lang="es-EC"/>
        </a:p>
      </dgm:t>
    </dgm:pt>
  </dgm:ptLst>
  <dgm:cxnLst>
    <dgm:cxn modelId="{A296EB96-4918-4CA5-BA4E-E126282C3D2F}" type="presOf" srcId="{7A2CDDD3-1359-47B4-991A-05F08C0BFB5E}" destId="{E6B02F5E-AB62-44B7-B285-D48851948EE8}" srcOrd="0" destOrd="0" presId="urn:microsoft.com/office/officeart/2005/8/layout/cycle6"/>
    <dgm:cxn modelId="{88B5A3C4-6F80-4E58-B1DC-3FA01C94B375}" srcId="{6B8EE584-96E3-4567-BF89-3B50C52A8E3A}" destId="{E14FBACD-EF7C-4F15-B690-10F19844B76E}" srcOrd="0" destOrd="0" parTransId="{0DF53B73-751D-47AF-BC7B-1CC1A3780155}" sibTransId="{64FD732B-1CFC-4B00-9C2C-E535702DC2A8}"/>
    <dgm:cxn modelId="{CAA0DFE9-0D82-4132-B9B1-F7013C256F24}" type="presOf" srcId="{09943667-7426-4665-AFB3-47A64D8C271A}" destId="{79EA2DD5-1AC7-480A-9E1E-900D4F5D3B7E}" srcOrd="0" destOrd="0" presId="urn:microsoft.com/office/officeart/2005/8/layout/cycle6"/>
    <dgm:cxn modelId="{21AD37A5-73DF-4284-A408-B0051B686819}" type="presOf" srcId="{DE653718-A61E-4E94-8427-8850007EC4EA}" destId="{8341A98E-99CF-4449-8B46-3D12E787BDBC}" srcOrd="0" destOrd="0" presId="urn:microsoft.com/office/officeart/2005/8/layout/cycle6"/>
    <dgm:cxn modelId="{509DB530-E3A6-4A4B-B12D-471E86B5B557}" type="presOf" srcId="{FA625C80-0379-45FC-9519-3898C2F970F1}" destId="{6434FED2-8381-4BC1-B3D0-B37F0F8E156E}" srcOrd="0" destOrd="0" presId="urn:microsoft.com/office/officeart/2005/8/layout/cycle6"/>
    <dgm:cxn modelId="{CA3E1A04-D4F6-4CF1-A9B5-C303AB7E8396}" type="presOf" srcId="{E14FBACD-EF7C-4F15-B690-10F19844B76E}" destId="{B275DEC2-63C5-41A4-9A5E-909A520EE4CD}" srcOrd="0" destOrd="0" presId="urn:microsoft.com/office/officeart/2005/8/layout/cycle6"/>
    <dgm:cxn modelId="{ED9F3A7E-E965-497D-9B11-5E8A5ED31DEA}" srcId="{6B8EE584-96E3-4567-BF89-3B50C52A8E3A}" destId="{EE071495-5C4E-420A-AC09-2DC8FD15C83C}" srcOrd="3" destOrd="0" parTransId="{F2E35A98-607A-477F-8E75-465E14B1CFB4}" sibTransId="{9A671983-EA54-4DA0-9E21-D405928290EF}"/>
    <dgm:cxn modelId="{32C9EAEC-D335-46CE-A0FF-BEB5006DA0F4}" srcId="{6B8EE584-96E3-4567-BF89-3B50C52A8E3A}" destId="{09943667-7426-4665-AFB3-47A64D8C271A}" srcOrd="1" destOrd="0" parTransId="{C35D7E94-C8A0-4941-8665-07A7D161D940}" sibTransId="{DE653718-A61E-4E94-8427-8850007EC4EA}"/>
    <dgm:cxn modelId="{EEDCDA51-1283-4426-9217-296F5EB58ABB}" type="presOf" srcId="{64FD732B-1CFC-4B00-9C2C-E535702DC2A8}" destId="{DC77ECD1-9658-41B6-B683-5A20F58DDD24}" srcOrd="0" destOrd="0" presId="urn:microsoft.com/office/officeart/2005/8/layout/cycle6"/>
    <dgm:cxn modelId="{0CCE56E3-3CE6-435F-9512-79FFB8FC3187}" type="presOf" srcId="{3CCD8CA7-7F2C-472B-9C7B-1D14A84B0AF8}" destId="{307CD5CC-8E84-4AB5-8BA1-32B826161D03}" srcOrd="0" destOrd="0" presId="urn:microsoft.com/office/officeart/2005/8/layout/cycle6"/>
    <dgm:cxn modelId="{9860E537-DD37-4165-8006-CD76C155778B}" type="presOf" srcId="{EE071495-5C4E-420A-AC09-2DC8FD15C83C}" destId="{E27C2BE4-D6E6-47E8-85DF-446EB12A9991}" srcOrd="0" destOrd="0" presId="urn:microsoft.com/office/officeart/2005/8/layout/cycle6"/>
    <dgm:cxn modelId="{01E3FA45-8529-4E71-8D2E-D59468638DFF}" type="presOf" srcId="{9A671983-EA54-4DA0-9E21-D405928290EF}" destId="{3CB4AD52-7238-4C1E-AD6D-85179CCB102B}" srcOrd="0" destOrd="0" presId="urn:microsoft.com/office/officeart/2005/8/layout/cycle6"/>
    <dgm:cxn modelId="{19D08798-124F-4D92-8D58-B1AAD86311AC}" type="presOf" srcId="{B3D8BE89-266D-46A5-A89A-489ECE20B934}" destId="{C7F92FA6-7909-4733-AA5E-8A89F9597E52}" srcOrd="0" destOrd="0" presId="urn:microsoft.com/office/officeart/2005/8/layout/cycle6"/>
    <dgm:cxn modelId="{2E03FA67-84A5-423E-91A4-01EC8B487C1C}" type="presOf" srcId="{17A12A9E-E284-45F4-9207-C91D35097673}" destId="{2B818D0C-D421-4186-A885-543991FBE1AE}" srcOrd="0" destOrd="0" presId="urn:microsoft.com/office/officeart/2005/8/layout/cycle6"/>
    <dgm:cxn modelId="{7643F44A-93E8-4690-ACBE-A423E9005FFC}" srcId="{6B8EE584-96E3-4567-BF89-3B50C52A8E3A}" destId="{3CCD8CA7-7F2C-472B-9C7B-1D14A84B0AF8}" srcOrd="2" destOrd="0" parTransId="{8A3AAEC0-A753-469E-B41B-DD5409A0F977}" sibTransId="{17A12A9E-E284-45F4-9207-C91D35097673}"/>
    <dgm:cxn modelId="{0EA05D14-147B-435F-8CF2-DC03ACBAAC38}" type="presOf" srcId="{0DD587C8-57C6-4832-A48B-0E3C30AB51BA}" destId="{325A0579-526D-4D03-97D7-8E911D614CBD}" srcOrd="0" destOrd="0" presId="urn:microsoft.com/office/officeart/2005/8/layout/cycle6"/>
    <dgm:cxn modelId="{A0E442D8-744E-48D5-A44A-9BA5844ADA0D}" srcId="{6B8EE584-96E3-4567-BF89-3B50C52A8E3A}" destId="{7A2CDDD3-1359-47B4-991A-05F08C0BFB5E}" srcOrd="4" destOrd="0" parTransId="{E321EE15-CDEE-49F7-8B8A-226F5C2821DB}" sibTransId="{FA625C80-0379-45FC-9519-3898C2F970F1}"/>
    <dgm:cxn modelId="{12B4D245-952D-4E1D-97A5-934319C693AD}" type="presOf" srcId="{6B8EE584-96E3-4567-BF89-3B50C52A8E3A}" destId="{7A3D26EB-47F6-42EA-B8A5-FE90FBA3044F}" srcOrd="0" destOrd="0" presId="urn:microsoft.com/office/officeart/2005/8/layout/cycle6"/>
    <dgm:cxn modelId="{8E0C696E-2A45-4AE1-AFCD-FBCBEB5EF4FE}" srcId="{6B8EE584-96E3-4567-BF89-3B50C52A8E3A}" destId="{0DD587C8-57C6-4832-A48B-0E3C30AB51BA}" srcOrd="5" destOrd="0" parTransId="{11E1F593-C6CA-443B-A78E-27AE26681447}" sibTransId="{B3D8BE89-266D-46A5-A89A-489ECE20B934}"/>
    <dgm:cxn modelId="{915058D1-0345-4AE7-B549-84DF12C78A59}" type="presParOf" srcId="{7A3D26EB-47F6-42EA-B8A5-FE90FBA3044F}" destId="{B275DEC2-63C5-41A4-9A5E-909A520EE4CD}" srcOrd="0" destOrd="0" presId="urn:microsoft.com/office/officeart/2005/8/layout/cycle6"/>
    <dgm:cxn modelId="{7F9F4D17-D7D7-4CE2-893C-2933FCD79B63}" type="presParOf" srcId="{7A3D26EB-47F6-42EA-B8A5-FE90FBA3044F}" destId="{E6314BF7-DFE8-42AA-941A-FA47BB387CF7}" srcOrd="1" destOrd="0" presId="urn:microsoft.com/office/officeart/2005/8/layout/cycle6"/>
    <dgm:cxn modelId="{AE5B64F6-9633-4726-B8F0-2E5EC293824D}" type="presParOf" srcId="{7A3D26EB-47F6-42EA-B8A5-FE90FBA3044F}" destId="{DC77ECD1-9658-41B6-B683-5A20F58DDD24}" srcOrd="2" destOrd="0" presId="urn:microsoft.com/office/officeart/2005/8/layout/cycle6"/>
    <dgm:cxn modelId="{69BB1746-8B48-4038-896B-0713131FC5AC}" type="presParOf" srcId="{7A3D26EB-47F6-42EA-B8A5-FE90FBA3044F}" destId="{79EA2DD5-1AC7-480A-9E1E-900D4F5D3B7E}" srcOrd="3" destOrd="0" presId="urn:microsoft.com/office/officeart/2005/8/layout/cycle6"/>
    <dgm:cxn modelId="{836643A1-1CB3-4754-A942-D46DAA456970}" type="presParOf" srcId="{7A3D26EB-47F6-42EA-B8A5-FE90FBA3044F}" destId="{7823EB78-9C1D-4533-B89E-50961C75C526}" srcOrd="4" destOrd="0" presId="urn:microsoft.com/office/officeart/2005/8/layout/cycle6"/>
    <dgm:cxn modelId="{0B24990C-7788-4669-8CE2-584FB15CCC61}" type="presParOf" srcId="{7A3D26EB-47F6-42EA-B8A5-FE90FBA3044F}" destId="{8341A98E-99CF-4449-8B46-3D12E787BDBC}" srcOrd="5" destOrd="0" presId="urn:microsoft.com/office/officeart/2005/8/layout/cycle6"/>
    <dgm:cxn modelId="{9CB10BCE-0C16-4DE0-AE66-845DFAD86985}" type="presParOf" srcId="{7A3D26EB-47F6-42EA-B8A5-FE90FBA3044F}" destId="{307CD5CC-8E84-4AB5-8BA1-32B826161D03}" srcOrd="6" destOrd="0" presId="urn:microsoft.com/office/officeart/2005/8/layout/cycle6"/>
    <dgm:cxn modelId="{E134B0BC-5A29-4EB6-8534-507D614527EE}" type="presParOf" srcId="{7A3D26EB-47F6-42EA-B8A5-FE90FBA3044F}" destId="{72ECBF85-AEDB-46E2-8509-D842A71D08DA}" srcOrd="7" destOrd="0" presId="urn:microsoft.com/office/officeart/2005/8/layout/cycle6"/>
    <dgm:cxn modelId="{C24FF320-BDAF-43CB-9F08-5CF00E075486}" type="presParOf" srcId="{7A3D26EB-47F6-42EA-B8A5-FE90FBA3044F}" destId="{2B818D0C-D421-4186-A885-543991FBE1AE}" srcOrd="8" destOrd="0" presId="urn:microsoft.com/office/officeart/2005/8/layout/cycle6"/>
    <dgm:cxn modelId="{D662D387-C1BE-4501-BEDC-9BD91C098272}" type="presParOf" srcId="{7A3D26EB-47F6-42EA-B8A5-FE90FBA3044F}" destId="{E27C2BE4-D6E6-47E8-85DF-446EB12A9991}" srcOrd="9" destOrd="0" presId="urn:microsoft.com/office/officeart/2005/8/layout/cycle6"/>
    <dgm:cxn modelId="{B037B00A-C90F-4535-BA9B-5AF14A865F65}" type="presParOf" srcId="{7A3D26EB-47F6-42EA-B8A5-FE90FBA3044F}" destId="{96EF0A57-73E6-4F1C-8F9E-67E2E5A4A913}" srcOrd="10" destOrd="0" presId="urn:microsoft.com/office/officeart/2005/8/layout/cycle6"/>
    <dgm:cxn modelId="{351571B8-EAC5-4752-B7EA-745555F7B145}" type="presParOf" srcId="{7A3D26EB-47F6-42EA-B8A5-FE90FBA3044F}" destId="{3CB4AD52-7238-4C1E-AD6D-85179CCB102B}" srcOrd="11" destOrd="0" presId="urn:microsoft.com/office/officeart/2005/8/layout/cycle6"/>
    <dgm:cxn modelId="{2E19B660-3A38-4F50-BCE2-8BF9C2B416D5}" type="presParOf" srcId="{7A3D26EB-47F6-42EA-B8A5-FE90FBA3044F}" destId="{E6B02F5E-AB62-44B7-B285-D48851948EE8}" srcOrd="12" destOrd="0" presId="urn:microsoft.com/office/officeart/2005/8/layout/cycle6"/>
    <dgm:cxn modelId="{5710A8E9-BFAB-4E26-A250-19CEED76BD63}" type="presParOf" srcId="{7A3D26EB-47F6-42EA-B8A5-FE90FBA3044F}" destId="{E71F1BE5-1B6F-431B-BB57-690C37A5807F}" srcOrd="13" destOrd="0" presId="urn:microsoft.com/office/officeart/2005/8/layout/cycle6"/>
    <dgm:cxn modelId="{545AA067-A3A3-4478-A67C-82294670DC38}" type="presParOf" srcId="{7A3D26EB-47F6-42EA-B8A5-FE90FBA3044F}" destId="{6434FED2-8381-4BC1-B3D0-B37F0F8E156E}" srcOrd="14" destOrd="0" presId="urn:microsoft.com/office/officeart/2005/8/layout/cycle6"/>
    <dgm:cxn modelId="{C8A5534A-9768-46CE-A931-7568EEB00C78}" type="presParOf" srcId="{7A3D26EB-47F6-42EA-B8A5-FE90FBA3044F}" destId="{325A0579-526D-4D03-97D7-8E911D614CBD}" srcOrd="15" destOrd="0" presId="urn:microsoft.com/office/officeart/2005/8/layout/cycle6"/>
    <dgm:cxn modelId="{65132439-BA50-4D48-BFA4-1853A95166B1}" type="presParOf" srcId="{7A3D26EB-47F6-42EA-B8A5-FE90FBA3044F}" destId="{4F876FDA-1610-42D7-B92D-E23391C1F230}" srcOrd="16" destOrd="0" presId="urn:microsoft.com/office/officeart/2005/8/layout/cycle6"/>
    <dgm:cxn modelId="{41122EC9-A524-4504-A6C3-1CDCC51B0FC6}" type="presParOf" srcId="{7A3D26EB-47F6-42EA-B8A5-FE90FBA3044F}" destId="{C7F92FA6-7909-4733-AA5E-8A89F9597E52}" srcOrd="17" destOrd="0" presId="urn:microsoft.com/office/officeart/2005/8/layout/cycle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A4841D-5D07-494D-8842-C47D48CE7024}"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C"/>
        </a:p>
      </dgm:t>
    </dgm:pt>
    <dgm:pt modelId="{68B60C16-A7AC-495F-AB22-EC9F80C7016C}">
      <dgm:prSet phldrT="[Texto]" custT="1"/>
      <dgm:spPr>
        <a:ln>
          <a:solidFill>
            <a:srgbClr val="00B05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2800" b="1" dirty="0" smtClean="0">
              <a:latin typeface="Calibri" panose="020F0502020204030204" pitchFamily="34" charset="0"/>
              <a:cs typeface="Calibri" panose="020F0502020204030204" pitchFamily="34" charset="0"/>
            </a:rPr>
            <a:t>REFERENTE</a:t>
          </a:r>
          <a:endParaRPr lang="es-EC" sz="1500" dirty="0"/>
        </a:p>
      </dgm:t>
    </dgm:pt>
    <dgm:pt modelId="{4D0A7218-291F-4364-9638-F0DA4D4DA383}" type="parTrans" cxnId="{2E07FB88-53E8-435F-926B-9FC8D59FB807}">
      <dgm:prSet/>
      <dgm:spPr/>
      <dgm:t>
        <a:bodyPr/>
        <a:lstStyle/>
        <a:p>
          <a:endParaRPr lang="es-EC"/>
        </a:p>
      </dgm:t>
    </dgm:pt>
    <dgm:pt modelId="{059026C3-8373-4207-AC5D-FAA625682716}" type="sibTrans" cxnId="{2E07FB88-53E8-435F-926B-9FC8D59FB807}">
      <dgm:prSet/>
      <dgm:spPr/>
      <dgm:t>
        <a:bodyPr/>
        <a:lstStyle/>
        <a:p>
          <a:endParaRPr lang="es-EC"/>
        </a:p>
      </dgm:t>
    </dgm:pt>
    <dgm:pt modelId="{888AD85E-2591-4F01-BCE2-A6976B796447}">
      <dgm:prSet phldrT="[Texto]"/>
      <dgm:spPr/>
      <dgm:t>
        <a:bodyPr/>
        <a:lstStyle/>
        <a:p>
          <a:pPr algn="ctr"/>
          <a:r>
            <a:rPr lang="es-EC" b="1" i="1" cap="none" dirty="0" smtClean="0">
              <a:solidFill>
                <a:srgbClr val="00B050"/>
              </a:solidFill>
              <a:latin typeface="Calibri" panose="020F0502020204030204" pitchFamily="34" charset="0"/>
              <a:cs typeface="Calibri" panose="020F0502020204030204" pitchFamily="34" charset="0"/>
            </a:rPr>
            <a:t>MONSERRAT BIGAS SALVADOR: </a:t>
          </a:r>
          <a:r>
            <a:rPr lang="es-EC" dirty="0" smtClean="0">
              <a:latin typeface="Calibri" panose="020F0502020204030204" pitchFamily="34" charset="0"/>
              <a:cs typeface="Calibri" panose="020F0502020204030204" pitchFamily="34" charset="0"/>
            </a:rPr>
            <a:t>estudio sobre el lenguaje oral en la escuela infantil</a:t>
          </a:r>
        </a:p>
        <a:p>
          <a:pPr algn="ctr"/>
          <a:r>
            <a:rPr lang="es-EC" dirty="0" smtClean="0">
              <a:latin typeface="Calibri" panose="020F0502020204030204" pitchFamily="34" charset="0"/>
              <a:cs typeface="Calibri" panose="020F0502020204030204" pitchFamily="34" charset="0"/>
            </a:rPr>
            <a:t>Funciones del habla</a:t>
          </a:r>
        </a:p>
        <a:p>
          <a:pPr algn="ctr"/>
          <a:r>
            <a:rPr lang="es-EC" i="1" dirty="0" smtClean="0">
              <a:latin typeface="Calibri" panose="020F0502020204030204" pitchFamily="34" charset="0"/>
              <a:cs typeface="Calibri" panose="020F0502020204030204" pitchFamily="34" charset="0"/>
            </a:rPr>
            <a:t>Promueve el aula flexible /donde el intercambio verbal es un </a:t>
          </a:r>
          <a:r>
            <a:rPr lang="es-EC" b="0" i="1" cap="none" dirty="0" smtClean="0">
              <a:latin typeface="Calibri" panose="020F0502020204030204" pitchFamily="34" charset="0"/>
              <a:cs typeface="Calibri" panose="020F0502020204030204" pitchFamily="34" charset="0"/>
            </a:rPr>
            <a:t>instrumento de aprendizaje/ docente mediador.</a:t>
          </a:r>
          <a:endParaRPr lang="es-EC" b="0" i="1" cap="none" dirty="0">
            <a:latin typeface="Calibri" panose="020F0502020204030204" pitchFamily="34" charset="0"/>
            <a:cs typeface="Calibri" panose="020F0502020204030204" pitchFamily="34" charset="0"/>
          </a:endParaRPr>
        </a:p>
      </dgm:t>
    </dgm:pt>
    <dgm:pt modelId="{C6F8420E-5026-43BB-8D25-57A9599B9A1C}" type="parTrans" cxnId="{EBC04968-B048-4719-9745-F3DA02F202EA}">
      <dgm:prSet/>
      <dgm:spPr/>
      <dgm:t>
        <a:bodyPr/>
        <a:lstStyle/>
        <a:p>
          <a:endParaRPr lang="es-EC"/>
        </a:p>
      </dgm:t>
    </dgm:pt>
    <dgm:pt modelId="{D3547799-377F-425D-8721-A6AE63441541}" type="sibTrans" cxnId="{EBC04968-B048-4719-9745-F3DA02F202EA}">
      <dgm:prSet/>
      <dgm:spPr/>
      <dgm:t>
        <a:bodyPr/>
        <a:lstStyle/>
        <a:p>
          <a:endParaRPr lang="es-EC"/>
        </a:p>
      </dgm:t>
    </dgm:pt>
    <dgm:pt modelId="{BFEBAFDB-268C-4AAE-A11C-D8E75F841EAE}">
      <dgm:prSet phldrT="[Texto]"/>
      <dgm:spPr/>
      <dgm:t>
        <a:bodyPr/>
        <a:lstStyle/>
        <a:p>
          <a:pPr algn="ctr"/>
          <a:r>
            <a:rPr lang="es-EC" b="1" i="1" dirty="0" smtClean="0">
              <a:solidFill>
                <a:srgbClr val="00B050"/>
              </a:solidFill>
              <a:latin typeface="Calibri" panose="020F0502020204030204" pitchFamily="34" charset="0"/>
              <a:cs typeface="Calibri" panose="020F0502020204030204" pitchFamily="34" charset="0"/>
            </a:rPr>
            <a:t>Mª ROSA LUENGO GONZÁLEZ, MERCEDES MOLINA MORENO. ALBA MUÑOZ LUENGO: </a:t>
          </a:r>
          <a:r>
            <a:rPr lang="es-EC" b="0" i="0" dirty="0" smtClean="0">
              <a:latin typeface="Calibri" panose="020F0502020204030204" pitchFamily="34" charset="0"/>
              <a:cs typeface="Calibri" panose="020F0502020204030204" pitchFamily="34" charset="0"/>
            </a:rPr>
            <a:t>abandono de la oralidad en la escuela de hoy.</a:t>
          </a:r>
        </a:p>
        <a:p>
          <a:pPr algn="ctr"/>
          <a:r>
            <a:rPr lang="es-EC" i="1" dirty="0" smtClean="0">
              <a:latin typeface="Calibri" panose="020F0502020204030204" pitchFamily="34" charset="0"/>
              <a:cs typeface="Calibri" panose="020F0502020204030204" pitchFamily="34" charset="0"/>
            </a:rPr>
            <a:t>Por el lenguaje escrito y visual</a:t>
          </a:r>
        </a:p>
        <a:p>
          <a:pPr algn="ctr"/>
          <a:r>
            <a:rPr lang="es-EC" i="1" dirty="0" smtClean="0">
              <a:latin typeface="Calibri" panose="020F0502020204030204" pitchFamily="34" charset="0"/>
              <a:cs typeface="Calibri" panose="020F0502020204030204" pitchFamily="34" charset="0"/>
            </a:rPr>
            <a:t>Dada la realidad tecnológica actual/ misión del docente convertirla en una aliada de la educación inicial.</a:t>
          </a:r>
          <a:endParaRPr lang="es-EC" b="1" i="1" dirty="0">
            <a:latin typeface="Calibri" panose="020F0502020204030204" pitchFamily="34" charset="0"/>
            <a:cs typeface="Calibri" panose="020F0502020204030204" pitchFamily="34" charset="0"/>
          </a:endParaRPr>
        </a:p>
      </dgm:t>
    </dgm:pt>
    <dgm:pt modelId="{49FE1A83-0AA8-48C8-8A46-3763F60622C6}" type="parTrans" cxnId="{CE49B51D-A90D-45B6-972D-F9204FD19E04}">
      <dgm:prSet/>
      <dgm:spPr/>
      <dgm:t>
        <a:bodyPr/>
        <a:lstStyle/>
        <a:p>
          <a:endParaRPr lang="es-EC"/>
        </a:p>
      </dgm:t>
    </dgm:pt>
    <dgm:pt modelId="{F29C31D6-432B-4BA8-A32A-CF704113867A}" type="sibTrans" cxnId="{CE49B51D-A90D-45B6-972D-F9204FD19E04}">
      <dgm:prSet/>
      <dgm:spPr/>
      <dgm:t>
        <a:bodyPr/>
        <a:lstStyle/>
        <a:p>
          <a:endParaRPr lang="es-EC"/>
        </a:p>
      </dgm:t>
    </dgm:pt>
    <dgm:pt modelId="{A67F5333-73B6-4BF9-BE48-B60F892227FC}" type="pres">
      <dgm:prSet presAssocID="{1EA4841D-5D07-494D-8842-C47D48CE7024}" presName="vert0" presStyleCnt="0">
        <dgm:presLayoutVars>
          <dgm:dir/>
          <dgm:animOne val="branch"/>
          <dgm:animLvl val="lvl"/>
        </dgm:presLayoutVars>
      </dgm:prSet>
      <dgm:spPr/>
      <dgm:t>
        <a:bodyPr/>
        <a:lstStyle/>
        <a:p>
          <a:endParaRPr lang="es-EC"/>
        </a:p>
      </dgm:t>
    </dgm:pt>
    <dgm:pt modelId="{BC4AB999-3B2E-4EF1-817F-95A438B39D4A}" type="pres">
      <dgm:prSet presAssocID="{68B60C16-A7AC-495F-AB22-EC9F80C7016C}" presName="thickLine" presStyleLbl="alignNode1" presStyleIdx="0" presStyleCnt="1"/>
      <dgm:spPr/>
    </dgm:pt>
    <dgm:pt modelId="{3F6F0FBB-EE4E-41F9-9818-A634E5DAE836}" type="pres">
      <dgm:prSet presAssocID="{68B60C16-A7AC-495F-AB22-EC9F80C7016C}" presName="horz1" presStyleCnt="0"/>
      <dgm:spPr/>
    </dgm:pt>
    <dgm:pt modelId="{996CFFA6-DFB1-4A53-96E0-EC7EBBA9A0FE}" type="pres">
      <dgm:prSet presAssocID="{68B60C16-A7AC-495F-AB22-EC9F80C7016C}" presName="tx1" presStyleLbl="revTx" presStyleIdx="0" presStyleCnt="3" custScaleX="25238" custScaleY="100098"/>
      <dgm:spPr/>
      <dgm:t>
        <a:bodyPr/>
        <a:lstStyle/>
        <a:p>
          <a:endParaRPr lang="es-EC"/>
        </a:p>
      </dgm:t>
    </dgm:pt>
    <dgm:pt modelId="{967432D6-1A55-484B-A1FB-D2C78983BB59}" type="pres">
      <dgm:prSet presAssocID="{68B60C16-A7AC-495F-AB22-EC9F80C7016C}" presName="vert1" presStyleCnt="0"/>
      <dgm:spPr/>
    </dgm:pt>
    <dgm:pt modelId="{119074ED-0311-4D37-8C3B-050E6FBDBAC7}" type="pres">
      <dgm:prSet presAssocID="{888AD85E-2591-4F01-BCE2-A6976B796447}" presName="vertSpace2a" presStyleCnt="0"/>
      <dgm:spPr/>
    </dgm:pt>
    <dgm:pt modelId="{D7B5484A-0355-4A95-897C-84AE92245C46}" type="pres">
      <dgm:prSet presAssocID="{888AD85E-2591-4F01-BCE2-A6976B796447}" presName="horz2" presStyleCnt="0"/>
      <dgm:spPr/>
    </dgm:pt>
    <dgm:pt modelId="{8E748690-9D0B-4623-8856-2117797CB625}" type="pres">
      <dgm:prSet presAssocID="{888AD85E-2591-4F01-BCE2-A6976B796447}" presName="horzSpace2" presStyleCnt="0"/>
      <dgm:spPr/>
    </dgm:pt>
    <dgm:pt modelId="{F0495E88-F241-4D35-B14F-B20004EB538D}" type="pres">
      <dgm:prSet presAssocID="{888AD85E-2591-4F01-BCE2-A6976B796447}" presName="tx2" presStyleLbl="revTx" presStyleIdx="1" presStyleCnt="3" custScaleX="135881"/>
      <dgm:spPr/>
      <dgm:t>
        <a:bodyPr/>
        <a:lstStyle/>
        <a:p>
          <a:endParaRPr lang="es-EC"/>
        </a:p>
      </dgm:t>
    </dgm:pt>
    <dgm:pt modelId="{D219B396-AEA4-4B85-82C0-72F673B7A6D4}" type="pres">
      <dgm:prSet presAssocID="{888AD85E-2591-4F01-BCE2-A6976B796447}" presName="vert2" presStyleCnt="0"/>
      <dgm:spPr/>
    </dgm:pt>
    <dgm:pt modelId="{8D585B58-8658-406B-8568-263C0E19EA6F}" type="pres">
      <dgm:prSet presAssocID="{888AD85E-2591-4F01-BCE2-A6976B796447}" presName="thinLine2b" presStyleLbl="callout" presStyleIdx="0" presStyleCnt="2"/>
      <dgm:spPr/>
    </dgm:pt>
    <dgm:pt modelId="{456D562D-2A80-4773-B5BB-386A6D5E405D}" type="pres">
      <dgm:prSet presAssocID="{888AD85E-2591-4F01-BCE2-A6976B796447}" presName="vertSpace2b" presStyleCnt="0"/>
      <dgm:spPr/>
    </dgm:pt>
    <dgm:pt modelId="{B86EBC7A-3EB0-4389-8EC6-374872DD0D78}" type="pres">
      <dgm:prSet presAssocID="{BFEBAFDB-268C-4AAE-A11C-D8E75F841EAE}" presName="horz2" presStyleCnt="0"/>
      <dgm:spPr/>
    </dgm:pt>
    <dgm:pt modelId="{26DFE531-6A3E-4844-9E46-638F7A1E7E83}" type="pres">
      <dgm:prSet presAssocID="{BFEBAFDB-268C-4AAE-A11C-D8E75F841EAE}" presName="horzSpace2" presStyleCnt="0"/>
      <dgm:spPr/>
    </dgm:pt>
    <dgm:pt modelId="{B72C8348-972B-4DCF-8A5F-C305E0ECAB9A}" type="pres">
      <dgm:prSet presAssocID="{BFEBAFDB-268C-4AAE-A11C-D8E75F841EAE}" presName="tx2" presStyleLbl="revTx" presStyleIdx="2" presStyleCnt="3" custScaleX="144299"/>
      <dgm:spPr/>
      <dgm:t>
        <a:bodyPr/>
        <a:lstStyle/>
        <a:p>
          <a:endParaRPr lang="es-EC"/>
        </a:p>
      </dgm:t>
    </dgm:pt>
    <dgm:pt modelId="{4E1C97C0-EB42-4493-BC2F-25F9141E8EFB}" type="pres">
      <dgm:prSet presAssocID="{BFEBAFDB-268C-4AAE-A11C-D8E75F841EAE}" presName="vert2" presStyleCnt="0"/>
      <dgm:spPr/>
    </dgm:pt>
    <dgm:pt modelId="{E1B2F378-FA33-4560-8F11-8ADC2BEC74E6}" type="pres">
      <dgm:prSet presAssocID="{BFEBAFDB-268C-4AAE-A11C-D8E75F841EAE}" presName="thinLine2b" presStyleLbl="callout" presStyleIdx="1" presStyleCnt="2"/>
      <dgm:spPr/>
    </dgm:pt>
    <dgm:pt modelId="{E591CCA9-17A8-4407-AEED-28FE108E7FD6}" type="pres">
      <dgm:prSet presAssocID="{BFEBAFDB-268C-4AAE-A11C-D8E75F841EAE}" presName="vertSpace2b" presStyleCnt="0"/>
      <dgm:spPr/>
    </dgm:pt>
  </dgm:ptLst>
  <dgm:cxnLst>
    <dgm:cxn modelId="{EBC04968-B048-4719-9745-F3DA02F202EA}" srcId="{68B60C16-A7AC-495F-AB22-EC9F80C7016C}" destId="{888AD85E-2591-4F01-BCE2-A6976B796447}" srcOrd="0" destOrd="0" parTransId="{C6F8420E-5026-43BB-8D25-57A9599B9A1C}" sibTransId="{D3547799-377F-425D-8721-A6AE63441541}"/>
    <dgm:cxn modelId="{A3C992E8-4BEA-4D90-A049-7F81786F86D2}" type="presOf" srcId="{1EA4841D-5D07-494D-8842-C47D48CE7024}" destId="{A67F5333-73B6-4BF9-BE48-B60F892227FC}" srcOrd="0" destOrd="0" presId="urn:microsoft.com/office/officeart/2008/layout/LinedList"/>
    <dgm:cxn modelId="{7D5E7240-8E02-4E29-8410-DC5349540AED}" type="presOf" srcId="{888AD85E-2591-4F01-BCE2-A6976B796447}" destId="{F0495E88-F241-4D35-B14F-B20004EB538D}" srcOrd="0" destOrd="0" presId="urn:microsoft.com/office/officeart/2008/layout/LinedList"/>
    <dgm:cxn modelId="{CE49B51D-A90D-45B6-972D-F9204FD19E04}" srcId="{68B60C16-A7AC-495F-AB22-EC9F80C7016C}" destId="{BFEBAFDB-268C-4AAE-A11C-D8E75F841EAE}" srcOrd="1" destOrd="0" parTransId="{49FE1A83-0AA8-48C8-8A46-3763F60622C6}" sibTransId="{F29C31D6-432B-4BA8-A32A-CF704113867A}"/>
    <dgm:cxn modelId="{2E07FB88-53E8-435F-926B-9FC8D59FB807}" srcId="{1EA4841D-5D07-494D-8842-C47D48CE7024}" destId="{68B60C16-A7AC-495F-AB22-EC9F80C7016C}" srcOrd="0" destOrd="0" parTransId="{4D0A7218-291F-4364-9638-F0DA4D4DA383}" sibTransId="{059026C3-8373-4207-AC5D-FAA625682716}"/>
    <dgm:cxn modelId="{74180C27-F77D-4EA6-BE28-54FAE3345D4B}" type="presOf" srcId="{68B60C16-A7AC-495F-AB22-EC9F80C7016C}" destId="{996CFFA6-DFB1-4A53-96E0-EC7EBBA9A0FE}" srcOrd="0" destOrd="0" presId="urn:microsoft.com/office/officeart/2008/layout/LinedList"/>
    <dgm:cxn modelId="{ECDABC00-9A65-4499-8524-FA50E4F61336}" type="presOf" srcId="{BFEBAFDB-268C-4AAE-A11C-D8E75F841EAE}" destId="{B72C8348-972B-4DCF-8A5F-C305E0ECAB9A}" srcOrd="0" destOrd="0" presId="urn:microsoft.com/office/officeart/2008/layout/LinedList"/>
    <dgm:cxn modelId="{844B0CD6-F439-4F30-B8D3-FFB03E0D76A6}" type="presParOf" srcId="{A67F5333-73B6-4BF9-BE48-B60F892227FC}" destId="{BC4AB999-3B2E-4EF1-817F-95A438B39D4A}" srcOrd="0" destOrd="0" presId="urn:microsoft.com/office/officeart/2008/layout/LinedList"/>
    <dgm:cxn modelId="{A36CE748-874D-4F02-BF86-6D80F7D74723}" type="presParOf" srcId="{A67F5333-73B6-4BF9-BE48-B60F892227FC}" destId="{3F6F0FBB-EE4E-41F9-9818-A634E5DAE836}" srcOrd="1" destOrd="0" presId="urn:microsoft.com/office/officeart/2008/layout/LinedList"/>
    <dgm:cxn modelId="{0E8EE813-9FB4-41F9-BAEA-81082B5ACAA4}" type="presParOf" srcId="{3F6F0FBB-EE4E-41F9-9818-A634E5DAE836}" destId="{996CFFA6-DFB1-4A53-96E0-EC7EBBA9A0FE}" srcOrd="0" destOrd="0" presId="urn:microsoft.com/office/officeart/2008/layout/LinedList"/>
    <dgm:cxn modelId="{66373C57-A5E4-4FD9-8363-875B3D3E691A}" type="presParOf" srcId="{3F6F0FBB-EE4E-41F9-9818-A634E5DAE836}" destId="{967432D6-1A55-484B-A1FB-D2C78983BB59}" srcOrd="1" destOrd="0" presId="urn:microsoft.com/office/officeart/2008/layout/LinedList"/>
    <dgm:cxn modelId="{D98BB7C4-F330-4F00-9861-99A74F1D733C}" type="presParOf" srcId="{967432D6-1A55-484B-A1FB-D2C78983BB59}" destId="{119074ED-0311-4D37-8C3B-050E6FBDBAC7}" srcOrd="0" destOrd="0" presId="urn:microsoft.com/office/officeart/2008/layout/LinedList"/>
    <dgm:cxn modelId="{DDFFEC0E-E968-47ED-9EA9-0CE8690D490B}" type="presParOf" srcId="{967432D6-1A55-484B-A1FB-D2C78983BB59}" destId="{D7B5484A-0355-4A95-897C-84AE92245C46}" srcOrd="1" destOrd="0" presId="urn:microsoft.com/office/officeart/2008/layout/LinedList"/>
    <dgm:cxn modelId="{C9FB6019-F7FD-4E52-B6C4-044A2C54679C}" type="presParOf" srcId="{D7B5484A-0355-4A95-897C-84AE92245C46}" destId="{8E748690-9D0B-4623-8856-2117797CB625}" srcOrd="0" destOrd="0" presId="urn:microsoft.com/office/officeart/2008/layout/LinedList"/>
    <dgm:cxn modelId="{B190019B-C0CC-4AB6-B78E-58C8BFE0B0CF}" type="presParOf" srcId="{D7B5484A-0355-4A95-897C-84AE92245C46}" destId="{F0495E88-F241-4D35-B14F-B20004EB538D}" srcOrd="1" destOrd="0" presId="urn:microsoft.com/office/officeart/2008/layout/LinedList"/>
    <dgm:cxn modelId="{88642D9F-1F39-4D4C-A901-6F64C94B8118}" type="presParOf" srcId="{D7B5484A-0355-4A95-897C-84AE92245C46}" destId="{D219B396-AEA4-4B85-82C0-72F673B7A6D4}" srcOrd="2" destOrd="0" presId="urn:microsoft.com/office/officeart/2008/layout/LinedList"/>
    <dgm:cxn modelId="{74059FAD-49DD-47E1-9FFC-2F316A84E125}" type="presParOf" srcId="{967432D6-1A55-484B-A1FB-D2C78983BB59}" destId="{8D585B58-8658-406B-8568-263C0E19EA6F}" srcOrd="2" destOrd="0" presId="urn:microsoft.com/office/officeart/2008/layout/LinedList"/>
    <dgm:cxn modelId="{DB68BF6A-82C3-4CD0-AC3F-C2A7B530A714}" type="presParOf" srcId="{967432D6-1A55-484B-A1FB-D2C78983BB59}" destId="{456D562D-2A80-4773-B5BB-386A6D5E405D}" srcOrd="3" destOrd="0" presId="urn:microsoft.com/office/officeart/2008/layout/LinedList"/>
    <dgm:cxn modelId="{B6ECEAED-56F2-4ACC-B4D4-9B807E9D36B8}" type="presParOf" srcId="{967432D6-1A55-484B-A1FB-D2C78983BB59}" destId="{B86EBC7A-3EB0-4389-8EC6-374872DD0D78}" srcOrd="4" destOrd="0" presId="urn:microsoft.com/office/officeart/2008/layout/LinedList"/>
    <dgm:cxn modelId="{FFD3932D-2565-4F71-93F0-11195A3A4C3E}" type="presParOf" srcId="{B86EBC7A-3EB0-4389-8EC6-374872DD0D78}" destId="{26DFE531-6A3E-4844-9E46-638F7A1E7E83}" srcOrd="0" destOrd="0" presId="urn:microsoft.com/office/officeart/2008/layout/LinedList"/>
    <dgm:cxn modelId="{4B082669-CD03-4375-ABE6-71BCCC712030}" type="presParOf" srcId="{B86EBC7A-3EB0-4389-8EC6-374872DD0D78}" destId="{B72C8348-972B-4DCF-8A5F-C305E0ECAB9A}" srcOrd="1" destOrd="0" presId="urn:microsoft.com/office/officeart/2008/layout/LinedList"/>
    <dgm:cxn modelId="{E2087879-F4B4-4C48-87F5-18F1EB564936}" type="presParOf" srcId="{B86EBC7A-3EB0-4389-8EC6-374872DD0D78}" destId="{4E1C97C0-EB42-4493-BC2F-25F9141E8EFB}" srcOrd="2" destOrd="0" presId="urn:microsoft.com/office/officeart/2008/layout/LinedList"/>
    <dgm:cxn modelId="{518ECC97-70EC-468E-A612-9AD7A96CD352}" type="presParOf" srcId="{967432D6-1A55-484B-A1FB-D2C78983BB59}" destId="{E1B2F378-FA33-4560-8F11-8ADC2BEC74E6}" srcOrd="5" destOrd="0" presId="urn:microsoft.com/office/officeart/2008/layout/LinedList"/>
    <dgm:cxn modelId="{E453CA9A-B010-43E2-B3D0-9DFDF858B776}" type="presParOf" srcId="{967432D6-1A55-484B-A1FB-D2C78983BB59}" destId="{E591CCA9-17A8-4407-AEED-28FE108E7FD6}" srcOrd="6" destOrd="0" presId="urn:microsoft.com/office/officeart/2008/layout/LinedList"/>
  </dgm:cxnLst>
  <dgm:bg>
    <a:solidFill>
      <a:schemeClr val="bg1"/>
    </a:solidFill>
  </dgm:bg>
  <dgm:whole>
    <a:ln>
      <a:solidFill>
        <a:srgbClr val="00B050"/>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91BB80-12B7-4417-AC33-41B59037A2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78A92773-66B6-4037-BD74-1B85AA076ECD}">
      <dgm:prSet phldrT="[Texto]" custT="1"/>
      <dgm:spPr>
        <a:solidFill>
          <a:srgbClr val="92D050"/>
        </a:solidFill>
      </dgm:spPr>
      <dgm:t>
        <a:bodyPr/>
        <a:lstStyle/>
        <a:p>
          <a:r>
            <a:rPr lang="es-ES" sz="1600" b="1" dirty="0" smtClean="0">
              <a:solidFill>
                <a:schemeClr val="tx1"/>
              </a:solidFill>
              <a:latin typeface="Calibri" panose="020F0502020204030204" pitchFamily="34" charset="0"/>
              <a:cs typeface="Calibri" panose="020F0502020204030204" pitchFamily="34" charset="0"/>
            </a:rPr>
            <a:t>El lenguaje</a:t>
          </a:r>
          <a:endParaRPr lang="es-EC" sz="1600" dirty="0">
            <a:solidFill>
              <a:schemeClr val="tx1"/>
            </a:solidFill>
            <a:latin typeface="Calibri" panose="020F0502020204030204" pitchFamily="34" charset="0"/>
            <a:cs typeface="Calibri" panose="020F0502020204030204" pitchFamily="34" charset="0"/>
          </a:endParaRPr>
        </a:p>
      </dgm:t>
    </dgm:pt>
    <dgm:pt modelId="{F9D39456-BD8D-4AD1-B432-CF7F7ACABE11}" type="parTrans" cxnId="{091BBA3E-BA19-4F46-AC2D-42BB503F39E1}">
      <dgm:prSet/>
      <dgm:spPr/>
      <dgm:t>
        <a:bodyPr/>
        <a:lstStyle/>
        <a:p>
          <a:endParaRPr lang="es-EC" sz="1400">
            <a:latin typeface="Calibri" panose="020F0502020204030204" pitchFamily="34" charset="0"/>
            <a:cs typeface="Calibri" panose="020F0502020204030204" pitchFamily="34" charset="0"/>
          </a:endParaRPr>
        </a:p>
      </dgm:t>
    </dgm:pt>
    <dgm:pt modelId="{E6088477-998A-4887-9D44-0E0B194C2506}" type="sibTrans" cxnId="{091BBA3E-BA19-4F46-AC2D-42BB503F39E1}">
      <dgm:prSet/>
      <dgm:spPr/>
      <dgm:t>
        <a:bodyPr/>
        <a:lstStyle/>
        <a:p>
          <a:endParaRPr lang="es-EC" sz="1400">
            <a:latin typeface="Calibri" panose="020F0502020204030204" pitchFamily="34" charset="0"/>
            <a:cs typeface="Calibri" panose="020F0502020204030204" pitchFamily="34" charset="0"/>
          </a:endParaRPr>
        </a:p>
      </dgm:t>
    </dgm:pt>
    <dgm:pt modelId="{D3D5E41C-4014-4C34-BC62-4C192A040AD4}">
      <dgm:prSet phldrT="[Texto]" custT="1"/>
      <dgm:spPr>
        <a:ln>
          <a:solidFill>
            <a:schemeClr val="bg2">
              <a:lumMod val="50000"/>
            </a:schemeClr>
          </a:solidFill>
        </a:ln>
      </dgm:spPr>
      <dgm:t>
        <a:bodyPr/>
        <a:lstStyle/>
        <a:p>
          <a:r>
            <a:rPr lang="es-ES" sz="1600" b="0" dirty="0" smtClean="0">
              <a:latin typeface="Calibri" panose="020F0502020204030204" pitchFamily="34" charset="0"/>
              <a:cs typeface="Calibri" panose="020F0502020204030204" pitchFamily="34" charset="0"/>
            </a:rPr>
            <a:t>El lenguaje desde una perspectiva intercultural (</a:t>
          </a:r>
          <a:r>
            <a:rPr lang="es-ES" sz="1600" b="0" dirty="0" err="1" smtClean="0">
              <a:latin typeface="Calibri" panose="020F0502020204030204" pitchFamily="34" charset="0"/>
              <a:cs typeface="Calibri" panose="020F0502020204030204" pitchFamily="34" charset="0"/>
            </a:rPr>
            <a:t>Meyin</a:t>
          </a:r>
          <a:r>
            <a:rPr lang="es-ES" sz="1600" b="0" dirty="0" smtClean="0">
              <a:latin typeface="Calibri" panose="020F0502020204030204" pitchFamily="34" charset="0"/>
              <a:cs typeface="Calibri" panose="020F0502020204030204" pitchFamily="34" charset="0"/>
            </a:rPr>
            <a:t>)</a:t>
          </a:r>
          <a:endParaRPr lang="es-EC" sz="1600" b="0" dirty="0">
            <a:latin typeface="Calibri" panose="020F0502020204030204" pitchFamily="34" charset="0"/>
            <a:cs typeface="Calibri" panose="020F0502020204030204" pitchFamily="34" charset="0"/>
          </a:endParaRPr>
        </a:p>
      </dgm:t>
    </dgm:pt>
    <dgm:pt modelId="{E433D827-B6F1-442B-A51A-7747AA19D00A}" type="parTrans" cxnId="{001A7485-72A7-446E-9718-F1EFCD2F2514}">
      <dgm:prSet/>
      <dgm:spPr/>
      <dgm:t>
        <a:bodyPr/>
        <a:lstStyle/>
        <a:p>
          <a:endParaRPr lang="es-EC" sz="1400">
            <a:latin typeface="Calibri" panose="020F0502020204030204" pitchFamily="34" charset="0"/>
            <a:cs typeface="Calibri" panose="020F0502020204030204" pitchFamily="34" charset="0"/>
          </a:endParaRPr>
        </a:p>
      </dgm:t>
    </dgm:pt>
    <dgm:pt modelId="{E35EE15B-F0E6-4B2B-9C0D-0F4A8800A19C}" type="sibTrans" cxnId="{001A7485-72A7-446E-9718-F1EFCD2F2514}">
      <dgm:prSet/>
      <dgm:spPr/>
      <dgm:t>
        <a:bodyPr/>
        <a:lstStyle/>
        <a:p>
          <a:endParaRPr lang="es-EC" sz="1400">
            <a:latin typeface="Calibri" panose="020F0502020204030204" pitchFamily="34" charset="0"/>
            <a:cs typeface="Calibri" panose="020F0502020204030204" pitchFamily="34" charset="0"/>
          </a:endParaRPr>
        </a:p>
      </dgm:t>
    </dgm:pt>
    <dgm:pt modelId="{0D4E75B9-BB9E-44A5-98A9-38B96A2E666D}">
      <dgm:prSet phldrT="[Texto]" custT="1"/>
      <dgm:spPr>
        <a:solidFill>
          <a:srgbClr val="92D050"/>
        </a:solidFill>
      </dgm:spPr>
      <dgm:t>
        <a:bodyPr/>
        <a:lstStyle/>
        <a:p>
          <a:r>
            <a:rPr lang="es-ES" sz="1600" b="1" dirty="0" smtClean="0">
              <a:solidFill>
                <a:schemeClr val="tx1"/>
              </a:solidFill>
              <a:latin typeface="Calibri" panose="020F0502020204030204" pitchFamily="34" charset="0"/>
              <a:cs typeface="Calibri" panose="020F0502020204030204" pitchFamily="34" charset="0"/>
            </a:rPr>
            <a:t>Adquisición del lenguaje</a:t>
          </a:r>
          <a:endParaRPr lang="es-EC" sz="1600" dirty="0">
            <a:solidFill>
              <a:schemeClr val="tx1"/>
            </a:solidFill>
            <a:latin typeface="Calibri" panose="020F0502020204030204" pitchFamily="34" charset="0"/>
            <a:cs typeface="Calibri" panose="020F0502020204030204" pitchFamily="34" charset="0"/>
          </a:endParaRPr>
        </a:p>
      </dgm:t>
    </dgm:pt>
    <dgm:pt modelId="{4623CF9E-0161-4E0B-98D8-C49A41208A29}" type="parTrans" cxnId="{4E5EE0CC-59DB-421E-975B-1FD22FAF30F3}">
      <dgm:prSet/>
      <dgm:spPr/>
      <dgm:t>
        <a:bodyPr/>
        <a:lstStyle/>
        <a:p>
          <a:endParaRPr lang="es-EC" sz="1400">
            <a:latin typeface="Calibri" panose="020F0502020204030204" pitchFamily="34" charset="0"/>
            <a:cs typeface="Calibri" panose="020F0502020204030204" pitchFamily="34" charset="0"/>
          </a:endParaRPr>
        </a:p>
      </dgm:t>
    </dgm:pt>
    <dgm:pt modelId="{36CBE58E-295C-43FF-9188-6CFDB8C654F8}" type="sibTrans" cxnId="{4E5EE0CC-59DB-421E-975B-1FD22FAF30F3}">
      <dgm:prSet/>
      <dgm:spPr/>
      <dgm:t>
        <a:bodyPr/>
        <a:lstStyle/>
        <a:p>
          <a:endParaRPr lang="es-EC" sz="1400">
            <a:latin typeface="Calibri" panose="020F0502020204030204" pitchFamily="34" charset="0"/>
            <a:cs typeface="Calibri" panose="020F0502020204030204" pitchFamily="34" charset="0"/>
          </a:endParaRPr>
        </a:p>
      </dgm:t>
    </dgm:pt>
    <dgm:pt modelId="{B68C4708-1B52-4284-A237-0F7CA6284D98}">
      <dgm:prSet phldrT="[Texto]" custT="1"/>
      <dgm:spPr>
        <a:solidFill>
          <a:srgbClr val="92D050"/>
        </a:solidFill>
      </dgm:spPr>
      <dgm:t>
        <a:bodyPr/>
        <a:lstStyle/>
        <a:p>
          <a:r>
            <a:rPr lang="es-EC" sz="1600" b="1" dirty="0" smtClean="0">
              <a:solidFill>
                <a:schemeClr val="tx1"/>
              </a:solidFill>
              <a:latin typeface="Calibri" panose="020F0502020204030204" pitchFamily="34" charset="0"/>
              <a:cs typeface="Calibri" panose="020F0502020204030204" pitchFamily="34" charset="0"/>
            </a:rPr>
            <a:t>Teorías de la Adquisición del Lenguaje</a:t>
          </a:r>
          <a:endParaRPr lang="es-EC" sz="1600" dirty="0">
            <a:solidFill>
              <a:schemeClr val="tx1"/>
            </a:solidFill>
            <a:latin typeface="Calibri" panose="020F0502020204030204" pitchFamily="34" charset="0"/>
            <a:cs typeface="Calibri" panose="020F0502020204030204" pitchFamily="34" charset="0"/>
          </a:endParaRPr>
        </a:p>
      </dgm:t>
    </dgm:pt>
    <dgm:pt modelId="{1E182BE5-B0FE-4431-AC2E-70EE680634F6}" type="parTrans" cxnId="{C33AC4E2-F392-4329-AD52-38B41ACAA8A4}">
      <dgm:prSet/>
      <dgm:spPr/>
      <dgm:t>
        <a:bodyPr/>
        <a:lstStyle/>
        <a:p>
          <a:endParaRPr lang="es-EC" sz="1400">
            <a:latin typeface="Calibri" panose="020F0502020204030204" pitchFamily="34" charset="0"/>
            <a:cs typeface="Calibri" panose="020F0502020204030204" pitchFamily="34" charset="0"/>
          </a:endParaRPr>
        </a:p>
      </dgm:t>
    </dgm:pt>
    <dgm:pt modelId="{5E236886-5243-40C6-BE56-ED62D0E63157}" type="sibTrans" cxnId="{C33AC4E2-F392-4329-AD52-38B41ACAA8A4}">
      <dgm:prSet/>
      <dgm:spPr/>
      <dgm:t>
        <a:bodyPr/>
        <a:lstStyle/>
        <a:p>
          <a:endParaRPr lang="es-EC" sz="1400">
            <a:latin typeface="Calibri" panose="020F0502020204030204" pitchFamily="34" charset="0"/>
            <a:cs typeface="Calibri" panose="020F0502020204030204" pitchFamily="34" charset="0"/>
          </a:endParaRPr>
        </a:p>
      </dgm:t>
    </dgm:pt>
    <dgm:pt modelId="{4A7A571E-CF7F-46E4-B0A9-578A6B6C64B6}">
      <dgm:prSet phldrT="[Texto]" custT="1"/>
      <dgm:spPr/>
      <dgm:t>
        <a:bodyPr/>
        <a:lstStyle/>
        <a:p>
          <a:r>
            <a:rPr lang="es-EC" sz="1600" b="0" dirty="0" smtClean="0">
              <a:latin typeface="Calibri" panose="020F0502020204030204" pitchFamily="34" charset="0"/>
              <a:cs typeface="Calibri" panose="020F0502020204030204" pitchFamily="34" charset="0"/>
            </a:rPr>
            <a:t>Teoría de Chomsky o del dispositivo de adquisición del lenguaje, innato.</a:t>
          </a:r>
          <a:endParaRPr lang="es-EC" sz="1600" b="0" dirty="0">
            <a:latin typeface="Calibri" panose="020F0502020204030204" pitchFamily="34" charset="0"/>
            <a:cs typeface="Calibri" panose="020F0502020204030204" pitchFamily="34" charset="0"/>
          </a:endParaRPr>
        </a:p>
      </dgm:t>
    </dgm:pt>
    <dgm:pt modelId="{90482A58-FB76-4D21-A702-6D4D1ECBBB21}" type="parTrans" cxnId="{C84748C2-5FB6-4A99-ADD2-8C273E80EC75}">
      <dgm:prSet/>
      <dgm:spPr/>
      <dgm:t>
        <a:bodyPr/>
        <a:lstStyle/>
        <a:p>
          <a:endParaRPr lang="es-EC" sz="1400">
            <a:latin typeface="Calibri" panose="020F0502020204030204" pitchFamily="34" charset="0"/>
            <a:cs typeface="Calibri" panose="020F0502020204030204" pitchFamily="34" charset="0"/>
          </a:endParaRPr>
        </a:p>
      </dgm:t>
    </dgm:pt>
    <dgm:pt modelId="{C3A4B672-8A10-4857-A996-D072A76886ED}" type="sibTrans" cxnId="{C84748C2-5FB6-4A99-ADD2-8C273E80EC75}">
      <dgm:prSet/>
      <dgm:spPr/>
      <dgm:t>
        <a:bodyPr/>
        <a:lstStyle/>
        <a:p>
          <a:endParaRPr lang="es-EC" sz="1400">
            <a:latin typeface="Calibri" panose="020F0502020204030204" pitchFamily="34" charset="0"/>
            <a:cs typeface="Calibri" panose="020F0502020204030204" pitchFamily="34" charset="0"/>
          </a:endParaRPr>
        </a:p>
      </dgm:t>
    </dgm:pt>
    <dgm:pt modelId="{58C5F740-9087-4322-8073-DC302C533BFB}">
      <dgm:prSet phldrT="[Texto]" custT="1"/>
      <dgm:spPr>
        <a:ln>
          <a:solidFill>
            <a:schemeClr val="bg2">
              <a:lumMod val="50000"/>
            </a:schemeClr>
          </a:solidFill>
        </a:ln>
      </dgm:spPr>
      <dgm:t>
        <a:bodyPr/>
        <a:lstStyle/>
        <a:p>
          <a:r>
            <a:rPr lang="es-ES" sz="1600" b="0" dirty="0" smtClean="0">
              <a:latin typeface="Calibri" panose="020F0502020204030204" pitchFamily="34" charset="0"/>
              <a:cs typeface="Calibri" panose="020F0502020204030204" pitchFamily="34" charset="0"/>
            </a:rPr>
            <a:t>El lenguaje verbal, influye en conducta y hábitos del pensamiento</a:t>
          </a:r>
          <a:endParaRPr lang="es-EC" sz="1600" b="0" dirty="0">
            <a:latin typeface="Calibri" panose="020F0502020204030204" pitchFamily="34" charset="0"/>
            <a:cs typeface="Calibri" panose="020F0502020204030204" pitchFamily="34" charset="0"/>
          </a:endParaRPr>
        </a:p>
      </dgm:t>
    </dgm:pt>
    <dgm:pt modelId="{73CD6E77-BF28-45EF-9C5D-A5AAA1455C1C}" type="parTrans" cxnId="{5BF18DBD-D19F-48BE-AD35-948D5D502142}">
      <dgm:prSet/>
      <dgm:spPr/>
      <dgm:t>
        <a:bodyPr/>
        <a:lstStyle/>
        <a:p>
          <a:endParaRPr lang="es-EC" sz="1400">
            <a:latin typeface="Calibri" panose="020F0502020204030204" pitchFamily="34" charset="0"/>
            <a:cs typeface="Calibri" panose="020F0502020204030204" pitchFamily="34" charset="0"/>
          </a:endParaRPr>
        </a:p>
      </dgm:t>
    </dgm:pt>
    <dgm:pt modelId="{0F6DC8D6-022D-4618-B399-7B2DACA591AD}" type="sibTrans" cxnId="{5BF18DBD-D19F-48BE-AD35-948D5D502142}">
      <dgm:prSet/>
      <dgm:spPr/>
      <dgm:t>
        <a:bodyPr/>
        <a:lstStyle/>
        <a:p>
          <a:endParaRPr lang="es-EC" sz="1400">
            <a:latin typeface="Calibri" panose="020F0502020204030204" pitchFamily="34" charset="0"/>
            <a:cs typeface="Calibri" panose="020F0502020204030204" pitchFamily="34" charset="0"/>
          </a:endParaRPr>
        </a:p>
      </dgm:t>
    </dgm:pt>
    <dgm:pt modelId="{068B01A2-7051-46AB-ABF0-703EA01DB555}">
      <dgm:prSet phldrT="[Texto]" custT="1"/>
      <dgm:spPr>
        <a:ln>
          <a:solidFill>
            <a:schemeClr val="bg2">
              <a:lumMod val="50000"/>
            </a:schemeClr>
          </a:solidFill>
        </a:ln>
      </dgm:spPr>
      <dgm:t>
        <a:bodyPr/>
        <a:lstStyle/>
        <a:p>
          <a:r>
            <a:rPr lang="es-ES" sz="1600" b="0" dirty="0" smtClean="0">
              <a:latin typeface="Calibri" panose="020F0502020204030204" pitchFamily="34" charset="0"/>
              <a:cs typeface="Calibri" panose="020F0502020204030204" pitchFamily="34" charset="0"/>
            </a:rPr>
            <a:t>Componentes del Lenguaje; semántico, pragmático, léxico-morfológico, sintáctico.</a:t>
          </a:r>
          <a:endParaRPr lang="es-EC" sz="1600" b="0" dirty="0">
            <a:latin typeface="Calibri" panose="020F0502020204030204" pitchFamily="34" charset="0"/>
            <a:cs typeface="Calibri" panose="020F0502020204030204" pitchFamily="34" charset="0"/>
          </a:endParaRPr>
        </a:p>
      </dgm:t>
    </dgm:pt>
    <dgm:pt modelId="{51E25A24-DD47-4792-8C31-E3948536FC90}" type="parTrans" cxnId="{77BD47A1-3B23-48F0-914D-E01A1E3E55B4}">
      <dgm:prSet/>
      <dgm:spPr/>
      <dgm:t>
        <a:bodyPr/>
        <a:lstStyle/>
        <a:p>
          <a:endParaRPr lang="es-EC" sz="1400">
            <a:latin typeface="Calibri" panose="020F0502020204030204" pitchFamily="34" charset="0"/>
            <a:cs typeface="Calibri" panose="020F0502020204030204" pitchFamily="34" charset="0"/>
          </a:endParaRPr>
        </a:p>
      </dgm:t>
    </dgm:pt>
    <dgm:pt modelId="{E1D4985F-F41E-470D-B8F0-F14BA895CEE0}" type="sibTrans" cxnId="{77BD47A1-3B23-48F0-914D-E01A1E3E55B4}">
      <dgm:prSet/>
      <dgm:spPr/>
      <dgm:t>
        <a:bodyPr/>
        <a:lstStyle/>
        <a:p>
          <a:endParaRPr lang="es-EC" sz="1400">
            <a:latin typeface="Calibri" panose="020F0502020204030204" pitchFamily="34" charset="0"/>
            <a:cs typeface="Calibri" panose="020F0502020204030204" pitchFamily="34" charset="0"/>
          </a:endParaRPr>
        </a:p>
      </dgm:t>
    </dgm:pt>
    <dgm:pt modelId="{5C2EFC63-ECEB-4509-87D8-BAFA9DD55687}">
      <dgm:prSet phldrT="[Texto]" custT="1"/>
      <dgm:spPr>
        <a:ln>
          <a:solidFill>
            <a:schemeClr val="bg2">
              <a:lumMod val="50000"/>
            </a:schemeClr>
          </a:solidFill>
        </a:ln>
      </dgm:spPr>
      <dgm:t>
        <a:bodyPr/>
        <a:lstStyle/>
        <a:p>
          <a:r>
            <a:rPr lang="es-ES" sz="1600" b="0" dirty="0" smtClean="0">
              <a:latin typeface="Calibri" panose="020F0502020204030204" pitchFamily="34" charset="0"/>
              <a:cs typeface="Calibri" panose="020F0502020204030204" pitchFamily="34" charset="0"/>
            </a:rPr>
            <a:t>Funciones del Lenguaje: comunicativa, cognoscitiva, instrumental, personal, informativa.</a:t>
          </a:r>
          <a:endParaRPr lang="es-EC" sz="1600" b="0" dirty="0">
            <a:latin typeface="Calibri" panose="020F0502020204030204" pitchFamily="34" charset="0"/>
            <a:cs typeface="Calibri" panose="020F0502020204030204" pitchFamily="34" charset="0"/>
          </a:endParaRPr>
        </a:p>
      </dgm:t>
    </dgm:pt>
    <dgm:pt modelId="{E157886D-DB52-4A0B-9C53-0EF09255B8F9}" type="parTrans" cxnId="{2EBF48D7-E2BF-4883-B90B-2340E14A075E}">
      <dgm:prSet/>
      <dgm:spPr/>
      <dgm:t>
        <a:bodyPr/>
        <a:lstStyle/>
        <a:p>
          <a:endParaRPr lang="es-EC" sz="1400">
            <a:latin typeface="Calibri" panose="020F0502020204030204" pitchFamily="34" charset="0"/>
            <a:cs typeface="Calibri" panose="020F0502020204030204" pitchFamily="34" charset="0"/>
          </a:endParaRPr>
        </a:p>
      </dgm:t>
    </dgm:pt>
    <dgm:pt modelId="{D89747F3-5C7E-4130-A569-E4E8D9898C38}" type="sibTrans" cxnId="{2EBF48D7-E2BF-4883-B90B-2340E14A075E}">
      <dgm:prSet/>
      <dgm:spPr/>
      <dgm:t>
        <a:bodyPr/>
        <a:lstStyle/>
        <a:p>
          <a:endParaRPr lang="es-EC" sz="1400">
            <a:latin typeface="Calibri" panose="020F0502020204030204" pitchFamily="34" charset="0"/>
            <a:cs typeface="Calibri" panose="020F0502020204030204" pitchFamily="34" charset="0"/>
          </a:endParaRPr>
        </a:p>
      </dgm:t>
    </dgm:pt>
    <dgm:pt modelId="{4F58CA7A-46A8-49C6-9C2E-F88D50C4649F}">
      <dgm:prSet phldrT="[Texto]" custT="1"/>
      <dgm:spPr/>
      <dgm:t>
        <a:bodyPr/>
        <a:lstStyle/>
        <a:p>
          <a:r>
            <a:rPr lang="es-EC" sz="1600" b="0" dirty="0" smtClean="0">
              <a:latin typeface="Calibri" panose="020F0502020204030204" pitchFamily="34" charset="0"/>
              <a:cs typeface="Calibri" panose="020F0502020204030204" pitchFamily="34" charset="0"/>
            </a:rPr>
            <a:t>La teoría de Bruner o de la solución de problemas, innato  + ambiente.</a:t>
          </a:r>
          <a:endParaRPr lang="es-EC" sz="1600" b="0" dirty="0">
            <a:latin typeface="Calibri" panose="020F0502020204030204" pitchFamily="34" charset="0"/>
            <a:cs typeface="Calibri" panose="020F0502020204030204" pitchFamily="34" charset="0"/>
          </a:endParaRPr>
        </a:p>
      </dgm:t>
    </dgm:pt>
    <dgm:pt modelId="{F9B043F6-FCD1-4A93-8937-6A85AD486E08}" type="parTrans" cxnId="{C25245F6-4074-4751-8F15-A78AF0308215}">
      <dgm:prSet/>
      <dgm:spPr/>
      <dgm:t>
        <a:bodyPr/>
        <a:lstStyle/>
        <a:p>
          <a:endParaRPr lang="es-EC" sz="1400">
            <a:latin typeface="Calibri" panose="020F0502020204030204" pitchFamily="34" charset="0"/>
            <a:cs typeface="Calibri" panose="020F0502020204030204" pitchFamily="34" charset="0"/>
          </a:endParaRPr>
        </a:p>
      </dgm:t>
    </dgm:pt>
    <dgm:pt modelId="{DE6A9958-0F6D-4F0F-8D02-70D955891647}" type="sibTrans" cxnId="{C25245F6-4074-4751-8F15-A78AF0308215}">
      <dgm:prSet/>
      <dgm:spPr/>
      <dgm:t>
        <a:bodyPr/>
        <a:lstStyle/>
        <a:p>
          <a:endParaRPr lang="es-EC" sz="1400">
            <a:latin typeface="Calibri" panose="020F0502020204030204" pitchFamily="34" charset="0"/>
            <a:cs typeface="Calibri" panose="020F0502020204030204" pitchFamily="34" charset="0"/>
          </a:endParaRPr>
        </a:p>
      </dgm:t>
    </dgm:pt>
    <dgm:pt modelId="{93DF4378-160A-48A1-9CFF-A79DCD988ED4}">
      <dgm:prSet phldrT="[Texto]" custT="1"/>
      <dgm:spPr/>
      <dgm:t>
        <a:bodyPr/>
        <a:lstStyle/>
        <a:p>
          <a:r>
            <a:rPr lang="es-EC" sz="1600" b="0" dirty="0" smtClean="0">
              <a:latin typeface="Calibri" panose="020F0502020204030204" pitchFamily="34" charset="0"/>
              <a:cs typeface="Calibri" panose="020F0502020204030204" pitchFamily="34" charset="0"/>
            </a:rPr>
            <a:t>Teoría de </a:t>
          </a:r>
          <a:r>
            <a:rPr lang="es-EC" sz="1600" b="0" dirty="0" err="1" smtClean="0">
              <a:latin typeface="Calibri" panose="020F0502020204030204" pitchFamily="34" charset="0"/>
              <a:cs typeface="Calibri" panose="020F0502020204030204" pitchFamily="34" charset="0"/>
            </a:rPr>
            <a:t>Piaget</a:t>
          </a:r>
          <a:r>
            <a:rPr lang="es-EC" sz="1600" b="0" dirty="0" smtClean="0">
              <a:latin typeface="Calibri" panose="020F0502020204030204" pitchFamily="34" charset="0"/>
              <a:cs typeface="Calibri" panose="020F0502020204030204" pitchFamily="34" charset="0"/>
            </a:rPr>
            <a:t>, el niño crea su conocimiento y utiliza lenguaje para socializar.</a:t>
          </a:r>
          <a:endParaRPr lang="es-EC" sz="1600" b="0" dirty="0">
            <a:latin typeface="Calibri" panose="020F0502020204030204" pitchFamily="34" charset="0"/>
            <a:cs typeface="Calibri" panose="020F0502020204030204" pitchFamily="34" charset="0"/>
          </a:endParaRPr>
        </a:p>
      </dgm:t>
    </dgm:pt>
    <dgm:pt modelId="{CCDEA55F-0FD5-47A3-B650-6BE22789691E}" type="parTrans" cxnId="{EB49A3E7-E96D-4060-864F-C07EA69BAB36}">
      <dgm:prSet/>
      <dgm:spPr/>
      <dgm:t>
        <a:bodyPr/>
        <a:lstStyle/>
        <a:p>
          <a:endParaRPr lang="es-EC" sz="1400">
            <a:latin typeface="Calibri" panose="020F0502020204030204" pitchFamily="34" charset="0"/>
            <a:cs typeface="Calibri" panose="020F0502020204030204" pitchFamily="34" charset="0"/>
          </a:endParaRPr>
        </a:p>
      </dgm:t>
    </dgm:pt>
    <dgm:pt modelId="{1DB17AAB-C688-41F5-A857-13223A913468}" type="sibTrans" cxnId="{EB49A3E7-E96D-4060-864F-C07EA69BAB36}">
      <dgm:prSet/>
      <dgm:spPr/>
      <dgm:t>
        <a:bodyPr/>
        <a:lstStyle/>
        <a:p>
          <a:endParaRPr lang="es-EC" sz="1400">
            <a:latin typeface="Calibri" panose="020F0502020204030204" pitchFamily="34" charset="0"/>
            <a:cs typeface="Calibri" panose="020F0502020204030204" pitchFamily="34" charset="0"/>
          </a:endParaRPr>
        </a:p>
      </dgm:t>
    </dgm:pt>
    <dgm:pt modelId="{FFC2A400-1C29-4846-B8A0-A1C5D27E69F3}">
      <dgm:prSet phldrT="[Texto]" custT="1"/>
      <dgm:spPr/>
      <dgm:t>
        <a:bodyPr/>
        <a:lstStyle/>
        <a:p>
          <a:r>
            <a:rPr lang="es-EC" sz="1600" b="0" dirty="0" smtClean="0">
              <a:latin typeface="Calibri" panose="020F0502020204030204" pitchFamily="34" charset="0"/>
              <a:cs typeface="Calibri" panose="020F0502020204030204" pitchFamily="34" charset="0"/>
            </a:rPr>
            <a:t>Teoría de </a:t>
          </a:r>
          <a:r>
            <a:rPr lang="es-EC" sz="1600" b="0" dirty="0" err="1" smtClean="0">
              <a:latin typeface="Calibri" panose="020F0502020204030204" pitchFamily="34" charset="0"/>
              <a:cs typeface="Calibri" panose="020F0502020204030204" pitchFamily="34" charset="0"/>
            </a:rPr>
            <a:t>Vigotsky</a:t>
          </a:r>
          <a:r>
            <a:rPr lang="es-EC" sz="1600" b="0" dirty="0" smtClean="0">
              <a:latin typeface="Calibri" panose="020F0502020204030204" pitchFamily="34" charset="0"/>
              <a:cs typeface="Calibri" panose="020F0502020204030204" pitchFamily="34" charset="0"/>
            </a:rPr>
            <a:t> o de las influencias socioculturales, históricas, producto social.</a:t>
          </a:r>
          <a:endParaRPr lang="es-EC" sz="1600" b="0" dirty="0">
            <a:latin typeface="Calibri" panose="020F0502020204030204" pitchFamily="34" charset="0"/>
            <a:cs typeface="Calibri" panose="020F0502020204030204" pitchFamily="34" charset="0"/>
          </a:endParaRPr>
        </a:p>
      </dgm:t>
    </dgm:pt>
    <dgm:pt modelId="{EBF858F3-E557-49FD-AA9C-864CA0160400}" type="parTrans" cxnId="{7451E6E4-E6CE-4BF8-9EFC-C1DABFECB5BE}">
      <dgm:prSet/>
      <dgm:spPr/>
      <dgm:t>
        <a:bodyPr/>
        <a:lstStyle/>
        <a:p>
          <a:endParaRPr lang="es-EC" sz="1400">
            <a:latin typeface="Calibri" panose="020F0502020204030204" pitchFamily="34" charset="0"/>
            <a:cs typeface="Calibri" panose="020F0502020204030204" pitchFamily="34" charset="0"/>
          </a:endParaRPr>
        </a:p>
      </dgm:t>
    </dgm:pt>
    <dgm:pt modelId="{CA0C73CE-7AC4-465A-8A1F-06172FB75E79}" type="sibTrans" cxnId="{7451E6E4-E6CE-4BF8-9EFC-C1DABFECB5BE}">
      <dgm:prSet/>
      <dgm:spPr/>
      <dgm:t>
        <a:bodyPr/>
        <a:lstStyle/>
        <a:p>
          <a:endParaRPr lang="es-EC" sz="1400">
            <a:latin typeface="Calibri" panose="020F0502020204030204" pitchFamily="34" charset="0"/>
            <a:cs typeface="Calibri" panose="020F0502020204030204" pitchFamily="34" charset="0"/>
          </a:endParaRPr>
        </a:p>
      </dgm:t>
    </dgm:pt>
    <dgm:pt modelId="{183F0B58-4F11-46D6-9317-DAE66D9DC881}">
      <dgm:prSet phldrT="[Texto]" custT="1"/>
      <dgm:spPr/>
      <dgm:t>
        <a:bodyPr/>
        <a:lstStyle/>
        <a:p>
          <a:r>
            <a:rPr lang="es-EC" sz="1600" b="0" dirty="0" smtClean="0">
              <a:latin typeface="Calibri" panose="020F0502020204030204" pitchFamily="34" charset="0"/>
              <a:cs typeface="Calibri" panose="020F0502020204030204" pitchFamily="34" charset="0"/>
            </a:rPr>
            <a:t>Teoría de </a:t>
          </a:r>
          <a:r>
            <a:rPr lang="es-EC" sz="1600" b="0" dirty="0" err="1" smtClean="0">
              <a:latin typeface="Calibri" panose="020F0502020204030204" pitchFamily="34" charset="0"/>
              <a:cs typeface="Calibri" panose="020F0502020204030204" pitchFamily="34" charset="0"/>
            </a:rPr>
            <a:t>Stern</a:t>
          </a:r>
          <a:r>
            <a:rPr lang="es-EC" sz="1600" b="0" dirty="0" smtClean="0">
              <a:latin typeface="Calibri" panose="020F0502020204030204" pitchFamily="34" charset="0"/>
              <a:cs typeface="Calibri" panose="020F0502020204030204" pitchFamily="34" charset="0"/>
            </a:rPr>
            <a:t> o intelectualista, tendencia expresiva, social a la comunicación y la intencional.</a:t>
          </a:r>
          <a:endParaRPr lang="es-EC" sz="1600" b="0" dirty="0">
            <a:latin typeface="Calibri" panose="020F0502020204030204" pitchFamily="34" charset="0"/>
            <a:cs typeface="Calibri" panose="020F0502020204030204" pitchFamily="34" charset="0"/>
          </a:endParaRPr>
        </a:p>
      </dgm:t>
    </dgm:pt>
    <dgm:pt modelId="{FC9801CC-DA03-4027-8A6A-4BC180190CD2}" type="parTrans" cxnId="{A5EE0F7E-42CD-43B7-969E-0CD18273668B}">
      <dgm:prSet/>
      <dgm:spPr/>
      <dgm:t>
        <a:bodyPr/>
        <a:lstStyle/>
        <a:p>
          <a:endParaRPr lang="es-EC" sz="1400">
            <a:latin typeface="Calibri" panose="020F0502020204030204" pitchFamily="34" charset="0"/>
            <a:cs typeface="Calibri" panose="020F0502020204030204" pitchFamily="34" charset="0"/>
          </a:endParaRPr>
        </a:p>
      </dgm:t>
    </dgm:pt>
    <dgm:pt modelId="{3565786A-8640-496B-912A-F0A1E6D27360}" type="sibTrans" cxnId="{A5EE0F7E-42CD-43B7-969E-0CD18273668B}">
      <dgm:prSet/>
      <dgm:spPr/>
      <dgm:t>
        <a:bodyPr/>
        <a:lstStyle/>
        <a:p>
          <a:endParaRPr lang="es-EC" sz="1400">
            <a:latin typeface="Calibri" panose="020F0502020204030204" pitchFamily="34" charset="0"/>
            <a:cs typeface="Calibri" panose="020F0502020204030204" pitchFamily="34" charset="0"/>
          </a:endParaRPr>
        </a:p>
      </dgm:t>
    </dgm:pt>
    <dgm:pt modelId="{DA3B1E89-2140-4994-A9CE-FA1E777A2380}">
      <dgm:prSet phldrT="[Texto]" custT="1"/>
      <dgm:spPr/>
      <dgm:t>
        <a:bodyPr/>
        <a:lstStyle/>
        <a:p>
          <a:pPr algn="l"/>
          <a:r>
            <a:rPr lang="es-EC" sz="1800" b="0" dirty="0" smtClean="0">
              <a:latin typeface="Calibri" panose="020F0502020204030204" pitchFamily="34" charset="0"/>
              <a:cs typeface="Calibri" panose="020F0502020204030204" pitchFamily="34" charset="0"/>
            </a:rPr>
            <a:t>Mecanismos para la adquisición del lenguaje: imitación, observación, acción  (juego).</a:t>
          </a:r>
          <a:endParaRPr lang="es-EC" sz="1800" b="0" dirty="0">
            <a:latin typeface="Calibri" panose="020F0502020204030204" pitchFamily="34" charset="0"/>
            <a:cs typeface="Calibri" panose="020F0502020204030204" pitchFamily="34" charset="0"/>
          </a:endParaRPr>
        </a:p>
      </dgm:t>
    </dgm:pt>
    <dgm:pt modelId="{995BB924-A4C2-44F4-B6D7-2F7F8DDC3529}" type="sibTrans" cxnId="{04F4894E-B46D-487A-8FD7-CAB2A813624C}">
      <dgm:prSet/>
      <dgm:spPr/>
      <dgm:t>
        <a:bodyPr/>
        <a:lstStyle/>
        <a:p>
          <a:endParaRPr lang="es-EC" sz="1400">
            <a:latin typeface="Calibri" panose="020F0502020204030204" pitchFamily="34" charset="0"/>
            <a:cs typeface="Calibri" panose="020F0502020204030204" pitchFamily="34" charset="0"/>
          </a:endParaRPr>
        </a:p>
      </dgm:t>
    </dgm:pt>
    <dgm:pt modelId="{699500E0-0A00-45FE-9FDF-C483C2E72E8F}" type="parTrans" cxnId="{04F4894E-B46D-487A-8FD7-CAB2A813624C}">
      <dgm:prSet/>
      <dgm:spPr/>
      <dgm:t>
        <a:bodyPr/>
        <a:lstStyle/>
        <a:p>
          <a:endParaRPr lang="es-EC" sz="1400">
            <a:latin typeface="Calibri" panose="020F0502020204030204" pitchFamily="34" charset="0"/>
            <a:cs typeface="Calibri" panose="020F0502020204030204" pitchFamily="34" charset="0"/>
          </a:endParaRPr>
        </a:p>
      </dgm:t>
    </dgm:pt>
    <dgm:pt modelId="{B521848B-BCB8-4449-8A49-A19C45780E35}">
      <dgm:prSet custT="1"/>
      <dgm:spPr/>
      <dgm:t>
        <a:bodyPr/>
        <a:lstStyle/>
        <a:p>
          <a:pPr algn="l"/>
          <a:r>
            <a:rPr lang="es-EC" sz="1800" b="0" dirty="0" smtClean="0">
              <a:latin typeface="Calibri" panose="020F0502020204030204" pitchFamily="34" charset="0"/>
              <a:cs typeface="Calibri" panose="020F0502020204030204" pitchFamily="34" charset="0"/>
            </a:rPr>
            <a:t>Condiciones generales para la adquisición del habla: neurofisiológicas, psíquicas, socioculturales (relaciones afectivas).</a:t>
          </a:r>
          <a:endParaRPr lang="es-EC" sz="1800" dirty="0"/>
        </a:p>
      </dgm:t>
    </dgm:pt>
    <dgm:pt modelId="{8F942BF9-7833-4986-B35C-FBD42687334F}" type="sibTrans" cxnId="{D9495913-FA7B-48F1-AEAB-3593DC3428BE}">
      <dgm:prSet/>
      <dgm:spPr/>
      <dgm:t>
        <a:bodyPr/>
        <a:lstStyle/>
        <a:p>
          <a:endParaRPr lang="es-EC"/>
        </a:p>
      </dgm:t>
    </dgm:pt>
    <dgm:pt modelId="{6076D098-8A7D-45CA-819D-3DE9E530749A}" type="parTrans" cxnId="{D9495913-FA7B-48F1-AEAB-3593DC3428BE}">
      <dgm:prSet/>
      <dgm:spPr/>
      <dgm:t>
        <a:bodyPr/>
        <a:lstStyle/>
        <a:p>
          <a:endParaRPr lang="es-EC"/>
        </a:p>
      </dgm:t>
    </dgm:pt>
    <dgm:pt modelId="{7EE1F630-8556-455D-BE0D-2CE552DB7B48}">
      <dgm:prSet phldrT="[Texto]" custT="1"/>
      <dgm:spPr/>
      <dgm:t>
        <a:bodyPr/>
        <a:lstStyle/>
        <a:p>
          <a:pPr algn="l"/>
          <a:endParaRPr lang="es-EC" sz="1400" b="0" dirty="0">
            <a:latin typeface="Calibri" panose="020F0502020204030204" pitchFamily="34" charset="0"/>
            <a:cs typeface="Calibri" panose="020F0502020204030204" pitchFamily="34" charset="0"/>
          </a:endParaRPr>
        </a:p>
      </dgm:t>
    </dgm:pt>
    <dgm:pt modelId="{6166D82A-2C5B-4649-A7F2-7ED7B0654E70}" type="sibTrans" cxnId="{6256B861-5B24-4C4D-8484-9777D0C106E7}">
      <dgm:prSet/>
      <dgm:spPr/>
      <dgm:t>
        <a:bodyPr/>
        <a:lstStyle/>
        <a:p>
          <a:endParaRPr lang="es-EC"/>
        </a:p>
      </dgm:t>
    </dgm:pt>
    <dgm:pt modelId="{34B0E6AB-D6FD-4641-A5BE-6EE2DDF38CC3}" type="parTrans" cxnId="{6256B861-5B24-4C4D-8484-9777D0C106E7}">
      <dgm:prSet/>
      <dgm:spPr/>
      <dgm:t>
        <a:bodyPr/>
        <a:lstStyle/>
        <a:p>
          <a:endParaRPr lang="es-EC"/>
        </a:p>
      </dgm:t>
    </dgm:pt>
    <dgm:pt modelId="{BAB63A21-75B1-491F-8E6D-1AC6681DF6F7}" type="pres">
      <dgm:prSet presAssocID="{4991BB80-12B7-4417-AC33-41B59037A2B8}" presName="linearFlow" presStyleCnt="0">
        <dgm:presLayoutVars>
          <dgm:dir/>
          <dgm:animLvl val="lvl"/>
          <dgm:resizeHandles val="exact"/>
        </dgm:presLayoutVars>
      </dgm:prSet>
      <dgm:spPr/>
      <dgm:t>
        <a:bodyPr/>
        <a:lstStyle/>
        <a:p>
          <a:endParaRPr lang="es-EC"/>
        </a:p>
      </dgm:t>
    </dgm:pt>
    <dgm:pt modelId="{483EBAC4-DA3B-4028-93A8-3900653A1661}" type="pres">
      <dgm:prSet presAssocID="{78A92773-66B6-4037-BD74-1B85AA076ECD}" presName="composite" presStyleCnt="0"/>
      <dgm:spPr/>
    </dgm:pt>
    <dgm:pt modelId="{522E5EE9-5D61-4364-8F67-52A585A72215}" type="pres">
      <dgm:prSet presAssocID="{78A92773-66B6-4037-BD74-1B85AA076ECD}" presName="parentText" presStyleLbl="alignNode1" presStyleIdx="0" presStyleCnt="3">
        <dgm:presLayoutVars>
          <dgm:chMax val="1"/>
          <dgm:bulletEnabled val="1"/>
        </dgm:presLayoutVars>
      </dgm:prSet>
      <dgm:spPr/>
      <dgm:t>
        <a:bodyPr/>
        <a:lstStyle/>
        <a:p>
          <a:endParaRPr lang="es-EC"/>
        </a:p>
      </dgm:t>
    </dgm:pt>
    <dgm:pt modelId="{47EC81D8-6291-417A-9DB7-3288B3371280}" type="pres">
      <dgm:prSet presAssocID="{78A92773-66B6-4037-BD74-1B85AA076ECD}" presName="descendantText" presStyleLbl="alignAcc1" presStyleIdx="0" presStyleCnt="3" custScaleY="136265">
        <dgm:presLayoutVars>
          <dgm:bulletEnabled val="1"/>
        </dgm:presLayoutVars>
      </dgm:prSet>
      <dgm:spPr/>
      <dgm:t>
        <a:bodyPr/>
        <a:lstStyle/>
        <a:p>
          <a:endParaRPr lang="es-EC"/>
        </a:p>
      </dgm:t>
    </dgm:pt>
    <dgm:pt modelId="{ACE9E8E6-105C-40AA-BA4E-2C65164CDB4B}" type="pres">
      <dgm:prSet presAssocID="{E6088477-998A-4887-9D44-0E0B194C2506}" presName="sp" presStyleCnt="0"/>
      <dgm:spPr/>
    </dgm:pt>
    <dgm:pt modelId="{68340127-FAEE-421A-9DBA-360FD41C70D7}" type="pres">
      <dgm:prSet presAssocID="{0D4E75B9-BB9E-44A5-98A9-38B96A2E666D}" presName="composite" presStyleCnt="0"/>
      <dgm:spPr/>
    </dgm:pt>
    <dgm:pt modelId="{3BBF13C0-47B3-49CF-8078-B09F6775533D}" type="pres">
      <dgm:prSet presAssocID="{0D4E75B9-BB9E-44A5-98A9-38B96A2E666D}" presName="parentText" presStyleLbl="alignNode1" presStyleIdx="1" presStyleCnt="3">
        <dgm:presLayoutVars>
          <dgm:chMax val="1"/>
          <dgm:bulletEnabled val="1"/>
        </dgm:presLayoutVars>
      </dgm:prSet>
      <dgm:spPr/>
      <dgm:t>
        <a:bodyPr/>
        <a:lstStyle/>
        <a:p>
          <a:endParaRPr lang="es-EC"/>
        </a:p>
      </dgm:t>
    </dgm:pt>
    <dgm:pt modelId="{966FA79C-AB6C-4C5A-A72F-273E71F15E86}" type="pres">
      <dgm:prSet presAssocID="{0D4E75B9-BB9E-44A5-98A9-38B96A2E666D}" presName="descendantText" presStyleLbl="alignAcc1" presStyleIdx="1" presStyleCnt="3" custScaleY="131215" custLinFactNeighborX="14" custLinFactNeighborY="-823">
        <dgm:presLayoutVars>
          <dgm:bulletEnabled val="1"/>
        </dgm:presLayoutVars>
      </dgm:prSet>
      <dgm:spPr/>
      <dgm:t>
        <a:bodyPr/>
        <a:lstStyle/>
        <a:p>
          <a:endParaRPr lang="es-EC"/>
        </a:p>
      </dgm:t>
    </dgm:pt>
    <dgm:pt modelId="{86FF964A-A860-45A7-984A-93824D80ECA1}" type="pres">
      <dgm:prSet presAssocID="{36CBE58E-295C-43FF-9188-6CFDB8C654F8}" presName="sp" presStyleCnt="0"/>
      <dgm:spPr/>
    </dgm:pt>
    <dgm:pt modelId="{AE76E704-B650-4987-B92F-FC1D5FD02557}" type="pres">
      <dgm:prSet presAssocID="{B68C4708-1B52-4284-A237-0F7CA6284D98}" presName="composite" presStyleCnt="0"/>
      <dgm:spPr/>
    </dgm:pt>
    <dgm:pt modelId="{68C61404-6BCE-4B46-8843-05C81D86847E}" type="pres">
      <dgm:prSet presAssocID="{B68C4708-1B52-4284-A237-0F7CA6284D98}" presName="parentText" presStyleLbl="alignNode1" presStyleIdx="2" presStyleCnt="3">
        <dgm:presLayoutVars>
          <dgm:chMax val="1"/>
          <dgm:bulletEnabled val="1"/>
        </dgm:presLayoutVars>
      </dgm:prSet>
      <dgm:spPr/>
      <dgm:t>
        <a:bodyPr/>
        <a:lstStyle/>
        <a:p>
          <a:endParaRPr lang="es-EC"/>
        </a:p>
      </dgm:t>
    </dgm:pt>
    <dgm:pt modelId="{F8B90F14-B914-4B7A-97A0-5373B4450AC2}" type="pres">
      <dgm:prSet presAssocID="{B68C4708-1B52-4284-A237-0F7CA6284D98}" presName="descendantText" presStyleLbl="alignAcc1" presStyleIdx="2" presStyleCnt="3" custScaleY="171070">
        <dgm:presLayoutVars>
          <dgm:bulletEnabled val="1"/>
        </dgm:presLayoutVars>
      </dgm:prSet>
      <dgm:spPr/>
      <dgm:t>
        <a:bodyPr/>
        <a:lstStyle/>
        <a:p>
          <a:endParaRPr lang="es-EC"/>
        </a:p>
      </dgm:t>
    </dgm:pt>
  </dgm:ptLst>
  <dgm:cxnLst>
    <dgm:cxn modelId="{04F4894E-B46D-487A-8FD7-CAB2A813624C}" srcId="{0D4E75B9-BB9E-44A5-98A9-38B96A2E666D}" destId="{DA3B1E89-2140-4994-A9CE-FA1E777A2380}" srcOrd="2" destOrd="0" parTransId="{699500E0-0A00-45FE-9FDF-C483C2E72E8F}" sibTransId="{995BB924-A4C2-44F4-B6D7-2F7F8DDC3529}"/>
    <dgm:cxn modelId="{99595098-9FD5-438B-9D1C-355BB8FBA1A3}" type="presOf" srcId="{068B01A2-7051-46AB-ABF0-703EA01DB555}" destId="{47EC81D8-6291-417A-9DB7-3288B3371280}" srcOrd="0" destOrd="2" presId="urn:microsoft.com/office/officeart/2005/8/layout/chevron2"/>
    <dgm:cxn modelId="{0E992206-26AF-4604-B54E-89DDEB838445}" type="presOf" srcId="{4F58CA7A-46A8-49C6-9C2E-F88D50C4649F}" destId="{F8B90F14-B914-4B7A-97A0-5373B4450AC2}" srcOrd="0" destOrd="1" presId="urn:microsoft.com/office/officeart/2005/8/layout/chevron2"/>
    <dgm:cxn modelId="{0B923736-99B0-4B70-BB06-7F18A588137A}" type="presOf" srcId="{4991BB80-12B7-4417-AC33-41B59037A2B8}" destId="{BAB63A21-75B1-491F-8E6D-1AC6681DF6F7}" srcOrd="0" destOrd="0" presId="urn:microsoft.com/office/officeart/2005/8/layout/chevron2"/>
    <dgm:cxn modelId="{EB49A3E7-E96D-4060-864F-C07EA69BAB36}" srcId="{B68C4708-1B52-4284-A237-0F7CA6284D98}" destId="{93DF4378-160A-48A1-9CFF-A79DCD988ED4}" srcOrd="2" destOrd="0" parTransId="{CCDEA55F-0FD5-47A3-B650-6BE22789691E}" sibTransId="{1DB17AAB-C688-41F5-A857-13223A913468}"/>
    <dgm:cxn modelId="{091BBA3E-BA19-4F46-AC2D-42BB503F39E1}" srcId="{4991BB80-12B7-4417-AC33-41B59037A2B8}" destId="{78A92773-66B6-4037-BD74-1B85AA076ECD}" srcOrd="0" destOrd="0" parTransId="{F9D39456-BD8D-4AD1-B432-CF7F7ACABE11}" sibTransId="{E6088477-998A-4887-9D44-0E0B194C2506}"/>
    <dgm:cxn modelId="{6256B861-5B24-4C4D-8484-9777D0C106E7}" srcId="{0D4E75B9-BB9E-44A5-98A9-38B96A2E666D}" destId="{7EE1F630-8556-455D-BE0D-2CE552DB7B48}" srcOrd="0" destOrd="0" parTransId="{34B0E6AB-D6FD-4641-A5BE-6EE2DDF38CC3}" sibTransId="{6166D82A-2C5B-4649-A7F2-7ED7B0654E70}"/>
    <dgm:cxn modelId="{5B278BEC-8D86-40D1-AD1A-85E27B44AACB}" type="presOf" srcId="{DA3B1E89-2140-4994-A9CE-FA1E777A2380}" destId="{966FA79C-AB6C-4C5A-A72F-273E71F15E86}" srcOrd="0" destOrd="2" presId="urn:microsoft.com/office/officeart/2005/8/layout/chevron2"/>
    <dgm:cxn modelId="{4E5EE0CC-59DB-421E-975B-1FD22FAF30F3}" srcId="{4991BB80-12B7-4417-AC33-41B59037A2B8}" destId="{0D4E75B9-BB9E-44A5-98A9-38B96A2E666D}" srcOrd="1" destOrd="0" parTransId="{4623CF9E-0161-4E0B-98D8-C49A41208A29}" sibTransId="{36CBE58E-295C-43FF-9188-6CFDB8C654F8}"/>
    <dgm:cxn modelId="{5BF18DBD-D19F-48BE-AD35-948D5D502142}" srcId="{78A92773-66B6-4037-BD74-1B85AA076ECD}" destId="{58C5F740-9087-4322-8073-DC302C533BFB}" srcOrd="1" destOrd="0" parTransId="{73CD6E77-BF28-45EF-9C5D-A5AAA1455C1C}" sibTransId="{0F6DC8D6-022D-4618-B399-7B2DACA591AD}"/>
    <dgm:cxn modelId="{8A7DC703-8CAB-4F27-AD98-78F0AF5F491B}" type="presOf" srcId="{183F0B58-4F11-46D6-9317-DAE66D9DC881}" destId="{F8B90F14-B914-4B7A-97A0-5373B4450AC2}" srcOrd="0" destOrd="4" presId="urn:microsoft.com/office/officeart/2005/8/layout/chevron2"/>
    <dgm:cxn modelId="{1725ACAE-5C2B-40A6-90EA-58208F1C7963}" type="presOf" srcId="{B68C4708-1B52-4284-A237-0F7CA6284D98}" destId="{68C61404-6BCE-4B46-8843-05C81D86847E}" srcOrd="0" destOrd="0" presId="urn:microsoft.com/office/officeart/2005/8/layout/chevron2"/>
    <dgm:cxn modelId="{34AC57B4-1348-4218-9E60-F82F5B5005B6}" type="presOf" srcId="{4A7A571E-CF7F-46E4-B0A9-578A6B6C64B6}" destId="{F8B90F14-B914-4B7A-97A0-5373B4450AC2}" srcOrd="0" destOrd="0" presId="urn:microsoft.com/office/officeart/2005/8/layout/chevron2"/>
    <dgm:cxn modelId="{1723A6E7-D6A7-4363-9162-AA7F0ABEEA63}" type="presOf" srcId="{58C5F740-9087-4322-8073-DC302C533BFB}" destId="{47EC81D8-6291-417A-9DB7-3288B3371280}" srcOrd="0" destOrd="1" presId="urn:microsoft.com/office/officeart/2005/8/layout/chevron2"/>
    <dgm:cxn modelId="{7451E6E4-E6CE-4BF8-9EFC-C1DABFECB5BE}" srcId="{B68C4708-1B52-4284-A237-0F7CA6284D98}" destId="{FFC2A400-1C29-4846-B8A0-A1C5D27E69F3}" srcOrd="3" destOrd="0" parTransId="{EBF858F3-E557-49FD-AA9C-864CA0160400}" sibTransId="{CA0C73CE-7AC4-465A-8A1F-06172FB75E79}"/>
    <dgm:cxn modelId="{C84748C2-5FB6-4A99-ADD2-8C273E80EC75}" srcId="{B68C4708-1B52-4284-A237-0F7CA6284D98}" destId="{4A7A571E-CF7F-46E4-B0A9-578A6B6C64B6}" srcOrd="0" destOrd="0" parTransId="{90482A58-FB76-4D21-A702-6D4D1ECBBB21}" sibTransId="{C3A4B672-8A10-4857-A996-D072A76886ED}"/>
    <dgm:cxn modelId="{C25245F6-4074-4751-8F15-A78AF0308215}" srcId="{B68C4708-1B52-4284-A237-0F7CA6284D98}" destId="{4F58CA7A-46A8-49C6-9C2E-F88D50C4649F}" srcOrd="1" destOrd="0" parTransId="{F9B043F6-FCD1-4A93-8937-6A85AD486E08}" sibTransId="{DE6A9958-0F6D-4F0F-8D02-70D955891647}"/>
    <dgm:cxn modelId="{75F74CCA-6F20-485E-A991-11C615B529D0}" type="presOf" srcId="{93DF4378-160A-48A1-9CFF-A79DCD988ED4}" destId="{F8B90F14-B914-4B7A-97A0-5373B4450AC2}" srcOrd="0" destOrd="2" presId="urn:microsoft.com/office/officeart/2005/8/layout/chevron2"/>
    <dgm:cxn modelId="{A5EE0F7E-42CD-43B7-969E-0CD18273668B}" srcId="{B68C4708-1B52-4284-A237-0F7CA6284D98}" destId="{183F0B58-4F11-46D6-9317-DAE66D9DC881}" srcOrd="4" destOrd="0" parTransId="{FC9801CC-DA03-4027-8A6A-4BC180190CD2}" sibTransId="{3565786A-8640-496B-912A-F0A1E6D27360}"/>
    <dgm:cxn modelId="{2EBF48D7-E2BF-4883-B90B-2340E14A075E}" srcId="{78A92773-66B6-4037-BD74-1B85AA076ECD}" destId="{5C2EFC63-ECEB-4509-87D8-BAFA9DD55687}" srcOrd="3" destOrd="0" parTransId="{E157886D-DB52-4A0B-9C53-0EF09255B8F9}" sibTransId="{D89747F3-5C7E-4130-A569-E4E8D9898C38}"/>
    <dgm:cxn modelId="{854B361A-878A-41E3-8BC5-55627553B284}" type="presOf" srcId="{78A92773-66B6-4037-BD74-1B85AA076ECD}" destId="{522E5EE9-5D61-4364-8F67-52A585A72215}" srcOrd="0" destOrd="0" presId="urn:microsoft.com/office/officeart/2005/8/layout/chevron2"/>
    <dgm:cxn modelId="{77BD47A1-3B23-48F0-914D-E01A1E3E55B4}" srcId="{78A92773-66B6-4037-BD74-1B85AA076ECD}" destId="{068B01A2-7051-46AB-ABF0-703EA01DB555}" srcOrd="2" destOrd="0" parTransId="{51E25A24-DD47-4792-8C31-E3948536FC90}" sibTransId="{E1D4985F-F41E-470D-B8F0-F14BA895CEE0}"/>
    <dgm:cxn modelId="{86D243C7-8D67-43BE-96D4-6FC91B59F4CC}" type="presOf" srcId="{B521848B-BCB8-4449-8A49-A19C45780E35}" destId="{966FA79C-AB6C-4C5A-A72F-273E71F15E86}" srcOrd="0" destOrd="1" presId="urn:microsoft.com/office/officeart/2005/8/layout/chevron2"/>
    <dgm:cxn modelId="{D229ED79-D68C-4094-AB7D-D8F26FEB9691}" type="presOf" srcId="{D3D5E41C-4014-4C34-BC62-4C192A040AD4}" destId="{47EC81D8-6291-417A-9DB7-3288B3371280}" srcOrd="0" destOrd="0" presId="urn:microsoft.com/office/officeart/2005/8/layout/chevron2"/>
    <dgm:cxn modelId="{FA5723E2-85A9-44A2-80C1-CA537996B1FF}" type="presOf" srcId="{7EE1F630-8556-455D-BE0D-2CE552DB7B48}" destId="{966FA79C-AB6C-4C5A-A72F-273E71F15E86}" srcOrd="0" destOrd="0" presId="urn:microsoft.com/office/officeart/2005/8/layout/chevron2"/>
    <dgm:cxn modelId="{C33AC4E2-F392-4329-AD52-38B41ACAA8A4}" srcId="{4991BB80-12B7-4417-AC33-41B59037A2B8}" destId="{B68C4708-1B52-4284-A237-0F7CA6284D98}" srcOrd="2" destOrd="0" parTransId="{1E182BE5-B0FE-4431-AC2E-70EE680634F6}" sibTransId="{5E236886-5243-40C6-BE56-ED62D0E63157}"/>
    <dgm:cxn modelId="{4FEB2B62-9020-46E2-B37E-C502D55C6051}" type="presOf" srcId="{5C2EFC63-ECEB-4509-87D8-BAFA9DD55687}" destId="{47EC81D8-6291-417A-9DB7-3288B3371280}" srcOrd="0" destOrd="3" presId="urn:microsoft.com/office/officeart/2005/8/layout/chevron2"/>
    <dgm:cxn modelId="{D9495913-FA7B-48F1-AEAB-3593DC3428BE}" srcId="{0D4E75B9-BB9E-44A5-98A9-38B96A2E666D}" destId="{B521848B-BCB8-4449-8A49-A19C45780E35}" srcOrd="1" destOrd="0" parTransId="{6076D098-8A7D-45CA-819D-3DE9E530749A}" sibTransId="{8F942BF9-7833-4986-B35C-FBD42687334F}"/>
    <dgm:cxn modelId="{001A7485-72A7-446E-9718-F1EFCD2F2514}" srcId="{78A92773-66B6-4037-BD74-1B85AA076ECD}" destId="{D3D5E41C-4014-4C34-BC62-4C192A040AD4}" srcOrd="0" destOrd="0" parTransId="{E433D827-B6F1-442B-A51A-7747AA19D00A}" sibTransId="{E35EE15B-F0E6-4B2B-9C0D-0F4A8800A19C}"/>
    <dgm:cxn modelId="{667C676A-1CC4-49D3-825E-D6BCDF00FAD9}" type="presOf" srcId="{0D4E75B9-BB9E-44A5-98A9-38B96A2E666D}" destId="{3BBF13C0-47B3-49CF-8078-B09F6775533D}" srcOrd="0" destOrd="0" presId="urn:microsoft.com/office/officeart/2005/8/layout/chevron2"/>
    <dgm:cxn modelId="{1E0B0B71-3473-46CE-9840-77C4574F13F5}" type="presOf" srcId="{FFC2A400-1C29-4846-B8A0-A1C5D27E69F3}" destId="{F8B90F14-B914-4B7A-97A0-5373B4450AC2}" srcOrd="0" destOrd="3" presId="urn:microsoft.com/office/officeart/2005/8/layout/chevron2"/>
    <dgm:cxn modelId="{9A56BE6B-B134-4C32-B288-B7B130774A2F}" type="presParOf" srcId="{BAB63A21-75B1-491F-8E6D-1AC6681DF6F7}" destId="{483EBAC4-DA3B-4028-93A8-3900653A1661}" srcOrd="0" destOrd="0" presId="urn:microsoft.com/office/officeart/2005/8/layout/chevron2"/>
    <dgm:cxn modelId="{1A3EA748-B7F2-4941-B095-E34C60A624BD}" type="presParOf" srcId="{483EBAC4-DA3B-4028-93A8-3900653A1661}" destId="{522E5EE9-5D61-4364-8F67-52A585A72215}" srcOrd="0" destOrd="0" presId="urn:microsoft.com/office/officeart/2005/8/layout/chevron2"/>
    <dgm:cxn modelId="{3320F91A-3F76-4DE0-94F5-07A07ADB00D3}" type="presParOf" srcId="{483EBAC4-DA3B-4028-93A8-3900653A1661}" destId="{47EC81D8-6291-417A-9DB7-3288B3371280}" srcOrd="1" destOrd="0" presId="urn:microsoft.com/office/officeart/2005/8/layout/chevron2"/>
    <dgm:cxn modelId="{947D0BE0-4AE1-4A54-A2D9-50939086FD9F}" type="presParOf" srcId="{BAB63A21-75B1-491F-8E6D-1AC6681DF6F7}" destId="{ACE9E8E6-105C-40AA-BA4E-2C65164CDB4B}" srcOrd="1" destOrd="0" presId="urn:microsoft.com/office/officeart/2005/8/layout/chevron2"/>
    <dgm:cxn modelId="{B8E5015A-57A7-4EF7-B776-CED980F907AD}" type="presParOf" srcId="{BAB63A21-75B1-491F-8E6D-1AC6681DF6F7}" destId="{68340127-FAEE-421A-9DBA-360FD41C70D7}" srcOrd="2" destOrd="0" presId="urn:microsoft.com/office/officeart/2005/8/layout/chevron2"/>
    <dgm:cxn modelId="{F76FEF0B-A6F1-486A-BACD-CC8BB8BD1441}" type="presParOf" srcId="{68340127-FAEE-421A-9DBA-360FD41C70D7}" destId="{3BBF13C0-47B3-49CF-8078-B09F6775533D}" srcOrd="0" destOrd="0" presId="urn:microsoft.com/office/officeart/2005/8/layout/chevron2"/>
    <dgm:cxn modelId="{F033BDA1-056B-4038-8187-61E378290900}" type="presParOf" srcId="{68340127-FAEE-421A-9DBA-360FD41C70D7}" destId="{966FA79C-AB6C-4C5A-A72F-273E71F15E86}" srcOrd="1" destOrd="0" presId="urn:microsoft.com/office/officeart/2005/8/layout/chevron2"/>
    <dgm:cxn modelId="{94BE649B-08C5-4657-93E2-E3B221C163F5}" type="presParOf" srcId="{BAB63A21-75B1-491F-8E6D-1AC6681DF6F7}" destId="{86FF964A-A860-45A7-984A-93824D80ECA1}" srcOrd="3" destOrd="0" presId="urn:microsoft.com/office/officeart/2005/8/layout/chevron2"/>
    <dgm:cxn modelId="{09C7D375-1AFC-4DE1-8307-F6F2F9DC24B7}" type="presParOf" srcId="{BAB63A21-75B1-491F-8E6D-1AC6681DF6F7}" destId="{AE76E704-B650-4987-B92F-FC1D5FD02557}" srcOrd="4" destOrd="0" presId="urn:microsoft.com/office/officeart/2005/8/layout/chevron2"/>
    <dgm:cxn modelId="{3A03CD0C-FF73-46B3-B17F-740F4158B84C}" type="presParOf" srcId="{AE76E704-B650-4987-B92F-FC1D5FD02557}" destId="{68C61404-6BCE-4B46-8843-05C81D86847E}" srcOrd="0" destOrd="0" presId="urn:microsoft.com/office/officeart/2005/8/layout/chevron2"/>
    <dgm:cxn modelId="{28C23E79-EE7C-4248-A41F-64CF41C40800}" type="presParOf" srcId="{AE76E704-B650-4987-B92F-FC1D5FD02557}" destId="{F8B90F14-B914-4B7A-97A0-5373B4450AC2}" srcOrd="1" destOrd="0" presId="urn:microsoft.com/office/officeart/2005/8/layout/chevron2"/>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4AB9E6-C39D-4FAF-BCCF-80B616BFEB8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C"/>
        </a:p>
      </dgm:t>
    </dgm:pt>
    <dgm:pt modelId="{046A5E2F-4189-4A3C-B916-BABFCEA777DB}">
      <dgm:prSet phldrT="[Texto]"/>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S" b="1" dirty="0" smtClean="0">
              <a:solidFill>
                <a:schemeClr val="tx1"/>
              </a:solidFill>
            </a:rPr>
            <a:t>Los niños de 4 a 5 años</a:t>
          </a:r>
          <a:endParaRPr lang="es-EC" dirty="0">
            <a:solidFill>
              <a:schemeClr val="tx1"/>
            </a:solidFill>
          </a:endParaRPr>
        </a:p>
      </dgm:t>
    </dgm:pt>
    <dgm:pt modelId="{5FEEC4D6-441B-49AC-B44A-28DDEDC79E95}" type="parTrans" cxnId="{9742A6D1-7082-4861-B2CD-AEAF452B103F}">
      <dgm:prSet/>
      <dgm:spPr/>
      <dgm:t>
        <a:bodyPr/>
        <a:lstStyle/>
        <a:p>
          <a:endParaRPr lang="es-EC"/>
        </a:p>
      </dgm:t>
    </dgm:pt>
    <dgm:pt modelId="{961AC9A5-7181-4E7E-89EC-3B86D75CE847}" type="sibTrans" cxnId="{9742A6D1-7082-4861-B2CD-AEAF452B103F}">
      <dgm:prSet/>
      <dgm:spPr/>
      <dgm:t>
        <a:bodyPr/>
        <a:lstStyle/>
        <a:p>
          <a:endParaRPr lang="es-EC"/>
        </a:p>
      </dgm:t>
    </dgm:pt>
    <dgm:pt modelId="{FCDB1F3C-0ABB-40C0-8BED-4D1694E702AE}">
      <dgm:prSet phldrT="[Texto]"/>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S" b="1" dirty="0" smtClean="0">
              <a:solidFill>
                <a:schemeClr val="tx1"/>
              </a:solidFill>
            </a:rPr>
            <a:t>Características fisiológicas</a:t>
          </a:r>
        </a:p>
        <a:p>
          <a:r>
            <a:rPr lang="es-ES" b="1" dirty="0" smtClean="0">
              <a:solidFill>
                <a:schemeClr val="tx1"/>
              </a:solidFill>
            </a:rPr>
            <a:t>Características sociales</a:t>
          </a:r>
        </a:p>
        <a:p>
          <a:r>
            <a:rPr lang="es-EC" b="1" dirty="0" smtClean="0">
              <a:solidFill>
                <a:schemeClr val="tx1"/>
              </a:solidFill>
            </a:rPr>
            <a:t>Características emocionales</a:t>
          </a:r>
          <a:endParaRPr lang="es-EC" dirty="0">
            <a:solidFill>
              <a:schemeClr val="tx1"/>
            </a:solidFill>
          </a:endParaRPr>
        </a:p>
      </dgm:t>
    </dgm:pt>
    <dgm:pt modelId="{7B8ACD3D-BFEC-4C67-B1C0-C5BB10ED725A}" type="parTrans" cxnId="{9DCD60F8-5D5C-4EFF-84F8-227AB55F10BD}">
      <dgm:prSet/>
      <dgm:spPr/>
      <dgm:t>
        <a:bodyPr/>
        <a:lstStyle/>
        <a:p>
          <a:endParaRPr lang="es-EC"/>
        </a:p>
      </dgm:t>
    </dgm:pt>
    <dgm:pt modelId="{BD455308-A802-495D-BBB4-C9441A0C2ADF}" type="sibTrans" cxnId="{9DCD60F8-5D5C-4EFF-84F8-227AB55F10BD}">
      <dgm:prSet/>
      <dgm:spPr/>
      <dgm:t>
        <a:bodyPr/>
        <a:lstStyle/>
        <a:p>
          <a:endParaRPr lang="es-EC"/>
        </a:p>
      </dgm:t>
    </dgm:pt>
    <dgm:pt modelId="{1FAC4E3C-BB65-4E1C-B3A4-581CFF310A7D}">
      <dgm:prSet phldrT="[Texto]"/>
      <dgm:spPr>
        <a:solidFill>
          <a:schemeClr val="bg1"/>
        </a:solidFill>
        <a:ln>
          <a:solidFill>
            <a:srgbClr val="92D050"/>
          </a:solidFill>
        </a:ln>
        <a:effectLst>
          <a:outerShdw blurRad="50800" dist="38100" dir="2700000" algn="tl" rotWithShape="0">
            <a:prstClr val="black">
              <a:alpha val="40000"/>
            </a:prstClr>
          </a:outerShdw>
        </a:effectLst>
      </dgm:spPr>
      <dgm:t>
        <a:bodyPr/>
        <a:lstStyle/>
        <a:p>
          <a:pPr algn="ctr"/>
          <a:r>
            <a:rPr lang="es-ES" b="1" dirty="0" smtClean="0">
              <a:solidFill>
                <a:schemeClr val="tx1"/>
              </a:solidFill>
            </a:rPr>
            <a:t>Funciones del lenguaje oral en la etapa inicial.</a:t>
          </a:r>
        </a:p>
        <a:p>
          <a:pPr algn="ctr"/>
          <a:r>
            <a:rPr lang="es-ES" b="1" dirty="0" smtClean="0">
              <a:solidFill>
                <a:schemeClr val="tx1"/>
              </a:solidFill>
            </a:rPr>
            <a:t>Comunicación/ comprensión/ entendimiento.</a:t>
          </a:r>
        </a:p>
        <a:p>
          <a:pPr algn="ctr"/>
          <a:r>
            <a:rPr lang="es-EC" b="1" dirty="0" smtClean="0">
              <a:solidFill>
                <a:schemeClr val="tx1"/>
              </a:solidFill>
            </a:rPr>
            <a:t>Desarrollo del pensamiento.</a:t>
          </a:r>
        </a:p>
        <a:p>
          <a:pPr algn="ctr"/>
          <a:r>
            <a:rPr lang="es-EC" b="1" dirty="0" smtClean="0">
              <a:solidFill>
                <a:schemeClr val="tx1"/>
              </a:solidFill>
            </a:rPr>
            <a:t>Interacción</a:t>
          </a:r>
          <a:endParaRPr lang="es-EC" b="1" dirty="0">
            <a:solidFill>
              <a:schemeClr val="tx1"/>
            </a:solidFill>
          </a:endParaRPr>
        </a:p>
      </dgm:t>
    </dgm:pt>
    <dgm:pt modelId="{00B1401C-DEFD-4009-8307-FE53B53349B4}" type="parTrans" cxnId="{5D4F8353-E565-4712-B372-14E4219EFDF2}">
      <dgm:prSet/>
      <dgm:spPr/>
      <dgm:t>
        <a:bodyPr/>
        <a:lstStyle/>
        <a:p>
          <a:endParaRPr lang="es-EC"/>
        </a:p>
      </dgm:t>
    </dgm:pt>
    <dgm:pt modelId="{AEC8DE47-734C-4361-AF19-951BBFC4370F}" type="sibTrans" cxnId="{5D4F8353-E565-4712-B372-14E4219EFDF2}">
      <dgm:prSet/>
      <dgm:spPr/>
      <dgm:t>
        <a:bodyPr/>
        <a:lstStyle/>
        <a:p>
          <a:endParaRPr lang="es-EC"/>
        </a:p>
      </dgm:t>
    </dgm:pt>
    <dgm:pt modelId="{D6C98827-1C39-43C9-B1E3-F50473C83915}">
      <dgm:prSet phldrT="[Texto]"/>
      <dgm:spPr>
        <a:solidFill>
          <a:schemeClr val="bg1"/>
        </a:solidFill>
        <a:ln>
          <a:solidFill>
            <a:srgbClr val="92D050"/>
          </a:solidFill>
        </a:ln>
        <a:effectLst>
          <a:outerShdw blurRad="50800" dist="38100" dir="2700000" algn="tl" rotWithShape="0">
            <a:prstClr val="black">
              <a:alpha val="40000"/>
            </a:prstClr>
          </a:outerShdw>
        </a:effectLst>
      </dgm:spPr>
      <dgm:t>
        <a:bodyPr/>
        <a:lstStyle/>
        <a:p>
          <a:r>
            <a:rPr lang="es-ES" b="1" dirty="0" smtClean="0">
              <a:solidFill>
                <a:schemeClr val="tx1"/>
              </a:solidFill>
            </a:rPr>
            <a:t>Relación del desarrollo infantil con el lenguaje verbal. Es conjunto.</a:t>
          </a:r>
        </a:p>
        <a:p>
          <a:r>
            <a:rPr lang="es-ES" b="1" dirty="0" smtClean="0">
              <a:solidFill>
                <a:schemeClr val="tx1"/>
              </a:solidFill>
            </a:rPr>
            <a:t>Mantener conversaciones</a:t>
          </a:r>
        </a:p>
      </dgm:t>
    </dgm:pt>
    <dgm:pt modelId="{13251BE1-B1A7-4BBA-A285-75D9FC3892F7}" type="parTrans" cxnId="{97EBD64A-2DA1-41AE-9F0A-E990FC4DAC9C}">
      <dgm:prSet/>
      <dgm:spPr/>
      <dgm:t>
        <a:bodyPr/>
        <a:lstStyle/>
        <a:p>
          <a:endParaRPr lang="es-EC"/>
        </a:p>
      </dgm:t>
    </dgm:pt>
    <dgm:pt modelId="{448432E0-C562-457F-8DE4-B6683C0459FB}" type="sibTrans" cxnId="{97EBD64A-2DA1-41AE-9F0A-E990FC4DAC9C}">
      <dgm:prSet/>
      <dgm:spPr/>
      <dgm:t>
        <a:bodyPr/>
        <a:lstStyle/>
        <a:p>
          <a:endParaRPr lang="es-EC"/>
        </a:p>
      </dgm:t>
    </dgm:pt>
    <dgm:pt modelId="{736AA535-B4D5-48CC-9835-F88772A9C578}" type="pres">
      <dgm:prSet presAssocID="{784AB9E6-C39D-4FAF-BCCF-80B616BFEB8A}" presName="diagram" presStyleCnt="0">
        <dgm:presLayoutVars>
          <dgm:dir/>
          <dgm:resizeHandles val="exact"/>
        </dgm:presLayoutVars>
      </dgm:prSet>
      <dgm:spPr/>
      <dgm:t>
        <a:bodyPr/>
        <a:lstStyle/>
        <a:p>
          <a:endParaRPr lang="es-EC"/>
        </a:p>
      </dgm:t>
    </dgm:pt>
    <dgm:pt modelId="{EF2C727D-1C80-4769-A93F-9433A688BD38}" type="pres">
      <dgm:prSet presAssocID="{046A5E2F-4189-4A3C-B916-BABFCEA777DB}" presName="node" presStyleLbl="node1" presStyleIdx="0" presStyleCnt="4">
        <dgm:presLayoutVars>
          <dgm:bulletEnabled val="1"/>
        </dgm:presLayoutVars>
      </dgm:prSet>
      <dgm:spPr/>
      <dgm:t>
        <a:bodyPr/>
        <a:lstStyle/>
        <a:p>
          <a:endParaRPr lang="es-EC"/>
        </a:p>
      </dgm:t>
    </dgm:pt>
    <dgm:pt modelId="{1E1A17FA-EE1B-4435-9AD4-5AA0D9D8DE11}" type="pres">
      <dgm:prSet presAssocID="{961AC9A5-7181-4E7E-89EC-3B86D75CE847}" presName="sibTrans" presStyleCnt="0"/>
      <dgm:spPr/>
    </dgm:pt>
    <dgm:pt modelId="{A5A3728B-C151-4C1C-B7A4-7BAC0561DA2F}" type="pres">
      <dgm:prSet presAssocID="{FCDB1F3C-0ABB-40C0-8BED-4D1694E702AE}" presName="node" presStyleLbl="node1" presStyleIdx="1" presStyleCnt="4">
        <dgm:presLayoutVars>
          <dgm:bulletEnabled val="1"/>
        </dgm:presLayoutVars>
      </dgm:prSet>
      <dgm:spPr/>
      <dgm:t>
        <a:bodyPr/>
        <a:lstStyle/>
        <a:p>
          <a:endParaRPr lang="es-EC"/>
        </a:p>
      </dgm:t>
    </dgm:pt>
    <dgm:pt modelId="{A79AA6E0-3DD0-43FD-A017-725BD8281DC1}" type="pres">
      <dgm:prSet presAssocID="{BD455308-A802-495D-BBB4-C9441A0C2ADF}" presName="sibTrans" presStyleCnt="0"/>
      <dgm:spPr/>
    </dgm:pt>
    <dgm:pt modelId="{9DFD023F-B30B-4803-B8C0-5FF5AFDBB857}" type="pres">
      <dgm:prSet presAssocID="{1FAC4E3C-BB65-4E1C-B3A4-581CFF310A7D}" presName="node" presStyleLbl="node1" presStyleIdx="2" presStyleCnt="4">
        <dgm:presLayoutVars>
          <dgm:bulletEnabled val="1"/>
        </dgm:presLayoutVars>
      </dgm:prSet>
      <dgm:spPr/>
      <dgm:t>
        <a:bodyPr/>
        <a:lstStyle/>
        <a:p>
          <a:endParaRPr lang="es-EC"/>
        </a:p>
      </dgm:t>
    </dgm:pt>
    <dgm:pt modelId="{2E8A41D5-B810-4489-95DB-EF3BBC2E0903}" type="pres">
      <dgm:prSet presAssocID="{AEC8DE47-734C-4361-AF19-951BBFC4370F}" presName="sibTrans" presStyleCnt="0"/>
      <dgm:spPr/>
    </dgm:pt>
    <dgm:pt modelId="{3A5580BB-34AB-45B2-9BE0-A8AFDD93C4D3}" type="pres">
      <dgm:prSet presAssocID="{D6C98827-1C39-43C9-B1E3-F50473C83915}" presName="node" presStyleLbl="node1" presStyleIdx="3" presStyleCnt="4">
        <dgm:presLayoutVars>
          <dgm:bulletEnabled val="1"/>
        </dgm:presLayoutVars>
      </dgm:prSet>
      <dgm:spPr/>
      <dgm:t>
        <a:bodyPr/>
        <a:lstStyle/>
        <a:p>
          <a:endParaRPr lang="es-EC"/>
        </a:p>
      </dgm:t>
    </dgm:pt>
  </dgm:ptLst>
  <dgm:cxnLst>
    <dgm:cxn modelId="{C77839A1-E3EB-4B5D-975C-002CE983BE74}" type="presOf" srcId="{FCDB1F3C-0ABB-40C0-8BED-4D1694E702AE}" destId="{A5A3728B-C151-4C1C-B7A4-7BAC0561DA2F}" srcOrd="0" destOrd="0" presId="urn:microsoft.com/office/officeart/2005/8/layout/default#1"/>
    <dgm:cxn modelId="{999CCA04-DCAE-42F9-A39F-96C5898624ED}" type="presOf" srcId="{D6C98827-1C39-43C9-B1E3-F50473C83915}" destId="{3A5580BB-34AB-45B2-9BE0-A8AFDD93C4D3}" srcOrd="0" destOrd="0" presId="urn:microsoft.com/office/officeart/2005/8/layout/default#1"/>
    <dgm:cxn modelId="{97EBD64A-2DA1-41AE-9F0A-E990FC4DAC9C}" srcId="{784AB9E6-C39D-4FAF-BCCF-80B616BFEB8A}" destId="{D6C98827-1C39-43C9-B1E3-F50473C83915}" srcOrd="3" destOrd="0" parTransId="{13251BE1-B1A7-4BBA-A285-75D9FC3892F7}" sibTransId="{448432E0-C562-457F-8DE4-B6683C0459FB}"/>
    <dgm:cxn modelId="{BC2F1893-16A4-496B-BA6C-054AB6C24C85}" type="presOf" srcId="{1FAC4E3C-BB65-4E1C-B3A4-581CFF310A7D}" destId="{9DFD023F-B30B-4803-B8C0-5FF5AFDBB857}" srcOrd="0" destOrd="0" presId="urn:microsoft.com/office/officeart/2005/8/layout/default#1"/>
    <dgm:cxn modelId="{E40A7097-50C8-4E4C-BA5F-8D62D3AFCD82}" type="presOf" srcId="{046A5E2F-4189-4A3C-B916-BABFCEA777DB}" destId="{EF2C727D-1C80-4769-A93F-9433A688BD38}" srcOrd="0" destOrd="0" presId="urn:microsoft.com/office/officeart/2005/8/layout/default#1"/>
    <dgm:cxn modelId="{5D4F8353-E565-4712-B372-14E4219EFDF2}" srcId="{784AB9E6-C39D-4FAF-BCCF-80B616BFEB8A}" destId="{1FAC4E3C-BB65-4E1C-B3A4-581CFF310A7D}" srcOrd="2" destOrd="0" parTransId="{00B1401C-DEFD-4009-8307-FE53B53349B4}" sibTransId="{AEC8DE47-734C-4361-AF19-951BBFC4370F}"/>
    <dgm:cxn modelId="{9742A6D1-7082-4861-B2CD-AEAF452B103F}" srcId="{784AB9E6-C39D-4FAF-BCCF-80B616BFEB8A}" destId="{046A5E2F-4189-4A3C-B916-BABFCEA777DB}" srcOrd="0" destOrd="0" parTransId="{5FEEC4D6-441B-49AC-B44A-28DDEDC79E95}" sibTransId="{961AC9A5-7181-4E7E-89EC-3B86D75CE847}"/>
    <dgm:cxn modelId="{9DCD60F8-5D5C-4EFF-84F8-227AB55F10BD}" srcId="{784AB9E6-C39D-4FAF-BCCF-80B616BFEB8A}" destId="{FCDB1F3C-0ABB-40C0-8BED-4D1694E702AE}" srcOrd="1" destOrd="0" parTransId="{7B8ACD3D-BFEC-4C67-B1C0-C5BB10ED725A}" sibTransId="{BD455308-A802-495D-BBB4-C9441A0C2ADF}"/>
    <dgm:cxn modelId="{101B245A-64EB-44C8-B273-B0493B82ED94}" type="presOf" srcId="{784AB9E6-C39D-4FAF-BCCF-80B616BFEB8A}" destId="{736AA535-B4D5-48CC-9835-F88772A9C578}" srcOrd="0" destOrd="0" presId="urn:microsoft.com/office/officeart/2005/8/layout/default#1"/>
    <dgm:cxn modelId="{9D64F95D-4BDB-42D9-8462-20F11163C5F8}" type="presParOf" srcId="{736AA535-B4D5-48CC-9835-F88772A9C578}" destId="{EF2C727D-1C80-4769-A93F-9433A688BD38}" srcOrd="0" destOrd="0" presId="urn:microsoft.com/office/officeart/2005/8/layout/default#1"/>
    <dgm:cxn modelId="{99F4DCF2-94E1-4F30-B194-55B0B4F7E322}" type="presParOf" srcId="{736AA535-B4D5-48CC-9835-F88772A9C578}" destId="{1E1A17FA-EE1B-4435-9AD4-5AA0D9D8DE11}" srcOrd="1" destOrd="0" presId="urn:microsoft.com/office/officeart/2005/8/layout/default#1"/>
    <dgm:cxn modelId="{45988BBB-2625-4608-96E2-BE8319CD64E4}" type="presParOf" srcId="{736AA535-B4D5-48CC-9835-F88772A9C578}" destId="{A5A3728B-C151-4C1C-B7A4-7BAC0561DA2F}" srcOrd="2" destOrd="0" presId="urn:microsoft.com/office/officeart/2005/8/layout/default#1"/>
    <dgm:cxn modelId="{5C85A350-D34D-44C8-9555-89F64B61BC9F}" type="presParOf" srcId="{736AA535-B4D5-48CC-9835-F88772A9C578}" destId="{A79AA6E0-3DD0-43FD-A017-725BD8281DC1}" srcOrd="3" destOrd="0" presId="urn:microsoft.com/office/officeart/2005/8/layout/default#1"/>
    <dgm:cxn modelId="{9A4FEF6B-0E7B-4775-BB76-A774F7E48443}" type="presParOf" srcId="{736AA535-B4D5-48CC-9835-F88772A9C578}" destId="{9DFD023F-B30B-4803-B8C0-5FF5AFDBB857}" srcOrd="4" destOrd="0" presId="urn:microsoft.com/office/officeart/2005/8/layout/default#1"/>
    <dgm:cxn modelId="{1A653E5B-288B-4293-9BC1-8F3DC226BE72}" type="presParOf" srcId="{736AA535-B4D5-48CC-9835-F88772A9C578}" destId="{2E8A41D5-B810-4489-95DB-EF3BBC2E0903}" srcOrd="5" destOrd="0" presId="urn:microsoft.com/office/officeart/2005/8/layout/default#1"/>
    <dgm:cxn modelId="{0F37264B-1CB9-4F1B-964D-7936C2259B4D}" type="presParOf" srcId="{736AA535-B4D5-48CC-9835-F88772A9C578}" destId="{3A5580BB-34AB-45B2-9BE0-A8AFDD93C4D3}"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2ED1D8-C590-4AE8-AF98-6388702CE415}" type="doc">
      <dgm:prSet loTypeId="urn:microsoft.com/office/officeart/2005/8/layout/hList9" loCatId="list" qsTypeId="urn:microsoft.com/office/officeart/2005/8/quickstyle/3d1" qsCatId="3D" csTypeId="urn:microsoft.com/office/officeart/2005/8/colors/accent1_2" csCatId="accent1" phldr="1"/>
      <dgm:spPr/>
      <dgm:t>
        <a:bodyPr/>
        <a:lstStyle/>
        <a:p>
          <a:endParaRPr lang="es-EC"/>
        </a:p>
      </dgm:t>
    </dgm:pt>
    <dgm:pt modelId="{30835316-1C64-43C0-A863-431C157222F2}">
      <dgm:prSet phldrT="[Texto]"/>
      <dgm:spPr>
        <a:solidFill>
          <a:srgbClr val="92D050"/>
        </a:solidFill>
      </dgm:spPr>
      <dgm:t>
        <a:bodyPr/>
        <a:lstStyle/>
        <a:p>
          <a:r>
            <a:rPr lang="es-ES" b="1" dirty="0" smtClean="0"/>
            <a:t>Cuatro años</a:t>
          </a:r>
          <a:endParaRPr lang="es-EC" dirty="0"/>
        </a:p>
      </dgm:t>
    </dgm:pt>
    <dgm:pt modelId="{9076B7E1-32C8-455B-9ECA-B8D46915D8CD}" type="parTrans" cxnId="{4BE72EE2-0046-4672-AE17-D51EBC6A0C7F}">
      <dgm:prSet/>
      <dgm:spPr/>
      <dgm:t>
        <a:bodyPr/>
        <a:lstStyle/>
        <a:p>
          <a:endParaRPr lang="es-EC"/>
        </a:p>
      </dgm:t>
    </dgm:pt>
    <dgm:pt modelId="{66F4F7A4-ACE2-4D72-8AD8-EE1E48744818}" type="sibTrans" cxnId="{4BE72EE2-0046-4672-AE17-D51EBC6A0C7F}">
      <dgm:prSet/>
      <dgm:spPr/>
      <dgm:t>
        <a:bodyPr/>
        <a:lstStyle/>
        <a:p>
          <a:endParaRPr lang="es-EC"/>
        </a:p>
      </dgm:t>
    </dgm:pt>
    <dgm:pt modelId="{8373A7E8-8BEC-4E05-8B1A-A2D106836CF2}">
      <dgm:prSet phldrT="[Texto]"/>
      <dgm:spPr>
        <a:solidFill>
          <a:srgbClr val="FFFFFF"/>
        </a:solidFill>
      </dgm:spPr>
      <dgm:t>
        <a:bodyPr/>
        <a:lstStyle/>
        <a:p>
          <a:r>
            <a:rPr lang="es-EC" dirty="0" smtClean="0"/>
            <a:t>Medio importante para la comunicación y para difundir sus pensamientos inmediatos</a:t>
          </a:r>
          <a:endParaRPr lang="es-EC" dirty="0"/>
        </a:p>
      </dgm:t>
    </dgm:pt>
    <dgm:pt modelId="{FB64EFB7-F975-45A0-9A87-F368A97517F1}" type="parTrans" cxnId="{B113C444-2944-4CF1-AEA3-2C86FC3780E4}">
      <dgm:prSet/>
      <dgm:spPr/>
      <dgm:t>
        <a:bodyPr/>
        <a:lstStyle/>
        <a:p>
          <a:endParaRPr lang="es-EC"/>
        </a:p>
      </dgm:t>
    </dgm:pt>
    <dgm:pt modelId="{55689696-E541-4437-9000-1441AF746F40}" type="sibTrans" cxnId="{B113C444-2944-4CF1-AEA3-2C86FC3780E4}">
      <dgm:prSet/>
      <dgm:spPr/>
      <dgm:t>
        <a:bodyPr/>
        <a:lstStyle/>
        <a:p>
          <a:endParaRPr lang="es-EC"/>
        </a:p>
      </dgm:t>
    </dgm:pt>
    <dgm:pt modelId="{C6A9A4CD-1AA7-4412-9655-38E3C70C9BB7}">
      <dgm:prSet phldrT="[Texto]"/>
      <dgm:spPr>
        <a:solidFill>
          <a:srgbClr val="FFFFFF"/>
        </a:solidFill>
        <a:ln>
          <a:solidFill>
            <a:srgbClr val="92D050"/>
          </a:solidFill>
        </a:ln>
      </dgm:spPr>
      <dgm:t>
        <a:bodyPr/>
        <a:lstStyle/>
        <a:p>
          <a:r>
            <a:rPr lang="es-EC" dirty="0" smtClean="0"/>
            <a:t>etapa de egocentrismo</a:t>
          </a:r>
        </a:p>
        <a:p>
          <a:r>
            <a:rPr lang="es-EC" dirty="0" smtClean="0"/>
            <a:t>normas de comportamiento  </a:t>
          </a:r>
          <a:endParaRPr lang="es-EC" dirty="0"/>
        </a:p>
      </dgm:t>
    </dgm:pt>
    <dgm:pt modelId="{A291071A-2C74-4CF2-A132-8C6C8AC094F6}" type="parTrans" cxnId="{3A27D9B3-1527-4C42-A326-72A3F442F96A}">
      <dgm:prSet/>
      <dgm:spPr/>
      <dgm:t>
        <a:bodyPr/>
        <a:lstStyle/>
        <a:p>
          <a:endParaRPr lang="es-EC"/>
        </a:p>
      </dgm:t>
    </dgm:pt>
    <dgm:pt modelId="{0E192C3C-9F79-41F2-AD4C-1AD23025A529}" type="sibTrans" cxnId="{3A27D9B3-1527-4C42-A326-72A3F442F96A}">
      <dgm:prSet/>
      <dgm:spPr/>
      <dgm:t>
        <a:bodyPr/>
        <a:lstStyle/>
        <a:p>
          <a:endParaRPr lang="es-EC"/>
        </a:p>
      </dgm:t>
    </dgm:pt>
    <dgm:pt modelId="{0B9E3389-92A4-419F-8A97-559391700B97}">
      <dgm:prSet phldrT="[Texto]"/>
      <dgm:spPr>
        <a:solidFill>
          <a:srgbClr val="92D050"/>
        </a:solidFill>
      </dgm:spPr>
      <dgm:t>
        <a:bodyPr/>
        <a:lstStyle/>
        <a:p>
          <a:r>
            <a:rPr lang="es-EC" b="1" dirty="0" smtClean="0"/>
            <a:t>Cinco años</a:t>
          </a:r>
          <a:endParaRPr lang="es-EC" b="1" dirty="0"/>
        </a:p>
      </dgm:t>
    </dgm:pt>
    <dgm:pt modelId="{9E1F4F5D-BDD6-418D-A1EC-B0719B0F86FD}" type="parTrans" cxnId="{2EF1078F-296D-4FAC-8811-42D669E80850}">
      <dgm:prSet/>
      <dgm:spPr/>
      <dgm:t>
        <a:bodyPr/>
        <a:lstStyle/>
        <a:p>
          <a:endParaRPr lang="es-EC"/>
        </a:p>
      </dgm:t>
    </dgm:pt>
    <dgm:pt modelId="{79E9CBEC-DD6D-42CA-9CDD-EF5F07D803D5}" type="sibTrans" cxnId="{2EF1078F-296D-4FAC-8811-42D669E80850}">
      <dgm:prSet/>
      <dgm:spPr/>
      <dgm:t>
        <a:bodyPr/>
        <a:lstStyle/>
        <a:p>
          <a:endParaRPr lang="es-EC"/>
        </a:p>
      </dgm:t>
    </dgm:pt>
    <dgm:pt modelId="{B8542639-9F05-4202-8C93-C4A7FEC10B18}">
      <dgm:prSet phldrT="[Texto]"/>
      <dgm:spPr>
        <a:solidFill>
          <a:srgbClr val="FFFFFF"/>
        </a:solidFill>
      </dgm:spPr>
      <dgm:t>
        <a:bodyPr/>
        <a:lstStyle/>
        <a:p>
          <a:r>
            <a:rPr lang="es-EC" dirty="0" smtClean="0"/>
            <a:t>Significativo</a:t>
          </a:r>
        </a:p>
        <a:p>
          <a:r>
            <a:rPr lang="es-EC" dirty="0" smtClean="0"/>
            <a:t>Maneja adecuadamente los fonemas </a:t>
          </a:r>
          <a:endParaRPr lang="es-EC" dirty="0"/>
        </a:p>
      </dgm:t>
    </dgm:pt>
    <dgm:pt modelId="{D489F52E-FD2B-4EFC-A8E4-2645CC03D33D}" type="parTrans" cxnId="{AC2F2210-8050-4094-BBFD-6186076A5B5D}">
      <dgm:prSet/>
      <dgm:spPr/>
      <dgm:t>
        <a:bodyPr/>
        <a:lstStyle/>
        <a:p>
          <a:endParaRPr lang="es-EC"/>
        </a:p>
      </dgm:t>
    </dgm:pt>
    <dgm:pt modelId="{8640F6E1-3C5C-4721-BCB7-CEB962B8FE84}" type="sibTrans" cxnId="{AC2F2210-8050-4094-BBFD-6186076A5B5D}">
      <dgm:prSet/>
      <dgm:spPr/>
      <dgm:t>
        <a:bodyPr/>
        <a:lstStyle/>
        <a:p>
          <a:endParaRPr lang="es-EC"/>
        </a:p>
      </dgm:t>
    </dgm:pt>
    <dgm:pt modelId="{E848CCE2-125E-450E-827C-F99650FC8AF4}">
      <dgm:prSet phldrT="[Texto]"/>
      <dgm:spPr>
        <a:solidFill>
          <a:srgbClr val="FFFFFF">
            <a:alpha val="90000"/>
          </a:srgbClr>
        </a:solidFill>
        <a:ln>
          <a:solidFill>
            <a:srgbClr val="92D050">
              <a:alpha val="90000"/>
            </a:srgbClr>
          </a:solidFill>
        </a:ln>
      </dgm:spPr>
      <dgm:t>
        <a:bodyPr/>
        <a:lstStyle/>
        <a:p>
          <a:r>
            <a:rPr lang="es-EC" dirty="0" smtClean="0"/>
            <a:t>oraciones compuestas</a:t>
          </a:r>
          <a:endParaRPr lang="es-EC" dirty="0"/>
        </a:p>
      </dgm:t>
    </dgm:pt>
    <dgm:pt modelId="{E43E2AD2-AA4C-4A55-8AE5-89C08C95F9B6}" type="parTrans" cxnId="{9D9E51D2-231F-4ACC-A3C1-6A73D1045CD1}">
      <dgm:prSet/>
      <dgm:spPr/>
      <dgm:t>
        <a:bodyPr/>
        <a:lstStyle/>
        <a:p>
          <a:endParaRPr lang="es-EC"/>
        </a:p>
      </dgm:t>
    </dgm:pt>
    <dgm:pt modelId="{5609A381-479C-43A5-A44B-28F8E6BBDF28}" type="sibTrans" cxnId="{9D9E51D2-231F-4ACC-A3C1-6A73D1045CD1}">
      <dgm:prSet/>
      <dgm:spPr/>
      <dgm:t>
        <a:bodyPr/>
        <a:lstStyle/>
        <a:p>
          <a:endParaRPr lang="es-EC"/>
        </a:p>
      </dgm:t>
    </dgm:pt>
    <dgm:pt modelId="{49D5B014-EB0B-4945-BE46-BA2B1D868F0E}" type="pres">
      <dgm:prSet presAssocID="{042ED1D8-C590-4AE8-AF98-6388702CE415}" presName="list" presStyleCnt="0">
        <dgm:presLayoutVars>
          <dgm:dir/>
          <dgm:animLvl val="lvl"/>
        </dgm:presLayoutVars>
      </dgm:prSet>
      <dgm:spPr/>
      <dgm:t>
        <a:bodyPr/>
        <a:lstStyle/>
        <a:p>
          <a:endParaRPr lang="es-EC"/>
        </a:p>
      </dgm:t>
    </dgm:pt>
    <dgm:pt modelId="{DE62772B-F354-45B7-B832-9A68B08F0564}" type="pres">
      <dgm:prSet presAssocID="{30835316-1C64-43C0-A863-431C157222F2}" presName="posSpace" presStyleCnt="0"/>
      <dgm:spPr/>
    </dgm:pt>
    <dgm:pt modelId="{C3EA56DC-AEFF-4AC8-AB65-3D4397109020}" type="pres">
      <dgm:prSet presAssocID="{30835316-1C64-43C0-A863-431C157222F2}" presName="vertFlow" presStyleCnt="0"/>
      <dgm:spPr/>
    </dgm:pt>
    <dgm:pt modelId="{E7ABF406-12D1-4F00-939D-75DD18A64643}" type="pres">
      <dgm:prSet presAssocID="{30835316-1C64-43C0-A863-431C157222F2}" presName="topSpace" presStyleCnt="0"/>
      <dgm:spPr/>
    </dgm:pt>
    <dgm:pt modelId="{B96F7583-DAAE-49B3-A39D-693079BF5A16}" type="pres">
      <dgm:prSet presAssocID="{30835316-1C64-43C0-A863-431C157222F2}" presName="firstComp" presStyleCnt="0"/>
      <dgm:spPr/>
    </dgm:pt>
    <dgm:pt modelId="{7B0CB5BB-09CB-4B7D-8F2E-9DF0AF312A09}" type="pres">
      <dgm:prSet presAssocID="{30835316-1C64-43C0-A863-431C157222F2}" presName="firstChild" presStyleLbl="bgAccFollowNode1" presStyleIdx="0" presStyleCnt="4"/>
      <dgm:spPr/>
      <dgm:t>
        <a:bodyPr/>
        <a:lstStyle/>
        <a:p>
          <a:endParaRPr lang="es-EC"/>
        </a:p>
      </dgm:t>
    </dgm:pt>
    <dgm:pt modelId="{39E7AEFB-5EDB-4437-A2B4-72FF63C02D51}" type="pres">
      <dgm:prSet presAssocID="{30835316-1C64-43C0-A863-431C157222F2}" presName="firstChildTx" presStyleLbl="bgAccFollowNode1" presStyleIdx="0" presStyleCnt="4">
        <dgm:presLayoutVars>
          <dgm:bulletEnabled val="1"/>
        </dgm:presLayoutVars>
      </dgm:prSet>
      <dgm:spPr/>
      <dgm:t>
        <a:bodyPr/>
        <a:lstStyle/>
        <a:p>
          <a:endParaRPr lang="es-EC"/>
        </a:p>
      </dgm:t>
    </dgm:pt>
    <dgm:pt modelId="{EE489809-5ECA-4C5A-9FC7-C15178C73279}" type="pres">
      <dgm:prSet presAssocID="{C6A9A4CD-1AA7-4412-9655-38E3C70C9BB7}" presName="comp" presStyleCnt="0"/>
      <dgm:spPr/>
    </dgm:pt>
    <dgm:pt modelId="{468D2104-958B-43A3-B4C0-809A3F12A30C}" type="pres">
      <dgm:prSet presAssocID="{C6A9A4CD-1AA7-4412-9655-38E3C70C9BB7}" presName="child" presStyleLbl="bgAccFollowNode1" presStyleIdx="1" presStyleCnt="4"/>
      <dgm:spPr/>
      <dgm:t>
        <a:bodyPr/>
        <a:lstStyle/>
        <a:p>
          <a:endParaRPr lang="es-EC"/>
        </a:p>
      </dgm:t>
    </dgm:pt>
    <dgm:pt modelId="{7BFEF144-04F8-4F7F-8873-B7CF147519A7}" type="pres">
      <dgm:prSet presAssocID="{C6A9A4CD-1AA7-4412-9655-38E3C70C9BB7}" presName="childTx" presStyleLbl="bgAccFollowNode1" presStyleIdx="1" presStyleCnt="4">
        <dgm:presLayoutVars>
          <dgm:bulletEnabled val="1"/>
        </dgm:presLayoutVars>
      </dgm:prSet>
      <dgm:spPr/>
      <dgm:t>
        <a:bodyPr/>
        <a:lstStyle/>
        <a:p>
          <a:endParaRPr lang="es-EC"/>
        </a:p>
      </dgm:t>
    </dgm:pt>
    <dgm:pt modelId="{3F251F80-6892-4277-A65C-B9F4CEF672E2}" type="pres">
      <dgm:prSet presAssocID="{30835316-1C64-43C0-A863-431C157222F2}" presName="negSpace" presStyleCnt="0"/>
      <dgm:spPr/>
    </dgm:pt>
    <dgm:pt modelId="{8ABB3F3C-D4E0-4D9C-9D6F-710D6A0F67DB}" type="pres">
      <dgm:prSet presAssocID="{30835316-1C64-43C0-A863-431C157222F2}" presName="circle" presStyleLbl="node1" presStyleIdx="0" presStyleCnt="2"/>
      <dgm:spPr/>
      <dgm:t>
        <a:bodyPr/>
        <a:lstStyle/>
        <a:p>
          <a:endParaRPr lang="es-EC"/>
        </a:p>
      </dgm:t>
    </dgm:pt>
    <dgm:pt modelId="{8FBAFC6C-6ADE-4D9B-A81F-0F48F6FD8823}" type="pres">
      <dgm:prSet presAssocID="{66F4F7A4-ACE2-4D72-8AD8-EE1E48744818}" presName="transSpace" presStyleCnt="0"/>
      <dgm:spPr/>
    </dgm:pt>
    <dgm:pt modelId="{BF03A55C-9EA7-4F24-A679-D9CC9DD36859}" type="pres">
      <dgm:prSet presAssocID="{0B9E3389-92A4-419F-8A97-559391700B97}" presName="posSpace" presStyleCnt="0"/>
      <dgm:spPr/>
    </dgm:pt>
    <dgm:pt modelId="{F69DB130-31AF-4939-A45A-1449BCD0642E}" type="pres">
      <dgm:prSet presAssocID="{0B9E3389-92A4-419F-8A97-559391700B97}" presName="vertFlow" presStyleCnt="0"/>
      <dgm:spPr/>
    </dgm:pt>
    <dgm:pt modelId="{635AB2E7-66CA-4755-97B2-A09C22A78230}" type="pres">
      <dgm:prSet presAssocID="{0B9E3389-92A4-419F-8A97-559391700B97}" presName="topSpace" presStyleCnt="0"/>
      <dgm:spPr/>
    </dgm:pt>
    <dgm:pt modelId="{7D26E965-2EF6-481F-94AA-D4F88E9B948D}" type="pres">
      <dgm:prSet presAssocID="{0B9E3389-92A4-419F-8A97-559391700B97}" presName="firstComp" presStyleCnt="0"/>
      <dgm:spPr/>
    </dgm:pt>
    <dgm:pt modelId="{0B1CFACC-8D88-4DD5-A56B-7912DF50D0C2}" type="pres">
      <dgm:prSet presAssocID="{0B9E3389-92A4-419F-8A97-559391700B97}" presName="firstChild" presStyleLbl="bgAccFollowNode1" presStyleIdx="2" presStyleCnt="4"/>
      <dgm:spPr/>
      <dgm:t>
        <a:bodyPr/>
        <a:lstStyle/>
        <a:p>
          <a:endParaRPr lang="es-EC"/>
        </a:p>
      </dgm:t>
    </dgm:pt>
    <dgm:pt modelId="{C6112942-3D6D-4719-AD90-64FA7A4006F8}" type="pres">
      <dgm:prSet presAssocID="{0B9E3389-92A4-419F-8A97-559391700B97}" presName="firstChildTx" presStyleLbl="bgAccFollowNode1" presStyleIdx="2" presStyleCnt="4">
        <dgm:presLayoutVars>
          <dgm:bulletEnabled val="1"/>
        </dgm:presLayoutVars>
      </dgm:prSet>
      <dgm:spPr/>
      <dgm:t>
        <a:bodyPr/>
        <a:lstStyle/>
        <a:p>
          <a:endParaRPr lang="es-EC"/>
        </a:p>
      </dgm:t>
    </dgm:pt>
    <dgm:pt modelId="{41699142-A397-4A8E-91D6-58AAB38483BB}" type="pres">
      <dgm:prSet presAssocID="{E848CCE2-125E-450E-827C-F99650FC8AF4}" presName="comp" presStyleCnt="0"/>
      <dgm:spPr/>
    </dgm:pt>
    <dgm:pt modelId="{328EB162-F750-4BF0-A3EE-4ADBB95CBE1C}" type="pres">
      <dgm:prSet presAssocID="{E848CCE2-125E-450E-827C-F99650FC8AF4}" presName="child" presStyleLbl="bgAccFollowNode1" presStyleIdx="3" presStyleCnt="4"/>
      <dgm:spPr/>
      <dgm:t>
        <a:bodyPr/>
        <a:lstStyle/>
        <a:p>
          <a:endParaRPr lang="es-EC"/>
        </a:p>
      </dgm:t>
    </dgm:pt>
    <dgm:pt modelId="{4600A25D-CF49-4E44-AB88-17FDA9067A4C}" type="pres">
      <dgm:prSet presAssocID="{E848CCE2-125E-450E-827C-F99650FC8AF4}" presName="childTx" presStyleLbl="bgAccFollowNode1" presStyleIdx="3" presStyleCnt="4">
        <dgm:presLayoutVars>
          <dgm:bulletEnabled val="1"/>
        </dgm:presLayoutVars>
      </dgm:prSet>
      <dgm:spPr/>
      <dgm:t>
        <a:bodyPr/>
        <a:lstStyle/>
        <a:p>
          <a:endParaRPr lang="es-EC"/>
        </a:p>
      </dgm:t>
    </dgm:pt>
    <dgm:pt modelId="{7BE79590-FD7C-467F-BA23-AD3870480A1A}" type="pres">
      <dgm:prSet presAssocID="{0B9E3389-92A4-419F-8A97-559391700B97}" presName="negSpace" presStyleCnt="0"/>
      <dgm:spPr/>
    </dgm:pt>
    <dgm:pt modelId="{EFA5C53A-D8DD-4EC6-B6F4-8548D6370CDA}" type="pres">
      <dgm:prSet presAssocID="{0B9E3389-92A4-419F-8A97-559391700B97}" presName="circle" presStyleLbl="node1" presStyleIdx="1" presStyleCnt="2"/>
      <dgm:spPr/>
      <dgm:t>
        <a:bodyPr/>
        <a:lstStyle/>
        <a:p>
          <a:endParaRPr lang="es-EC"/>
        </a:p>
      </dgm:t>
    </dgm:pt>
  </dgm:ptLst>
  <dgm:cxnLst>
    <dgm:cxn modelId="{BB74D5AA-20C6-47FD-A2BD-A38ECB16F5AE}" type="presOf" srcId="{C6A9A4CD-1AA7-4412-9655-38E3C70C9BB7}" destId="{468D2104-958B-43A3-B4C0-809A3F12A30C}" srcOrd="0" destOrd="0" presId="urn:microsoft.com/office/officeart/2005/8/layout/hList9"/>
    <dgm:cxn modelId="{3A27D9B3-1527-4C42-A326-72A3F442F96A}" srcId="{30835316-1C64-43C0-A863-431C157222F2}" destId="{C6A9A4CD-1AA7-4412-9655-38E3C70C9BB7}" srcOrd="1" destOrd="0" parTransId="{A291071A-2C74-4CF2-A132-8C6C8AC094F6}" sibTransId="{0E192C3C-9F79-41F2-AD4C-1AD23025A529}"/>
    <dgm:cxn modelId="{BF29C046-A0EB-410F-A258-F3386621796C}" type="presOf" srcId="{E848CCE2-125E-450E-827C-F99650FC8AF4}" destId="{4600A25D-CF49-4E44-AB88-17FDA9067A4C}" srcOrd="1" destOrd="0" presId="urn:microsoft.com/office/officeart/2005/8/layout/hList9"/>
    <dgm:cxn modelId="{A272E8B9-7BF8-40FC-AC20-7AD87FA64DF4}" type="presOf" srcId="{8373A7E8-8BEC-4E05-8B1A-A2D106836CF2}" destId="{7B0CB5BB-09CB-4B7D-8F2E-9DF0AF312A09}" srcOrd="0" destOrd="0" presId="urn:microsoft.com/office/officeart/2005/8/layout/hList9"/>
    <dgm:cxn modelId="{4BE72EE2-0046-4672-AE17-D51EBC6A0C7F}" srcId="{042ED1D8-C590-4AE8-AF98-6388702CE415}" destId="{30835316-1C64-43C0-A863-431C157222F2}" srcOrd="0" destOrd="0" parTransId="{9076B7E1-32C8-455B-9ECA-B8D46915D8CD}" sibTransId="{66F4F7A4-ACE2-4D72-8AD8-EE1E48744818}"/>
    <dgm:cxn modelId="{AC2F2210-8050-4094-BBFD-6186076A5B5D}" srcId="{0B9E3389-92A4-419F-8A97-559391700B97}" destId="{B8542639-9F05-4202-8C93-C4A7FEC10B18}" srcOrd="0" destOrd="0" parTransId="{D489F52E-FD2B-4EFC-A8E4-2645CC03D33D}" sibTransId="{8640F6E1-3C5C-4721-BCB7-CEB962B8FE84}"/>
    <dgm:cxn modelId="{9D9E51D2-231F-4ACC-A3C1-6A73D1045CD1}" srcId="{0B9E3389-92A4-419F-8A97-559391700B97}" destId="{E848CCE2-125E-450E-827C-F99650FC8AF4}" srcOrd="1" destOrd="0" parTransId="{E43E2AD2-AA4C-4A55-8AE5-89C08C95F9B6}" sibTransId="{5609A381-479C-43A5-A44B-28F8E6BBDF28}"/>
    <dgm:cxn modelId="{CAA022AB-F222-488F-BAA9-32792BFBC8B9}" type="presOf" srcId="{8373A7E8-8BEC-4E05-8B1A-A2D106836CF2}" destId="{39E7AEFB-5EDB-4437-A2B4-72FF63C02D51}" srcOrd="1" destOrd="0" presId="urn:microsoft.com/office/officeart/2005/8/layout/hList9"/>
    <dgm:cxn modelId="{240BC0C7-183C-490E-B515-C786D068112B}" type="presOf" srcId="{30835316-1C64-43C0-A863-431C157222F2}" destId="{8ABB3F3C-D4E0-4D9C-9D6F-710D6A0F67DB}" srcOrd="0" destOrd="0" presId="urn:microsoft.com/office/officeart/2005/8/layout/hList9"/>
    <dgm:cxn modelId="{E725DE03-4794-4299-A45E-D43F6158DEED}" type="presOf" srcId="{0B9E3389-92A4-419F-8A97-559391700B97}" destId="{EFA5C53A-D8DD-4EC6-B6F4-8548D6370CDA}" srcOrd="0" destOrd="0" presId="urn:microsoft.com/office/officeart/2005/8/layout/hList9"/>
    <dgm:cxn modelId="{C0E58148-0786-49E9-89DB-86E209F961DE}" type="presOf" srcId="{B8542639-9F05-4202-8C93-C4A7FEC10B18}" destId="{0B1CFACC-8D88-4DD5-A56B-7912DF50D0C2}" srcOrd="0" destOrd="0" presId="urn:microsoft.com/office/officeart/2005/8/layout/hList9"/>
    <dgm:cxn modelId="{800944D5-9692-4D5A-B01A-215B508703A8}" type="presOf" srcId="{C6A9A4CD-1AA7-4412-9655-38E3C70C9BB7}" destId="{7BFEF144-04F8-4F7F-8873-B7CF147519A7}" srcOrd="1" destOrd="0" presId="urn:microsoft.com/office/officeart/2005/8/layout/hList9"/>
    <dgm:cxn modelId="{4BE1A13C-2A94-49B7-88C5-752E02420F2A}" type="presOf" srcId="{042ED1D8-C590-4AE8-AF98-6388702CE415}" destId="{49D5B014-EB0B-4945-BE46-BA2B1D868F0E}" srcOrd="0" destOrd="0" presId="urn:microsoft.com/office/officeart/2005/8/layout/hList9"/>
    <dgm:cxn modelId="{92F8CC84-6835-4C5C-A4B8-1B40EBF5F0DD}" type="presOf" srcId="{B8542639-9F05-4202-8C93-C4A7FEC10B18}" destId="{C6112942-3D6D-4719-AD90-64FA7A4006F8}" srcOrd="1" destOrd="0" presId="urn:microsoft.com/office/officeart/2005/8/layout/hList9"/>
    <dgm:cxn modelId="{B113C444-2944-4CF1-AEA3-2C86FC3780E4}" srcId="{30835316-1C64-43C0-A863-431C157222F2}" destId="{8373A7E8-8BEC-4E05-8B1A-A2D106836CF2}" srcOrd="0" destOrd="0" parTransId="{FB64EFB7-F975-45A0-9A87-F368A97517F1}" sibTransId="{55689696-E541-4437-9000-1441AF746F40}"/>
    <dgm:cxn modelId="{2EF1078F-296D-4FAC-8811-42D669E80850}" srcId="{042ED1D8-C590-4AE8-AF98-6388702CE415}" destId="{0B9E3389-92A4-419F-8A97-559391700B97}" srcOrd="1" destOrd="0" parTransId="{9E1F4F5D-BDD6-418D-A1EC-B0719B0F86FD}" sibTransId="{79E9CBEC-DD6D-42CA-9CDD-EF5F07D803D5}"/>
    <dgm:cxn modelId="{EB5DDB2A-B44B-4F03-B29E-2FE1E9628991}" type="presOf" srcId="{E848CCE2-125E-450E-827C-F99650FC8AF4}" destId="{328EB162-F750-4BF0-A3EE-4ADBB95CBE1C}" srcOrd="0" destOrd="0" presId="urn:microsoft.com/office/officeart/2005/8/layout/hList9"/>
    <dgm:cxn modelId="{6A847E8C-C984-4134-813A-A1F2BF9AA7A6}" type="presParOf" srcId="{49D5B014-EB0B-4945-BE46-BA2B1D868F0E}" destId="{DE62772B-F354-45B7-B832-9A68B08F0564}" srcOrd="0" destOrd="0" presId="urn:microsoft.com/office/officeart/2005/8/layout/hList9"/>
    <dgm:cxn modelId="{4F3731ED-31E8-4482-B75F-DE0D906D4E19}" type="presParOf" srcId="{49D5B014-EB0B-4945-BE46-BA2B1D868F0E}" destId="{C3EA56DC-AEFF-4AC8-AB65-3D4397109020}" srcOrd="1" destOrd="0" presId="urn:microsoft.com/office/officeart/2005/8/layout/hList9"/>
    <dgm:cxn modelId="{DC1ABCCF-DD07-4571-A60C-70A3CA5EA05E}" type="presParOf" srcId="{C3EA56DC-AEFF-4AC8-AB65-3D4397109020}" destId="{E7ABF406-12D1-4F00-939D-75DD18A64643}" srcOrd="0" destOrd="0" presId="urn:microsoft.com/office/officeart/2005/8/layout/hList9"/>
    <dgm:cxn modelId="{B2448F04-3E13-48ED-B6C2-978EB768EB7B}" type="presParOf" srcId="{C3EA56DC-AEFF-4AC8-AB65-3D4397109020}" destId="{B96F7583-DAAE-49B3-A39D-693079BF5A16}" srcOrd="1" destOrd="0" presId="urn:microsoft.com/office/officeart/2005/8/layout/hList9"/>
    <dgm:cxn modelId="{DC37057C-3720-48F1-B21E-7A290C467DAC}" type="presParOf" srcId="{B96F7583-DAAE-49B3-A39D-693079BF5A16}" destId="{7B0CB5BB-09CB-4B7D-8F2E-9DF0AF312A09}" srcOrd="0" destOrd="0" presId="urn:microsoft.com/office/officeart/2005/8/layout/hList9"/>
    <dgm:cxn modelId="{6B717B36-4C62-424D-AE55-554442342640}" type="presParOf" srcId="{B96F7583-DAAE-49B3-A39D-693079BF5A16}" destId="{39E7AEFB-5EDB-4437-A2B4-72FF63C02D51}" srcOrd="1" destOrd="0" presId="urn:microsoft.com/office/officeart/2005/8/layout/hList9"/>
    <dgm:cxn modelId="{B13B1E20-ACF9-441D-9598-888183B9A623}" type="presParOf" srcId="{C3EA56DC-AEFF-4AC8-AB65-3D4397109020}" destId="{EE489809-5ECA-4C5A-9FC7-C15178C73279}" srcOrd="2" destOrd="0" presId="urn:microsoft.com/office/officeart/2005/8/layout/hList9"/>
    <dgm:cxn modelId="{198EB0C1-C047-4E4E-B644-CE72B8920157}" type="presParOf" srcId="{EE489809-5ECA-4C5A-9FC7-C15178C73279}" destId="{468D2104-958B-43A3-B4C0-809A3F12A30C}" srcOrd="0" destOrd="0" presId="urn:microsoft.com/office/officeart/2005/8/layout/hList9"/>
    <dgm:cxn modelId="{D0EDD1DB-DB4A-44F3-BD85-E6A1939F6DA0}" type="presParOf" srcId="{EE489809-5ECA-4C5A-9FC7-C15178C73279}" destId="{7BFEF144-04F8-4F7F-8873-B7CF147519A7}" srcOrd="1" destOrd="0" presId="urn:microsoft.com/office/officeart/2005/8/layout/hList9"/>
    <dgm:cxn modelId="{099F7661-1740-4014-9B82-F9DCAB7FF9C4}" type="presParOf" srcId="{49D5B014-EB0B-4945-BE46-BA2B1D868F0E}" destId="{3F251F80-6892-4277-A65C-B9F4CEF672E2}" srcOrd="2" destOrd="0" presId="urn:microsoft.com/office/officeart/2005/8/layout/hList9"/>
    <dgm:cxn modelId="{2D95F6C6-9D68-469B-8461-0E2E7FFED7E0}" type="presParOf" srcId="{49D5B014-EB0B-4945-BE46-BA2B1D868F0E}" destId="{8ABB3F3C-D4E0-4D9C-9D6F-710D6A0F67DB}" srcOrd="3" destOrd="0" presId="urn:microsoft.com/office/officeart/2005/8/layout/hList9"/>
    <dgm:cxn modelId="{F46692E3-D94D-4292-A90B-130BF6DA9586}" type="presParOf" srcId="{49D5B014-EB0B-4945-BE46-BA2B1D868F0E}" destId="{8FBAFC6C-6ADE-4D9B-A81F-0F48F6FD8823}" srcOrd="4" destOrd="0" presId="urn:microsoft.com/office/officeart/2005/8/layout/hList9"/>
    <dgm:cxn modelId="{B2BF31F9-0BC2-4E01-8A6E-74C2E09A4B8D}" type="presParOf" srcId="{49D5B014-EB0B-4945-BE46-BA2B1D868F0E}" destId="{BF03A55C-9EA7-4F24-A679-D9CC9DD36859}" srcOrd="5" destOrd="0" presId="urn:microsoft.com/office/officeart/2005/8/layout/hList9"/>
    <dgm:cxn modelId="{2B7EAB01-A8FE-48C7-89E0-6835A0239F29}" type="presParOf" srcId="{49D5B014-EB0B-4945-BE46-BA2B1D868F0E}" destId="{F69DB130-31AF-4939-A45A-1449BCD0642E}" srcOrd="6" destOrd="0" presId="urn:microsoft.com/office/officeart/2005/8/layout/hList9"/>
    <dgm:cxn modelId="{7B7CC72C-CCFF-4399-82ED-0036103781F6}" type="presParOf" srcId="{F69DB130-31AF-4939-A45A-1449BCD0642E}" destId="{635AB2E7-66CA-4755-97B2-A09C22A78230}" srcOrd="0" destOrd="0" presId="urn:microsoft.com/office/officeart/2005/8/layout/hList9"/>
    <dgm:cxn modelId="{15DB0E8F-1950-4E7F-BEC4-4885F6BCA03D}" type="presParOf" srcId="{F69DB130-31AF-4939-A45A-1449BCD0642E}" destId="{7D26E965-2EF6-481F-94AA-D4F88E9B948D}" srcOrd="1" destOrd="0" presId="urn:microsoft.com/office/officeart/2005/8/layout/hList9"/>
    <dgm:cxn modelId="{7B3C656F-AF1C-4B8B-B4CB-036B2BD50826}" type="presParOf" srcId="{7D26E965-2EF6-481F-94AA-D4F88E9B948D}" destId="{0B1CFACC-8D88-4DD5-A56B-7912DF50D0C2}" srcOrd="0" destOrd="0" presId="urn:microsoft.com/office/officeart/2005/8/layout/hList9"/>
    <dgm:cxn modelId="{E7DEF3F0-2461-4879-BED9-953402C91796}" type="presParOf" srcId="{7D26E965-2EF6-481F-94AA-D4F88E9B948D}" destId="{C6112942-3D6D-4719-AD90-64FA7A4006F8}" srcOrd="1" destOrd="0" presId="urn:microsoft.com/office/officeart/2005/8/layout/hList9"/>
    <dgm:cxn modelId="{1126E81D-B6E7-4AE6-B86A-DC2DEC0781FB}" type="presParOf" srcId="{F69DB130-31AF-4939-A45A-1449BCD0642E}" destId="{41699142-A397-4A8E-91D6-58AAB38483BB}" srcOrd="2" destOrd="0" presId="urn:microsoft.com/office/officeart/2005/8/layout/hList9"/>
    <dgm:cxn modelId="{4455519B-94AF-43BC-B8F7-EE7528571B8C}" type="presParOf" srcId="{41699142-A397-4A8E-91D6-58AAB38483BB}" destId="{328EB162-F750-4BF0-A3EE-4ADBB95CBE1C}" srcOrd="0" destOrd="0" presId="urn:microsoft.com/office/officeart/2005/8/layout/hList9"/>
    <dgm:cxn modelId="{E199860D-BDDF-4489-AD32-0EC4960C5FDB}" type="presParOf" srcId="{41699142-A397-4A8E-91D6-58AAB38483BB}" destId="{4600A25D-CF49-4E44-AB88-17FDA9067A4C}" srcOrd="1" destOrd="0" presId="urn:microsoft.com/office/officeart/2005/8/layout/hList9"/>
    <dgm:cxn modelId="{9DCB1690-ECD7-4084-979C-45027CFC4AA0}" type="presParOf" srcId="{49D5B014-EB0B-4945-BE46-BA2B1D868F0E}" destId="{7BE79590-FD7C-467F-BA23-AD3870480A1A}" srcOrd="7" destOrd="0" presId="urn:microsoft.com/office/officeart/2005/8/layout/hList9"/>
    <dgm:cxn modelId="{B7164CEF-F9AE-450C-B5E2-7C5FBF907DCD}" type="presParOf" srcId="{49D5B014-EB0B-4945-BE46-BA2B1D868F0E}" destId="{EFA5C53A-D8DD-4EC6-B6F4-8548D6370CDA}"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5E0705-8FF8-4C6A-8E7D-E83027F7F28D}">
      <dsp:nvSpPr>
        <dsp:cNvPr id="0" name=""/>
        <dsp:cNvSpPr/>
      </dsp:nvSpPr>
      <dsp:spPr>
        <a:xfrm>
          <a:off x="658873" y="0"/>
          <a:ext cx="7467229" cy="4064000"/>
        </a:xfrm>
        <a:prstGeom prst="rightArrow">
          <a:avLst/>
        </a:prstGeom>
        <a:solidFill>
          <a:schemeClr val="accent3">
            <a:tint val="69000"/>
            <a:satMod val="105000"/>
            <a:lumMod val="110000"/>
          </a:schemeClr>
        </a:solidFill>
        <a:ln w="9525" cap="flat" cmpd="sng" algn="ctr">
          <a:solidFill>
            <a:srgbClr val="92D050"/>
          </a:solidFill>
          <a:prstDash val="solid"/>
        </a:ln>
        <a:effectLst/>
        <a:scene3d>
          <a:camera prst="orthographicFront"/>
          <a:lightRig rig="threePt" dir="t">
            <a:rot lat="0" lon="0" rev="7500000"/>
          </a:lightRig>
        </a:scene3d>
        <a:sp3d z="-152400" extrusionH="63500"/>
      </dsp:spPr>
      <dsp:style>
        <a:lnRef idx="1">
          <a:schemeClr val="accent3"/>
        </a:lnRef>
        <a:fillRef idx="2">
          <a:schemeClr val="accent3"/>
        </a:fillRef>
        <a:effectRef idx="1">
          <a:schemeClr val="accent3"/>
        </a:effectRef>
        <a:fontRef idx="minor">
          <a:schemeClr val="dk1"/>
        </a:fontRef>
      </dsp:style>
    </dsp:sp>
    <dsp:sp modelId="{1578A5DB-11C0-4698-8BF7-A0F427E5DFE0}">
      <dsp:nvSpPr>
        <dsp:cNvPr id="0" name=""/>
        <dsp:cNvSpPr/>
      </dsp:nvSpPr>
      <dsp:spPr>
        <a:xfrm>
          <a:off x="1759" y="1183680"/>
          <a:ext cx="1533489" cy="1625600"/>
        </a:xfrm>
        <a:prstGeom prst="roundRect">
          <a:avLst/>
        </a:prstGeom>
        <a:solidFill>
          <a:schemeClr val="bg2">
            <a:lumMod val="75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kern="1200" dirty="0" smtClean="0">
              <a:solidFill>
                <a:schemeClr val="tx1"/>
              </a:solidFill>
              <a:latin typeface="Calibri" panose="020F0502020204030204" pitchFamily="34" charset="0"/>
              <a:cs typeface="Calibri" panose="020F0502020204030204" pitchFamily="34" charset="0"/>
            </a:rPr>
            <a:t>PLANTEAMIENTO DEL PROBLEMA</a:t>
          </a:r>
          <a:endParaRPr lang="es-MX" sz="1400" b="0" kern="1200" dirty="0">
            <a:solidFill>
              <a:schemeClr val="tx1"/>
            </a:solidFill>
            <a:latin typeface="Calibri" panose="020F0502020204030204" pitchFamily="34" charset="0"/>
            <a:cs typeface="Calibri" panose="020F0502020204030204" pitchFamily="34" charset="0"/>
          </a:endParaRPr>
        </a:p>
      </dsp:txBody>
      <dsp:txXfrm>
        <a:off x="1759" y="1183680"/>
        <a:ext cx="1533489" cy="1625600"/>
      </dsp:txXfrm>
    </dsp:sp>
    <dsp:sp modelId="{98BE614F-9B1E-43B0-B06D-BF2FE1D1E6B4}">
      <dsp:nvSpPr>
        <dsp:cNvPr id="0" name=""/>
        <dsp:cNvSpPr/>
      </dsp:nvSpPr>
      <dsp:spPr>
        <a:xfrm>
          <a:off x="1602595" y="1219199"/>
          <a:ext cx="1346915" cy="1625600"/>
        </a:xfrm>
        <a:prstGeom prst="roundRect">
          <a:avLst/>
        </a:prstGeom>
        <a:solidFill>
          <a:schemeClr val="bg2">
            <a:lumMod val="75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solidFill>
                <a:schemeClr val="tx1"/>
              </a:solidFill>
              <a:latin typeface="Calibri" panose="020F0502020204030204" pitchFamily="34" charset="0"/>
              <a:cs typeface="Calibri" panose="020F0502020204030204" pitchFamily="34" charset="0"/>
            </a:rPr>
            <a:t>REVISIÓN DE LITERATURA SOBRE EL TEMA DE INVESTIGACIÓN</a:t>
          </a:r>
          <a:endParaRPr lang="es-MX" sz="1100" kern="1200" dirty="0">
            <a:solidFill>
              <a:schemeClr val="tx1"/>
            </a:solidFill>
            <a:latin typeface="Calibri" panose="020F0502020204030204" pitchFamily="34" charset="0"/>
            <a:cs typeface="Calibri" panose="020F0502020204030204" pitchFamily="34" charset="0"/>
          </a:endParaRPr>
        </a:p>
      </dsp:txBody>
      <dsp:txXfrm>
        <a:off x="1602595" y="1219199"/>
        <a:ext cx="1346915" cy="1625600"/>
      </dsp:txXfrm>
    </dsp:sp>
    <dsp:sp modelId="{869A8FF3-F860-4328-B777-815F0F44EEF0}">
      <dsp:nvSpPr>
        <dsp:cNvPr id="0" name=""/>
        <dsp:cNvSpPr/>
      </dsp:nvSpPr>
      <dsp:spPr>
        <a:xfrm>
          <a:off x="3016856" y="1219199"/>
          <a:ext cx="1523576" cy="1625600"/>
        </a:xfrm>
        <a:prstGeom prst="roundRect">
          <a:avLst/>
        </a:prstGeom>
        <a:solidFill>
          <a:schemeClr val="bg2">
            <a:lumMod val="75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tx1"/>
              </a:solidFill>
              <a:latin typeface="Calibri" panose="020F0502020204030204" pitchFamily="34" charset="0"/>
              <a:cs typeface="Calibri" panose="020F0502020204030204" pitchFamily="34" charset="0"/>
            </a:rPr>
            <a:t>CONSTRUCCIÓN DEL MARCO TEÓRICO</a:t>
          </a:r>
          <a:endParaRPr lang="es-MX" sz="1400" kern="1200" dirty="0">
            <a:solidFill>
              <a:schemeClr val="tx1"/>
            </a:solidFill>
            <a:latin typeface="Calibri" panose="020F0502020204030204" pitchFamily="34" charset="0"/>
            <a:cs typeface="Calibri" panose="020F0502020204030204" pitchFamily="34" charset="0"/>
          </a:endParaRPr>
        </a:p>
      </dsp:txBody>
      <dsp:txXfrm>
        <a:off x="3016856" y="1219199"/>
        <a:ext cx="1523576" cy="1625600"/>
      </dsp:txXfrm>
    </dsp:sp>
    <dsp:sp modelId="{2385D0C7-6416-4479-AA3D-080196A66F3A}">
      <dsp:nvSpPr>
        <dsp:cNvPr id="0" name=""/>
        <dsp:cNvSpPr/>
      </dsp:nvSpPr>
      <dsp:spPr>
        <a:xfrm>
          <a:off x="4607778" y="1219199"/>
          <a:ext cx="1346915" cy="1625600"/>
        </a:xfrm>
        <a:prstGeom prst="roundRect">
          <a:avLst/>
        </a:prstGeom>
        <a:solidFill>
          <a:schemeClr val="bg2">
            <a:lumMod val="75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latin typeface="Calibri" panose="020F0502020204030204" pitchFamily="34" charset="0"/>
              <a:cs typeface="Calibri" panose="020F0502020204030204" pitchFamily="34" charset="0"/>
            </a:rPr>
            <a:t>VARIABLES DE LA INVESTIGACIÓN</a:t>
          </a:r>
          <a:endParaRPr lang="es-MX" sz="1200" kern="1200" dirty="0">
            <a:solidFill>
              <a:schemeClr val="tx1"/>
            </a:solidFill>
            <a:latin typeface="Calibri" panose="020F0502020204030204" pitchFamily="34" charset="0"/>
            <a:cs typeface="Calibri" panose="020F0502020204030204" pitchFamily="34" charset="0"/>
          </a:endParaRPr>
        </a:p>
      </dsp:txBody>
      <dsp:txXfrm>
        <a:off x="4607778" y="1219199"/>
        <a:ext cx="1346915" cy="1625600"/>
      </dsp:txXfrm>
    </dsp:sp>
    <dsp:sp modelId="{CA96CD1F-ED2E-4B69-BEDC-74527EF36FF1}">
      <dsp:nvSpPr>
        <dsp:cNvPr id="0" name=""/>
        <dsp:cNvSpPr/>
      </dsp:nvSpPr>
      <dsp:spPr>
        <a:xfrm>
          <a:off x="6022039" y="1219199"/>
          <a:ext cx="1346915" cy="1625600"/>
        </a:xfrm>
        <a:prstGeom prst="roundRect">
          <a:avLst/>
        </a:prstGeom>
        <a:solidFill>
          <a:schemeClr val="bg2">
            <a:lumMod val="75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solidFill>
                <a:schemeClr val="tx1"/>
              </a:solidFill>
              <a:latin typeface="Calibri" panose="020F0502020204030204" pitchFamily="34" charset="0"/>
              <a:cs typeface="Calibri" panose="020F0502020204030204" pitchFamily="34" charset="0"/>
            </a:rPr>
            <a:t>ANÁLISIS E INTERPRETACIÓN DE DATOS A TRAVÉS DE PROCEDIMEINTOS ESTADÍSTICOS</a:t>
          </a:r>
          <a:endParaRPr lang="es-MX" sz="1100" kern="1200" dirty="0">
            <a:solidFill>
              <a:schemeClr val="tx1"/>
            </a:solidFill>
            <a:latin typeface="Calibri" panose="020F0502020204030204" pitchFamily="34" charset="0"/>
            <a:cs typeface="Calibri" panose="020F0502020204030204" pitchFamily="34" charset="0"/>
          </a:endParaRPr>
        </a:p>
      </dsp:txBody>
      <dsp:txXfrm>
        <a:off x="6022039" y="1219199"/>
        <a:ext cx="1346915" cy="1625600"/>
      </dsp:txXfrm>
    </dsp:sp>
    <dsp:sp modelId="{63224405-BAA0-433D-8EB6-F4BB509987D6}">
      <dsp:nvSpPr>
        <dsp:cNvPr id="0" name=""/>
        <dsp:cNvSpPr/>
      </dsp:nvSpPr>
      <dsp:spPr>
        <a:xfrm>
          <a:off x="7436300" y="1219199"/>
          <a:ext cx="1346915" cy="1625600"/>
        </a:xfrm>
        <a:prstGeom prst="roundRect">
          <a:avLst/>
        </a:prstGeom>
        <a:solidFill>
          <a:schemeClr val="bg2">
            <a:lumMod val="75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smtClean="0">
              <a:solidFill>
                <a:schemeClr val="tx1"/>
              </a:solidFill>
              <a:latin typeface="Calibri" panose="020F0502020204030204" pitchFamily="34" charset="0"/>
              <a:cs typeface="Calibri" panose="020F0502020204030204" pitchFamily="34" charset="0"/>
            </a:rPr>
            <a:t>REDACCIÓN DEL INFORME FINAL DE LA INVESTIGACIÓN</a:t>
          </a:r>
          <a:endParaRPr lang="es-MX" sz="1100" kern="1200" dirty="0">
            <a:solidFill>
              <a:schemeClr val="tx1"/>
            </a:solidFill>
            <a:latin typeface="Calibri" panose="020F0502020204030204" pitchFamily="34" charset="0"/>
            <a:cs typeface="Calibri" panose="020F0502020204030204" pitchFamily="34" charset="0"/>
          </a:endParaRPr>
        </a:p>
      </dsp:txBody>
      <dsp:txXfrm>
        <a:off x="7436300" y="1219199"/>
        <a:ext cx="1346915" cy="16256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1AD807-8D54-423D-BE53-E902D4352DF5}">
      <dsp:nvSpPr>
        <dsp:cNvPr id="0" name=""/>
        <dsp:cNvSpPr/>
      </dsp:nvSpPr>
      <dsp:spPr>
        <a:xfrm>
          <a:off x="4591809" y="1334201"/>
          <a:ext cx="1850640" cy="220933"/>
        </a:xfrm>
        <a:custGeom>
          <a:avLst/>
          <a:gdLst/>
          <a:ahLst/>
          <a:cxnLst/>
          <a:rect l="0" t="0" r="0" b="0"/>
          <a:pathLst>
            <a:path>
              <a:moveTo>
                <a:pt x="0" y="0"/>
              </a:moveTo>
              <a:lnTo>
                <a:pt x="0" y="150559"/>
              </a:lnTo>
              <a:lnTo>
                <a:pt x="1850640" y="150559"/>
              </a:lnTo>
              <a:lnTo>
                <a:pt x="1850640" y="220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E53ED4-8C28-40B0-B5C6-034488348AF2}">
      <dsp:nvSpPr>
        <dsp:cNvPr id="0" name=""/>
        <dsp:cNvSpPr/>
      </dsp:nvSpPr>
      <dsp:spPr>
        <a:xfrm>
          <a:off x="7456750" y="3630045"/>
          <a:ext cx="91440" cy="220933"/>
        </a:xfrm>
        <a:custGeom>
          <a:avLst/>
          <a:gdLst/>
          <a:ahLst/>
          <a:cxnLst/>
          <a:rect l="0" t="0" r="0" b="0"/>
          <a:pathLst>
            <a:path>
              <a:moveTo>
                <a:pt x="45720" y="0"/>
              </a:moveTo>
              <a:lnTo>
                <a:pt x="4572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A8B56E-4B8C-4A91-AD38-C70444E515A5}">
      <dsp:nvSpPr>
        <dsp:cNvPr id="0" name=""/>
        <dsp:cNvSpPr/>
      </dsp:nvSpPr>
      <dsp:spPr>
        <a:xfrm>
          <a:off x="4585075" y="2926729"/>
          <a:ext cx="2917394" cy="220933"/>
        </a:xfrm>
        <a:custGeom>
          <a:avLst/>
          <a:gdLst/>
          <a:ahLst/>
          <a:cxnLst/>
          <a:rect l="0" t="0" r="0" b="0"/>
          <a:pathLst>
            <a:path>
              <a:moveTo>
                <a:pt x="0" y="0"/>
              </a:moveTo>
              <a:lnTo>
                <a:pt x="0" y="150559"/>
              </a:lnTo>
              <a:lnTo>
                <a:pt x="2917394" y="150559"/>
              </a:lnTo>
              <a:lnTo>
                <a:pt x="2917394"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D1052-12B0-4B78-BF12-3BB3E7E1F3D5}">
      <dsp:nvSpPr>
        <dsp:cNvPr id="0" name=""/>
        <dsp:cNvSpPr/>
      </dsp:nvSpPr>
      <dsp:spPr>
        <a:xfrm>
          <a:off x="5985957" y="3630045"/>
          <a:ext cx="91440" cy="220933"/>
        </a:xfrm>
        <a:custGeom>
          <a:avLst/>
          <a:gdLst/>
          <a:ahLst/>
          <a:cxnLst/>
          <a:rect l="0" t="0" r="0" b="0"/>
          <a:pathLst>
            <a:path>
              <a:moveTo>
                <a:pt x="45720" y="0"/>
              </a:moveTo>
              <a:lnTo>
                <a:pt x="4572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1549D-ECA9-469B-B84B-E18551CEEF9E}">
      <dsp:nvSpPr>
        <dsp:cNvPr id="0" name=""/>
        <dsp:cNvSpPr/>
      </dsp:nvSpPr>
      <dsp:spPr>
        <a:xfrm>
          <a:off x="4585075" y="2926729"/>
          <a:ext cx="1446601" cy="220933"/>
        </a:xfrm>
        <a:custGeom>
          <a:avLst/>
          <a:gdLst/>
          <a:ahLst/>
          <a:cxnLst/>
          <a:rect l="0" t="0" r="0" b="0"/>
          <a:pathLst>
            <a:path>
              <a:moveTo>
                <a:pt x="0" y="0"/>
              </a:moveTo>
              <a:lnTo>
                <a:pt x="0" y="150559"/>
              </a:lnTo>
              <a:lnTo>
                <a:pt x="1446601" y="150559"/>
              </a:lnTo>
              <a:lnTo>
                <a:pt x="1446601"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5B282A-5E0C-44F2-830D-2CB62A76F78F}">
      <dsp:nvSpPr>
        <dsp:cNvPr id="0" name=""/>
        <dsp:cNvSpPr/>
      </dsp:nvSpPr>
      <dsp:spPr>
        <a:xfrm>
          <a:off x="4435122" y="3630049"/>
          <a:ext cx="91440" cy="220933"/>
        </a:xfrm>
        <a:custGeom>
          <a:avLst/>
          <a:gdLst/>
          <a:ahLst/>
          <a:cxnLst/>
          <a:rect l="0" t="0" r="0" b="0"/>
          <a:pathLst>
            <a:path>
              <a:moveTo>
                <a:pt x="45720" y="0"/>
              </a:moveTo>
              <a:lnTo>
                <a:pt x="4572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9F3D2-9338-4887-B5BC-430E0B78D7C3}">
      <dsp:nvSpPr>
        <dsp:cNvPr id="0" name=""/>
        <dsp:cNvSpPr/>
      </dsp:nvSpPr>
      <dsp:spPr>
        <a:xfrm>
          <a:off x="4480842" y="2926729"/>
          <a:ext cx="104232" cy="220933"/>
        </a:xfrm>
        <a:custGeom>
          <a:avLst/>
          <a:gdLst/>
          <a:ahLst/>
          <a:cxnLst/>
          <a:rect l="0" t="0" r="0" b="0"/>
          <a:pathLst>
            <a:path>
              <a:moveTo>
                <a:pt x="104232" y="0"/>
              </a:moveTo>
              <a:lnTo>
                <a:pt x="104232" y="150559"/>
              </a:lnTo>
              <a:lnTo>
                <a:pt x="0" y="150559"/>
              </a:lnTo>
              <a:lnTo>
                <a:pt x="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E23D0-C1C6-48C3-8B8C-950BE4704352}">
      <dsp:nvSpPr>
        <dsp:cNvPr id="0" name=""/>
        <dsp:cNvSpPr/>
      </dsp:nvSpPr>
      <dsp:spPr>
        <a:xfrm>
          <a:off x="2933229" y="3547195"/>
          <a:ext cx="91440" cy="220933"/>
        </a:xfrm>
        <a:custGeom>
          <a:avLst/>
          <a:gdLst/>
          <a:ahLst/>
          <a:cxnLst/>
          <a:rect l="0" t="0" r="0" b="0"/>
          <a:pathLst>
            <a:path>
              <a:moveTo>
                <a:pt x="45720" y="0"/>
              </a:moveTo>
              <a:lnTo>
                <a:pt x="4572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4EF2B-A2DF-4645-B918-DF103EE03C62}">
      <dsp:nvSpPr>
        <dsp:cNvPr id="0" name=""/>
        <dsp:cNvSpPr/>
      </dsp:nvSpPr>
      <dsp:spPr>
        <a:xfrm>
          <a:off x="2978949" y="2926729"/>
          <a:ext cx="1606125" cy="220933"/>
        </a:xfrm>
        <a:custGeom>
          <a:avLst/>
          <a:gdLst/>
          <a:ahLst/>
          <a:cxnLst/>
          <a:rect l="0" t="0" r="0" b="0"/>
          <a:pathLst>
            <a:path>
              <a:moveTo>
                <a:pt x="1606125" y="0"/>
              </a:moveTo>
              <a:lnTo>
                <a:pt x="1606125" y="150559"/>
              </a:lnTo>
              <a:lnTo>
                <a:pt x="0" y="150559"/>
              </a:lnTo>
              <a:lnTo>
                <a:pt x="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92F8C-20EC-4FDC-BE0A-2CF2D16B5244}">
      <dsp:nvSpPr>
        <dsp:cNvPr id="0" name=""/>
        <dsp:cNvSpPr/>
      </dsp:nvSpPr>
      <dsp:spPr>
        <a:xfrm>
          <a:off x="1566669" y="3547195"/>
          <a:ext cx="91440" cy="220933"/>
        </a:xfrm>
        <a:custGeom>
          <a:avLst/>
          <a:gdLst/>
          <a:ahLst/>
          <a:cxnLst/>
          <a:rect l="0" t="0" r="0" b="0"/>
          <a:pathLst>
            <a:path>
              <a:moveTo>
                <a:pt x="45720" y="0"/>
              </a:moveTo>
              <a:lnTo>
                <a:pt x="4572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760CE-6BAB-4D8C-80B4-681029FB8789}">
      <dsp:nvSpPr>
        <dsp:cNvPr id="0" name=""/>
        <dsp:cNvSpPr/>
      </dsp:nvSpPr>
      <dsp:spPr>
        <a:xfrm>
          <a:off x="1612389" y="2926729"/>
          <a:ext cx="2972686" cy="220933"/>
        </a:xfrm>
        <a:custGeom>
          <a:avLst/>
          <a:gdLst/>
          <a:ahLst/>
          <a:cxnLst/>
          <a:rect l="0" t="0" r="0" b="0"/>
          <a:pathLst>
            <a:path>
              <a:moveTo>
                <a:pt x="2972686" y="0"/>
              </a:moveTo>
              <a:lnTo>
                <a:pt x="2972686" y="150559"/>
              </a:lnTo>
              <a:lnTo>
                <a:pt x="0" y="150559"/>
              </a:lnTo>
              <a:lnTo>
                <a:pt x="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09AB9-EDDA-4D6D-A5BC-7E724906B884}">
      <dsp:nvSpPr>
        <dsp:cNvPr id="0" name=""/>
        <dsp:cNvSpPr/>
      </dsp:nvSpPr>
      <dsp:spPr>
        <a:xfrm>
          <a:off x="4539355" y="2367534"/>
          <a:ext cx="91440" cy="220933"/>
        </a:xfrm>
        <a:custGeom>
          <a:avLst/>
          <a:gdLst/>
          <a:ahLst/>
          <a:cxnLst/>
          <a:rect l="0" t="0" r="0" b="0"/>
          <a:pathLst>
            <a:path>
              <a:moveTo>
                <a:pt x="45720" y="0"/>
              </a:moveTo>
              <a:lnTo>
                <a:pt x="45720" y="2209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2BE0F7-414B-4BD9-B341-7252C7E8F9D6}">
      <dsp:nvSpPr>
        <dsp:cNvPr id="0" name=""/>
        <dsp:cNvSpPr/>
      </dsp:nvSpPr>
      <dsp:spPr>
        <a:xfrm>
          <a:off x="4539355" y="1334201"/>
          <a:ext cx="91440" cy="220933"/>
        </a:xfrm>
        <a:custGeom>
          <a:avLst/>
          <a:gdLst/>
          <a:ahLst/>
          <a:cxnLst/>
          <a:rect l="0" t="0" r="0" b="0"/>
          <a:pathLst>
            <a:path>
              <a:moveTo>
                <a:pt x="52454" y="0"/>
              </a:moveTo>
              <a:lnTo>
                <a:pt x="52454" y="150559"/>
              </a:lnTo>
              <a:lnTo>
                <a:pt x="45720" y="150559"/>
              </a:lnTo>
              <a:lnTo>
                <a:pt x="45720" y="220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17F8C-95A0-43DC-AF5A-BEC865E269F6}">
      <dsp:nvSpPr>
        <dsp:cNvPr id="0" name=""/>
        <dsp:cNvSpPr/>
      </dsp:nvSpPr>
      <dsp:spPr>
        <a:xfrm>
          <a:off x="2734435" y="1334201"/>
          <a:ext cx="1857374" cy="220933"/>
        </a:xfrm>
        <a:custGeom>
          <a:avLst/>
          <a:gdLst/>
          <a:ahLst/>
          <a:cxnLst/>
          <a:rect l="0" t="0" r="0" b="0"/>
          <a:pathLst>
            <a:path>
              <a:moveTo>
                <a:pt x="1857374" y="0"/>
              </a:moveTo>
              <a:lnTo>
                <a:pt x="1857374" y="150559"/>
              </a:lnTo>
              <a:lnTo>
                <a:pt x="0" y="150559"/>
              </a:lnTo>
              <a:lnTo>
                <a:pt x="0" y="2209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09F20-4B67-4620-AC1D-919AFB436214}">
      <dsp:nvSpPr>
        <dsp:cNvPr id="0" name=""/>
        <dsp:cNvSpPr/>
      </dsp:nvSpPr>
      <dsp:spPr>
        <a:xfrm>
          <a:off x="843604" y="1317279"/>
          <a:ext cx="91440" cy="166882"/>
        </a:xfrm>
        <a:custGeom>
          <a:avLst/>
          <a:gdLst/>
          <a:ahLst/>
          <a:cxnLst/>
          <a:rect l="0" t="0" r="0" b="0"/>
          <a:pathLst>
            <a:path>
              <a:moveTo>
                <a:pt x="83991" y="0"/>
              </a:moveTo>
              <a:lnTo>
                <a:pt x="83991" y="96508"/>
              </a:lnTo>
              <a:lnTo>
                <a:pt x="45720" y="96508"/>
              </a:lnTo>
              <a:lnTo>
                <a:pt x="45720" y="16688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4120A-39E6-4765-80C1-72CE67DEA2D4}">
      <dsp:nvSpPr>
        <dsp:cNvPr id="0" name=""/>
        <dsp:cNvSpPr/>
      </dsp:nvSpPr>
      <dsp:spPr>
        <a:xfrm>
          <a:off x="2808" y="499593"/>
          <a:ext cx="1849575" cy="817686"/>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1770CF63-1315-45B7-AFA7-D2035F1FA1DD}">
      <dsp:nvSpPr>
        <dsp:cNvPr id="0" name=""/>
        <dsp:cNvSpPr/>
      </dsp:nvSpPr>
      <dsp:spPr>
        <a:xfrm>
          <a:off x="87215" y="579779"/>
          <a:ext cx="1849575" cy="81768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Estrategias metodológicas </a:t>
          </a:r>
          <a:endParaRPr lang="es-EC" sz="1600" kern="1200" dirty="0"/>
        </a:p>
      </dsp:txBody>
      <dsp:txXfrm>
        <a:off x="87215" y="579779"/>
        <a:ext cx="1849575" cy="817686"/>
      </dsp:txXfrm>
    </dsp:sp>
    <dsp:sp modelId="{C4722353-863D-4E4D-B9F1-5D31C0809C62}">
      <dsp:nvSpPr>
        <dsp:cNvPr id="0" name=""/>
        <dsp:cNvSpPr/>
      </dsp:nvSpPr>
      <dsp:spPr>
        <a:xfrm>
          <a:off x="63288" y="1484162"/>
          <a:ext cx="1652071" cy="1257469"/>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FEE9CA49-54DB-4249-97DD-F4B5F695C59A}">
      <dsp:nvSpPr>
        <dsp:cNvPr id="0" name=""/>
        <dsp:cNvSpPr/>
      </dsp:nvSpPr>
      <dsp:spPr>
        <a:xfrm>
          <a:off x="147695" y="1564348"/>
          <a:ext cx="1652071" cy="125746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ea typeface="Calibri" panose="020F0502020204030204" pitchFamily="34" charset="0"/>
            </a:rPr>
            <a:t>Procesos de toma de decisiones.</a:t>
          </a:r>
        </a:p>
        <a:p>
          <a:pPr lvl="0" algn="ctr" defTabSz="711200">
            <a:lnSpc>
              <a:spcPct val="90000"/>
            </a:lnSpc>
            <a:spcBef>
              <a:spcPct val="0"/>
            </a:spcBef>
            <a:spcAft>
              <a:spcPct val="35000"/>
            </a:spcAft>
          </a:pPr>
          <a:r>
            <a:rPr lang="es-EC" sz="1600" kern="1200" smtClean="0">
              <a:latin typeface="Arial" panose="020B0604020202020204" pitchFamily="34" charset="0"/>
              <a:ea typeface="Calibri" panose="020F0502020204030204" pitchFamily="34" charset="0"/>
            </a:rPr>
            <a:t>Procedimientos</a:t>
          </a:r>
          <a:endParaRPr lang="es-EC" sz="1600" kern="1200" dirty="0" smtClean="0">
            <a:latin typeface="Arial" panose="020B0604020202020204" pitchFamily="34" charset="0"/>
            <a:ea typeface="Calibri" panose="020F0502020204030204" pitchFamily="34" charset="0"/>
          </a:endParaRPr>
        </a:p>
        <a:p>
          <a:pPr lvl="0" algn="ctr" defTabSz="711200">
            <a:lnSpc>
              <a:spcPct val="90000"/>
            </a:lnSpc>
            <a:spcBef>
              <a:spcPct val="0"/>
            </a:spcBef>
            <a:spcAft>
              <a:spcPct val="35000"/>
            </a:spcAft>
          </a:pPr>
          <a:r>
            <a:rPr lang="es-EC" sz="1600" kern="1200" dirty="0" smtClean="0">
              <a:latin typeface="Arial" panose="020B0604020202020204" pitchFamily="34" charset="0"/>
              <a:ea typeface="Calibri" panose="020F0502020204030204" pitchFamily="34" charset="0"/>
            </a:rPr>
            <a:t>Competencias.</a:t>
          </a:r>
        </a:p>
        <a:p>
          <a:pPr lvl="0" algn="ctr" defTabSz="711200">
            <a:lnSpc>
              <a:spcPct val="90000"/>
            </a:lnSpc>
            <a:spcBef>
              <a:spcPct val="0"/>
            </a:spcBef>
            <a:spcAft>
              <a:spcPct val="35000"/>
            </a:spcAft>
          </a:pPr>
          <a:r>
            <a:rPr lang="es-EC" sz="1600" kern="1200" dirty="0" smtClean="0">
              <a:latin typeface="Arial" panose="020B0604020202020204" pitchFamily="34" charset="0"/>
              <a:ea typeface="Calibri" panose="020F0502020204030204" pitchFamily="34" charset="0"/>
            </a:rPr>
            <a:t> </a:t>
          </a:r>
          <a:endParaRPr lang="es-EC" sz="1600" kern="1200" dirty="0"/>
        </a:p>
      </dsp:txBody>
      <dsp:txXfrm>
        <a:off x="147695" y="1564348"/>
        <a:ext cx="1652071" cy="1257469"/>
      </dsp:txXfrm>
    </dsp:sp>
    <dsp:sp modelId="{3ED90F77-6444-4D02-959D-7354A0D38BE3}">
      <dsp:nvSpPr>
        <dsp:cNvPr id="0" name=""/>
        <dsp:cNvSpPr/>
      </dsp:nvSpPr>
      <dsp:spPr>
        <a:xfrm>
          <a:off x="2578555" y="499593"/>
          <a:ext cx="4026509" cy="834608"/>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B2A95D62-D630-4410-8A29-ECF1765F2494}">
      <dsp:nvSpPr>
        <dsp:cNvPr id="0" name=""/>
        <dsp:cNvSpPr/>
      </dsp:nvSpPr>
      <dsp:spPr>
        <a:xfrm>
          <a:off x="2662961" y="579779"/>
          <a:ext cx="4026509" cy="8346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b="1" kern="1200" dirty="0" smtClean="0">
              <a:latin typeface="Calibri" panose="020F0502020204030204" pitchFamily="34" charset="0"/>
              <a:ea typeface="Times New Roman" panose="02020603050405020304" pitchFamily="18" charset="0"/>
              <a:cs typeface="Arial" panose="020B0604020202020204" pitchFamily="34" charset="0"/>
            </a:rPr>
            <a:t>Estrategias de aprendizaje en la educación infantil</a:t>
          </a:r>
          <a:endParaRPr lang="es-EC" sz="1600" kern="1200" dirty="0" smtClean="0">
            <a:latin typeface="Calibri" panose="020F0502020204030204" pitchFamily="34" charset="0"/>
          </a:endParaRPr>
        </a:p>
        <a:p>
          <a:pPr lvl="0" algn="ctr" defTabSz="533400">
            <a:lnSpc>
              <a:spcPct val="90000"/>
            </a:lnSpc>
            <a:spcBef>
              <a:spcPct val="0"/>
            </a:spcBef>
            <a:spcAft>
              <a:spcPct val="35000"/>
            </a:spcAft>
          </a:pPr>
          <a:endParaRPr lang="es-EC" sz="1600" kern="1200" dirty="0">
            <a:latin typeface="Calibri" panose="020F0502020204030204" pitchFamily="34" charset="0"/>
          </a:endParaRPr>
        </a:p>
      </dsp:txBody>
      <dsp:txXfrm>
        <a:off x="2662961" y="579779"/>
        <a:ext cx="4026509" cy="834608"/>
      </dsp:txXfrm>
    </dsp:sp>
    <dsp:sp modelId="{CBD8563C-80A0-4895-A340-21754A5BFF85}">
      <dsp:nvSpPr>
        <dsp:cNvPr id="0" name=""/>
        <dsp:cNvSpPr/>
      </dsp:nvSpPr>
      <dsp:spPr>
        <a:xfrm>
          <a:off x="1922445" y="1555135"/>
          <a:ext cx="1623979" cy="806548"/>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5454FC29-6F8F-44B0-9C64-1BA0B4046421}">
      <dsp:nvSpPr>
        <dsp:cNvPr id="0" name=""/>
        <dsp:cNvSpPr/>
      </dsp:nvSpPr>
      <dsp:spPr>
        <a:xfrm>
          <a:off x="2006851" y="1635321"/>
          <a:ext cx="1623979" cy="8065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i="1" kern="1200" dirty="0" smtClean="0">
              <a:latin typeface="Arial" panose="020B0604020202020204" pitchFamily="34" charset="0"/>
              <a:ea typeface="Calibri" panose="020F0502020204030204" pitchFamily="34" charset="0"/>
            </a:rPr>
            <a:t>Pre-</a:t>
          </a:r>
          <a:r>
            <a:rPr lang="es-EC" sz="1500" b="1" i="1" kern="1200" dirty="0" err="1" smtClean="0">
              <a:latin typeface="Arial" panose="020B0604020202020204" pitchFamily="34" charset="0"/>
              <a:ea typeface="Calibri" panose="020F0502020204030204" pitchFamily="34" charset="0"/>
            </a:rPr>
            <a:t>instruccionales</a:t>
          </a:r>
          <a:r>
            <a:rPr lang="es-EC" sz="1500" kern="1200" dirty="0" smtClean="0">
              <a:latin typeface="Arial" panose="020B0604020202020204" pitchFamily="34" charset="0"/>
              <a:ea typeface="Calibri" panose="020F0502020204030204" pitchFamily="34" charset="0"/>
            </a:rPr>
            <a:t> </a:t>
          </a:r>
          <a:endParaRPr lang="es-EC" sz="1500" kern="1200" dirty="0" smtClean="0">
            <a:latin typeface="Arial" panose="020B0604020202020204" pitchFamily="34" charset="0"/>
            <a:ea typeface="Calibri" panose="020F0502020204030204" pitchFamily="34" charset="0"/>
          </a:endParaRPr>
        </a:p>
        <a:p>
          <a:pPr lvl="0" algn="ctr" defTabSz="666750">
            <a:lnSpc>
              <a:spcPct val="90000"/>
            </a:lnSpc>
            <a:spcBef>
              <a:spcPct val="0"/>
            </a:spcBef>
            <a:spcAft>
              <a:spcPct val="35000"/>
            </a:spcAft>
          </a:pPr>
          <a:r>
            <a:rPr lang="es-EC" sz="1600" kern="1200" dirty="0" smtClean="0">
              <a:latin typeface="Arial" panose="020B0604020202020204" pitchFamily="34" charset="0"/>
            </a:rPr>
            <a:t>COMO</a:t>
          </a:r>
          <a:endParaRPr lang="es-EC" sz="1600" kern="1200" dirty="0"/>
        </a:p>
      </dsp:txBody>
      <dsp:txXfrm>
        <a:off x="2006851" y="1635321"/>
        <a:ext cx="1623979" cy="806548"/>
      </dsp:txXfrm>
    </dsp:sp>
    <dsp:sp modelId="{0126581A-3603-4AFD-93B9-12AE3A29C762}">
      <dsp:nvSpPr>
        <dsp:cNvPr id="0" name=""/>
        <dsp:cNvSpPr/>
      </dsp:nvSpPr>
      <dsp:spPr>
        <a:xfrm>
          <a:off x="3715237" y="1555135"/>
          <a:ext cx="1739675" cy="812399"/>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FC2338B-4EA9-4C21-A9B4-4AE2B2269C33}">
      <dsp:nvSpPr>
        <dsp:cNvPr id="0" name=""/>
        <dsp:cNvSpPr/>
      </dsp:nvSpPr>
      <dsp:spPr>
        <a:xfrm>
          <a:off x="3799644" y="1635321"/>
          <a:ext cx="1739675" cy="81239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i="1" kern="1200" dirty="0" smtClean="0">
              <a:latin typeface="Arial" panose="020B0604020202020204" pitchFamily="34" charset="0"/>
              <a:ea typeface="Calibri" panose="020F0502020204030204" pitchFamily="34" charset="0"/>
            </a:rPr>
            <a:t>Co-</a:t>
          </a:r>
          <a:r>
            <a:rPr lang="es-EC" sz="1600" b="1" i="1" kern="1200" dirty="0" err="1" smtClean="0">
              <a:latin typeface="Arial" panose="020B0604020202020204" pitchFamily="34" charset="0"/>
              <a:ea typeface="Calibri" panose="020F0502020204030204" pitchFamily="34" charset="0"/>
            </a:rPr>
            <a:t>instruccionales</a:t>
          </a:r>
          <a:endParaRPr lang="es-EC" sz="1600" b="1" i="1" kern="1200" dirty="0" smtClean="0">
            <a:latin typeface="Arial" panose="020B0604020202020204" pitchFamily="34" charset="0"/>
            <a:ea typeface="Calibri" panose="020F0502020204030204" pitchFamily="34" charset="0"/>
          </a:endParaRPr>
        </a:p>
        <a:p>
          <a:pPr lvl="0" algn="ctr" defTabSz="711200">
            <a:lnSpc>
              <a:spcPct val="90000"/>
            </a:lnSpc>
            <a:spcBef>
              <a:spcPct val="0"/>
            </a:spcBef>
            <a:spcAft>
              <a:spcPct val="35000"/>
            </a:spcAft>
          </a:pPr>
          <a:r>
            <a:rPr lang="es-EC" sz="1600" kern="1200" dirty="0" smtClean="0"/>
            <a:t>DURANTE</a:t>
          </a:r>
          <a:endParaRPr lang="es-EC" sz="1600" kern="1200" dirty="0"/>
        </a:p>
      </dsp:txBody>
      <dsp:txXfrm>
        <a:off x="3799644" y="1635321"/>
        <a:ext cx="1739675" cy="812399"/>
      </dsp:txXfrm>
    </dsp:sp>
    <dsp:sp modelId="{52D9B22A-32F8-480A-8DF0-464A0F67DA71}">
      <dsp:nvSpPr>
        <dsp:cNvPr id="0" name=""/>
        <dsp:cNvSpPr/>
      </dsp:nvSpPr>
      <dsp:spPr>
        <a:xfrm>
          <a:off x="3651441" y="2588468"/>
          <a:ext cx="1867267" cy="338260"/>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0F4A5B7A-D458-4AAA-A927-BC35D413068A}">
      <dsp:nvSpPr>
        <dsp:cNvPr id="0" name=""/>
        <dsp:cNvSpPr/>
      </dsp:nvSpPr>
      <dsp:spPr>
        <a:xfrm>
          <a:off x="3735848" y="2668654"/>
          <a:ext cx="1867267" cy="33826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anose="020B0604020202020204" pitchFamily="34" charset="0"/>
              <a:ea typeface="Calibri" panose="020F0502020204030204" pitchFamily="34" charset="0"/>
            </a:rPr>
            <a:t>ilustraciones</a:t>
          </a:r>
          <a:endParaRPr lang="es-EC" sz="1600" kern="1200" dirty="0"/>
        </a:p>
      </dsp:txBody>
      <dsp:txXfrm>
        <a:off x="3735848" y="2668654"/>
        <a:ext cx="1867267" cy="338260"/>
      </dsp:txXfrm>
    </dsp:sp>
    <dsp:sp modelId="{C1F71EC6-5175-4F15-8450-42D2AFDCF0B5}">
      <dsp:nvSpPr>
        <dsp:cNvPr id="0" name=""/>
        <dsp:cNvSpPr/>
      </dsp:nvSpPr>
      <dsp:spPr>
        <a:xfrm>
          <a:off x="976446" y="3147662"/>
          <a:ext cx="1271886" cy="399533"/>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F4DF0795-FBC2-48F4-9A1E-69EADA7AA05E}">
      <dsp:nvSpPr>
        <dsp:cNvPr id="0" name=""/>
        <dsp:cNvSpPr/>
      </dsp:nvSpPr>
      <dsp:spPr>
        <a:xfrm>
          <a:off x="1060852" y="3227848"/>
          <a:ext cx="1271886" cy="3995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Descriptiva</a:t>
          </a:r>
        </a:p>
      </dsp:txBody>
      <dsp:txXfrm>
        <a:off x="1060852" y="3227848"/>
        <a:ext cx="1271886" cy="399533"/>
      </dsp:txXfrm>
    </dsp:sp>
    <dsp:sp modelId="{B01D49C9-0098-424A-9C66-BE13EF839404}">
      <dsp:nvSpPr>
        <dsp:cNvPr id="0" name=""/>
        <dsp:cNvSpPr/>
      </dsp:nvSpPr>
      <dsp:spPr>
        <a:xfrm>
          <a:off x="1232560" y="3768129"/>
          <a:ext cx="759657" cy="4823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A4432B-BC31-42D3-8E6E-3174B41FBC88}">
      <dsp:nvSpPr>
        <dsp:cNvPr id="0" name=""/>
        <dsp:cNvSpPr/>
      </dsp:nvSpPr>
      <dsp:spPr>
        <a:xfrm>
          <a:off x="1316967" y="3848315"/>
          <a:ext cx="759657" cy="482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OBJETOS</a:t>
          </a:r>
          <a:endParaRPr lang="es-EC" sz="1100" kern="1200" dirty="0"/>
        </a:p>
      </dsp:txBody>
      <dsp:txXfrm>
        <a:off x="1316967" y="3848315"/>
        <a:ext cx="759657" cy="482382"/>
      </dsp:txXfrm>
    </dsp:sp>
    <dsp:sp modelId="{1D690850-567A-41FE-91A6-48E7616C573D}">
      <dsp:nvSpPr>
        <dsp:cNvPr id="0" name=""/>
        <dsp:cNvSpPr/>
      </dsp:nvSpPr>
      <dsp:spPr>
        <a:xfrm>
          <a:off x="2417145" y="3147662"/>
          <a:ext cx="1123608" cy="399533"/>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57EE632-B430-495C-8554-6C7A0ECFD58B}">
      <dsp:nvSpPr>
        <dsp:cNvPr id="0" name=""/>
        <dsp:cNvSpPr/>
      </dsp:nvSpPr>
      <dsp:spPr>
        <a:xfrm>
          <a:off x="2501551" y="3227848"/>
          <a:ext cx="1123608" cy="3995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Expresiva</a:t>
          </a:r>
          <a:endParaRPr lang="es-EC" sz="1600" kern="1200" dirty="0"/>
        </a:p>
      </dsp:txBody>
      <dsp:txXfrm>
        <a:off x="2501551" y="3227848"/>
        <a:ext cx="1123608" cy="399533"/>
      </dsp:txXfrm>
    </dsp:sp>
    <dsp:sp modelId="{1D103295-BC04-49AD-882F-C463E00509CA}">
      <dsp:nvSpPr>
        <dsp:cNvPr id="0" name=""/>
        <dsp:cNvSpPr/>
      </dsp:nvSpPr>
      <dsp:spPr>
        <a:xfrm>
          <a:off x="2599121" y="3768129"/>
          <a:ext cx="759657" cy="4823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EB509-DAEB-4237-A649-B628A7ADC1F3}">
      <dsp:nvSpPr>
        <dsp:cNvPr id="0" name=""/>
        <dsp:cNvSpPr/>
      </dsp:nvSpPr>
      <dsp:spPr>
        <a:xfrm>
          <a:off x="2683527" y="3848315"/>
          <a:ext cx="759657" cy="482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ACTITUDES</a:t>
          </a:r>
          <a:endParaRPr lang="es-EC" sz="1100" kern="1200" dirty="0"/>
        </a:p>
      </dsp:txBody>
      <dsp:txXfrm>
        <a:off x="2683527" y="3848315"/>
        <a:ext cx="759657" cy="482382"/>
      </dsp:txXfrm>
    </dsp:sp>
    <dsp:sp modelId="{48315560-6B45-4BFD-B56C-7DD00E158DFB}">
      <dsp:nvSpPr>
        <dsp:cNvPr id="0" name=""/>
        <dsp:cNvSpPr/>
      </dsp:nvSpPr>
      <dsp:spPr>
        <a:xfrm>
          <a:off x="3709566" y="3147662"/>
          <a:ext cx="1542552" cy="482387"/>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B6EB4BAB-DDB3-4FB9-AE54-59F211200377}">
      <dsp:nvSpPr>
        <dsp:cNvPr id="0" name=""/>
        <dsp:cNvSpPr/>
      </dsp:nvSpPr>
      <dsp:spPr>
        <a:xfrm>
          <a:off x="3793973" y="3227848"/>
          <a:ext cx="1542552" cy="482387"/>
        </a:xfrm>
        <a:prstGeom prst="roundRect">
          <a:avLst>
            <a:gd name="adj" fmla="val 10000"/>
          </a:avLst>
        </a:prstGeom>
        <a:solidFill>
          <a:schemeClr val="lt1">
            <a:alpha val="90000"/>
            <a:hueOff val="0"/>
            <a:satOff val="0"/>
            <a:lumOff val="0"/>
            <a:alphaOff val="0"/>
          </a:schemeClr>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Construccional</a:t>
          </a:r>
          <a:endParaRPr lang="es-EC" sz="1600" kern="1200" dirty="0"/>
        </a:p>
      </dsp:txBody>
      <dsp:txXfrm>
        <a:off x="3793973" y="3227848"/>
        <a:ext cx="1542552" cy="482387"/>
      </dsp:txXfrm>
    </dsp:sp>
    <dsp:sp modelId="{6AFD0460-D0D7-4F51-98BC-3F3472BF7AA6}">
      <dsp:nvSpPr>
        <dsp:cNvPr id="0" name=""/>
        <dsp:cNvSpPr/>
      </dsp:nvSpPr>
      <dsp:spPr>
        <a:xfrm>
          <a:off x="3881701" y="3850983"/>
          <a:ext cx="1198283" cy="68180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C1B21-3743-40AE-871A-3DDD90BC59AF}">
      <dsp:nvSpPr>
        <dsp:cNvPr id="0" name=""/>
        <dsp:cNvSpPr/>
      </dsp:nvSpPr>
      <dsp:spPr>
        <a:xfrm>
          <a:off x="3966107" y="3931169"/>
          <a:ext cx="1198283" cy="68180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ELEMENTOS DE UN OBJETO</a:t>
          </a:r>
          <a:endParaRPr lang="es-EC" sz="1100" kern="1200" dirty="0"/>
        </a:p>
      </dsp:txBody>
      <dsp:txXfrm>
        <a:off x="3966107" y="3931169"/>
        <a:ext cx="1198283" cy="681803"/>
      </dsp:txXfrm>
    </dsp:sp>
    <dsp:sp modelId="{81C244F3-7715-4053-ACDB-BEF862D240C9}">
      <dsp:nvSpPr>
        <dsp:cNvPr id="0" name=""/>
        <dsp:cNvSpPr/>
      </dsp:nvSpPr>
      <dsp:spPr>
        <a:xfrm>
          <a:off x="5420931" y="3147662"/>
          <a:ext cx="1221490" cy="482382"/>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58394ACC-1A9D-4146-B4E6-412D6348B76D}">
      <dsp:nvSpPr>
        <dsp:cNvPr id="0" name=""/>
        <dsp:cNvSpPr/>
      </dsp:nvSpPr>
      <dsp:spPr>
        <a:xfrm>
          <a:off x="5505338" y="3227848"/>
          <a:ext cx="1221490" cy="482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Funcional</a:t>
          </a:r>
          <a:r>
            <a:rPr lang="es-EC" sz="1600" kern="1200" dirty="0" smtClean="0"/>
            <a:t> </a:t>
          </a:r>
          <a:endParaRPr lang="es-EC" sz="1600" kern="1200" dirty="0"/>
        </a:p>
      </dsp:txBody>
      <dsp:txXfrm>
        <a:off x="5505338" y="3227848"/>
        <a:ext cx="1221490" cy="482382"/>
      </dsp:txXfrm>
    </dsp:sp>
    <dsp:sp modelId="{1C396C62-3FA7-46A5-8CFF-0A9DFD60286B}">
      <dsp:nvSpPr>
        <dsp:cNvPr id="0" name=""/>
        <dsp:cNvSpPr/>
      </dsp:nvSpPr>
      <dsp:spPr>
        <a:xfrm>
          <a:off x="5651848" y="3850978"/>
          <a:ext cx="759657" cy="4823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5AE23-120A-4259-AEA6-0B0CE9EED0B3}">
      <dsp:nvSpPr>
        <dsp:cNvPr id="0" name=""/>
        <dsp:cNvSpPr/>
      </dsp:nvSpPr>
      <dsp:spPr>
        <a:xfrm>
          <a:off x="5736254" y="3931164"/>
          <a:ext cx="759657" cy="482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PROCESOS</a:t>
          </a:r>
          <a:endParaRPr lang="es-EC" sz="1100" kern="1200" dirty="0"/>
        </a:p>
      </dsp:txBody>
      <dsp:txXfrm>
        <a:off x="5736254" y="3931164"/>
        <a:ext cx="759657" cy="482382"/>
      </dsp:txXfrm>
    </dsp:sp>
    <dsp:sp modelId="{FEFE8547-DDEA-4F35-8CB1-735D166588A5}">
      <dsp:nvSpPr>
        <dsp:cNvPr id="0" name=""/>
        <dsp:cNvSpPr/>
      </dsp:nvSpPr>
      <dsp:spPr>
        <a:xfrm>
          <a:off x="6811235" y="3147662"/>
          <a:ext cx="1382469" cy="482382"/>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0DD8A679-9CE7-43F4-AAC2-6BD2FE1EA9FA}">
      <dsp:nvSpPr>
        <dsp:cNvPr id="0" name=""/>
        <dsp:cNvSpPr/>
      </dsp:nvSpPr>
      <dsp:spPr>
        <a:xfrm>
          <a:off x="6895641" y="3227848"/>
          <a:ext cx="1382469" cy="482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Lógico-matemática</a:t>
          </a:r>
          <a:r>
            <a:rPr lang="es-EC" sz="1600" kern="1200" dirty="0" smtClean="0"/>
            <a:t> </a:t>
          </a:r>
          <a:endParaRPr lang="es-EC" sz="1600" kern="1200" dirty="0"/>
        </a:p>
      </dsp:txBody>
      <dsp:txXfrm>
        <a:off x="6895641" y="3227848"/>
        <a:ext cx="1382469" cy="482382"/>
      </dsp:txXfrm>
    </dsp:sp>
    <dsp:sp modelId="{4C318809-1B9A-410B-8F75-935308F68F87}">
      <dsp:nvSpPr>
        <dsp:cNvPr id="0" name=""/>
        <dsp:cNvSpPr/>
      </dsp:nvSpPr>
      <dsp:spPr>
        <a:xfrm>
          <a:off x="7122641" y="3850978"/>
          <a:ext cx="759657" cy="4823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82DD1-3BBE-4F99-92C7-9DD1376B4208}">
      <dsp:nvSpPr>
        <dsp:cNvPr id="0" name=""/>
        <dsp:cNvSpPr/>
      </dsp:nvSpPr>
      <dsp:spPr>
        <a:xfrm>
          <a:off x="7207047" y="3931164"/>
          <a:ext cx="759657" cy="4823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GRÁFICAS</a:t>
          </a:r>
          <a:endParaRPr lang="es-EC" sz="1100" kern="1200" dirty="0"/>
        </a:p>
      </dsp:txBody>
      <dsp:txXfrm>
        <a:off x="7207047" y="3931164"/>
        <a:ext cx="759657" cy="482382"/>
      </dsp:txXfrm>
    </dsp:sp>
    <dsp:sp modelId="{25438D96-0C96-4427-8273-B86AFBE727D6}">
      <dsp:nvSpPr>
        <dsp:cNvPr id="0" name=""/>
        <dsp:cNvSpPr/>
      </dsp:nvSpPr>
      <dsp:spPr>
        <a:xfrm>
          <a:off x="5623726" y="1555135"/>
          <a:ext cx="1637448" cy="950177"/>
        </a:xfrm>
        <a:prstGeom prst="roundRect">
          <a:avLst>
            <a:gd name="adj" fmla="val 10000"/>
          </a:avLst>
        </a:prstGeom>
        <a:solidFill>
          <a:srgbClr val="FFFFFF"/>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E8BA4404-F414-499A-A500-459B956F2426}">
      <dsp:nvSpPr>
        <dsp:cNvPr id="0" name=""/>
        <dsp:cNvSpPr/>
      </dsp:nvSpPr>
      <dsp:spPr>
        <a:xfrm>
          <a:off x="5708132" y="1635321"/>
          <a:ext cx="1637448" cy="95017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i="1" kern="1200" dirty="0" smtClean="0">
              <a:latin typeface="Arial" panose="020B0604020202020204" pitchFamily="34" charset="0"/>
              <a:ea typeface="Calibri" panose="020F0502020204030204" pitchFamily="34" charset="0"/>
            </a:rPr>
            <a:t>Post-</a:t>
          </a:r>
          <a:r>
            <a:rPr lang="es-EC" sz="1500" b="1" i="1" kern="1200" dirty="0" err="1" smtClean="0">
              <a:latin typeface="Arial" panose="020B0604020202020204" pitchFamily="34" charset="0"/>
              <a:ea typeface="Calibri" panose="020F0502020204030204" pitchFamily="34" charset="0"/>
            </a:rPr>
            <a:t>instruccionales</a:t>
          </a:r>
          <a:endParaRPr lang="es-EC" sz="1500" b="1" i="1" kern="1200" dirty="0" smtClean="0">
            <a:latin typeface="Arial" panose="020B0604020202020204" pitchFamily="34" charset="0"/>
            <a:ea typeface="Calibri" panose="020F0502020204030204" pitchFamily="34" charset="0"/>
          </a:endParaRPr>
        </a:p>
        <a:p>
          <a:pPr lvl="0" algn="ctr" defTabSz="666750">
            <a:lnSpc>
              <a:spcPct val="90000"/>
            </a:lnSpc>
            <a:spcBef>
              <a:spcPct val="0"/>
            </a:spcBef>
            <a:spcAft>
              <a:spcPct val="35000"/>
            </a:spcAft>
          </a:pPr>
          <a:r>
            <a:rPr lang="es-EC" sz="1200" b="0" i="0" kern="1200" dirty="0" smtClean="0">
              <a:latin typeface="Arial" panose="020B0604020202020204" pitchFamily="34" charset="0"/>
            </a:rPr>
            <a:t>VISION SINTÉTICA</a:t>
          </a:r>
          <a:endParaRPr lang="es-EC" sz="1200" b="0" i="0" kern="1200" dirty="0"/>
        </a:p>
      </dsp:txBody>
      <dsp:txXfrm>
        <a:off x="5708132" y="1635321"/>
        <a:ext cx="1637448" cy="95017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FADE3C-D285-4149-B924-FC25895FB036}">
      <dsp:nvSpPr>
        <dsp:cNvPr id="0" name=""/>
        <dsp:cNvSpPr/>
      </dsp:nvSpPr>
      <dsp:spPr>
        <a:xfrm rot="2096587">
          <a:off x="419780" y="650996"/>
          <a:ext cx="4248403" cy="4248403"/>
        </a:xfrm>
        <a:prstGeom prst="blockArc">
          <a:avLst>
            <a:gd name="adj1" fmla="val 12810820"/>
            <a:gd name="adj2" fmla="val 18421936"/>
            <a:gd name="adj3" fmla="val 3431"/>
          </a:avLst>
        </a:prstGeom>
        <a:solidFill>
          <a:schemeClr val="accent2">
            <a:hueOff val="-7341125"/>
            <a:satOff val="32393"/>
            <a:lumOff val="-549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1E528D6-25A2-4B23-87E2-EA26CF3FD4A2}">
      <dsp:nvSpPr>
        <dsp:cNvPr id="0" name=""/>
        <dsp:cNvSpPr/>
      </dsp:nvSpPr>
      <dsp:spPr>
        <a:xfrm rot="6004698">
          <a:off x="846250" y="2350295"/>
          <a:ext cx="4248403" cy="4248403"/>
        </a:xfrm>
        <a:prstGeom prst="blockArc">
          <a:avLst>
            <a:gd name="adj1" fmla="val 8802966"/>
            <a:gd name="adj2" fmla="val 11586762"/>
            <a:gd name="adj3" fmla="val 3431"/>
          </a:avLst>
        </a:prstGeom>
        <a:solidFill>
          <a:schemeClr val="accent2">
            <a:hueOff val="-6292393"/>
            <a:satOff val="27765"/>
            <a:lumOff val="-470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502097E-5BC1-4F6B-9CB8-689A7010FAD2}">
      <dsp:nvSpPr>
        <dsp:cNvPr id="0" name=""/>
        <dsp:cNvSpPr/>
      </dsp:nvSpPr>
      <dsp:spPr>
        <a:xfrm rot="4132223">
          <a:off x="2694930" y="2638971"/>
          <a:ext cx="4248403" cy="4248403"/>
        </a:xfrm>
        <a:prstGeom prst="blockArc">
          <a:avLst>
            <a:gd name="adj1" fmla="val 7845227"/>
            <a:gd name="adj2" fmla="val 10567307"/>
            <a:gd name="adj3" fmla="val 3431"/>
          </a:avLst>
        </a:prstGeom>
        <a:solidFill>
          <a:schemeClr val="accent2">
            <a:hueOff val="-5243661"/>
            <a:satOff val="23138"/>
            <a:lumOff val="-3921"/>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8930DED-9EF8-45F0-8360-8D1F84AFA491}">
      <dsp:nvSpPr>
        <dsp:cNvPr id="0" name=""/>
        <dsp:cNvSpPr/>
      </dsp:nvSpPr>
      <dsp:spPr>
        <a:xfrm rot="5051154">
          <a:off x="3966786" y="2076292"/>
          <a:ext cx="4248403" cy="4248403"/>
        </a:xfrm>
        <a:prstGeom prst="blockArc">
          <a:avLst>
            <a:gd name="adj1" fmla="val 4746051"/>
            <a:gd name="adj2" fmla="val 8102769"/>
            <a:gd name="adj3" fmla="val 3431"/>
          </a:avLst>
        </a:prstGeom>
        <a:solidFill>
          <a:schemeClr val="accent2">
            <a:hueOff val="-4194929"/>
            <a:satOff val="18510"/>
            <a:lumOff val="-313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A51EBF4-C820-41EB-9E28-EBF05FBB3269}">
      <dsp:nvSpPr>
        <dsp:cNvPr id="0" name=""/>
        <dsp:cNvSpPr/>
      </dsp:nvSpPr>
      <dsp:spPr>
        <a:xfrm rot="4773842">
          <a:off x="4904283" y="493504"/>
          <a:ext cx="4248403" cy="4248403"/>
        </a:xfrm>
        <a:prstGeom prst="blockArc">
          <a:avLst>
            <a:gd name="adj1" fmla="val 2668479"/>
            <a:gd name="adj2" fmla="val 6154359"/>
            <a:gd name="adj3" fmla="val 3431"/>
          </a:avLst>
        </a:prstGeom>
        <a:solidFill>
          <a:schemeClr val="accent2">
            <a:hueOff val="-3146196"/>
            <a:satOff val="13883"/>
            <a:lumOff val="-2353"/>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9445404-ACAD-44F3-8C6A-B8693F0E643F}">
      <dsp:nvSpPr>
        <dsp:cNvPr id="0" name=""/>
        <dsp:cNvSpPr/>
      </dsp:nvSpPr>
      <dsp:spPr>
        <a:xfrm rot="4236498">
          <a:off x="4183586" y="-1232799"/>
          <a:ext cx="4248403" cy="4248403"/>
        </a:xfrm>
        <a:prstGeom prst="blockArc">
          <a:avLst>
            <a:gd name="adj1" fmla="val 468992"/>
            <a:gd name="adj2" fmla="val 3138963"/>
            <a:gd name="adj3" fmla="val 3431"/>
          </a:avLst>
        </a:prstGeom>
        <a:solidFill>
          <a:schemeClr val="accent2">
            <a:hueOff val="-2097464"/>
            <a:satOff val="9255"/>
            <a:lumOff val="-156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A24ECED-1BA3-4194-8068-59513B63F72C}">
      <dsp:nvSpPr>
        <dsp:cNvPr id="0" name=""/>
        <dsp:cNvSpPr/>
      </dsp:nvSpPr>
      <dsp:spPr>
        <a:xfrm rot="3822189">
          <a:off x="2395557" y="-1655183"/>
          <a:ext cx="4248403" cy="4248403"/>
        </a:xfrm>
        <a:prstGeom prst="blockArc">
          <a:avLst>
            <a:gd name="adj1" fmla="val 19092067"/>
            <a:gd name="adj2" fmla="val 556514"/>
            <a:gd name="adj3" fmla="val 3431"/>
          </a:avLst>
        </a:prstGeom>
        <a:solidFill>
          <a:schemeClr val="accent2">
            <a:hueOff val="-1048732"/>
            <a:satOff val="4628"/>
            <a:lumOff val="-784"/>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CD8A2B7-2FDB-4146-8F81-F9254451CC8F}">
      <dsp:nvSpPr>
        <dsp:cNvPr id="0" name=""/>
        <dsp:cNvSpPr/>
      </dsp:nvSpPr>
      <dsp:spPr>
        <a:xfrm rot="4758733">
          <a:off x="663243" y="-767815"/>
          <a:ext cx="4248403" cy="4248403"/>
        </a:xfrm>
        <a:prstGeom prst="blockArc">
          <a:avLst>
            <a:gd name="adj1" fmla="val 15086687"/>
            <a:gd name="adj2" fmla="val 18839667"/>
            <a:gd name="adj3" fmla="val 3431"/>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00D3A6D-D96D-41BA-AE68-D6AB0490BBD3}">
      <dsp:nvSpPr>
        <dsp:cNvPr id="0" name=""/>
        <dsp:cNvSpPr/>
      </dsp:nvSpPr>
      <dsp:spPr>
        <a:xfrm>
          <a:off x="3139436" y="1896880"/>
          <a:ext cx="2538835" cy="145113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b="1" kern="1200" dirty="0" smtClean="0"/>
            <a:t>Mapa Mental</a:t>
          </a:r>
          <a:endParaRPr lang="es-EC" sz="2800" kern="1200" dirty="0"/>
        </a:p>
      </dsp:txBody>
      <dsp:txXfrm>
        <a:off x="3139436" y="1896880"/>
        <a:ext cx="2538835" cy="1451130"/>
      </dsp:txXfrm>
    </dsp:sp>
    <dsp:sp modelId="{B255993F-C46E-484E-BEB0-AD8E69768A49}">
      <dsp:nvSpPr>
        <dsp:cNvPr id="0" name=""/>
        <dsp:cNvSpPr/>
      </dsp:nvSpPr>
      <dsp:spPr>
        <a:xfrm>
          <a:off x="3520256" y="26772"/>
          <a:ext cx="1777184" cy="1015791"/>
        </a:xfrm>
        <a:prstGeom prst="ellipse">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latin typeface="+mn-lt"/>
              <a:ea typeface="Times New Roman" panose="02020603050405020304" pitchFamily="18" charset="0"/>
            </a:rPr>
            <a:t>nueva estrategia para aprender y potenciar la memoria.</a:t>
          </a:r>
          <a:endParaRPr lang="es-EC" sz="1400" kern="1200" dirty="0">
            <a:latin typeface="+mn-lt"/>
          </a:endParaRPr>
        </a:p>
      </dsp:txBody>
      <dsp:txXfrm>
        <a:off x="3520256" y="26772"/>
        <a:ext cx="1777184" cy="1015791"/>
      </dsp:txXfrm>
    </dsp:sp>
    <dsp:sp modelId="{CBE05BBD-7EE7-4EC1-B051-5123D9E73163}">
      <dsp:nvSpPr>
        <dsp:cNvPr id="0" name=""/>
        <dsp:cNvSpPr/>
      </dsp:nvSpPr>
      <dsp:spPr>
        <a:xfrm>
          <a:off x="5634759" y="504057"/>
          <a:ext cx="1777184" cy="1015791"/>
        </a:xfrm>
        <a:prstGeom prst="ellipse">
          <a:avLst/>
        </a:prstGeom>
        <a:solidFill>
          <a:schemeClr val="accent2">
            <a:hueOff val="-1048732"/>
            <a:satOff val="4628"/>
            <a:lumOff val="-784"/>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Características</a:t>
          </a:r>
          <a:endParaRPr lang="es-EC" sz="1600" b="1" kern="1200" dirty="0"/>
        </a:p>
      </dsp:txBody>
      <dsp:txXfrm>
        <a:off x="5634759" y="504057"/>
        <a:ext cx="1777184" cy="1015791"/>
      </dsp:txXfrm>
    </dsp:sp>
    <dsp:sp modelId="{D82AFD56-C1C3-4494-A51A-72CD94D843C3}">
      <dsp:nvSpPr>
        <dsp:cNvPr id="0" name=""/>
        <dsp:cNvSpPr/>
      </dsp:nvSpPr>
      <dsp:spPr>
        <a:xfrm>
          <a:off x="5919888" y="2239772"/>
          <a:ext cx="2215051" cy="1000427"/>
        </a:xfrm>
        <a:prstGeom prst="ellipse">
          <a:avLst/>
        </a:prstGeom>
        <a:solidFill>
          <a:schemeClr val="accent2">
            <a:hueOff val="-2097464"/>
            <a:satOff val="9255"/>
            <a:lumOff val="-1569"/>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Utilidad de los Mapas Mentales </a:t>
          </a:r>
          <a:endParaRPr lang="es-EC" sz="1600" b="1" kern="1200" dirty="0"/>
        </a:p>
      </dsp:txBody>
      <dsp:txXfrm>
        <a:off x="5919888" y="2239772"/>
        <a:ext cx="2215051" cy="1000427"/>
      </dsp:txXfrm>
    </dsp:sp>
    <dsp:sp modelId="{F0D920C7-AA1A-4924-8387-25EA1761C06F}">
      <dsp:nvSpPr>
        <dsp:cNvPr id="0" name=""/>
        <dsp:cNvSpPr/>
      </dsp:nvSpPr>
      <dsp:spPr>
        <a:xfrm>
          <a:off x="5346717" y="3600397"/>
          <a:ext cx="1777184" cy="1015791"/>
        </a:xfrm>
        <a:prstGeom prst="ellipse">
          <a:avLst/>
        </a:prstGeom>
        <a:solidFill>
          <a:schemeClr val="accent2">
            <a:hueOff val="-3146196"/>
            <a:satOff val="13883"/>
            <a:lumOff val="-2353"/>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Leyes de la Cartografía Mental</a:t>
          </a:r>
          <a:endParaRPr lang="es-EC" sz="1600" b="1" kern="1200" dirty="0"/>
        </a:p>
      </dsp:txBody>
      <dsp:txXfrm>
        <a:off x="5346717" y="3600397"/>
        <a:ext cx="1777184" cy="1015791"/>
      </dsp:txXfrm>
    </dsp:sp>
    <dsp:sp modelId="{06DB026D-E923-4A4A-8F2C-18CEE6ECE4B4}">
      <dsp:nvSpPr>
        <dsp:cNvPr id="0" name=""/>
        <dsp:cNvSpPr/>
      </dsp:nvSpPr>
      <dsp:spPr>
        <a:xfrm>
          <a:off x="3402511" y="4175424"/>
          <a:ext cx="1777184" cy="1015791"/>
        </a:xfrm>
        <a:prstGeom prst="ellipse">
          <a:avLst/>
        </a:prstGeom>
        <a:solidFill>
          <a:schemeClr val="accent2">
            <a:hueOff val="-4194929"/>
            <a:satOff val="18510"/>
            <a:lumOff val="-3137"/>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Beneficios y ventajas de los Mapas Mentales</a:t>
          </a:r>
          <a:endParaRPr lang="es-EC" sz="1600" b="1" kern="1200" dirty="0"/>
        </a:p>
      </dsp:txBody>
      <dsp:txXfrm>
        <a:off x="3402511" y="4175424"/>
        <a:ext cx="1777184" cy="1015791"/>
      </dsp:txXfrm>
    </dsp:sp>
    <dsp:sp modelId="{7FAC76D2-2795-4DE2-8A26-8F5AFCF3A268}">
      <dsp:nvSpPr>
        <dsp:cNvPr id="0" name=""/>
        <dsp:cNvSpPr/>
      </dsp:nvSpPr>
      <dsp:spPr>
        <a:xfrm>
          <a:off x="1530293" y="3600403"/>
          <a:ext cx="1777184" cy="1015791"/>
        </a:xfrm>
        <a:prstGeom prst="ellipse">
          <a:avLst/>
        </a:prstGeom>
        <a:solidFill>
          <a:schemeClr val="accent2">
            <a:hueOff val="-5243661"/>
            <a:satOff val="23138"/>
            <a:lumOff val="-3921"/>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Tipos de Mapas Mentales</a:t>
          </a:r>
          <a:endParaRPr lang="es-EC" sz="1600" kern="1200" dirty="0"/>
        </a:p>
      </dsp:txBody>
      <dsp:txXfrm>
        <a:off x="1530293" y="3600403"/>
        <a:ext cx="1777184" cy="1015791"/>
      </dsp:txXfrm>
    </dsp:sp>
    <dsp:sp modelId="{F33AD804-2A4C-4F9B-AE3E-285C3835615B}">
      <dsp:nvSpPr>
        <dsp:cNvPr id="0" name=""/>
        <dsp:cNvSpPr/>
      </dsp:nvSpPr>
      <dsp:spPr>
        <a:xfrm>
          <a:off x="770031" y="2016063"/>
          <a:ext cx="1857567" cy="1303832"/>
        </a:xfrm>
        <a:prstGeom prst="ellipse">
          <a:avLst/>
        </a:prstGeom>
        <a:solidFill>
          <a:schemeClr val="accent2">
            <a:hueOff val="-6292393"/>
            <a:satOff val="27765"/>
            <a:lumOff val="-4706"/>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El Lenguaje y los Mapas Mentales</a:t>
          </a:r>
          <a:endParaRPr lang="es-EC" sz="2000" kern="1200" dirty="0"/>
        </a:p>
      </dsp:txBody>
      <dsp:txXfrm>
        <a:off x="770031" y="2016063"/>
        <a:ext cx="1857567" cy="1303832"/>
      </dsp:txXfrm>
    </dsp:sp>
    <dsp:sp modelId="{C3D41AAC-ACA0-4602-80C0-8851160B7AC5}">
      <dsp:nvSpPr>
        <dsp:cNvPr id="0" name=""/>
        <dsp:cNvSpPr/>
      </dsp:nvSpPr>
      <dsp:spPr>
        <a:xfrm>
          <a:off x="522186" y="540698"/>
          <a:ext cx="1777184" cy="1015791"/>
        </a:xfrm>
        <a:prstGeom prst="ellipse">
          <a:avLst/>
        </a:prstGeom>
        <a:solidFill>
          <a:schemeClr val="accent2">
            <a:hueOff val="-7341125"/>
            <a:satOff val="32393"/>
            <a:lumOff val="-549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Los mapas mentales en la educación inicial.</a:t>
          </a:r>
          <a:endParaRPr lang="es-EC" sz="1600" kern="1200" dirty="0"/>
        </a:p>
      </dsp:txBody>
      <dsp:txXfrm>
        <a:off x="522186" y="540698"/>
        <a:ext cx="1777184" cy="101579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C1D81A-797B-4396-8315-981E64802164}">
      <dsp:nvSpPr>
        <dsp:cNvPr id="0" name=""/>
        <dsp:cNvSpPr/>
      </dsp:nvSpPr>
      <dsp:spPr>
        <a:xfrm>
          <a:off x="4550114" y="525401"/>
          <a:ext cx="110219" cy="645335"/>
        </a:xfrm>
        <a:custGeom>
          <a:avLst/>
          <a:gdLst/>
          <a:ahLst/>
          <a:cxnLst/>
          <a:rect l="0" t="0" r="0" b="0"/>
          <a:pathLst>
            <a:path>
              <a:moveTo>
                <a:pt x="110219" y="0"/>
              </a:moveTo>
              <a:lnTo>
                <a:pt x="110219" y="645335"/>
              </a:lnTo>
              <a:lnTo>
                <a:pt x="0" y="645335"/>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B4F3C-4B3B-40EB-A52E-07B4FB27A229}">
      <dsp:nvSpPr>
        <dsp:cNvPr id="0" name=""/>
        <dsp:cNvSpPr/>
      </dsp:nvSpPr>
      <dsp:spPr>
        <a:xfrm>
          <a:off x="2723727" y="544"/>
          <a:ext cx="3873212" cy="524856"/>
        </a:xfrm>
        <a:prstGeom prst="rect">
          <a:avLst/>
        </a:prstGeom>
        <a:solidFill>
          <a:schemeClr val="lt1">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C" sz="3600" b="1" kern="1200" dirty="0" smtClean="0">
              <a:latin typeface="Calibri" panose="020F0502020204030204" pitchFamily="34" charset="0"/>
              <a:cs typeface="Calibri" panose="020F0502020204030204" pitchFamily="34" charset="0"/>
            </a:rPr>
            <a:t>CAPÍTULO III</a:t>
          </a:r>
          <a:endParaRPr lang="es-EC" sz="3600" b="1" kern="1200" dirty="0">
            <a:latin typeface="Calibri" panose="020F0502020204030204" pitchFamily="34" charset="0"/>
            <a:cs typeface="Calibri" panose="020F0502020204030204" pitchFamily="34" charset="0"/>
          </a:endParaRPr>
        </a:p>
      </dsp:txBody>
      <dsp:txXfrm>
        <a:off x="2723727" y="544"/>
        <a:ext cx="3873212" cy="524856"/>
      </dsp:txXfrm>
    </dsp:sp>
    <dsp:sp modelId="{4CFA1ECB-73B9-44D5-A192-2773DC83784B}">
      <dsp:nvSpPr>
        <dsp:cNvPr id="0" name=""/>
        <dsp:cNvSpPr/>
      </dsp:nvSpPr>
      <dsp:spPr>
        <a:xfrm>
          <a:off x="1176397" y="745841"/>
          <a:ext cx="3373717" cy="849790"/>
        </a:xfrm>
        <a:prstGeom prst="rect">
          <a:avLst/>
        </a:prstGeom>
        <a:solidFill>
          <a:schemeClr val="lt1">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b="1" kern="1200" dirty="0" smtClean="0">
              <a:latin typeface="Calibri" panose="020F0502020204030204" pitchFamily="34" charset="0"/>
              <a:cs typeface="Calibri" panose="020F0502020204030204" pitchFamily="34" charset="0"/>
            </a:rPr>
            <a:t>METODOLOGIA DE LA INVESTIGACIÓN</a:t>
          </a:r>
          <a:endParaRPr lang="es-EC" sz="2800" b="1" kern="1200" dirty="0">
            <a:latin typeface="Calibri" panose="020F0502020204030204" pitchFamily="34" charset="0"/>
            <a:cs typeface="Calibri" panose="020F0502020204030204" pitchFamily="34" charset="0"/>
          </a:endParaRPr>
        </a:p>
      </dsp:txBody>
      <dsp:txXfrm>
        <a:off x="1176397" y="745841"/>
        <a:ext cx="3373717" cy="84979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1C70B6-8DA8-4E0F-A7D4-C5BEDE00661F}">
      <dsp:nvSpPr>
        <dsp:cNvPr id="0" name=""/>
        <dsp:cNvSpPr/>
      </dsp:nvSpPr>
      <dsp:spPr>
        <a:xfrm rot="5400000">
          <a:off x="-265154" y="382433"/>
          <a:ext cx="1855612" cy="1090745"/>
        </a:xfrm>
        <a:prstGeom prst="chevron">
          <a:avLst/>
        </a:prstGeom>
        <a:solidFill>
          <a:srgbClr val="92D050"/>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b="1" kern="1200" dirty="0" smtClean="0">
            <a:solidFill>
              <a:schemeClr val="tx1"/>
            </a:solidFill>
            <a:latin typeface="Calibri" panose="020F0502020204030204" pitchFamily="34" charset="0"/>
            <a:cs typeface="Calibri" panose="020F0502020204030204" pitchFamily="34" charset="0"/>
          </a:endParaRPr>
        </a:p>
        <a:p>
          <a:pPr lvl="0" algn="ctr" defTabSz="622300">
            <a:lnSpc>
              <a:spcPct val="90000"/>
            </a:lnSpc>
            <a:spcBef>
              <a:spcPct val="0"/>
            </a:spcBef>
            <a:spcAft>
              <a:spcPct val="35000"/>
            </a:spcAft>
          </a:pPr>
          <a:r>
            <a:rPr lang="es-EC" sz="1400" b="1" kern="1200" dirty="0" smtClean="0">
              <a:solidFill>
                <a:schemeClr val="tx1"/>
              </a:solidFill>
              <a:latin typeface="Calibri" panose="020F0502020204030204" pitchFamily="34" charset="0"/>
              <a:cs typeface="Calibri" panose="020F0502020204030204" pitchFamily="34" charset="0"/>
            </a:rPr>
            <a:t>MODALIDAD</a:t>
          </a:r>
        </a:p>
      </dsp:txBody>
      <dsp:txXfrm rot="5400000">
        <a:off x="-265154" y="382433"/>
        <a:ext cx="1855612" cy="1090745"/>
      </dsp:txXfrm>
    </dsp:sp>
    <dsp:sp modelId="{F3E927C5-18EC-4284-9CC2-7CC9606CEF8D}">
      <dsp:nvSpPr>
        <dsp:cNvPr id="0" name=""/>
        <dsp:cNvSpPr/>
      </dsp:nvSpPr>
      <dsp:spPr>
        <a:xfrm rot="5400000">
          <a:off x="3913378" y="-2644791"/>
          <a:ext cx="1273763" cy="656453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1" kern="1200" dirty="0" smtClean="0">
              <a:latin typeface="Calibri" panose="020F0502020204030204" pitchFamily="34" charset="0"/>
              <a:cs typeface="Calibri" panose="020F0502020204030204" pitchFamily="34" charset="0"/>
            </a:rPr>
            <a:t>Investigación de campo</a:t>
          </a:r>
          <a:endParaRPr lang="es-EC" sz="2000" b="1" kern="1200" dirty="0">
            <a:latin typeface="Calibri" panose="020F0502020204030204" pitchFamily="34" charset="0"/>
            <a:cs typeface="Calibri" panose="020F0502020204030204" pitchFamily="34" charset="0"/>
          </a:endParaRPr>
        </a:p>
        <a:p>
          <a:pPr marL="342900" lvl="2" indent="-171450" algn="l" defTabSz="800100">
            <a:lnSpc>
              <a:spcPct val="90000"/>
            </a:lnSpc>
            <a:spcBef>
              <a:spcPct val="0"/>
            </a:spcBef>
            <a:spcAft>
              <a:spcPct val="15000"/>
            </a:spcAft>
            <a:buChar char="••"/>
          </a:pPr>
          <a:r>
            <a:rPr lang="es-EC" sz="1800" kern="1200" dirty="0" smtClean="0">
              <a:latin typeface="Calibri" panose="020F0502020204030204" pitchFamily="34" charset="0"/>
              <a:cs typeface="Calibri" panose="020F0502020204030204" pitchFamily="34" charset="0"/>
            </a:rPr>
            <a:t>	Observación directa</a:t>
          </a:r>
          <a:endParaRPr lang="es-EC" sz="1800" kern="1200" dirty="0">
            <a:latin typeface="Calibri" panose="020F0502020204030204" pitchFamily="34" charset="0"/>
            <a:cs typeface="Calibri" panose="020F0502020204030204" pitchFamily="34" charset="0"/>
          </a:endParaRPr>
        </a:p>
        <a:p>
          <a:pPr marL="342900" lvl="2" indent="-171450" algn="l" defTabSz="800100">
            <a:lnSpc>
              <a:spcPct val="90000"/>
            </a:lnSpc>
            <a:spcBef>
              <a:spcPct val="0"/>
            </a:spcBef>
            <a:spcAft>
              <a:spcPct val="15000"/>
            </a:spcAft>
            <a:buChar char="••"/>
          </a:pPr>
          <a:r>
            <a:rPr lang="es-EC" sz="1800" kern="1200" dirty="0" smtClean="0">
              <a:latin typeface="Calibri" panose="020F0502020204030204" pitchFamily="34" charset="0"/>
              <a:cs typeface="Calibri" panose="020F0502020204030204" pitchFamily="34" charset="0"/>
            </a:rPr>
            <a:t>	Datos auténticos </a:t>
          </a:r>
          <a:endParaRPr lang="es-EC" sz="1800" kern="1200" dirty="0">
            <a:latin typeface="Calibri" panose="020F0502020204030204" pitchFamily="34" charset="0"/>
            <a:cs typeface="Calibri" panose="020F0502020204030204" pitchFamily="34" charset="0"/>
          </a:endParaRPr>
        </a:p>
      </dsp:txBody>
      <dsp:txXfrm rot="5400000">
        <a:off x="3913378" y="-2644791"/>
        <a:ext cx="1273763" cy="6564535"/>
      </dsp:txXfrm>
    </dsp:sp>
    <dsp:sp modelId="{39E6FD8D-5354-47CE-A436-0A5A234ED6FC}">
      <dsp:nvSpPr>
        <dsp:cNvPr id="0" name=""/>
        <dsp:cNvSpPr/>
      </dsp:nvSpPr>
      <dsp:spPr>
        <a:xfrm rot="5400000">
          <a:off x="-150541" y="2036151"/>
          <a:ext cx="1855612" cy="1112273"/>
        </a:xfrm>
        <a:prstGeom prst="chevron">
          <a:avLst/>
        </a:prstGeom>
        <a:solidFill>
          <a:srgbClr val="92D050"/>
        </a:soli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b="1" kern="1200" dirty="0" smtClean="0">
            <a:solidFill>
              <a:schemeClr val="tx1"/>
            </a:solidFill>
            <a:latin typeface="Calibri" panose="020F0502020204030204" pitchFamily="34" charset="0"/>
            <a:cs typeface="Calibri" panose="020F0502020204030204" pitchFamily="34" charset="0"/>
          </a:endParaRPr>
        </a:p>
        <a:p>
          <a:pPr lvl="0" algn="ctr" defTabSz="622300">
            <a:lnSpc>
              <a:spcPct val="90000"/>
            </a:lnSpc>
            <a:spcBef>
              <a:spcPct val="0"/>
            </a:spcBef>
            <a:spcAft>
              <a:spcPct val="35000"/>
            </a:spcAft>
          </a:pPr>
          <a:r>
            <a:rPr lang="es-EC" sz="2000" b="1" kern="1200" dirty="0" smtClean="0">
              <a:solidFill>
                <a:schemeClr val="tx1"/>
              </a:solidFill>
              <a:latin typeface="Calibri" panose="020F0502020204030204" pitchFamily="34" charset="0"/>
              <a:cs typeface="Calibri" panose="020F0502020204030204" pitchFamily="34" charset="0"/>
            </a:rPr>
            <a:t>TIPO</a:t>
          </a:r>
          <a:r>
            <a:rPr lang="es-EC" sz="1400" b="1" kern="1200" dirty="0" smtClean="0">
              <a:solidFill>
                <a:schemeClr val="tx1"/>
              </a:solidFill>
              <a:latin typeface="Calibri" panose="020F0502020204030204" pitchFamily="34" charset="0"/>
              <a:cs typeface="Calibri" panose="020F0502020204030204" pitchFamily="34" charset="0"/>
            </a:rPr>
            <a:t> </a:t>
          </a:r>
        </a:p>
      </dsp:txBody>
      <dsp:txXfrm rot="5400000">
        <a:off x="-150541" y="2036151"/>
        <a:ext cx="1855612" cy="1112273"/>
      </dsp:txXfrm>
    </dsp:sp>
    <dsp:sp modelId="{5ABE778C-FC63-49C2-8B75-424539C86AA0}">
      <dsp:nvSpPr>
        <dsp:cNvPr id="0" name=""/>
        <dsp:cNvSpPr/>
      </dsp:nvSpPr>
      <dsp:spPr>
        <a:xfrm rot="5400000">
          <a:off x="4113343" y="-930818"/>
          <a:ext cx="1168397" cy="6590798"/>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b="1" kern="1200" dirty="0" smtClean="0">
              <a:latin typeface="Calibri" panose="020F0502020204030204" pitchFamily="34" charset="0"/>
              <a:cs typeface="Calibri" panose="020F0502020204030204" pitchFamily="34" charset="0"/>
            </a:rPr>
            <a:t>Descriptiva: </a:t>
          </a:r>
          <a:r>
            <a:rPr lang="es-ES" sz="2000" kern="1200" dirty="0" smtClean="0">
              <a:latin typeface="Calibri" panose="020F0502020204030204" pitchFamily="34" charset="0"/>
              <a:cs typeface="Calibri" panose="020F0502020204030204" pitchFamily="34" charset="0"/>
            </a:rPr>
            <a:t> </a:t>
          </a:r>
          <a:r>
            <a:rPr lang="es-ES" sz="1600" kern="1200" dirty="0" smtClean="0">
              <a:latin typeface="Calibri" panose="020F0502020204030204" pitchFamily="34" charset="0"/>
              <a:cs typeface="Calibri" panose="020F0502020204030204" pitchFamily="34" charset="0"/>
            </a:rPr>
            <a:t>caracteriza al lenguaje del niño para identificar su 			evolución</a:t>
          </a:r>
          <a:endParaRPr lang="es-EC" sz="1600" kern="1200" dirty="0">
            <a:latin typeface="Calibri" panose="020F0502020204030204" pitchFamily="34" charset="0"/>
            <a:cs typeface="Calibri" panose="020F0502020204030204" pitchFamily="34" charset="0"/>
          </a:endParaRPr>
        </a:p>
      </dsp:txBody>
      <dsp:txXfrm rot="5400000">
        <a:off x="4113343" y="-930818"/>
        <a:ext cx="1168397" cy="6590798"/>
      </dsp:txXfrm>
    </dsp:sp>
    <dsp:sp modelId="{EB396BDD-F473-4D24-A768-DD0DDA44FC22}">
      <dsp:nvSpPr>
        <dsp:cNvPr id="0" name=""/>
        <dsp:cNvSpPr/>
      </dsp:nvSpPr>
      <dsp:spPr>
        <a:xfrm rot="5400000">
          <a:off x="-164802" y="3674921"/>
          <a:ext cx="1855612" cy="1163697"/>
        </a:xfrm>
        <a:prstGeom prst="chevron">
          <a:avLst/>
        </a:prstGeom>
        <a:solidFill>
          <a:srgbClr val="92D050"/>
        </a:solidFill>
        <a:ln w="9525" cap="flat" cmpd="sng" algn="ctr">
          <a:solidFill>
            <a:schemeClr val="accent4">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Calibri" panose="020F0502020204030204" pitchFamily="34" charset="0"/>
              <a:cs typeface="Calibri" panose="020F0502020204030204" pitchFamily="34" charset="0"/>
            </a:rPr>
            <a:t>POBLACIÓN Y MUESTRA</a:t>
          </a:r>
          <a:endParaRPr lang="es-EC" sz="1800" kern="1200" dirty="0"/>
        </a:p>
      </dsp:txBody>
      <dsp:txXfrm rot="5400000">
        <a:off x="-164802" y="3674921"/>
        <a:ext cx="1855612" cy="1163697"/>
      </dsp:txXfrm>
    </dsp:sp>
    <dsp:sp modelId="{27813E60-1CFB-4D6A-8C33-A88E31F1364C}">
      <dsp:nvSpPr>
        <dsp:cNvPr id="0" name=""/>
        <dsp:cNvSpPr/>
      </dsp:nvSpPr>
      <dsp:spPr>
        <a:xfrm rot="5400000">
          <a:off x="4172512" y="594365"/>
          <a:ext cx="1273763" cy="677226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C" sz="1800" kern="1200" dirty="0" smtClean="0">
              <a:latin typeface="Calibri" panose="020F0502020204030204" pitchFamily="34" charset="0"/>
              <a:cs typeface="Calibri" panose="020F0502020204030204" pitchFamily="34" charset="0"/>
            </a:rPr>
            <a:t>Población y Muestra: 23 niños y niñas</a:t>
          </a:r>
          <a:r>
            <a:rPr lang="es-ES" sz="1800" kern="1200" dirty="0" smtClean="0">
              <a:latin typeface="Calibri" panose="020F0502020204030204" pitchFamily="34" charset="0"/>
              <a:cs typeface="Calibri" panose="020F0502020204030204" pitchFamily="34" charset="0"/>
            </a:rPr>
            <a:t> con edades comprendidas entre 4 y 5 años del Centro Infantil “</a:t>
          </a:r>
          <a:r>
            <a:rPr lang="es-EC" sz="1800" kern="1200" dirty="0" smtClean="0">
              <a:latin typeface="Calibri" panose="020F0502020204030204" pitchFamily="34" charset="0"/>
              <a:cs typeface="Calibri" panose="020F0502020204030204" pitchFamily="34" charset="0"/>
            </a:rPr>
            <a:t>Centro de Educación Inicial N°1 del Ministerio de Educación</a:t>
          </a:r>
          <a:r>
            <a:rPr lang="es-ES" sz="1800" kern="1200" dirty="0" smtClean="0">
              <a:latin typeface="Calibri" panose="020F0502020204030204" pitchFamily="34" charset="0"/>
              <a:cs typeface="Calibri" panose="020F0502020204030204" pitchFamily="34" charset="0"/>
            </a:rPr>
            <a:t>”</a:t>
          </a:r>
          <a:endParaRPr lang="es-EC" sz="1800" kern="1200" dirty="0" smtClean="0">
            <a:latin typeface="Calibri" panose="020F0502020204030204" pitchFamily="34" charset="0"/>
            <a:cs typeface="Calibri" panose="020F0502020204030204" pitchFamily="34" charset="0"/>
          </a:endParaRPr>
        </a:p>
        <a:p>
          <a:pPr marL="171450" lvl="1" indent="0" algn="l" defTabSz="800100">
            <a:lnSpc>
              <a:spcPct val="90000"/>
            </a:lnSpc>
            <a:spcBef>
              <a:spcPct val="0"/>
            </a:spcBef>
            <a:spcAft>
              <a:spcPct val="15000"/>
            </a:spcAft>
            <a:buChar char="••"/>
          </a:pPr>
          <a:endParaRPr lang="es-EC" sz="1800" kern="1200" dirty="0">
            <a:latin typeface="Calibri" panose="020F0502020204030204" pitchFamily="34" charset="0"/>
            <a:cs typeface="Calibri" panose="020F0502020204030204" pitchFamily="34" charset="0"/>
          </a:endParaRPr>
        </a:p>
      </dsp:txBody>
      <dsp:txXfrm rot="5400000">
        <a:off x="4172512" y="594365"/>
        <a:ext cx="1273763" cy="677226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BD344B-1E2C-4EF0-8B2F-4742DDA69EF4}">
      <dsp:nvSpPr>
        <dsp:cNvPr id="0" name=""/>
        <dsp:cNvSpPr/>
      </dsp:nvSpPr>
      <dsp:spPr>
        <a:xfrm>
          <a:off x="5718213" y="1908037"/>
          <a:ext cx="141839" cy="1188941"/>
        </a:xfrm>
        <a:custGeom>
          <a:avLst/>
          <a:gdLst/>
          <a:ahLst/>
          <a:cxnLst/>
          <a:rect l="0" t="0" r="0" b="0"/>
          <a:pathLst>
            <a:path>
              <a:moveTo>
                <a:pt x="141839" y="0"/>
              </a:moveTo>
              <a:lnTo>
                <a:pt x="141839" y="1188941"/>
              </a:lnTo>
              <a:lnTo>
                <a:pt x="0" y="118894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E4533-A38A-4E34-9418-3A3A9D9AC5EE}">
      <dsp:nvSpPr>
        <dsp:cNvPr id="0" name=""/>
        <dsp:cNvSpPr/>
      </dsp:nvSpPr>
      <dsp:spPr>
        <a:xfrm>
          <a:off x="3360203" y="862589"/>
          <a:ext cx="2172914" cy="339957"/>
        </a:xfrm>
        <a:custGeom>
          <a:avLst/>
          <a:gdLst/>
          <a:ahLst/>
          <a:cxnLst/>
          <a:rect l="0" t="0" r="0" b="0"/>
          <a:pathLst>
            <a:path>
              <a:moveTo>
                <a:pt x="0" y="0"/>
              </a:moveTo>
              <a:lnTo>
                <a:pt x="0" y="339957"/>
              </a:lnTo>
              <a:lnTo>
                <a:pt x="2172914" y="33995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4FD12-CBBE-4F25-82BC-D9660C41F930}">
      <dsp:nvSpPr>
        <dsp:cNvPr id="0" name=""/>
        <dsp:cNvSpPr/>
      </dsp:nvSpPr>
      <dsp:spPr>
        <a:xfrm>
          <a:off x="1879636" y="2104825"/>
          <a:ext cx="963046" cy="441168"/>
        </a:xfrm>
        <a:custGeom>
          <a:avLst/>
          <a:gdLst/>
          <a:ahLst/>
          <a:cxnLst/>
          <a:rect l="0" t="0" r="0" b="0"/>
          <a:pathLst>
            <a:path>
              <a:moveTo>
                <a:pt x="0" y="0"/>
              </a:moveTo>
              <a:lnTo>
                <a:pt x="0" y="441168"/>
              </a:lnTo>
              <a:lnTo>
                <a:pt x="963046" y="4411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6C2BC-CDC3-4987-8DB6-55ABB0F392FB}">
      <dsp:nvSpPr>
        <dsp:cNvPr id="0" name=""/>
        <dsp:cNvSpPr/>
      </dsp:nvSpPr>
      <dsp:spPr>
        <a:xfrm>
          <a:off x="1187289" y="2104825"/>
          <a:ext cx="692346" cy="441168"/>
        </a:xfrm>
        <a:custGeom>
          <a:avLst/>
          <a:gdLst/>
          <a:ahLst/>
          <a:cxnLst/>
          <a:rect l="0" t="0" r="0" b="0"/>
          <a:pathLst>
            <a:path>
              <a:moveTo>
                <a:pt x="692346" y="0"/>
              </a:moveTo>
              <a:lnTo>
                <a:pt x="692346" y="441168"/>
              </a:lnTo>
              <a:lnTo>
                <a:pt x="0" y="44116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54890-BCA4-4686-AB76-F4EBD60DC663}">
      <dsp:nvSpPr>
        <dsp:cNvPr id="0" name=""/>
        <dsp:cNvSpPr/>
      </dsp:nvSpPr>
      <dsp:spPr>
        <a:xfrm>
          <a:off x="2206571" y="862589"/>
          <a:ext cx="1153632" cy="527584"/>
        </a:xfrm>
        <a:custGeom>
          <a:avLst/>
          <a:gdLst/>
          <a:ahLst/>
          <a:cxnLst/>
          <a:rect l="0" t="0" r="0" b="0"/>
          <a:pathLst>
            <a:path>
              <a:moveTo>
                <a:pt x="1153632" y="0"/>
              </a:moveTo>
              <a:lnTo>
                <a:pt x="1153632" y="527584"/>
              </a:lnTo>
              <a:lnTo>
                <a:pt x="0" y="5275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63F3B-4D1F-46E6-BABA-2FC79C2B5933}">
      <dsp:nvSpPr>
        <dsp:cNvPr id="0" name=""/>
        <dsp:cNvSpPr/>
      </dsp:nvSpPr>
      <dsp:spPr>
        <a:xfrm>
          <a:off x="2753524" y="2234"/>
          <a:ext cx="1213358" cy="860354"/>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70EF0-2342-4E38-9A4E-14C9620C55B1}">
      <dsp:nvSpPr>
        <dsp:cNvPr id="0" name=""/>
        <dsp:cNvSpPr/>
      </dsp:nvSpPr>
      <dsp:spPr>
        <a:xfrm>
          <a:off x="2753524" y="2234"/>
          <a:ext cx="1213358" cy="860354"/>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7B9848-1F90-4E9D-B1B5-A64ACCFDFADF}">
      <dsp:nvSpPr>
        <dsp:cNvPr id="0" name=""/>
        <dsp:cNvSpPr/>
      </dsp:nvSpPr>
      <dsp:spPr>
        <a:xfrm>
          <a:off x="2146845" y="157098"/>
          <a:ext cx="2426717" cy="5506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Calibri" panose="020F0502020204030204" pitchFamily="34" charset="0"/>
              <a:cs typeface="Calibri" panose="020F0502020204030204" pitchFamily="34" charset="0"/>
            </a:rPr>
            <a:t>INSTRUMENTOS DE LA INVESTIGACIÓN</a:t>
          </a:r>
          <a:endParaRPr lang="es-EC" sz="1800" b="1" kern="1200" dirty="0">
            <a:latin typeface="Calibri" panose="020F0502020204030204" pitchFamily="34" charset="0"/>
            <a:cs typeface="Calibri" panose="020F0502020204030204" pitchFamily="34" charset="0"/>
          </a:endParaRPr>
        </a:p>
      </dsp:txBody>
      <dsp:txXfrm>
        <a:off x="2146845" y="157098"/>
        <a:ext cx="2426717" cy="550627"/>
      </dsp:txXfrm>
    </dsp:sp>
    <dsp:sp modelId="{B6FC3EB7-7172-4F0B-8792-94100133F646}">
      <dsp:nvSpPr>
        <dsp:cNvPr id="0" name=""/>
        <dsp:cNvSpPr/>
      </dsp:nvSpPr>
      <dsp:spPr>
        <a:xfrm>
          <a:off x="1449458" y="1222127"/>
          <a:ext cx="860354" cy="882698"/>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A7C36D-3AE4-4C1E-B0A6-8A8E2EE444E4}">
      <dsp:nvSpPr>
        <dsp:cNvPr id="0" name=""/>
        <dsp:cNvSpPr/>
      </dsp:nvSpPr>
      <dsp:spPr>
        <a:xfrm>
          <a:off x="1449458" y="1222127"/>
          <a:ext cx="860354" cy="882698"/>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48CCB-7547-499F-AFF2-AC427640166A}">
      <dsp:nvSpPr>
        <dsp:cNvPr id="0" name=""/>
        <dsp:cNvSpPr/>
      </dsp:nvSpPr>
      <dsp:spPr>
        <a:xfrm>
          <a:off x="1019281" y="1381012"/>
          <a:ext cx="1720709" cy="56492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Calibri" panose="020F0502020204030204" pitchFamily="34" charset="0"/>
              <a:cs typeface="Calibri" panose="020F0502020204030204" pitchFamily="34" charset="0"/>
            </a:rPr>
            <a:t>PRUEBA WPPSI</a:t>
          </a:r>
          <a:endParaRPr lang="es-EC" sz="1800" kern="1200" dirty="0">
            <a:latin typeface="Calibri" panose="020F0502020204030204" pitchFamily="34" charset="0"/>
            <a:cs typeface="Calibri" panose="020F0502020204030204" pitchFamily="34" charset="0"/>
          </a:endParaRPr>
        </a:p>
      </dsp:txBody>
      <dsp:txXfrm>
        <a:off x="1019281" y="1381012"/>
        <a:ext cx="1720709" cy="564926"/>
      </dsp:txXfrm>
    </dsp:sp>
    <dsp:sp modelId="{5A28DD52-A258-4BFC-A905-D55A95F3F69A}">
      <dsp:nvSpPr>
        <dsp:cNvPr id="0" name=""/>
        <dsp:cNvSpPr/>
      </dsp:nvSpPr>
      <dsp:spPr>
        <a:xfrm>
          <a:off x="430177" y="2391129"/>
          <a:ext cx="860354" cy="860354"/>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6C2F5F-0736-433B-9B6D-5A988FAAA9A0}">
      <dsp:nvSpPr>
        <dsp:cNvPr id="0" name=""/>
        <dsp:cNvSpPr/>
      </dsp:nvSpPr>
      <dsp:spPr>
        <a:xfrm>
          <a:off x="430177" y="2391129"/>
          <a:ext cx="860354" cy="860354"/>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4830D-1D00-4A5E-B0D0-51EB0C392ACF}">
      <dsp:nvSpPr>
        <dsp:cNvPr id="0" name=""/>
        <dsp:cNvSpPr/>
      </dsp:nvSpPr>
      <dsp:spPr>
        <a:xfrm>
          <a:off x="0" y="2545993"/>
          <a:ext cx="1720709" cy="5506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Calibri" panose="020F0502020204030204" pitchFamily="34" charset="0"/>
              <a:cs typeface="Calibri" panose="020F0502020204030204" pitchFamily="34" charset="0"/>
            </a:rPr>
            <a:t>* PRE-TEST</a:t>
          </a:r>
          <a:endParaRPr lang="es-EC" sz="1800" kern="1200" dirty="0">
            <a:latin typeface="Calibri" panose="020F0502020204030204" pitchFamily="34" charset="0"/>
            <a:cs typeface="Calibri" panose="020F0502020204030204" pitchFamily="34" charset="0"/>
          </a:endParaRPr>
        </a:p>
      </dsp:txBody>
      <dsp:txXfrm>
        <a:off x="0" y="2545993"/>
        <a:ext cx="1720709" cy="550627"/>
      </dsp:txXfrm>
    </dsp:sp>
    <dsp:sp modelId="{319627D3-0F43-4FEA-9CC3-97610DCB0831}">
      <dsp:nvSpPr>
        <dsp:cNvPr id="0" name=""/>
        <dsp:cNvSpPr/>
      </dsp:nvSpPr>
      <dsp:spPr>
        <a:xfrm>
          <a:off x="2739440" y="2391129"/>
          <a:ext cx="860354" cy="860354"/>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92B08-814A-4FF7-A384-F43183C5BB20}">
      <dsp:nvSpPr>
        <dsp:cNvPr id="0" name=""/>
        <dsp:cNvSpPr/>
      </dsp:nvSpPr>
      <dsp:spPr>
        <a:xfrm>
          <a:off x="2739440" y="2391129"/>
          <a:ext cx="860354" cy="860354"/>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E2606C-3FC5-4E8D-8161-92CC632AA1B2}">
      <dsp:nvSpPr>
        <dsp:cNvPr id="0" name=""/>
        <dsp:cNvSpPr/>
      </dsp:nvSpPr>
      <dsp:spPr>
        <a:xfrm>
          <a:off x="2309263" y="2545993"/>
          <a:ext cx="1720709" cy="5506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latin typeface="Calibri" panose="020F0502020204030204" pitchFamily="34" charset="0"/>
              <a:cs typeface="Calibri" panose="020F0502020204030204" pitchFamily="34" charset="0"/>
            </a:rPr>
            <a:t>* POST-TEST</a:t>
          </a:r>
          <a:endParaRPr lang="es-EC" sz="1800" kern="1200" dirty="0">
            <a:latin typeface="Calibri" panose="020F0502020204030204" pitchFamily="34" charset="0"/>
            <a:cs typeface="Calibri" panose="020F0502020204030204" pitchFamily="34" charset="0"/>
          </a:endParaRPr>
        </a:p>
      </dsp:txBody>
      <dsp:txXfrm>
        <a:off x="2309263" y="2545993"/>
        <a:ext cx="1720709" cy="550627"/>
      </dsp:txXfrm>
    </dsp:sp>
    <dsp:sp modelId="{B9CEA4A5-A078-4429-88C6-F11F5792BBD5}">
      <dsp:nvSpPr>
        <dsp:cNvPr id="0" name=""/>
        <dsp:cNvSpPr/>
      </dsp:nvSpPr>
      <dsp:spPr>
        <a:xfrm>
          <a:off x="5429875" y="1047683"/>
          <a:ext cx="860354" cy="860354"/>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99868-04AA-45C5-9FA2-DBBE4127F6D0}">
      <dsp:nvSpPr>
        <dsp:cNvPr id="0" name=""/>
        <dsp:cNvSpPr/>
      </dsp:nvSpPr>
      <dsp:spPr>
        <a:xfrm>
          <a:off x="5429875" y="1047683"/>
          <a:ext cx="860354" cy="860354"/>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B5A2A-0580-48B1-AB4C-12440615A4E9}">
      <dsp:nvSpPr>
        <dsp:cNvPr id="0" name=""/>
        <dsp:cNvSpPr/>
      </dsp:nvSpPr>
      <dsp:spPr>
        <a:xfrm>
          <a:off x="4999698" y="1202546"/>
          <a:ext cx="1720709" cy="5506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ESTRATEGIA MAPA MENTAL</a:t>
          </a:r>
          <a:endParaRPr lang="es-EC" sz="1800" kern="1200" dirty="0"/>
        </a:p>
      </dsp:txBody>
      <dsp:txXfrm>
        <a:off x="4999698" y="1202546"/>
        <a:ext cx="1720709" cy="550627"/>
      </dsp:txXfrm>
    </dsp:sp>
    <dsp:sp modelId="{7A4060AE-CDCD-4729-9B08-199C8FC6869F}">
      <dsp:nvSpPr>
        <dsp:cNvPr id="0" name=""/>
        <dsp:cNvSpPr/>
      </dsp:nvSpPr>
      <dsp:spPr>
        <a:xfrm>
          <a:off x="4961100" y="2942115"/>
          <a:ext cx="860354" cy="860354"/>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66CD12-5945-49F1-9774-73EBD3E1A820}">
      <dsp:nvSpPr>
        <dsp:cNvPr id="0" name=""/>
        <dsp:cNvSpPr/>
      </dsp:nvSpPr>
      <dsp:spPr>
        <a:xfrm>
          <a:off x="4961100" y="2942115"/>
          <a:ext cx="860354" cy="860354"/>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B47691-3752-461B-974C-90B54E818AAA}">
      <dsp:nvSpPr>
        <dsp:cNvPr id="0" name=""/>
        <dsp:cNvSpPr/>
      </dsp:nvSpPr>
      <dsp:spPr>
        <a:xfrm>
          <a:off x="4530923" y="3096979"/>
          <a:ext cx="1720709" cy="55062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FICHAS REGISTRO Y OBSERVACION</a:t>
          </a:r>
          <a:endParaRPr lang="es-EC" sz="1800" kern="1200" dirty="0"/>
        </a:p>
      </dsp:txBody>
      <dsp:txXfrm>
        <a:off x="4530923" y="3096979"/>
        <a:ext cx="1720709" cy="55062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C1D81A-797B-4396-8315-981E64802164}">
      <dsp:nvSpPr>
        <dsp:cNvPr id="0" name=""/>
        <dsp:cNvSpPr/>
      </dsp:nvSpPr>
      <dsp:spPr>
        <a:xfrm>
          <a:off x="4639868" y="616649"/>
          <a:ext cx="91440" cy="757790"/>
        </a:xfrm>
        <a:custGeom>
          <a:avLst/>
          <a:gdLst/>
          <a:ahLst/>
          <a:cxnLst/>
          <a:rect l="0" t="0" r="0" b="0"/>
          <a:pathLst>
            <a:path>
              <a:moveTo>
                <a:pt x="118914" y="0"/>
              </a:moveTo>
              <a:lnTo>
                <a:pt x="118914" y="757790"/>
              </a:lnTo>
              <a:lnTo>
                <a:pt x="45720" y="757790"/>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B4F3C-4B3B-40EB-A52E-07B4FB27A229}">
      <dsp:nvSpPr>
        <dsp:cNvPr id="0" name=""/>
        <dsp:cNvSpPr/>
      </dsp:nvSpPr>
      <dsp:spPr>
        <a:xfrm>
          <a:off x="2490032" y="1774"/>
          <a:ext cx="4537501" cy="614874"/>
        </a:xfrm>
        <a:prstGeom prst="rect">
          <a:avLst/>
        </a:prstGeom>
        <a:solidFill>
          <a:schemeClr val="lt1">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C" sz="3600" b="1" kern="1200" dirty="0" smtClean="0">
              <a:latin typeface="Calibri" panose="020F0502020204030204" pitchFamily="34" charset="0"/>
              <a:cs typeface="Calibri" panose="020F0502020204030204" pitchFamily="34" charset="0"/>
            </a:rPr>
            <a:t>CAPÍTULO IV</a:t>
          </a:r>
          <a:endParaRPr lang="es-EC" sz="3600" b="1" kern="1200" dirty="0">
            <a:latin typeface="Calibri" panose="020F0502020204030204" pitchFamily="34" charset="0"/>
            <a:cs typeface="Calibri" panose="020F0502020204030204" pitchFamily="34" charset="0"/>
          </a:endParaRPr>
        </a:p>
      </dsp:txBody>
      <dsp:txXfrm>
        <a:off x="2490032" y="1774"/>
        <a:ext cx="4537501" cy="614874"/>
      </dsp:txXfrm>
    </dsp:sp>
    <dsp:sp modelId="{4CFA1ECB-73B9-44D5-A192-2773DC83784B}">
      <dsp:nvSpPr>
        <dsp:cNvPr id="0" name=""/>
        <dsp:cNvSpPr/>
      </dsp:nvSpPr>
      <dsp:spPr>
        <a:xfrm>
          <a:off x="733251" y="876671"/>
          <a:ext cx="3952337" cy="995536"/>
        </a:xfrm>
        <a:prstGeom prst="rect">
          <a:avLst/>
        </a:prstGeom>
        <a:solidFill>
          <a:schemeClr val="lt1">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b="1" kern="1200" dirty="0" smtClean="0">
              <a:latin typeface="Calibri" panose="020F0502020204030204" pitchFamily="34" charset="0"/>
              <a:cs typeface="Calibri" panose="020F0502020204030204" pitchFamily="34" charset="0"/>
            </a:rPr>
            <a:t>ANÁLISIS DE RESULTADOS</a:t>
          </a:r>
          <a:endParaRPr lang="es-EC" sz="2800" b="1" kern="1200" dirty="0">
            <a:latin typeface="Calibri" panose="020F0502020204030204" pitchFamily="34" charset="0"/>
            <a:cs typeface="Calibri" panose="020F0502020204030204" pitchFamily="34" charset="0"/>
          </a:endParaRPr>
        </a:p>
      </dsp:txBody>
      <dsp:txXfrm>
        <a:off x="733251" y="876671"/>
        <a:ext cx="3952337" cy="9955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FFDFEC-FFD7-4A4D-885B-19A6B9E52FEC}">
      <dsp:nvSpPr>
        <dsp:cNvPr id="0" name=""/>
        <dsp:cNvSpPr/>
      </dsp:nvSpPr>
      <dsp:spPr>
        <a:xfrm rot="5400000">
          <a:off x="652453" y="1284079"/>
          <a:ext cx="1170237" cy="683985"/>
        </a:xfrm>
        <a:prstGeom prst="bentUpArrow">
          <a:avLst>
            <a:gd name="adj1" fmla="val 32840"/>
            <a:gd name="adj2" fmla="val 25000"/>
            <a:gd name="adj3" fmla="val 35780"/>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97F4D-ED8C-4499-8340-55CCD15931B7}">
      <dsp:nvSpPr>
        <dsp:cNvPr id="0" name=""/>
        <dsp:cNvSpPr/>
      </dsp:nvSpPr>
      <dsp:spPr>
        <a:xfrm>
          <a:off x="0" y="0"/>
          <a:ext cx="3361469" cy="1188466"/>
        </a:xfrm>
        <a:prstGeom prst="roundRect">
          <a:avLst>
            <a:gd name="adj" fmla="val 16670"/>
          </a:avLst>
        </a:prstGeom>
        <a:solidFill>
          <a:schemeClr val="bg1"/>
        </a:solidFill>
        <a:ln w="9525" cap="flat" cmpd="sng" algn="ctr">
          <a:solidFill>
            <a:srgbClr val="92D050"/>
          </a:solidFill>
          <a:prstDash val="solid"/>
        </a:ln>
        <a:effectLst>
          <a:outerShdw blurRad="50800" dist="38100" dir="2700000" algn="tl" rotWithShape="0">
            <a:prstClr val="black">
              <a:alpha val="40000"/>
            </a:prst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C" sz="1600" kern="1200" dirty="0" smtClean="0">
              <a:solidFill>
                <a:schemeClr val="tx1"/>
              </a:solidFill>
              <a:latin typeface="+mn-lt"/>
            </a:rPr>
            <a:t>¿ Cuál es el nivel del desarrollo del lenguaje verbal, de los niños y niñas de 4 a 5  años de edad del Centro de Educación Inicial N°1 del Ministerio de Educación, ubicado en la ciudad de Quito, en el año 2014?</a:t>
          </a:r>
          <a:endParaRPr lang="es-EC" sz="1600" b="1" kern="1200" dirty="0">
            <a:solidFill>
              <a:schemeClr val="tx1"/>
            </a:solidFill>
          </a:endParaRPr>
        </a:p>
      </dsp:txBody>
      <dsp:txXfrm>
        <a:off x="0" y="0"/>
        <a:ext cx="3361469" cy="1188466"/>
      </dsp:txXfrm>
    </dsp:sp>
    <dsp:sp modelId="{5F6C8352-0BCA-48F6-86EB-FC8376E23379}">
      <dsp:nvSpPr>
        <dsp:cNvPr id="0" name=""/>
        <dsp:cNvSpPr/>
      </dsp:nvSpPr>
      <dsp:spPr>
        <a:xfrm>
          <a:off x="2190770" y="1129693"/>
          <a:ext cx="735587" cy="572187"/>
        </a:xfrm>
        <a:prstGeom prst="rect">
          <a:avLst/>
        </a:prstGeom>
        <a:noFill/>
        <a:ln>
          <a:noFill/>
        </a:ln>
        <a:effectLst/>
      </dsp:spPr>
      <dsp:style>
        <a:lnRef idx="0">
          <a:scrgbClr r="0" g="0" b="0"/>
        </a:lnRef>
        <a:fillRef idx="0">
          <a:scrgbClr r="0" g="0" b="0"/>
        </a:fillRef>
        <a:effectRef idx="0">
          <a:scrgbClr r="0" g="0" b="0"/>
        </a:effectRef>
        <a:fontRef idx="minor"/>
      </dsp:style>
    </dsp:sp>
    <dsp:sp modelId="{22254740-FA54-40C9-BD3B-D2FEF99D8D60}">
      <dsp:nvSpPr>
        <dsp:cNvPr id="0" name=""/>
        <dsp:cNvSpPr/>
      </dsp:nvSpPr>
      <dsp:spPr>
        <a:xfrm rot="5400000">
          <a:off x="2198328" y="2719353"/>
          <a:ext cx="1319025" cy="756166"/>
        </a:xfrm>
        <a:prstGeom prst="bentUpArrow">
          <a:avLst>
            <a:gd name="adj1" fmla="val 32840"/>
            <a:gd name="adj2" fmla="val 25000"/>
            <a:gd name="adj3" fmla="val 35780"/>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3F51B-8FC4-4BB2-A447-10976A94CD43}">
      <dsp:nvSpPr>
        <dsp:cNvPr id="0" name=""/>
        <dsp:cNvSpPr/>
      </dsp:nvSpPr>
      <dsp:spPr>
        <a:xfrm>
          <a:off x="1615662" y="1728361"/>
          <a:ext cx="3972034" cy="707938"/>
        </a:xfrm>
        <a:prstGeom prst="roundRect">
          <a:avLst>
            <a:gd name="adj" fmla="val 16670"/>
          </a:avLst>
        </a:prstGeom>
        <a:solidFill>
          <a:schemeClr val="bg1"/>
        </a:solidFill>
        <a:ln w="9525" cap="flat" cmpd="sng" algn="ctr">
          <a:solidFill>
            <a:srgbClr val="92D050"/>
          </a:solidFill>
          <a:prstDash val="solid"/>
        </a:ln>
        <a:effectLst>
          <a:outerShdw blurRad="50800" dist="38100" dir="2700000" algn="tl" rotWithShape="0">
            <a:prstClr val="black">
              <a:alpha val="40000"/>
            </a:prst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¿Cómo se desarrolla el lenguaje verbal en los niños y niñas de 4 a 5 años?</a:t>
          </a:r>
          <a:endParaRPr lang="es-MX" sz="1600" b="1" kern="1200" cap="none" dirty="0" smtClean="0">
            <a:solidFill>
              <a:schemeClr val="tx1"/>
            </a:solidFill>
            <a:latin typeface="Arial" panose="020B0604020202020204" pitchFamily="34" charset="0"/>
            <a:cs typeface="Arial" panose="020B0604020202020204" pitchFamily="34" charset="0"/>
          </a:endParaRPr>
        </a:p>
      </dsp:txBody>
      <dsp:txXfrm>
        <a:off x="1615662" y="1728361"/>
        <a:ext cx="3972034" cy="707938"/>
      </dsp:txXfrm>
    </dsp:sp>
    <dsp:sp modelId="{D7764F86-5844-41B4-8AE6-A629FF809409}">
      <dsp:nvSpPr>
        <dsp:cNvPr id="0" name=""/>
        <dsp:cNvSpPr/>
      </dsp:nvSpPr>
      <dsp:spPr>
        <a:xfrm>
          <a:off x="4109558" y="2209662"/>
          <a:ext cx="735587" cy="572187"/>
        </a:xfrm>
        <a:prstGeom prst="rect">
          <a:avLst/>
        </a:prstGeom>
        <a:noFill/>
        <a:ln>
          <a:noFill/>
        </a:ln>
        <a:effectLst/>
      </dsp:spPr>
      <dsp:style>
        <a:lnRef idx="0">
          <a:scrgbClr r="0" g="0" b="0"/>
        </a:lnRef>
        <a:fillRef idx="0">
          <a:scrgbClr r="0" g="0" b="0"/>
        </a:fillRef>
        <a:effectRef idx="0">
          <a:scrgbClr r="0" g="0" b="0"/>
        </a:effectRef>
        <a:fontRef idx="minor"/>
      </dsp:style>
    </dsp:sp>
    <dsp:sp modelId="{2F2538C4-58C6-4B0B-BD51-2AF85583F52F}">
      <dsp:nvSpPr>
        <dsp:cNvPr id="0" name=""/>
        <dsp:cNvSpPr/>
      </dsp:nvSpPr>
      <dsp:spPr>
        <a:xfrm>
          <a:off x="3235691" y="3276996"/>
          <a:ext cx="3095980" cy="707938"/>
        </a:xfrm>
        <a:prstGeom prst="roundRect">
          <a:avLst>
            <a:gd name="adj" fmla="val 16670"/>
          </a:avLst>
        </a:prstGeom>
        <a:solidFill>
          <a:schemeClr val="bg1"/>
        </a:solidFill>
        <a:ln w="9525" cap="flat" cmpd="sng" algn="ctr">
          <a:solidFill>
            <a:srgbClr val="92D050"/>
          </a:solidFill>
          <a:prstDash val="solid"/>
        </a:ln>
        <a:effectLst>
          <a:outerShdw blurRad="50800" dist="38100" dir="2700000" algn="tl" rotWithShape="0">
            <a:prstClr val="black">
              <a:alpha val="40000"/>
            </a:prst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¿Cómo se valora el lenguaje verbal de los niños y niñas de 4 a 5 años de edad?</a:t>
          </a:r>
          <a:endParaRPr lang="es-ES" sz="1600" b="1" kern="1200" cap="none" dirty="0" smtClean="0">
            <a:solidFill>
              <a:schemeClr val="tx1"/>
            </a:solidFill>
            <a:latin typeface="Arial" panose="020B0604020202020204" pitchFamily="34" charset="0"/>
            <a:cs typeface="Arial" panose="020B0604020202020204" pitchFamily="34" charset="0"/>
          </a:endParaRPr>
        </a:p>
      </dsp:txBody>
      <dsp:txXfrm>
        <a:off x="3235691" y="3276996"/>
        <a:ext cx="3095980" cy="707938"/>
      </dsp:txXfrm>
    </dsp:sp>
    <dsp:sp modelId="{045D6C36-9720-4A70-908F-67E214268149}">
      <dsp:nvSpPr>
        <dsp:cNvPr id="0" name=""/>
        <dsp:cNvSpPr/>
      </dsp:nvSpPr>
      <dsp:spPr>
        <a:xfrm>
          <a:off x="5285036" y="3364025"/>
          <a:ext cx="735587" cy="57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endParaRPr lang="es-EC" sz="2500" kern="1200" dirty="0"/>
        </a:p>
      </dsp:txBody>
      <dsp:txXfrm>
        <a:off x="5285036" y="3364025"/>
        <a:ext cx="735587" cy="5721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CBF8B1-F169-443C-839B-567A4078C726}">
      <dsp:nvSpPr>
        <dsp:cNvPr id="0" name=""/>
        <dsp:cNvSpPr/>
      </dsp:nvSpPr>
      <dsp:spPr>
        <a:xfrm>
          <a:off x="210992" y="2357"/>
          <a:ext cx="2610852" cy="1305426"/>
        </a:xfrm>
        <a:prstGeom prst="roundRect">
          <a:avLst>
            <a:gd name="adj" fmla="val 10000"/>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S" sz="4100" b="1" kern="1200" dirty="0" smtClean="0">
              <a:solidFill>
                <a:schemeClr val="tx1"/>
              </a:solidFill>
              <a:latin typeface="Calibri" panose="020F0502020204030204" pitchFamily="34" charset="0"/>
              <a:cs typeface="Calibri" panose="020F0502020204030204" pitchFamily="34" charset="0"/>
            </a:rPr>
            <a:t>General</a:t>
          </a:r>
          <a:endParaRPr lang="es-EC" sz="4100" kern="1200" dirty="0">
            <a:latin typeface="Calibri" panose="020F0502020204030204" pitchFamily="34" charset="0"/>
            <a:cs typeface="Calibri" panose="020F0502020204030204" pitchFamily="34" charset="0"/>
          </a:endParaRPr>
        </a:p>
      </dsp:txBody>
      <dsp:txXfrm>
        <a:off x="210992" y="2357"/>
        <a:ext cx="2610852" cy="1305426"/>
      </dsp:txXfrm>
    </dsp:sp>
    <dsp:sp modelId="{E66B6B4A-F074-46B3-9E5D-514C479B368B}">
      <dsp:nvSpPr>
        <dsp:cNvPr id="0" name=""/>
        <dsp:cNvSpPr/>
      </dsp:nvSpPr>
      <dsp:spPr>
        <a:xfrm>
          <a:off x="472077" y="1307783"/>
          <a:ext cx="172566" cy="1750687"/>
        </a:xfrm>
        <a:custGeom>
          <a:avLst/>
          <a:gdLst/>
          <a:ahLst/>
          <a:cxnLst/>
          <a:rect l="0" t="0" r="0" b="0"/>
          <a:pathLst>
            <a:path>
              <a:moveTo>
                <a:pt x="0" y="0"/>
              </a:moveTo>
              <a:lnTo>
                <a:pt x="0" y="1750687"/>
              </a:lnTo>
              <a:lnTo>
                <a:pt x="172566" y="1750687"/>
              </a:lnTo>
            </a:path>
          </a:pathLst>
        </a:custGeom>
        <a:noFill/>
        <a:ln w="15875"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A5FC1E13-4ED4-48C2-B318-38147DC56AB8}">
      <dsp:nvSpPr>
        <dsp:cNvPr id="0" name=""/>
        <dsp:cNvSpPr/>
      </dsp:nvSpPr>
      <dsp:spPr>
        <a:xfrm>
          <a:off x="644644" y="2026160"/>
          <a:ext cx="3227222" cy="2064623"/>
        </a:xfrm>
        <a:prstGeom prst="roundRect">
          <a:avLst>
            <a:gd name="adj" fmla="val 10000"/>
          </a:avLst>
        </a:prstGeom>
        <a:solidFill>
          <a:schemeClr val="lt1">
            <a:alpha val="90000"/>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Calibri" panose="020F0502020204030204" pitchFamily="34" charset="0"/>
              <a:cs typeface="Calibri" panose="020F0502020204030204" pitchFamily="34" charset="0"/>
            </a:rPr>
            <a:t>Comparar,  el nivel de desarrollo del lenguaje verbal alcanzado por  los niños y niñas de 4 a 5 años, con  el nivel estándar  del  test WPPSI para plantear intervenciones educativas en el aula. </a:t>
          </a:r>
          <a:endParaRPr lang="es-EC" sz="1800" kern="1200" dirty="0">
            <a:latin typeface="Calibri" panose="020F0502020204030204" pitchFamily="34" charset="0"/>
            <a:cs typeface="Calibri" panose="020F0502020204030204" pitchFamily="34" charset="0"/>
          </a:endParaRPr>
        </a:p>
      </dsp:txBody>
      <dsp:txXfrm>
        <a:off x="644644" y="2026160"/>
        <a:ext cx="3227222" cy="2064623"/>
      </dsp:txXfrm>
    </dsp:sp>
    <dsp:sp modelId="{17811D3E-2B23-4000-A0D9-D9901274C186}">
      <dsp:nvSpPr>
        <dsp:cNvPr id="0" name=""/>
        <dsp:cNvSpPr/>
      </dsp:nvSpPr>
      <dsp:spPr>
        <a:xfrm>
          <a:off x="4090928" y="2357"/>
          <a:ext cx="2610852" cy="1305426"/>
        </a:xfrm>
        <a:prstGeom prst="roundRect">
          <a:avLst>
            <a:gd name="adj" fmla="val 10000"/>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S" sz="4100" b="1" kern="1200" dirty="0" smtClean="0">
              <a:solidFill>
                <a:schemeClr val="tx1"/>
              </a:solidFill>
              <a:latin typeface="Calibri" panose="020F0502020204030204" pitchFamily="34" charset="0"/>
              <a:cs typeface="Calibri" panose="020F0502020204030204" pitchFamily="34" charset="0"/>
            </a:rPr>
            <a:t>Específicos</a:t>
          </a:r>
          <a:endParaRPr lang="es-EC" sz="4100" kern="1200" dirty="0">
            <a:solidFill>
              <a:schemeClr val="tx1"/>
            </a:solidFill>
            <a:latin typeface="Calibri" panose="020F0502020204030204" pitchFamily="34" charset="0"/>
            <a:cs typeface="Calibri" panose="020F0502020204030204" pitchFamily="34" charset="0"/>
          </a:endParaRPr>
        </a:p>
      </dsp:txBody>
      <dsp:txXfrm>
        <a:off x="4090928" y="2357"/>
        <a:ext cx="2610852" cy="1305426"/>
      </dsp:txXfrm>
    </dsp:sp>
    <dsp:sp modelId="{7130EA31-E741-4111-95EC-6E769FEF3237}">
      <dsp:nvSpPr>
        <dsp:cNvPr id="0" name=""/>
        <dsp:cNvSpPr/>
      </dsp:nvSpPr>
      <dsp:spPr>
        <a:xfrm>
          <a:off x="4352013" y="1307783"/>
          <a:ext cx="261085" cy="888460"/>
        </a:xfrm>
        <a:custGeom>
          <a:avLst/>
          <a:gdLst/>
          <a:ahLst/>
          <a:cxnLst/>
          <a:rect l="0" t="0" r="0" b="0"/>
          <a:pathLst>
            <a:path>
              <a:moveTo>
                <a:pt x="0" y="0"/>
              </a:moveTo>
              <a:lnTo>
                <a:pt x="0" y="888460"/>
              </a:lnTo>
              <a:lnTo>
                <a:pt x="261085" y="888460"/>
              </a:lnTo>
            </a:path>
          </a:pathLst>
        </a:custGeom>
        <a:noFill/>
        <a:ln w="15875"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819596AE-853F-49B4-BD09-08D394C860B5}">
      <dsp:nvSpPr>
        <dsp:cNvPr id="0" name=""/>
        <dsp:cNvSpPr/>
      </dsp:nvSpPr>
      <dsp:spPr>
        <a:xfrm>
          <a:off x="4613098" y="1634140"/>
          <a:ext cx="2642934" cy="1124207"/>
        </a:xfrm>
        <a:prstGeom prst="roundRect">
          <a:avLst>
            <a:gd name="adj" fmla="val 10000"/>
          </a:avLst>
        </a:prstGeom>
        <a:solidFill>
          <a:schemeClr val="lt1">
            <a:alpha val="90000"/>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latin typeface="Calibri" panose="020F0502020204030204" pitchFamily="34" charset="0"/>
              <a:cs typeface="Calibri" panose="020F0502020204030204" pitchFamily="34" charset="0"/>
            </a:rPr>
            <a:t>Identificar los supuestos teóricos que respaldan el desarrollo del lenguaje verbal de los niños y niñas de 4 a 5 años de edad</a:t>
          </a:r>
          <a:r>
            <a:rPr lang="es-EC" sz="1300" kern="1200" dirty="0" smtClean="0">
              <a:latin typeface="Calibri" panose="020F0502020204030204" pitchFamily="34" charset="0"/>
              <a:cs typeface="Calibri" panose="020F0502020204030204" pitchFamily="34" charset="0"/>
            </a:rPr>
            <a:t>.</a:t>
          </a:r>
          <a:endParaRPr lang="es-EC" sz="1300" kern="1200" dirty="0">
            <a:latin typeface="Calibri" panose="020F0502020204030204" pitchFamily="34" charset="0"/>
            <a:cs typeface="Calibri" panose="020F0502020204030204" pitchFamily="34" charset="0"/>
          </a:endParaRPr>
        </a:p>
      </dsp:txBody>
      <dsp:txXfrm>
        <a:off x="4613098" y="1634140"/>
        <a:ext cx="2642934" cy="1124207"/>
      </dsp:txXfrm>
    </dsp:sp>
    <dsp:sp modelId="{120A3700-8633-45A6-B777-BDCC7F351626}">
      <dsp:nvSpPr>
        <dsp:cNvPr id="0" name=""/>
        <dsp:cNvSpPr/>
      </dsp:nvSpPr>
      <dsp:spPr>
        <a:xfrm>
          <a:off x="4352013" y="1307783"/>
          <a:ext cx="261085" cy="2429633"/>
        </a:xfrm>
        <a:custGeom>
          <a:avLst/>
          <a:gdLst/>
          <a:ahLst/>
          <a:cxnLst/>
          <a:rect l="0" t="0" r="0" b="0"/>
          <a:pathLst>
            <a:path>
              <a:moveTo>
                <a:pt x="0" y="0"/>
              </a:moveTo>
              <a:lnTo>
                <a:pt x="0" y="2429633"/>
              </a:lnTo>
              <a:lnTo>
                <a:pt x="261085" y="2429633"/>
              </a:lnTo>
            </a:path>
          </a:pathLst>
        </a:custGeom>
        <a:noFill/>
        <a:ln w="15875"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8E2AD84F-39D1-429F-AA4A-8A8A216ADC6F}">
      <dsp:nvSpPr>
        <dsp:cNvPr id="0" name=""/>
        <dsp:cNvSpPr/>
      </dsp:nvSpPr>
      <dsp:spPr>
        <a:xfrm>
          <a:off x="4613098" y="3084704"/>
          <a:ext cx="2664740" cy="1305426"/>
        </a:xfrm>
        <a:prstGeom prst="roundRect">
          <a:avLst>
            <a:gd name="adj" fmla="val 10000"/>
          </a:avLst>
        </a:prstGeom>
        <a:solidFill>
          <a:schemeClr val="lt1">
            <a:alpha val="90000"/>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C" sz="1700" kern="1200" dirty="0" smtClean="0">
              <a:latin typeface="Calibri" panose="020F0502020204030204" pitchFamily="34" charset="0"/>
              <a:cs typeface="Calibri" panose="020F0502020204030204" pitchFamily="34" charset="0"/>
            </a:rPr>
            <a:t>Establecer los procesos que logran desarrollar el lenguaje verbal de los niños y niñas de 4 a 5 años.</a:t>
          </a:r>
          <a:endParaRPr lang="es-EC" sz="1700" kern="1200" dirty="0">
            <a:latin typeface="Calibri" panose="020F0502020204030204" pitchFamily="34" charset="0"/>
            <a:cs typeface="Calibri" panose="020F0502020204030204" pitchFamily="34" charset="0"/>
          </a:endParaRPr>
        </a:p>
      </dsp:txBody>
      <dsp:txXfrm>
        <a:off x="4613098" y="3084704"/>
        <a:ext cx="2664740" cy="13054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C1D81A-797B-4396-8315-981E64802164}">
      <dsp:nvSpPr>
        <dsp:cNvPr id="0" name=""/>
        <dsp:cNvSpPr/>
      </dsp:nvSpPr>
      <dsp:spPr>
        <a:xfrm>
          <a:off x="4732848" y="639837"/>
          <a:ext cx="134303" cy="786344"/>
        </a:xfrm>
        <a:custGeom>
          <a:avLst/>
          <a:gdLst/>
          <a:ahLst/>
          <a:cxnLst/>
          <a:rect l="0" t="0" r="0" b="0"/>
          <a:pathLst>
            <a:path>
              <a:moveTo>
                <a:pt x="134303" y="0"/>
              </a:moveTo>
              <a:lnTo>
                <a:pt x="134303" y="786344"/>
              </a:lnTo>
              <a:lnTo>
                <a:pt x="0" y="78634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B4F3C-4B3B-40EB-A52E-07B4FB27A229}">
      <dsp:nvSpPr>
        <dsp:cNvPr id="0" name=""/>
        <dsp:cNvSpPr/>
      </dsp:nvSpPr>
      <dsp:spPr>
        <a:xfrm>
          <a:off x="2507385" y="296"/>
          <a:ext cx="4719533" cy="639541"/>
        </a:xfrm>
        <a:prstGeom prst="rect">
          <a:avLst/>
        </a:prstGeom>
        <a:solidFill>
          <a:schemeClr val="lt1">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C" sz="3600" b="1" kern="1200" dirty="0" smtClean="0">
              <a:latin typeface="Calibri" panose="020F0502020204030204" pitchFamily="34" charset="0"/>
              <a:cs typeface="Calibri" panose="020F0502020204030204" pitchFamily="34" charset="0"/>
            </a:rPr>
            <a:t>CAPÍTULO II</a:t>
          </a:r>
          <a:endParaRPr lang="es-EC" sz="3600" b="1" kern="1200" dirty="0">
            <a:latin typeface="Calibri" panose="020F0502020204030204" pitchFamily="34" charset="0"/>
            <a:cs typeface="Calibri" panose="020F0502020204030204" pitchFamily="34" charset="0"/>
          </a:endParaRPr>
        </a:p>
      </dsp:txBody>
      <dsp:txXfrm>
        <a:off x="2507385" y="296"/>
        <a:ext cx="4719533" cy="639541"/>
      </dsp:txXfrm>
    </dsp:sp>
    <dsp:sp modelId="{4CFA1ECB-73B9-44D5-A192-2773DC83784B}">
      <dsp:nvSpPr>
        <dsp:cNvPr id="0" name=""/>
        <dsp:cNvSpPr/>
      </dsp:nvSpPr>
      <dsp:spPr>
        <a:xfrm>
          <a:off x="621953" y="908444"/>
          <a:ext cx="4110894" cy="1035474"/>
        </a:xfrm>
        <a:prstGeom prst="rect">
          <a:avLst/>
        </a:prstGeom>
        <a:solidFill>
          <a:schemeClr val="lt1">
            <a:hueOff val="0"/>
            <a:satOff val="0"/>
            <a:lumOff val="0"/>
            <a:alphaOff val="0"/>
          </a:schemeClr>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b="1" kern="1200" dirty="0" smtClean="0">
              <a:latin typeface="Calibri" panose="020F0502020204030204" pitchFamily="34" charset="0"/>
              <a:cs typeface="Calibri" panose="020F0502020204030204" pitchFamily="34" charset="0"/>
            </a:rPr>
            <a:t>MARCO TEÓRICO</a:t>
          </a:r>
          <a:endParaRPr lang="es-EC" sz="2800" b="1" kern="1200" dirty="0">
            <a:latin typeface="Calibri" panose="020F0502020204030204" pitchFamily="34" charset="0"/>
            <a:cs typeface="Calibri" panose="020F0502020204030204" pitchFamily="34" charset="0"/>
          </a:endParaRPr>
        </a:p>
      </dsp:txBody>
      <dsp:txXfrm>
        <a:off x="621953" y="908444"/>
        <a:ext cx="4110894" cy="103547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75DEC2-63C5-41A4-9A5E-909A520EE4CD}">
      <dsp:nvSpPr>
        <dsp:cNvPr id="0" name=""/>
        <dsp:cNvSpPr/>
      </dsp:nvSpPr>
      <dsp:spPr>
        <a:xfrm>
          <a:off x="2914705" y="-37414"/>
          <a:ext cx="1477781" cy="792055"/>
        </a:xfrm>
        <a:prstGeom prst="round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Calibri" panose="020F0502020204030204" pitchFamily="34" charset="0"/>
              <a:cs typeface="Calibri" panose="020F0502020204030204" pitchFamily="34" charset="0"/>
            </a:rPr>
            <a:t>Referentes de la investigación</a:t>
          </a:r>
          <a:endParaRPr lang="es-EC" sz="1400" kern="1200" dirty="0">
            <a:solidFill>
              <a:schemeClr val="tx1"/>
            </a:solidFill>
            <a:latin typeface="Calibri" panose="020F0502020204030204" pitchFamily="34" charset="0"/>
            <a:cs typeface="Calibri" panose="020F0502020204030204" pitchFamily="34" charset="0"/>
          </a:endParaRPr>
        </a:p>
      </dsp:txBody>
      <dsp:txXfrm>
        <a:off x="2914705" y="-37414"/>
        <a:ext cx="1477781" cy="792055"/>
      </dsp:txXfrm>
    </dsp:sp>
    <dsp:sp modelId="{DC77ECD1-9658-41B6-B683-5A20F58DDD24}">
      <dsp:nvSpPr>
        <dsp:cNvPr id="0" name=""/>
        <dsp:cNvSpPr/>
      </dsp:nvSpPr>
      <dsp:spPr>
        <a:xfrm>
          <a:off x="1901466" y="358613"/>
          <a:ext cx="3504260" cy="3504260"/>
        </a:xfrm>
        <a:custGeom>
          <a:avLst/>
          <a:gdLst/>
          <a:ahLst/>
          <a:cxnLst/>
          <a:rect l="0" t="0" r="0" b="0"/>
          <a:pathLst>
            <a:path>
              <a:moveTo>
                <a:pt x="2496436" y="165949"/>
              </a:moveTo>
              <a:arcTo wR="1752130" hR="1752130" stAng="17708284" swAng="11551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EA2DD5-1AC7-480A-9E1E-900D4F5D3B7E}">
      <dsp:nvSpPr>
        <dsp:cNvPr id="0" name=""/>
        <dsp:cNvSpPr/>
      </dsp:nvSpPr>
      <dsp:spPr>
        <a:xfrm>
          <a:off x="4599000" y="862888"/>
          <a:ext cx="1143970" cy="743581"/>
        </a:xfrm>
        <a:prstGeom prst="round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latin typeface="Calibri" panose="020F0502020204030204" pitchFamily="34" charset="0"/>
              <a:cs typeface="Calibri" panose="020F0502020204030204" pitchFamily="34" charset="0"/>
            </a:rPr>
            <a:t>La educación inicial en el contexto global</a:t>
          </a:r>
          <a:endParaRPr lang="es-EC" sz="1200" kern="1200" dirty="0">
            <a:solidFill>
              <a:schemeClr val="tx1"/>
            </a:solidFill>
            <a:latin typeface="Calibri" panose="020F0502020204030204" pitchFamily="34" charset="0"/>
            <a:cs typeface="Calibri" panose="020F0502020204030204" pitchFamily="34" charset="0"/>
          </a:endParaRPr>
        </a:p>
      </dsp:txBody>
      <dsp:txXfrm>
        <a:off x="4599000" y="862888"/>
        <a:ext cx="1143970" cy="743581"/>
      </dsp:txXfrm>
    </dsp:sp>
    <dsp:sp modelId="{8341A98E-99CF-4449-8B46-3D12E787BDBC}">
      <dsp:nvSpPr>
        <dsp:cNvPr id="0" name=""/>
        <dsp:cNvSpPr/>
      </dsp:nvSpPr>
      <dsp:spPr>
        <a:xfrm>
          <a:off x="1927676" y="438775"/>
          <a:ext cx="3504260" cy="3504260"/>
        </a:xfrm>
        <a:custGeom>
          <a:avLst/>
          <a:gdLst/>
          <a:ahLst/>
          <a:cxnLst/>
          <a:rect l="0" t="0" r="0" b="0"/>
          <a:pathLst>
            <a:path>
              <a:moveTo>
                <a:pt x="3406484" y="1175006"/>
              </a:moveTo>
              <a:arcTo wR="1752130" hR="1752130" stAng="20446117" swAng="15030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7CD5CC-8E84-4AB5-8BA1-32B826161D03}">
      <dsp:nvSpPr>
        <dsp:cNvPr id="0" name=""/>
        <dsp:cNvSpPr/>
      </dsp:nvSpPr>
      <dsp:spPr>
        <a:xfrm>
          <a:off x="4752525" y="2376264"/>
          <a:ext cx="1143970" cy="743581"/>
        </a:xfrm>
        <a:prstGeom prst="round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latin typeface="Calibri" panose="020F0502020204030204" pitchFamily="34" charset="0"/>
              <a:cs typeface="Calibri" panose="020F0502020204030204" pitchFamily="34" charset="0"/>
            </a:rPr>
            <a:t>Educación Inicial en el Ecuador</a:t>
          </a:r>
          <a:endParaRPr lang="es-EC" sz="1200" kern="1200" dirty="0">
            <a:solidFill>
              <a:schemeClr val="tx1"/>
            </a:solidFill>
            <a:latin typeface="Calibri" panose="020F0502020204030204" pitchFamily="34" charset="0"/>
            <a:cs typeface="Calibri" panose="020F0502020204030204" pitchFamily="34" charset="0"/>
          </a:endParaRPr>
        </a:p>
      </dsp:txBody>
      <dsp:txXfrm>
        <a:off x="4752525" y="2376264"/>
        <a:ext cx="1143970" cy="743581"/>
      </dsp:txXfrm>
    </dsp:sp>
    <dsp:sp modelId="{2B818D0C-D421-4186-A885-543991FBE1AE}">
      <dsp:nvSpPr>
        <dsp:cNvPr id="0" name=""/>
        <dsp:cNvSpPr/>
      </dsp:nvSpPr>
      <dsp:spPr>
        <a:xfrm>
          <a:off x="1994486" y="292471"/>
          <a:ext cx="3504260" cy="3504260"/>
        </a:xfrm>
        <a:custGeom>
          <a:avLst/>
          <a:gdLst/>
          <a:ahLst/>
          <a:cxnLst/>
          <a:rect l="0" t="0" r="0" b="0"/>
          <a:pathLst>
            <a:path>
              <a:moveTo>
                <a:pt x="3132054" y="2831838"/>
              </a:moveTo>
              <a:arcTo wR="1752130" hR="1752130" stAng="2282464" swAng="109355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7C2BE4-D6E6-47E8-85DF-446EB12A9991}">
      <dsp:nvSpPr>
        <dsp:cNvPr id="0" name=""/>
        <dsp:cNvSpPr/>
      </dsp:nvSpPr>
      <dsp:spPr>
        <a:xfrm>
          <a:off x="2592289" y="3439861"/>
          <a:ext cx="2122615" cy="846024"/>
        </a:xfrm>
        <a:prstGeom prst="round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latin typeface="Calibri" panose="020F0502020204030204" pitchFamily="34" charset="0"/>
              <a:cs typeface="Calibri" panose="020F0502020204030204" pitchFamily="34" charset="0"/>
            </a:rPr>
            <a:t>En el currículo. </a:t>
          </a:r>
        </a:p>
        <a:p>
          <a:pPr lvl="0" algn="ctr" defTabSz="533400">
            <a:lnSpc>
              <a:spcPct val="90000"/>
            </a:lnSpc>
            <a:spcBef>
              <a:spcPct val="0"/>
            </a:spcBef>
            <a:spcAft>
              <a:spcPct val="35000"/>
            </a:spcAft>
          </a:pPr>
          <a:r>
            <a:rPr lang="es-EC" sz="1200" b="1" kern="1200" dirty="0" smtClean="0">
              <a:solidFill>
                <a:schemeClr val="tx1"/>
              </a:solidFill>
              <a:latin typeface="Calibri" panose="020F0502020204030204" pitchFamily="34" charset="0"/>
              <a:cs typeface="Calibri" panose="020F0502020204030204" pitchFamily="34" charset="0"/>
            </a:rPr>
            <a:t>Ámbito de la manifestación del lenguaje verbal y no </a:t>
          </a:r>
          <a:r>
            <a:rPr lang="es-EC" sz="1200" b="1" kern="1200" dirty="0" smtClean="0">
              <a:solidFill>
                <a:schemeClr val="tx1"/>
              </a:solidFill>
            </a:rPr>
            <a:t>verbal</a:t>
          </a:r>
          <a:endParaRPr lang="es-EC" sz="1200" kern="1200" dirty="0">
            <a:solidFill>
              <a:schemeClr val="tx1"/>
            </a:solidFill>
            <a:latin typeface="Calibri" panose="020F0502020204030204" pitchFamily="34" charset="0"/>
            <a:cs typeface="Calibri" panose="020F0502020204030204" pitchFamily="34" charset="0"/>
          </a:endParaRPr>
        </a:p>
      </dsp:txBody>
      <dsp:txXfrm>
        <a:off x="2592289" y="3439861"/>
        <a:ext cx="2122615" cy="846024"/>
      </dsp:txXfrm>
    </dsp:sp>
    <dsp:sp modelId="{3CB4AD52-7238-4C1E-AD6D-85179CCB102B}">
      <dsp:nvSpPr>
        <dsp:cNvPr id="0" name=""/>
        <dsp:cNvSpPr/>
      </dsp:nvSpPr>
      <dsp:spPr>
        <a:xfrm>
          <a:off x="1655866" y="202067"/>
          <a:ext cx="3504260" cy="3504260"/>
        </a:xfrm>
        <a:custGeom>
          <a:avLst/>
          <a:gdLst/>
          <a:ahLst/>
          <a:cxnLst/>
          <a:rect l="0" t="0" r="0" b="0"/>
          <a:pathLst>
            <a:path>
              <a:moveTo>
                <a:pt x="931469" y="3300185"/>
              </a:moveTo>
              <a:arcTo wR="1752130" hR="1752130" stAng="7075747" swAng="10818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B02F5E-AB62-44B7-B285-D48851948EE8}">
      <dsp:nvSpPr>
        <dsp:cNvPr id="0" name=""/>
        <dsp:cNvSpPr/>
      </dsp:nvSpPr>
      <dsp:spPr>
        <a:xfrm>
          <a:off x="1152126" y="2304256"/>
          <a:ext cx="1536501" cy="863937"/>
        </a:xfrm>
        <a:prstGeom prst="round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Calibri" panose="020F0502020204030204" pitchFamily="34" charset="0"/>
              <a:cs typeface="Calibri" panose="020F0502020204030204" pitchFamily="34" charset="0"/>
            </a:rPr>
            <a:t>Fundamentación legal</a:t>
          </a:r>
          <a:endParaRPr lang="es-EC" sz="1500" kern="1200" dirty="0">
            <a:solidFill>
              <a:schemeClr val="tx1"/>
            </a:solidFill>
            <a:latin typeface="Calibri" panose="020F0502020204030204" pitchFamily="34" charset="0"/>
            <a:cs typeface="Calibri" panose="020F0502020204030204" pitchFamily="34" charset="0"/>
          </a:endParaRPr>
        </a:p>
      </dsp:txBody>
      <dsp:txXfrm>
        <a:off x="1152126" y="2304256"/>
        <a:ext cx="1536501" cy="863937"/>
      </dsp:txXfrm>
    </dsp:sp>
    <dsp:sp modelId="{6434FED2-8381-4BC1-B3D0-B37F0F8E156E}">
      <dsp:nvSpPr>
        <dsp:cNvPr id="0" name=""/>
        <dsp:cNvSpPr/>
      </dsp:nvSpPr>
      <dsp:spPr>
        <a:xfrm>
          <a:off x="1795899" y="255689"/>
          <a:ext cx="3504260" cy="3504260"/>
        </a:xfrm>
        <a:custGeom>
          <a:avLst/>
          <a:gdLst/>
          <a:ahLst/>
          <a:cxnLst/>
          <a:rect l="0" t="0" r="0" b="0"/>
          <a:pathLst>
            <a:path>
              <a:moveTo>
                <a:pt x="24213" y="2042413"/>
              </a:moveTo>
              <a:arcTo wR="1752130" hR="1752130" stAng="10227814" swAng="12066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5A0579-526D-4D03-97D7-8E911D614CBD}">
      <dsp:nvSpPr>
        <dsp:cNvPr id="0" name=""/>
        <dsp:cNvSpPr/>
      </dsp:nvSpPr>
      <dsp:spPr>
        <a:xfrm>
          <a:off x="1152132" y="864097"/>
          <a:ext cx="1644789" cy="816057"/>
        </a:xfrm>
        <a:prstGeom prst="round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latin typeface="Calibri" panose="020F0502020204030204" pitchFamily="34" charset="0"/>
              <a:cs typeface="Calibri" panose="020F0502020204030204" pitchFamily="34" charset="0"/>
            </a:rPr>
            <a:t>Fundamento Filosófico. Paradigma de niño-niña</a:t>
          </a:r>
          <a:endParaRPr lang="es-EC" sz="1400" kern="1200" dirty="0">
            <a:solidFill>
              <a:schemeClr val="tx1"/>
            </a:solidFill>
            <a:latin typeface="Calibri" panose="020F0502020204030204" pitchFamily="34" charset="0"/>
            <a:cs typeface="Calibri" panose="020F0502020204030204" pitchFamily="34" charset="0"/>
          </a:endParaRPr>
        </a:p>
      </dsp:txBody>
      <dsp:txXfrm>
        <a:off x="1152132" y="864097"/>
        <a:ext cx="1644789" cy="816057"/>
      </dsp:txXfrm>
    </dsp:sp>
    <dsp:sp modelId="{C7F92FA6-7909-4733-AA5E-8A89F9597E52}">
      <dsp:nvSpPr>
        <dsp:cNvPr id="0" name=""/>
        <dsp:cNvSpPr/>
      </dsp:nvSpPr>
      <dsp:spPr>
        <a:xfrm>
          <a:off x="1614371" y="462782"/>
          <a:ext cx="3504260" cy="3504260"/>
        </a:xfrm>
        <a:custGeom>
          <a:avLst/>
          <a:gdLst/>
          <a:ahLst/>
          <a:cxnLst/>
          <a:rect l="0" t="0" r="0" b="0"/>
          <a:pathLst>
            <a:path>
              <a:moveTo>
                <a:pt x="641988" y="396569"/>
              </a:moveTo>
              <a:arcTo wR="1752130" hR="1752130" stAng="13841046" swAng="144772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4AB999-3B2E-4EF1-817F-95A438B39D4A}">
      <dsp:nvSpPr>
        <dsp:cNvPr id="0" name=""/>
        <dsp:cNvSpPr/>
      </dsp:nvSpPr>
      <dsp:spPr>
        <a:xfrm>
          <a:off x="0" y="1981"/>
          <a:ext cx="68160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CFFA6-DFB1-4A53-96E0-EC7EBBA9A0FE}">
      <dsp:nvSpPr>
        <dsp:cNvPr id="0" name=""/>
        <dsp:cNvSpPr/>
      </dsp:nvSpPr>
      <dsp:spPr>
        <a:xfrm>
          <a:off x="0" y="1981"/>
          <a:ext cx="286931" cy="4060037"/>
        </a:xfrm>
        <a:prstGeom prst="rect">
          <a:avLst/>
        </a:prstGeom>
        <a:noFill/>
        <a:ln>
          <a:solidFill>
            <a:srgbClr val="00B050"/>
          </a:solid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C" sz="2800" b="1" kern="1200" dirty="0" smtClean="0">
              <a:latin typeface="Calibri" panose="020F0502020204030204" pitchFamily="34" charset="0"/>
              <a:cs typeface="Calibri" panose="020F0502020204030204" pitchFamily="34" charset="0"/>
            </a:rPr>
            <a:t>REFERENTE</a:t>
          </a:r>
          <a:endParaRPr lang="es-EC" sz="1500" kern="1200" dirty="0"/>
        </a:p>
      </dsp:txBody>
      <dsp:txXfrm>
        <a:off x="0" y="1981"/>
        <a:ext cx="286931" cy="4060037"/>
      </dsp:txXfrm>
    </dsp:sp>
    <dsp:sp modelId="{F0495E88-F241-4D35-B14F-B20004EB538D}">
      <dsp:nvSpPr>
        <dsp:cNvPr id="0" name=""/>
        <dsp:cNvSpPr/>
      </dsp:nvSpPr>
      <dsp:spPr>
        <a:xfrm>
          <a:off x="372198" y="96253"/>
          <a:ext cx="6063466" cy="188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C" sz="1800" b="1" i="1" kern="1200" cap="none" dirty="0" smtClean="0">
              <a:solidFill>
                <a:srgbClr val="00B050"/>
              </a:solidFill>
              <a:latin typeface="Calibri" panose="020F0502020204030204" pitchFamily="34" charset="0"/>
              <a:cs typeface="Calibri" panose="020F0502020204030204" pitchFamily="34" charset="0"/>
            </a:rPr>
            <a:t>MONSERRAT BIGAS SALVADOR: </a:t>
          </a:r>
          <a:r>
            <a:rPr lang="es-EC" sz="1800" kern="1200" dirty="0" smtClean="0">
              <a:latin typeface="Calibri" panose="020F0502020204030204" pitchFamily="34" charset="0"/>
              <a:cs typeface="Calibri" panose="020F0502020204030204" pitchFamily="34" charset="0"/>
            </a:rPr>
            <a:t>estudio sobre el lenguaje oral en la escuela infantil</a:t>
          </a:r>
        </a:p>
        <a:p>
          <a:pPr lvl="0" algn="ctr" defTabSz="800100">
            <a:lnSpc>
              <a:spcPct val="90000"/>
            </a:lnSpc>
            <a:spcBef>
              <a:spcPct val="0"/>
            </a:spcBef>
            <a:spcAft>
              <a:spcPct val="35000"/>
            </a:spcAft>
          </a:pPr>
          <a:r>
            <a:rPr lang="es-EC" sz="1800" kern="1200" dirty="0" smtClean="0">
              <a:latin typeface="Calibri" panose="020F0502020204030204" pitchFamily="34" charset="0"/>
              <a:cs typeface="Calibri" panose="020F0502020204030204" pitchFamily="34" charset="0"/>
            </a:rPr>
            <a:t>Funciones del habla</a:t>
          </a:r>
        </a:p>
        <a:p>
          <a:pPr lvl="0" algn="ctr" defTabSz="800100">
            <a:lnSpc>
              <a:spcPct val="90000"/>
            </a:lnSpc>
            <a:spcBef>
              <a:spcPct val="0"/>
            </a:spcBef>
            <a:spcAft>
              <a:spcPct val="35000"/>
            </a:spcAft>
          </a:pPr>
          <a:r>
            <a:rPr lang="es-EC" sz="1800" i="1" kern="1200" dirty="0" smtClean="0">
              <a:latin typeface="Calibri" panose="020F0502020204030204" pitchFamily="34" charset="0"/>
              <a:cs typeface="Calibri" panose="020F0502020204030204" pitchFamily="34" charset="0"/>
            </a:rPr>
            <a:t>Promueve el aula flexible /donde el intercambio verbal es un </a:t>
          </a:r>
          <a:r>
            <a:rPr lang="es-EC" sz="1800" b="0" i="1" kern="1200" cap="none" dirty="0" smtClean="0">
              <a:latin typeface="Calibri" panose="020F0502020204030204" pitchFamily="34" charset="0"/>
              <a:cs typeface="Calibri" panose="020F0502020204030204" pitchFamily="34" charset="0"/>
            </a:rPr>
            <a:t>instrumento de aprendizaje/ docente mediador.</a:t>
          </a:r>
          <a:endParaRPr lang="es-EC" sz="1800" b="0" i="1" kern="1200" cap="none" dirty="0">
            <a:latin typeface="Calibri" panose="020F0502020204030204" pitchFamily="34" charset="0"/>
            <a:cs typeface="Calibri" panose="020F0502020204030204" pitchFamily="34" charset="0"/>
          </a:endParaRPr>
        </a:p>
      </dsp:txBody>
      <dsp:txXfrm>
        <a:off x="372198" y="96253"/>
        <a:ext cx="6063466" cy="1885435"/>
      </dsp:txXfrm>
    </dsp:sp>
    <dsp:sp modelId="{8D585B58-8658-406B-8568-263C0E19EA6F}">
      <dsp:nvSpPr>
        <dsp:cNvPr id="0" name=""/>
        <dsp:cNvSpPr/>
      </dsp:nvSpPr>
      <dsp:spPr>
        <a:xfrm>
          <a:off x="286931" y="1981688"/>
          <a:ext cx="45476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C8348-972B-4DCF-8A5F-C305E0ECAB9A}">
      <dsp:nvSpPr>
        <dsp:cNvPr id="0" name=""/>
        <dsp:cNvSpPr/>
      </dsp:nvSpPr>
      <dsp:spPr>
        <a:xfrm>
          <a:off x="372198" y="2075960"/>
          <a:ext cx="6439105" cy="1885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EC" sz="1800" b="1" i="1" kern="1200" dirty="0" smtClean="0">
              <a:solidFill>
                <a:srgbClr val="00B050"/>
              </a:solidFill>
              <a:latin typeface="Calibri" panose="020F0502020204030204" pitchFamily="34" charset="0"/>
              <a:cs typeface="Calibri" panose="020F0502020204030204" pitchFamily="34" charset="0"/>
            </a:rPr>
            <a:t>Mª ROSA LUENGO GONZÁLEZ, MERCEDES MOLINA MORENO. ALBA MUÑOZ LUENGO: </a:t>
          </a:r>
          <a:r>
            <a:rPr lang="es-EC" sz="1800" b="0" i="0" kern="1200" dirty="0" smtClean="0">
              <a:latin typeface="Calibri" panose="020F0502020204030204" pitchFamily="34" charset="0"/>
              <a:cs typeface="Calibri" panose="020F0502020204030204" pitchFamily="34" charset="0"/>
            </a:rPr>
            <a:t>abandono de la oralidad en la escuela de hoy.</a:t>
          </a:r>
        </a:p>
        <a:p>
          <a:pPr lvl="0" algn="ctr" defTabSz="800100">
            <a:lnSpc>
              <a:spcPct val="90000"/>
            </a:lnSpc>
            <a:spcBef>
              <a:spcPct val="0"/>
            </a:spcBef>
            <a:spcAft>
              <a:spcPct val="35000"/>
            </a:spcAft>
          </a:pPr>
          <a:r>
            <a:rPr lang="es-EC" sz="1800" i="1" kern="1200" dirty="0" smtClean="0">
              <a:latin typeface="Calibri" panose="020F0502020204030204" pitchFamily="34" charset="0"/>
              <a:cs typeface="Calibri" panose="020F0502020204030204" pitchFamily="34" charset="0"/>
            </a:rPr>
            <a:t>Por el lenguaje escrito y visual</a:t>
          </a:r>
        </a:p>
        <a:p>
          <a:pPr lvl="0" algn="ctr" defTabSz="800100">
            <a:lnSpc>
              <a:spcPct val="90000"/>
            </a:lnSpc>
            <a:spcBef>
              <a:spcPct val="0"/>
            </a:spcBef>
            <a:spcAft>
              <a:spcPct val="35000"/>
            </a:spcAft>
          </a:pPr>
          <a:r>
            <a:rPr lang="es-EC" sz="1800" i="1" kern="1200" dirty="0" smtClean="0">
              <a:latin typeface="Calibri" panose="020F0502020204030204" pitchFamily="34" charset="0"/>
              <a:cs typeface="Calibri" panose="020F0502020204030204" pitchFamily="34" charset="0"/>
            </a:rPr>
            <a:t>Dada la realidad tecnológica actual/ misión del docente convertirla en una aliada de la educación inicial.</a:t>
          </a:r>
          <a:endParaRPr lang="es-EC" sz="1800" b="1" i="1" kern="1200" dirty="0">
            <a:latin typeface="Calibri" panose="020F0502020204030204" pitchFamily="34" charset="0"/>
            <a:cs typeface="Calibri" panose="020F0502020204030204" pitchFamily="34" charset="0"/>
          </a:endParaRPr>
        </a:p>
      </dsp:txBody>
      <dsp:txXfrm>
        <a:off x="372198" y="2075960"/>
        <a:ext cx="6439105" cy="1885435"/>
      </dsp:txXfrm>
    </dsp:sp>
    <dsp:sp modelId="{E1B2F378-FA33-4560-8F11-8ADC2BEC74E6}">
      <dsp:nvSpPr>
        <dsp:cNvPr id="0" name=""/>
        <dsp:cNvSpPr/>
      </dsp:nvSpPr>
      <dsp:spPr>
        <a:xfrm>
          <a:off x="286931" y="3961395"/>
          <a:ext cx="4547603"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E5EE9-5D61-4364-8F67-52A585A72215}">
      <dsp:nvSpPr>
        <dsp:cNvPr id="0" name=""/>
        <dsp:cNvSpPr/>
      </dsp:nvSpPr>
      <dsp:spPr>
        <a:xfrm rot="5400000">
          <a:off x="-221202" y="400750"/>
          <a:ext cx="1474683" cy="1032278"/>
        </a:xfrm>
        <a:prstGeom prst="chevron">
          <a:avLst/>
        </a:prstGeom>
        <a:solidFill>
          <a:srgbClr val="92D05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Calibri" panose="020F0502020204030204" pitchFamily="34" charset="0"/>
              <a:cs typeface="Calibri" panose="020F0502020204030204" pitchFamily="34" charset="0"/>
            </a:rPr>
            <a:t>El lenguaje</a:t>
          </a:r>
          <a:endParaRPr lang="es-EC" sz="1600" kern="1200" dirty="0">
            <a:solidFill>
              <a:schemeClr val="tx1"/>
            </a:solidFill>
            <a:latin typeface="Calibri" panose="020F0502020204030204" pitchFamily="34" charset="0"/>
            <a:cs typeface="Calibri" panose="020F0502020204030204" pitchFamily="34" charset="0"/>
          </a:endParaRPr>
        </a:p>
      </dsp:txBody>
      <dsp:txXfrm rot="5400000">
        <a:off x="-221202" y="400750"/>
        <a:ext cx="1474683" cy="1032278"/>
      </dsp:txXfrm>
    </dsp:sp>
    <dsp:sp modelId="{47EC81D8-6291-417A-9DB7-3288B3371280}">
      <dsp:nvSpPr>
        <dsp:cNvPr id="0" name=""/>
        <dsp:cNvSpPr/>
      </dsp:nvSpPr>
      <dsp:spPr>
        <a:xfrm rot="5400000">
          <a:off x="3967515" y="-2929496"/>
          <a:ext cx="1306160" cy="7176633"/>
        </a:xfrm>
        <a:prstGeom prst="round2SameRect">
          <a:avLst/>
        </a:prstGeom>
        <a:solidFill>
          <a:schemeClr val="lt1">
            <a:alpha val="90000"/>
            <a:hueOff val="0"/>
            <a:satOff val="0"/>
            <a:lumOff val="0"/>
            <a:alphaOff val="0"/>
          </a:schemeClr>
        </a:solidFill>
        <a:ln w="15875"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0" kern="1200" dirty="0" smtClean="0">
              <a:latin typeface="Calibri" panose="020F0502020204030204" pitchFamily="34" charset="0"/>
              <a:cs typeface="Calibri" panose="020F0502020204030204" pitchFamily="34" charset="0"/>
            </a:rPr>
            <a:t>El lenguaje desde una perspectiva intercultural (</a:t>
          </a:r>
          <a:r>
            <a:rPr lang="es-ES" sz="1600" b="0" kern="1200" dirty="0" err="1" smtClean="0">
              <a:latin typeface="Calibri" panose="020F0502020204030204" pitchFamily="34" charset="0"/>
              <a:cs typeface="Calibri" panose="020F0502020204030204" pitchFamily="34" charset="0"/>
            </a:rPr>
            <a:t>Meyin</a:t>
          </a:r>
          <a:r>
            <a:rPr lang="es-ES" sz="1600" b="0" kern="1200" dirty="0" smtClean="0">
              <a:latin typeface="Calibri" panose="020F0502020204030204" pitchFamily="34" charset="0"/>
              <a:cs typeface="Calibri" panose="020F0502020204030204" pitchFamily="34" charset="0"/>
            </a:rPr>
            <a:t>)</a:t>
          </a:r>
          <a:endParaRPr lang="es-EC" sz="1600" b="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s-ES" sz="1600" b="0" kern="1200" dirty="0" smtClean="0">
              <a:latin typeface="Calibri" panose="020F0502020204030204" pitchFamily="34" charset="0"/>
              <a:cs typeface="Calibri" panose="020F0502020204030204" pitchFamily="34" charset="0"/>
            </a:rPr>
            <a:t>El lenguaje verbal, influye en conducta y hábitos del pensamiento</a:t>
          </a:r>
          <a:endParaRPr lang="es-EC" sz="1600" b="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s-ES" sz="1600" b="0" kern="1200" dirty="0" smtClean="0">
              <a:latin typeface="Calibri" panose="020F0502020204030204" pitchFamily="34" charset="0"/>
              <a:cs typeface="Calibri" panose="020F0502020204030204" pitchFamily="34" charset="0"/>
            </a:rPr>
            <a:t>Componentes del Lenguaje; semántico, pragmático, léxico-morfológico, sintáctico.</a:t>
          </a:r>
          <a:endParaRPr lang="es-EC" sz="1600" b="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s-ES" sz="1600" b="0" kern="1200" dirty="0" smtClean="0">
              <a:latin typeface="Calibri" panose="020F0502020204030204" pitchFamily="34" charset="0"/>
              <a:cs typeface="Calibri" panose="020F0502020204030204" pitchFamily="34" charset="0"/>
            </a:rPr>
            <a:t>Funciones del Lenguaje: comunicativa, cognoscitiva, instrumental, personal, informativa.</a:t>
          </a:r>
          <a:endParaRPr lang="es-EC" sz="1600" b="0" kern="1200" dirty="0">
            <a:latin typeface="Calibri" panose="020F0502020204030204" pitchFamily="34" charset="0"/>
            <a:cs typeface="Calibri" panose="020F0502020204030204" pitchFamily="34" charset="0"/>
          </a:endParaRPr>
        </a:p>
      </dsp:txBody>
      <dsp:txXfrm rot="5400000">
        <a:off x="3967515" y="-2929496"/>
        <a:ext cx="1306160" cy="7176633"/>
      </dsp:txXfrm>
    </dsp:sp>
    <dsp:sp modelId="{3BBF13C0-47B3-49CF-8078-B09F6775533D}">
      <dsp:nvSpPr>
        <dsp:cNvPr id="0" name=""/>
        <dsp:cNvSpPr/>
      </dsp:nvSpPr>
      <dsp:spPr>
        <a:xfrm rot="5400000">
          <a:off x="-221202" y="1859449"/>
          <a:ext cx="1474683" cy="1032278"/>
        </a:xfrm>
        <a:prstGeom prst="chevron">
          <a:avLst/>
        </a:prstGeom>
        <a:solidFill>
          <a:srgbClr val="92D05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Calibri" panose="020F0502020204030204" pitchFamily="34" charset="0"/>
              <a:cs typeface="Calibri" panose="020F0502020204030204" pitchFamily="34" charset="0"/>
            </a:rPr>
            <a:t>Adquisición del lenguaje</a:t>
          </a:r>
          <a:endParaRPr lang="es-EC" sz="1600" kern="1200" dirty="0">
            <a:solidFill>
              <a:schemeClr val="tx1"/>
            </a:solidFill>
            <a:latin typeface="Calibri" panose="020F0502020204030204" pitchFamily="34" charset="0"/>
            <a:cs typeface="Calibri" panose="020F0502020204030204" pitchFamily="34" charset="0"/>
          </a:endParaRPr>
        </a:p>
      </dsp:txBody>
      <dsp:txXfrm rot="5400000">
        <a:off x="-221202" y="1859449"/>
        <a:ext cx="1474683" cy="1032278"/>
      </dsp:txXfrm>
    </dsp:sp>
    <dsp:sp modelId="{966FA79C-AB6C-4C5A-A72F-273E71F15E86}">
      <dsp:nvSpPr>
        <dsp:cNvPr id="0" name=""/>
        <dsp:cNvSpPr/>
      </dsp:nvSpPr>
      <dsp:spPr>
        <a:xfrm rot="5400000">
          <a:off x="3991387" y="-1478438"/>
          <a:ext cx="1258415" cy="717663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EC" sz="1400" b="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s-EC" sz="1800" b="0" kern="1200" dirty="0" smtClean="0">
              <a:latin typeface="Calibri" panose="020F0502020204030204" pitchFamily="34" charset="0"/>
              <a:cs typeface="Calibri" panose="020F0502020204030204" pitchFamily="34" charset="0"/>
            </a:rPr>
            <a:t>Condiciones generales para la adquisición del habla: neurofisiológicas, psíquicas, socioculturales (relaciones afectivas).</a:t>
          </a:r>
          <a:endParaRPr lang="es-EC" sz="1800" kern="1200" dirty="0"/>
        </a:p>
        <a:p>
          <a:pPr marL="171450" lvl="1" indent="-171450" algn="l" defTabSz="800100">
            <a:lnSpc>
              <a:spcPct val="90000"/>
            </a:lnSpc>
            <a:spcBef>
              <a:spcPct val="0"/>
            </a:spcBef>
            <a:spcAft>
              <a:spcPct val="15000"/>
            </a:spcAft>
            <a:buChar char="••"/>
          </a:pPr>
          <a:r>
            <a:rPr lang="es-EC" sz="1800" b="0" kern="1200" dirty="0" smtClean="0">
              <a:latin typeface="Calibri" panose="020F0502020204030204" pitchFamily="34" charset="0"/>
              <a:cs typeface="Calibri" panose="020F0502020204030204" pitchFamily="34" charset="0"/>
            </a:rPr>
            <a:t>Mecanismos para la adquisición del lenguaje: imitación, observación, acción  (juego).</a:t>
          </a:r>
          <a:endParaRPr lang="es-EC" sz="1800" b="0" kern="1200" dirty="0">
            <a:latin typeface="Calibri" panose="020F0502020204030204" pitchFamily="34" charset="0"/>
            <a:cs typeface="Calibri" panose="020F0502020204030204" pitchFamily="34" charset="0"/>
          </a:endParaRPr>
        </a:p>
      </dsp:txBody>
      <dsp:txXfrm rot="5400000">
        <a:off x="3991387" y="-1478438"/>
        <a:ext cx="1258415" cy="7176633"/>
      </dsp:txXfrm>
    </dsp:sp>
    <dsp:sp modelId="{68C61404-6BCE-4B46-8843-05C81D86847E}">
      <dsp:nvSpPr>
        <dsp:cNvPr id="0" name=""/>
        <dsp:cNvSpPr/>
      </dsp:nvSpPr>
      <dsp:spPr>
        <a:xfrm rot="5400000">
          <a:off x="-221202" y="3509082"/>
          <a:ext cx="1474683" cy="1032278"/>
        </a:xfrm>
        <a:prstGeom prst="chevron">
          <a:avLst/>
        </a:prstGeom>
        <a:solidFill>
          <a:srgbClr val="92D05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Calibri" panose="020F0502020204030204" pitchFamily="34" charset="0"/>
              <a:cs typeface="Calibri" panose="020F0502020204030204" pitchFamily="34" charset="0"/>
            </a:rPr>
            <a:t>Teorías de la Adquisición del Lenguaje</a:t>
          </a:r>
          <a:endParaRPr lang="es-EC" sz="1600" kern="1200" dirty="0">
            <a:solidFill>
              <a:schemeClr val="tx1"/>
            </a:solidFill>
            <a:latin typeface="Calibri" panose="020F0502020204030204" pitchFamily="34" charset="0"/>
            <a:cs typeface="Calibri" panose="020F0502020204030204" pitchFamily="34" charset="0"/>
          </a:endParaRPr>
        </a:p>
      </dsp:txBody>
      <dsp:txXfrm rot="5400000">
        <a:off x="-221202" y="3509082"/>
        <a:ext cx="1474683" cy="1032278"/>
      </dsp:txXfrm>
    </dsp:sp>
    <dsp:sp modelId="{F8B90F14-B914-4B7A-97A0-5373B4450AC2}">
      <dsp:nvSpPr>
        <dsp:cNvPr id="0" name=""/>
        <dsp:cNvSpPr/>
      </dsp:nvSpPr>
      <dsp:spPr>
        <a:xfrm rot="5400000">
          <a:off x="3800704" y="178836"/>
          <a:ext cx="1639782" cy="7176633"/>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0" kern="1200" dirty="0" smtClean="0">
              <a:latin typeface="Calibri" panose="020F0502020204030204" pitchFamily="34" charset="0"/>
              <a:cs typeface="Calibri" panose="020F0502020204030204" pitchFamily="34" charset="0"/>
            </a:rPr>
            <a:t>Teoría de Chomsky o del dispositivo de adquisición del lenguaje, innato.</a:t>
          </a:r>
          <a:endParaRPr lang="es-EC" sz="1600" b="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s-EC" sz="1600" b="0" kern="1200" dirty="0" smtClean="0">
              <a:latin typeface="Calibri" panose="020F0502020204030204" pitchFamily="34" charset="0"/>
              <a:cs typeface="Calibri" panose="020F0502020204030204" pitchFamily="34" charset="0"/>
            </a:rPr>
            <a:t>La teoría de Bruner o de la solución de problemas, innato  + ambiente.</a:t>
          </a:r>
          <a:endParaRPr lang="es-EC" sz="1600" b="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s-EC" sz="1600" b="0" kern="1200" dirty="0" smtClean="0">
              <a:latin typeface="Calibri" panose="020F0502020204030204" pitchFamily="34" charset="0"/>
              <a:cs typeface="Calibri" panose="020F0502020204030204" pitchFamily="34" charset="0"/>
            </a:rPr>
            <a:t>Teoría de </a:t>
          </a:r>
          <a:r>
            <a:rPr lang="es-EC" sz="1600" b="0" kern="1200" dirty="0" err="1" smtClean="0">
              <a:latin typeface="Calibri" panose="020F0502020204030204" pitchFamily="34" charset="0"/>
              <a:cs typeface="Calibri" panose="020F0502020204030204" pitchFamily="34" charset="0"/>
            </a:rPr>
            <a:t>Piaget</a:t>
          </a:r>
          <a:r>
            <a:rPr lang="es-EC" sz="1600" b="0" kern="1200" dirty="0" smtClean="0">
              <a:latin typeface="Calibri" panose="020F0502020204030204" pitchFamily="34" charset="0"/>
              <a:cs typeface="Calibri" panose="020F0502020204030204" pitchFamily="34" charset="0"/>
            </a:rPr>
            <a:t>, el niño crea su conocimiento y utiliza lenguaje para socializar.</a:t>
          </a:r>
          <a:endParaRPr lang="es-EC" sz="1600" b="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s-EC" sz="1600" b="0" kern="1200" dirty="0" smtClean="0">
              <a:latin typeface="Calibri" panose="020F0502020204030204" pitchFamily="34" charset="0"/>
              <a:cs typeface="Calibri" panose="020F0502020204030204" pitchFamily="34" charset="0"/>
            </a:rPr>
            <a:t>Teoría de </a:t>
          </a:r>
          <a:r>
            <a:rPr lang="es-EC" sz="1600" b="0" kern="1200" dirty="0" err="1" smtClean="0">
              <a:latin typeface="Calibri" panose="020F0502020204030204" pitchFamily="34" charset="0"/>
              <a:cs typeface="Calibri" panose="020F0502020204030204" pitchFamily="34" charset="0"/>
            </a:rPr>
            <a:t>Vigotsky</a:t>
          </a:r>
          <a:r>
            <a:rPr lang="es-EC" sz="1600" b="0" kern="1200" dirty="0" smtClean="0">
              <a:latin typeface="Calibri" panose="020F0502020204030204" pitchFamily="34" charset="0"/>
              <a:cs typeface="Calibri" panose="020F0502020204030204" pitchFamily="34" charset="0"/>
            </a:rPr>
            <a:t> o de las influencias socioculturales, históricas, producto social.</a:t>
          </a:r>
          <a:endParaRPr lang="es-EC" sz="1600" b="0" kern="1200" dirty="0">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s-EC" sz="1600" b="0" kern="1200" dirty="0" smtClean="0">
              <a:latin typeface="Calibri" panose="020F0502020204030204" pitchFamily="34" charset="0"/>
              <a:cs typeface="Calibri" panose="020F0502020204030204" pitchFamily="34" charset="0"/>
            </a:rPr>
            <a:t>Teoría de </a:t>
          </a:r>
          <a:r>
            <a:rPr lang="es-EC" sz="1600" b="0" kern="1200" dirty="0" err="1" smtClean="0">
              <a:latin typeface="Calibri" panose="020F0502020204030204" pitchFamily="34" charset="0"/>
              <a:cs typeface="Calibri" panose="020F0502020204030204" pitchFamily="34" charset="0"/>
            </a:rPr>
            <a:t>Stern</a:t>
          </a:r>
          <a:r>
            <a:rPr lang="es-EC" sz="1600" b="0" kern="1200" dirty="0" smtClean="0">
              <a:latin typeface="Calibri" panose="020F0502020204030204" pitchFamily="34" charset="0"/>
              <a:cs typeface="Calibri" panose="020F0502020204030204" pitchFamily="34" charset="0"/>
            </a:rPr>
            <a:t> o intelectualista, tendencia expresiva, social a la comunicación y la intencional.</a:t>
          </a:r>
          <a:endParaRPr lang="es-EC" sz="1600" b="0" kern="1200" dirty="0">
            <a:latin typeface="Calibri" panose="020F0502020204030204" pitchFamily="34" charset="0"/>
            <a:cs typeface="Calibri" panose="020F0502020204030204" pitchFamily="34" charset="0"/>
          </a:endParaRPr>
        </a:p>
      </dsp:txBody>
      <dsp:txXfrm rot="5400000">
        <a:off x="3800704" y="178836"/>
        <a:ext cx="1639782" cy="717663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2C727D-1C80-4769-A93F-9433A688BD38}">
      <dsp:nvSpPr>
        <dsp:cNvPr id="0" name=""/>
        <dsp:cNvSpPr/>
      </dsp:nvSpPr>
      <dsp:spPr>
        <a:xfrm>
          <a:off x="52737" y="635"/>
          <a:ext cx="3389995" cy="2033997"/>
        </a:xfrm>
        <a:prstGeom prst="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Los niños de 4 a 5 años</a:t>
          </a:r>
          <a:endParaRPr lang="es-EC" sz="2000" kern="1200" dirty="0">
            <a:solidFill>
              <a:schemeClr val="tx1"/>
            </a:solidFill>
          </a:endParaRPr>
        </a:p>
      </dsp:txBody>
      <dsp:txXfrm>
        <a:off x="52737" y="635"/>
        <a:ext cx="3389995" cy="2033997"/>
      </dsp:txXfrm>
    </dsp:sp>
    <dsp:sp modelId="{A5A3728B-C151-4C1C-B7A4-7BAC0561DA2F}">
      <dsp:nvSpPr>
        <dsp:cNvPr id="0" name=""/>
        <dsp:cNvSpPr/>
      </dsp:nvSpPr>
      <dsp:spPr>
        <a:xfrm>
          <a:off x="3781731" y="635"/>
          <a:ext cx="3389995" cy="2033997"/>
        </a:xfrm>
        <a:prstGeom prst="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Características fisiológicas</a:t>
          </a:r>
        </a:p>
        <a:p>
          <a:pPr lvl="0" algn="ctr" defTabSz="889000">
            <a:lnSpc>
              <a:spcPct val="90000"/>
            </a:lnSpc>
            <a:spcBef>
              <a:spcPct val="0"/>
            </a:spcBef>
            <a:spcAft>
              <a:spcPct val="35000"/>
            </a:spcAft>
          </a:pPr>
          <a:r>
            <a:rPr lang="es-ES" sz="2000" b="1" kern="1200" dirty="0" smtClean="0">
              <a:solidFill>
                <a:schemeClr val="tx1"/>
              </a:solidFill>
            </a:rPr>
            <a:t>Características sociales</a:t>
          </a:r>
        </a:p>
        <a:p>
          <a:pPr lvl="0" algn="ctr" defTabSz="889000">
            <a:lnSpc>
              <a:spcPct val="90000"/>
            </a:lnSpc>
            <a:spcBef>
              <a:spcPct val="0"/>
            </a:spcBef>
            <a:spcAft>
              <a:spcPct val="35000"/>
            </a:spcAft>
          </a:pPr>
          <a:r>
            <a:rPr lang="es-EC" sz="2000" b="1" kern="1200" dirty="0" smtClean="0">
              <a:solidFill>
                <a:schemeClr val="tx1"/>
              </a:solidFill>
            </a:rPr>
            <a:t>Características emocionales</a:t>
          </a:r>
          <a:endParaRPr lang="es-EC" sz="2000" kern="1200" dirty="0">
            <a:solidFill>
              <a:schemeClr val="tx1"/>
            </a:solidFill>
          </a:endParaRPr>
        </a:p>
      </dsp:txBody>
      <dsp:txXfrm>
        <a:off x="3781731" y="635"/>
        <a:ext cx="3389995" cy="2033997"/>
      </dsp:txXfrm>
    </dsp:sp>
    <dsp:sp modelId="{9DFD023F-B30B-4803-B8C0-5FF5AFDBB857}">
      <dsp:nvSpPr>
        <dsp:cNvPr id="0" name=""/>
        <dsp:cNvSpPr/>
      </dsp:nvSpPr>
      <dsp:spPr>
        <a:xfrm>
          <a:off x="52737" y="2373631"/>
          <a:ext cx="3389995" cy="2033997"/>
        </a:xfrm>
        <a:prstGeom prst="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Funciones del lenguaje oral en la etapa inicial.</a:t>
          </a:r>
        </a:p>
        <a:p>
          <a:pPr lvl="0" algn="ctr" defTabSz="889000">
            <a:lnSpc>
              <a:spcPct val="90000"/>
            </a:lnSpc>
            <a:spcBef>
              <a:spcPct val="0"/>
            </a:spcBef>
            <a:spcAft>
              <a:spcPct val="35000"/>
            </a:spcAft>
          </a:pPr>
          <a:r>
            <a:rPr lang="es-ES" sz="2000" b="1" kern="1200" dirty="0" smtClean="0">
              <a:solidFill>
                <a:schemeClr val="tx1"/>
              </a:solidFill>
            </a:rPr>
            <a:t>Comunicación/ comprensión/ entendimiento.</a:t>
          </a:r>
        </a:p>
        <a:p>
          <a:pPr lvl="0" algn="ctr" defTabSz="889000">
            <a:lnSpc>
              <a:spcPct val="90000"/>
            </a:lnSpc>
            <a:spcBef>
              <a:spcPct val="0"/>
            </a:spcBef>
            <a:spcAft>
              <a:spcPct val="35000"/>
            </a:spcAft>
          </a:pPr>
          <a:r>
            <a:rPr lang="es-EC" sz="2000" b="1" kern="1200" dirty="0" smtClean="0">
              <a:solidFill>
                <a:schemeClr val="tx1"/>
              </a:solidFill>
            </a:rPr>
            <a:t>Desarrollo del pensamiento.</a:t>
          </a:r>
        </a:p>
        <a:p>
          <a:pPr lvl="0" algn="ctr" defTabSz="889000">
            <a:lnSpc>
              <a:spcPct val="90000"/>
            </a:lnSpc>
            <a:spcBef>
              <a:spcPct val="0"/>
            </a:spcBef>
            <a:spcAft>
              <a:spcPct val="35000"/>
            </a:spcAft>
          </a:pPr>
          <a:r>
            <a:rPr lang="es-EC" sz="2000" b="1" kern="1200" dirty="0" smtClean="0">
              <a:solidFill>
                <a:schemeClr val="tx1"/>
              </a:solidFill>
            </a:rPr>
            <a:t>Interacción</a:t>
          </a:r>
          <a:endParaRPr lang="es-EC" sz="2000" b="1" kern="1200" dirty="0">
            <a:solidFill>
              <a:schemeClr val="tx1"/>
            </a:solidFill>
          </a:endParaRPr>
        </a:p>
      </dsp:txBody>
      <dsp:txXfrm>
        <a:off x="52737" y="2373631"/>
        <a:ext cx="3389995" cy="2033997"/>
      </dsp:txXfrm>
    </dsp:sp>
    <dsp:sp modelId="{3A5580BB-34AB-45B2-9BE0-A8AFDD93C4D3}">
      <dsp:nvSpPr>
        <dsp:cNvPr id="0" name=""/>
        <dsp:cNvSpPr/>
      </dsp:nvSpPr>
      <dsp:spPr>
        <a:xfrm>
          <a:off x="3781731" y="2373631"/>
          <a:ext cx="3389995" cy="2033997"/>
        </a:xfrm>
        <a:prstGeom prst="rect">
          <a:avLst/>
        </a:prstGeom>
        <a:solidFill>
          <a:schemeClr val="bg1"/>
        </a:solidFill>
        <a:ln w="15875" cap="flat" cmpd="sng" algn="ctr">
          <a:solidFill>
            <a:srgbClr val="92D05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Relación del desarrollo infantil con el lenguaje verbal. Es conjunto.</a:t>
          </a:r>
        </a:p>
        <a:p>
          <a:pPr lvl="0" algn="ctr" defTabSz="889000">
            <a:lnSpc>
              <a:spcPct val="90000"/>
            </a:lnSpc>
            <a:spcBef>
              <a:spcPct val="0"/>
            </a:spcBef>
            <a:spcAft>
              <a:spcPct val="35000"/>
            </a:spcAft>
          </a:pPr>
          <a:r>
            <a:rPr lang="es-ES" sz="2000" b="1" kern="1200" dirty="0" smtClean="0">
              <a:solidFill>
                <a:schemeClr val="tx1"/>
              </a:solidFill>
            </a:rPr>
            <a:t>Mantener conversaciones</a:t>
          </a:r>
        </a:p>
      </dsp:txBody>
      <dsp:txXfrm>
        <a:off x="3781731" y="2373631"/>
        <a:ext cx="3389995" cy="203399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0CB5BB-09CB-4B7D-8F2E-9DF0AF312A09}">
      <dsp:nvSpPr>
        <dsp:cNvPr id="0" name=""/>
        <dsp:cNvSpPr/>
      </dsp:nvSpPr>
      <dsp:spPr>
        <a:xfrm>
          <a:off x="1177049" y="907825"/>
          <a:ext cx="2204383" cy="1470323"/>
        </a:xfrm>
        <a:prstGeom prst="rect">
          <a:avLst/>
        </a:prstGeom>
        <a:solidFill>
          <a:srgbClr val="FFFFFF"/>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Medio importante para la comunicación y para difundir sus pensamientos inmediatos</a:t>
          </a:r>
          <a:endParaRPr lang="es-EC" sz="1600" kern="1200" dirty="0"/>
        </a:p>
      </dsp:txBody>
      <dsp:txXfrm>
        <a:off x="1529750" y="907825"/>
        <a:ext cx="1851682" cy="1470323"/>
      </dsp:txXfrm>
    </dsp:sp>
    <dsp:sp modelId="{468D2104-958B-43A3-B4C0-809A3F12A30C}">
      <dsp:nvSpPr>
        <dsp:cNvPr id="0" name=""/>
        <dsp:cNvSpPr/>
      </dsp:nvSpPr>
      <dsp:spPr>
        <a:xfrm>
          <a:off x="1177049" y="2378149"/>
          <a:ext cx="2204383" cy="1470323"/>
        </a:xfrm>
        <a:prstGeom prst="rect">
          <a:avLst/>
        </a:prstGeom>
        <a:solidFill>
          <a:srgbClr val="FFFFFF"/>
        </a:solidFill>
        <a:ln w="9525" cap="flat" cmpd="sng" algn="ctr">
          <a:solidFill>
            <a:srgbClr val="92D050"/>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etapa de egocentrismo</a:t>
          </a:r>
        </a:p>
        <a:p>
          <a:pPr lvl="0" algn="l" defTabSz="711200">
            <a:lnSpc>
              <a:spcPct val="90000"/>
            </a:lnSpc>
            <a:spcBef>
              <a:spcPct val="0"/>
            </a:spcBef>
            <a:spcAft>
              <a:spcPct val="35000"/>
            </a:spcAft>
          </a:pPr>
          <a:r>
            <a:rPr lang="es-EC" sz="1600" kern="1200" dirty="0" smtClean="0"/>
            <a:t>normas de comportamiento  </a:t>
          </a:r>
          <a:endParaRPr lang="es-EC" sz="1600" kern="1200" dirty="0"/>
        </a:p>
      </dsp:txBody>
      <dsp:txXfrm>
        <a:off x="1529750" y="2378149"/>
        <a:ext cx="1851682" cy="1470323"/>
      </dsp:txXfrm>
    </dsp:sp>
    <dsp:sp modelId="{8ABB3F3C-D4E0-4D9C-9D6F-710D6A0F67DB}">
      <dsp:nvSpPr>
        <dsp:cNvPr id="0" name=""/>
        <dsp:cNvSpPr/>
      </dsp:nvSpPr>
      <dsp:spPr>
        <a:xfrm>
          <a:off x="1378" y="319990"/>
          <a:ext cx="1469589" cy="1469589"/>
        </a:xfrm>
        <a:prstGeom prst="ellipse">
          <a:avLst/>
        </a:prstGeom>
        <a:solidFill>
          <a:srgbClr val="92D050"/>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S" sz="2900" b="1" kern="1200" dirty="0" smtClean="0"/>
            <a:t>Cuatro años</a:t>
          </a:r>
          <a:endParaRPr lang="es-EC" sz="2900" kern="1200" dirty="0"/>
        </a:p>
      </dsp:txBody>
      <dsp:txXfrm>
        <a:off x="1378" y="319990"/>
        <a:ext cx="1469589" cy="1469589"/>
      </dsp:txXfrm>
    </dsp:sp>
    <dsp:sp modelId="{0B1CFACC-8D88-4DD5-A56B-7912DF50D0C2}">
      <dsp:nvSpPr>
        <dsp:cNvPr id="0" name=""/>
        <dsp:cNvSpPr/>
      </dsp:nvSpPr>
      <dsp:spPr>
        <a:xfrm>
          <a:off x="4851022" y="907825"/>
          <a:ext cx="2204383" cy="1470323"/>
        </a:xfrm>
        <a:prstGeom prst="rect">
          <a:avLst/>
        </a:prstGeom>
        <a:solidFill>
          <a:srgbClr val="FFFFFF"/>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Significativo</a:t>
          </a:r>
        </a:p>
        <a:p>
          <a:pPr lvl="0" algn="l" defTabSz="711200">
            <a:lnSpc>
              <a:spcPct val="90000"/>
            </a:lnSpc>
            <a:spcBef>
              <a:spcPct val="0"/>
            </a:spcBef>
            <a:spcAft>
              <a:spcPct val="35000"/>
            </a:spcAft>
          </a:pPr>
          <a:r>
            <a:rPr lang="es-EC" sz="1600" kern="1200" dirty="0" smtClean="0"/>
            <a:t>Maneja adecuadamente los fonemas </a:t>
          </a:r>
          <a:endParaRPr lang="es-EC" sz="1600" kern="1200" dirty="0"/>
        </a:p>
      </dsp:txBody>
      <dsp:txXfrm>
        <a:off x="5203723" y="907825"/>
        <a:ext cx="1851682" cy="1470323"/>
      </dsp:txXfrm>
    </dsp:sp>
    <dsp:sp modelId="{328EB162-F750-4BF0-A3EE-4ADBB95CBE1C}">
      <dsp:nvSpPr>
        <dsp:cNvPr id="0" name=""/>
        <dsp:cNvSpPr/>
      </dsp:nvSpPr>
      <dsp:spPr>
        <a:xfrm>
          <a:off x="4851022" y="2378149"/>
          <a:ext cx="2204383" cy="1470323"/>
        </a:xfrm>
        <a:prstGeom prst="rect">
          <a:avLst/>
        </a:prstGeom>
        <a:solidFill>
          <a:srgbClr val="FFFFFF">
            <a:alpha val="90000"/>
          </a:srgbClr>
        </a:solidFill>
        <a:ln w="9525" cap="flat" cmpd="sng" algn="ctr">
          <a:solidFill>
            <a:srgbClr val="92D050">
              <a:alpha val="90000"/>
            </a:srgb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C" sz="1600" kern="1200" dirty="0" smtClean="0"/>
            <a:t>oraciones compuestas</a:t>
          </a:r>
          <a:endParaRPr lang="es-EC" sz="1600" kern="1200" dirty="0"/>
        </a:p>
      </dsp:txBody>
      <dsp:txXfrm>
        <a:off x="5203723" y="2378149"/>
        <a:ext cx="1851682" cy="1470323"/>
      </dsp:txXfrm>
    </dsp:sp>
    <dsp:sp modelId="{EFA5C53A-D8DD-4EC6-B6F4-8548D6370CDA}">
      <dsp:nvSpPr>
        <dsp:cNvPr id="0" name=""/>
        <dsp:cNvSpPr/>
      </dsp:nvSpPr>
      <dsp:spPr>
        <a:xfrm>
          <a:off x="3675350" y="319990"/>
          <a:ext cx="1469589" cy="1469589"/>
        </a:xfrm>
        <a:prstGeom prst="ellipse">
          <a:avLst/>
        </a:prstGeom>
        <a:solidFill>
          <a:srgbClr val="92D050"/>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s-EC" sz="2900" b="1" kern="1200" dirty="0" smtClean="0"/>
            <a:t>Cinco años</a:t>
          </a:r>
          <a:endParaRPr lang="es-EC" sz="2900" b="1" kern="1200" dirty="0"/>
        </a:p>
      </dsp:txBody>
      <dsp:txXfrm>
        <a:off x="3675350" y="319990"/>
        <a:ext cx="1469589" cy="14695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D9F5C43-D833-4A50-AF24-8948068705EF}" type="datetimeFigureOut">
              <a:rPr lang="es-MX"/>
              <a:pPr>
                <a:defRPr/>
              </a:pPr>
              <a:t>13/06/2015</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MX" noProof="0" smtClean="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s-MX"/>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A6F4633E-6065-4B84-BB0D-4F961D822CC0}" type="slidenum">
              <a:rPr lang="es-MX"/>
              <a:pPr>
                <a:defRPr/>
              </a:pPr>
              <a:t>‹Nº›</a:t>
            </a:fld>
            <a:endParaRPr lang="es-MX"/>
          </a:p>
        </p:txBody>
      </p:sp>
    </p:spTree>
    <p:extLst>
      <p:ext uri="{BB962C8B-B14F-4D97-AF65-F5344CB8AC3E}">
        <p14:creationId xmlns:p14="http://schemas.microsoft.com/office/powerpoint/2010/main" xmlns="" val="958719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C694D770-D969-45A1-B5FA-9C5DB8E037D6}" type="datetimeFigureOut">
              <a:rPr lang="es-EC" smtClean="0"/>
              <a:pPr>
                <a:defRPr/>
              </a:pPr>
              <a:t>13/06/2015</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D2C99243-B58B-4F43-BE34-5DB1083B391A}" type="slidenum">
              <a:rPr lang="es-EC" smtClean="0"/>
              <a:pPr>
                <a:defRPr/>
              </a:pPr>
              <a:t>‹Nº›</a:t>
            </a:fld>
            <a:endParaRPr lang="es-EC"/>
          </a:p>
        </p:txBody>
      </p:sp>
    </p:spTree>
    <p:extLst>
      <p:ext uri="{BB962C8B-B14F-4D97-AF65-F5344CB8AC3E}">
        <p14:creationId xmlns:p14="http://schemas.microsoft.com/office/powerpoint/2010/main" xmlns="" val="4078385069"/>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42320352-DE71-4F1B-9F23-486CF849D5F2}" type="datetimeFigureOut">
              <a:rPr lang="es-EC" smtClean="0"/>
              <a:pPr>
                <a:defRPr/>
              </a:pPr>
              <a:t>13/06/2015</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B1561F2C-54BE-45FD-8CA6-F4F15ACC0AD8}" type="slidenum">
              <a:rPr lang="es-EC" smtClean="0"/>
              <a:pPr>
                <a:defRPr/>
              </a:pPr>
              <a:t>‹Nº›</a:t>
            </a:fld>
            <a:endParaRPr lang="es-EC"/>
          </a:p>
        </p:txBody>
      </p:sp>
    </p:spTree>
    <p:extLst>
      <p:ext uri="{BB962C8B-B14F-4D97-AF65-F5344CB8AC3E}">
        <p14:creationId xmlns:p14="http://schemas.microsoft.com/office/powerpoint/2010/main" xmlns="" val="4044893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42320352-DE71-4F1B-9F23-486CF849D5F2}" type="datetimeFigureOut">
              <a:rPr lang="es-EC" smtClean="0"/>
              <a:pPr>
                <a:defRPr/>
              </a:pPr>
              <a:t>13/06/2015</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B1561F2C-54BE-45FD-8CA6-F4F15ACC0AD8}" type="slidenum">
              <a:rPr lang="es-EC" smtClean="0"/>
              <a:pPr>
                <a:defRPr/>
              </a:pPr>
              <a:t>‹Nº›</a:t>
            </a:fld>
            <a:endParaRPr lang="es-EC"/>
          </a:p>
        </p:txBody>
      </p:sp>
    </p:spTree>
    <p:extLst>
      <p:ext uri="{BB962C8B-B14F-4D97-AF65-F5344CB8AC3E}">
        <p14:creationId xmlns:p14="http://schemas.microsoft.com/office/powerpoint/2010/main" xmlns="" val="15627911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42320352-DE71-4F1B-9F23-486CF849D5F2}" type="datetimeFigureOut">
              <a:rPr lang="es-EC" smtClean="0"/>
              <a:pPr>
                <a:defRPr/>
              </a:pPr>
              <a:t>13/06/2015</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B1561F2C-54BE-45FD-8CA6-F4F15ACC0AD8}" type="slidenum">
              <a:rPr lang="es-EC" smtClean="0"/>
              <a:pPr>
                <a:defRPr/>
              </a:pPr>
              <a:t>‹Nº›</a:t>
            </a:fld>
            <a:endParaRPr lang="es-EC"/>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6983228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42320352-DE71-4F1B-9F23-486CF849D5F2}" type="datetimeFigureOut">
              <a:rPr lang="es-EC" smtClean="0"/>
              <a:pPr>
                <a:defRPr/>
              </a:pPr>
              <a:t>13/06/2015</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B1561F2C-54BE-45FD-8CA6-F4F15ACC0AD8}" type="slidenum">
              <a:rPr lang="es-EC" smtClean="0"/>
              <a:pPr>
                <a:defRPr/>
              </a:pPr>
              <a:t>‹Nº›</a:t>
            </a:fld>
            <a:endParaRPr lang="es-EC"/>
          </a:p>
        </p:txBody>
      </p:sp>
    </p:spTree>
    <p:extLst>
      <p:ext uri="{BB962C8B-B14F-4D97-AF65-F5344CB8AC3E}">
        <p14:creationId xmlns:p14="http://schemas.microsoft.com/office/powerpoint/2010/main" xmlns="" val="7848264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pPr>
              <a:defRPr/>
            </a:pPr>
            <a:fld id="{42320352-DE71-4F1B-9F23-486CF849D5F2}" type="datetimeFigureOut">
              <a:rPr lang="es-EC" smtClean="0"/>
              <a:pPr>
                <a:defRPr/>
              </a:pPr>
              <a:t>13/06/2015</a:t>
            </a:fld>
            <a:endParaRPr lang="es-EC"/>
          </a:p>
        </p:txBody>
      </p:sp>
      <p:sp>
        <p:nvSpPr>
          <p:cNvPr id="4" name="Footer Placeholder 3"/>
          <p:cNvSpPr>
            <a:spLocks noGrp="1"/>
          </p:cNvSpPr>
          <p:nvPr>
            <p:ph type="ftr" sz="quarter" idx="11"/>
          </p:nvPr>
        </p:nvSpPr>
        <p:spPr/>
        <p:txBody>
          <a:bodyPr/>
          <a:lstStyle/>
          <a:p>
            <a:pPr>
              <a:defRPr/>
            </a:pPr>
            <a:endParaRPr lang="es-EC"/>
          </a:p>
        </p:txBody>
      </p:sp>
      <p:sp>
        <p:nvSpPr>
          <p:cNvPr id="5" name="Slide Number Placeholder 4"/>
          <p:cNvSpPr>
            <a:spLocks noGrp="1"/>
          </p:cNvSpPr>
          <p:nvPr>
            <p:ph type="sldNum" sz="quarter" idx="12"/>
          </p:nvPr>
        </p:nvSpPr>
        <p:spPr/>
        <p:txBody>
          <a:bodyPr/>
          <a:lstStyle/>
          <a:p>
            <a:pPr>
              <a:defRPr/>
            </a:pPr>
            <a:fld id="{B1561F2C-54BE-45FD-8CA6-F4F15ACC0AD8}" type="slidenum">
              <a:rPr lang="es-EC" smtClean="0"/>
              <a:pPr>
                <a:defRPr/>
              </a:pPr>
              <a:t>‹Nº›</a:t>
            </a:fld>
            <a:endParaRPr lang="es-EC"/>
          </a:p>
        </p:txBody>
      </p:sp>
    </p:spTree>
    <p:extLst>
      <p:ext uri="{BB962C8B-B14F-4D97-AF65-F5344CB8AC3E}">
        <p14:creationId xmlns:p14="http://schemas.microsoft.com/office/powerpoint/2010/main" xmlns="" val="278988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pPr>
              <a:defRPr/>
            </a:pPr>
            <a:fld id="{42320352-DE71-4F1B-9F23-486CF849D5F2}" type="datetimeFigureOut">
              <a:rPr lang="es-EC" smtClean="0"/>
              <a:pPr>
                <a:defRPr/>
              </a:pPr>
              <a:t>13/06/2015</a:t>
            </a:fld>
            <a:endParaRPr lang="es-EC"/>
          </a:p>
        </p:txBody>
      </p:sp>
      <p:sp>
        <p:nvSpPr>
          <p:cNvPr id="4" name="Footer Placeholder 3"/>
          <p:cNvSpPr>
            <a:spLocks noGrp="1"/>
          </p:cNvSpPr>
          <p:nvPr>
            <p:ph type="ftr" sz="quarter" idx="11"/>
          </p:nvPr>
        </p:nvSpPr>
        <p:spPr/>
        <p:txBody>
          <a:bodyPr/>
          <a:lstStyle/>
          <a:p>
            <a:pPr>
              <a:defRPr/>
            </a:pPr>
            <a:endParaRPr lang="es-EC"/>
          </a:p>
        </p:txBody>
      </p:sp>
      <p:sp>
        <p:nvSpPr>
          <p:cNvPr id="5" name="Slide Number Placeholder 4"/>
          <p:cNvSpPr>
            <a:spLocks noGrp="1"/>
          </p:cNvSpPr>
          <p:nvPr>
            <p:ph type="sldNum" sz="quarter" idx="12"/>
          </p:nvPr>
        </p:nvSpPr>
        <p:spPr/>
        <p:txBody>
          <a:bodyPr/>
          <a:lstStyle/>
          <a:p>
            <a:pPr>
              <a:defRPr/>
            </a:pPr>
            <a:fld id="{B1561F2C-54BE-45FD-8CA6-F4F15ACC0AD8}" type="slidenum">
              <a:rPr lang="es-EC" smtClean="0"/>
              <a:pPr>
                <a:defRPr/>
              </a:pPr>
              <a:t>‹Nº›</a:t>
            </a:fld>
            <a:endParaRPr lang="es-EC"/>
          </a:p>
        </p:txBody>
      </p:sp>
    </p:spTree>
    <p:extLst>
      <p:ext uri="{BB962C8B-B14F-4D97-AF65-F5344CB8AC3E}">
        <p14:creationId xmlns:p14="http://schemas.microsoft.com/office/powerpoint/2010/main" xmlns="" val="2914557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C27330B6-35AE-4DF2-BB8C-5F44A3E2263C}" type="datetimeFigureOut">
              <a:rPr lang="es-EC" smtClean="0"/>
              <a:pPr>
                <a:defRPr/>
              </a:pPr>
              <a:t>13/06/2015</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712F9447-5AF6-4C7B-B449-7EBFCFF8556D}" type="slidenum">
              <a:rPr lang="es-EC" smtClean="0"/>
              <a:pPr>
                <a:defRPr/>
              </a:pPr>
              <a:t>‹Nº›</a:t>
            </a:fld>
            <a:endParaRPr lang="es-EC"/>
          </a:p>
        </p:txBody>
      </p:sp>
    </p:spTree>
    <p:extLst>
      <p:ext uri="{BB962C8B-B14F-4D97-AF65-F5344CB8AC3E}">
        <p14:creationId xmlns:p14="http://schemas.microsoft.com/office/powerpoint/2010/main" xmlns="" val="2830623933"/>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232667D3-E760-4DC5-936F-3DB92F4915FC}" type="datetimeFigureOut">
              <a:rPr lang="es-EC" smtClean="0"/>
              <a:pPr>
                <a:defRPr/>
              </a:pPr>
              <a:t>13/06/2015</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DBA0F8E1-E94E-4F42-9B9A-F525D184DE8D}" type="slidenum">
              <a:rPr lang="es-EC" smtClean="0"/>
              <a:pPr>
                <a:defRPr/>
              </a:pPr>
              <a:t>‹Nº›</a:t>
            </a:fld>
            <a:endParaRPr lang="es-EC"/>
          </a:p>
        </p:txBody>
      </p:sp>
    </p:spTree>
    <p:extLst>
      <p:ext uri="{BB962C8B-B14F-4D97-AF65-F5344CB8AC3E}">
        <p14:creationId xmlns:p14="http://schemas.microsoft.com/office/powerpoint/2010/main" xmlns="" val="1077336417"/>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3BC90B81-B232-4F59-8B39-82C6634A698C}" type="datetimeFigureOut">
              <a:rPr lang="es-EC" smtClean="0"/>
              <a:pPr>
                <a:defRPr/>
              </a:pPr>
              <a:t>13/06/2015</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192CA9DB-97ED-4E26-A327-69D747A26229}" type="slidenum">
              <a:rPr lang="es-EC" smtClean="0"/>
              <a:pPr>
                <a:defRPr/>
              </a:pPr>
              <a:t>‹Nº›</a:t>
            </a:fld>
            <a:endParaRPr lang="es-EC"/>
          </a:p>
        </p:txBody>
      </p:sp>
    </p:spTree>
    <p:extLst>
      <p:ext uri="{BB962C8B-B14F-4D97-AF65-F5344CB8AC3E}">
        <p14:creationId xmlns:p14="http://schemas.microsoft.com/office/powerpoint/2010/main" xmlns="" val="3946207680"/>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fld id="{82AF554F-C8B7-484F-9339-BE1854DE70D6}" type="datetimeFigureOut">
              <a:rPr lang="es-EC" smtClean="0"/>
              <a:pPr>
                <a:defRPr/>
              </a:pPr>
              <a:t>13/06/2015</a:t>
            </a:fld>
            <a:endParaRPr lang="es-EC"/>
          </a:p>
        </p:txBody>
      </p:sp>
      <p:sp>
        <p:nvSpPr>
          <p:cNvPr id="5" name="Footer Placeholder 4"/>
          <p:cNvSpPr>
            <a:spLocks noGrp="1"/>
          </p:cNvSpPr>
          <p:nvPr>
            <p:ph type="ftr" sz="quarter" idx="11"/>
          </p:nvPr>
        </p:nvSpPr>
        <p:spPr/>
        <p:txBody>
          <a:bodyPr/>
          <a:lstStyle/>
          <a:p>
            <a:pPr>
              <a:defRPr/>
            </a:pPr>
            <a:endParaRPr lang="es-EC"/>
          </a:p>
        </p:txBody>
      </p:sp>
      <p:sp>
        <p:nvSpPr>
          <p:cNvPr id="6" name="Slide Number Placeholder 5"/>
          <p:cNvSpPr>
            <a:spLocks noGrp="1"/>
          </p:cNvSpPr>
          <p:nvPr>
            <p:ph type="sldNum" sz="quarter" idx="12"/>
          </p:nvPr>
        </p:nvSpPr>
        <p:spPr/>
        <p:txBody>
          <a:bodyPr/>
          <a:lstStyle/>
          <a:p>
            <a:pPr>
              <a:defRPr/>
            </a:pPr>
            <a:fld id="{DD406EF9-3E3C-4F6D-B2B8-798CF9AC16B7}" type="slidenum">
              <a:rPr lang="es-EC" smtClean="0"/>
              <a:pPr>
                <a:defRPr/>
              </a:pPr>
              <a:t>‹Nº›</a:t>
            </a:fld>
            <a:endParaRPr lang="es-EC"/>
          </a:p>
        </p:txBody>
      </p:sp>
    </p:spTree>
    <p:extLst>
      <p:ext uri="{BB962C8B-B14F-4D97-AF65-F5344CB8AC3E}">
        <p14:creationId xmlns:p14="http://schemas.microsoft.com/office/powerpoint/2010/main" xmlns="" val="4041533412"/>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7A7018B2-F2BF-4072-9A66-8D675FA9D55E}" type="datetimeFigureOut">
              <a:rPr lang="es-EC" smtClean="0"/>
              <a:pPr>
                <a:defRPr/>
              </a:pPr>
              <a:t>13/06/2015</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BC6EF74A-B22E-4CBD-A78D-D98CFCC9AA21}" type="slidenum">
              <a:rPr lang="es-EC" smtClean="0"/>
              <a:pPr>
                <a:defRPr/>
              </a:pPr>
              <a:t>‹Nº›</a:t>
            </a:fld>
            <a:endParaRPr lang="es-EC"/>
          </a:p>
        </p:txBody>
      </p:sp>
    </p:spTree>
    <p:extLst>
      <p:ext uri="{BB962C8B-B14F-4D97-AF65-F5344CB8AC3E}">
        <p14:creationId xmlns:p14="http://schemas.microsoft.com/office/powerpoint/2010/main" xmlns="" val="3850265875"/>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49CC9D11-0C07-47A1-960C-D44DC7549E25}" type="datetimeFigureOut">
              <a:rPr lang="es-EC" smtClean="0"/>
              <a:pPr>
                <a:defRPr/>
              </a:pPr>
              <a:t>13/06/2015</a:t>
            </a:fld>
            <a:endParaRPr lang="es-EC"/>
          </a:p>
        </p:txBody>
      </p:sp>
      <p:sp>
        <p:nvSpPr>
          <p:cNvPr id="8" name="Footer Placeholder 7"/>
          <p:cNvSpPr>
            <a:spLocks noGrp="1"/>
          </p:cNvSpPr>
          <p:nvPr>
            <p:ph type="ftr" sz="quarter" idx="11"/>
          </p:nvPr>
        </p:nvSpPr>
        <p:spPr/>
        <p:txBody>
          <a:bodyPr/>
          <a:lstStyle/>
          <a:p>
            <a:pPr>
              <a:defRPr/>
            </a:pPr>
            <a:endParaRPr lang="es-EC"/>
          </a:p>
        </p:txBody>
      </p:sp>
      <p:sp>
        <p:nvSpPr>
          <p:cNvPr id="9" name="Slide Number Placeholder 8"/>
          <p:cNvSpPr>
            <a:spLocks noGrp="1"/>
          </p:cNvSpPr>
          <p:nvPr>
            <p:ph type="sldNum" sz="quarter" idx="12"/>
          </p:nvPr>
        </p:nvSpPr>
        <p:spPr/>
        <p:txBody>
          <a:bodyPr/>
          <a:lstStyle/>
          <a:p>
            <a:pPr>
              <a:defRPr/>
            </a:pPr>
            <a:fld id="{245B753E-2BEE-434D-AD1C-2F7C4A7374C6}" type="slidenum">
              <a:rPr lang="es-EC" smtClean="0"/>
              <a:pPr>
                <a:defRPr/>
              </a:pPr>
              <a:t>‹Nº›</a:t>
            </a:fld>
            <a:endParaRPr lang="es-EC"/>
          </a:p>
        </p:txBody>
      </p:sp>
    </p:spTree>
    <p:extLst>
      <p:ext uri="{BB962C8B-B14F-4D97-AF65-F5344CB8AC3E}">
        <p14:creationId xmlns:p14="http://schemas.microsoft.com/office/powerpoint/2010/main" xmlns="" val="252806422"/>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42320352-DE71-4F1B-9F23-486CF849D5F2}" type="datetimeFigureOut">
              <a:rPr lang="es-EC" smtClean="0"/>
              <a:pPr>
                <a:defRPr/>
              </a:pPr>
              <a:t>13/06/2015</a:t>
            </a:fld>
            <a:endParaRPr lang="es-EC"/>
          </a:p>
        </p:txBody>
      </p:sp>
      <p:sp>
        <p:nvSpPr>
          <p:cNvPr id="4" name="Footer Placeholder 3"/>
          <p:cNvSpPr>
            <a:spLocks noGrp="1"/>
          </p:cNvSpPr>
          <p:nvPr>
            <p:ph type="ftr" sz="quarter" idx="11"/>
          </p:nvPr>
        </p:nvSpPr>
        <p:spPr/>
        <p:txBody>
          <a:bodyPr/>
          <a:lstStyle/>
          <a:p>
            <a:pPr>
              <a:defRPr/>
            </a:pPr>
            <a:endParaRPr lang="es-EC"/>
          </a:p>
        </p:txBody>
      </p:sp>
      <p:sp>
        <p:nvSpPr>
          <p:cNvPr id="5" name="Slide Number Placeholder 4"/>
          <p:cNvSpPr>
            <a:spLocks noGrp="1"/>
          </p:cNvSpPr>
          <p:nvPr>
            <p:ph type="sldNum" sz="quarter" idx="12"/>
          </p:nvPr>
        </p:nvSpPr>
        <p:spPr/>
        <p:txBody>
          <a:bodyPr/>
          <a:lstStyle/>
          <a:p>
            <a:pPr>
              <a:defRPr/>
            </a:pPr>
            <a:fld id="{B1561F2C-54BE-45FD-8CA6-F4F15ACC0AD8}" type="slidenum">
              <a:rPr lang="es-EC" smtClean="0"/>
              <a:pPr>
                <a:defRPr/>
              </a:pPr>
              <a:t>‹Nº›</a:t>
            </a:fld>
            <a:endParaRPr lang="es-EC"/>
          </a:p>
        </p:txBody>
      </p:sp>
    </p:spTree>
    <p:extLst>
      <p:ext uri="{BB962C8B-B14F-4D97-AF65-F5344CB8AC3E}">
        <p14:creationId xmlns:p14="http://schemas.microsoft.com/office/powerpoint/2010/main" xmlns="" val="37769692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fld id="{2A4E2183-494C-4118-B853-79568F3FF453}" type="datetimeFigureOut">
              <a:rPr lang="es-EC" smtClean="0"/>
              <a:pPr>
                <a:defRPr/>
              </a:pPr>
              <a:t>13/06/2015</a:t>
            </a:fld>
            <a:endParaRPr lang="es-EC"/>
          </a:p>
        </p:txBody>
      </p:sp>
      <p:sp>
        <p:nvSpPr>
          <p:cNvPr id="3" name="Footer Placeholder 2"/>
          <p:cNvSpPr>
            <a:spLocks noGrp="1"/>
          </p:cNvSpPr>
          <p:nvPr>
            <p:ph type="ftr" sz="quarter" idx="11"/>
          </p:nvPr>
        </p:nvSpPr>
        <p:spPr/>
        <p:txBody>
          <a:bodyPr/>
          <a:lstStyle/>
          <a:p>
            <a:pPr>
              <a:defRPr/>
            </a:pPr>
            <a:endParaRPr lang="es-EC"/>
          </a:p>
        </p:txBody>
      </p:sp>
      <p:sp>
        <p:nvSpPr>
          <p:cNvPr id="4" name="Slide Number Placeholder 3"/>
          <p:cNvSpPr>
            <a:spLocks noGrp="1"/>
          </p:cNvSpPr>
          <p:nvPr>
            <p:ph type="sldNum" sz="quarter" idx="12"/>
          </p:nvPr>
        </p:nvSpPr>
        <p:spPr/>
        <p:txBody>
          <a:bodyPr/>
          <a:lstStyle/>
          <a:p>
            <a:pPr>
              <a:defRPr/>
            </a:pPr>
            <a:fld id="{F36D85E2-669C-4C92-836E-E6BBE033BA15}" type="slidenum">
              <a:rPr lang="es-EC" smtClean="0"/>
              <a:pPr>
                <a:defRPr/>
              </a:pPr>
              <a:t>‹Nº›</a:t>
            </a:fld>
            <a:endParaRPr lang="es-EC"/>
          </a:p>
        </p:txBody>
      </p:sp>
    </p:spTree>
    <p:extLst>
      <p:ext uri="{BB962C8B-B14F-4D97-AF65-F5344CB8AC3E}">
        <p14:creationId xmlns:p14="http://schemas.microsoft.com/office/powerpoint/2010/main" xmlns="" val="32547752"/>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60104F40-182C-4961-9E55-4EBA1E3B1EC1}" type="datetimeFigureOut">
              <a:rPr lang="es-EC" smtClean="0"/>
              <a:pPr>
                <a:defRPr/>
              </a:pPr>
              <a:t>13/06/2015</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5F0975C1-DCE2-4BC9-A2AE-193EBE23D495}" type="slidenum">
              <a:rPr lang="es-EC" smtClean="0"/>
              <a:pPr>
                <a:defRPr/>
              </a:pPr>
              <a:t>‹Nº›</a:t>
            </a:fld>
            <a:endParaRPr lang="es-EC"/>
          </a:p>
        </p:txBody>
      </p:sp>
    </p:spTree>
    <p:extLst>
      <p:ext uri="{BB962C8B-B14F-4D97-AF65-F5344CB8AC3E}">
        <p14:creationId xmlns:p14="http://schemas.microsoft.com/office/powerpoint/2010/main" xmlns="" val="2213539503"/>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fld id="{C71CBF63-EB72-41DE-944A-F56A03D43805}" type="datetimeFigureOut">
              <a:rPr lang="es-EC" smtClean="0"/>
              <a:pPr>
                <a:defRPr/>
              </a:pPr>
              <a:t>13/06/2015</a:t>
            </a:fld>
            <a:endParaRPr lang="es-EC"/>
          </a:p>
        </p:txBody>
      </p:sp>
      <p:sp>
        <p:nvSpPr>
          <p:cNvPr id="6" name="Footer Placeholder 5"/>
          <p:cNvSpPr>
            <a:spLocks noGrp="1"/>
          </p:cNvSpPr>
          <p:nvPr>
            <p:ph type="ftr" sz="quarter" idx="11"/>
          </p:nvPr>
        </p:nvSpPr>
        <p:spPr/>
        <p:txBody>
          <a:bodyPr/>
          <a:lstStyle/>
          <a:p>
            <a:pPr>
              <a:defRPr/>
            </a:pPr>
            <a:endParaRPr lang="es-EC"/>
          </a:p>
        </p:txBody>
      </p:sp>
      <p:sp>
        <p:nvSpPr>
          <p:cNvPr id="7" name="Slide Number Placeholder 6"/>
          <p:cNvSpPr>
            <a:spLocks noGrp="1"/>
          </p:cNvSpPr>
          <p:nvPr>
            <p:ph type="sldNum" sz="quarter" idx="12"/>
          </p:nvPr>
        </p:nvSpPr>
        <p:spPr/>
        <p:txBody>
          <a:bodyPr/>
          <a:lstStyle/>
          <a:p>
            <a:pPr>
              <a:defRPr/>
            </a:pPr>
            <a:fld id="{7F620C33-13AB-410F-AE58-716B1AF8010B}" type="slidenum">
              <a:rPr lang="es-EC" smtClean="0"/>
              <a:pPr>
                <a:defRPr/>
              </a:pPr>
              <a:t>‹Nº›</a:t>
            </a:fld>
            <a:endParaRPr lang="es-EC"/>
          </a:p>
        </p:txBody>
      </p:sp>
    </p:spTree>
    <p:extLst>
      <p:ext uri="{BB962C8B-B14F-4D97-AF65-F5344CB8AC3E}">
        <p14:creationId xmlns:p14="http://schemas.microsoft.com/office/powerpoint/2010/main" xmlns="" val="2020687065"/>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print">
            <a:alphaModFix/>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fld id="{42320352-DE71-4F1B-9F23-486CF849D5F2}" type="datetimeFigureOut">
              <a:rPr lang="es-EC" smtClean="0"/>
              <a:pPr>
                <a:defRPr/>
              </a:pPr>
              <a:t>13/06/2015</a:t>
            </a:fld>
            <a:endParaRPr lang="es-EC"/>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s-EC"/>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B1561F2C-54BE-45FD-8CA6-F4F15ACC0AD8}" type="slidenum">
              <a:rPr lang="es-EC" smtClean="0"/>
              <a:pPr>
                <a:defRPr/>
              </a:pPr>
              <a:t>‹Nº›</a:t>
            </a:fld>
            <a:endParaRPr lang="es-EC"/>
          </a:p>
        </p:txBody>
      </p:sp>
    </p:spTree>
    <p:extLst>
      <p:ext uri="{BB962C8B-B14F-4D97-AF65-F5344CB8AC3E}">
        <p14:creationId xmlns:p14="http://schemas.microsoft.com/office/powerpoint/2010/main" xmlns="" val="11091626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1.gif"/><Relationship Id="rId7" Type="http://schemas.openxmlformats.org/officeDocument/2006/relationships/diagramQuickStyle" Target="../diagrams/quickStyle11.xml"/><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13.png"/><Relationship Id="rId4" Type="http://schemas.openxmlformats.org/officeDocument/2006/relationships/image" Target="../media/image12.jpeg"/><Relationship Id="rId9" Type="http://schemas.microsoft.com/office/2007/relationships/diagramDrawing" Target="../diagrams/drawing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jpeg"/><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7.jpe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539750" y="476250"/>
            <a:ext cx="3311525" cy="1008063"/>
          </a:xfrm>
          <a:prstGeom prst="rect">
            <a:avLst/>
          </a:prstGeom>
          <a:noFill/>
          <a:ln w="9525">
            <a:noFill/>
            <a:miter lim="800000"/>
            <a:headEnd/>
            <a:tailEnd/>
          </a:ln>
        </p:spPr>
      </p:pic>
      <p:sp>
        <p:nvSpPr>
          <p:cNvPr id="10" name="7 Marcador de contenido"/>
          <p:cNvSpPr txBox="1">
            <a:spLocks/>
          </p:cNvSpPr>
          <p:nvPr/>
        </p:nvSpPr>
        <p:spPr>
          <a:xfrm>
            <a:off x="900113" y="1773238"/>
            <a:ext cx="7127875" cy="4065587"/>
          </a:xfrm>
          <a:prstGeom prst="rect">
            <a:avLst/>
          </a:prstGeom>
        </p:spPr>
        <p:txBody>
          <a:bodyPr>
            <a:normAutofit fontScale="77500" lnSpcReduction="20000"/>
          </a:bodyPr>
          <a:lstStyle/>
          <a:p>
            <a:pPr algn="just" eaLnBrk="0" fontAlgn="auto" hangingPunct="0">
              <a:spcBef>
                <a:spcPct val="20000"/>
              </a:spcBef>
              <a:buFont typeface="Wingdings 2" charset="2"/>
              <a:buNone/>
              <a:defRPr/>
            </a:pPr>
            <a:endParaRPr lang="es-AR" sz="3200" b="1" dirty="0">
              <a:latin typeface="+mn-lt"/>
              <a:cs typeface="+mn-cs"/>
            </a:endParaRPr>
          </a:p>
          <a:p>
            <a:pPr algn="ctr" eaLnBrk="0" fontAlgn="auto" hangingPunct="0">
              <a:spcBef>
                <a:spcPct val="20000"/>
              </a:spcBef>
              <a:buFont typeface="Wingdings 2" charset="2"/>
              <a:buNone/>
              <a:defRPr/>
            </a:pPr>
            <a:r>
              <a:rPr lang="es-AR" sz="3100" b="1" dirty="0" smtClean="0">
                <a:latin typeface="Calibri" panose="020F0502020204030204" pitchFamily="34" charset="0"/>
                <a:cs typeface="Calibri" panose="020F0502020204030204" pitchFamily="34" charset="0"/>
              </a:rPr>
              <a:t>TRABAJO DE INVESTIGACIÓN PREVIO A LA OBTENCIÓN DEL TÍTULO DE:</a:t>
            </a:r>
          </a:p>
          <a:p>
            <a:pPr algn="just" eaLnBrk="0" fontAlgn="auto" hangingPunct="0">
              <a:spcBef>
                <a:spcPct val="20000"/>
              </a:spcBef>
              <a:buFont typeface="Wingdings 2" charset="2"/>
              <a:buNone/>
              <a:defRPr/>
            </a:pPr>
            <a:endParaRPr lang="es-AR" sz="3100" b="1" dirty="0" smtClean="0">
              <a:latin typeface="Calibri" panose="020F0502020204030204" pitchFamily="34" charset="0"/>
              <a:cs typeface="Calibri" panose="020F0502020204030204" pitchFamily="34" charset="0"/>
            </a:endParaRPr>
          </a:p>
          <a:p>
            <a:pPr algn="ctr" eaLnBrk="0" fontAlgn="auto" hangingPunct="0">
              <a:spcBef>
                <a:spcPct val="20000"/>
              </a:spcBef>
              <a:buFont typeface="Wingdings 2" charset="2"/>
              <a:buNone/>
              <a:defRPr/>
            </a:pPr>
            <a:r>
              <a:rPr lang="es-AR" sz="3100" b="1" dirty="0" smtClean="0">
                <a:latin typeface="Calibri" panose="020F0502020204030204" pitchFamily="34" charset="0"/>
                <a:cs typeface="Calibri" panose="020F0502020204030204" pitchFamily="34" charset="0"/>
              </a:rPr>
              <a:t> LICENCIADA EN CIENCIAS DE LA EDUCACIÓN, MENCIÓN: </a:t>
            </a:r>
          </a:p>
          <a:p>
            <a:pPr algn="ctr" eaLnBrk="0" fontAlgn="auto" hangingPunct="0">
              <a:spcBef>
                <a:spcPct val="20000"/>
              </a:spcBef>
              <a:buFont typeface="Wingdings 2" charset="2"/>
              <a:buNone/>
              <a:defRPr/>
            </a:pPr>
            <a:r>
              <a:rPr lang="es-AR" sz="3100" b="1" dirty="0" smtClean="0">
                <a:latin typeface="Calibri" panose="020F0502020204030204" pitchFamily="34" charset="0"/>
                <a:cs typeface="Calibri" panose="020F0502020204030204" pitchFamily="34" charset="0"/>
              </a:rPr>
              <a:t>“EDUCACIÓN INFANTIL”</a:t>
            </a:r>
            <a:endParaRPr lang="es-EC" sz="3100" dirty="0" smtClean="0">
              <a:latin typeface="Calibri" panose="020F0502020204030204" pitchFamily="34" charset="0"/>
              <a:cs typeface="Calibri" panose="020F0502020204030204" pitchFamily="34" charset="0"/>
            </a:endParaRPr>
          </a:p>
          <a:p>
            <a:pPr marL="342900" indent="-342900" eaLnBrk="0" fontAlgn="auto" hangingPunct="0">
              <a:spcBef>
                <a:spcPct val="20000"/>
              </a:spcBef>
              <a:buFont typeface="Wingdings 2" charset="2"/>
              <a:buChar char=""/>
              <a:defRPr/>
            </a:pPr>
            <a:endParaRPr lang="es-EC" sz="3100" dirty="0">
              <a:latin typeface="Calibri" panose="020F0502020204030204" pitchFamily="34" charset="0"/>
              <a:cs typeface="Calibri" panose="020F0502020204030204" pitchFamily="34" charset="0"/>
            </a:endParaRPr>
          </a:p>
          <a:p>
            <a:pPr marL="342900" indent="-342900" eaLnBrk="0" fontAlgn="auto" hangingPunct="0">
              <a:spcBef>
                <a:spcPct val="20000"/>
              </a:spcBef>
              <a:buFont typeface="Wingdings 2" charset="2"/>
              <a:buChar char=""/>
              <a:defRPr/>
            </a:pPr>
            <a:endParaRPr lang="es-EC" sz="3100" dirty="0">
              <a:latin typeface="Calibri" panose="020F0502020204030204" pitchFamily="34" charset="0"/>
              <a:cs typeface="Calibri" panose="020F0502020204030204" pitchFamily="34" charset="0"/>
            </a:endParaRPr>
          </a:p>
          <a:p>
            <a:pPr algn="r" eaLnBrk="0" fontAlgn="auto" hangingPunct="0">
              <a:spcBef>
                <a:spcPct val="20000"/>
              </a:spcBef>
              <a:defRPr/>
            </a:pPr>
            <a:r>
              <a:rPr lang="es-EC" sz="3100" b="1" dirty="0" smtClean="0">
                <a:latin typeface="Calibri" panose="020F0502020204030204" pitchFamily="34" charset="0"/>
                <a:cs typeface="Calibri" panose="020F0502020204030204" pitchFamily="34" charset="0"/>
              </a:rPr>
              <a:t>AUTORA: </a:t>
            </a:r>
            <a:r>
              <a:rPr lang="es-EC" sz="3100" b="1" dirty="0">
                <a:latin typeface="Calibri" panose="020F0502020204030204" pitchFamily="34" charset="0"/>
                <a:cs typeface="Calibri" panose="020F0502020204030204" pitchFamily="34" charset="0"/>
              </a:rPr>
              <a:t>	</a:t>
            </a:r>
            <a:r>
              <a:rPr lang="es-EC" sz="3100" b="1" dirty="0" smtClean="0">
                <a:latin typeface="Calibri" panose="020F0502020204030204" pitchFamily="34" charset="0"/>
                <a:cs typeface="Calibri" panose="020F0502020204030204" pitchFamily="34" charset="0"/>
              </a:rPr>
              <a:t>Cristina Paola Galarza Mantilla</a:t>
            </a:r>
            <a:endParaRPr lang="es-EC" sz="3100" b="1" dirty="0">
              <a:latin typeface="Calibri" panose="020F0502020204030204" pitchFamily="34" charset="0"/>
              <a:cs typeface="Calibri" panose="020F0502020204030204" pitchFamily="34" charset="0"/>
            </a:endParaRPr>
          </a:p>
          <a:p>
            <a:pPr algn="r" eaLnBrk="0" fontAlgn="auto" hangingPunct="0">
              <a:spcBef>
                <a:spcPct val="20000"/>
              </a:spcBef>
              <a:defRPr/>
            </a:pPr>
            <a:r>
              <a:rPr lang="es-EC" sz="3100" b="1" dirty="0">
                <a:latin typeface="+mj-lt"/>
                <a:cs typeface="Arial" pitchFamily="34" charset="0"/>
              </a:rPr>
              <a:t> </a:t>
            </a:r>
          </a:p>
          <a:p>
            <a:pPr algn="r" eaLnBrk="0" fontAlgn="auto" hangingPunct="0">
              <a:spcBef>
                <a:spcPct val="20000"/>
              </a:spcBef>
              <a:defRPr/>
            </a:pPr>
            <a:endParaRPr lang="es-EC" sz="2400" b="1" dirty="0">
              <a:latin typeface="+mn-lt"/>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251520" y="180361"/>
            <a:ext cx="1944018" cy="591780"/>
          </a:xfrm>
          <a:prstGeom prst="rect">
            <a:avLst/>
          </a:prstGeom>
          <a:noFill/>
          <a:ln w="9525">
            <a:noFill/>
            <a:miter lim="800000"/>
            <a:headEnd/>
            <a:tailEnd/>
          </a:ln>
        </p:spPr>
      </p:pic>
      <p:graphicFrame>
        <p:nvGraphicFramePr>
          <p:cNvPr id="13" name="12 Diagrama"/>
          <p:cNvGraphicFramePr/>
          <p:nvPr>
            <p:extLst>
              <p:ext uri="{D42A27DB-BD31-4B8C-83A1-F6EECF244321}">
                <p14:modId xmlns:p14="http://schemas.microsoft.com/office/powerpoint/2010/main" xmlns="" val="1105867140"/>
              </p:ext>
            </p:extLst>
          </p:nvPr>
        </p:nvGraphicFramePr>
        <p:xfrm>
          <a:off x="827584" y="1628800"/>
          <a:ext cx="705678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2771800" y="860027"/>
            <a:ext cx="3168352" cy="584775"/>
          </a:xfrm>
          <a:prstGeom prst="rect">
            <a:avLst/>
          </a:prstGeom>
          <a:noFill/>
          <a:ln>
            <a:noFill/>
          </a:ln>
        </p:spPr>
        <p:txBody>
          <a:bodyPr wrap="square" rtlCol="0">
            <a:spAutoFit/>
          </a:bodyPr>
          <a:lstStyle/>
          <a:p>
            <a:pPr algn="ctr"/>
            <a:r>
              <a:rPr lang="es-EC" sz="3200" b="1" dirty="0" smtClean="0">
                <a:latin typeface="Calibri" panose="020F0502020204030204" pitchFamily="34" charset="0"/>
                <a:cs typeface="Calibri" panose="020F0502020204030204" pitchFamily="34" charset="0"/>
              </a:rPr>
              <a:t>MARCO TEÓRICO</a:t>
            </a:r>
            <a:endParaRPr lang="es-EC"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52442835"/>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251520" y="180361"/>
            <a:ext cx="1944018" cy="591780"/>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xmlns="" val="2844683511"/>
              </p:ext>
            </p:extLst>
          </p:nvPr>
        </p:nvGraphicFramePr>
        <p:xfrm>
          <a:off x="1223529" y="1556792"/>
          <a:ext cx="68160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34546406"/>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870288522"/>
              </p:ext>
            </p:extLst>
          </p:nvPr>
        </p:nvGraphicFramePr>
        <p:xfrm>
          <a:off x="467544" y="1397000"/>
          <a:ext cx="820891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1 Imagen" descr="C:\Documents and Settings\mpalacios\Escritorio\LOGOTIPOS UNIVERSIDADa\LOGO PRINCIPAL.PNG"/>
          <p:cNvPicPr>
            <a:picLocks noChangeAspect="1" noChangeArrowheads="1"/>
          </p:cNvPicPr>
          <p:nvPr/>
        </p:nvPicPr>
        <p:blipFill>
          <a:blip r:embed="rId7" cstate="print"/>
          <a:srcRect/>
          <a:stretch>
            <a:fillRect/>
          </a:stretch>
        </p:blipFill>
        <p:spPr bwMode="auto">
          <a:xfrm>
            <a:off x="251520" y="180361"/>
            <a:ext cx="1944018" cy="591780"/>
          </a:xfrm>
          <a:prstGeom prst="rect">
            <a:avLst/>
          </a:prstGeom>
          <a:noFill/>
          <a:ln w="9525">
            <a:noFill/>
            <a:miter lim="800000"/>
            <a:headEnd/>
            <a:tailEnd/>
          </a:ln>
        </p:spPr>
      </p:pic>
      <p:sp>
        <p:nvSpPr>
          <p:cNvPr id="8" name="7 CuadroTexto"/>
          <p:cNvSpPr txBox="1"/>
          <p:nvPr/>
        </p:nvSpPr>
        <p:spPr>
          <a:xfrm>
            <a:off x="3228803" y="540129"/>
            <a:ext cx="3168352" cy="584775"/>
          </a:xfrm>
          <a:prstGeom prst="rect">
            <a:avLst/>
          </a:prstGeom>
          <a:noFill/>
          <a:ln>
            <a:noFill/>
          </a:ln>
        </p:spPr>
        <p:txBody>
          <a:bodyPr wrap="square" rtlCol="0">
            <a:spAutoFit/>
          </a:bodyPr>
          <a:lstStyle/>
          <a:p>
            <a:pPr algn="ctr"/>
            <a:r>
              <a:rPr lang="es-EC" sz="3200" b="1" dirty="0" smtClean="0">
                <a:latin typeface="Calibri" panose="020F0502020204030204" pitchFamily="34" charset="0"/>
                <a:cs typeface="Calibri" panose="020F0502020204030204" pitchFamily="34" charset="0"/>
              </a:rPr>
              <a:t>MARCO TEÓRICO</a:t>
            </a:r>
            <a:endParaRPr lang="es-EC"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69350568"/>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251520" y="449814"/>
            <a:ext cx="1944018" cy="591780"/>
          </a:xfrm>
          <a:prstGeom prst="rect">
            <a:avLst/>
          </a:prstGeom>
          <a:noFill/>
          <a:ln w="9525">
            <a:noFill/>
            <a:miter lim="800000"/>
            <a:headEnd/>
            <a:tailEnd/>
          </a:ln>
        </p:spPr>
      </p:pic>
      <p:graphicFrame>
        <p:nvGraphicFramePr>
          <p:cNvPr id="6" name="5 Diagrama"/>
          <p:cNvGraphicFramePr/>
          <p:nvPr>
            <p:extLst>
              <p:ext uri="{D42A27DB-BD31-4B8C-83A1-F6EECF244321}">
                <p14:modId xmlns:p14="http://schemas.microsoft.com/office/powerpoint/2010/main" xmlns="" val="3925161264"/>
              </p:ext>
            </p:extLst>
          </p:nvPr>
        </p:nvGraphicFramePr>
        <p:xfrm>
          <a:off x="1043608" y="1484784"/>
          <a:ext cx="7224464"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CuadroTexto"/>
          <p:cNvSpPr txBox="1"/>
          <p:nvPr/>
        </p:nvSpPr>
        <p:spPr>
          <a:xfrm>
            <a:off x="3275856" y="476672"/>
            <a:ext cx="3168352" cy="584775"/>
          </a:xfrm>
          <a:prstGeom prst="rect">
            <a:avLst/>
          </a:prstGeom>
          <a:noFill/>
          <a:ln>
            <a:noFill/>
          </a:ln>
        </p:spPr>
        <p:txBody>
          <a:bodyPr wrap="square" rtlCol="0">
            <a:spAutoFit/>
          </a:bodyPr>
          <a:lstStyle/>
          <a:p>
            <a:pPr algn="ctr"/>
            <a:r>
              <a:rPr lang="es-EC" sz="3200" b="1" dirty="0" smtClean="0">
                <a:latin typeface="Calibri" panose="020F0502020204030204" pitchFamily="34" charset="0"/>
                <a:cs typeface="Calibri" panose="020F0502020204030204" pitchFamily="34" charset="0"/>
              </a:rPr>
              <a:t>MARCO TEÓRICO</a:t>
            </a:r>
            <a:endParaRPr lang="es-EC"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736681362"/>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CuadroTexto"/>
          <p:cNvSpPr txBox="1"/>
          <p:nvPr/>
        </p:nvSpPr>
        <p:spPr>
          <a:xfrm>
            <a:off x="3228803" y="540129"/>
            <a:ext cx="3168352" cy="584775"/>
          </a:xfrm>
          <a:prstGeom prst="rect">
            <a:avLst/>
          </a:prstGeom>
          <a:noFill/>
          <a:ln>
            <a:noFill/>
          </a:ln>
        </p:spPr>
        <p:txBody>
          <a:bodyPr wrap="square" rtlCol="0">
            <a:spAutoFit/>
          </a:bodyPr>
          <a:lstStyle/>
          <a:p>
            <a:pPr algn="ctr"/>
            <a:r>
              <a:rPr lang="es-EC" sz="3200" b="1" dirty="0" smtClean="0">
                <a:latin typeface="Calibri" panose="020F0502020204030204" pitchFamily="34" charset="0"/>
                <a:cs typeface="Calibri" panose="020F0502020204030204" pitchFamily="34" charset="0"/>
              </a:rPr>
              <a:t>MARCO TEÓRICO</a:t>
            </a:r>
            <a:endParaRPr lang="es-EC" sz="3200" b="1" dirty="0">
              <a:latin typeface="Calibri" panose="020F0502020204030204" pitchFamily="34" charset="0"/>
              <a:cs typeface="Calibri" panose="020F0502020204030204" pitchFamily="34" charset="0"/>
            </a:endParaRPr>
          </a:p>
        </p:txBody>
      </p:sp>
      <p:grpSp>
        <p:nvGrpSpPr>
          <p:cNvPr id="12" name="Grupo 11"/>
          <p:cNvGrpSpPr/>
          <p:nvPr/>
        </p:nvGrpSpPr>
        <p:grpSpPr>
          <a:xfrm>
            <a:off x="2339752" y="1268760"/>
            <a:ext cx="5040560" cy="936104"/>
            <a:chOff x="3193107" y="145603"/>
            <a:chExt cx="2902148" cy="1741289"/>
          </a:xfrm>
        </p:grpSpPr>
        <p:sp>
          <p:nvSpPr>
            <p:cNvPr id="13" name="Rectángulo 12"/>
            <p:cNvSpPr/>
            <p:nvPr/>
          </p:nvSpPr>
          <p:spPr>
            <a:xfrm>
              <a:off x="3193107" y="145603"/>
              <a:ext cx="2902148" cy="1741289"/>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Rectángulo 13"/>
            <p:cNvSpPr/>
            <p:nvPr/>
          </p:nvSpPr>
          <p:spPr>
            <a:xfrm>
              <a:off x="3193107" y="145603"/>
              <a:ext cx="2902148"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S" sz="3400" b="1" kern="1200" dirty="0" smtClean="0">
                  <a:solidFill>
                    <a:schemeClr val="tx1"/>
                  </a:solidFill>
                </a:rPr>
                <a:t>Consecución del lenguaje</a:t>
              </a:r>
            </a:p>
            <a:p>
              <a:pPr lvl="0" algn="ctr" defTabSz="1511300">
                <a:lnSpc>
                  <a:spcPct val="90000"/>
                </a:lnSpc>
                <a:spcBef>
                  <a:spcPct val="0"/>
                </a:spcBef>
                <a:spcAft>
                  <a:spcPct val="35000"/>
                </a:spcAft>
              </a:pPr>
              <a:r>
                <a:rPr lang="es-ES" sz="2000" b="1" dirty="0" smtClean="0">
                  <a:solidFill>
                    <a:schemeClr val="tx1"/>
                  </a:solidFill>
                </a:rPr>
                <a:t>Características</a:t>
              </a:r>
              <a:endParaRPr lang="es-EC" sz="2000" kern="1200" dirty="0">
                <a:solidFill>
                  <a:schemeClr val="tx1"/>
                </a:solidFill>
              </a:endParaRPr>
            </a:p>
          </p:txBody>
        </p:sp>
      </p:grpSp>
      <p:graphicFrame>
        <p:nvGraphicFramePr>
          <p:cNvPr id="15" name="Diagrama 14"/>
          <p:cNvGraphicFramePr/>
          <p:nvPr>
            <p:extLst>
              <p:ext uri="{D42A27DB-BD31-4B8C-83A1-F6EECF244321}">
                <p14:modId xmlns:p14="http://schemas.microsoft.com/office/powerpoint/2010/main" xmlns="" val="941315574"/>
              </p:ext>
            </p:extLst>
          </p:nvPr>
        </p:nvGraphicFramePr>
        <p:xfrm>
          <a:off x="899592" y="2060848"/>
          <a:ext cx="7056784" cy="4168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75846325"/>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p:cNvSpPr txBox="1"/>
          <p:nvPr/>
        </p:nvSpPr>
        <p:spPr>
          <a:xfrm>
            <a:off x="3228803" y="540129"/>
            <a:ext cx="3168352" cy="584775"/>
          </a:xfrm>
          <a:prstGeom prst="rect">
            <a:avLst/>
          </a:prstGeom>
          <a:noFill/>
          <a:ln>
            <a:noFill/>
          </a:ln>
        </p:spPr>
        <p:txBody>
          <a:bodyPr wrap="square" rtlCol="0">
            <a:spAutoFit/>
          </a:bodyPr>
          <a:lstStyle/>
          <a:p>
            <a:pPr algn="ctr"/>
            <a:r>
              <a:rPr lang="es-EC" sz="3200" b="1" dirty="0" smtClean="0">
                <a:latin typeface="Calibri" panose="020F0502020204030204" pitchFamily="34" charset="0"/>
                <a:cs typeface="Calibri" panose="020F0502020204030204" pitchFamily="34" charset="0"/>
              </a:rPr>
              <a:t>MARCO TEÓRICO</a:t>
            </a:r>
            <a:endParaRPr lang="es-EC" sz="3200" b="1" dirty="0">
              <a:latin typeface="Calibri" panose="020F0502020204030204" pitchFamily="34" charset="0"/>
              <a:cs typeface="Calibri" panose="020F0502020204030204" pitchFamily="34" charset="0"/>
            </a:endParaRPr>
          </a:p>
        </p:txBody>
      </p:sp>
      <p:grpSp>
        <p:nvGrpSpPr>
          <p:cNvPr id="13" name="Grupo 12"/>
          <p:cNvGrpSpPr/>
          <p:nvPr/>
        </p:nvGrpSpPr>
        <p:grpSpPr>
          <a:xfrm>
            <a:off x="3553660" y="3640931"/>
            <a:ext cx="312906" cy="1300052"/>
            <a:chOff x="3553660" y="3640931"/>
            <a:chExt cx="312906" cy="1300052"/>
          </a:xfrm>
        </p:grpSpPr>
        <p:sp>
          <p:nvSpPr>
            <p:cNvPr id="10" name="Rectángulo 9"/>
            <p:cNvSpPr/>
            <p:nvPr/>
          </p:nvSpPr>
          <p:spPr>
            <a:xfrm>
              <a:off x="3617780" y="3640931"/>
              <a:ext cx="184731" cy="369332"/>
            </a:xfrm>
            <a:prstGeom prst="rect">
              <a:avLst/>
            </a:prstGeom>
          </p:spPr>
          <p:txBody>
            <a:bodyPr wrap="none">
              <a:spAutoFit/>
            </a:bodyPr>
            <a:lstStyle/>
            <a:p>
              <a:endParaRPr lang="es-EC" dirty="0"/>
            </a:p>
          </p:txBody>
        </p:sp>
        <p:sp>
          <p:nvSpPr>
            <p:cNvPr id="11" name="Rectángulo 10"/>
            <p:cNvSpPr/>
            <p:nvPr/>
          </p:nvSpPr>
          <p:spPr>
            <a:xfrm>
              <a:off x="3617780" y="4106291"/>
              <a:ext cx="248786"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rPr>
                <a:t> </a:t>
              </a:r>
              <a:endParaRPr lang="es-EC" dirty="0"/>
            </a:p>
          </p:txBody>
        </p:sp>
        <p:sp>
          <p:nvSpPr>
            <p:cNvPr id="12" name="Rectángulo 11"/>
            <p:cNvSpPr/>
            <p:nvPr/>
          </p:nvSpPr>
          <p:spPr>
            <a:xfrm>
              <a:off x="3553660" y="4571651"/>
              <a:ext cx="248786" cy="369332"/>
            </a:xfrm>
            <a:prstGeom prst="rect">
              <a:avLst/>
            </a:prstGeom>
          </p:spPr>
          <p:txBody>
            <a:bodyPr wrap="none">
              <a:spAutoFit/>
            </a:bodyPr>
            <a:lstStyle/>
            <a:p>
              <a:r>
                <a:rPr lang="es-EC" dirty="0" smtClean="0">
                  <a:latin typeface="Arial" panose="020B0604020202020204" pitchFamily="34" charset="0"/>
                  <a:ea typeface="Calibri" panose="020F0502020204030204" pitchFamily="34" charset="0"/>
                </a:rPr>
                <a:t> </a:t>
              </a:r>
              <a:endParaRPr lang="es-EC" dirty="0"/>
            </a:p>
          </p:txBody>
        </p:sp>
      </p:grpSp>
      <p:graphicFrame>
        <p:nvGraphicFramePr>
          <p:cNvPr id="15" name="Diagrama 14"/>
          <p:cNvGraphicFramePr/>
          <p:nvPr>
            <p:extLst>
              <p:ext uri="{D42A27DB-BD31-4B8C-83A1-F6EECF244321}">
                <p14:modId xmlns:p14="http://schemas.microsoft.com/office/powerpoint/2010/main" xmlns="" val="2822029686"/>
              </p:ext>
            </p:extLst>
          </p:nvPr>
        </p:nvGraphicFramePr>
        <p:xfrm>
          <a:off x="461876" y="1269313"/>
          <a:ext cx="8280920"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descr="C:\Users\PERSONAL\Pictures\Camera\20140509_104112.jpg"/>
          <p:cNvPicPr/>
          <p:nvPr/>
        </p:nvPicPr>
        <p:blipFill>
          <a:blip r:embed="rId7" cstate="print"/>
          <a:srcRect/>
          <a:stretch>
            <a:fillRect/>
          </a:stretch>
        </p:blipFill>
        <p:spPr bwMode="auto">
          <a:xfrm>
            <a:off x="7452320" y="1916832"/>
            <a:ext cx="1368152" cy="1054131"/>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xmlns="" val="4061853946"/>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0" name="Picture 12" descr="http://farm8.staticflickr.com/7170/6427551489_a1586d146c.jpg"/>
          <p:cNvPicPr>
            <a:picLocks noChangeAspect="1" noChangeArrowheads="1"/>
          </p:cNvPicPr>
          <p:nvPr/>
        </p:nvPicPr>
        <p:blipFill>
          <a:blip r:embed="rId2" cstate="print"/>
          <a:srcRect l="21721" t="10080" r="19689" b="4241"/>
          <a:stretch>
            <a:fillRect/>
          </a:stretch>
        </p:blipFill>
        <p:spPr bwMode="auto">
          <a:xfrm>
            <a:off x="317174" y="4077072"/>
            <a:ext cx="870450" cy="954687"/>
          </a:xfrm>
          <a:prstGeom prst="rect">
            <a:avLst/>
          </a:prstGeom>
          <a:noFill/>
        </p:spPr>
      </p:pic>
      <p:pic>
        <p:nvPicPr>
          <p:cNvPr id="17410" name="Picture 2" descr="http://4.bp.blogspot.com/_r1y1Sd3tXcE/S4wLKs0XbBI/AAAAAAAAAAc/o0L9c90GzS4/s1600/ni%C3%B1o%2Bescribiendo"/>
          <p:cNvPicPr>
            <a:picLocks noChangeAspect="1" noChangeArrowheads="1"/>
          </p:cNvPicPr>
          <p:nvPr/>
        </p:nvPicPr>
        <p:blipFill>
          <a:blip r:embed="rId3" cstate="print"/>
          <a:srcRect/>
          <a:stretch>
            <a:fillRect/>
          </a:stretch>
        </p:blipFill>
        <p:spPr bwMode="auto">
          <a:xfrm>
            <a:off x="2987824" y="5949280"/>
            <a:ext cx="800355" cy="677813"/>
          </a:xfrm>
          <a:prstGeom prst="rect">
            <a:avLst/>
          </a:prstGeom>
          <a:noFill/>
        </p:spPr>
      </p:pic>
      <p:pic>
        <p:nvPicPr>
          <p:cNvPr id="2053" name="Picture 5" descr="C:\Users\CRISS\Downloads\descarg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16970" y="1962586"/>
            <a:ext cx="1023665" cy="104521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Arco de bloque 15"/>
          <p:cNvSpPr/>
          <p:nvPr/>
        </p:nvSpPr>
        <p:spPr>
          <a:xfrm rot="4132223" flipH="1">
            <a:off x="203921" y="3794028"/>
            <a:ext cx="1971226" cy="3610708"/>
          </a:xfrm>
          <a:prstGeom prst="blockArc">
            <a:avLst>
              <a:gd name="adj1" fmla="val 9136696"/>
              <a:gd name="adj2" fmla="val 16635200"/>
              <a:gd name="adj3" fmla="val 7934"/>
            </a:avLst>
          </a:prstGeom>
        </p:spPr>
        <p:style>
          <a:lnRef idx="0">
            <a:schemeClr val="lt1">
              <a:hueOff val="0"/>
              <a:satOff val="0"/>
              <a:lumOff val="0"/>
              <a:alphaOff val="0"/>
            </a:schemeClr>
          </a:lnRef>
          <a:fillRef idx="1">
            <a:schemeClr val="accent2">
              <a:hueOff val="-5243661"/>
              <a:satOff val="23138"/>
              <a:lumOff val="-3921"/>
              <a:alphaOff val="0"/>
            </a:schemeClr>
          </a:fillRef>
          <a:effectRef idx="1">
            <a:schemeClr val="accent2">
              <a:hueOff val="-5243661"/>
              <a:satOff val="23138"/>
              <a:lumOff val="-3921"/>
              <a:alphaOff val="0"/>
            </a:schemeClr>
          </a:effectRef>
          <a:fontRef idx="minor">
            <a:schemeClr val="lt1"/>
          </a:fontRef>
        </p:style>
      </p:sp>
      <p:sp>
        <p:nvSpPr>
          <p:cNvPr id="14" name="Arco de bloque 13"/>
          <p:cNvSpPr/>
          <p:nvPr/>
        </p:nvSpPr>
        <p:spPr>
          <a:xfrm rot="6056012">
            <a:off x="6306157" y="51288"/>
            <a:ext cx="2395447" cy="2352853"/>
          </a:xfrm>
          <a:prstGeom prst="blockArc">
            <a:avLst>
              <a:gd name="adj1" fmla="val 16135886"/>
              <a:gd name="adj2" fmla="val 301143"/>
              <a:gd name="adj3" fmla="val 3680"/>
            </a:avLst>
          </a:prstGeom>
        </p:spPr>
        <p:style>
          <a:lnRef idx="0">
            <a:schemeClr val="lt1">
              <a:hueOff val="0"/>
              <a:satOff val="0"/>
              <a:lumOff val="0"/>
              <a:alphaOff val="0"/>
            </a:schemeClr>
          </a:lnRef>
          <a:fillRef idx="1">
            <a:schemeClr val="accent2">
              <a:hueOff val="-1048732"/>
              <a:satOff val="4628"/>
              <a:lumOff val="-784"/>
              <a:alphaOff val="0"/>
            </a:schemeClr>
          </a:fillRef>
          <a:effectRef idx="1">
            <a:schemeClr val="accent2">
              <a:hueOff val="-1048732"/>
              <a:satOff val="4628"/>
              <a:lumOff val="-784"/>
              <a:alphaOff val="0"/>
            </a:schemeClr>
          </a:effectRef>
          <a:fontRef idx="minor">
            <a:schemeClr val="lt1"/>
          </a:fontRef>
        </p:style>
      </p:sp>
      <p:sp>
        <p:nvSpPr>
          <p:cNvPr id="15" name="Arco de bloque 14"/>
          <p:cNvSpPr/>
          <p:nvPr/>
        </p:nvSpPr>
        <p:spPr>
          <a:xfrm rot="2564898">
            <a:off x="6262076" y="4362154"/>
            <a:ext cx="2884543" cy="1971366"/>
          </a:xfrm>
          <a:prstGeom prst="blockArc">
            <a:avLst>
              <a:gd name="adj1" fmla="val 2668479"/>
              <a:gd name="adj2" fmla="val 8905721"/>
              <a:gd name="adj3" fmla="val 7358"/>
            </a:avLst>
          </a:prstGeom>
        </p:spPr>
        <p:style>
          <a:lnRef idx="0">
            <a:schemeClr val="lt1">
              <a:hueOff val="0"/>
              <a:satOff val="0"/>
              <a:lumOff val="0"/>
              <a:alphaOff val="0"/>
            </a:schemeClr>
          </a:lnRef>
          <a:fillRef idx="1">
            <a:schemeClr val="accent2">
              <a:hueOff val="-3146196"/>
              <a:satOff val="13883"/>
              <a:lumOff val="-2353"/>
              <a:alphaOff val="0"/>
            </a:schemeClr>
          </a:fillRef>
          <a:effectRef idx="1">
            <a:schemeClr val="accent2">
              <a:hueOff val="-3146196"/>
              <a:satOff val="13883"/>
              <a:lumOff val="-2353"/>
              <a:alphaOff val="0"/>
            </a:schemeClr>
          </a:effectRef>
          <a:fontRef idx="minor">
            <a:schemeClr val="lt1"/>
          </a:fontRef>
        </p:style>
      </p:sp>
      <p:sp>
        <p:nvSpPr>
          <p:cNvPr id="7" name="7 CuadroTexto"/>
          <p:cNvSpPr txBox="1"/>
          <p:nvPr/>
        </p:nvSpPr>
        <p:spPr>
          <a:xfrm>
            <a:off x="3228803" y="540129"/>
            <a:ext cx="3168352" cy="584775"/>
          </a:xfrm>
          <a:prstGeom prst="rect">
            <a:avLst/>
          </a:prstGeom>
          <a:noFill/>
          <a:ln>
            <a:noFill/>
          </a:ln>
        </p:spPr>
        <p:txBody>
          <a:bodyPr wrap="square" rtlCol="0">
            <a:spAutoFit/>
          </a:bodyPr>
          <a:lstStyle/>
          <a:p>
            <a:pPr algn="ctr"/>
            <a:r>
              <a:rPr lang="es-EC" sz="3200" b="1" dirty="0" smtClean="0">
                <a:latin typeface="Calibri" panose="020F0502020204030204" pitchFamily="34" charset="0"/>
                <a:cs typeface="Calibri" panose="020F0502020204030204" pitchFamily="34" charset="0"/>
              </a:rPr>
              <a:t>MARCO TEÓRICO</a:t>
            </a:r>
            <a:endParaRPr lang="es-EC" sz="3200" b="1" dirty="0">
              <a:latin typeface="Calibri" panose="020F0502020204030204" pitchFamily="34" charset="0"/>
              <a:cs typeface="Calibri" panose="020F0502020204030204" pitchFamily="34" charset="0"/>
            </a:endParaRPr>
          </a:p>
        </p:txBody>
      </p:sp>
      <p:graphicFrame>
        <p:nvGraphicFramePr>
          <p:cNvPr id="10" name="Diagrama 9"/>
          <p:cNvGraphicFramePr/>
          <p:nvPr>
            <p:extLst>
              <p:ext uri="{D42A27DB-BD31-4B8C-83A1-F6EECF244321}">
                <p14:modId xmlns:p14="http://schemas.microsoft.com/office/powerpoint/2010/main" xmlns="" val="2664044977"/>
              </p:ext>
            </p:extLst>
          </p:nvPr>
        </p:nvGraphicFramePr>
        <p:xfrm>
          <a:off x="0" y="1124904"/>
          <a:ext cx="8892480" cy="51911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Elipse 12"/>
          <p:cNvSpPr/>
          <p:nvPr/>
        </p:nvSpPr>
        <p:spPr>
          <a:xfrm>
            <a:off x="155575" y="5453456"/>
            <a:ext cx="1944216" cy="1368152"/>
          </a:xfrm>
          <a:prstGeom prst="ellipse">
            <a:avLst/>
          </a:prstGeom>
          <a:solidFill>
            <a:srgbClr val="A2CB7B"/>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 </a:t>
            </a:r>
            <a:endParaRPr lang="es-EC" dirty="0"/>
          </a:p>
          <a:p>
            <a:pPr lvl="0"/>
            <a:r>
              <a:rPr lang="es-EC" sz="1200" b="1" dirty="0" smtClean="0"/>
              <a:t>Mapa </a:t>
            </a:r>
            <a:r>
              <a:rPr lang="es-EC" sz="1200" b="1" dirty="0"/>
              <a:t>de Sol </a:t>
            </a:r>
            <a:endParaRPr lang="es-EC" sz="1200" b="1" dirty="0" smtClean="0"/>
          </a:p>
          <a:p>
            <a:r>
              <a:rPr lang="es-ES" sz="1200" b="1" dirty="0"/>
              <a:t> </a:t>
            </a:r>
            <a:r>
              <a:rPr lang="es-EC" sz="1200" b="1" dirty="0" smtClean="0"/>
              <a:t>Mapa de </a:t>
            </a:r>
            <a:r>
              <a:rPr lang="es-EC" sz="1200" b="1" dirty="0"/>
              <a:t>Panal </a:t>
            </a:r>
            <a:endParaRPr lang="es-EC" sz="1200" dirty="0"/>
          </a:p>
          <a:p>
            <a:r>
              <a:rPr lang="es-EC" sz="1200" b="1" dirty="0" smtClean="0"/>
              <a:t>Mapa </a:t>
            </a:r>
            <a:r>
              <a:rPr lang="es-EC" sz="1200" b="1" dirty="0"/>
              <a:t>de Nubes</a:t>
            </a:r>
            <a:endParaRPr lang="es-EC" sz="1200" dirty="0"/>
          </a:p>
          <a:p>
            <a:r>
              <a:rPr lang="es-EC" sz="1200" b="1" dirty="0"/>
              <a:t>Mapa </a:t>
            </a:r>
            <a:r>
              <a:rPr lang="es-EC" sz="1200" b="1" dirty="0" smtClean="0"/>
              <a:t>de </a:t>
            </a:r>
            <a:r>
              <a:rPr lang="es-EC" sz="1200" b="1" dirty="0"/>
              <a:t>Categorías</a:t>
            </a:r>
            <a:endParaRPr lang="es-EC" sz="1200" dirty="0"/>
          </a:p>
          <a:p>
            <a:r>
              <a:rPr lang="es-EC" sz="1200" b="1" dirty="0"/>
              <a:t>Mapa </a:t>
            </a:r>
            <a:r>
              <a:rPr lang="es-EC" sz="1200" b="1" dirty="0" smtClean="0"/>
              <a:t>de </a:t>
            </a:r>
            <a:r>
              <a:rPr lang="es-EC" sz="1200" b="1" dirty="0"/>
              <a:t>Telaraña</a:t>
            </a:r>
            <a:endParaRPr lang="es-EC" sz="1200" dirty="0"/>
          </a:p>
          <a:p>
            <a:pPr lvl="0"/>
            <a:endParaRPr lang="es-EC" sz="800" dirty="0"/>
          </a:p>
        </p:txBody>
      </p:sp>
      <p:sp>
        <p:nvSpPr>
          <p:cNvPr id="11" name="Elipse 10"/>
          <p:cNvSpPr/>
          <p:nvPr/>
        </p:nvSpPr>
        <p:spPr>
          <a:xfrm>
            <a:off x="6516216" y="188640"/>
            <a:ext cx="2405338" cy="1584176"/>
          </a:xfrm>
          <a:prstGeom prst="ellipse">
            <a:avLst/>
          </a:prstGeom>
          <a:solidFill>
            <a:srgbClr val="96C0B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200" dirty="0"/>
              <a:t>La imagen central </a:t>
            </a:r>
            <a:endParaRPr lang="es-EC" sz="1200" dirty="0" smtClean="0"/>
          </a:p>
          <a:p>
            <a:pPr lvl="0" algn="ctr"/>
            <a:r>
              <a:rPr lang="es-EC" sz="1200" dirty="0" smtClean="0"/>
              <a:t>ramifican temas </a:t>
            </a:r>
            <a:r>
              <a:rPr lang="es-EC" sz="1200" dirty="0"/>
              <a:t>principales</a:t>
            </a:r>
          </a:p>
          <a:p>
            <a:pPr lvl="0" algn="ctr"/>
            <a:r>
              <a:rPr lang="es-EC" sz="1200" dirty="0" smtClean="0"/>
              <a:t>palabra </a:t>
            </a:r>
            <a:r>
              <a:rPr lang="es-EC" sz="1200" dirty="0"/>
              <a:t>clave o imagen, </a:t>
            </a:r>
          </a:p>
          <a:p>
            <a:pPr lvl="0" algn="ctr"/>
            <a:r>
              <a:rPr lang="es-EC" sz="1200" dirty="0"/>
              <a:t>“Las ramas forman una estructura nodal conectada” (Buzan &amp; Buzan, 1996, pág. 69)</a:t>
            </a:r>
          </a:p>
        </p:txBody>
      </p:sp>
      <p:sp>
        <p:nvSpPr>
          <p:cNvPr id="12" name="Elipse 11"/>
          <p:cNvSpPr/>
          <p:nvPr/>
        </p:nvSpPr>
        <p:spPr>
          <a:xfrm>
            <a:off x="6977338" y="5599382"/>
            <a:ext cx="1944216" cy="1224136"/>
          </a:xfrm>
          <a:prstGeom prst="ellipse">
            <a:avLst/>
          </a:prstGeom>
          <a:solidFill>
            <a:srgbClr val="89C5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De énfasis</a:t>
            </a:r>
          </a:p>
          <a:p>
            <a:pPr algn="ctr"/>
            <a:r>
              <a:rPr lang="es-ES" sz="1400" b="1" dirty="0"/>
              <a:t>De </a:t>
            </a:r>
            <a:r>
              <a:rPr lang="es-ES" sz="1400" b="1" dirty="0" smtClean="0"/>
              <a:t>asociación</a:t>
            </a:r>
          </a:p>
          <a:p>
            <a:pPr algn="ctr"/>
            <a:r>
              <a:rPr lang="es-ES" sz="1400" b="1" dirty="0"/>
              <a:t>De la claridad</a:t>
            </a:r>
            <a:r>
              <a:rPr lang="es-ES" sz="1400" dirty="0" smtClean="0"/>
              <a:t> </a:t>
            </a:r>
          </a:p>
          <a:p>
            <a:pPr algn="ctr"/>
            <a:r>
              <a:rPr lang="es-ES" sz="1400" b="1" dirty="0"/>
              <a:t>Del estilo personal</a:t>
            </a:r>
            <a:endParaRPr lang="es-EC" sz="1400" dirty="0"/>
          </a:p>
        </p:txBody>
      </p:sp>
      <p:sp>
        <p:nvSpPr>
          <p:cNvPr id="3" name="AutoShape 4" descr="Resultado de imagen para metaconocimien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16 CuadroTexto"/>
          <p:cNvSpPr txBox="1"/>
          <p:nvPr/>
        </p:nvSpPr>
        <p:spPr>
          <a:xfrm>
            <a:off x="7812360" y="1988840"/>
            <a:ext cx="648072" cy="338554"/>
          </a:xfrm>
          <a:prstGeom prst="rect">
            <a:avLst/>
          </a:prstGeom>
          <a:solidFill>
            <a:schemeClr val="accent2"/>
          </a:solidFill>
        </p:spPr>
        <p:txBody>
          <a:bodyPr wrap="square" rtlCol="0">
            <a:spAutoFit/>
          </a:bodyPr>
          <a:lstStyle/>
          <a:p>
            <a:r>
              <a:rPr lang="es-EC" sz="1600" b="1" dirty="0" smtClean="0">
                <a:solidFill>
                  <a:srgbClr val="FFFFFF"/>
                </a:solidFill>
              </a:rPr>
              <a:t>SON</a:t>
            </a:r>
            <a:endParaRPr lang="es-EC" sz="1600" b="1" dirty="0">
              <a:solidFill>
                <a:srgbClr val="FFFFFF"/>
              </a:solidFill>
            </a:endParaRPr>
          </a:p>
        </p:txBody>
      </p:sp>
      <p:pic>
        <p:nvPicPr>
          <p:cNvPr id="17414" name="Picture 6" descr="http://3.bp.blogspot.com/_k86441ssd98/S-HBe5NEZtI/AAAAAAAAR0U/-ZRVHXfqAeg/s200/ojo+pelao+animado.gif"/>
          <p:cNvPicPr>
            <a:picLocks noChangeAspect="1" noChangeArrowheads="1"/>
          </p:cNvPicPr>
          <p:nvPr/>
        </p:nvPicPr>
        <p:blipFill>
          <a:blip r:embed="rId10" cstate="print"/>
          <a:srcRect b="39521"/>
          <a:stretch>
            <a:fillRect/>
          </a:stretch>
        </p:blipFill>
        <p:spPr bwMode="auto">
          <a:xfrm>
            <a:off x="4716016" y="5949280"/>
            <a:ext cx="952500" cy="576064"/>
          </a:xfrm>
          <a:prstGeom prst="rect">
            <a:avLst/>
          </a:prstGeom>
          <a:noFill/>
        </p:spPr>
      </p:pic>
    </p:spTree>
    <p:extLst>
      <p:ext uri="{BB962C8B-B14F-4D97-AF65-F5344CB8AC3E}">
        <p14:creationId xmlns:p14="http://schemas.microsoft.com/office/powerpoint/2010/main" xmlns="" val="865064200"/>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539750" y="476250"/>
            <a:ext cx="3311525" cy="1008063"/>
          </a:xfrm>
          <a:prstGeom prst="rect">
            <a:avLst/>
          </a:prstGeom>
          <a:noFill/>
          <a:ln w="9525">
            <a:noFill/>
            <a:miter lim="800000"/>
            <a:headEnd/>
            <a:tailEnd/>
          </a:ln>
        </p:spPr>
      </p:pic>
      <p:graphicFrame>
        <p:nvGraphicFramePr>
          <p:cNvPr id="4" name="3 Diagrama"/>
          <p:cNvGraphicFramePr/>
          <p:nvPr>
            <p:extLst>
              <p:ext uri="{D42A27DB-BD31-4B8C-83A1-F6EECF244321}">
                <p14:modId xmlns:p14="http://schemas.microsoft.com/office/powerpoint/2010/main" xmlns="" val="2308677922"/>
              </p:ext>
            </p:extLst>
          </p:nvPr>
        </p:nvGraphicFramePr>
        <p:xfrm>
          <a:off x="683568" y="2564904"/>
          <a:ext cx="7773338" cy="1596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xmlns="" val="433324041"/>
              </p:ext>
            </p:extLst>
          </p:nvPr>
        </p:nvGraphicFramePr>
        <p:xfrm>
          <a:off x="197768" y="1052736"/>
          <a:ext cx="88204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899592" y="332656"/>
            <a:ext cx="741682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s-ES" sz="3200" b="1" dirty="0">
                <a:solidFill>
                  <a:schemeClr val="tx1"/>
                </a:solidFill>
                <a:latin typeface="Calibri" panose="020F0502020204030204" pitchFamily="34" charset="0"/>
                <a:cs typeface="Calibri" panose="020F0502020204030204" pitchFamily="34" charset="0"/>
              </a:rPr>
              <a:t>DISEÑO DE LA INVESTIGACIÓN</a:t>
            </a:r>
          </a:p>
        </p:txBody>
      </p:sp>
      <p:pic>
        <p:nvPicPr>
          <p:cNvPr id="5" name="1 Imagen" descr="C:\Documents and Settings\mpalacios\Escritorio\LOGOTIPOS UNIVERSIDADa\LOGO PRINCIPAL.PNG"/>
          <p:cNvPicPr>
            <a:picLocks noChangeAspect="1" noChangeArrowheads="1"/>
          </p:cNvPicPr>
          <p:nvPr/>
        </p:nvPicPr>
        <p:blipFill>
          <a:blip r:embed="rId7" cstate="print"/>
          <a:srcRect/>
          <a:stretch>
            <a:fillRect/>
          </a:stretch>
        </p:blipFill>
        <p:spPr bwMode="auto">
          <a:xfrm>
            <a:off x="107504" y="168035"/>
            <a:ext cx="1296144" cy="39456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uiainfantil.com/uploads/educacion/nino-habla-y-escuch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989025">
            <a:off x="6227552" y="4979864"/>
            <a:ext cx="2268496" cy="11773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facmed.unam.mx/emc/computo/mapas/mapamental8.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22437">
            <a:off x="439190" y="4965553"/>
            <a:ext cx="1878062" cy="132987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1618860" y="845423"/>
            <a:ext cx="589584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reezing" dir="t"/>
            </a:scene3d>
          </a:bodyPr>
          <a:lstStyle/>
          <a:p>
            <a:pPr algn="ctr">
              <a:defRPr/>
            </a:pPr>
            <a:r>
              <a:rPr lang="es-ES" sz="3200" b="1" dirty="0">
                <a:solidFill>
                  <a:schemeClr val="tx1"/>
                </a:solidFill>
                <a:latin typeface="Calibri" panose="020F0502020204030204" pitchFamily="34" charset="0"/>
                <a:cs typeface="Calibri" panose="020F0502020204030204" pitchFamily="34" charset="0"/>
              </a:rPr>
              <a:t>VARIABLES DE LA INVESTIGACIÓN</a:t>
            </a:r>
          </a:p>
        </p:txBody>
      </p:sp>
      <p:sp>
        <p:nvSpPr>
          <p:cNvPr id="5" name="Flecha derecha 1"/>
          <p:cNvSpPr/>
          <p:nvPr/>
        </p:nvSpPr>
        <p:spPr>
          <a:xfrm>
            <a:off x="4868875" y="2054478"/>
            <a:ext cx="3168352" cy="1633729"/>
          </a:xfrm>
          <a:prstGeom prst="rightArrow">
            <a:avLst/>
          </a:prstGeom>
          <a:solidFill>
            <a:schemeClr val="accent3">
              <a:lumMod val="20000"/>
              <a:lumOff val="80000"/>
            </a:schemeClr>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s-ES" sz="2400" b="1" dirty="0">
                <a:solidFill>
                  <a:schemeClr val="tx1"/>
                </a:solidFill>
                <a:latin typeface="Calibri" panose="020F0502020204030204" pitchFamily="34" charset="0"/>
                <a:ea typeface="Times New Roman"/>
                <a:cs typeface="Calibri" panose="020F0502020204030204" pitchFamily="34" charset="0"/>
              </a:rPr>
              <a:t>LENGUAJE VERBAL</a:t>
            </a:r>
            <a:endParaRPr lang="es-EC" sz="2400" dirty="0">
              <a:solidFill>
                <a:schemeClr val="tx1"/>
              </a:solidFill>
              <a:latin typeface="Calibri" panose="020F0502020204030204" pitchFamily="34" charset="0"/>
              <a:ea typeface="Calibri"/>
              <a:cs typeface="Calibri" panose="020F0502020204030204" pitchFamily="34" charset="0"/>
            </a:endParaRPr>
          </a:p>
        </p:txBody>
      </p:sp>
      <p:sp>
        <p:nvSpPr>
          <p:cNvPr id="6" name="Flecha izquierda 2"/>
          <p:cNvSpPr/>
          <p:nvPr/>
        </p:nvSpPr>
        <p:spPr>
          <a:xfrm>
            <a:off x="1124459" y="2054478"/>
            <a:ext cx="3159509" cy="1633729"/>
          </a:xfrm>
          <a:prstGeom prst="leftArrow">
            <a:avLst/>
          </a:prstGeom>
          <a:solidFill>
            <a:schemeClr val="accent3">
              <a:lumMod val="20000"/>
              <a:lumOff val="80000"/>
            </a:schemeClr>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s-EC" sz="2400" b="1" dirty="0">
                <a:solidFill>
                  <a:schemeClr val="tx1"/>
                </a:solidFill>
                <a:latin typeface="Calibri" panose="020F0502020204030204" pitchFamily="34" charset="0"/>
                <a:ea typeface="Times New Roman"/>
                <a:cs typeface="Calibri" panose="020F0502020204030204" pitchFamily="34" charset="0"/>
              </a:rPr>
              <a:t>MAPA MENTAL</a:t>
            </a:r>
            <a:endParaRPr lang="es-EC" sz="2400" dirty="0">
              <a:solidFill>
                <a:schemeClr val="tx1"/>
              </a:solidFill>
              <a:latin typeface="Calibri" panose="020F0502020204030204" pitchFamily="34" charset="0"/>
              <a:ea typeface="Calibri"/>
              <a:cs typeface="Calibri" panose="020F0502020204030204" pitchFamily="34" charset="0"/>
            </a:endParaRPr>
          </a:p>
        </p:txBody>
      </p:sp>
      <p:sp>
        <p:nvSpPr>
          <p:cNvPr id="7" name="CuadroTexto 5"/>
          <p:cNvSpPr txBox="1"/>
          <p:nvPr/>
        </p:nvSpPr>
        <p:spPr>
          <a:xfrm>
            <a:off x="1988555" y="2054478"/>
            <a:ext cx="2295413" cy="369332"/>
          </a:xfrm>
          <a:prstGeom prst="rect">
            <a:avLst/>
          </a:prstGeom>
          <a:noFill/>
        </p:spPr>
        <p:txBody>
          <a:bodyPr wrap="square" rtlCol="0">
            <a:spAutoFit/>
          </a:bodyPr>
          <a:lstStyle/>
          <a:p>
            <a:pPr algn="ctr"/>
            <a:r>
              <a:rPr lang="es-MX" b="1" dirty="0"/>
              <a:t>Variable 1</a:t>
            </a:r>
          </a:p>
        </p:txBody>
      </p:sp>
      <p:sp>
        <p:nvSpPr>
          <p:cNvPr id="8" name="CuadroTexto 6"/>
          <p:cNvSpPr txBox="1"/>
          <p:nvPr/>
        </p:nvSpPr>
        <p:spPr>
          <a:xfrm>
            <a:off x="5148064" y="2060848"/>
            <a:ext cx="2016224" cy="369332"/>
          </a:xfrm>
          <a:prstGeom prst="rect">
            <a:avLst/>
          </a:prstGeom>
          <a:noFill/>
        </p:spPr>
        <p:txBody>
          <a:bodyPr wrap="square" rtlCol="0">
            <a:spAutoFit/>
          </a:bodyPr>
          <a:lstStyle/>
          <a:p>
            <a:pPr algn="ctr"/>
            <a:r>
              <a:rPr lang="es-MX" b="1" dirty="0" smtClean="0"/>
              <a:t>Variable 2</a:t>
            </a:r>
            <a:endParaRPr lang="es-MX" b="1" dirty="0"/>
          </a:p>
        </p:txBody>
      </p:sp>
      <p:pic>
        <p:nvPicPr>
          <p:cNvPr id="11" name="1 Imagen" descr="C:\Documents and Settings\mpalacios\Escritorio\LOGOTIPOS UNIVERSIDADa\LOGO PRINCIPAL.PNG"/>
          <p:cNvPicPr>
            <a:picLocks noChangeAspect="1" noChangeArrowheads="1"/>
          </p:cNvPicPr>
          <p:nvPr/>
        </p:nvPicPr>
        <p:blipFill>
          <a:blip r:embed="rId4" cstate="print"/>
          <a:srcRect/>
          <a:stretch>
            <a:fillRect/>
          </a:stretch>
        </p:blipFill>
        <p:spPr bwMode="auto">
          <a:xfrm>
            <a:off x="251520" y="207777"/>
            <a:ext cx="1944018" cy="591780"/>
          </a:xfrm>
          <a:prstGeom prst="rect">
            <a:avLst/>
          </a:prstGeom>
          <a:noFill/>
          <a:ln w="9525">
            <a:noFill/>
            <a:miter lim="800000"/>
            <a:headEnd/>
            <a:tailEnd/>
          </a:ln>
        </p:spPr>
      </p:pic>
      <p:sp>
        <p:nvSpPr>
          <p:cNvPr id="2" name="1 CuadroTexto"/>
          <p:cNvSpPr txBox="1"/>
          <p:nvPr/>
        </p:nvSpPr>
        <p:spPr>
          <a:xfrm>
            <a:off x="1625221" y="3962074"/>
            <a:ext cx="2809123" cy="1569660"/>
          </a:xfrm>
          <a:prstGeom prst="rect">
            <a:avLst/>
          </a:prstGeom>
          <a:noFill/>
        </p:spPr>
        <p:txBody>
          <a:bodyPr wrap="square" rtlCol="0">
            <a:spAutoFit/>
          </a:bodyPr>
          <a:lstStyle/>
          <a:p>
            <a:pPr algn="ctr"/>
            <a:r>
              <a:rPr lang="es-ES" sz="1600" b="1" dirty="0">
                <a:latin typeface="Calibri" panose="020F0502020204030204" pitchFamily="34" charset="0"/>
              </a:rPr>
              <a:t>Estrategia metodológica  </a:t>
            </a:r>
            <a:r>
              <a:rPr lang="es-EC" sz="1600" b="1" dirty="0">
                <a:latin typeface="Calibri" panose="020F0502020204030204" pitchFamily="34" charset="0"/>
              </a:rPr>
              <a:t>para aprender y potenciar la memoria usando la </a:t>
            </a:r>
            <a:r>
              <a:rPr lang="es-EC" sz="1600" b="1" dirty="0" smtClean="0">
                <a:latin typeface="Calibri" panose="020F0502020204030204" pitchFamily="34" charset="0"/>
              </a:rPr>
              <a:t>percepción </a:t>
            </a:r>
            <a:r>
              <a:rPr lang="es-ES" sz="1600" b="1" dirty="0" smtClean="0">
                <a:latin typeface="Calibri" panose="020F0502020204030204" pitchFamily="34" charset="0"/>
              </a:rPr>
              <a:t> </a:t>
            </a:r>
            <a:r>
              <a:rPr lang="es-ES" sz="1600" b="1" dirty="0">
                <a:latin typeface="Calibri" panose="020F0502020204030204" pitchFamily="34" charset="0"/>
              </a:rPr>
              <a:t>visual, para reflejar conceptos y las relaciones que se establecen entre ellos</a:t>
            </a:r>
            <a:r>
              <a:rPr lang="es-ES" sz="1600" dirty="0">
                <a:latin typeface="Calibri" panose="020F0502020204030204" pitchFamily="34" charset="0"/>
              </a:rPr>
              <a:t>.</a:t>
            </a:r>
            <a:endParaRPr lang="es-EC" sz="1600" dirty="0">
              <a:latin typeface="Calibri" panose="020F0502020204030204" pitchFamily="34" charset="0"/>
              <a:cs typeface="Calibri" panose="020F0502020204030204" pitchFamily="34" charset="0"/>
            </a:endParaRPr>
          </a:p>
        </p:txBody>
      </p:sp>
      <p:sp>
        <p:nvSpPr>
          <p:cNvPr id="9" name="8 CuadroTexto"/>
          <p:cNvSpPr txBox="1"/>
          <p:nvPr/>
        </p:nvSpPr>
        <p:spPr>
          <a:xfrm>
            <a:off x="4823822" y="3962074"/>
            <a:ext cx="2520280" cy="1815882"/>
          </a:xfrm>
          <a:prstGeom prst="rect">
            <a:avLst/>
          </a:prstGeom>
          <a:noFill/>
        </p:spPr>
        <p:txBody>
          <a:bodyPr wrap="square" rtlCol="0">
            <a:spAutoFit/>
          </a:bodyPr>
          <a:lstStyle/>
          <a:p>
            <a:pPr algn="ctr"/>
            <a:r>
              <a:rPr lang="es-ES" sz="1600" b="1" dirty="0">
                <a:latin typeface="Calibri" panose="020F0502020204030204" pitchFamily="34" charset="0"/>
                <a:cs typeface="Calibri" panose="020F0502020204030204" pitchFamily="34" charset="0"/>
              </a:rPr>
              <a:t>Sistema de signos que es dinámico, cambiante y flexible; es un producto cultural que ocurre por la interacción del ambiente con el individuo. (Vygotsky, 1987)</a:t>
            </a:r>
            <a:r>
              <a:rPr lang="es-ES" sz="1600" b="1" dirty="0" smtClean="0">
                <a:latin typeface="Calibri" panose="020F0502020204030204" pitchFamily="34" charset="0"/>
                <a:cs typeface="Calibri" panose="020F0502020204030204" pitchFamily="34" charset="0"/>
              </a:rPr>
              <a:t>.</a:t>
            </a:r>
            <a:endParaRPr lang="es-EC"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54971186"/>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539750" y="476250"/>
            <a:ext cx="3311525" cy="1008063"/>
          </a:xfrm>
          <a:prstGeom prst="rect">
            <a:avLst/>
          </a:prstGeom>
          <a:noFill/>
          <a:ln w="9525">
            <a:noFill/>
            <a:miter lim="800000"/>
            <a:headEnd/>
            <a:tailEnd/>
          </a:ln>
        </p:spPr>
      </p:pic>
      <p:sp>
        <p:nvSpPr>
          <p:cNvPr id="11" name="10 Título"/>
          <p:cNvSpPr>
            <a:spLocks noGrp="1"/>
          </p:cNvSpPr>
          <p:nvPr>
            <p:ph type="title"/>
          </p:nvPr>
        </p:nvSpPr>
        <p:spPr>
          <a:xfrm>
            <a:off x="684213" y="1989138"/>
            <a:ext cx="7772400" cy="2591990"/>
          </a:xfrm>
        </p:spPr>
        <p:txBody>
          <a:bodyPr/>
          <a:lstStyle/>
          <a:p>
            <a:pPr algn="ctr"/>
            <a:r>
              <a:rPr lang="es-EC" sz="2400" b="1" dirty="0" smtClean="0">
                <a:latin typeface="Calibri" panose="020F0502020204030204" pitchFamily="34" charset="0"/>
                <a:cs typeface="Calibri" panose="020F0502020204030204" pitchFamily="34" charset="0"/>
              </a:rPr>
              <a:t>TEMA: </a:t>
            </a:r>
            <a:br>
              <a:rPr lang="es-EC" sz="2400" b="1" dirty="0" smtClean="0">
                <a:latin typeface="Calibri" panose="020F0502020204030204" pitchFamily="34" charset="0"/>
                <a:cs typeface="Calibri" panose="020F0502020204030204" pitchFamily="34" charset="0"/>
              </a:rPr>
            </a:br>
            <a:r>
              <a:rPr lang="es-EC" sz="2400" b="1" dirty="0" smtClean="0">
                <a:latin typeface="Calibri" panose="020F0502020204030204" pitchFamily="34" charset="0"/>
                <a:cs typeface="Calibri" panose="020F0502020204030204" pitchFamily="34" charset="0"/>
              </a:rPr>
              <a:t/>
            </a:r>
            <a:br>
              <a:rPr lang="es-EC" sz="2400" b="1" dirty="0" smtClean="0">
                <a:latin typeface="Calibri" panose="020F0502020204030204" pitchFamily="34" charset="0"/>
                <a:cs typeface="Calibri" panose="020F0502020204030204" pitchFamily="34" charset="0"/>
              </a:rPr>
            </a:br>
            <a:r>
              <a:rPr lang="es-EC" sz="2400" b="1" dirty="0" smtClean="0">
                <a:latin typeface="Calibri" panose="020F0502020204030204" pitchFamily="34" charset="0"/>
                <a:cs typeface="Calibri" panose="020F0502020204030204" pitchFamily="34" charset="0"/>
              </a:rPr>
              <a:t>ESTUDIO COMPARATIVO PRE Y POST-TEST DEL LENGUAJE VERBAL DE LOS NIÑOS Y NIÑAS DE 4-5 AÑOS DE EDAD, DEL CENTRO DE EDUCACIÓN INICIAL N°. 1 DEL MINISTERIO DE EDUCACIÓN 2014.</a:t>
            </a:r>
            <a:endParaRPr lang="es-EC" sz="2400" b="1" dirty="0">
              <a:latin typeface="Calibri" panose="020F0502020204030204" pitchFamily="34" charset="0"/>
              <a:cs typeface="Calibri" panose="020F0502020204030204" pitchFamily="34" charset="0"/>
            </a:endParaRPr>
          </a:p>
        </p:txBody>
      </p:sp>
      <p:sp>
        <p:nvSpPr>
          <p:cNvPr id="7" name="6 Rectángulo"/>
          <p:cNvSpPr/>
          <p:nvPr/>
        </p:nvSpPr>
        <p:spPr>
          <a:xfrm>
            <a:off x="1259632" y="5298717"/>
            <a:ext cx="2304256" cy="707886"/>
          </a:xfrm>
          <a:prstGeom prst="rect">
            <a:avLst/>
          </a:prstGeom>
        </p:spPr>
        <p:txBody>
          <a:bodyPr wrap="square">
            <a:spAutoFit/>
          </a:bodyPr>
          <a:lstStyle/>
          <a:p>
            <a:pPr algn="ctr"/>
            <a:r>
              <a:rPr lang="es-ES" sz="2000" dirty="0" smtClean="0">
                <a:latin typeface="+mn-lt"/>
              </a:rPr>
              <a:t>MGS. ANITA TACURI</a:t>
            </a:r>
          </a:p>
          <a:p>
            <a:pPr algn="ctr"/>
            <a:r>
              <a:rPr lang="es-ES" sz="2000" b="1" dirty="0" smtClean="0">
                <a:latin typeface="+mn-lt"/>
              </a:rPr>
              <a:t>DIRECTORA</a:t>
            </a:r>
            <a:endParaRPr lang="es-EC" sz="2000" dirty="0" smtClean="0"/>
          </a:p>
        </p:txBody>
      </p:sp>
      <p:sp>
        <p:nvSpPr>
          <p:cNvPr id="8" name="7 CuadroTexto"/>
          <p:cNvSpPr txBox="1"/>
          <p:nvPr/>
        </p:nvSpPr>
        <p:spPr>
          <a:xfrm>
            <a:off x="5508104" y="5298716"/>
            <a:ext cx="2880320" cy="707886"/>
          </a:xfrm>
          <a:prstGeom prst="rect">
            <a:avLst/>
          </a:prstGeom>
          <a:noFill/>
        </p:spPr>
        <p:txBody>
          <a:bodyPr wrap="square" rtlCol="0">
            <a:spAutoFit/>
          </a:bodyPr>
          <a:lstStyle/>
          <a:p>
            <a:pPr algn="ctr"/>
            <a:r>
              <a:rPr lang="es-ES" sz="2000" dirty="0" smtClean="0">
                <a:latin typeface="+mn-lt"/>
              </a:rPr>
              <a:t>DRA. JACKELINE CHACÓN</a:t>
            </a:r>
            <a:r>
              <a:rPr lang="es-EC" sz="2000" dirty="0" smtClean="0">
                <a:latin typeface="+mn-lt"/>
              </a:rPr>
              <a:t> </a:t>
            </a:r>
            <a:r>
              <a:rPr lang="es-ES" sz="2000" b="1" dirty="0" smtClean="0">
                <a:latin typeface="+mn-lt"/>
              </a:rPr>
              <a:t>CODIRECTORA</a:t>
            </a:r>
            <a:endParaRPr lang="es-EC" sz="2000" dirty="0">
              <a:latin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686995656"/>
              </p:ext>
            </p:extLst>
          </p:nvPr>
        </p:nvGraphicFramePr>
        <p:xfrm>
          <a:off x="899592" y="1397000"/>
          <a:ext cx="672040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1 Imagen" descr="C:\Documents and Settings\mpalacios\Escritorio\LOGOTIPOS UNIVERSIDADa\LOGO PRINCIPAL.PNG"/>
          <p:cNvPicPr>
            <a:picLocks noChangeAspect="1" noChangeArrowheads="1"/>
          </p:cNvPicPr>
          <p:nvPr/>
        </p:nvPicPr>
        <p:blipFill>
          <a:blip r:embed="rId7" cstate="print"/>
          <a:srcRect/>
          <a:stretch>
            <a:fillRect/>
          </a:stretch>
        </p:blipFill>
        <p:spPr bwMode="auto">
          <a:xfrm>
            <a:off x="107502" y="551953"/>
            <a:ext cx="2354737" cy="71680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8680" y="845423"/>
            <a:ext cx="51362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reezing" dir="t"/>
            </a:scene3d>
          </a:bodyPr>
          <a:lstStyle/>
          <a:p>
            <a:pPr algn="ctr">
              <a:defRPr/>
            </a:pPr>
            <a:r>
              <a:rPr lang="es-ES" sz="3200" b="1" dirty="0" smtClean="0">
                <a:solidFill>
                  <a:schemeClr val="tx1"/>
                </a:solidFill>
                <a:latin typeface="Calibri" panose="020F0502020204030204" pitchFamily="34" charset="0"/>
                <a:cs typeface="Calibri" panose="020F0502020204030204" pitchFamily="34" charset="0"/>
              </a:rPr>
              <a:t>PROPUESTA METODOLÓGICA</a:t>
            </a:r>
            <a:endParaRPr lang="es-ES" sz="3200" b="1" dirty="0">
              <a:solidFill>
                <a:schemeClr val="tx1"/>
              </a:solidFill>
              <a:latin typeface="Calibri" panose="020F0502020204030204" pitchFamily="34" charset="0"/>
              <a:cs typeface="Calibri" panose="020F0502020204030204"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xmlns="" val="3457962820"/>
              </p:ext>
            </p:extLst>
          </p:nvPr>
        </p:nvGraphicFramePr>
        <p:xfrm>
          <a:off x="971600" y="4293096"/>
          <a:ext cx="7560840" cy="1800200"/>
        </p:xfrm>
        <a:graphic>
          <a:graphicData uri="http://schemas.openxmlformats.org/drawingml/2006/table">
            <a:tbl>
              <a:tblPr firstRow="1" firstCol="1" bandRow="1">
                <a:tableStyleId>{5C22544A-7EE6-4342-B048-85BDC9FD1C3A}</a:tableStyleId>
              </a:tblPr>
              <a:tblGrid>
                <a:gridCol w="1384567"/>
                <a:gridCol w="6176273"/>
              </a:tblGrid>
              <a:tr h="712314">
                <a:tc>
                  <a:txBody>
                    <a:bodyPr/>
                    <a:lstStyle/>
                    <a:p>
                      <a:pPr algn="just">
                        <a:lnSpc>
                          <a:spcPct val="115000"/>
                        </a:lnSpc>
                        <a:spcAft>
                          <a:spcPts val="0"/>
                        </a:spcAft>
                      </a:pPr>
                      <a:r>
                        <a:rPr lang="es-ES" sz="1800" b="1" dirty="0">
                          <a:solidFill>
                            <a:schemeClr val="tx1"/>
                          </a:solidFill>
                          <a:effectLst/>
                          <a:latin typeface="Calibri" panose="020F0502020204030204" pitchFamily="34" charset="0"/>
                          <a:cs typeface="Calibri" panose="020F0502020204030204" pitchFamily="34" charset="0"/>
                        </a:rPr>
                        <a:t>Objetivo General:</a:t>
                      </a:r>
                      <a:endParaRPr lang="es-EC" sz="1800" b="1" dirty="0">
                        <a:solidFill>
                          <a:schemeClr val="tx1"/>
                        </a:solidFill>
                        <a:effectLst/>
                        <a:latin typeface="Calibri" panose="020F0502020204030204" pitchFamily="34" charset="0"/>
                        <a:ea typeface="Calibri"/>
                        <a:cs typeface="Calibri" panose="020F0502020204030204" pitchFamily="34" charset="0"/>
                      </a:endParaRPr>
                    </a:p>
                  </a:txBody>
                  <a:tcPr marL="68580" marR="68580" marT="0" marB="0">
                    <a:noFill/>
                  </a:tcPr>
                </a:tc>
                <a:tc>
                  <a:txBody>
                    <a:bodyPr/>
                    <a:lstStyle/>
                    <a:p>
                      <a:pPr algn="just">
                        <a:lnSpc>
                          <a:spcPct val="100000"/>
                        </a:lnSpc>
                        <a:spcAft>
                          <a:spcPts val="0"/>
                        </a:spcAft>
                      </a:pPr>
                      <a:r>
                        <a:rPr lang="es-EC" sz="1800" b="0" dirty="0">
                          <a:effectLst/>
                          <a:latin typeface="Calibri" panose="020F0502020204030204" pitchFamily="34" charset="0"/>
                          <a:cs typeface="Calibri" panose="020F0502020204030204" pitchFamily="34" charset="0"/>
                        </a:rPr>
                        <a:t>Experimentar la estrategia Mapa Mental con niños de  4 a 5 años para comprobar la incidencia en el lenguaje verbal.</a:t>
                      </a:r>
                      <a:endParaRPr lang="es-EC" sz="1800" b="0" dirty="0">
                        <a:effectLst/>
                        <a:latin typeface="Calibri" panose="020F0502020204030204" pitchFamily="34" charset="0"/>
                        <a:ea typeface="Calibri"/>
                        <a:cs typeface="Calibri" panose="020F0502020204030204" pitchFamily="34" charset="0"/>
                      </a:endParaRPr>
                    </a:p>
                  </a:txBody>
                  <a:tcPr marL="68580" marR="68580" marT="0" marB="0">
                    <a:solidFill>
                      <a:srgbClr val="A2CB7B"/>
                    </a:solidFill>
                  </a:tcPr>
                </a:tc>
              </a:tr>
              <a:tr h="1087886">
                <a:tc>
                  <a:txBody>
                    <a:bodyPr/>
                    <a:lstStyle/>
                    <a:p>
                      <a:pPr algn="just">
                        <a:lnSpc>
                          <a:spcPct val="115000"/>
                        </a:lnSpc>
                        <a:spcAft>
                          <a:spcPts val="0"/>
                        </a:spcAft>
                      </a:pPr>
                      <a:r>
                        <a:rPr lang="es-ES" sz="1800" dirty="0">
                          <a:effectLst/>
                          <a:latin typeface="Calibri" panose="020F0502020204030204" pitchFamily="34" charset="0"/>
                          <a:cs typeface="Calibri" panose="020F0502020204030204" pitchFamily="34" charset="0"/>
                        </a:rPr>
                        <a:t>Objetivo Específico:</a:t>
                      </a:r>
                      <a:endParaRPr lang="es-EC" sz="1800" dirty="0">
                        <a:effectLst/>
                        <a:latin typeface="Calibri" panose="020F0502020204030204" pitchFamily="34" charset="0"/>
                        <a:ea typeface="Calibri"/>
                        <a:cs typeface="Calibri" panose="020F0502020204030204" pitchFamily="34" charset="0"/>
                      </a:endParaRPr>
                    </a:p>
                  </a:txBody>
                  <a:tcPr marL="68580" marR="68580" marT="0" marB="0">
                    <a:solidFill>
                      <a:srgbClr val="A2CB7B"/>
                    </a:solidFill>
                  </a:tcPr>
                </a:tc>
                <a:tc>
                  <a:txBody>
                    <a:bodyPr/>
                    <a:lstStyle/>
                    <a:p>
                      <a:pPr algn="just">
                        <a:lnSpc>
                          <a:spcPct val="100000"/>
                        </a:lnSpc>
                        <a:spcAft>
                          <a:spcPts val="0"/>
                        </a:spcAft>
                        <a:tabLst>
                          <a:tab pos="2476500" algn="l"/>
                        </a:tabLst>
                      </a:pPr>
                      <a:r>
                        <a:rPr lang="es-ES" sz="1800" dirty="0">
                          <a:effectLst/>
                          <a:latin typeface="Calibri" panose="020F0502020204030204" pitchFamily="34" charset="0"/>
                          <a:cs typeface="Calibri" panose="020F0502020204030204" pitchFamily="34" charset="0"/>
                        </a:rPr>
                        <a:t>Adaptar temas e historias, relacionadas con el contexto de la  planificación curricular que realiza la maestra para aplicar mapas mentales.</a:t>
                      </a:r>
                      <a:endParaRPr lang="es-EC" sz="1800" dirty="0">
                        <a:effectLst/>
                        <a:latin typeface="Calibri" panose="020F0502020204030204" pitchFamily="34" charset="0"/>
                        <a:ea typeface="Calibri"/>
                        <a:cs typeface="Calibri" panose="020F0502020204030204" pitchFamily="34" charset="0"/>
                      </a:endParaRPr>
                    </a:p>
                  </a:txBody>
                  <a:tcPr marL="68580" marR="68580" marT="0" marB="0">
                    <a:noFill/>
                  </a:tcPr>
                </a:tc>
              </a:tr>
            </a:tbl>
          </a:graphicData>
        </a:graphic>
      </p:graphicFrame>
      <p:pic>
        <p:nvPicPr>
          <p:cNvPr id="6" name="5 Imagen" descr="C:\Users\PERSONAL\Pictures\Camera\20140509_104112.jpg"/>
          <p:cNvPicPr/>
          <p:nvPr/>
        </p:nvPicPr>
        <p:blipFill>
          <a:blip r:embed="rId2" cstate="print"/>
          <a:srcRect/>
          <a:stretch>
            <a:fillRect/>
          </a:stretch>
        </p:blipFill>
        <p:spPr bwMode="auto">
          <a:xfrm>
            <a:off x="5292080" y="2060848"/>
            <a:ext cx="2385695" cy="1819910"/>
          </a:xfrm>
          <a:prstGeom prst="rect">
            <a:avLst/>
          </a:prstGeom>
          <a:ln>
            <a:noFill/>
          </a:ln>
          <a:effectLst>
            <a:outerShdw blurRad="292100" dist="139700" dir="2700000" algn="tl" rotWithShape="0">
              <a:srgbClr val="333333">
                <a:alpha val="65000"/>
              </a:srgbClr>
            </a:outerShdw>
          </a:effectLst>
        </p:spPr>
      </p:pic>
      <p:graphicFrame>
        <p:nvGraphicFramePr>
          <p:cNvPr id="8" name="7 Tabla"/>
          <p:cNvGraphicFramePr>
            <a:graphicFrameLocks noGrp="1"/>
          </p:cNvGraphicFramePr>
          <p:nvPr>
            <p:extLst>
              <p:ext uri="{D42A27DB-BD31-4B8C-83A1-F6EECF244321}">
                <p14:modId xmlns:p14="http://schemas.microsoft.com/office/powerpoint/2010/main" xmlns="" val="1164740862"/>
              </p:ext>
            </p:extLst>
          </p:nvPr>
        </p:nvGraphicFramePr>
        <p:xfrm>
          <a:off x="899592" y="2060848"/>
          <a:ext cx="4007173" cy="1656184"/>
        </p:xfrm>
        <a:graphic>
          <a:graphicData uri="http://schemas.openxmlformats.org/drawingml/2006/table">
            <a:tbl>
              <a:tblPr firstRow="1" firstCol="1" bandRow="1">
                <a:tableStyleId>{5C22544A-7EE6-4342-B048-85BDC9FD1C3A}</a:tableStyleId>
              </a:tblPr>
              <a:tblGrid>
                <a:gridCol w="2293336"/>
                <a:gridCol w="1713837"/>
              </a:tblGrid>
              <a:tr h="1656184">
                <a:tc>
                  <a:txBody>
                    <a:bodyPr/>
                    <a:lstStyle/>
                    <a:p>
                      <a:pPr>
                        <a:lnSpc>
                          <a:spcPct val="250000"/>
                        </a:lnSpc>
                        <a:spcAft>
                          <a:spcPts val="0"/>
                        </a:spcAft>
                      </a:pPr>
                      <a:r>
                        <a:rPr lang="es-ES" sz="1600" dirty="0">
                          <a:solidFill>
                            <a:schemeClr val="tx1"/>
                          </a:solidFill>
                          <a:effectLst/>
                        </a:rPr>
                        <a:t>El ciclo vital de la Gallina</a:t>
                      </a:r>
                      <a:endParaRPr lang="es-EC" sz="1600" dirty="0">
                        <a:solidFill>
                          <a:schemeClr val="tx1"/>
                        </a:solidFill>
                        <a:effectLst/>
                        <a:latin typeface="Calibri"/>
                        <a:ea typeface="Calibri"/>
                        <a:cs typeface="Times New Roman"/>
                      </a:endParaRPr>
                    </a:p>
                  </a:txBody>
                  <a:tcPr marL="68580" marR="68580" marT="0" marB="0" anchor="ctr">
                    <a:solidFill>
                      <a:srgbClr val="A2CB7B"/>
                    </a:solidFill>
                  </a:tcPr>
                </a:tc>
                <a:tc>
                  <a:txBody>
                    <a:bodyPr/>
                    <a:lstStyle/>
                    <a:p>
                      <a:pPr>
                        <a:lnSpc>
                          <a:spcPct val="250000"/>
                        </a:lnSpc>
                        <a:spcAft>
                          <a:spcPts val="0"/>
                        </a:spcAft>
                      </a:pPr>
                      <a:endParaRPr lang="es-EC" sz="1100" dirty="0">
                        <a:effectLst/>
                        <a:latin typeface="Calibri"/>
                        <a:ea typeface="Calibri"/>
                        <a:cs typeface="Times New Roman"/>
                      </a:endParaRPr>
                    </a:p>
                  </a:txBody>
                  <a:tcPr marL="68580" marR="68580" marT="0" marB="0" anchor="ctr">
                    <a:noFill/>
                  </a:tcPr>
                </a:tc>
              </a:tr>
            </a:tbl>
          </a:graphicData>
        </a:graphic>
      </p:graphicFrame>
      <p:pic>
        <p:nvPicPr>
          <p:cNvPr id="3074" name="Imagen 1" descr="Ciclo vital de la gallina color (5)-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5239" y="2276872"/>
            <a:ext cx="1024452" cy="12355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7060902"/>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98680" y="845423"/>
            <a:ext cx="5136214"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scene3d>
              <a:camera prst="orthographicFront"/>
              <a:lightRig rig="freezing" dir="t"/>
            </a:scene3d>
          </a:bodyPr>
          <a:lstStyle/>
          <a:p>
            <a:pPr algn="ctr">
              <a:defRPr/>
            </a:pPr>
            <a:r>
              <a:rPr lang="es-ES" sz="3200" b="1" dirty="0" smtClean="0">
                <a:solidFill>
                  <a:schemeClr val="tx1"/>
                </a:solidFill>
                <a:latin typeface="Calibri" panose="020F0502020204030204" pitchFamily="34" charset="0"/>
                <a:cs typeface="Calibri" panose="020F0502020204030204" pitchFamily="34" charset="0"/>
              </a:rPr>
              <a:t>PROPUESTA METODOLÓGICA</a:t>
            </a:r>
            <a:endParaRPr lang="es-ES" sz="3200" b="1" dirty="0">
              <a:solidFill>
                <a:schemeClr val="tx1"/>
              </a:solidFill>
              <a:latin typeface="Calibri" panose="020F0502020204030204" pitchFamily="34" charset="0"/>
              <a:cs typeface="Calibri" panose="020F0502020204030204" pitchFamily="34" charset="0"/>
            </a:endParaRPr>
          </a:p>
        </p:txBody>
      </p:sp>
      <p:pic>
        <p:nvPicPr>
          <p:cNvPr id="5" name="4 Imagen" descr="Resultado de imagen para imagen ciclo kolb"/>
          <p:cNvPicPr/>
          <p:nvPr/>
        </p:nvPicPr>
        <p:blipFill rotWithShape="1">
          <a:blip r:embed="rId2" cstate="print">
            <a:extLst>
              <a:ext uri="{28A0092B-C50C-407E-A947-70E740481C1C}">
                <a14:useLocalDpi xmlns:a14="http://schemas.microsoft.com/office/drawing/2010/main" xmlns="" val="0"/>
              </a:ext>
            </a:extLst>
          </a:blip>
          <a:srcRect t="21134"/>
          <a:stretch/>
        </p:blipFill>
        <p:spPr bwMode="auto">
          <a:xfrm>
            <a:off x="1979712" y="2852936"/>
            <a:ext cx="4949584" cy="2736304"/>
          </a:xfrm>
          <a:prstGeom prst="rect">
            <a:avLst/>
          </a:prstGeom>
          <a:noFill/>
          <a:ln>
            <a:noFill/>
          </a:ln>
          <a:extLst>
            <a:ext uri="{53640926-AAD7-44D8-BBD7-CCE9431645EC}">
              <a14:shadowObscured xmlns:a14="http://schemas.microsoft.com/office/drawing/2010/main" xmlns=""/>
            </a:ext>
          </a:extLst>
        </p:spPr>
      </p:pic>
      <p:sp>
        <p:nvSpPr>
          <p:cNvPr id="6" name="5 Rectángulo"/>
          <p:cNvSpPr/>
          <p:nvPr/>
        </p:nvSpPr>
        <p:spPr>
          <a:xfrm>
            <a:off x="3203848" y="2348880"/>
            <a:ext cx="2595582" cy="369332"/>
          </a:xfrm>
          <a:prstGeom prst="rect">
            <a:avLst/>
          </a:prstGeom>
        </p:spPr>
        <p:txBody>
          <a:bodyPr wrap="none">
            <a:spAutoFit/>
          </a:bodyPr>
          <a:lstStyle/>
          <a:p>
            <a:r>
              <a:rPr lang="es-ES" b="1" i="1" dirty="0" smtClean="0"/>
              <a:t>Modelo </a:t>
            </a:r>
            <a:r>
              <a:rPr lang="es-ES" b="1" i="1" dirty="0"/>
              <a:t>de David </a:t>
            </a:r>
            <a:r>
              <a:rPr lang="es-ES" b="1" i="1" dirty="0" err="1"/>
              <a:t>Kolb</a:t>
            </a:r>
            <a:endParaRPr lang="es-EC" b="1" dirty="0"/>
          </a:p>
        </p:txBody>
      </p:sp>
      <p:sp>
        <p:nvSpPr>
          <p:cNvPr id="7" name="6 Rectángulo"/>
          <p:cNvSpPr/>
          <p:nvPr/>
        </p:nvSpPr>
        <p:spPr>
          <a:xfrm>
            <a:off x="2699792" y="1484784"/>
            <a:ext cx="3805272" cy="369332"/>
          </a:xfrm>
          <a:prstGeom prst="rect">
            <a:avLst/>
          </a:prstGeom>
          <a:solidFill>
            <a:srgbClr val="A2CB7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s-ES" b="1" i="1" dirty="0" smtClean="0">
                <a:solidFill>
                  <a:srgbClr val="FFFFFF"/>
                </a:solidFill>
              </a:rPr>
              <a:t>MODELO DIDÁCTICO APLICADO</a:t>
            </a:r>
            <a:endParaRPr lang="es-EC" b="1" dirty="0">
              <a:solidFill>
                <a:srgbClr val="FFFFFF"/>
              </a:solidFill>
            </a:endParaRPr>
          </a:p>
        </p:txBody>
      </p:sp>
    </p:spTree>
    <p:extLst>
      <p:ext uri="{BB962C8B-B14F-4D97-AF65-F5344CB8AC3E}">
        <p14:creationId xmlns:p14="http://schemas.microsoft.com/office/powerpoint/2010/main" xmlns="" val="3974345856"/>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1340768"/>
            <a:ext cx="8589640" cy="2093094"/>
          </a:xfrm>
        </p:spPr>
        <p:txBody>
          <a:bodyPr/>
          <a:lstStyle/>
          <a:p>
            <a:pPr>
              <a:defRPr/>
            </a:pPr>
            <a:r>
              <a:rPr lang="es-EC" b="1" dirty="0">
                <a:solidFill>
                  <a:schemeClr val="bg1"/>
                </a:solidFill>
              </a:rPr>
              <a:t/>
            </a:r>
            <a:br>
              <a:rPr lang="es-EC" b="1" dirty="0">
                <a:solidFill>
                  <a:schemeClr val="bg1"/>
                </a:solidFill>
              </a:rPr>
            </a:br>
            <a:endParaRPr lang="es-EC" dirty="0"/>
          </a:p>
        </p:txBody>
      </p:sp>
      <p:pic>
        <p:nvPicPr>
          <p:cNvPr id="6"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539750" y="476250"/>
            <a:ext cx="3311525" cy="1008063"/>
          </a:xfrm>
          <a:prstGeom prst="rect">
            <a:avLst/>
          </a:prstGeom>
          <a:noFill/>
          <a:ln w="9525">
            <a:noFill/>
            <a:miter lim="800000"/>
            <a:headEnd/>
            <a:tailEnd/>
          </a:ln>
        </p:spPr>
      </p:pic>
      <p:graphicFrame>
        <p:nvGraphicFramePr>
          <p:cNvPr id="7" name="6 Diagrama"/>
          <p:cNvGraphicFramePr/>
          <p:nvPr>
            <p:extLst>
              <p:ext uri="{D42A27DB-BD31-4B8C-83A1-F6EECF244321}">
                <p14:modId xmlns:p14="http://schemas.microsoft.com/office/powerpoint/2010/main" xmlns="" val="3463504240"/>
              </p:ext>
            </p:extLst>
          </p:nvPr>
        </p:nvGraphicFramePr>
        <p:xfrm>
          <a:off x="683568" y="2564904"/>
          <a:ext cx="7704856"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85049394"/>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25389" y="529516"/>
            <a:ext cx="5450275"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400" b="1" dirty="0" smtClean="0">
                <a:solidFill>
                  <a:schemeClr val="tx1"/>
                </a:solidFill>
                <a:latin typeface="Calibri" panose="020F0502020204030204" pitchFamily="34" charset="0"/>
                <a:cs typeface="Calibri" panose="020F0502020204030204" pitchFamily="34" charset="0"/>
              </a:rPr>
              <a:t>ANÁLISIS DE RESULTADOS MAPA MENTAL</a:t>
            </a:r>
            <a:endParaRPr lang="es-ES" sz="2400" b="1" dirty="0">
              <a:solidFill>
                <a:schemeClr val="tx1"/>
              </a:solidFill>
              <a:latin typeface="Calibri" panose="020F0502020204030204" pitchFamily="34" charset="0"/>
              <a:cs typeface="Calibri" panose="020F0502020204030204" pitchFamily="34"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Gráfico"/>
          <p:cNvGraphicFramePr/>
          <p:nvPr>
            <p:extLst>
              <p:ext uri="{D42A27DB-BD31-4B8C-83A1-F6EECF244321}">
                <p14:modId xmlns:p14="http://schemas.microsoft.com/office/powerpoint/2010/main" xmlns="" val="804223404"/>
              </p:ext>
            </p:extLst>
          </p:nvPr>
        </p:nvGraphicFramePr>
        <p:xfrm>
          <a:off x="1187624" y="1484784"/>
          <a:ext cx="7056784" cy="396318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187624" y="5301208"/>
            <a:ext cx="7452320" cy="1015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C" sz="1400" b="1" i="0" u="none" strike="noStrike" cap="none" normalizeH="0" baseline="0" dirty="0" smtClean="0" bmk="_Toc419121015">
                <a:ln>
                  <a:noFill/>
                </a:ln>
                <a:solidFill>
                  <a:schemeClr val="tx1"/>
                </a:solidFill>
                <a:effectLst/>
                <a:latin typeface="Arial" pitchFamily="34" charset="0"/>
                <a:ea typeface="Times New Roman" pitchFamily="18" charset="0"/>
                <a:cs typeface="Arial" pitchFamily="34" charset="0"/>
              </a:rPr>
              <a:t>Figura 12: Resultado final de la aplicación de la técnica mapa mental en los niños de 4-5 años del Centro de Educación Inicial N-1 del Ministerio de Educación</a:t>
            </a:r>
            <a:endParaRPr kumimoji="0" lang="es-ES" alt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19879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xmlns="" val="1303342315"/>
              </p:ext>
            </p:extLst>
          </p:nvPr>
        </p:nvGraphicFramePr>
        <p:xfrm>
          <a:off x="195467" y="1790721"/>
          <a:ext cx="8697006" cy="4523714"/>
        </p:xfrm>
        <a:graphic>
          <a:graphicData uri="http://schemas.openxmlformats.org/drawingml/2006/table">
            <a:tbl>
              <a:tblPr/>
              <a:tblGrid>
                <a:gridCol w="924273"/>
                <a:gridCol w="785386"/>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261795"/>
                <a:gridCol w="483031"/>
                <a:gridCol w="483031"/>
              </a:tblGrid>
              <a:tr h="425715">
                <a:tc>
                  <a:txBody>
                    <a:bodyPr/>
                    <a:lstStyle/>
                    <a:p>
                      <a:pPr algn="ctr">
                        <a:lnSpc>
                          <a:spcPct val="115000"/>
                        </a:lnSpc>
                        <a:spcAft>
                          <a:spcPts val="0"/>
                        </a:spcAft>
                      </a:pPr>
                      <a:r>
                        <a:rPr lang="es-EC" sz="1200" b="1" dirty="0">
                          <a:solidFill>
                            <a:srgbClr val="000000"/>
                          </a:solidFill>
                          <a:latin typeface="Arial"/>
                          <a:ea typeface="Times New Roman"/>
                          <a:cs typeface="Times New Roman"/>
                        </a:rPr>
                        <a:t>PRUEBAS</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a:lnSpc>
                          <a:spcPct val="115000"/>
                        </a:lnSpc>
                        <a:spcAft>
                          <a:spcPts val="0"/>
                        </a:spcAft>
                      </a:pPr>
                      <a:r>
                        <a:rPr lang="es-EC" sz="1000" b="1" dirty="0">
                          <a:solidFill>
                            <a:srgbClr val="000000"/>
                          </a:solidFill>
                          <a:latin typeface="Arial"/>
                          <a:ea typeface="Times New Roman"/>
                          <a:cs typeface="Times New Roman"/>
                        </a:rPr>
                        <a:t>APLICACIÓN</a:t>
                      </a:r>
                      <a:endParaRPr lang="es-EC" sz="10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1</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2</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15</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Pr.</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DS</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r h="336368">
                <a:tc rowSpan="2">
                  <a:txBody>
                    <a:bodyPr/>
                    <a:lstStyle/>
                    <a:p>
                      <a:pPr algn="ctr">
                        <a:lnSpc>
                          <a:spcPct val="115000"/>
                        </a:lnSpc>
                        <a:spcAft>
                          <a:spcPts val="0"/>
                        </a:spcAft>
                      </a:pPr>
                      <a:r>
                        <a:rPr lang="es-EC" sz="1200" b="1">
                          <a:solidFill>
                            <a:srgbClr val="000000"/>
                          </a:solidFill>
                          <a:latin typeface="Arial"/>
                          <a:ea typeface="Times New Roman"/>
                          <a:cs typeface="Times New Roman"/>
                        </a:rPr>
                        <a:t>Información</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15000"/>
                        </a:lnSpc>
                        <a:spcAft>
                          <a:spcPts val="0"/>
                        </a:spcAft>
                      </a:pPr>
                      <a:r>
                        <a:rPr lang="es-EC" sz="1200" b="1">
                          <a:solidFill>
                            <a:srgbClr val="000000"/>
                          </a:solidFill>
                          <a:latin typeface="Arial"/>
                          <a:ea typeface="Times New Roman"/>
                          <a:cs typeface="Times New Roman"/>
                        </a:rPr>
                        <a:t>Pretest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16</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10</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10</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11</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16</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11,78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2,19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36368">
                <a:tc vMerge="1">
                  <a:txBody>
                    <a:bodyPr/>
                    <a:lstStyle/>
                    <a:p>
                      <a:endParaRPr lang="es-EC"/>
                    </a:p>
                  </a:txBody>
                  <a:tcPr/>
                </a:tc>
                <a:tc>
                  <a:txBody>
                    <a:bodyPr/>
                    <a:lstStyle/>
                    <a:p>
                      <a:pPr algn="r">
                        <a:lnSpc>
                          <a:spcPct val="115000"/>
                        </a:lnSpc>
                        <a:spcAft>
                          <a:spcPts val="0"/>
                        </a:spcAft>
                      </a:pPr>
                      <a:r>
                        <a:rPr lang="es-EC" sz="1200" b="1">
                          <a:solidFill>
                            <a:srgbClr val="000000"/>
                          </a:solidFill>
                          <a:latin typeface="Arial"/>
                          <a:ea typeface="Times New Roman"/>
                          <a:cs typeface="Times New Roman"/>
                        </a:rPr>
                        <a:t>Postest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17</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17</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13,83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2,55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68">
                <a:tc rowSpan="2">
                  <a:txBody>
                    <a:bodyPr/>
                    <a:lstStyle/>
                    <a:p>
                      <a:pPr algn="ctr">
                        <a:lnSpc>
                          <a:spcPct val="115000"/>
                        </a:lnSpc>
                        <a:spcAft>
                          <a:spcPts val="0"/>
                        </a:spcAft>
                      </a:pPr>
                      <a:r>
                        <a:rPr lang="es-EC" sz="1200" b="1">
                          <a:solidFill>
                            <a:srgbClr val="000000"/>
                          </a:solidFill>
                          <a:latin typeface="Arial"/>
                          <a:ea typeface="Times New Roman"/>
                          <a:cs typeface="Times New Roman"/>
                        </a:rPr>
                        <a:t>Aritmética</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15000"/>
                        </a:lnSpc>
                        <a:spcAft>
                          <a:spcPts val="0"/>
                        </a:spcAft>
                      </a:pPr>
                      <a:r>
                        <a:rPr lang="es-EC" sz="1200" b="1">
                          <a:solidFill>
                            <a:srgbClr val="000000"/>
                          </a:solidFill>
                          <a:latin typeface="Arial"/>
                          <a:ea typeface="Times New Roman"/>
                          <a:cs typeface="Times New Roman"/>
                        </a:rPr>
                        <a:t>Pretest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11</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12</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10</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11,74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1,89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36368">
                <a:tc vMerge="1">
                  <a:txBody>
                    <a:bodyPr/>
                    <a:lstStyle/>
                    <a:p>
                      <a:endParaRPr lang="es-EC"/>
                    </a:p>
                  </a:txBody>
                  <a:tcPr/>
                </a:tc>
                <a:tc>
                  <a:txBody>
                    <a:bodyPr/>
                    <a:lstStyle/>
                    <a:p>
                      <a:pPr algn="r">
                        <a:lnSpc>
                          <a:spcPct val="115000"/>
                        </a:lnSpc>
                        <a:spcAft>
                          <a:spcPts val="0"/>
                        </a:spcAft>
                      </a:pPr>
                      <a:r>
                        <a:rPr lang="es-EC" sz="1200" b="1">
                          <a:solidFill>
                            <a:srgbClr val="000000"/>
                          </a:solidFill>
                          <a:latin typeface="Arial"/>
                          <a:ea typeface="Times New Roman"/>
                          <a:cs typeface="Times New Roman"/>
                        </a:rPr>
                        <a:t>Postest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13</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16</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13</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11</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12,65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1,92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68">
                <a:tc rowSpan="2">
                  <a:txBody>
                    <a:bodyPr/>
                    <a:lstStyle/>
                    <a:p>
                      <a:pPr algn="ctr">
                        <a:lnSpc>
                          <a:spcPct val="115000"/>
                        </a:lnSpc>
                        <a:spcAft>
                          <a:spcPts val="0"/>
                        </a:spcAft>
                      </a:pPr>
                      <a:r>
                        <a:rPr lang="es-EC" sz="1200" b="1">
                          <a:solidFill>
                            <a:srgbClr val="000000"/>
                          </a:solidFill>
                          <a:latin typeface="Arial"/>
                          <a:ea typeface="Times New Roman"/>
                          <a:cs typeface="Times New Roman"/>
                        </a:rPr>
                        <a:t>Vocabulario </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15000"/>
                        </a:lnSpc>
                        <a:spcAft>
                          <a:spcPts val="0"/>
                        </a:spcAft>
                      </a:pPr>
                      <a:r>
                        <a:rPr lang="es-EC" sz="1200" b="1">
                          <a:solidFill>
                            <a:srgbClr val="000000"/>
                          </a:solidFill>
                          <a:latin typeface="Arial"/>
                          <a:ea typeface="Times New Roman"/>
                          <a:cs typeface="Times New Roman"/>
                        </a:rPr>
                        <a:t>Pretest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12</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10</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13</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9</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11,61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2,59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36368">
                <a:tc vMerge="1">
                  <a:txBody>
                    <a:bodyPr/>
                    <a:lstStyle/>
                    <a:p>
                      <a:endParaRPr lang="es-EC"/>
                    </a:p>
                  </a:txBody>
                  <a:tcPr/>
                </a:tc>
                <a:tc>
                  <a:txBody>
                    <a:bodyPr/>
                    <a:lstStyle/>
                    <a:p>
                      <a:pPr algn="r">
                        <a:lnSpc>
                          <a:spcPct val="115000"/>
                        </a:lnSpc>
                        <a:spcAft>
                          <a:spcPts val="0"/>
                        </a:spcAft>
                      </a:pPr>
                      <a:r>
                        <a:rPr lang="es-EC" sz="1200" b="1">
                          <a:solidFill>
                            <a:srgbClr val="000000"/>
                          </a:solidFill>
                          <a:latin typeface="Arial"/>
                          <a:ea typeface="Times New Roman"/>
                          <a:cs typeface="Times New Roman"/>
                        </a:rPr>
                        <a:t>Postest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12</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16</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12</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14,17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2,67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68">
                <a:tc rowSpan="2">
                  <a:txBody>
                    <a:bodyPr/>
                    <a:lstStyle/>
                    <a:p>
                      <a:pPr algn="ctr">
                        <a:lnSpc>
                          <a:spcPct val="115000"/>
                        </a:lnSpc>
                        <a:spcAft>
                          <a:spcPts val="0"/>
                        </a:spcAft>
                      </a:pPr>
                      <a:r>
                        <a:rPr lang="es-EC" sz="1200" b="1">
                          <a:solidFill>
                            <a:srgbClr val="000000"/>
                          </a:solidFill>
                          <a:latin typeface="Arial"/>
                          <a:ea typeface="Times New Roman"/>
                          <a:cs typeface="Times New Roman"/>
                        </a:rPr>
                        <a:t>Semejanzas</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15000"/>
                        </a:lnSpc>
                        <a:spcAft>
                          <a:spcPts val="0"/>
                        </a:spcAft>
                      </a:pPr>
                      <a:r>
                        <a:rPr lang="es-EC" sz="1200" b="1">
                          <a:solidFill>
                            <a:srgbClr val="000000"/>
                          </a:solidFill>
                          <a:latin typeface="Arial"/>
                          <a:ea typeface="Times New Roman"/>
                          <a:cs typeface="Times New Roman"/>
                        </a:rPr>
                        <a:t>Pretest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12</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13</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11</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12,65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2,50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97951">
                <a:tc vMerge="1">
                  <a:txBody>
                    <a:bodyPr/>
                    <a:lstStyle/>
                    <a:p>
                      <a:endParaRPr lang="es-EC"/>
                    </a:p>
                  </a:txBody>
                  <a:tcPr/>
                </a:tc>
                <a:tc>
                  <a:txBody>
                    <a:bodyPr/>
                    <a:lstStyle/>
                    <a:p>
                      <a:pPr algn="r">
                        <a:lnSpc>
                          <a:spcPct val="115000"/>
                        </a:lnSpc>
                        <a:spcAft>
                          <a:spcPts val="0"/>
                        </a:spcAft>
                      </a:pPr>
                      <a:r>
                        <a:rPr lang="es-EC" sz="1200" b="1">
                          <a:solidFill>
                            <a:srgbClr val="000000"/>
                          </a:solidFill>
                          <a:latin typeface="Arial"/>
                          <a:ea typeface="Times New Roman"/>
                          <a:cs typeface="Times New Roman"/>
                        </a:rPr>
                        <a:t>Postest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200">
                        <a:latin typeface="Calibri"/>
                        <a:ea typeface="Calibri"/>
                        <a:cs typeface="Times New Roman"/>
                      </a:endParaRPr>
                    </a:p>
                    <a:p>
                      <a:r>
                        <a:rPr lang="es-EC" sz="1200">
                          <a:solidFill>
                            <a:srgbClr val="000000"/>
                          </a:solidFill>
                          <a:latin typeface="Arial"/>
                          <a:ea typeface="Times New Roman"/>
                          <a:cs typeface="Times New Roman"/>
                        </a:rPr>
                        <a:t>10</a:t>
                      </a:r>
                      <a:r>
                        <a:rPr lang="es-EC" sz="1200">
                          <a:latin typeface="Calibri"/>
                          <a:ea typeface="Calibri"/>
                          <a:cs typeface="Times New Roman"/>
                        </a:rPr>
                        <a:t> </a:t>
                      </a: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16</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13</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13</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13,26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2,28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68">
                <a:tc rowSpan="2">
                  <a:txBody>
                    <a:bodyPr/>
                    <a:lstStyle/>
                    <a:p>
                      <a:pPr algn="ctr">
                        <a:lnSpc>
                          <a:spcPct val="115000"/>
                        </a:lnSpc>
                        <a:spcAft>
                          <a:spcPts val="0"/>
                        </a:spcAft>
                      </a:pPr>
                      <a:r>
                        <a:rPr lang="es-EC" sz="1200" b="1">
                          <a:solidFill>
                            <a:srgbClr val="000000"/>
                          </a:solidFill>
                          <a:latin typeface="Arial"/>
                          <a:ea typeface="Times New Roman"/>
                          <a:cs typeface="Times New Roman"/>
                        </a:rPr>
                        <a:t>Comprensión</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r">
                        <a:lnSpc>
                          <a:spcPct val="115000"/>
                        </a:lnSpc>
                        <a:spcAft>
                          <a:spcPts val="0"/>
                        </a:spcAft>
                      </a:pPr>
                      <a:r>
                        <a:rPr lang="es-EC" sz="1200" b="1">
                          <a:solidFill>
                            <a:srgbClr val="000000"/>
                          </a:solidFill>
                          <a:latin typeface="Arial"/>
                          <a:ea typeface="Times New Roman"/>
                          <a:cs typeface="Times New Roman"/>
                        </a:rPr>
                        <a:t>Pretest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dirty="0">
                          <a:solidFill>
                            <a:srgbClr val="000000"/>
                          </a:solidFill>
                          <a:latin typeface="Arial"/>
                          <a:ea typeface="Times New Roman"/>
                          <a:cs typeface="Times New Roman"/>
                        </a:rPr>
                        <a:t>8</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12,04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2,40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36368">
                <a:tc vMerge="1">
                  <a:txBody>
                    <a:bodyPr/>
                    <a:lstStyle/>
                    <a:p>
                      <a:endParaRPr lang="es-EC"/>
                    </a:p>
                  </a:txBody>
                  <a:tcPr/>
                </a:tc>
                <a:tc>
                  <a:txBody>
                    <a:bodyPr/>
                    <a:lstStyle/>
                    <a:p>
                      <a:pPr algn="r">
                        <a:lnSpc>
                          <a:spcPct val="115000"/>
                        </a:lnSpc>
                        <a:spcAft>
                          <a:spcPts val="0"/>
                        </a:spcAft>
                      </a:pPr>
                      <a:r>
                        <a:rPr lang="es-EC" sz="1200" b="1">
                          <a:solidFill>
                            <a:srgbClr val="000000"/>
                          </a:solidFill>
                          <a:latin typeface="Arial"/>
                          <a:ea typeface="Times New Roman"/>
                          <a:cs typeface="Times New Roman"/>
                        </a:rPr>
                        <a:t>Postest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16</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9</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18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13,35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2,82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68">
                <a:tc gridSpan="2">
                  <a:txBody>
                    <a:bodyPr/>
                    <a:lstStyle/>
                    <a:p>
                      <a:pPr algn="r">
                        <a:lnSpc>
                          <a:spcPct val="115000"/>
                        </a:lnSpc>
                        <a:spcAft>
                          <a:spcPts val="0"/>
                        </a:spcAft>
                      </a:pPr>
                      <a:r>
                        <a:rPr lang="es-EC" sz="1200" b="1">
                          <a:solidFill>
                            <a:srgbClr val="000000"/>
                          </a:solidFill>
                          <a:latin typeface="Arial"/>
                          <a:ea typeface="Times New Roman"/>
                          <a:cs typeface="Times New Roman"/>
                        </a:rPr>
                        <a:t>TOTAL PRETEST</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s-EC"/>
                    </a:p>
                  </a:txBody>
                  <a:tcPr/>
                </a:tc>
                <a:tc>
                  <a:txBody>
                    <a:bodyPr/>
                    <a:lstStyle/>
                    <a:p>
                      <a:pPr algn="ctr">
                        <a:lnSpc>
                          <a:spcPct val="115000"/>
                        </a:lnSpc>
                        <a:spcAft>
                          <a:spcPts val="0"/>
                        </a:spcAft>
                      </a:pPr>
                      <a:r>
                        <a:rPr lang="es-EC" sz="1200" b="1">
                          <a:solidFill>
                            <a:srgbClr val="000000"/>
                          </a:solidFill>
                          <a:latin typeface="Arial"/>
                          <a:ea typeface="Times New Roman"/>
                          <a:cs typeface="Times New Roman"/>
                        </a:rPr>
                        <a:t>51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73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72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72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68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70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60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43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61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49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68</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62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64</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67</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59,83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8,23</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336368">
                <a:tc gridSpan="2">
                  <a:txBody>
                    <a:bodyPr/>
                    <a:lstStyle/>
                    <a:p>
                      <a:pPr algn="r">
                        <a:lnSpc>
                          <a:spcPct val="115000"/>
                        </a:lnSpc>
                        <a:spcAft>
                          <a:spcPts val="0"/>
                        </a:spcAft>
                      </a:pPr>
                      <a:r>
                        <a:rPr lang="es-EC" sz="1200" b="1" dirty="0">
                          <a:solidFill>
                            <a:srgbClr val="000000"/>
                          </a:solidFill>
                          <a:latin typeface="Arial"/>
                          <a:ea typeface="Times New Roman"/>
                          <a:cs typeface="Times New Roman"/>
                        </a:rPr>
                        <a:t>TOTAL POSTEST</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hMerge="1">
                  <a:txBody>
                    <a:bodyPr/>
                    <a:lstStyle/>
                    <a:p>
                      <a:endParaRPr lang="es-EC"/>
                    </a:p>
                  </a:txBody>
                  <a:tcPr/>
                </a:tc>
                <a:tc>
                  <a:txBody>
                    <a:bodyPr/>
                    <a:lstStyle/>
                    <a:p>
                      <a:pPr algn="ctr">
                        <a:lnSpc>
                          <a:spcPct val="115000"/>
                        </a:lnSpc>
                        <a:spcAft>
                          <a:spcPts val="0"/>
                        </a:spcAft>
                      </a:pPr>
                      <a:r>
                        <a:rPr lang="es-EC" sz="1200" b="1">
                          <a:solidFill>
                            <a:srgbClr val="000000"/>
                          </a:solidFill>
                          <a:latin typeface="Arial"/>
                          <a:ea typeface="Times New Roman"/>
                          <a:cs typeface="Times New Roman"/>
                        </a:rPr>
                        <a:t>50</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76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79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75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74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72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76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61</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54</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69</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65</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67</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72</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66</a:t>
                      </a:r>
                      <a:endParaRPr lang="es-EC" sz="120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67</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78</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67,26</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7,37</a:t>
                      </a:r>
                      <a:endParaRPr lang="es-EC" sz="1200" dirty="0">
                        <a:latin typeface="Calibri"/>
                        <a:ea typeface="Calibri"/>
                        <a:cs typeface="Times New Roman"/>
                      </a:endParaRPr>
                    </a:p>
                  </a:txBody>
                  <a:tcPr marL="31145" marR="311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749" name="Rectangle 5"/>
          <p:cNvSpPr>
            <a:spLocks noChangeArrowheads="1"/>
          </p:cNvSpPr>
          <p:nvPr/>
        </p:nvSpPr>
        <p:spPr bwMode="auto">
          <a:xfrm>
            <a:off x="631368" y="836712"/>
            <a:ext cx="8496944" cy="954010"/>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bmk="_Toc416887995">
                <a:ln>
                  <a:noFill/>
                </a:ln>
                <a:solidFill>
                  <a:schemeClr val="tx1"/>
                </a:solidFill>
                <a:effectLst/>
                <a:latin typeface="Arial" pitchFamily="34" charset="0"/>
                <a:ea typeface="Times New Roman" pitchFamily="18" charset="0"/>
                <a:cs typeface="Arial" pitchFamily="34" charset="0"/>
              </a:rPr>
              <a:t>Tabla N°1</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bmk="_Toc416887995">
                <a:ln>
                  <a:noFill/>
                </a:ln>
                <a:solidFill>
                  <a:schemeClr val="tx1"/>
                </a:solidFill>
                <a:effectLst/>
                <a:latin typeface="Arial" pitchFamily="34" charset="0"/>
                <a:ea typeface="Times New Roman" pitchFamily="18" charset="0"/>
                <a:cs typeface="Arial" pitchFamily="34" charset="0"/>
              </a:rPr>
              <a:t> Puntajes normalizados de la prueba WPPSI pre- post test aplicados a los niños de 4-5 años del “Centro de Educación Inicial N°1 del Ministerio de Educación”.</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1890662" y="743954"/>
            <a:ext cx="551971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400" b="1" dirty="0">
                <a:solidFill>
                  <a:schemeClr val="tx1"/>
                </a:solidFill>
                <a:latin typeface="Calibri" panose="020F0502020204030204" pitchFamily="34" charset="0"/>
                <a:cs typeface="Calibri" panose="020F0502020204030204" pitchFamily="34" charset="0"/>
              </a:rPr>
              <a:t>ANÁLISIS COMPARATIVO PRE Y POST TEST</a:t>
            </a:r>
          </a:p>
        </p:txBody>
      </p:sp>
      <p:pic>
        <p:nvPicPr>
          <p:cNvPr id="7"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95469" y="232351"/>
            <a:ext cx="976198" cy="29716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890662" y="529516"/>
            <a:ext cx="551971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400" b="1" dirty="0">
                <a:solidFill>
                  <a:schemeClr val="tx1"/>
                </a:solidFill>
                <a:latin typeface="Calibri" panose="020F0502020204030204" pitchFamily="34" charset="0"/>
                <a:cs typeface="Calibri" panose="020F0502020204030204" pitchFamily="34" charset="0"/>
              </a:rPr>
              <a:t>ANÁLISIS COMPARATIVO PRE Y POST TEST</a:t>
            </a:r>
          </a:p>
        </p:txBody>
      </p:sp>
      <p:graphicFrame>
        <p:nvGraphicFramePr>
          <p:cNvPr id="9" name="8 Gráfico"/>
          <p:cNvGraphicFramePr/>
          <p:nvPr>
            <p:extLst>
              <p:ext uri="{D42A27DB-BD31-4B8C-83A1-F6EECF244321}">
                <p14:modId xmlns:p14="http://schemas.microsoft.com/office/powerpoint/2010/main" xmlns="" val="599947352"/>
              </p:ext>
            </p:extLst>
          </p:nvPr>
        </p:nvGraphicFramePr>
        <p:xfrm>
          <a:off x="1115616" y="1196752"/>
          <a:ext cx="6586178" cy="409989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
          <p:cNvSpPr>
            <a:spLocks noChangeArrowheads="1"/>
          </p:cNvSpPr>
          <p:nvPr/>
        </p:nvSpPr>
        <p:spPr bwMode="auto">
          <a:xfrm>
            <a:off x="683568" y="5461886"/>
            <a:ext cx="7740352" cy="923233"/>
          </a:xfrm>
          <a:prstGeom prst="rect">
            <a:avLst/>
          </a:prstGeom>
          <a:solidFill>
            <a:schemeClr val="bg1"/>
          </a:solid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bmk="_Toc416887994">
                <a:ln>
                  <a:noFill/>
                </a:ln>
                <a:solidFill>
                  <a:schemeClr val="tx1"/>
                </a:solidFill>
                <a:effectLst/>
                <a:latin typeface="Calibri" panose="020F0502020204030204" pitchFamily="34" charset="0"/>
                <a:ea typeface="Times New Roman" pitchFamily="18" charset="0"/>
                <a:cs typeface="Calibri" panose="020F0502020204030204" pitchFamily="34" charset="0"/>
              </a:rPr>
              <a:t>Figura N°11: </a:t>
            </a:r>
            <a:r>
              <a:rPr kumimoji="0" lang="es-EC" sz="1100" b="1" i="0" u="none" strike="noStrike" cap="none" normalizeH="0" baseline="0" dirty="0" smtClean="0" bmk="_Toc416887994">
                <a:ln>
                  <a:noFill/>
                </a:ln>
                <a:solidFill>
                  <a:schemeClr val="tx1"/>
                </a:solidFill>
                <a:effectLst/>
                <a:latin typeface="Calibri" panose="020F0502020204030204" pitchFamily="34" charset="0"/>
                <a:ea typeface="Times New Roman" pitchFamily="18" charset="0"/>
                <a:cs typeface="Calibri" panose="020F0502020204030204" pitchFamily="34" charset="0"/>
              </a:rPr>
              <a:t>Resultados del pre y post test de las pruebas verbales del WPPSI en los niños de  4-5 AÑOS DEL CENTRO DE EDUCACION INICIAL N°1 DEL MINISTERIO DE EDUCACIÓN </a:t>
            </a:r>
            <a:endParaRPr kumimoji="0" lang="es-ES" sz="11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1 Imagen" descr="C:\Documents and Settings\mpalacios\Escritorio\LOGOTIPOS UNIVERSIDADa\LOGO PRINCIPAL.PNG"/>
          <p:cNvPicPr>
            <a:picLocks noChangeAspect="1" noChangeArrowheads="1"/>
          </p:cNvPicPr>
          <p:nvPr/>
        </p:nvPicPr>
        <p:blipFill>
          <a:blip r:embed="rId3" cstate="print"/>
          <a:srcRect/>
          <a:stretch>
            <a:fillRect/>
          </a:stretch>
        </p:blipFill>
        <p:spPr bwMode="auto">
          <a:xfrm>
            <a:off x="195468" y="232351"/>
            <a:ext cx="1136171" cy="34586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MX" altLang="es-EC"/>
          </a:p>
        </p:txBody>
      </p:sp>
      <p:graphicFrame>
        <p:nvGraphicFramePr>
          <p:cNvPr id="8" name="7 Tabla"/>
          <p:cNvGraphicFramePr>
            <a:graphicFrameLocks noGrp="1"/>
          </p:cNvGraphicFramePr>
          <p:nvPr/>
        </p:nvGraphicFramePr>
        <p:xfrm>
          <a:off x="755576" y="1700808"/>
          <a:ext cx="7488833" cy="4392495"/>
        </p:xfrm>
        <a:graphic>
          <a:graphicData uri="http://schemas.openxmlformats.org/drawingml/2006/table">
            <a:tbl>
              <a:tblPr/>
              <a:tblGrid>
                <a:gridCol w="1597417"/>
                <a:gridCol w="1597417"/>
                <a:gridCol w="1431333"/>
                <a:gridCol w="1431333"/>
                <a:gridCol w="1431333"/>
              </a:tblGrid>
              <a:tr h="617500">
                <a:tc>
                  <a:txBody>
                    <a:bodyPr/>
                    <a:lstStyle/>
                    <a:p>
                      <a:pPr algn="ctr">
                        <a:lnSpc>
                          <a:spcPct val="115000"/>
                        </a:lnSpc>
                        <a:spcAft>
                          <a:spcPts val="0"/>
                        </a:spcAft>
                      </a:pPr>
                      <a:r>
                        <a:rPr lang="es-EC" sz="1400" b="1" dirty="0">
                          <a:solidFill>
                            <a:srgbClr val="000000"/>
                          </a:solidFill>
                          <a:latin typeface="Arial"/>
                          <a:ea typeface="Times New Roman"/>
                          <a:cs typeface="Times New Roman"/>
                        </a:rPr>
                        <a:t>PRUEBAS</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r">
                        <a:lnSpc>
                          <a:spcPct val="115000"/>
                        </a:lnSpc>
                        <a:spcAft>
                          <a:spcPts val="0"/>
                        </a:spcAft>
                      </a:pPr>
                      <a:r>
                        <a:rPr lang="es-EC" sz="1400" b="1">
                          <a:solidFill>
                            <a:srgbClr val="000000"/>
                          </a:solidFill>
                          <a:latin typeface="Arial"/>
                          <a:ea typeface="Times New Roman"/>
                          <a:cs typeface="Times New Roman"/>
                        </a:rPr>
                        <a:t>APLICACIÓN</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PROM.</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DESVIACION ESTÁNDAR</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Xa - Xd</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r>
              <a:tr h="308751">
                <a:tc rowSpan="2">
                  <a:txBody>
                    <a:bodyPr/>
                    <a:lstStyle/>
                    <a:p>
                      <a:pPr algn="ctr">
                        <a:lnSpc>
                          <a:spcPct val="115000"/>
                        </a:lnSpc>
                        <a:spcAft>
                          <a:spcPts val="0"/>
                        </a:spcAft>
                      </a:pPr>
                      <a:r>
                        <a:rPr lang="es-EC" sz="1400" b="1" dirty="0">
                          <a:solidFill>
                            <a:srgbClr val="000000"/>
                          </a:solidFill>
                          <a:latin typeface="Arial"/>
                          <a:ea typeface="Times New Roman"/>
                          <a:cs typeface="Times New Roman"/>
                        </a:rPr>
                        <a:t>Información</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r">
                        <a:lnSpc>
                          <a:spcPct val="115000"/>
                        </a:lnSpc>
                        <a:spcAft>
                          <a:spcPts val="0"/>
                        </a:spcAft>
                      </a:pPr>
                      <a:r>
                        <a:rPr lang="es-EC" sz="1400" b="1" dirty="0" err="1">
                          <a:solidFill>
                            <a:srgbClr val="000000"/>
                          </a:solidFill>
                          <a:latin typeface="Arial"/>
                          <a:ea typeface="Times New Roman"/>
                          <a:cs typeface="Times New Roman"/>
                        </a:rPr>
                        <a:t>Pretest</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11,78</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2,19</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rowSpan="2">
                  <a:txBody>
                    <a:bodyPr/>
                    <a:lstStyle/>
                    <a:p>
                      <a:pPr algn="ctr">
                        <a:lnSpc>
                          <a:spcPct val="115000"/>
                        </a:lnSpc>
                        <a:spcAft>
                          <a:spcPts val="0"/>
                        </a:spcAft>
                      </a:pPr>
                      <a:r>
                        <a:rPr lang="es-EC" sz="1400">
                          <a:solidFill>
                            <a:srgbClr val="000000"/>
                          </a:solidFill>
                          <a:latin typeface="Arial"/>
                          <a:ea typeface="Times New Roman"/>
                          <a:cs typeface="Times New Roman"/>
                        </a:rPr>
                        <a:t>-2,04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51">
                <a:tc vMerge="1">
                  <a:txBody>
                    <a:bodyPr/>
                    <a:lstStyle/>
                    <a:p>
                      <a:endParaRPr lang="es-EC"/>
                    </a:p>
                  </a:txBody>
                  <a:tcPr/>
                </a:tc>
                <a:tc>
                  <a:txBody>
                    <a:bodyPr/>
                    <a:lstStyle/>
                    <a:p>
                      <a:pPr algn="r">
                        <a:lnSpc>
                          <a:spcPct val="115000"/>
                        </a:lnSpc>
                        <a:spcAft>
                          <a:spcPts val="0"/>
                        </a:spcAft>
                      </a:pPr>
                      <a:r>
                        <a:rPr lang="es-EC" sz="1400" b="1" dirty="0" err="1">
                          <a:solidFill>
                            <a:srgbClr val="000000"/>
                          </a:solidFill>
                          <a:latin typeface="Arial"/>
                          <a:ea typeface="Times New Roman"/>
                          <a:cs typeface="Times New Roman"/>
                        </a:rPr>
                        <a:t>Postest</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13,83</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2,55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08751">
                <a:tc rowSpan="2">
                  <a:txBody>
                    <a:bodyPr/>
                    <a:lstStyle/>
                    <a:p>
                      <a:pPr algn="ctr">
                        <a:lnSpc>
                          <a:spcPct val="115000"/>
                        </a:lnSpc>
                        <a:spcAft>
                          <a:spcPts val="0"/>
                        </a:spcAft>
                      </a:pPr>
                      <a:r>
                        <a:rPr lang="es-EC" sz="1400" b="1">
                          <a:solidFill>
                            <a:srgbClr val="000000"/>
                          </a:solidFill>
                          <a:latin typeface="Arial"/>
                          <a:ea typeface="Times New Roman"/>
                          <a:cs typeface="Times New Roman"/>
                        </a:rPr>
                        <a:t>Vocabulario</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r">
                        <a:lnSpc>
                          <a:spcPct val="115000"/>
                        </a:lnSpc>
                        <a:spcAft>
                          <a:spcPts val="0"/>
                        </a:spcAft>
                      </a:pPr>
                      <a:r>
                        <a:rPr lang="es-EC" sz="1400" b="1">
                          <a:solidFill>
                            <a:srgbClr val="000000"/>
                          </a:solidFill>
                          <a:latin typeface="Arial"/>
                          <a:ea typeface="Times New Roman"/>
                          <a:cs typeface="Times New Roman"/>
                        </a:rPr>
                        <a:t>Pretest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11,61</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2,59</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rowSpan="2">
                  <a:txBody>
                    <a:bodyPr/>
                    <a:lstStyle/>
                    <a:p>
                      <a:pPr algn="ctr">
                        <a:lnSpc>
                          <a:spcPct val="115000"/>
                        </a:lnSpc>
                        <a:spcAft>
                          <a:spcPts val="0"/>
                        </a:spcAft>
                      </a:pPr>
                      <a:r>
                        <a:rPr lang="es-EC" sz="1400">
                          <a:solidFill>
                            <a:srgbClr val="000000"/>
                          </a:solidFill>
                          <a:latin typeface="Arial"/>
                          <a:ea typeface="Times New Roman"/>
                          <a:cs typeface="Times New Roman"/>
                        </a:rPr>
                        <a:t>-2,57</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51">
                <a:tc vMerge="1">
                  <a:txBody>
                    <a:bodyPr/>
                    <a:lstStyle/>
                    <a:p>
                      <a:endParaRPr lang="es-EC"/>
                    </a:p>
                  </a:txBody>
                  <a:tcPr/>
                </a:tc>
                <a:tc>
                  <a:txBody>
                    <a:bodyPr/>
                    <a:lstStyle/>
                    <a:p>
                      <a:pPr algn="r">
                        <a:lnSpc>
                          <a:spcPct val="115000"/>
                        </a:lnSpc>
                        <a:spcAft>
                          <a:spcPts val="0"/>
                        </a:spcAft>
                      </a:pPr>
                      <a:r>
                        <a:rPr lang="es-EC" sz="1400" b="1">
                          <a:solidFill>
                            <a:srgbClr val="000000"/>
                          </a:solidFill>
                          <a:latin typeface="Arial"/>
                          <a:ea typeface="Times New Roman"/>
                          <a:cs typeface="Times New Roman"/>
                        </a:rPr>
                        <a:t>Postest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14,17</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2,67</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08751">
                <a:tc rowSpan="2">
                  <a:txBody>
                    <a:bodyPr/>
                    <a:lstStyle/>
                    <a:p>
                      <a:pPr algn="ctr">
                        <a:lnSpc>
                          <a:spcPct val="115000"/>
                        </a:lnSpc>
                        <a:spcAft>
                          <a:spcPts val="0"/>
                        </a:spcAft>
                      </a:pPr>
                      <a:r>
                        <a:rPr lang="es-EC" sz="1400" b="1">
                          <a:solidFill>
                            <a:srgbClr val="000000"/>
                          </a:solidFill>
                          <a:latin typeface="Arial"/>
                          <a:ea typeface="Times New Roman"/>
                          <a:cs typeface="Times New Roman"/>
                        </a:rPr>
                        <a:t>Semejanzas</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r">
                        <a:lnSpc>
                          <a:spcPct val="115000"/>
                        </a:lnSpc>
                        <a:spcAft>
                          <a:spcPts val="0"/>
                        </a:spcAft>
                      </a:pPr>
                      <a:r>
                        <a:rPr lang="es-EC" sz="1400" b="1">
                          <a:solidFill>
                            <a:srgbClr val="000000"/>
                          </a:solidFill>
                          <a:latin typeface="Arial"/>
                          <a:ea typeface="Times New Roman"/>
                          <a:cs typeface="Times New Roman"/>
                        </a:rPr>
                        <a:t>Pretest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12,65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2,50</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rowSpan="2">
                  <a:txBody>
                    <a:bodyPr/>
                    <a:lstStyle/>
                    <a:p>
                      <a:pPr algn="ctr">
                        <a:lnSpc>
                          <a:spcPct val="115000"/>
                        </a:lnSpc>
                        <a:spcAft>
                          <a:spcPts val="0"/>
                        </a:spcAft>
                      </a:pPr>
                      <a:r>
                        <a:rPr lang="es-EC" sz="1400">
                          <a:solidFill>
                            <a:srgbClr val="000000"/>
                          </a:solidFill>
                          <a:latin typeface="Arial"/>
                          <a:ea typeface="Times New Roman"/>
                          <a:cs typeface="Times New Roman"/>
                        </a:rPr>
                        <a:t>-0,61</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51">
                <a:tc vMerge="1">
                  <a:txBody>
                    <a:bodyPr/>
                    <a:lstStyle/>
                    <a:p>
                      <a:endParaRPr lang="es-EC"/>
                    </a:p>
                  </a:txBody>
                  <a:tcPr/>
                </a:tc>
                <a:tc>
                  <a:txBody>
                    <a:bodyPr/>
                    <a:lstStyle/>
                    <a:p>
                      <a:pPr algn="r">
                        <a:lnSpc>
                          <a:spcPct val="115000"/>
                        </a:lnSpc>
                        <a:spcAft>
                          <a:spcPts val="0"/>
                        </a:spcAft>
                      </a:pPr>
                      <a:r>
                        <a:rPr lang="es-EC" sz="1400" b="1">
                          <a:solidFill>
                            <a:srgbClr val="000000"/>
                          </a:solidFill>
                          <a:latin typeface="Arial"/>
                          <a:ea typeface="Times New Roman"/>
                          <a:cs typeface="Times New Roman"/>
                        </a:rPr>
                        <a:t>Postest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13,26</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2,28</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08751">
                <a:tc rowSpan="2">
                  <a:txBody>
                    <a:bodyPr/>
                    <a:lstStyle/>
                    <a:p>
                      <a:pPr algn="ctr">
                        <a:lnSpc>
                          <a:spcPct val="115000"/>
                        </a:lnSpc>
                        <a:spcAft>
                          <a:spcPts val="0"/>
                        </a:spcAft>
                      </a:pPr>
                      <a:r>
                        <a:rPr lang="es-EC" sz="1400" b="1">
                          <a:solidFill>
                            <a:srgbClr val="000000"/>
                          </a:solidFill>
                          <a:latin typeface="Arial"/>
                          <a:ea typeface="Times New Roman"/>
                          <a:cs typeface="Times New Roman"/>
                        </a:rPr>
                        <a:t>Aritmética</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r">
                        <a:lnSpc>
                          <a:spcPct val="115000"/>
                        </a:lnSpc>
                        <a:spcAft>
                          <a:spcPts val="0"/>
                        </a:spcAft>
                      </a:pPr>
                      <a:r>
                        <a:rPr lang="es-EC" sz="1400" b="1">
                          <a:solidFill>
                            <a:srgbClr val="000000"/>
                          </a:solidFill>
                          <a:latin typeface="Arial"/>
                          <a:ea typeface="Times New Roman"/>
                          <a:cs typeface="Times New Roman"/>
                        </a:rPr>
                        <a:t>Pretest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11,74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1,89</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EC" sz="1400">
                          <a:solidFill>
                            <a:srgbClr val="000000"/>
                          </a:solidFill>
                          <a:latin typeface="Arial"/>
                          <a:ea typeface="Times New Roman"/>
                          <a:cs typeface="Times New Roman"/>
                        </a:rPr>
                        <a:t>-0,91</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51">
                <a:tc vMerge="1">
                  <a:txBody>
                    <a:bodyPr/>
                    <a:lstStyle/>
                    <a:p>
                      <a:endParaRPr lang="es-EC"/>
                    </a:p>
                  </a:txBody>
                  <a:tcPr/>
                </a:tc>
                <a:tc>
                  <a:txBody>
                    <a:bodyPr/>
                    <a:lstStyle/>
                    <a:p>
                      <a:pPr algn="r">
                        <a:lnSpc>
                          <a:spcPct val="115000"/>
                        </a:lnSpc>
                        <a:spcAft>
                          <a:spcPts val="0"/>
                        </a:spcAft>
                      </a:pPr>
                      <a:r>
                        <a:rPr lang="es-EC" sz="1400" b="1">
                          <a:solidFill>
                            <a:srgbClr val="000000"/>
                          </a:solidFill>
                          <a:latin typeface="Arial"/>
                          <a:ea typeface="Times New Roman"/>
                          <a:cs typeface="Times New Roman"/>
                        </a:rPr>
                        <a:t>Postest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12,65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1,92</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08751">
                <a:tc rowSpan="2">
                  <a:txBody>
                    <a:bodyPr/>
                    <a:lstStyle/>
                    <a:p>
                      <a:pPr algn="ctr">
                        <a:lnSpc>
                          <a:spcPct val="115000"/>
                        </a:lnSpc>
                        <a:spcAft>
                          <a:spcPts val="0"/>
                        </a:spcAft>
                      </a:pPr>
                      <a:r>
                        <a:rPr lang="es-EC" sz="1400" b="1">
                          <a:solidFill>
                            <a:srgbClr val="000000"/>
                          </a:solidFill>
                          <a:latin typeface="Arial"/>
                          <a:ea typeface="Times New Roman"/>
                          <a:cs typeface="Times New Roman"/>
                        </a:rPr>
                        <a:t>Comprensión</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r">
                        <a:lnSpc>
                          <a:spcPct val="115000"/>
                        </a:lnSpc>
                        <a:spcAft>
                          <a:spcPts val="0"/>
                        </a:spcAft>
                      </a:pPr>
                      <a:r>
                        <a:rPr lang="es-EC" sz="1400" b="1">
                          <a:solidFill>
                            <a:srgbClr val="000000"/>
                          </a:solidFill>
                          <a:latin typeface="Arial"/>
                          <a:ea typeface="Times New Roman"/>
                          <a:cs typeface="Times New Roman"/>
                        </a:rPr>
                        <a:t>Pretest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12,04</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2,40</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rowSpan="2">
                  <a:txBody>
                    <a:bodyPr/>
                    <a:lstStyle/>
                    <a:p>
                      <a:pPr algn="ctr">
                        <a:lnSpc>
                          <a:spcPct val="115000"/>
                        </a:lnSpc>
                        <a:spcAft>
                          <a:spcPts val="0"/>
                        </a:spcAft>
                      </a:pPr>
                      <a:r>
                        <a:rPr lang="es-EC" sz="1400" dirty="0">
                          <a:solidFill>
                            <a:srgbClr val="000000"/>
                          </a:solidFill>
                          <a:latin typeface="Arial"/>
                          <a:ea typeface="Times New Roman"/>
                          <a:cs typeface="Times New Roman"/>
                        </a:rPr>
                        <a:t>-1,30</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51">
                <a:tc vMerge="1">
                  <a:txBody>
                    <a:bodyPr/>
                    <a:lstStyle/>
                    <a:p>
                      <a:endParaRPr lang="es-EC"/>
                    </a:p>
                  </a:txBody>
                  <a:tcPr/>
                </a:tc>
                <a:tc>
                  <a:txBody>
                    <a:bodyPr/>
                    <a:lstStyle/>
                    <a:p>
                      <a:pPr algn="r">
                        <a:lnSpc>
                          <a:spcPct val="115000"/>
                        </a:lnSpc>
                        <a:spcAft>
                          <a:spcPts val="0"/>
                        </a:spcAft>
                      </a:pPr>
                      <a:r>
                        <a:rPr lang="es-EC" sz="1400" b="1">
                          <a:solidFill>
                            <a:srgbClr val="000000"/>
                          </a:solidFill>
                          <a:latin typeface="Arial"/>
                          <a:ea typeface="Times New Roman"/>
                          <a:cs typeface="Times New Roman"/>
                        </a:rPr>
                        <a:t>Postest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Arial"/>
                          <a:ea typeface="Times New Roman"/>
                          <a:cs typeface="Times New Roman"/>
                        </a:rPr>
                        <a:t>13,35</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2,82</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308751">
                <a:tc gridSpan="2">
                  <a:txBody>
                    <a:bodyPr/>
                    <a:lstStyle/>
                    <a:p>
                      <a:pPr algn="r">
                        <a:lnSpc>
                          <a:spcPct val="115000"/>
                        </a:lnSpc>
                        <a:spcAft>
                          <a:spcPts val="0"/>
                        </a:spcAft>
                      </a:pPr>
                      <a:r>
                        <a:rPr lang="es-EC" sz="1400" b="1">
                          <a:solidFill>
                            <a:srgbClr val="000000"/>
                          </a:solidFill>
                          <a:latin typeface="Arial"/>
                          <a:ea typeface="Times New Roman"/>
                          <a:cs typeface="Times New Roman"/>
                        </a:rPr>
                        <a:t>TOTAL PRETEST</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s-EC"/>
                    </a:p>
                  </a:txBody>
                  <a:tcPr/>
                </a:tc>
                <a:tc>
                  <a:txBody>
                    <a:bodyPr/>
                    <a:lstStyle/>
                    <a:p>
                      <a:pPr algn="ctr">
                        <a:lnSpc>
                          <a:spcPct val="115000"/>
                        </a:lnSpc>
                        <a:spcAft>
                          <a:spcPts val="0"/>
                        </a:spcAft>
                      </a:pPr>
                      <a:r>
                        <a:rPr lang="es-EC" sz="1400" b="1">
                          <a:solidFill>
                            <a:srgbClr val="000000"/>
                          </a:solidFill>
                          <a:latin typeface="Arial"/>
                          <a:ea typeface="Times New Roman"/>
                          <a:cs typeface="Times New Roman"/>
                        </a:rPr>
                        <a:t>59,83</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15000"/>
                        </a:lnSpc>
                        <a:spcAft>
                          <a:spcPts val="0"/>
                        </a:spcAft>
                      </a:pPr>
                      <a:r>
                        <a:rPr lang="es-EC" sz="1400" b="1">
                          <a:solidFill>
                            <a:srgbClr val="000000"/>
                          </a:solidFill>
                          <a:latin typeface="Arial"/>
                          <a:ea typeface="Times New Roman"/>
                          <a:cs typeface="Times New Roman"/>
                        </a:rPr>
                        <a:t>8,23</a:t>
                      </a:r>
                      <a:endParaRPr lang="es-EC"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rowSpan="2">
                  <a:txBody>
                    <a:bodyPr/>
                    <a:lstStyle/>
                    <a:p>
                      <a:pPr algn="ctr">
                        <a:lnSpc>
                          <a:spcPct val="115000"/>
                        </a:lnSpc>
                        <a:spcAft>
                          <a:spcPts val="0"/>
                        </a:spcAft>
                      </a:pPr>
                      <a:r>
                        <a:rPr lang="es-EC" sz="1400" dirty="0">
                          <a:solidFill>
                            <a:srgbClr val="000000"/>
                          </a:solidFill>
                          <a:latin typeface="Arial"/>
                          <a:ea typeface="Times New Roman"/>
                          <a:cs typeface="Times New Roman"/>
                        </a:rPr>
                        <a:t>-7,43</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734">
                <a:tc gridSpan="2">
                  <a:txBody>
                    <a:bodyPr/>
                    <a:lstStyle/>
                    <a:p>
                      <a:pPr algn="r">
                        <a:lnSpc>
                          <a:spcPct val="115000"/>
                        </a:lnSpc>
                        <a:spcAft>
                          <a:spcPts val="0"/>
                        </a:spcAft>
                      </a:pPr>
                      <a:r>
                        <a:rPr lang="es-EC" sz="1400" b="1" dirty="0">
                          <a:solidFill>
                            <a:srgbClr val="000000"/>
                          </a:solidFill>
                          <a:latin typeface="Arial"/>
                          <a:ea typeface="Times New Roman"/>
                          <a:cs typeface="Times New Roman"/>
                        </a:rPr>
                        <a:t>TOTAL POSTEST</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s-EC"/>
                    </a:p>
                  </a:txBody>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67,26</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a:solidFill>
                            <a:srgbClr val="000000"/>
                          </a:solidFill>
                          <a:latin typeface="Arial"/>
                          <a:ea typeface="Times New Roman"/>
                          <a:cs typeface="Times New Roman"/>
                        </a:rPr>
                        <a:t>7,37</a:t>
                      </a:r>
                      <a:endParaRPr lang="es-EC"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bl>
          </a:graphicData>
        </a:graphic>
      </p:graphicFrame>
      <p:sp>
        <p:nvSpPr>
          <p:cNvPr id="12289" name="Rectangle 1"/>
          <p:cNvSpPr>
            <a:spLocks noChangeArrowheads="1"/>
          </p:cNvSpPr>
          <p:nvPr/>
        </p:nvSpPr>
        <p:spPr bwMode="auto">
          <a:xfrm>
            <a:off x="755576" y="908720"/>
            <a:ext cx="8388424" cy="738567"/>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bmk="_Toc416887996">
                <a:ln>
                  <a:noFill/>
                </a:ln>
                <a:solidFill>
                  <a:schemeClr val="tx1"/>
                </a:solidFill>
                <a:effectLst/>
                <a:latin typeface="Arial" pitchFamily="34" charset="0"/>
                <a:ea typeface="Times New Roman" pitchFamily="18" charset="0"/>
                <a:cs typeface="Arial" pitchFamily="34" charset="0"/>
              </a:rPr>
              <a:t>Tabla N°2</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bmk="_Toc416887996">
                <a:ln>
                  <a:noFill/>
                </a:ln>
                <a:solidFill>
                  <a:schemeClr val="tx1"/>
                </a:solidFill>
                <a:effectLst/>
                <a:latin typeface="Arial" pitchFamily="34" charset="0"/>
                <a:ea typeface="Times New Roman" pitchFamily="18" charset="0"/>
                <a:cs typeface="Arial" pitchFamily="34" charset="0"/>
              </a:rPr>
              <a:t>Cálculo de promedios y desviación estándar del pre y post test verbal</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2843808" y="620688"/>
            <a:ext cx="3372398"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800" b="1" dirty="0">
                <a:solidFill>
                  <a:schemeClr val="tx1"/>
                </a:solidFill>
                <a:latin typeface="Calibri" panose="020F0502020204030204" pitchFamily="34" charset="0"/>
                <a:cs typeface="Calibri" panose="020F0502020204030204" pitchFamily="34" charset="0"/>
              </a:rPr>
              <a:t>ANÁLISIS </a:t>
            </a:r>
            <a:r>
              <a:rPr lang="es-ES" sz="2800" b="1" dirty="0" smtClean="0">
                <a:solidFill>
                  <a:schemeClr val="tx1"/>
                </a:solidFill>
                <a:latin typeface="Calibri" panose="020F0502020204030204" pitchFamily="34" charset="0"/>
                <a:cs typeface="Calibri" panose="020F0502020204030204" pitchFamily="34" charset="0"/>
              </a:rPr>
              <a:t>TEST WPPSI</a:t>
            </a:r>
            <a:endParaRPr lang="es-ES" sz="2800" b="1" dirty="0">
              <a:solidFill>
                <a:schemeClr val="tx1"/>
              </a:solidFill>
              <a:latin typeface="Calibri" panose="020F0502020204030204" pitchFamily="34" charset="0"/>
              <a:cs typeface="Calibri" panose="020F0502020204030204" pitchFamily="34" charset="0"/>
            </a:endParaRPr>
          </a:p>
        </p:txBody>
      </p:sp>
      <p:pic>
        <p:nvPicPr>
          <p:cNvPr id="7"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95468" y="232351"/>
            <a:ext cx="1280188" cy="389702"/>
          </a:xfrm>
          <a:prstGeom prst="rect">
            <a:avLst/>
          </a:prstGeom>
          <a:noFill/>
          <a:ln w="9525">
            <a:noFill/>
            <a:miter lim="800000"/>
            <a:headEnd/>
            <a:tailEnd/>
          </a:ln>
        </p:spPr>
      </p:pic>
      <p:sp>
        <p:nvSpPr>
          <p:cNvPr id="9" name="8 CuadroTexto"/>
          <p:cNvSpPr txBox="1"/>
          <p:nvPr/>
        </p:nvSpPr>
        <p:spPr>
          <a:xfrm>
            <a:off x="1043608" y="6165304"/>
            <a:ext cx="6948264" cy="369332"/>
          </a:xfrm>
          <a:prstGeom prst="rect">
            <a:avLst/>
          </a:prstGeom>
          <a:noFill/>
        </p:spPr>
        <p:txBody>
          <a:bodyPr wrap="square" rtlCol="0">
            <a:spAutoFit/>
          </a:bodyPr>
          <a:lstStyle/>
          <a:p>
            <a:r>
              <a:rPr lang="es-EC" u="sng" dirty="0" smtClean="0"/>
              <a:t>Referencia WPPSI</a:t>
            </a:r>
            <a:r>
              <a:rPr lang="es-EC" b="1" u="sng" dirty="0" smtClean="0"/>
              <a:t>  PROM. 10 /</a:t>
            </a:r>
            <a:r>
              <a:rPr lang="es-EC" u="sng" dirty="0" smtClean="0"/>
              <a:t> </a:t>
            </a:r>
            <a:r>
              <a:rPr lang="es-EC" b="1" u="sng" dirty="0" smtClean="0"/>
              <a:t>Desviación estándar 3 </a:t>
            </a:r>
            <a:r>
              <a:rPr lang="es-EC" u="sng" dirty="0" smtClean="0"/>
              <a:t>(mínimo)</a:t>
            </a:r>
            <a:endParaRPr lang="es-EC" u="sng" dirty="0"/>
          </a:p>
        </p:txBody>
      </p:sp>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texto"/>
          <p:cNvSpPr>
            <a:spLocks noGrp="1"/>
          </p:cNvSpPr>
          <p:nvPr>
            <p:ph type="body" idx="1"/>
          </p:nvPr>
        </p:nvSpPr>
        <p:spPr>
          <a:xfrm>
            <a:off x="827584" y="2276872"/>
            <a:ext cx="7772400" cy="2376264"/>
          </a:xfrm>
        </p:spPr>
        <p:txBody>
          <a:bodyPr>
            <a:normAutofit fontScale="92500" lnSpcReduction="10000"/>
          </a:bodyPr>
          <a:lstStyle/>
          <a:p>
            <a:pPr algn="just"/>
            <a:r>
              <a:rPr lang="es-ES" dirty="0" smtClean="0">
                <a:solidFill>
                  <a:schemeClr val="tx1"/>
                </a:solidFill>
              </a:rPr>
              <a:t>Los niños y niñas de 4 a 5 años del Centro de Educación Inicial N°1 del Ministerio De Educación, al  finalizar el estudio, mostraron en el promedio de resultados post test, una mejora del lenguaje verbal; con  puntajes entre 12.6 a 14.17, declarando que la mayoría de los niños consiguieron un léxico entendible acorde con su edad. Adquirido en gran medida por la intervención de la estrategia metodológica mapas mentales.</a:t>
            </a:r>
            <a:endParaRPr lang="es-EC" dirty="0">
              <a:solidFill>
                <a:schemeClr val="tx1"/>
              </a:solidFill>
            </a:endParaRPr>
          </a:p>
        </p:txBody>
      </p:sp>
      <p:sp>
        <p:nvSpPr>
          <p:cNvPr id="4" name="3 Rectángulo"/>
          <p:cNvSpPr/>
          <p:nvPr/>
        </p:nvSpPr>
        <p:spPr>
          <a:xfrm>
            <a:off x="1763688" y="1185298"/>
            <a:ext cx="551971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400" b="1" dirty="0">
                <a:solidFill>
                  <a:schemeClr val="tx1"/>
                </a:solidFill>
                <a:latin typeface="Calibri" panose="020F0502020204030204" pitchFamily="34" charset="0"/>
                <a:cs typeface="Calibri" panose="020F0502020204030204" pitchFamily="34" charset="0"/>
              </a:rPr>
              <a:t>ANÁLISIS COMPARATIVO PRE Y POST TEST</a:t>
            </a:r>
          </a:p>
        </p:txBody>
      </p:sp>
      <p:pic>
        <p:nvPicPr>
          <p:cNvPr id="5"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62332" y="232350"/>
            <a:ext cx="1512252" cy="46034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879884" y="752929"/>
            <a:ext cx="528734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800" b="1" dirty="0" smtClean="0">
                <a:solidFill>
                  <a:schemeClr val="tx1"/>
                </a:solidFill>
                <a:latin typeface="Calibri" panose="020F0502020204030204" pitchFamily="34" charset="0"/>
                <a:cs typeface="Calibri" panose="020F0502020204030204" pitchFamily="34" charset="0"/>
              </a:rPr>
              <a:t>COMPROBACIÓN DE LA HIPÓTESIS</a:t>
            </a:r>
            <a:endParaRPr lang="es-ES" sz="2800" b="1" dirty="0">
              <a:solidFill>
                <a:schemeClr val="tx1"/>
              </a:solidFill>
              <a:latin typeface="Calibri" panose="020F0502020204030204" pitchFamily="34" charset="0"/>
              <a:cs typeface="Calibri" panose="020F0502020204030204" pitchFamily="34" charset="0"/>
            </a:endParaRPr>
          </a:p>
        </p:txBody>
      </p:sp>
      <p:sp>
        <p:nvSpPr>
          <p:cNvPr id="8" name="7 Rectángulo"/>
          <p:cNvSpPr/>
          <p:nvPr/>
        </p:nvSpPr>
        <p:spPr>
          <a:xfrm>
            <a:off x="2771800" y="3162082"/>
            <a:ext cx="3600400" cy="1631216"/>
          </a:xfrm>
          <a:prstGeom prst="rect">
            <a:avLst/>
          </a:prstGeom>
        </p:spPr>
        <p:txBody>
          <a:bodyPr wrap="square">
            <a:spAutoFit/>
          </a:bodyPr>
          <a:lstStyle/>
          <a:p>
            <a:pPr algn="ctr"/>
            <a:r>
              <a:rPr lang="es-ES" sz="2000" dirty="0"/>
              <a:t>La utilización de la estrategia metodológica mapa mental, influye en el mejoramiento del lenguaje en los niños y niñas de 4 a 5 años de edad.</a:t>
            </a:r>
            <a:endParaRPr lang="es-EC" sz="2000" dirty="0"/>
          </a:p>
        </p:txBody>
      </p:sp>
      <p:sp>
        <p:nvSpPr>
          <p:cNvPr id="9" name="8 Sol"/>
          <p:cNvSpPr/>
          <p:nvPr/>
        </p:nvSpPr>
        <p:spPr>
          <a:xfrm>
            <a:off x="113321" y="1276149"/>
            <a:ext cx="8820472" cy="5249195"/>
          </a:xfrm>
          <a:prstGeom prst="sun">
            <a:avLst/>
          </a:prstGeom>
          <a:noFill/>
          <a:ln>
            <a:solidFill>
              <a:srgbClr val="FFFF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4253115231"/>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2215965674"/>
              </p:ext>
            </p:extLst>
          </p:nvPr>
        </p:nvGraphicFramePr>
        <p:xfrm>
          <a:off x="179512" y="2276872"/>
          <a:ext cx="8784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827584" y="1268760"/>
            <a:ext cx="7704856" cy="584775"/>
          </a:xfrm>
          <a:prstGeom prst="rect">
            <a:avLst/>
          </a:prstGeom>
          <a:noFill/>
        </p:spPr>
        <p:txBody>
          <a:bodyPr wrap="square" rtlCol="0">
            <a:spAutoFit/>
          </a:bodyPr>
          <a:lstStyle/>
          <a:p>
            <a:pPr algn="ctr"/>
            <a:r>
              <a:rPr lang="es-EC" sz="3200" b="1"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PROCEDIMIENTO DE LA INVESTIGACIÓN</a:t>
            </a:r>
            <a:endParaRPr lang="es-EC"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1 Imagen" descr="C:\Documents and Settings\mpalacios\Escritorio\LOGOTIPOS UNIVERSIDADa\LOGO PRINCIPAL.PNG"/>
          <p:cNvPicPr>
            <a:picLocks noChangeAspect="1" noChangeArrowheads="1"/>
          </p:cNvPicPr>
          <p:nvPr/>
        </p:nvPicPr>
        <p:blipFill>
          <a:blip r:embed="rId7" cstate="print"/>
          <a:srcRect/>
          <a:stretch>
            <a:fillRect/>
          </a:stretch>
        </p:blipFill>
        <p:spPr bwMode="auto">
          <a:xfrm>
            <a:off x="251520" y="190411"/>
            <a:ext cx="1877990" cy="57168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CuadroTexto"/>
          <p:cNvSpPr txBox="1">
            <a:spLocks noChangeArrowheads="1"/>
          </p:cNvSpPr>
          <p:nvPr/>
        </p:nvSpPr>
        <p:spPr bwMode="auto">
          <a:xfrm>
            <a:off x="467544" y="1124744"/>
            <a:ext cx="8424863" cy="1846659"/>
          </a:xfrm>
          <a:prstGeom prst="rect">
            <a:avLst/>
          </a:prstGeom>
          <a:noFill/>
          <a:ln w="9525">
            <a:noFill/>
            <a:miter lim="800000"/>
            <a:headEnd/>
            <a:tailEnd/>
          </a:ln>
        </p:spPr>
        <p:txBody>
          <a:bodyPr wrap="square">
            <a:spAutoFit/>
          </a:bodyPr>
          <a:lstStyle/>
          <a:p>
            <a:pPr marL="265113" indent="-265113" algn="just">
              <a:lnSpc>
                <a:spcPct val="150000"/>
              </a:lnSpc>
              <a:spcBef>
                <a:spcPts val="600"/>
              </a:spcBef>
              <a:spcAft>
                <a:spcPts val="600"/>
              </a:spcAft>
            </a:pPr>
            <a:endParaRPr lang="es-ES" sz="1400" b="1" dirty="0"/>
          </a:p>
          <a:p>
            <a:pPr marL="265113" indent="-265113" algn="just">
              <a:lnSpc>
                <a:spcPct val="150000"/>
              </a:lnSpc>
              <a:spcBef>
                <a:spcPts val="600"/>
              </a:spcBef>
              <a:spcAft>
                <a:spcPts val="600"/>
              </a:spcAft>
            </a:pPr>
            <a:r>
              <a:rPr lang="es-ES" sz="1400" b="1" dirty="0"/>
              <a:t> </a:t>
            </a:r>
          </a:p>
          <a:p>
            <a:pPr marL="265113" indent="-265113" algn="just">
              <a:lnSpc>
                <a:spcPct val="150000"/>
              </a:lnSpc>
              <a:spcBef>
                <a:spcPts val="600"/>
              </a:spcBef>
              <a:spcAft>
                <a:spcPts val="600"/>
              </a:spcAft>
            </a:pPr>
            <a:r>
              <a:rPr lang="es-ES" sz="1400" b="1" dirty="0"/>
              <a:t> </a:t>
            </a:r>
          </a:p>
          <a:p>
            <a:pPr marL="265113" indent="-265113" algn="just">
              <a:lnSpc>
                <a:spcPct val="150000"/>
              </a:lnSpc>
              <a:spcBef>
                <a:spcPts val="600"/>
              </a:spcBef>
              <a:spcAft>
                <a:spcPts val="600"/>
              </a:spcAft>
            </a:pPr>
            <a:r>
              <a:rPr lang="es-ES" sz="1400" b="1" dirty="0"/>
              <a:t> </a:t>
            </a:r>
          </a:p>
        </p:txBody>
      </p:sp>
      <p:sp>
        <p:nvSpPr>
          <p:cNvPr id="4" name="3 CuadroTexto"/>
          <p:cNvSpPr txBox="1"/>
          <p:nvPr/>
        </p:nvSpPr>
        <p:spPr>
          <a:xfrm>
            <a:off x="431539" y="1312307"/>
            <a:ext cx="8496872" cy="4708981"/>
          </a:xfrm>
          <a:prstGeom prst="rect">
            <a:avLst/>
          </a:prstGeom>
          <a:noFill/>
        </p:spPr>
        <p:txBody>
          <a:bodyPr wrap="square" rtlCol="0">
            <a:spAutoFit/>
          </a:bodyPr>
          <a:lstStyle/>
          <a:p>
            <a:pPr lvl="0" algn="just">
              <a:buFont typeface="Arial" pitchFamily="34" charset="0"/>
              <a:buChar char="•"/>
            </a:pPr>
            <a:r>
              <a:rPr lang="es-ES" sz="2000" dirty="0" smtClean="0"/>
              <a:t>Los resultados obtenidos con el pre y pos test ponen en evidencia que los procesos metodológicos ejecutados durante los meses de abril y junio 2014 en los niños de 4 a 5 años del Centro de Educación Inicial N°1 del Ministerio de Educación, aportaron al mejoramiento del nivel de lenguaje verbal. </a:t>
            </a:r>
          </a:p>
          <a:p>
            <a:pPr lvl="0" algn="just"/>
            <a:endParaRPr lang="es-EC" sz="2000" dirty="0" smtClean="0"/>
          </a:p>
          <a:p>
            <a:pPr lvl="0" algn="just">
              <a:buFont typeface="Arial" pitchFamily="34" charset="0"/>
              <a:buChar char="•"/>
            </a:pPr>
            <a:r>
              <a:rPr lang="es-ES" sz="2000" dirty="0" smtClean="0"/>
              <a:t>La utilización de la estrategia metodológica Mapa Mental ha logrado influencia directa en el lenguaje verbal de los niños y niñas por cuanto sus procesos denotan incremento de habilidades lingüísticas y de comprensión, antes no desarrolladas.</a:t>
            </a:r>
          </a:p>
          <a:p>
            <a:pPr lvl="0" algn="just">
              <a:buFont typeface="Arial" pitchFamily="34" charset="0"/>
              <a:buChar char="•"/>
            </a:pPr>
            <a:endParaRPr lang="es-ES" sz="2000" dirty="0"/>
          </a:p>
          <a:p>
            <a:pPr algn="just">
              <a:buFont typeface="Arial" pitchFamily="34" charset="0"/>
              <a:buChar char="•"/>
            </a:pPr>
            <a:r>
              <a:rPr lang="es-ES" sz="2000" dirty="0"/>
              <a:t>El estudio comparativo realizado con el test WPSSI, constituye un instrumento que revela la eficacia de las experiencias lingüísticas desarrolladas en el aula de clase, además provee al maestro otra forma de evaluación</a:t>
            </a:r>
            <a:r>
              <a:rPr lang="es-ES" sz="2000" dirty="0" smtClean="0"/>
              <a:t>.</a:t>
            </a:r>
            <a:endParaRPr lang="es-ES" sz="2000" dirty="0" smtClean="0">
              <a:latin typeface="Arial" pitchFamily="34" charset="0"/>
              <a:cs typeface="Arial" pitchFamily="34" charset="0"/>
            </a:endParaRPr>
          </a:p>
        </p:txBody>
      </p:sp>
      <p:pic>
        <p:nvPicPr>
          <p:cNvPr id="6"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95468" y="232351"/>
            <a:ext cx="1280188" cy="389702"/>
          </a:xfrm>
          <a:prstGeom prst="rect">
            <a:avLst/>
          </a:prstGeom>
          <a:noFill/>
          <a:ln w="9525">
            <a:noFill/>
            <a:miter lim="800000"/>
            <a:headEnd/>
            <a:tailEnd/>
          </a:ln>
        </p:spPr>
      </p:pic>
      <p:sp>
        <p:nvSpPr>
          <p:cNvPr id="7" name="6 Rectángulo"/>
          <p:cNvSpPr/>
          <p:nvPr/>
        </p:nvSpPr>
        <p:spPr>
          <a:xfrm>
            <a:off x="3270099" y="360443"/>
            <a:ext cx="250690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800" b="1" dirty="0" smtClean="0">
                <a:solidFill>
                  <a:schemeClr val="tx1"/>
                </a:solidFill>
                <a:latin typeface="Calibri" panose="020F0502020204030204" pitchFamily="34" charset="0"/>
                <a:cs typeface="Calibri" panose="020F0502020204030204" pitchFamily="34" charset="0"/>
              </a:rPr>
              <a:t>CONCLUSIONES</a:t>
            </a:r>
            <a:endParaRPr lang="es-ES" sz="2800" b="1"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5" y="1700808"/>
            <a:ext cx="8424937" cy="3785652"/>
          </a:xfrm>
          <a:prstGeom prst="rect">
            <a:avLst/>
          </a:prstGeom>
          <a:noFill/>
        </p:spPr>
        <p:txBody>
          <a:bodyPr wrap="square" rtlCol="0">
            <a:spAutoFit/>
          </a:bodyPr>
          <a:lstStyle/>
          <a:p>
            <a:pPr marL="342900" indent="-342900">
              <a:buFont typeface="Arial" panose="020B0604020202020204" pitchFamily="34" charset="0"/>
              <a:buChar char="•"/>
            </a:pPr>
            <a:r>
              <a:rPr lang="es-ES" sz="2400" dirty="0"/>
              <a:t>El sub test verbal de aritmética, obtuvo algunos </a:t>
            </a:r>
            <a:r>
              <a:rPr lang="es-ES" sz="2400" dirty="0" smtClean="0"/>
              <a:t>puntos bajos </a:t>
            </a:r>
            <a:r>
              <a:rPr lang="es-ES" sz="2400" dirty="0"/>
              <a:t>visualizados en los cuadros de resultados; estas variaciones no tan significativas, precisan de atención para futuros estudios.</a:t>
            </a:r>
            <a:endParaRPr lang="es-EC" sz="2400" dirty="0"/>
          </a:p>
          <a:p>
            <a:pPr algn="just"/>
            <a:endParaRPr lang="es-EC" sz="2400" dirty="0" smtClean="0"/>
          </a:p>
          <a:p>
            <a:pPr marL="342900" lvl="0" indent="-342900" algn="just">
              <a:buFont typeface="Arial" panose="020B0604020202020204" pitchFamily="34" charset="0"/>
              <a:buChar char="•"/>
            </a:pPr>
            <a:r>
              <a:rPr lang="es-ES" sz="2400" dirty="0"/>
              <a:t>S</a:t>
            </a:r>
            <a:r>
              <a:rPr lang="es-EC" sz="2400" dirty="0"/>
              <a:t>e seleccionó </a:t>
            </a:r>
            <a:r>
              <a:rPr lang="es-ES" sz="2400" dirty="0"/>
              <a:t>el test WPSSI, </a:t>
            </a:r>
            <a:r>
              <a:rPr lang="es-EC" sz="2400" dirty="0"/>
              <a:t>por lo concreto y especifico de sus resultados, ya que no admite ambigüedad y refleja el avance del lenguaje verbal determinando ventajas y desventajas en la aplicación de la estrategia metodológica.</a:t>
            </a:r>
            <a:endParaRPr lang="es-ES" sz="2200" dirty="0" smtClean="0">
              <a:latin typeface="Arial" pitchFamily="34" charset="0"/>
              <a:cs typeface="Arial" pitchFamily="34" charset="0"/>
            </a:endParaRPr>
          </a:p>
        </p:txBody>
      </p:sp>
      <p:sp>
        <p:nvSpPr>
          <p:cNvPr id="4" name="3 Rectángulo"/>
          <p:cNvSpPr/>
          <p:nvPr/>
        </p:nvSpPr>
        <p:spPr>
          <a:xfrm>
            <a:off x="3264901" y="883663"/>
            <a:ext cx="250690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800" b="1" dirty="0" smtClean="0">
                <a:solidFill>
                  <a:schemeClr val="tx1"/>
                </a:solidFill>
                <a:latin typeface="Calibri" panose="020F0502020204030204" pitchFamily="34" charset="0"/>
                <a:cs typeface="Calibri" panose="020F0502020204030204" pitchFamily="34" charset="0"/>
              </a:rPr>
              <a:t>CONCLUSIONES</a:t>
            </a:r>
            <a:endParaRPr lang="es-ES" sz="2800" b="1" dirty="0">
              <a:solidFill>
                <a:schemeClr val="tx1"/>
              </a:solidFill>
              <a:latin typeface="Calibri" panose="020F0502020204030204" pitchFamily="34" charset="0"/>
              <a:cs typeface="Calibri" panose="020F0502020204030204" pitchFamily="34" charset="0"/>
            </a:endParaRPr>
          </a:p>
        </p:txBody>
      </p:sp>
      <p:pic>
        <p:nvPicPr>
          <p:cNvPr id="7"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95468" y="232351"/>
            <a:ext cx="1280188" cy="38970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CuadroTexto"/>
          <p:cNvSpPr txBox="1">
            <a:spLocks noChangeArrowheads="1"/>
          </p:cNvSpPr>
          <p:nvPr/>
        </p:nvSpPr>
        <p:spPr bwMode="auto">
          <a:xfrm>
            <a:off x="313132" y="1772816"/>
            <a:ext cx="8424863" cy="3416320"/>
          </a:xfrm>
          <a:prstGeom prst="rect">
            <a:avLst/>
          </a:prstGeom>
          <a:noFill/>
          <a:ln w="9525">
            <a:noFill/>
            <a:miter lim="800000"/>
            <a:headEnd/>
            <a:tailEnd/>
          </a:ln>
        </p:spPr>
        <p:txBody>
          <a:bodyPr wrap="square">
            <a:spAutoFit/>
          </a:bodyPr>
          <a:lstStyle/>
          <a:p>
            <a:pPr marL="342900" lvl="0" indent="-342900">
              <a:buFont typeface="Arial" panose="020B0604020202020204" pitchFamily="34" charset="0"/>
              <a:buChar char="•"/>
            </a:pPr>
            <a:r>
              <a:rPr lang="es-ES" sz="2400" dirty="0"/>
              <a:t>Utilizar mapas mentales para fomentar el lenguaje verbal en los niños, usándola como una propuesta metodológica innovadora, que brinda una dinámica diferente en el proceso de enseñanza aprendizaje.</a:t>
            </a:r>
            <a:endParaRPr lang="es-EC" sz="2400" b="1" dirty="0"/>
          </a:p>
          <a:p>
            <a:r>
              <a:rPr lang="es-ES" sz="2400" dirty="0"/>
              <a:t> </a:t>
            </a:r>
            <a:endParaRPr lang="es-EC" sz="2400" dirty="0"/>
          </a:p>
          <a:p>
            <a:pPr marL="342900" lvl="0" indent="-342900">
              <a:buFont typeface="Arial" panose="020B0604020202020204" pitchFamily="34" charset="0"/>
              <a:buChar char="•"/>
            </a:pPr>
            <a:r>
              <a:rPr lang="es-ES" sz="2400" dirty="0"/>
              <a:t>Diversificar el contenido del mapa mental, ya que al gozar de muchas posibilidades, cada mapa mental puede ayudar a reforzar un campo específico y una habilidad esperada sin limitarlo al campo del lenguaje verbal.</a:t>
            </a:r>
            <a:endParaRPr lang="es-EC" sz="2400" b="1" dirty="0"/>
          </a:p>
        </p:txBody>
      </p:sp>
      <p:sp>
        <p:nvSpPr>
          <p:cNvPr id="4" name="3 Rectángulo"/>
          <p:cNvSpPr/>
          <p:nvPr/>
        </p:nvSpPr>
        <p:spPr>
          <a:xfrm>
            <a:off x="2892749" y="810290"/>
            <a:ext cx="325121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800" b="1" dirty="0" smtClean="0">
                <a:solidFill>
                  <a:schemeClr val="tx1"/>
                </a:solidFill>
                <a:latin typeface="Calibri" panose="020F0502020204030204" pitchFamily="34" charset="0"/>
                <a:cs typeface="Calibri" panose="020F0502020204030204" pitchFamily="34" charset="0"/>
              </a:rPr>
              <a:t>RECOMENDACIONES</a:t>
            </a:r>
            <a:endParaRPr lang="es-ES" sz="2800" b="1" dirty="0">
              <a:solidFill>
                <a:schemeClr val="tx1"/>
              </a:solidFill>
              <a:latin typeface="Calibri" panose="020F0502020204030204" pitchFamily="34" charset="0"/>
              <a:cs typeface="Calibri" panose="020F0502020204030204" pitchFamily="34" charset="0"/>
            </a:endParaRPr>
          </a:p>
        </p:txBody>
      </p:sp>
      <p:pic>
        <p:nvPicPr>
          <p:cNvPr id="6"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95468" y="232351"/>
            <a:ext cx="1280188" cy="38970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CuadroTexto"/>
          <p:cNvSpPr txBox="1">
            <a:spLocks noChangeArrowheads="1"/>
          </p:cNvSpPr>
          <p:nvPr/>
        </p:nvSpPr>
        <p:spPr bwMode="auto">
          <a:xfrm>
            <a:off x="323528" y="1700808"/>
            <a:ext cx="8424614" cy="3785652"/>
          </a:xfrm>
          <a:prstGeom prst="rect">
            <a:avLst/>
          </a:prstGeom>
          <a:noFill/>
          <a:ln w="9525">
            <a:noFill/>
            <a:miter lim="800000"/>
            <a:headEnd/>
            <a:tailEnd/>
          </a:ln>
        </p:spPr>
        <p:txBody>
          <a:bodyPr wrap="square">
            <a:spAutoFit/>
          </a:bodyPr>
          <a:lstStyle/>
          <a:p>
            <a:pPr marL="342900" lvl="0" indent="-342900">
              <a:buFont typeface="Arial" panose="020B0604020202020204" pitchFamily="34" charset="0"/>
              <a:buChar char="•"/>
            </a:pPr>
            <a:r>
              <a:rPr lang="es-ES" sz="2400" dirty="0"/>
              <a:t>Implementar en la evaluación que realiza el maestro, la herramienta Test WPSSI, utilizada para realizar el estudio comparativo, a modo de referencia para reconocer las áreas en las que los niños y niñas necesitan refuerzo, y cubrir con las necesidades más evidentes.</a:t>
            </a:r>
            <a:endParaRPr lang="es-EC" sz="2400" b="1" dirty="0"/>
          </a:p>
          <a:p>
            <a:endParaRPr lang="es-EC" sz="2400" dirty="0"/>
          </a:p>
          <a:p>
            <a:pPr marL="342900" lvl="0" indent="-342900">
              <a:buFont typeface="Arial" panose="020B0604020202020204" pitchFamily="34" charset="0"/>
              <a:buChar char="•"/>
            </a:pPr>
            <a:r>
              <a:rPr lang="es-ES" sz="2400" dirty="0"/>
              <a:t>Aplicar las estrategias metodológicas en general, conjuntamente con test de evaluación, como un ejercicio para obligar a la evolución de las estrategias metodológicas y que estas sean más eficaces.</a:t>
            </a:r>
            <a:endParaRPr lang="es-EC" sz="2400" b="1" dirty="0"/>
          </a:p>
        </p:txBody>
      </p:sp>
      <p:sp>
        <p:nvSpPr>
          <p:cNvPr id="4" name="3 Rectángulo"/>
          <p:cNvSpPr/>
          <p:nvPr/>
        </p:nvSpPr>
        <p:spPr>
          <a:xfrm>
            <a:off x="2892749" y="548680"/>
            <a:ext cx="325121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defRPr/>
            </a:pPr>
            <a:r>
              <a:rPr lang="es-ES" sz="2800" b="1" dirty="0" smtClean="0">
                <a:solidFill>
                  <a:schemeClr val="tx1"/>
                </a:solidFill>
                <a:latin typeface="Calibri" panose="020F0502020204030204" pitchFamily="34" charset="0"/>
                <a:cs typeface="Calibri" panose="020F0502020204030204" pitchFamily="34" charset="0"/>
              </a:rPr>
              <a:t>RECOMENDACIONES</a:t>
            </a:r>
            <a:endParaRPr lang="es-ES" sz="2800" b="1" dirty="0">
              <a:solidFill>
                <a:schemeClr val="tx1"/>
              </a:solidFill>
              <a:latin typeface="Calibri" panose="020F0502020204030204" pitchFamily="34" charset="0"/>
              <a:cs typeface="Calibri" panose="020F0502020204030204" pitchFamily="34" charset="0"/>
            </a:endParaRPr>
          </a:p>
        </p:txBody>
      </p:sp>
      <p:pic>
        <p:nvPicPr>
          <p:cNvPr id="6"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95468" y="232351"/>
            <a:ext cx="1280188" cy="38970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348880"/>
            <a:ext cx="7773338" cy="1596177"/>
          </a:xfrm>
        </p:spPr>
        <p:txBody>
          <a:bodyPr/>
          <a:lstStyle/>
          <a:p>
            <a:r>
              <a:rPr lang="es-MX" b="1" dirty="0">
                <a:latin typeface="Calibri" panose="020F0502020204030204" pitchFamily="34" charset="0"/>
                <a:cs typeface="Calibri" panose="020F0502020204030204" pitchFamily="34" charset="0"/>
              </a:rPr>
              <a:t>!!Gracias por su atención!!</a:t>
            </a:r>
            <a:endParaRPr lang="es-EC" b="1" dirty="0">
              <a:latin typeface="Calibri" panose="020F0502020204030204" pitchFamily="34" charset="0"/>
              <a:cs typeface="Calibri" panose="020F0502020204030204" pitchFamily="34" charset="0"/>
            </a:endParaRPr>
          </a:p>
        </p:txBody>
      </p:sp>
      <p:pic>
        <p:nvPicPr>
          <p:cNvPr id="3"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195468" y="500125"/>
            <a:ext cx="1985352" cy="604361"/>
          </a:xfrm>
          <a:prstGeom prst="rect">
            <a:avLst/>
          </a:prstGeom>
          <a:noFill/>
          <a:ln w="9525">
            <a:noFill/>
            <a:miter lim="800000"/>
            <a:headEnd/>
            <a:tailEnd/>
          </a:ln>
        </p:spPr>
      </p:pic>
    </p:spTree>
    <p:extLst>
      <p:ext uri="{BB962C8B-B14F-4D97-AF65-F5344CB8AC3E}">
        <p14:creationId xmlns:p14="http://schemas.microsoft.com/office/powerpoint/2010/main" xmlns="" val="2881645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539750" y="476250"/>
            <a:ext cx="3311525" cy="1008063"/>
          </a:xfrm>
          <a:prstGeom prst="rect">
            <a:avLst/>
          </a:prstGeom>
          <a:noFill/>
          <a:ln w="9525">
            <a:noFill/>
            <a:miter lim="800000"/>
            <a:headEnd/>
            <a:tailEnd/>
          </a:ln>
        </p:spPr>
      </p:pic>
      <p:sp>
        <p:nvSpPr>
          <p:cNvPr id="8" name="Conector recto 3"/>
          <p:cNvSpPr/>
          <p:nvPr/>
        </p:nvSpPr>
        <p:spPr>
          <a:xfrm>
            <a:off x="4930616" y="2506303"/>
            <a:ext cx="110219" cy="1065294"/>
          </a:xfrm>
          <a:custGeom>
            <a:avLst/>
            <a:gdLst/>
            <a:ahLst/>
            <a:cxnLst/>
            <a:rect l="0" t="0" r="0" b="0"/>
            <a:pathLst>
              <a:path>
                <a:moveTo>
                  <a:pt x="110219" y="0"/>
                </a:moveTo>
                <a:lnTo>
                  <a:pt x="110219" y="645335"/>
                </a:lnTo>
                <a:lnTo>
                  <a:pt x="0" y="645335"/>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nvGrpSpPr>
          <p:cNvPr id="9" name="8 Grupo"/>
          <p:cNvGrpSpPr/>
          <p:nvPr/>
        </p:nvGrpSpPr>
        <p:grpSpPr>
          <a:xfrm>
            <a:off x="3104229" y="1896619"/>
            <a:ext cx="3873212" cy="524856"/>
            <a:chOff x="2723727" y="544"/>
            <a:chExt cx="3873212" cy="524856"/>
          </a:xfrm>
          <a:effectLst>
            <a:outerShdw blurRad="50800" dist="38100" dir="2700000" algn="tl" rotWithShape="0">
              <a:prstClr val="black">
                <a:alpha val="40000"/>
              </a:prstClr>
            </a:outerShdw>
          </a:effectLst>
        </p:grpSpPr>
        <p:sp>
          <p:nvSpPr>
            <p:cNvPr id="13" name="12 Rectángulo"/>
            <p:cNvSpPr/>
            <p:nvPr/>
          </p:nvSpPr>
          <p:spPr>
            <a:xfrm>
              <a:off x="2723727" y="544"/>
              <a:ext cx="3873212" cy="524856"/>
            </a:xfrm>
            <a:prstGeom prst="rect">
              <a:avLst/>
            </a:prstGeom>
            <a:ln cap="rnd">
              <a:solidFill>
                <a:srgbClr val="92D05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2723727" y="544"/>
              <a:ext cx="3873212" cy="524856"/>
            </a:xfrm>
            <a:prstGeom prst="rect">
              <a:avLst/>
            </a:prstGeom>
            <a:ln cap="rnd">
              <a:solidFill>
                <a:srgbClr val="92D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C" sz="3600" b="1" kern="1200" dirty="0" smtClean="0">
                  <a:latin typeface="Calibri" panose="020F0502020204030204" pitchFamily="34" charset="0"/>
                  <a:cs typeface="Calibri" panose="020F0502020204030204" pitchFamily="34" charset="0"/>
                </a:rPr>
                <a:t>CAPÍTULO I</a:t>
              </a:r>
              <a:endParaRPr lang="es-EC" sz="3600" b="1" kern="1200" dirty="0">
                <a:latin typeface="Calibri" panose="020F0502020204030204" pitchFamily="34" charset="0"/>
                <a:cs typeface="Calibri" panose="020F0502020204030204" pitchFamily="34" charset="0"/>
              </a:endParaRPr>
            </a:p>
          </p:txBody>
        </p:sp>
      </p:grpSp>
      <p:grpSp>
        <p:nvGrpSpPr>
          <p:cNvPr id="10" name="9 Grupo"/>
          <p:cNvGrpSpPr/>
          <p:nvPr/>
        </p:nvGrpSpPr>
        <p:grpSpPr>
          <a:xfrm>
            <a:off x="1556899" y="3038950"/>
            <a:ext cx="3373717" cy="849790"/>
            <a:chOff x="1176397" y="745841"/>
            <a:chExt cx="3373717" cy="849790"/>
          </a:xfrm>
          <a:effectLst>
            <a:outerShdw blurRad="50800" dist="38100" dir="2700000" algn="tl" rotWithShape="0">
              <a:prstClr val="black">
                <a:alpha val="40000"/>
              </a:prstClr>
            </a:outerShdw>
          </a:effectLst>
        </p:grpSpPr>
        <p:sp>
          <p:nvSpPr>
            <p:cNvPr id="11" name="10 Rectángulo"/>
            <p:cNvSpPr/>
            <p:nvPr/>
          </p:nvSpPr>
          <p:spPr>
            <a:xfrm>
              <a:off x="1176397" y="745841"/>
              <a:ext cx="3373717" cy="849790"/>
            </a:xfrm>
            <a:prstGeom prst="rect">
              <a:avLst/>
            </a:prstGeom>
            <a:ln>
              <a:solidFill>
                <a:srgbClr val="92D05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1176397" y="745841"/>
              <a:ext cx="3373717" cy="849790"/>
            </a:xfrm>
            <a:prstGeom prst="rect">
              <a:avLst/>
            </a:prstGeom>
            <a:ln>
              <a:solidFill>
                <a:srgbClr val="92D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b="1" kern="1200" dirty="0" smtClean="0">
                  <a:latin typeface="Calibri" panose="020F0502020204030204" pitchFamily="34" charset="0"/>
                  <a:cs typeface="Calibri" panose="020F0502020204030204" pitchFamily="34" charset="0"/>
                </a:rPr>
                <a:t>EL PROBLEMA DE LA INVESTIGACIÓN</a:t>
              </a:r>
              <a:endParaRPr lang="es-EC" sz="2800" b="1" kern="1200" dirty="0">
                <a:latin typeface="Calibri" panose="020F0502020204030204" pitchFamily="34" charset="0"/>
                <a:cs typeface="Calibri" panose="020F0502020204030204" pitchFamily="34" charset="0"/>
              </a:endParaRPr>
            </a:p>
          </p:txBody>
        </p:sp>
      </p:grpSp>
      <p:sp>
        <p:nvSpPr>
          <p:cNvPr id="3" name="2 Medio marco"/>
          <p:cNvSpPr/>
          <p:nvPr/>
        </p:nvSpPr>
        <p:spPr>
          <a:xfrm>
            <a:off x="5651407" y="3922842"/>
            <a:ext cx="2016224" cy="1224136"/>
          </a:xfrm>
          <a:prstGeom prst="halfFrame">
            <a:avLst>
              <a:gd name="adj1" fmla="val 14093"/>
              <a:gd name="adj2" fmla="val 15467"/>
            </a:avLst>
          </a:prstGeom>
          <a:solidFill>
            <a:srgbClr val="A2C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 name="3 CuadroTexto"/>
          <p:cNvSpPr txBox="1"/>
          <p:nvPr/>
        </p:nvSpPr>
        <p:spPr>
          <a:xfrm>
            <a:off x="5837696" y="4149080"/>
            <a:ext cx="2622736" cy="1323439"/>
          </a:xfrm>
          <a:prstGeom prst="rect">
            <a:avLst/>
          </a:prstGeom>
          <a:noFill/>
        </p:spPr>
        <p:txBody>
          <a:bodyPr wrap="square" rtlCol="0">
            <a:spAutoFit/>
          </a:bodyPr>
          <a:lstStyle/>
          <a:p>
            <a:r>
              <a:rPr lang="es-EC" sz="2000" b="1" dirty="0" smtClean="0">
                <a:latin typeface="Calibri" panose="020F0502020204030204" pitchFamily="34" charset="0"/>
                <a:cs typeface="Calibri" panose="020F0502020204030204" pitchFamily="34" charset="0"/>
              </a:rPr>
              <a:t>LENGUAJE</a:t>
            </a:r>
            <a:r>
              <a:rPr lang="es-EC" sz="2000" dirty="0" smtClean="0">
                <a:latin typeface="Calibri" panose="020F0502020204030204" pitchFamily="34" charset="0"/>
                <a:cs typeface="Calibri" panose="020F0502020204030204" pitchFamily="34" charset="0"/>
              </a:rPr>
              <a:t> medio de comunicación</a:t>
            </a:r>
          </a:p>
          <a:p>
            <a:r>
              <a:rPr lang="es-EC" sz="2000" dirty="0" smtClean="0">
                <a:latin typeface="Calibri" panose="020F0502020204030204" pitchFamily="34" charset="0"/>
                <a:cs typeface="Calibri" panose="020F0502020204030204" pitchFamily="34" charset="0"/>
              </a:rPr>
              <a:t>-Capacidades INNATAS</a:t>
            </a:r>
          </a:p>
          <a:p>
            <a:r>
              <a:rPr lang="es-EC" sz="2000" dirty="0" smtClean="0">
                <a:latin typeface="Calibri" panose="020F0502020204030204" pitchFamily="34" charset="0"/>
                <a:cs typeface="Calibri" panose="020F0502020204030204" pitchFamily="34" charset="0"/>
              </a:rPr>
              <a:t>-Enfoque social </a:t>
            </a:r>
          </a:p>
        </p:txBody>
      </p:sp>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74429" y="980728"/>
            <a:ext cx="7272808"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s-ES" sz="32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PLANTEAMIENTO DEL PROBLEMA</a:t>
            </a:r>
          </a:p>
        </p:txBody>
      </p:sp>
      <p:pic>
        <p:nvPicPr>
          <p:cNvPr id="6"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251518" y="212936"/>
            <a:ext cx="1584177" cy="482241"/>
          </a:xfrm>
          <a:prstGeom prst="rect">
            <a:avLst/>
          </a:prstGeom>
          <a:noFill/>
          <a:ln w="9525">
            <a:noFill/>
            <a:miter lim="800000"/>
            <a:headEnd/>
            <a:tailEnd/>
          </a:ln>
        </p:spPr>
      </p:pic>
      <p:grpSp>
        <p:nvGrpSpPr>
          <p:cNvPr id="7" name="6 Grupo"/>
          <p:cNvGrpSpPr/>
          <p:nvPr/>
        </p:nvGrpSpPr>
        <p:grpSpPr>
          <a:xfrm>
            <a:off x="3203744" y="3959272"/>
            <a:ext cx="2478480" cy="1987857"/>
            <a:chOff x="3104182" y="1946615"/>
            <a:chExt cx="2478480" cy="1987857"/>
          </a:xfrm>
        </p:grpSpPr>
        <p:sp>
          <p:nvSpPr>
            <p:cNvPr id="28" name="27 Elipse"/>
            <p:cNvSpPr/>
            <p:nvPr/>
          </p:nvSpPr>
          <p:spPr>
            <a:xfrm>
              <a:off x="3104182" y="1946615"/>
              <a:ext cx="2478480" cy="1987857"/>
            </a:xfrm>
            <a:prstGeom prst="ellipse">
              <a:avLst/>
            </a:prstGeom>
          </p:spPr>
          <p:style>
            <a:lnRef idx="2">
              <a:schemeClr val="accent3"/>
            </a:lnRef>
            <a:fillRef idx="1">
              <a:schemeClr val="lt1"/>
            </a:fillRef>
            <a:effectRef idx="0">
              <a:schemeClr val="accent3"/>
            </a:effectRef>
            <a:fontRef idx="minor">
              <a:schemeClr val="dk1"/>
            </a:fontRef>
          </p:style>
        </p:sp>
        <p:sp>
          <p:nvSpPr>
            <p:cNvPr id="29" name="Elipse 4"/>
            <p:cNvSpPr/>
            <p:nvPr/>
          </p:nvSpPr>
          <p:spPr>
            <a:xfrm>
              <a:off x="3467147" y="2237730"/>
              <a:ext cx="1752550" cy="140562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ES" sz="1400" b="0" i="0" kern="1200" dirty="0" smtClean="0">
                  <a:solidFill>
                    <a:schemeClr val="tx1"/>
                  </a:solidFill>
                </a:rPr>
                <a:t> </a:t>
              </a:r>
              <a:r>
                <a:rPr lang="es-ES" sz="1400" b="1" i="0" kern="1200" dirty="0" smtClean="0">
                  <a:solidFill>
                    <a:schemeClr val="tx1"/>
                  </a:solidFill>
                </a:rPr>
                <a:t>PLANTEAMIENTO DEL PROBLEMA</a:t>
              </a:r>
              <a:endParaRPr lang="es-EC" sz="1400" b="1" kern="1200" dirty="0">
                <a:solidFill>
                  <a:schemeClr val="tx1"/>
                </a:solidFill>
              </a:endParaRPr>
            </a:p>
          </p:txBody>
        </p:sp>
      </p:grpSp>
      <p:sp>
        <p:nvSpPr>
          <p:cNvPr id="8" name="7 Flecha izquierda"/>
          <p:cNvSpPr/>
          <p:nvPr/>
        </p:nvSpPr>
        <p:spPr>
          <a:xfrm rot="10800000">
            <a:off x="2110818" y="4913399"/>
            <a:ext cx="971755" cy="474414"/>
          </a:xfrm>
          <a:prstGeom prst="leftArrow">
            <a:avLst>
              <a:gd name="adj1" fmla="val 60000"/>
              <a:gd name="adj2" fmla="val 50000"/>
            </a:avLst>
          </a:prstGeom>
          <a:solidFill>
            <a:schemeClr val="accent3">
              <a:lumMod val="75000"/>
            </a:schemeClr>
          </a:solidFill>
        </p:spPr>
        <p:style>
          <a:lnRef idx="0">
            <a:schemeClr val="accent2">
              <a:tint val="60000"/>
              <a:hueOff val="0"/>
              <a:satOff val="0"/>
              <a:lumOff val="0"/>
              <a:alphaOff val="0"/>
            </a:schemeClr>
          </a:lnRef>
          <a:fillRef idx="3">
            <a:scrgbClr r="0" g="0" b="0"/>
          </a:fillRef>
          <a:effectRef idx="3">
            <a:schemeClr val="accent2">
              <a:tint val="60000"/>
              <a:hueOff val="0"/>
              <a:satOff val="0"/>
              <a:lumOff val="0"/>
              <a:alphaOff val="0"/>
            </a:schemeClr>
          </a:effectRef>
          <a:fontRef idx="minor">
            <a:schemeClr val="lt1"/>
          </a:fontRef>
        </p:style>
      </p:sp>
      <p:grpSp>
        <p:nvGrpSpPr>
          <p:cNvPr id="9" name="8 Grupo"/>
          <p:cNvGrpSpPr/>
          <p:nvPr/>
        </p:nvGrpSpPr>
        <p:grpSpPr>
          <a:xfrm>
            <a:off x="193185" y="4221088"/>
            <a:ext cx="2218575" cy="1243236"/>
            <a:chOff x="526030" y="2725061"/>
            <a:chExt cx="1844501" cy="1010645"/>
          </a:xfrm>
          <a:solidFill>
            <a:schemeClr val="bg1"/>
          </a:solidFill>
          <a:effectLst>
            <a:outerShdw blurRad="50800" dist="38100" dir="2700000" algn="tl" rotWithShape="0">
              <a:prstClr val="black">
                <a:alpha val="40000"/>
              </a:prstClr>
            </a:outerShdw>
          </a:effectLst>
        </p:grpSpPr>
        <p:sp>
          <p:nvSpPr>
            <p:cNvPr id="26" name="25 Rectángulo redondeado"/>
            <p:cNvSpPr/>
            <p:nvPr/>
          </p:nvSpPr>
          <p:spPr>
            <a:xfrm>
              <a:off x="526030" y="2725061"/>
              <a:ext cx="1844501" cy="1010645"/>
            </a:xfrm>
            <a:prstGeom prst="roundRect">
              <a:avLst>
                <a:gd name="adj" fmla="val 10000"/>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sp>
        <p:sp>
          <p:nvSpPr>
            <p:cNvPr id="27" name="26 Rectángulo"/>
            <p:cNvSpPr/>
            <p:nvPr/>
          </p:nvSpPr>
          <p:spPr>
            <a:xfrm>
              <a:off x="555631" y="2754662"/>
              <a:ext cx="1785299" cy="951443"/>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800100">
                <a:lnSpc>
                  <a:spcPct val="90000"/>
                </a:lnSpc>
                <a:spcAft>
                  <a:spcPct val="35000"/>
                </a:spcAft>
              </a:pPr>
              <a:r>
                <a:rPr lang="es-EC" b="1" dirty="0" smtClean="0">
                  <a:solidFill>
                    <a:schemeClr val="tx1"/>
                  </a:solidFill>
                  <a:latin typeface="Calibri" panose="020F0502020204030204" pitchFamily="34" charset="0"/>
                  <a:cs typeface="Calibri" panose="020F0502020204030204" pitchFamily="34" charset="0"/>
                </a:rPr>
                <a:t>Errores o limitaciones en la práctica del lenguaje verbal</a:t>
              </a:r>
              <a:endParaRPr lang="es-EC" sz="1800" b="1" kern="1200" dirty="0" smtClean="0">
                <a:solidFill>
                  <a:schemeClr val="tx1"/>
                </a:solidFill>
                <a:latin typeface="Calibri" panose="020F0502020204030204" pitchFamily="34" charset="0"/>
                <a:cs typeface="Calibri" panose="020F0502020204030204" pitchFamily="34" charset="0"/>
              </a:endParaRPr>
            </a:p>
          </p:txBody>
        </p:sp>
      </p:grpSp>
      <p:sp>
        <p:nvSpPr>
          <p:cNvPr id="10" name="9 Flecha izquierda"/>
          <p:cNvSpPr/>
          <p:nvPr/>
        </p:nvSpPr>
        <p:spPr>
          <a:xfrm rot="14217718">
            <a:off x="2435434" y="3548068"/>
            <a:ext cx="1328321" cy="424666"/>
          </a:xfrm>
          <a:prstGeom prst="leftArrow">
            <a:avLst>
              <a:gd name="adj1" fmla="val 60000"/>
              <a:gd name="adj2" fmla="val 50000"/>
            </a:avLst>
          </a:prstGeom>
          <a:solidFill>
            <a:schemeClr val="accent3">
              <a:lumMod val="75000"/>
            </a:schemeClr>
          </a:solidFill>
        </p:spPr>
        <p:style>
          <a:lnRef idx="0">
            <a:schemeClr val="accent2">
              <a:tint val="60000"/>
              <a:hueOff val="0"/>
              <a:satOff val="0"/>
              <a:lumOff val="0"/>
              <a:alphaOff val="0"/>
            </a:schemeClr>
          </a:lnRef>
          <a:fillRef idx="3">
            <a:scrgbClr r="0" g="0" b="0"/>
          </a:fillRef>
          <a:effectRef idx="3">
            <a:schemeClr val="accent2">
              <a:tint val="60000"/>
              <a:hueOff val="0"/>
              <a:satOff val="0"/>
              <a:lumOff val="0"/>
              <a:alphaOff val="0"/>
            </a:schemeClr>
          </a:effectRef>
          <a:fontRef idx="minor">
            <a:schemeClr val="lt1"/>
          </a:fontRef>
        </p:style>
      </p:sp>
      <p:grpSp>
        <p:nvGrpSpPr>
          <p:cNvPr id="11" name="10 Grupo"/>
          <p:cNvGrpSpPr/>
          <p:nvPr/>
        </p:nvGrpSpPr>
        <p:grpSpPr>
          <a:xfrm>
            <a:off x="1609217" y="2348880"/>
            <a:ext cx="2170695" cy="1050787"/>
            <a:chOff x="525862" y="812708"/>
            <a:chExt cx="2170695" cy="1050787"/>
          </a:xfrm>
          <a:solidFill>
            <a:schemeClr val="bg1"/>
          </a:solidFill>
          <a:effectLst>
            <a:outerShdw blurRad="50800" dist="38100" dir="2700000" algn="tl" rotWithShape="0">
              <a:prstClr val="black">
                <a:alpha val="40000"/>
              </a:prstClr>
            </a:outerShdw>
          </a:effectLst>
        </p:grpSpPr>
        <p:sp>
          <p:nvSpPr>
            <p:cNvPr id="24" name="23 Rectángulo redondeado"/>
            <p:cNvSpPr/>
            <p:nvPr/>
          </p:nvSpPr>
          <p:spPr>
            <a:xfrm>
              <a:off x="525862" y="812708"/>
              <a:ext cx="2170695" cy="1050787"/>
            </a:xfrm>
            <a:prstGeom prst="roundRect">
              <a:avLst>
                <a:gd name="adj" fmla="val 10000"/>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sp>
        <p:sp>
          <p:nvSpPr>
            <p:cNvPr id="25" name="24 Rectángulo"/>
            <p:cNvSpPr/>
            <p:nvPr/>
          </p:nvSpPr>
          <p:spPr>
            <a:xfrm>
              <a:off x="556639" y="843485"/>
              <a:ext cx="2109141" cy="989233"/>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800100">
                <a:lnSpc>
                  <a:spcPct val="90000"/>
                </a:lnSpc>
                <a:spcAft>
                  <a:spcPct val="35000"/>
                </a:spcAft>
              </a:pPr>
              <a:r>
                <a:rPr lang="es-EC" sz="1600" b="1" dirty="0" smtClean="0">
                  <a:solidFill>
                    <a:schemeClr val="tx1"/>
                  </a:solidFill>
                  <a:latin typeface="Calibri" panose="020F0502020204030204" pitchFamily="34" charset="0"/>
                  <a:cs typeface="Calibri" panose="020F0502020204030204" pitchFamily="34" charset="0"/>
                </a:rPr>
                <a:t>Limitación para la expresión de ideas, necesidades intereses</a:t>
              </a:r>
              <a:endParaRPr lang="es-EC" sz="1600" b="1" kern="1200" baseline="0" dirty="0" smtClean="0">
                <a:solidFill>
                  <a:schemeClr val="tx1"/>
                </a:solidFill>
                <a:latin typeface="Calibri" panose="020F0502020204030204" pitchFamily="34" charset="0"/>
                <a:cs typeface="Calibri" panose="020F0502020204030204" pitchFamily="34" charset="0"/>
              </a:endParaRPr>
            </a:p>
          </p:txBody>
        </p:sp>
      </p:grpSp>
      <p:sp>
        <p:nvSpPr>
          <p:cNvPr id="12" name="11 Flecha izquierda"/>
          <p:cNvSpPr/>
          <p:nvPr/>
        </p:nvSpPr>
        <p:spPr>
          <a:xfrm rot="17347305">
            <a:off x="4887820" y="3433721"/>
            <a:ext cx="1096661" cy="443818"/>
          </a:xfrm>
          <a:prstGeom prst="leftArrow">
            <a:avLst>
              <a:gd name="adj1" fmla="val 60000"/>
              <a:gd name="adj2" fmla="val 50000"/>
            </a:avLst>
          </a:prstGeom>
          <a:solidFill>
            <a:schemeClr val="accent3">
              <a:lumMod val="75000"/>
            </a:schemeClr>
          </a:solidFill>
        </p:spPr>
        <p:style>
          <a:lnRef idx="0">
            <a:schemeClr val="accent2">
              <a:tint val="60000"/>
              <a:hueOff val="0"/>
              <a:satOff val="0"/>
              <a:lumOff val="0"/>
              <a:alphaOff val="0"/>
            </a:schemeClr>
          </a:lnRef>
          <a:fillRef idx="3">
            <a:scrgbClr r="0" g="0" b="0"/>
          </a:fillRef>
          <a:effectRef idx="3">
            <a:schemeClr val="accent2">
              <a:tint val="60000"/>
              <a:hueOff val="0"/>
              <a:satOff val="0"/>
              <a:lumOff val="0"/>
              <a:alphaOff val="0"/>
            </a:schemeClr>
          </a:effectRef>
          <a:fontRef idx="minor">
            <a:schemeClr val="lt1"/>
          </a:fontRef>
        </p:style>
      </p:sp>
      <p:grpSp>
        <p:nvGrpSpPr>
          <p:cNvPr id="13" name="12 Grupo"/>
          <p:cNvGrpSpPr/>
          <p:nvPr/>
        </p:nvGrpSpPr>
        <p:grpSpPr>
          <a:xfrm>
            <a:off x="4716016" y="2348880"/>
            <a:ext cx="2253807" cy="904589"/>
            <a:chOff x="3104292" y="395510"/>
            <a:chExt cx="2253807" cy="904589"/>
          </a:xfrm>
          <a:solidFill>
            <a:schemeClr val="bg1"/>
          </a:solidFill>
          <a:effectLst>
            <a:outerShdw blurRad="50800" dist="38100" dir="2700000" algn="tl" rotWithShape="0">
              <a:prstClr val="black">
                <a:alpha val="40000"/>
              </a:prstClr>
            </a:outerShdw>
          </a:effectLst>
        </p:grpSpPr>
        <p:sp>
          <p:nvSpPr>
            <p:cNvPr id="22" name="21 Rectángulo redondeado"/>
            <p:cNvSpPr/>
            <p:nvPr/>
          </p:nvSpPr>
          <p:spPr>
            <a:xfrm>
              <a:off x="3104292" y="395510"/>
              <a:ext cx="2253807" cy="904589"/>
            </a:xfrm>
            <a:prstGeom prst="roundRect">
              <a:avLst>
                <a:gd name="adj" fmla="val 10000"/>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sp>
        <p:sp>
          <p:nvSpPr>
            <p:cNvPr id="23" name="22 Rectángulo"/>
            <p:cNvSpPr/>
            <p:nvPr/>
          </p:nvSpPr>
          <p:spPr>
            <a:xfrm>
              <a:off x="3130787" y="422005"/>
              <a:ext cx="2200817" cy="851599"/>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800100">
                <a:lnSpc>
                  <a:spcPct val="90000"/>
                </a:lnSpc>
                <a:spcAft>
                  <a:spcPct val="35000"/>
                </a:spcAft>
              </a:pPr>
              <a:r>
                <a:rPr lang="es-EC" b="1" dirty="0" smtClean="0">
                  <a:solidFill>
                    <a:schemeClr val="tx1"/>
                  </a:solidFill>
                  <a:latin typeface="Calibri" panose="020F0502020204030204" pitchFamily="34" charset="0"/>
                  <a:cs typeface="Calibri" panose="020F0502020204030204" pitchFamily="34" charset="0"/>
                </a:rPr>
                <a:t>Escaso estímulo desde el hogar</a:t>
              </a:r>
              <a:endParaRPr lang="es-EC" sz="1800" b="1" kern="1200" baseline="0" dirty="0">
                <a:solidFill>
                  <a:schemeClr val="tx1"/>
                </a:solidFill>
                <a:latin typeface="Calibri" panose="020F0502020204030204" pitchFamily="34" charset="0"/>
                <a:cs typeface="Calibri" panose="020F0502020204030204" pitchFamily="34" charset="0"/>
              </a:endParaRPr>
            </a:p>
          </p:txBody>
        </p:sp>
      </p:grpSp>
      <p:sp>
        <p:nvSpPr>
          <p:cNvPr id="14" name="13 Flecha izquierda"/>
          <p:cNvSpPr/>
          <p:nvPr/>
        </p:nvSpPr>
        <p:spPr>
          <a:xfrm rot="21344327">
            <a:off x="5699598" y="4626081"/>
            <a:ext cx="1338693" cy="433249"/>
          </a:xfrm>
          <a:prstGeom prst="leftArrow">
            <a:avLst>
              <a:gd name="adj1" fmla="val 60000"/>
              <a:gd name="adj2" fmla="val 50000"/>
            </a:avLst>
          </a:prstGeom>
          <a:solidFill>
            <a:schemeClr val="accent3">
              <a:lumMod val="75000"/>
            </a:schemeClr>
          </a:solidFill>
        </p:spPr>
        <p:style>
          <a:lnRef idx="0">
            <a:schemeClr val="accent2">
              <a:tint val="60000"/>
              <a:hueOff val="0"/>
              <a:satOff val="0"/>
              <a:lumOff val="0"/>
              <a:alphaOff val="0"/>
            </a:schemeClr>
          </a:lnRef>
          <a:fillRef idx="3">
            <a:scrgbClr r="0" g="0" b="0"/>
          </a:fillRef>
          <a:effectRef idx="3">
            <a:schemeClr val="accent2">
              <a:tint val="60000"/>
              <a:hueOff val="0"/>
              <a:satOff val="0"/>
              <a:lumOff val="0"/>
              <a:alphaOff val="0"/>
            </a:schemeClr>
          </a:effectRef>
          <a:fontRef idx="minor">
            <a:schemeClr val="lt1"/>
          </a:fontRef>
        </p:style>
      </p:sp>
      <p:grpSp>
        <p:nvGrpSpPr>
          <p:cNvPr id="15" name="14 Grupo"/>
          <p:cNvGrpSpPr/>
          <p:nvPr/>
        </p:nvGrpSpPr>
        <p:grpSpPr>
          <a:xfrm>
            <a:off x="6536691" y="4221088"/>
            <a:ext cx="2259768" cy="1019363"/>
            <a:chOff x="6101103" y="1041440"/>
            <a:chExt cx="1946572" cy="602178"/>
          </a:xfrm>
          <a:solidFill>
            <a:schemeClr val="bg1"/>
          </a:solidFill>
          <a:effectLst>
            <a:outerShdw blurRad="50800" dist="38100" dir="2700000" algn="tl" rotWithShape="0">
              <a:prstClr val="black">
                <a:alpha val="40000"/>
              </a:prstClr>
            </a:outerShdw>
          </a:effectLst>
        </p:grpSpPr>
        <p:sp>
          <p:nvSpPr>
            <p:cNvPr id="20" name="19 Rectángulo redondeado"/>
            <p:cNvSpPr/>
            <p:nvPr/>
          </p:nvSpPr>
          <p:spPr>
            <a:xfrm>
              <a:off x="6101103" y="1041440"/>
              <a:ext cx="1946572" cy="602178"/>
            </a:xfrm>
            <a:prstGeom prst="roundRect">
              <a:avLst>
                <a:gd name="adj" fmla="val 10000"/>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sp>
        <p:sp>
          <p:nvSpPr>
            <p:cNvPr id="21" name="20 Rectángulo"/>
            <p:cNvSpPr/>
            <p:nvPr/>
          </p:nvSpPr>
          <p:spPr>
            <a:xfrm>
              <a:off x="6118740" y="1059077"/>
              <a:ext cx="1911298" cy="566904"/>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Aft>
                  <a:spcPct val="35000"/>
                </a:spcAft>
              </a:pPr>
              <a:r>
                <a:rPr lang="es-EC" sz="1600" b="1" dirty="0" smtClean="0">
                  <a:solidFill>
                    <a:schemeClr val="tx1"/>
                  </a:solidFill>
                  <a:latin typeface="Calibri" panose="020F0502020204030204" pitchFamily="34" charset="0"/>
                  <a:cs typeface="Calibri" panose="020F0502020204030204" pitchFamily="34" charset="0"/>
                </a:rPr>
                <a:t>Falta de actividades didácticas en el CDI</a:t>
              </a:r>
              <a:endParaRPr lang="es-EC" sz="1600" b="1" kern="1200" dirty="0">
                <a:solidFill>
                  <a:schemeClr val="tx1"/>
                </a:solidFill>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251518" y="212936"/>
            <a:ext cx="1584177" cy="482241"/>
          </a:xfrm>
          <a:prstGeom prst="rect">
            <a:avLst/>
          </a:prstGeom>
          <a:noFill/>
          <a:ln w="9525">
            <a:noFill/>
            <a:miter lim="800000"/>
            <a:headEnd/>
            <a:tailEnd/>
          </a:ln>
        </p:spPr>
      </p:pic>
      <p:sp>
        <p:nvSpPr>
          <p:cNvPr id="6" name="5 Rectángulo"/>
          <p:cNvSpPr/>
          <p:nvPr/>
        </p:nvSpPr>
        <p:spPr>
          <a:xfrm>
            <a:off x="1043606" y="806140"/>
            <a:ext cx="7272808" cy="58477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smtClean="0">
                <a:ln w="10541"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FORMULACIÓN </a:t>
            </a:r>
            <a:r>
              <a:rPr lang="es-ES" sz="3200" b="1" dirty="0">
                <a:ln w="10541" cmpd="sng">
                  <a:noFill/>
                  <a:prstDash val="solid"/>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 PROBLEMA</a:t>
            </a:r>
          </a:p>
        </p:txBody>
      </p:sp>
      <p:pic>
        <p:nvPicPr>
          <p:cNvPr id="8" name="Picture 4" descr="Resultado de imagen para niños jugando con lego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974" y="1351408"/>
            <a:ext cx="1815753" cy="157319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Resultado de imagen para niños jugando con lego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974" y="2927771"/>
            <a:ext cx="1815753" cy="172819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6753" y="4654063"/>
            <a:ext cx="1806974" cy="1655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3" name="12 Diagrama"/>
          <p:cNvGraphicFramePr/>
          <p:nvPr>
            <p:extLst>
              <p:ext uri="{D42A27DB-BD31-4B8C-83A1-F6EECF244321}">
                <p14:modId xmlns:p14="http://schemas.microsoft.com/office/powerpoint/2010/main" xmlns="" val="1264210671"/>
              </p:ext>
            </p:extLst>
          </p:nvPr>
        </p:nvGraphicFramePr>
        <p:xfrm>
          <a:off x="2452285" y="1698986"/>
          <a:ext cx="6331675" cy="48263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13 CuadroTexto"/>
          <p:cNvSpPr txBox="1"/>
          <p:nvPr/>
        </p:nvSpPr>
        <p:spPr>
          <a:xfrm>
            <a:off x="6516216" y="2739940"/>
            <a:ext cx="2267744" cy="369332"/>
          </a:xfrm>
          <a:prstGeom prst="rect">
            <a:avLst/>
          </a:prstGeom>
          <a:noFill/>
        </p:spPr>
        <p:txBody>
          <a:bodyPr wrap="square" rtlCol="0">
            <a:spAutoFit/>
          </a:bodyPr>
          <a:lstStyle/>
          <a:p>
            <a:r>
              <a:rPr lang="es-EC" b="1" dirty="0" smtClean="0">
                <a:latin typeface="+mn-lt"/>
              </a:rPr>
              <a:t>INTERROGANTES</a:t>
            </a:r>
            <a:endParaRPr lang="es-EC" b="1" dirty="0">
              <a:latin typeface="+mn-lt"/>
            </a:endParaRPr>
          </a:p>
        </p:txBody>
      </p:sp>
    </p:spTree>
    <p:extLst>
      <p:ext uri="{BB962C8B-B14F-4D97-AF65-F5344CB8AC3E}">
        <p14:creationId xmlns:p14="http://schemas.microsoft.com/office/powerpoint/2010/main" xmlns="" val="3055617460"/>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6" y="1067750"/>
            <a:ext cx="7272808" cy="58477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s-ES" sz="3200" b="1" dirty="0" smtClean="0">
                <a:ln w="10541" cmpd="sng">
                  <a:noFill/>
                  <a:prstDash val="solid"/>
                </a:ln>
                <a:solidFill>
                  <a:schemeClr val="tx1"/>
                </a:solidFill>
                <a:effectLst>
                  <a:outerShdw blurRad="38100" dist="38100" dir="2700000" algn="tl">
                    <a:srgbClr val="000000">
                      <a:alpha val="43137"/>
                    </a:srgbClr>
                  </a:outerShdw>
                </a:effectLst>
                <a:latin typeface="+mj-lt"/>
                <a:cs typeface="Arial" pitchFamily="34" charset="0"/>
              </a:rPr>
              <a:t>JUSTIFICACIÓN</a:t>
            </a:r>
            <a:endParaRPr lang="es-ES" sz="3200" b="1" dirty="0">
              <a:ln w="10541" cmpd="sng">
                <a:noFill/>
                <a:prstDash val="solid"/>
              </a:ln>
              <a:solidFill>
                <a:schemeClr val="tx1"/>
              </a:solidFill>
              <a:effectLst>
                <a:outerShdw blurRad="38100" dist="38100" dir="2700000" algn="tl">
                  <a:srgbClr val="000000">
                    <a:alpha val="43137"/>
                  </a:srgbClr>
                </a:outerShdw>
              </a:effectLst>
              <a:latin typeface="+mj-lt"/>
              <a:cs typeface="Arial" pitchFamily="34" charset="0"/>
            </a:endParaRPr>
          </a:p>
        </p:txBody>
      </p:sp>
      <p:pic>
        <p:nvPicPr>
          <p:cNvPr id="3"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251518" y="212936"/>
            <a:ext cx="1584177" cy="482241"/>
          </a:xfrm>
          <a:prstGeom prst="rect">
            <a:avLst/>
          </a:prstGeom>
          <a:noFill/>
          <a:ln w="9525">
            <a:noFill/>
            <a:miter lim="800000"/>
            <a:headEnd/>
            <a:tailEnd/>
          </a:ln>
        </p:spPr>
      </p:pic>
      <p:sp>
        <p:nvSpPr>
          <p:cNvPr id="5" name="4 CuadroTexto"/>
          <p:cNvSpPr txBox="1"/>
          <p:nvPr/>
        </p:nvSpPr>
        <p:spPr>
          <a:xfrm>
            <a:off x="1043606" y="2174142"/>
            <a:ext cx="2520280" cy="936104"/>
          </a:xfrm>
          <a:prstGeom prst="rect">
            <a:avLst/>
          </a:prstGeom>
          <a:solidFill>
            <a:schemeClr val="bg1"/>
          </a:solidFill>
        </p:spPr>
        <p:txBody>
          <a:bodyPr wrap="square" rtlCol="0">
            <a:spAutoFit/>
          </a:bodyPr>
          <a:lstStyle/>
          <a:p>
            <a:pPr algn="ctr"/>
            <a:r>
              <a:rPr lang="es-EC" dirty="0" smtClean="0">
                <a:latin typeface="Calibri" panose="020F0502020204030204" pitchFamily="34" charset="0"/>
                <a:cs typeface="Calibri" panose="020F0502020204030204" pitchFamily="34" charset="0"/>
              </a:rPr>
              <a:t>Proporcionará datos sobre adquisición de lenguaje.</a:t>
            </a:r>
            <a:endParaRPr lang="es-EC" dirty="0">
              <a:latin typeface="Calibri" panose="020F0502020204030204" pitchFamily="34" charset="0"/>
              <a:cs typeface="Calibri" panose="020F0502020204030204" pitchFamily="34" charset="0"/>
            </a:endParaRPr>
          </a:p>
        </p:txBody>
      </p:sp>
      <p:sp>
        <p:nvSpPr>
          <p:cNvPr id="7" name="6 CuadroTexto"/>
          <p:cNvSpPr txBox="1"/>
          <p:nvPr/>
        </p:nvSpPr>
        <p:spPr>
          <a:xfrm>
            <a:off x="5436096" y="2186916"/>
            <a:ext cx="3024336" cy="646331"/>
          </a:xfrm>
          <a:prstGeom prst="rect">
            <a:avLst/>
          </a:prstGeom>
          <a:solidFill>
            <a:schemeClr val="bg1"/>
          </a:solidFill>
        </p:spPr>
        <p:txBody>
          <a:bodyPr wrap="square" rtlCol="0">
            <a:spAutoFit/>
          </a:bodyPr>
          <a:lstStyle/>
          <a:p>
            <a:pPr algn="ctr"/>
            <a:r>
              <a:rPr lang="es-EC" dirty="0" smtClean="0">
                <a:latin typeface="Calibri" panose="020F0502020204030204" pitchFamily="34" charset="0"/>
                <a:cs typeface="Calibri" panose="020F0502020204030204" pitchFamily="34" charset="0"/>
              </a:rPr>
              <a:t>Beneficiarios principales comunidad educativa.</a:t>
            </a:r>
            <a:endParaRPr lang="es-EC" dirty="0">
              <a:latin typeface="Calibri" panose="020F0502020204030204" pitchFamily="34" charset="0"/>
              <a:cs typeface="Calibri" panose="020F0502020204030204" pitchFamily="34" charset="0"/>
            </a:endParaRPr>
          </a:p>
        </p:txBody>
      </p:sp>
      <p:sp>
        <p:nvSpPr>
          <p:cNvPr id="8" name="7 CuadroTexto"/>
          <p:cNvSpPr txBox="1"/>
          <p:nvPr/>
        </p:nvSpPr>
        <p:spPr>
          <a:xfrm>
            <a:off x="3275856" y="3501008"/>
            <a:ext cx="2376264" cy="923330"/>
          </a:xfrm>
          <a:prstGeom prst="rect">
            <a:avLst/>
          </a:prstGeom>
          <a:solidFill>
            <a:schemeClr val="bg1"/>
          </a:solidFill>
        </p:spPr>
        <p:txBody>
          <a:bodyPr wrap="square" rtlCol="0">
            <a:spAutoFit/>
          </a:bodyPr>
          <a:lstStyle/>
          <a:p>
            <a:pPr algn="ctr"/>
            <a:r>
              <a:rPr lang="es-EC" dirty="0" smtClean="0">
                <a:latin typeface="Calibri" panose="020F0502020204030204" pitchFamily="34" charset="0"/>
                <a:cs typeface="Calibri" panose="020F0502020204030204" pitchFamily="34" charset="0"/>
              </a:rPr>
              <a:t>Facilitará una visión mas cercana del trabajo docente.</a:t>
            </a:r>
            <a:endParaRPr lang="es-EC" dirty="0">
              <a:latin typeface="Calibri" panose="020F0502020204030204" pitchFamily="34" charset="0"/>
              <a:cs typeface="Calibri" panose="020F0502020204030204" pitchFamily="34" charset="0"/>
            </a:endParaRPr>
          </a:p>
        </p:txBody>
      </p:sp>
      <p:sp>
        <p:nvSpPr>
          <p:cNvPr id="9" name="8 Rectángulo"/>
          <p:cNvSpPr/>
          <p:nvPr/>
        </p:nvSpPr>
        <p:spPr>
          <a:xfrm>
            <a:off x="1961964" y="5157192"/>
            <a:ext cx="4572000" cy="646331"/>
          </a:xfrm>
          <a:prstGeom prst="rect">
            <a:avLst/>
          </a:prstGeom>
          <a:solidFill>
            <a:schemeClr val="bg1"/>
          </a:solidFill>
        </p:spPr>
        <p:txBody>
          <a:bodyPr>
            <a:spAutoFit/>
          </a:bodyPr>
          <a:lstStyle/>
          <a:p>
            <a:r>
              <a:rPr lang="es-EC" dirty="0" smtClean="0">
                <a:latin typeface="Calibri" panose="020F0502020204030204" pitchFamily="34" charset="0"/>
                <a:cs typeface="Calibri" panose="020F0502020204030204" pitchFamily="34" charset="0"/>
              </a:rPr>
              <a:t>Contribuirá a que no existan rechazos sociales por causa del lenguaje verbal defectuoso.</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7666814"/>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843808" y="274638"/>
            <a:ext cx="3384376" cy="85010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C" sz="4000" b="1" dirty="0">
                <a:ln w="10541" cmpd="sng">
                  <a:noFill/>
                  <a:prstDash val="solid"/>
                </a:ln>
                <a:effectLst>
                  <a:outerShdw blurRad="38100" dist="38100" dir="2700000" algn="tl">
                    <a:srgbClr val="000000">
                      <a:alpha val="43137"/>
                    </a:srgbClr>
                  </a:outerShdw>
                </a:effectLst>
                <a:latin typeface="+mj-lt"/>
                <a:cs typeface="Arial" pitchFamily="34" charset="0"/>
              </a:rPr>
              <a:t>OBJETIVOS</a:t>
            </a:r>
          </a:p>
        </p:txBody>
      </p:sp>
      <p:graphicFrame>
        <p:nvGraphicFramePr>
          <p:cNvPr id="6" name="5 Diagrama"/>
          <p:cNvGraphicFramePr/>
          <p:nvPr>
            <p:extLst>
              <p:ext uri="{D42A27DB-BD31-4B8C-83A1-F6EECF244321}">
                <p14:modId xmlns:p14="http://schemas.microsoft.com/office/powerpoint/2010/main" xmlns="" val="3945891556"/>
              </p:ext>
            </p:extLst>
          </p:nvPr>
        </p:nvGraphicFramePr>
        <p:xfrm>
          <a:off x="683568" y="1700808"/>
          <a:ext cx="748883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1 Imagen" descr="C:\Documents and Settings\mpalacios\Escritorio\LOGOTIPOS UNIVERSIDADa\LOGO PRINCIPAL.PNG"/>
          <p:cNvPicPr>
            <a:picLocks noChangeAspect="1" noChangeArrowheads="1"/>
          </p:cNvPicPr>
          <p:nvPr/>
        </p:nvPicPr>
        <p:blipFill>
          <a:blip r:embed="rId7" cstate="print"/>
          <a:srcRect/>
          <a:stretch>
            <a:fillRect/>
          </a:stretch>
        </p:blipFill>
        <p:spPr bwMode="auto">
          <a:xfrm>
            <a:off x="251518" y="274638"/>
            <a:ext cx="1584177" cy="482241"/>
          </a:xfrm>
          <a:prstGeom prst="rect">
            <a:avLst/>
          </a:prstGeom>
          <a:noFill/>
          <a:ln w="9525">
            <a:noFill/>
            <a:miter lim="800000"/>
            <a:headEnd/>
            <a:tailEnd/>
          </a:ln>
        </p:spPr>
      </p:pic>
    </p:spTree>
    <p:extLst>
      <p:ext uri="{BB962C8B-B14F-4D97-AF65-F5344CB8AC3E}">
        <p14:creationId xmlns:p14="http://schemas.microsoft.com/office/powerpoint/2010/main" xmlns="" val="2771146179"/>
      </p:ext>
    </p:extLst>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1 Imagen" descr="C:\Documents and Settings\mpalacios\Escritorio\LOGOTIPOS UNIVERSIDADa\LOGO PRINCIPAL.PNG"/>
          <p:cNvPicPr>
            <a:picLocks noChangeAspect="1" noChangeArrowheads="1"/>
          </p:cNvPicPr>
          <p:nvPr/>
        </p:nvPicPr>
        <p:blipFill>
          <a:blip r:embed="rId2" cstate="print"/>
          <a:srcRect/>
          <a:stretch>
            <a:fillRect/>
          </a:stretch>
        </p:blipFill>
        <p:spPr bwMode="auto">
          <a:xfrm>
            <a:off x="539750" y="476250"/>
            <a:ext cx="3311525" cy="1008063"/>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xmlns="" val="3840218332"/>
              </p:ext>
            </p:extLst>
          </p:nvPr>
        </p:nvGraphicFramePr>
        <p:xfrm>
          <a:off x="683568" y="2564904"/>
          <a:ext cx="7848872"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slow" p14:dur="175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burbujas verdes">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burbujas verdes</Template>
  <TotalTime>3949</TotalTime>
  <Words>2046</Words>
  <Application>Microsoft Office PowerPoint</Application>
  <PresentationFormat>Presentación en pantalla (4:3)</PresentationFormat>
  <Paragraphs>627</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burbujas verdes</vt:lpstr>
      <vt:lpstr>Diapositiva 1</vt:lpstr>
      <vt:lpstr>TEMA:   ESTUDIO COMPARATIVO PRE Y POST-TEST DEL LENGUAJE VERBAL DE LOS NIÑOS Y NIÑAS DE 4-5 AÑOS DE EDAD, DEL CENTRO DE EDUCACIÓN INICIAL N°. 1 DEL MINISTERIO DE EDUCACIÓN 2014.</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 </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ESCRIBA EL TEMA DE SU INVESTIGACIÓN</dc:title>
  <dc:creator>User</dc:creator>
  <cp:lastModifiedBy>PERSONAL</cp:lastModifiedBy>
  <cp:revision>325</cp:revision>
  <dcterms:created xsi:type="dcterms:W3CDTF">2014-03-29T14:24:53Z</dcterms:created>
  <dcterms:modified xsi:type="dcterms:W3CDTF">2015-06-13T15:00:08Z</dcterms:modified>
</cp:coreProperties>
</file>