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7" r:id="rId1"/>
  </p:sldMasterIdLst>
  <p:notesMasterIdLst>
    <p:notesMasterId r:id="rId38"/>
  </p:notesMasterIdLst>
  <p:sldIdLst>
    <p:sldId id="256" r:id="rId2"/>
    <p:sldId id="257" r:id="rId3"/>
    <p:sldId id="258" r:id="rId4"/>
    <p:sldId id="259" r:id="rId5"/>
    <p:sldId id="260" r:id="rId6"/>
    <p:sldId id="302" r:id="rId7"/>
    <p:sldId id="289" r:id="rId8"/>
    <p:sldId id="290" r:id="rId9"/>
    <p:sldId id="262" r:id="rId10"/>
    <p:sldId id="263" r:id="rId11"/>
    <p:sldId id="282" r:id="rId12"/>
    <p:sldId id="294" r:id="rId13"/>
    <p:sldId id="295" r:id="rId14"/>
    <p:sldId id="296" r:id="rId15"/>
    <p:sldId id="297" r:id="rId16"/>
    <p:sldId id="298" r:id="rId17"/>
    <p:sldId id="299" r:id="rId18"/>
    <p:sldId id="291" r:id="rId19"/>
    <p:sldId id="266" r:id="rId20"/>
    <p:sldId id="280" r:id="rId21"/>
    <p:sldId id="281" r:id="rId22"/>
    <p:sldId id="283" r:id="rId23"/>
    <p:sldId id="287" r:id="rId24"/>
    <p:sldId id="284" r:id="rId25"/>
    <p:sldId id="300" r:id="rId26"/>
    <p:sldId id="265" r:id="rId27"/>
    <p:sldId id="268" r:id="rId28"/>
    <p:sldId id="301" r:id="rId29"/>
    <p:sldId id="269" r:id="rId30"/>
    <p:sldId id="292" r:id="rId31"/>
    <p:sldId id="293" r:id="rId32"/>
    <p:sldId id="278" r:id="rId33"/>
    <p:sldId id="303" r:id="rId34"/>
    <p:sldId id="279" r:id="rId35"/>
    <p:sldId id="304" r:id="rId36"/>
    <p:sldId id="305"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660"/>
  </p:normalViewPr>
  <p:slideViewPr>
    <p:cSldViewPr snapToGrid="0">
      <p:cViewPr varScale="1">
        <p:scale>
          <a:sx n="81" d="100"/>
          <a:sy n="81" d="100"/>
        </p:scale>
        <p:origin x="25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diagrams/_rels/data12.xml.rels><?xml version="1.0" encoding="UTF-8" standalone="yes"?>
<Relationships xmlns="http://schemas.openxmlformats.org/package/2006/relationships"><Relationship Id="rId1" Type="http://schemas.openxmlformats.org/officeDocument/2006/relationships/image" Target="../media/image35.png"/></Relationships>
</file>

<file path=ppt/diagrams/_rels/data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 Id="rId4" Type="http://schemas.openxmlformats.org/officeDocument/2006/relationships/image" Target="../media/image39.png"/></Relationships>
</file>

<file path=ppt/diagrams/_rels/data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image" Target="../media/image48.png"/></Relationships>
</file>

<file path=ppt/diagrams/_rels/data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image" Target="../media/image50.png"/></Relationships>
</file>

<file path=ppt/diagrams/_rels/data6.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DFDA80-EE09-4C1D-B2C7-22E304F90991}" type="doc">
      <dgm:prSet loTypeId="urn:microsoft.com/office/officeart/2008/layout/PictureStrips" loCatId="list" qsTypeId="urn:microsoft.com/office/officeart/2005/8/quickstyle/simple1" qsCatId="simple" csTypeId="urn:microsoft.com/office/officeart/2005/8/colors/colorful5" csCatId="colorful" phldr="1"/>
      <dgm:spPr/>
    </dgm:pt>
    <dgm:pt modelId="{5E8EEF1E-8EEC-47FB-B7CE-6F2470B9DF64}">
      <dgm:prSet phldrT="[Texto]" custT="1">
        <dgm:style>
          <a:lnRef idx="2">
            <a:schemeClr val="accent2"/>
          </a:lnRef>
          <a:fillRef idx="1">
            <a:schemeClr val="lt1"/>
          </a:fillRef>
          <a:effectRef idx="0">
            <a:schemeClr val="accent2"/>
          </a:effectRef>
          <a:fontRef idx="minor">
            <a:schemeClr val="dk1"/>
          </a:fontRef>
        </dgm:style>
      </dgm:prSet>
      <dgm:spPr/>
      <dgm:t>
        <a:bodyPr/>
        <a:lstStyle/>
        <a:p>
          <a:r>
            <a:rPr lang="es-MX" sz="1800" dirty="0" smtClean="0">
              <a:solidFill>
                <a:schemeClr val="accent2">
                  <a:lumMod val="75000"/>
                </a:schemeClr>
              </a:solidFill>
              <a:latin typeface="Palatino Linotype" panose="02040502050505030304" pitchFamily="18" charset="0"/>
            </a:rPr>
            <a:t>Falta de planificación</a:t>
          </a:r>
          <a:endParaRPr lang="es-MX" sz="1800" dirty="0">
            <a:solidFill>
              <a:schemeClr val="accent2">
                <a:lumMod val="75000"/>
              </a:schemeClr>
            </a:solidFill>
            <a:latin typeface="Palatino Linotype" panose="02040502050505030304" pitchFamily="18" charset="0"/>
          </a:endParaRPr>
        </a:p>
      </dgm:t>
    </dgm:pt>
    <dgm:pt modelId="{65FA3FC7-34D9-4B7F-9D61-7073F2352B9D}" type="parTrans" cxnId="{697AAC21-153B-496F-B2F5-73E09FA7BEFF}">
      <dgm:prSet/>
      <dgm:spPr/>
      <dgm:t>
        <a:bodyPr/>
        <a:lstStyle/>
        <a:p>
          <a:endParaRPr lang="es-MX" sz="1800"/>
        </a:p>
      </dgm:t>
    </dgm:pt>
    <dgm:pt modelId="{313DE7A3-41E8-4CCB-9E97-7E24ED865421}" type="sibTrans" cxnId="{697AAC21-153B-496F-B2F5-73E09FA7BEFF}">
      <dgm:prSet/>
      <dgm:spPr/>
      <dgm:t>
        <a:bodyPr/>
        <a:lstStyle/>
        <a:p>
          <a:endParaRPr lang="es-MX" sz="1800"/>
        </a:p>
      </dgm:t>
    </dgm:pt>
    <dgm:pt modelId="{C3DAC9FC-A1B6-4911-A403-4288B2C86C01}">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MX" sz="1800" dirty="0" smtClean="0">
              <a:solidFill>
                <a:schemeClr val="accent6">
                  <a:lumMod val="75000"/>
                </a:schemeClr>
              </a:solidFill>
              <a:latin typeface="Palatino Linotype" panose="02040502050505030304" pitchFamily="18" charset="0"/>
            </a:rPr>
            <a:t>Carencia objetivos</a:t>
          </a:r>
          <a:endParaRPr lang="es-MX" sz="1800" dirty="0">
            <a:solidFill>
              <a:schemeClr val="accent6">
                <a:lumMod val="75000"/>
              </a:schemeClr>
            </a:solidFill>
            <a:latin typeface="Palatino Linotype" panose="02040502050505030304" pitchFamily="18" charset="0"/>
          </a:endParaRPr>
        </a:p>
      </dgm:t>
    </dgm:pt>
    <dgm:pt modelId="{3033524A-FF9E-4571-A226-7D21903D4A2C}" type="parTrans" cxnId="{5135962E-7C2D-41C6-8818-B4A2186785D4}">
      <dgm:prSet/>
      <dgm:spPr/>
      <dgm:t>
        <a:bodyPr/>
        <a:lstStyle/>
        <a:p>
          <a:endParaRPr lang="es-MX" sz="1800"/>
        </a:p>
      </dgm:t>
    </dgm:pt>
    <dgm:pt modelId="{54DE36C9-C1CC-4582-B0D2-572B0B5784C4}" type="sibTrans" cxnId="{5135962E-7C2D-41C6-8818-B4A2186785D4}">
      <dgm:prSet/>
      <dgm:spPr/>
      <dgm:t>
        <a:bodyPr/>
        <a:lstStyle/>
        <a:p>
          <a:endParaRPr lang="es-MX" sz="1800"/>
        </a:p>
      </dgm:t>
    </dgm:pt>
    <dgm:pt modelId="{53462A1F-C672-47DC-B9AB-035F2AEE0094}">
      <dgm:prSet phldrT="[Texto]" custT="1">
        <dgm:style>
          <a:lnRef idx="2">
            <a:schemeClr val="accent4"/>
          </a:lnRef>
          <a:fillRef idx="1">
            <a:schemeClr val="lt1"/>
          </a:fillRef>
          <a:effectRef idx="0">
            <a:schemeClr val="accent4"/>
          </a:effectRef>
          <a:fontRef idx="minor">
            <a:schemeClr val="dk1"/>
          </a:fontRef>
        </dgm:style>
      </dgm:prSet>
      <dgm:spPr/>
      <dgm:t>
        <a:bodyPr/>
        <a:lstStyle/>
        <a:p>
          <a:r>
            <a:rPr lang="es-MX" sz="1800" dirty="0" smtClean="0">
              <a:solidFill>
                <a:schemeClr val="accent4">
                  <a:lumMod val="50000"/>
                </a:schemeClr>
              </a:solidFill>
              <a:latin typeface="Palatino Linotype" panose="02040502050505030304" pitchFamily="18" charset="0"/>
            </a:rPr>
            <a:t>Falta de manuales de procedimientos y funciones</a:t>
          </a:r>
          <a:endParaRPr lang="es-MX" sz="1800" dirty="0">
            <a:solidFill>
              <a:schemeClr val="accent4">
                <a:lumMod val="50000"/>
              </a:schemeClr>
            </a:solidFill>
            <a:latin typeface="Palatino Linotype" panose="02040502050505030304" pitchFamily="18" charset="0"/>
          </a:endParaRPr>
        </a:p>
      </dgm:t>
    </dgm:pt>
    <dgm:pt modelId="{8B8E7214-3632-4EF2-8F3F-FD1A7B2551B7}" type="parTrans" cxnId="{D13B63C7-3128-46BB-8B06-45ABACC6DDFA}">
      <dgm:prSet/>
      <dgm:spPr/>
      <dgm:t>
        <a:bodyPr/>
        <a:lstStyle/>
        <a:p>
          <a:endParaRPr lang="es-MX" sz="1800"/>
        </a:p>
      </dgm:t>
    </dgm:pt>
    <dgm:pt modelId="{F4259737-91AC-45DB-AC11-F45C2967754A}" type="sibTrans" cxnId="{D13B63C7-3128-46BB-8B06-45ABACC6DDFA}">
      <dgm:prSet/>
      <dgm:spPr/>
      <dgm:t>
        <a:bodyPr/>
        <a:lstStyle/>
        <a:p>
          <a:endParaRPr lang="es-MX" sz="1800"/>
        </a:p>
      </dgm:t>
    </dgm:pt>
    <dgm:pt modelId="{1E64770F-880A-4BA8-8B97-655411FE23B5}">
      <dgm:prSet phldrT="[Texto]" custT="1">
        <dgm:style>
          <a:lnRef idx="2">
            <a:schemeClr val="accent2"/>
          </a:lnRef>
          <a:fillRef idx="1">
            <a:schemeClr val="lt1"/>
          </a:fillRef>
          <a:effectRef idx="0">
            <a:schemeClr val="accent2"/>
          </a:effectRef>
          <a:fontRef idx="minor">
            <a:schemeClr val="dk1"/>
          </a:fontRef>
        </dgm:style>
      </dgm:prSet>
      <dgm:spPr/>
      <dgm:t>
        <a:bodyPr/>
        <a:lstStyle/>
        <a:p>
          <a:r>
            <a:rPr lang="es-MX" sz="1800" dirty="0" smtClean="0">
              <a:solidFill>
                <a:schemeClr val="accent2">
                  <a:lumMod val="75000"/>
                </a:schemeClr>
              </a:solidFill>
              <a:latin typeface="Palatino Linotype" panose="02040502050505030304" pitchFamily="18" charset="0"/>
            </a:rPr>
            <a:t>Elevados gastos operativos</a:t>
          </a:r>
          <a:endParaRPr lang="es-MX" sz="1800" dirty="0">
            <a:solidFill>
              <a:schemeClr val="accent4">
                <a:lumMod val="50000"/>
              </a:schemeClr>
            </a:solidFill>
            <a:latin typeface="Palatino Linotype" panose="02040502050505030304" pitchFamily="18" charset="0"/>
          </a:endParaRPr>
        </a:p>
      </dgm:t>
    </dgm:pt>
    <dgm:pt modelId="{AF965E38-1F0E-4449-B815-827E25698EC7}" type="parTrans" cxnId="{EDE80E0D-4797-433B-A0B8-F59DFED54CF6}">
      <dgm:prSet/>
      <dgm:spPr/>
      <dgm:t>
        <a:bodyPr/>
        <a:lstStyle/>
        <a:p>
          <a:endParaRPr lang="es-CO" sz="1800"/>
        </a:p>
      </dgm:t>
    </dgm:pt>
    <dgm:pt modelId="{D104CC8C-E17A-4D81-9FA7-4047A5D19308}" type="sibTrans" cxnId="{EDE80E0D-4797-433B-A0B8-F59DFED54CF6}">
      <dgm:prSet/>
      <dgm:spPr/>
      <dgm:t>
        <a:bodyPr/>
        <a:lstStyle/>
        <a:p>
          <a:endParaRPr lang="es-CO" sz="1800"/>
        </a:p>
      </dgm:t>
    </dgm:pt>
    <dgm:pt modelId="{3CD69E8E-05AD-4A5D-92D3-7B96AFE19898}">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MX" sz="1800" dirty="0" smtClean="0">
              <a:solidFill>
                <a:schemeClr val="accent6">
                  <a:lumMod val="50000"/>
                </a:schemeClr>
              </a:solidFill>
              <a:latin typeface="Palatino Linotype" panose="02040502050505030304" pitchFamily="18" charset="0"/>
            </a:rPr>
            <a:t>Políticas no aplicadas</a:t>
          </a:r>
          <a:endParaRPr lang="es-MX" sz="1800" dirty="0">
            <a:solidFill>
              <a:schemeClr val="accent6">
                <a:lumMod val="50000"/>
              </a:schemeClr>
            </a:solidFill>
            <a:latin typeface="Palatino Linotype" panose="02040502050505030304" pitchFamily="18" charset="0"/>
          </a:endParaRPr>
        </a:p>
      </dgm:t>
    </dgm:pt>
    <dgm:pt modelId="{40604C36-021C-47A1-A3CD-5B3737040618}" type="parTrans" cxnId="{85160E35-D7D6-4C5C-9B9F-AF2E221FF010}">
      <dgm:prSet/>
      <dgm:spPr/>
      <dgm:t>
        <a:bodyPr/>
        <a:lstStyle/>
        <a:p>
          <a:endParaRPr lang="es-CO" sz="1800"/>
        </a:p>
      </dgm:t>
    </dgm:pt>
    <dgm:pt modelId="{5E13D954-6963-4675-A077-105026BCB3D0}" type="sibTrans" cxnId="{85160E35-D7D6-4C5C-9B9F-AF2E221FF010}">
      <dgm:prSet/>
      <dgm:spPr/>
      <dgm:t>
        <a:bodyPr/>
        <a:lstStyle/>
        <a:p>
          <a:endParaRPr lang="es-CO" sz="1800"/>
        </a:p>
      </dgm:t>
    </dgm:pt>
    <dgm:pt modelId="{C5290E15-849C-4DA1-9E45-CD93D1550B78}" type="pres">
      <dgm:prSet presAssocID="{F2DFDA80-EE09-4C1D-B2C7-22E304F90991}" presName="Name0" presStyleCnt="0">
        <dgm:presLayoutVars>
          <dgm:dir/>
          <dgm:resizeHandles val="exact"/>
        </dgm:presLayoutVars>
      </dgm:prSet>
      <dgm:spPr/>
    </dgm:pt>
    <dgm:pt modelId="{6FCA644F-A233-4E52-90D9-283A4689E122}" type="pres">
      <dgm:prSet presAssocID="{5E8EEF1E-8EEC-47FB-B7CE-6F2470B9DF64}" presName="composite" presStyleCnt="0"/>
      <dgm:spPr/>
    </dgm:pt>
    <dgm:pt modelId="{48684075-D209-443E-97AB-371194A39573}" type="pres">
      <dgm:prSet presAssocID="{5E8EEF1E-8EEC-47FB-B7CE-6F2470B9DF64}" presName="rect1" presStyleLbl="trAlignAcc1" presStyleIdx="0" presStyleCnt="5">
        <dgm:presLayoutVars>
          <dgm:bulletEnabled val="1"/>
        </dgm:presLayoutVars>
      </dgm:prSet>
      <dgm:spPr/>
      <dgm:t>
        <a:bodyPr/>
        <a:lstStyle/>
        <a:p>
          <a:endParaRPr lang="es-CO"/>
        </a:p>
      </dgm:t>
    </dgm:pt>
    <dgm:pt modelId="{C1E39ACB-EC1F-4A5D-90CB-1619AB69ABE7}" type="pres">
      <dgm:prSet presAssocID="{5E8EEF1E-8EEC-47FB-B7CE-6F2470B9DF64}" presName="rect2" presStyleLbl="fgImgPlace1" presStyleIdx="0" presStyleCnt="5"/>
      <dgm:spPr>
        <a:blipFill rotWithShape="1">
          <a:blip xmlns:r="http://schemas.openxmlformats.org/officeDocument/2006/relationships" r:embed="rId1"/>
          <a:stretch>
            <a:fillRect/>
          </a:stretch>
        </a:blipFill>
      </dgm:spPr>
    </dgm:pt>
    <dgm:pt modelId="{FCF1148A-5FBC-4618-B458-68A974EB6335}" type="pres">
      <dgm:prSet presAssocID="{313DE7A3-41E8-4CCB-9E97-7E24ED865421}" presName="sibTrans" presStyleCnt="0"/>
      <dgm:spPr/>
    </dgm:pt>
    <dgm:pt modelId="{09CCCC4B-D9E8-4784-B855-789F7A929B70}" type="pres">
      <dgm:prSet presAssocID="{C3DAC9FC-A1B6-4911-A403-4288B2C86C01}" presName="composite" presStyleCnt="0"/>
      <dgm:spPr/>
    </dgm:pt>
    <dgm:pt modelId="{7E294CC9-2CE7-4F7E-A619-53E495DB8FFA}" type="pres">
      <dgm:prSet presAssocID="{C3DAC9FC-A1B6-4911-A403-4288B2C86C01}" presName="rect1" presStyleLbl="trAlignAcc1" presStyleIdx="1" presStyleCnt="5">
        <dgm:presLayoutVars>
          <dgm:bulletEnabled val="1"/>
        </dgm:presLayoutVars>
      </dgm:prSet>
      <dgm:spPr/>
      <dgm:t>
        <a:bodyPr/>
        <a:lstStyle/>
        <a:p>
          <a:endParaRPr lang="es-CO"/>
        </a:p>
      </dgm:t>
    </dgm:pt>
    <dgm:pt modelId="{F3C59329-4CCB-401B-9CC3-02E54D8AC231}" type="pres">
      <dgm:prSet presAssocID="{C3DAC9FC-A1B6-4911-A403-4288B2C86C01}" presName="rect2" presStyleLbl="fgImgPlace1" presStyleIdx="1" presStyleCnt="5"/>
      <dgm:spPr>
        <a:blipFill rotWithShape="1">
          <a:blip xmlns:r="http://schemas.openxmlformats.org/officeDocument/2006/relationships" r:embed="rId2"/>
          <a:stretch>
            <a:fillRect/>
          </a:stretch>
        </a:blipFill>
      </dgm:spPr>
    </dgm:pt>
    <dgm:pt modelId="{E130BC5E-824A-4DC2-A310-5C447559448A}" type="pres">
      <dgm:prSet presAssocID="{54DE36C9-C1CC-4582-B0D2-572B0B5784C4}" presName="sibTrans" presStyleCnt="0"/>
      <dgm:spPr/>
    </dgm:pt>
    <dgm:pt modelId="{2E1CFBC7-16B6-4492-9F2B-9BCA10B44656}" type="pres">
      <dgm:prSet presAssocID="{53462A1F-C672-47DC-B9AB-035F2AEE0094}" presName="composite" presStyleCnt="0"/>
      <dgm:spPr/>
    </dgm:pt>
    <dgm:pt modelId="{E741ABEE-7614-4A99-9559-F68AFABAA79A}" type="pres">
      <dgm:prSet presAssocID="{53462A1F-C672-47DC-B9AB-035F2AEE0094}" presName="rect1" presStyleLbl="trAlignAcc1" presStyleIdx="2" presStyleCnt="5">
        <dgm:presLayoutVars>
          <dgm:bulletEnabled val="1"/>
        </dgm:presLayoutVars>
      </dgm:prSet>
      <dgm:spPr/>
      <dgm:t>
        <a:bodyPr/>
        <a:lstStyle/>
        <a:p>
          <a:endParaRPr lang="es-CO"/>
        </a:p>
      </dgm:t>
    </dgm:pt>
    <dgm:pt modelId="{878F8321-B202-4DA0-8DC2-DA7068840575}" type="pres">
      <dgm:prSet presAssocID="{53462A1F-C672-47DC-B9AB-035F2AEE0094}" presName="rect2" presStyleLbl="fgImgPlace1" presStyleIdx="2" presStyleCnt="5"/>
      <dgm:spPr>
        <a:blipFill rotWithShape="1">
          <a:blip xmlns:r="http://schemas.openxmlformats.org/officeDocument/2006/relationships" r:embed="rId3"/>
          <a:stretch>
            <a:fillRect/>
          </a:stretch>
        </a:blipFill>
      </dgm:spPr>
    </dgm:pt>
    <dgm:pt modelId="{CE80E830-AB3A-4640-9330-E549276FD5BF}" type="pres">
      <dgm:prSet presAssocID="{F4259737-91AC-45DB-AC11-F45C2967754A}" presName="sibTrans" presStyleCnt="0"/>
      <dgm:spPr/>
    </dgm:pt>
    <dgm:pt modelId="{95B461DA-4704-4F54-ACC8-C44DB482B079}" type="pres">
      <dgm:prSet presAssocID="{1E64770F-880A-4BA8-8B97-655411FE23B5}" presName="composite" presStyleCnt="0"/>
      <dgm:spPr/>
    </dgm:pt>
    <dgm:pt modelId="{5362EA06-9545-4BDF-83AA-B016DED3E4B8}" type="pres">
      <dgm:prSet presAssocID="{1E64770F-880A-4BA8-8B97-655411FE23B5}" presName="rect1" presStyleLbl="trAlignAcc1" presStyleIdx="3" presStyleCnt="5">
        <dgm:presLayoutVars>
          <dgm:bulletEnabled val="1"/>
        </dgm:presLayoutVars>
      </dgm:prSet>
      <dgm:spPr/>
      <dgm:t>
        <a:bodyPr/>
        <a:lstStyle/>
        <a:p>
          <a:endParaRPr lang="es-CO"/>
        </a:p>
      </dgm:t>
    </dgm:pt>
    <dgm:pt modelId="{C7755477-188C-4EAE-B217-49E74AB469D9}" type="pres">
      <dgm:prSet presAssocID="{1E64770F-880A-4BA8-8B97-655411FE23B5}" presName="rect2" presStyleLbl="fgImgPlace1" presStyleIdx="3" presStyleCnt="5"/>
      <dgm:spPr>
        <a:blipFill rotWithShape="1">
          <a:blip xmlns:r="http://schemas.openxmlformats.org/officeDocument/2006/relationships" r:embed="rId4"/>
          <a:stretch>
            <a:fillRect/>
          </a:stretch>
        </a:blipFill>
      </dgm:spPr>
    </dgm:pt>
    <dgm:pt modelId="{7A251C5D-3E8E-4663-B4CB-511EC07FC571}" type="pres">
      <dgm:prSet presAssocID="{D104CC8C-E17A-4D81-9FA7-4047A5D19308}" presName="sibTrans" presStyleCnt="0"/>
      <dgm:spPr/>
    </dgm:pt>
    <dgm:pt modelId="{CD750C8D-7982-482D-9ED5-2B2515E3F5CD}" type="pres">
      <dgm:prSet presAssocID="{3CD69E8E-05AD-4A5D-92D3-7B96AFE19898}" presName="composite" presStyleCnt="0"/>
      <dgm:spPr/>
    </dgm:pt>
    <dgm:pt modelId="{FECBCA31-A036-4B80-80DF-4DF39C27ACF2}" type="pres">
      <dgm:prSet presAssocID="{3CD69E8E-05AD-4A5D-92D3-7B96AFE19898}" presName="rect1" presStyleLbl="trAlignAcc1" presStyleIdx="4" presStyleCnt="5">
        <dgm:presLayoutVars>
          <dgm:bulletEnabled val="1"/>
        </dgm:presLayoutVars>
      </dgm:prSet>
      <dgm:spPr/>
      <dgm:t>
        <a:bodyPr/>
        <a:lstStyle/>
        <a:p>
          <a:endParaRPr lang="es-CO"/>
        </a:p>
      </dgm:t>
    </dgm:pt>
    <dgm:pt modelId="{BF3DC7EA-8186-4DFB-8D5A-96B54C817482}" type="pres">
      <dgm:prSet presAssocID="{3CD69E8E-05AD-4A5D-92D3-7B96AFE19898}" presName="rect2" presStyleLbl="fgImgPlace1" presStyleIdx="4" presStyleCnt="5"/>
      <dgm:spPr>
        <a:blipFill rotWithShape="1">
          <a:blip xmlns:r="http://schemas.openxmlformats.org/officeDocument/2006/relationships" r:embed="rId5"/>
          <a:stretch>
            <a:fillRect/>
          </a:stretch>
        </a:blipFill>
      </dgm:spPr>
    </dgm:pt>
  </dgm:ptLst>
  <dgm:cxnLst>
    <dgm:cxn modelId="{EDE80E0D-4797-433B-A0B8-F59DFED54CF6}" srcId="{F2DFDA80-EE09-4C1D-B2C7-22E304F90991}" destId="{1E64770F-880A-4BA8-8B97-655411FE23B5}" srcOrd="3" destOrd="0" parTransId="{AF965E38-1F0E-4449-B815-827E25698EC7}" sibTransId="{D104CC8C-E17A-4D81-9FA7-4047A5D19308}"/>
    <dgm:cxn modelId="{AEF5EDAC-D679-4F53-A70B-AF48DC08CD15}" type="presOf" srcId="{3CD69E8E-05AD-4A5D-92D3-7B96AFE19898}" destId="{FECBCA31-A036-4B80-80DF-4DF39C27ACF2}" srcOrd="0" destOrd="0" presId="urn:microsoft.com/office/officeart/2008/layout/PictureStrips"/>
    <dgm:cxn modelId="{697AAC21-153B-496F-B2F5-73E09FA7BEFF}" srcId="{F2DFDA80-EE09-4C1D-B2C7-22E304F90991}" destId="{5E8EEF1E-8EEC-47FB-B7CE-6F2470B9DF64}" srcOrd="0" destOrd="0" parTransId="{65FA3FC7-34D9-4B7F-9D61-7073F2352B9D}" sibTransId="{313DE7A3-41E8-4CCB-9E97-7E24ED865421}"/>
    <dgm:cxn modelId="{D13B63C7-3128-46BB-8B06-45ABACC6DDFA}" srcId="{F2DFDA80-EE09-4C1D-B2C7-22E304F90991}" destId="{53462A1F-C672-47DC-B9AB-035F2AEE0094}" srcOrd="2" destOrd="0" parTransId="{8B8E7214-3632-4EF2-8F3F-FD1A7B2551B7}" sibTransId="{F4259737-91AC-45DB-AC11-F45C2967754A}"/>
    <dgm:cxn modelId="{5167FBFA-0767-4559-A239-F7F9D7A4ACD5}" type="presOf" srcId="{F2DFDA80-EE09-4C1D-B2C7-22E304F90991}" destId="{C5290E15-849C-4DA1-9E45-CD93D1550B78}" srcOrd="0" destOrd="0" presId="urn:microsoft.com/office/officeart/2008/layout/PictureStrips"/>
    <dgm:cxn modelId="{07A2F946-7034-4E55-938A-49501C197529}" type="presOf" srcId="{5E8EEF1E-8EEC-47FB-B7CE-6F2470B9DF64}" destId="{48684075-D209-443E-97AB-371194A39573}" srcOrd="0" destOrd="0" presId="urn:microsoft.com/office/officeart/2008/layout/PictureStrips"/>
    <dgm:cxn modelId="{2698633B-2168-44BE-B07F-C6C351C8BF23}" type="presOf" srcId="{53462A1F-C672-47DC-B9AB-035F2AEE0094}" destId="{E741ABEE-7614-4A99-9559-F68AFABAA79A}" srcOrd="0" destOrd="0" presId="urn:microsoft.com/office/officeart/2008/layout/PictureStrips"/>
    <dgm:cxn modelId="{85160E35-D7D6-4C5C-9B9F-AF2E221FF010}" srcId="{F2DFDA80-EE09-4C1D-B2C7-22E304F90991}" destId="{3CD69E8E-05AD-4A5D-92D3-7B96AFE19898}" srcOrd="4" destOrd="0" parTransId="{40604C36-021C-47A1-A3CD-5B3737040618}" sibTransId="{5E13D954-6963-4675-A077-105026BCB3D0}"/>
    <dgm:cxn modelId="{A3325516-AC08-4C2B-9584-E51B76E7FED7}" type="presOf" srcId="{C3DAC9FC-A1B6-4911-A403-4288B2C86C01}" destId="{7E294CC9-2CE7-4F7E-A619-53E495DB8FFA}" srcOrd="0" destOrd="0" presId="urn:microsoft.com/office/officeart/2008/layout/PictureStrips"/>
    <dgm:cxn modelId="{11DE5944-8E82-4063-8E3C-7B74E14CCE48}" type="presOf" srcId="{1E64770F-880A-4BA8-8B97-655411FE23B5}" destId="{5362EA06-9545-4BDF-83AA-B016DED3E4B8}" srcOrd="0" destOrd="0" presId="urn:microsoft.com/office/officeart/2008/layout/PictureStrips"/>
    <dgm:cxn modelId="{5135962E-7C2D-41C6-8818-B4A2186785D4}" srcId="{F2DFDA80-EE09-4C1D-B2C7-22E304F90991}" destId="{C3DAC9FC-A1B6-4911-A403-4288B2C86C01}" srcOrd="1" destOrd="0" parTransId="{3033524A-FF9E-4571-A226-7D21903D4A2C}" sibTransId="{54DE36C9-C1CC-4582-B0D2-572B0B5784C4}"/>
    <dgm:cxn modelId="{BE98D80E-7AB9-4BB6-9611-E0684F648948}" type="presParOf" srcId="{C5290E15-849C-4DA1-9E45-CD93D1550B78}" destId="{6FCA644F-A233-4E52-90D9-283A4689E122}" srcOrd="0" destOrd="0" presId="urn:microsoft.com/office/officeart/2008/layout/PictureStrips"/>
    <dgm:cxn modelId="{11BC22C2-4816-4CEE-8047-93F10C6D0362}" type="presParOf" srcId="{6FCA644F-A233-4E52-90D9-283A4689E122}" destId="{48684075-D209-443E-97AB-371194A39573}" srcOrd="0" destOrd="0" presId="urn:microsoft.com/office/officeart/2008/layout/PictureStrips"/>
    <dgm:cxn modelId="{2CA09755-202C-4923-98D0-922D3D59BE7C}" type="presParOf" srcId="{6FCA644F-A233-4E52-90D9-283A4689E122}" destId="{C1E39ACB-EC1F-4A5D-90CB-1619AB69ABE7}" srcOrd="1" destOrd="0" presId="urn:microsoft.com/office/officeart/2008/layout/PictureStrips"/>
    <dgm:cxn modelId="{7C54C07E-10F6-4010-8C97-0263332052FA}" type="presParOf" srcId="{C5290E15-849C-4DA1-9E45-CD93D1550B78}" destId="{FCF1148A-5FBC-4618-B458-68A974EB6335}" srcOrd="1" destOrd="0" presId="urn:microsoft.com/office/officeart/2008/layout/PictureStrips"/>
    <dgm:cxn modelId="{2C870EA5-EAB3-4DFF-A50A-341B1001BF7E}" type="presParOf" srcId="{C5290E15-849C-4DA1-9E45-CD93D1550B78}" destId="{09CCCC4B-D9E8-4784-B855-789F7A929B70}" srcOrd="2" destOrd="0" presId="urn:microsoft.com/office/officeart/2008/layout/PictureStrips"/>
    <dgm:cxn modelId="{009AD672-138A-4C88-85BE-A729BD6206AE}" type="presParOf" srcId="{09CCCC4B-D9E8-4784-B855-789F7A929B70}" destId="{7E294CC9-2CE7-4F7E-A619-53E495DB8FFA}" srcOrd="0" destOrd="0" presId="urn:microsoft.com/office/officeart/2008/layout/PictureStrips"/>
    <dgm:cxn modelId="{539704E9-17C4-4EE9-837F-317FC17B1754}" type="presParOf" srcId="{09CCCC4B-D9E8-4784-B855-789F7A929B70}" destId="{F3C59329-4CCB-401B-9CC3-02E54D8AC231}" srcOrd="1" destOrd="0" presId="urn:microsoft.com/office/officeart/2008/layout/PictureStrips"/>
    <dgm:cxn modelId="{26E56BFE-8B64-4381-97DE-56317CEC3E9B}" type="presParOf" srcId="{C5290E15-849C-4DA1-9E45-CD93D1550B78}" destId="{E130BC5E-824A-4DC2-A310-5C447559448A}" srcOrd="3" destOrd="0" presId="urn:microsoft.com/office/officeart/2008/layout/PictureStrips"/>
    <dgm:cxn modelId="{1EFB898D-2E5F-4330-BA3C-42354FEB1AA6}" type="presParOf" srcId="{C5290E15-849C-4DA1-9E45-CD93D1550B78}" destId="{2E1CFBC7-16B6-4492-9F2B-9BCA10B44656}" srcOrd="4" destOrd="0" presId="urn:microsoft.com/office/officeart/2008/layout/PictureStrips"/>
    <dgm:cxn modelId="{D4235E48-87C1-4B10-AD4E-514BBDF32ABC}" type="presParOf" srcId="{2E1CFBC7-16B6-4492-9F2B-9BCA10B44656}" destId="{E741ABEE-7614-4A99-9559-F68AFABAA79A}" srcOrd="0" destOrd="0" presId="urn:microsoft.com/office/officeart/2008/layout/PictureStrips"/>
    <dgm:cxn modelId="{9C9CF38C-C6E3-48B1-9682-F3669FEDE800}" type="presParOf" srcId="{2E1CFBC7-16B6-4492-9F2B-9BCA10B44656}" destId="{878F8321-B202-4DA0-8DC2-DA7068840575}" srcOrd="1" destOrd="0" presId="urn:microsoft.com/office/officeart/2008/layout/PictureStrips"/>
    <dgm:cxn modelId="{8346E5DE-82C6-49B2-A4E1-664612A9CD59}" type="presParOf" srcId="{C5290E15-849C-4DA1-9E45-CD93D1550B78}" destId="{CE80E830-AB3A-4640-9330-E549276FD5BF}" srcOrd="5" destOrd="0" presId="urn:microsoft.com/office/officeart/2008/layout/PictureStrips"/>
    <dgm:cxn modelId="{30F67424-928B-4BA7-8678-1245F30FE026}" type="presParOf" srcId="{C5290E15-849C-4DA1-9E45-CD93D1550B78}" destId="{95B461DA-4704-4F54-ACC8-C44DB482B079}" srcOrd="6" destOrd="0" presId="urn:microsoft.com/office/officeart/2008/layout/PictureStrips"/>
    <dgm:cxn modelId="{8E7E2AAB-EE76-418F-9B02-02FB30ECDE70}" type="presParOf" srcId="{95B461DA-4704-4F54-ACC8-C44DB482B079}" destId="{5362EA06-9545-4BDF-83AA-B016DED3E4B8}" srcOrd="0" destOrd="0" presId="urn:microsoft.com/office/officeart/2008/layout/PictureStrips"/>
    <dgm:cxn modelId="{A400BF08-91E4-414A-A1EB-4F8871F0C3F7}" type="presParOf" srcId="{95B461DA-4704-4F54-ACC8-C44DB482B079}" destId="{C7755477-188C-4EAE-B217-49E74AB469D9}" srcOrd="1" destOrd="0" presId="urn:microsoft.com/office/officeart/2008/layout/PictureStrips"/>
    <dgm:cxn modelId="{67EE9F3F-4439-448F-AA7B-91C233FCD3C6}" type="presParOf" srcId="{C5290E15-849C-4DA1-9E45-CD93D1550B78}" destId="{7A251C5D-3E8E-4663-B4CB-511EC07FC571}" srcOrd="7" destOrd="0" presId="urn:microsoft.com/office/officeart/2008/layout/PictureStrips"/>
    <dgm:cxn modelId="{C7898966-A576-4418-8D89-B0461F1B187D}" type="presParOf" srcId="{C5290E15-849C-4DA1-9E45-CD93D1550B78}" destId="{CD750C8D-7982-482D-9ED5-2B2515E3F5CD}" srcOrd="8" destOrd="0" presId="urn:microsoft.com/office/officeart/2008/layout/PictureStrips"/>
    <dgm:cxn modelId="{E0C2B77E-6D28-43C3-83E1-51606BF29E1B}" type="presParOf" srcId="{CD750C8D-7982-482D-9ED5-2B2515E3F5CD}" destId="{FECBCA31-A036-4B80-80DF-4DF39C27ACF2}" srcOrd="0" destOrd="0" presId="urn:microsoft.com/office/officeart/2008/layout/PictureStrips"/>
    <dgm:cxn modelId="{F29D41B3-5164-4F25-BA85-CE8CE5A74576}" type="presParOf" srcId="{CD750C8D-7982-482D-9ED5-2B2515E3F5CD}" destId="{BF3DC7EA-8186-4DFB-8D5A-96B54C817482}"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F6CCD39-5B56-4BE8-B9E1-14AEC1714A90}" type="doc">
      <dgm:prSet loTypeId="urn:microsoft.com/office/officeart/2005/8/layout/hierarchy4" loCatId="list" qsTypeId="urn:microsoft.com/office/officeart/2005/8/quickstyle/simple1" qsCatId="simple" csTypeId="urn:microsoft.com/office/officeart/2005/8/colors/colorful3" csCatId="colorful" phldr="1"/>
      <dgm:spPr/>
      <dgm:t>
        <a:bodyPr/>
        <a:lstStyle/>
        <a:p>
          <a:endParaRPr lang="es-CO"/>
        </a:p>
      </dgm:t>
    </dgm:pt>
    <dgm:pt modelId="{76B0D349-2620-4156-909F-C132A22295E2}">
      <dgm:prSet/>
      <dgm:spPr/>
      <dgm:t>
        <a:bodyPr/>
        <a:lstStyle/>
        <a:p>
          <a:r>
            <a:rPr lang="es-EC" dirty="0" smtClean="0"/>
            <a:t>Modelo propuesto para gestión de cuentas por cobrar  </a:t>
          </a:r>
          <a:endParaRPr lang="es-CO" dirty="0"/>
        </a:p>
      </dgm:t>
    </dgm:pt>
    <dgm:pt modelId="{D6B4B9FC-CB86-4060-966F-6022A13D27AC}" type="parTrans" cxnId="{0C2395EE-311A-4CB1-B061-17074CA58E8B}">
      <dgm:prSet/>
      <dgm:spPr/>
      <dgm:t>
        <a:bodyPr/>
        <a:lstStyle/>
        <a:p>
          <a:endParaRPr lang="es-CO"/>
        </a:p>
      </dgm:t>
    </dgm:pt>
    <dgm:pt modelId="{6BE78F44-E49C-442D-8246-350470A02EA7}" type="sibTrans" cxnId="{0C2395EE-311A-4CB1-B061-17074CA58E8B}">
      <dgm:prSet/>
      <dgm:spPr/>
      <dgm:t>
        <a:bodyPr/>
        <a:lstStyle/>
        <a:p>
          <a:endParaRPr lang="es-CO"/>
        </a:p>
      </dgm:t>
    </dgm:pt>
    <dgm:pt modelId="{007FA464-4A99-4EA6-95E2-F4DA3D6AA793}">
      <dgm:prSet/>
      <dgm:spPr/>
      <dgm:t>
        <a:bodyPr/>
        <a:lstStyle/>
        <a:p>
          <a:r>
            <a:rPr lang="es-EC" dirty="0" smtClean="0"/>
            <a:t>AGRORED Cía. Ltda., establece como política de crédito la siguiente normativa:</a:t>
          </a:r>
          <a:endParaRPr lang="es-CO" dirty="0"/>
        </a:p>
      </dgm:t>
    </dgm:pt>
    <dgm:pt modelId="{DDCF4D38-603A-4566-9643-644AA8F7C624}" type="parTrans" cxnId="{DBA6564B-DB69-4456-A8C8-65FDB9770A03}">
      <dgm:prSet/>
      <dgm:spPr/>
      <dgm:t>
        <a:bodyPr/>
        <a:lstStyle/>
        <a:p>
          <a:endParaRPr lang="es-CO"/>
        </a:p>
      </dgm:t>
    </dgm:pt>
    <dgm:pt modelId="{44DF4146-50A0-41F1-B237-57E038B9D78F}" type="sibTrans" cxnId="{DBA6564B-DB69-4456-A8C8-65FDB9770A03}">
      <dgm:prSet/>
      <dgm:spPr/>
      <dgm:t>
        <a:bodyPr/>
        <a:lstStyle/>
        <a:p>
          <a:endParaRPr lang="es-CO"/>
        </a:p>
      </dgm:t>
    </dgm:pt>
    <dgm:pt modelId="{233127E8-9C56-49DC-8221-87496B44F6A0}">
      <dgm:prSet/>
      <dgm:spPr/>
      <dgm:t>
        <a:bodyPr/>
        <a:lstStyle/>
        <a:p>
          <a:r>
            <a:rPr lang="es-EC" dirty="0" smtClean="0"/>
            <a:t>La empresa aplicara siempre que esté aprobado por la comisión de crédito, quienes evaluaran al cliente en base a un informe previo al análisis de la información y requisitos pre-evaluados por la Contadora y el vendedor. </a:t>
          </a:r>
          <a:endParaRPr lang="es-CO" dirty="0"/>
        </a:p>
      </dgm:t>
    </dgm:pt>
    <dgm:pt modelId="{6274646B-2BA7-45F4-997B-983B5C2ECDC1}" type="parTrans" cxnId="{AF047CA1-8F17-4A9D-BFD2-C502E007EBF4}">
      <dgm:prSet/>
      <dgm:spPr/>
      <dgm:t>
        <a:bodyPr/>
        <a:lstStyle/>
        <a:p>
          <a:endParaRPr lang="es-CO"/>
        </a:p>
      </dgm:t>
    </dgm:pt>
    <dgm:pt modelId="{DD08FBED-A1F4-452A-AA48-4145670062DB}" type="sibTrans" cxnId="{AF047CA1-8F17-4A9D-BFD2-C502E007EBF4}">
      <dgm:prSet/>
      <dgm:spPr/>
      <dgm:t>
        <a:bodyPr/>
        <a:lstStyle/>
        <a:p>
          <a:endParaRPr lang="es-CO"/>
        </a:p>
      </dgm:t>
    </dgm:pt>
    <dgm:pt modelId="{75770C3D-AD50-4DEE-9841-6D9628CE7A18}">
      <dgm:prSet/>
      <dgm:spPr/>
      <dgm:t>
        <a:bodyPr/>
        <a:lstStyle/>
        <a:p>
          <a:r>
            <a:rPr lang="es-EC" dirty="0" smtClean="0"/>
            <a:t>Este análisis de crédito implementará un formato con toda la información del cliente así como los documentos requisitos para la aprobación de la línea de crédito. </a:t>
          </a:r>
          <a:endParaRPr lang="es-CO" dirty="0"/>
        </a:p>
      </dgm:t>
    </dgm:pt>
    <dgm:pt modelId="{4D23AFBF-696D-4F3A-80D4-E8B9EE877B75}" type="parTrans" cxnId="{5D8F8F4D-0A90-4C88-9AC4-FB44A42342B9}">
      <dgm:prSet/>
      <dgm:spPr/>
      <dgm:t>
        <a:bodyPr/>
        <a:lstStyle/>
        <a:p>
          <a:endParaRPr lang="es-CO"/>
        </a:p>
      </dgm:t>
    </dgm:pt>
    <dgm:pt modelId="{33CCD302-3348-45CD-9FFE-CF8748381EB2}" type="sibTrans" cxnId="{5D8F8F4D-0A90-4C88-9AC4-FB44A42342B9}">
      <dgm:prSet/>
      <dgm:spPr/>
      <dgm:t>
        <a:bodyPr/>
        <a:lstStyle/>
        <a:p>
          <a:endParaRPr lang="es-CO"/>
        </a:p>
      </dgm:t>
    </dgm:pt>
    <dgm:pt modelId="{BDC9F209-2E96-4567-866D-E70FCA70CCA0}">
      <dgm:prSet/>
      <dgm:spPr/>
      <dgm:t>
        <a:bodyPr/>
        <a:lstStyle/>
        <a:p>
          <a:r>
            <a:rPr lang="es-CO" dirty="0" smtClean="0"/>
            <a:t>El período máximo de cobros será de 60 a 90 días, esto dependerá del monto de la deuda y del tipo de cliente.</a:t>
          </a:r>
          <a:endParaRPr lang="es-CO" dirty="0"/>
        </a:p>
      </dgm:t>
    </dgm:pt>
    <dgm:pt modelId="{4E226775-B14B-40FA-AF50-F09515BD9B1E}" type="parTrans" cxnId="{C98AD27E-0B20-4E99-BD57-81FF74BFD4A4}">
      <dgm:prSet/>
      <dgm:spPr/>
      <dgm:t>
        <a:bodyPr/>
        <a:lstStyle/>
        <a:p>
          <a:endParaRPr lang="es-CO"/>
        </a:p>
      </dgm:t>
    </dgm:pt>
    <dgm:pt modelId="{FDF7BADD-46B2-4272-8140-C841AF74DEBD}" type="sibTrans" cxnId="{C98AD27E-0B20-4E99-BD57-81FF74BFD4A4}">
      <dgm:prSet/>
      <dgm:spPr/>
      <dgm:t>
        <a:bodyPr/>
        <a:lstStyle/>
        <a:p>
          <a:endParaRPr lang="es-CO"/>
        </a:p>
      </dgm:t>
    </dgm:pt>
    <dgm:pt modelId="{BCB4A8DF-5BBF-4BEF-A611-301E3D13B805}" type="pres">
      <dgm:prSet presAssocID="{DF6CCD39-5B56-4BE8-B9E1-14AEC1714A90}" presName="Name0" presStyleCnt="0">
        <dgm:presLayoutVars>
          <dgm:chPref val="1"/>
          <dgm:dir/>
          <dgm:animOne val="branch"/>
          <dgm:animLvl val="lvl"/>
          <dgm:resizeHandles/>
        </dgm:presLayoutVars>
      </dgm:prSet>
      <dgm:spPr/>
      <dgm:t>
        <a:bodyPr/>
        <a:lstStyle/>
        <a:p>
          <a:endParaRPr lang="es-CO"/>
        </a:p>
      </dgm:t>
    </dgm:pt>
    <dgm:pt modelId="{2E53B848-47CF-46C0-8EA3-C46F3667B6E1}" type="pres">
      <dgm:prSet presAssocID="{76B0D349-2620-4156-909F-C132A22295E2}" presName="vertOne" presStyleCnt="0"/>
      <dgm:spPr/>
    </dgm:pt>
    <dgm:pt modelId="{FA29C136-9215-4F49-BE79-D2A375E54C62}" type="pres">
      <dgm:prSet presAssocID="{76B0D349-2620-4156-909F-C132A22295E2}" presName="txOne" presStyleLbl="node0" presStyleIdx="0" presStyleCnt="1">
        <dgm:presLayoutVars>
          <dgm:chPref val="3"/>
        </dgm:presLayoutVars>
      </dgm:prSet>
      <dgm:spPr/>
      <dgm:t>
        <a:bodyPr/>
        <a:lstStyle/>
        <a:p>
          <a:endParaRPr lang="es-CO"/>
        </a:p>
      </dgm:t>
    </dgm:pt>
    <dgm:pt modelId="{3381B269-FD87-45C7-AFBF-A96CE3FA9F8C}" type="pres">
      <dgm:prSet presAssocID="{76B0D349-2620-4156-909F-C132A22295E2}" presName="parTransOne" presStyleCnt="0"/>
      <dgm:spPr/>
    </dgm:pt>
    <dgm:pt modelId="{750E6271-BDA5-4A89-B0CD-CD8E8BDA9964}" type="pres">
      <dgm:prSet presAssocID="{76B0D349-2620-4156-909F-C132A22295E2}" presName="horzOne" presStyleCnt="0"/>
      <dgm:spPr/>
    </dgm:pt>
    <dgm:pt modelId="{10D357A3-9357-419C-B65D-5D8D23AEEB81}" type="pres">
      <dgm:prSet presAssocID="{007FA464-4A99-4EA6-95E2-F4DA3D6AA793}" presName="vertTwo" presStyleCnt="0"/>
      <dgm:spPr/>
    </dgm:pt>
    <dgm:pt modelId="{F1642150-CB5D-4701-AF10-A2DCAB21C6B1}" type="pres">
      <dgm:prSet presAssocID="{007FA464-4A99-4EA6-95E2-F4DA3D6AA793}" presName="txTwo" presStyleLbl="node2" presStyleIdx="0" presStyleCnt="1">
        <dgm:presLayoutVars>
          <dgm:chPref val="3"/>
        </dgm:presLayoutVars>
      </dgm:prSet>
      <dgm:spPr/>
      <dgm:t>
        <a:bodyPr/>
        <a:lstStyle/>
        <a:p>
          <a:endParaRPr lang="es-CO"/>
        </a:p>
      </dgm:t>
    </dgm:pt>
    <dgm:pt modelId="{E3E561DE-E1E4-46F6-9824-B81F0F174616}" type="pres">
      <dgm:prSet presAssocID="{007FA464-4A99-4EA6-95E2-F4DA3D6AA793}" presName="parTransTwo" presStyleCnt="0"/>
      <dgm:spPr/>
    </dgm:pt>
    <dgm:pt modelId="{F84BFDFD-3570-4AFC-BD90-4670554CA14A}" type="pres">
      <dgm:prSet presAssocID="{007FA464-4A99-4EA6-95E2-F4DA3D6AA793}" presName="horzTwo" presStyleCnt="0"/>
      <dgm:spPr/>
    </dgm:pt>
    <dgm:pt modelId="{6F4638FA-047F-4F5B-8648-58CED1ACBB3E}" type="pres">
      <dgm:prSet presAssocID="{233127E8-9C56-49DC-8221-87496B44F6A0}" presName="vertThree" presStyleCnt="0"/>
      <dgm:spPr/>
    </dgm:pt>
    <dgm:pt modelId="{FF1DCAF4-3526-4BDD-9F4F-C0901C1D4433}" type="pres">
      <dgm:prSet presAssocID="{233127E8-9C56-49DC-8221-87496B44F6A0}" presName="txThree" presStyleLbl="node3" presStyleIdx="0" presStyleCnt="3">
        <dgm:presLayoutVars>
          <dgm:chPref val="3"/>
        </dgm:presLayoutVars>
      </dgm:prSet>
      <dgm:spPr/>
      <dgm:t>
        <a:bodyPr/>
        <a:lstStyle/>
        <a:p>
          <a:endParaRPr lang="es-CO"/>
        </a:p>
      </dgm:t>
    </dgm:pt>
    <dgm:pt modelId="{D922DE91-7ACF-4462-9B12-819D64F9AF83}" type="pres">
      <dgm:prSet presAssocID="{233127E8-9C56-49DC-8221-87496B44F6A0}" presName="horzThree" presStyleCnt="0"/>
      <dgm:spPr/>
    </dgm:pt>
    <dgm:pt modelId="{D793CBF0-992D-4F41-9184-DFA6F2F9D947}" type="pres">
      <dgm:prSet presAssocID="{DD08FBED-A1F4-452A-AA48-4145670062DB}" presName="sibSpaceThree" presStyleCnt="0"/>
      <dgm:spPr/>
    </dgm:pt>
    <dgm:pt modelId="{D118B824-D3A4-4E3E-A785-F2358ED24A8F}" type="pres">
      <dgm:prSet presAssocID="{75770C3D-AD50-4DEE-9841-6D9628CE7A18}" presName="vertThree" presStyleCnt="0"/>
      <dgm:spPr/>
    </dgm:pt>
    <dgm:pt modelId="{0691CB0C-7679-495C-82B2-167C2D9D1E06}" type="pres">
      <dgm:prSet presAssocID="{75770C3D-AD50-4DEE-9841-6D9628CE7A18}" presName="txThree" presStyleLbl="node3" presStyleIdx="1" presStyleCnt="3">
        <dgm:presLayoutVars>
          <dgm:chPref val="3"/>
        </dgm:presLayoutVars>
      </dgm:prSet>
      <dgm:spPr/>
      <dgm:t>
        <a:bodyPr/>
        <a:lstStyle/>
        <a:p>
          <a:endParaRPr lang="es-CO"/>
        </a:p>
      </dgm:t>
    </dgm:pt>
    <dgm:pt modelId="{74C20340-BB10-449B-86A2-1F2DEB28F422}" type="pres">
      <dgm:prSet presAssocID="{75770C3D-AD50-4DEE-9841-6D9628CE7A18}" presName="horzThree" presStyleCnt="0"/>
      <dgm:spPr/>
    </dgm:pt>
    <dgm:pt modelId="{C55B9EB2-A96A-4278-9724-9FB89DF1730D}" type="pres">
      <dgm:prSet presAssocID="{33CCD302-3348-45CD-9FFE-CF8748381EB2}" presName="sibSpaceThree" presStyleCnt="0"/>
      <dgm:spPr/>
    </dgm:pt>
    <dgm:pt modelId="{C8203E47-3D54-4920-B999-D545E46F2CDE}" type="pres">
      <dgm:prSet presAssocID="{BDC9F209-2E96-4567-866D-E70FCA70CCA0}" presName="vertThree" presStyleCnt="0"/>
      <dgm:spPr/>
    </dgm:pt>
    <dgm:pt modelId="{8D8C15D0-7417-4A07-AC8F-125F8EAD6357}" type="pres">
      <dgm:prSet presAssocID="{BDC9F209-2E96-4567-866D-E70FCA70CCA0}" presName="txThree" presStyleLbl="node3" presStyleIdx="2" presStyleCnt="3">
        <dgm:presLayoutVars>
          <dgm:chPref val="3"/>
        </dgm:presLayoutVars>
      </dgm:prSet>
      <dgm:spPr/>
      <dgm:t>
        <a:bodyPr/>
        <a:lstStyle/>
        <a:p>
          <a:endParaRPr lang="es-CO"/>
        </a:p>
      </dgm:t>
    </dgm:pt>
    <dgm:pt modelId="{617B4F82-C043-4435-A881-F2CEC74B6782}" type="pres">
      <dgm:prSet presAssocID="{BDC9F209-2E96-4567-866D-E70FCA70CCA0}" presName="horzThree" presStyleCnt="0"/>
      <dgm:spPr/>
    </dgm:pt>
  </dgm:ptLst>
  <dgm:cxnLst>
    <dgm:cxn modelId="{C109D52C-41FD-4863-B825-C68AA43B1F9D}" type="presOf" srcId="{75770C3D-AD50-4DEE-9841-6D9628CE7A18}" destId="{0691CB0C-7679-495C-82B2-167C2D9D1E06}" srcOrd="0" destOrd="0" presId="urn:microsoft.com/office/officeart/2005/8/layout/hierarchy4"/>
    <dgm:cxn modelId="{5D8F8F4D-0A90-4C88-9AC4-FB44A42342B9}" srcId="{007FA464-4A99-4EA6-95E2-F4DA3D6AA793}" destId="{75770C3D-AD50-4DEE-9841-6D9628CE7A18}" srcOrd="1" destOrd="0" parTransId="{4D23AFBF-696D-4F3A-80D4-E8B9EE877B75}" sibTransId="{33CCD302-3348-45CD-9FFE-CF8748381EB2}"/>
    <dgm:cxn modelId="{B5DF5E9E-6515-4FB8-B81B-CD998742935C}" type="presOf" srcId="{76B0D349-2620-4156-909F-C132A22295E2}" destId="{FA29C136-9215-4F49-BE79-D2A375E54C62}" srcOrd="0" destOrd="0" presId="urn:microsoft.com/office/officeart/2005/8/layout/hierarchy4"/>
    <dgm:cxn modelId="{DBA6564B-DB69-4456-A8C8-65FDB9770A03}" srcId="{76B0D349-2620-4156-909F-C132A22295E2}" destId="{007FA464-4A99-4EA6-95E2-F4DA3D6AA793}" srcOrd="0" destOrd="0" parTransId="{DDCF4D38-603A-4566-9643-644AA8F7C624}" sibTransId="{44DF4146-50A0-41F1-B237-57E038B9D78F}"/>
    <dgm:cxn modelId="{F52A50D4-AFBD-4514-BF87-22EF46CDAA3F}" type="presOf" srcId="{007FA464-4A99-4EA6-95E2-F4DA3D6AA793}" destId="{F1642150-CB5D-4701-AF10-A2DCAB21C6B1}" srcOrd="0" destOrd="0" presId="urn:microsoft.com/office/officeart/2005/8/layout/hierarchy4"/>
    <dgm:cxn modelId="{C98AD27E-0B20-4E99-BD57-81FF74BFD4A4}" srcId="{007FA464-4A99-4EA6-95E2-F4DA3D6AA793}" destId="{BDC9F209-2E96-4567-866D-E70FCA70CCA0}" srcOrd="2" destOrd="0" parTransId="{4E226775-B14B-40FA-AF50-F09515BD9B1E}" sibTransId="{FDF7BADD-46B2-4272-8140-C841AF74DEBD}"/>
    <dgm:cxn modelId="{0C2395EE-311A-4CB1-B061-17074CA58E8B}" srcId="{DF6CCD39-5B56-4BE8-B9E1-14AEC1714A90}" destId="{76B0D349-2620-4156-909F-C132A22295E2}" srcOrd="0" destOrd="0" parTransId="{D6B4B9FC-CB86-4060-966F-6022A13D27AC}" sibTransId="{6BE78F44-E49C-442D-8246-350470A02EA7}"/>
    <dgm:cxn modelId="{B3FAA640-6319-46D5-A5B7-6BA19DAD39C5}" type="presOf" srcId="{233127E8-9C56-49DC-8221-87496B44F6A0}" destId="{FF1DCAF4-3526-4BDD-9F4F-C0901C1D4433}" srcOrd="0" destOrd="0" presId="urn:microsoft.com/office/officeart/2005/8/layout/hierarchy4"/>
    <dgm:cxn modelId="{AF047CA1-8F17-4A9D-BFD2-C502E007EBF4}" srcId="{007FA464-4A99-4EA6-95E2-F4DA3D6AA793}" destId="{233127E8-9C56-49DC-8221-87496B44F6A0}" srcOrd="0" destOrd="0" parTransId="{6274646B-2BA7-45F4-997B-983B5C2ECDC1}" sibTransId="{DD08FBED-A1F4-452A-AA48-4145670062DB}"/>
    <dgm:cxn modelId="{58852C51-F205-4BD6-A941-506BAC71BF22}" type="presOf" srcId="{BDC9F209-2E96-4567-866D-E70FCA70CCA0}" destId="{8D8C15D0-7417-4A07-AC8F-125F8EAD6357}" srcOrd="0" destOrd="0" presId="urn:microsoft.com/office/officeart/2005/8/layout/hierarchy4"/>
    <dgm:cxn modelId="{37ACC389-541E-4071-97AE-D0B8023E91E9}" type="presOf" srcId="{DF6CCD39-5B56-4BE8-B9E1-14AEC1714A90}" destId="{BCB4A8DF-5BBF-4BEF-A611-301E3D13B805}" srcOrd="0" destOrd="0" presId="urn:microsoft.com/office/officeart/2005/8/layout/hierarchy4"/>
    <dgm:cxn modelId="{564BDDFC-0247-4CB0-80B5-B04EE17A479C}" type="presParOf" srcId="{BCB4A8DF-5BBF-4BEF-A611-301E3D13B805}" destId="{2E53B848-47CF-46C0-8EA3-C46F3667B6E1}" srcOrd="0" destOrd="0" presId="urn:microsoft.com/office/officeart/2005/8/layout/hierarchy4"/>
    <dgm:cxn modelId="{2C124438-F0D1-4001-87FB-3B5C2409B3F5}" type="presParOf" srcId="{2E53B848-47CF-46C0-8EA3-C46F3667B6E1}" destId="{FA29C136-9215-4F49-BE79-D2A375E54C62}" srcOrd="0" destOrd="0" presId="urn:microsoft.com/office/officeart/2005/8/layout/hierarchy4"/>
    <dgm:cxn modelId="{3A08B438-2F82-41E2-A23A-E5EB109265BA}" type="presParOf" srcId="{2E53B848-47CF-46C0-8EA3-C46F3667B6E1}" destId="{3381B269-FD87-45C7-AFBF-A96CE3FA9F8C}" srcOrd="1" destOrd="0" presId="urn:microsoft.com/office/officeart/2005/8/layout/hierarchy4"/>
    <dgm:cxn modelId="{4F5ED539-0E38-4E91-856F-3C72F72C5152}" type="presParOf" srcId="{2E53B848-47CF-46C0-8EA3-C46F3667B6E1}" destId="{750E6271-BDA5-4A89-B0CD-CD8E8BDA9964}" srcOrd="2" destOrd="0" presId="urn:microsoft.com/office/officeart/2005/8/layout/hierarchy4"/>
    <dgm:cxn modelId="{95916D3B-9F78-4C64-8291-76D0E3DA019D}" type="presParOf" srcId="{750E6271-BDA5-4A89-B0CD-CD8E8BDA9964}" destId="{10D357A3-9357-419C-B65D-5D8D23AEEB81}" srcOrd="0" destOrd="0" presId="urn:microsoft.com/office/officeart/2005/8/layout/hierarchy4"/>
    <dgm:cxn modelId="{ABC87345-F157-4503-81DB-216D685CB526}" type="presParOf" srcId="{10D357A3-9357-419C-B65D-5D8D23AEEB81}" destId="{F1642150-CB5D-4701-AF10-A2DCAB21C6B1}" srcOrd="0" destOrd="0" presId="urn:microsoft.com/office/officeart/2005/8/layout/hierarchy4"/>
    <dgm:cxn modelId="{937094E3-1EC1-404B-8F8B-85047FCC5B0A}" type="presParOf" srcId="{10D357A3-9357-419C-B65D-5D8D23AEEB81}" destId="{E3E561DE-E1E4-46F6-9824-B81F0F174616}" srcOrd="1" destOrd="0" presId="urn:microsoft.com/office/officeart/2005/8/layout/hierarchy4"/>
    <dgm:cxn modelId="{E7CC11F5-1E14-4692-9895-AF3DAFCE1D1F}" type="presParOf" srcId="{10D357A3-9357-419C-B65D-5D8D23AEEB81}" destId="{F84BFDFD-3570-4AFC-BD90-4670554CA14A}" srcOrd="2" destOrd="0" presId="urn:microsoft.com/office/officeart/2005/8/layout/hierarchy4"/>
    <dgm:cxn modelId="{5379967A-C3D7-433D-BA9B-2B699BBD891B}" type="presParOf" srcId="{F84BFDFD-3570-4AFC-BD90-4670554CA14A}" destId="{6F4638FA-047F-4F5B-8648-58CED1ACBB3E}" srcOrd="0" destOrd="0" presId="urn:microsoft.com/office/officeart/2005/8/layout/hierarchy4"/>
    <dgm:cxn modelId="{DFA6D62C-DEE6-4BB1-8113-1E536230ADAC}" type="presParOf" srcId="{6F4638FA-047F-4F5B-8648-58CED1ACBB3E}" destId="{FF1DCAF4-3526-4BDD-9F4F-C0901C1D4433}" srcOrd="0" destOrd="0" presId="urn:microsoft.com/office/officeart/2005/8/layout/hierarchy4"/>
    <dgm:cxn modelId="{E5CA8B4E-C7B2-4B0E-8B3B-0DF97C5C40DB}" type="presParOf" srcId="{6F4638FA-047F-4F5B-8648-58CED1ACBB3E}" destId="{D922DE91-7ACF-4462-9B12-819D64F9AF83}" srcOrd="1" destOrd="0" presId="urn:microsoft.com/office/officeart/2005/8/layout/hierarchy4"/>
    <dgm:cxn modelId="{F638A462-C1DE-43AC-9B1B-6004318D775F}" type="presParOf" srcId="{F84BFDFD-3570-4AFC-BD90-4670554CA14A}" destId="{D793CBF0-992D-4F41-9184-DFA6F2F9D947}" srcOrd="1" destOrd="0" presId="urn:microsoft.com/office/officeart/2005/8/layout/hierarchy4"/>
    <dgm:cxn modelId="{0CC4CFD8-8494-4970-8AA4-4C97CD431A1F}" type="presParOf" srcId="{F84BFDFD-3570-4AFC-BD90-4670554CA14A}" destId="{D118B824-D3A4-4E3E-A785-F2358ED24A8F}" srcOrd="2" destOrd="0" presId="urn:microsoft.com/office/officeart/2005/8/layout/hierarchy4"/>
    <dgm:cxn modelId="{0EB68FBB-453C-4087-A008-10E17109CC19}" type="presParOf" srcId="{D118B824-D3A4-4E3E-A785-F2358ED24A8F}" destId="{0691CB0C-7679-495C-82B2-167C2D9D1E06}" srcOrd="0" destOrd="0" presId="urn:microsoft.com/office/officeart/2005/8/layout/hierarchy4"/>
    <dgm:cxn modelId="{E6C09C14-BF6B-48F3-8F44-99CFB129DBA6}" type="presParOf" srcId="{D118B824-D3A4-4E3E-A785-F2358ED24A8F}" destId="{74C20340-BB10-449B-86A2-1F2DEB28F422}" srcOrd="1" destOrd="0" presId="urn:microsoft.com/office/officeart/2005/8/layout/hierarchy4"/>
    <dgm:cxn modelId="{19B13714-C8DE-4D99-AA3A-061251EDD434}" type="presParOf" srcId="{F84BFDFD-3570-4AFC-BD90-4670554CA14A}" destId="{C55B9EB2-A96A-4278-9724-9FB89DF1730D}" srcOrd="3" destOrd="0" presId="urn:microsoft.com/office/officeart/2005/8/layout/hierarchy4"/>
    <dgm:cxn modelId="{7EA297D3-6379-4EC9-96D0-A5DBBB0D4DEC}" type="presParOf" srcId="{F84BFDFD-3570-4AFC-BD90-4670554CA14A}" destId="{C8203E47-3D54-4920-B999-D545E46F2CDE}" srcOrd="4" destOrd="0" presId="urn:microsoft.com/office/officeart/2005/8/layout/hierarchy4"/>
    <dgm:cxn modelId="{1D4EA60E-E227-4E50-9950-DB86BB7CA7B1}" type="presParOf" srcId="{C8203E47-3D54-4920-B999-D545E46F2CDE}" destId="{8D8C15D0-7417-4A07-AC8F-125F8EAD6357}" srcOrd="0" destOrd="0" presId="urn:microsoft.com/office/officeart/2005/8/layout/hierarchy4"/>
    <dgm:cxn modelId="{767EB6F8-C9C3-4320-930A-6DBC25CC20D5}" type="presParOf" srcId="{C8203E47-3D54-4920-B999-D545E46F2CDE}" destId="{617B4F82-C043-4435-A881-F2CEC74B678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63ACC23-7458-4F8F-94E4-C7928F7ABD14}" type="doc">
      <dgm:prSet loTypeId="urn:microsoft.com/office/officeart/2005/8/layout/hList3" loCatId="list" qsTypeId="urn:microsoft.com/office/officeart/2005/8/quickstyle/simple1" qsCatId="simple" csTypeId="urn:microsoft.com/office/officeart/2005/8/colors/colorful4" csCatId="colorful" phldr="1"/>
      <dgm:spPr/>
      <dgm:t>
        <a:bodyPr/>
        <a:lstStyle/>
        <a:p>
          <a:endParaRPr lang="es-CO"/>
        </a:p>
      </dgm:t>
    </dgm:pt>
    <dgm:pt modelId="{50AB95A4-B06B-41F6-9370-32DD5C455727}">
      <dgm:prSet phldrT="[Texto]"/>
      <dgm:spPr/>
      <dgm:t>
        <a:bodyPr/>
        <a:lstStyle/>
        <a:p>
          <a:r>
            <a:rPr lang="es-EC" dirty="0" smtClean="0"/>
            <a:t>Modelo de gestión cuentas por pagar  </a:t>
          </a:r>
          <a:endParaRPr lang="es-CO" dirty="0"/>
        </a:p>
      </dgm:t>
    </dgm:pt>
    <dgm:pt modelId="{9DD152FD-B3D0-48A8-8211-3D020B46933E}" type="parTrans" cxnId="{C85858DA-B3F5-4AD5-A4ED-2DB1F85586F3}">
      <dgm:prSet/>
      <dgm:spPr/>
      <dgm:t>
        <a:bodyPr/>
        <a:lstStyle/>
        <a:p>
          <a:endParaRPr lang="es-CO"/>
        </a:p>
      </dgm:t>
    </dgm:pt>
    <dgm:pt modelId="{2A0E8186-2531-410B-97BB-2498B939A42B}" type="sibTrans" cxnId="{C85858DA-B3F5-4AD5-A4ED-2DB1F85586F3}">
      <dgm:prSet/>
      <dgm:spPr/>
      <dgm:t>
        <a:bodyPr/>
        <a:lstStyle/>
        <a:p>
          <a:endParaRPr lang="es-CO"/>
        </a:p>
      </dgm:t>
    </dgm:pt>
    <dgm:pt modelId="{2E0C3B34-01B0-419B-9C1E-AADD7381044A}">
      <dgm:prSet/>
      <dgm:spPr/>
      <dgm:t>
        <a:bodyPr/>
        <a:lstStyle/>
        <a:p>
          <a:r>
            <a:rPr lang="es-CO" dirty="0" smtClean="0"/>
            <a:t>Negociar con los proveedores a través de la obtención contratos especiales, descuentos por pronto pago, financiamiento de proveedores.</a:t>
          </a:r>
          <a:endParaRPr lang="es-CO" dirty="0"/>
        </a:p>
      </dgm:t>
    </dgm:pt>
    <dgm:pt modelId="{D31BB6B7-38F9-4B1F-9FAE-C23E9948250E}" type="parTrans" cxnId="{9A663383-A049-41A9-8214-42CEDF979FD7}">
      <dgm:prSet/>
      <dgm:spPr/>
      <dgm:t>
        <a:bodyPr/>
        <a:lstStyle/>
        <a:p>
          <a:endParaRPr lang="es-CO"/>
        </a:p>
      </dgm:t>
    </dgm:pt>
    <dgm:pt modelId="{AA6239A9-5DC2-42ED-BD69-657DEF08454E}" type="sibTrans" cxnId="{9A663383-A049-41A9-8214-42CEDF979FD7}">
      <dgm:prSet/>
      <dgm:spPr/>
      <dgm:t>
        <a:bodyPr/>
        <a:lstStyle/>
        <a:p>
          <a:endParaRPr lang="es-CO"/>
        </a:p>
      </dgm:t>
    </dgm:pt>
    <dgm:pt modelId="{7DB006C9-99A0-4246-9D7F-BE01DEAA2C86}">
      <dgm:prSet/>
      <dgm:spPr/>
      <dgm:t>
        <a:bodyPr/>
        <a:lstStyle/>
        <a:p>
          <a:r>
            <a:rPr lang="es-CO" dirty="0" smtClean="0"/>
            <a:t>Se debe retardar los pagos tanto como sea posible, sin afectar la reputación crediticia de la empresa, pero aprovechar cualquier descuento favorable por pronto pago. </a:t>
          </a:r>
          <a:endParaRPr lang="es-CO" dirty="0"/>
        </a:p>
      </dgm:t>
    </dgm:pt>
    <dgm:pt modelId="{87AB8552-1FF9-4B3A-9C25-81E70F824A2F}" type="parTrans" cxnId="{C493A998-ACFB-49E2-BDA2-B5D8BF145A72}">
      <dgm:prSet/>
      <dgm:spPr/>
      <dgm:t>
        <a:bodyPr/>
        <a:lstStyle/>
        <a:p>
          <a:endParaRPr lang="es-CO"/>
        </a:p>
      </dgm:t>
    </dgm:pt>
    <dgm:pt modelId="{C1DDAF7A-BB56-4851-AFE9-3D9492B2BCE5}" type="sibTrans" cxnId="{C493A998-ACFB-49E2-BDA2-B5D8BF145A72}">
      <dgm:prSet/>
      <dgm:spPr/>
      <dgm:t>
        <a:bodyPr/>
        <a:lstStyle/>
        <a:p>
          <a:endParaRPr lang="es-CO"/>
        </a:p>
      </dgm:t>
    </dgm:pt>
    <dgm:pt modelId="{A768B68B-4828-495D-89CE-45680CDCB8EE}" type="pres">
      <dgm:prSet presAssocID="{663ACC23-7458-4F8F-94E4-C7928F7ABD14}" presName="composite" presStyleCnt="0">
        <dgm:presLayoutVars>
          <dgm:chMax val="1"/>
          <dgm:dir/>
          <dgm:resizeHandles val="exact"/>
        </dgm:presLayoutVars>
      </dgm:prSet>
      <dgm:spPr/>
      <dgm:t>
        <a:bodyPr/>
        <a:lstStyle/>
        <a:p>
          <a:endParaRPr lang="es-CO"/>
        </a:p>
      </dgm:t>
    </dgm:pt>
    <dgm:pt modelId="{E0FC5077-CD9E-4AA2-9CB9-7FCE7730C7ED}" type="pres">
      <dgm:prSet presAssocID="{50AB95A4-B06B-41F6-9370-32DD5C455727}" presName="roof" presStyleLbl="dkBgShp" presStyleIdx="0" presStyleCnt="2"/>
      <dgm:spPr/>
      <dgm:t>
        <a:bodyPr/>
        <a:lstStyle/>
        <a:p>
          <a:endParaRPr lang="es-CO"/>
        </a:p>
      </dgm:t>
    </dgm:pt>
    <dgm:pt modelId="{B4B723E3-8C14-476F-9C22-F595F2772FB4}" type="pres">
      <dgm:prSet presAssocID="{50AB95A4-B06B-41F6-9370-32DD5C455727}" presName="pillars" presStyleCnt="0"/>
      <dgm:spPr/>
      <dgm:t>
        <a:bodyPr/>
        <a:lstStyle/>
        <a:p>
          <a:endParaRPr lang="es-CO"/>
        </a:p>
      </dgm:t>
    </dgm:pt>
    <dgm:pt modelId="{0F06C3FC-6A0C-4221-A577-0998C448A567}" type="pres">
      <dgm:prSet presAssocID="{50AB95A4-B06B-41F6-9370-32DD5C455727}" presName="pillar1" presStyleLbl="node1" presStyleIdx="0" presStyleCnt="2" custLinFactNeighborY="930">
        <dgm:presLayoutVars>
          <dgm:bulletEnabled val="1"/>
        </dgm:presLayoutVars>
      </dgm:prSet>
      <dgm:spPr/>
      <dgm:t>
        <a:bodyPr/>
        <a:lstStyle/>
        <a:p>
          <a:endParaRPr lang="es-CO"/>
        </a:p>
      </dgm:t>
    </dgm:pt>
    <dgm:pt modelId="{F5C0FF42-AB38-41EE-820B-3233A3D406E8}" type="pres">
      <dgm:prSet presAssocID="{7DB006C9-99A0-4246-9D7F-BE01DEAA2C86}" presName="pillarX" presStyleLbl="node1" presStyleIdx="1" presStyleCnt="2">
        <dgm:presLayoutVars>
          <dgm:bulletEnabled val="1"/>
        </dgm:presLayoutVars>
      </dgm:prSet>
      <dgm:spPr/>
      <dgm:t>
        <a:bodyPr/>
        <a:lstStyle/>
        <a:p>
          <a:endParaRPr lang="es-CO"/>
        </a:p>
      </dgm:t>
    </dgm:pt>
    <dgm:pt modelId="{D1DCF54F-C93E-43CE-A512-C2F07D22798D}" type="pres">
      <dgm:prSet presAssocID="{50AB95A4-B06B-41F6-9370-32DD5C455727}" presName="base" presStyleLbl="dkBgShp" presStyleIdx="1" presStyleCnt="2"/>
      <dgm:spPr/>
      <dgm:t>
        <a:bodyPr/>
        <a:lstStyle/>
        <a:p>
          <a:endParaRPr lang="es-CO"/>
        </a:p>
      </dgm:t>
    </dgm:pt>
  </dgm:ptLst>
  <dgm:cxnLst>
    <dgm:cxn modelId="{C493A998-ACFB-49E2-BDA2-B5D8BF145A72}" srcId="{50AB95A4-B06B-41F6-9370-32DD5C455727}" destId="{7DB006C9-99A0-4246-9D7F-BE01DEAA2C86}" srcOrd="1" destOrd="0" parTransId="{87AB8552-1FF9-4B3A-9C25-81E70F824A2F}" sibTransId="{C1DDAF7A-BB56-4851-AFE9-3D9492B2BCE5}"/>
    <dgm:cxn modelId="{C85858DA-B3F5-4AD5-A4ED-2DB1F85586F3}" srcId="{663ACC23-7458-4F8F-94E4-C7928F7ABD14}" destId="{50AB95A4-B06B-41F6-9370-32DD5C455727}" srcOrd="0" destOrd="0" parTransId="{9DD152FD-B3D0-48A8-8211-3D020B46933E}" sibTransId="{2A0E8186-2531-410B-97BB-2498B939A42B}"/>
    <dgm:cxn modelId="{0A45CE62-57CA-4327-A9E0-1AE0B3D169FE}" type="presOf" srcId="{7DB006C9-99A0-4246-9D7F-BE01DEAA2C86}" destId="{F5C0FF42-AB38-41EE-820B-3233A3D406E8}" srcOrd="0" destOrd="0" presId="urn:microsoft.com/office/officeart/2005/8/layout/hList3"/>
    <dgm:cxn modelId="{C4286D0E-58B2-4B0B-A24B-17157130FE34}" type="presOf" srcId="{50AB95A4-B06B-41F6-9370-32DD5C455727}" destId="{E0FC5077-CD9E-4AA2-9CB9-7FCE7730C7ED}" srcOrd="0" destOrd="0" presId="urn:microsoft.com/office/officeart/2005/8/layout/hList3"/>
    <dgm:cxn modelId="{F8739004-A1E3-4962-91E5-2A1F4FA7914E}" type="presOf" srcId="{663ACC23-7458-4F8F-94E4-C7928F7ABD14}" destId="{A768B68B-4828-495D-89CE-45680CDCB8EE}" srcOrd="0" destOrd="0" presId="urn:microsoft.com/office/officeart/2005/8/layout/hList3"/>
    <dgm:cxn modelId="{2CF101FC-85E5-42BF-A06A-22BACE37EC90}" type="presOf" srcId="{2E0C3B34-01B0-419B-9C1E-AADD7381044A}" destId="{0F06C3FC-6A0C-4221-A577-0998C448A567}" srcOrd="0" destOrd="0" presId="urn:microsoft.com/office/officeart/2005/8/layout/hList3"/>
    <dgm:cxn modelId="{9A663383-A049-41A9-8214-42CEDF979FD7}" srcId="{50AB95A4-B06B-41F6-9370-32DD5C455727}" destId="{2E0C3B34-01B0-419B-9C1E-AADD7381044A}" srcOrd="0" destOrd="0" parTransId="{D31BB6B7-38F9-4B1F-9FAE-C23E9948250E}" sibTransId="{AA6239A9-5DC2-42ED-BD69-657DEF08454E}"/>
    <dgm:cxn modelId="{6407BAEB-62B5-4807-8DB0-0A6BD9F9BD51}" type="presParOf" srcId="{A768B68B-4828-495D-89CE-45680CDCB8EE}" destId="{E0FC5077-CD9E-4AA2-9CB9-7FCE7730C7ED}" srcOrd="0" destOrd="0" presId="urn:microsoft.com/office/officeart/2005/8/layout/hList3"/>
    <dgm:cxn modelId="{F3436AAE-91D7-4C5B-A494-784E4AC605FC}" type="presParOf" srcId="{A768B68B-4828-495D-89CE-45680CDCB8EE}" destId="{B4B723E3-8C14-476F-9C22-F595F2772FB4}" srcOrd="1" destOrd="0" presId="urn:microsoft.com/office/officeart/2005/8/layout/hList3"/>
    <dgm:cxn modelId="{D1602831-EEF4-4052-AF60-1F206DDCA993}" type="presParOf" srcId="{B4B723E3-8C14-476F-9C22-F595F2772FB4}" destId="{0F06C3FC-6A0C-4221-A577-0998C448A567}" srcOrd="0" destOrd="0" presId="urn:microsoft.com/office/officeart/2005/8/layout/hList3"/>
    <dgm:cxn modelId="{D60B642A-6CF6-48CA-BD50-5090E2F048C6}" type="presParOf" srcId="{B4B723E3-8C14-476F-9C22-F595F2772FB4}" destId="{F5C0FF42-AB38-41EE-820B-3233A3D406E8}" srcOrd="1" destOrd="0" presId="urn:microsoft.com/office/officeart/2005/8/layout/hList3"/>
    <dgm:cxn modelId="{F11FFC6A-BA3E-461E-8F8F-89479B0B4F1C}" type="presParOf" srcId="{A768B68B-4828-495D-89CE-45680CDCB8EE}" destId="{D1DCF54F-C93E-43CE-A512-C2F07D22798D}"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0C4E927-7800-4D1A-83B0-ABD5BED18975}" type="doc">
      <dgm:prSet loTypeId="urn:microsoft.com/office/officeart/2008/layout/PictureStrips" loCatId="list" qsTypeId="urn:microsoft.com/office/officeart/2005/8/quickstyle/simple1" qsCatId="simple" csTypeId="urn:microsoft.com/office/officeart/2005/8/colors/colorful5" csCatId="colorful" phldr="1"/>
      <dgm:spPr/>
      <dgm:t>
        <a:bodyPr/>
        <a:lstStyle/>
        <a:p>
          <a:endParaRPr lang="es-CO"/>
        </a:p>
      </dgm:t>
    </dgm:pt>
    <dgm:pt modelId="{B21489F4-6058-4D5D-A0FB-9A0F3F3C7294}">
      <dgm:prSet phldrT="[Texto]"/>
      <dgm:spPr/>
      <dgm:t>
        <a:bodyPr/>
        <a:lstStyle/>
        <a:p>
          <a:r>
            <a:rPr lang="es-EC" dirty="0" smtClean="0"/>
            <a:t>Proceso de los activos fijos  </a:t>
          </a:r>
          <a:endParaRPr lang="es-CO" dirty="0"/>
        </a:p>
      </dgm:t>
    </dgm:pt>
    <dgm:pt modelId="{8554FD0B-5A8F-4218-80A9-164168669030}" type="parTrans" cxnId="{EBF1F8E9-0915-4ABC-8A06-FC51275FD209}">
      <dgm:prSet/>
      <dgm:spPr/>
      <dgm:t>
        <a:bodyPr/>
        <a:lstStyle/>
        <a:p>
          <a:endParaRPr lang="es-CO"/>
        </a:p>
      </dgm:t>
    </dgm:pt>
    <dgm:pt modelId="{BEFA81CC-9073-4A62-B077-1E7B09998E65}" type="sibTrans" cxnId="{EBF1F8E9-0915-4ABC-8A06-FC51275FD209}">
      <dgm:prSet/>
      <dgm:spPr/>
      <dgm:t>
        <a:bodyPr/>
        <a:lstStyle/>
        <a:p>
          <a:endParaRPr lang="es-CO"/>
        </a:p>
      </dgm:t>
    </dgm:pt>
    <dgm:pt modelId="{326977DE-D7B0-4CD7-A03C-32B92D3CEBEF}">
      <dgm:prSet/>
      <dgm:spPr/>
      <dgm:t>
        <a:bodyPr/>
        <a:lstStyle/>
        <a:p>
          <a:r>
            <a:rPr lang="es-EC" dirty="0" smtClean="0"/>
            <a:t>Los activos fijos que posee la empresa se encuentran a cargo de la contadora quien realiza el inventario y codificación de estos.</a:t>
          </a:r>
          <a:endParaRPr lang="es-CO" dirty="0"/>
        </a:p>
      </dgm:t>
    </dgm:pt>
    <dgm:pt modelId="{2C3795E3-8F03-4A16-91BF-22B7675421D8}" type="parTrans" cxnId="{0996978D-CD0A-4F66-B4DF-9862837DA95A}">
      <dgm:prSet/>
      <dgm:spPr/>
      <dgm:t>
        <a:bodyPr/>
        <a:lstStyle/>
        <a:p>
          <a:endParaRPr lang="es-CO"/>
        </a:p>
      </dgm:t>
    </dgm:pt>
    <dgm:pt modelId="{2B58B48D-8D06-4CFE-B757-F53D6F8202AF}" type="sibTrans" cxnId="{0996978D-CD0A-4F66-B4DF-9862837DA95A}">
      <dgm:prSet/>
      <dgm:spPr/>
      <dgm:t>
        <a:bodyPr/>
        <a:lstStyle/>
        <a:p>
          <a:endParaRPr lang="es-CO"/>
        </a:p>
      </dgm:t>
    </dgm:pt>
    <dgm:pt modelId="{79DA2BA6-C27B-41E5-AAD8-162F390E1E2C}" type="pres">
      <dgm:prSet presAssocID="{10C4E927-7800-4D1A-83B0-ABD5BED18975}" presName="Name0" presStyleCnt="0">
        <dgm:presLayoutVars>
          <dgm:dir/>
          <dgm:resizeHandles val="exact"/>
        </dgm:presLayoutVars>
      </dgm:prSet>
      <dgm:spPr/>
      <dgm:t>
        <a:bodyPr/>
        <a:lstStyle/>
        <a:p>
          <a:endParaRPr lang="es-CO"/>
        </a:p>
      </dgm:t>
    </dgm:pt>
    <dgm:pt modelId="{D9C79155-5ACE-4F18-B7DA-4A971F3248CC}" type="pres">
      <dgm:prSet presAssocID="{B21489F4-6058-4D5D-A0FB-9A0F3F3C7294}" presName="composite" presStyleCnt="0"/>
      <dgm:spPr/>
    </dgm:pt>
    <dgm:pt modelId="{6DF2B976-8221-4210-9B9E-FF6C8D5AC7DC}" type="pres">
      <dgm:prSet presAssocID="{B21489F4-6058-4D5D-A0FB-9A0F3F3C7294}" presName="rect1" presStyleLbl="trAlignAcc1" presStyleIdx="0" presStyleCnt="1">
        <dgm:presLayoutVars>
          <dgm:bulletEnabled val="1"/>
        </dgm:presLayoutVars>
      </dgm:prSet>
      <dgm:spPr/>
      <dgm:t>
        <a:bodyPr/>
        <a:lstStyle/>
        <a:p>
          <a:endParaRPr lang="es-CO"/>
        </a:p>
      </dgm:t>
    </dgm:pt>
    <dgm:pt modelId="{3B7130CE-3787-4206-A5F2-87B5EA282A6B}" type="pres">
      <dgm:prSet presAssocID="{B21489F4-6058-4D5D-A0FB-9A0F3F3C7294}" presName="rect2" presStyleLbl="fgImgPlace1" presStyleIdx="0" presStyleCnt="1"/>
      <dgm:spPr>
        <a:blipFill rotWithShape="1">
          <a:blip xmlns:r="http://schemas.openxmlformats.org/officeDocument/2006/relationships" r:embed="rId1"/>
          <a:stretch>
            <a:fillRect/>
          </a:stretch>
        </a:blipFill>
      </dgm:spPr>
      <dgm:t>
        <a:bodyPr/>
        <a:lstStyle/>
        <a:p>
          <a:endParaRPr lang="es-CO"/>
        </a:p>
      </dgm:t>
    </dgm:pt>
  </dgm:ptLst>
  <dgm:cxnLst>
    <dgm:cxn modelId="{929655F5-8253-4B78-85E0-696486EA263E}" type="presOf" srcId="{B21489F4-6058-4D5D-A0FB-9A0F3F3C7294}" destId="{6DF2B976-8221-4210-9B9E-FF6C8D5AC7DC}" srcOrd="0" destOrd="0" presId="urn:microsoft.com/office/officeart/2008/layout/PictureStrips"/>
    <dgm:cxn modelId="{5D07D6B4-1B03-486F-AF7C-1CFE2AD96176}" type="presOf" srcId="{10C4E927-7800-4D1A-83B0-ABD5BED18975}" destId="{79DA2BA6-C27B-41E5-AAD8-162F390E1E2C}" srcOrd="0" destOrd="0" presId="urn:microsoft.com/office/officeart/2008/layout/PictureStrips"/>
    <dgm:cxn modelId="{EBF1F8E9-0915-4ABC-8A06-FC51275FD209}" srcId="{10C4E927-7800-4D1A-83B0-ABD5BED18975}" destId="{B21489F4-6058-4D5D-A0FB-9A0F3F3C7294}" srcOrd="0" destOrd="0" parTransId="{8554FD0B-5A8F-4218-80A9-164168669030}" sibTransId="{BEFA81CC-9073-4A62-B077-1E7B09998E65}"/>
    <dgm:cxn modelId="{6683E87E-5AC2-4B2B-B525-2E9DD4276D81}" type="presOf" srcId="{326977DE-D7B0-4CD7-A03C-32B92D3CEBEF}" destId="{6DF2B976-8221-4210-9B9E-FF6C8D5AC7DC}" srcOrd="0" destOrd="1" presId="urn:microsoft.com/office/officeart/2008/layout/PictureStrips"/>
    <dgm:cxn modelId="{0996978D-CD0A-4F66-B4DF-9862837DA95A}" srcId="{B21489F4-6058-4D5D-A0FB-9A0F3F3C7294}" destId="{326977DE-D7B0-4CD7-A03C-32B92D3CEBEF}" srcOrd="0" destOrd="0" parTransId="{2C3795E3-8F03-4A16-91BF-22B7675421D8}" sibTransId="{2B58B48D-8D06-4CFE-B757-F53D6F8202AF}"/>
    <dgm:cxn modelId="{DBFB470B-E81D-4CDC-B966-35AF50D3566F}" type="presParOf" srcId="{79DA2BA6-C27B-41E5-AAD8-162F390E1E2C}" destId="{D9C79155-5ACE-4F18-B7DA-4A971F3248CC}" srcOrd="0" destOrd="0" presId="urn:microsoft.com/office/officeart/2008/layout/PictureStrips"/>
    <dgm:cxn modelId="{565CA18D-C160-42F6-AF25-6F788C0995C5}" type="presParOf" srcId="{D9C79155-5ACE-4F18-B7DA-4A971F3248CC}" destId="{6DF2B976-8221-4210-9B9E-FF6C8D5AC7DC}" srcOrd="0" destOrd="0" presId="urn:microsoft.com/office/officeart/2008/layout/PictureStrips"/>
    <dgm:cxn modelId="{BC192CAB-30EB-4A7D-8CBE-8A1A8A3ABCA8}" type="presParOf" srcId="{D9C79155-5ACE-4F18-B7DA-4A971F3248CC}" destId="{3B7130CE-3787-4206-A5F2-87B5EA282A6B}"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8604C6C-11B4-4224-8C19-AFFA75FC5AFE}"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s-CO"/>
        </a:p>
      </dgm:t>
    </dgm:pt>
    <dgm:pt modelId="{02182006-38BE-4A38-83C1-37212310D878}">
      <dgm:prSet phldrT="[Texto]" custT="1"/>
      <dgm:spPr/>
      <dgm:t>
        <a:bodyPr/>
        <a:lstStyle/>
        <a:p>
          <a:r>
            <a:rPr lang="es-EC" sz="1800" dirty="0" smtClean="0"/>
            <a:t>El proceso consta de los siguientes procedimientos: </a:t>
          </a:r>
          <a:endParaRPr lang="es-CO" sz="1800" dirty="0"/>
        </a:p>
      </dgm:t>
    </dgm:pt>
    <dgm:pt modelId="{76CCA53B-242A-425F-84CB-318491EE88F8}" type="parTrans" cxnId="{D3F77C4A-4234-416B-86AB-B858E1A8E14E}">
      <dgm:prSet/>
      <dgm:spPr/>
      <dgm:t>
        <a:bodyPr/>
        <a:lstStyle/>
        <a:p>
          <a:endParaRPr lang="es-CO"/>
        </a:p>
      </dgm:t>
    </dgm:pt>
    <dgm:pt modelId="{C379AD9A-199D-4EC2-A8CB-D0176E09A35E}" type="sibTrans" cxnId="{D3F77C4A-4234-416B-86AB-B858E1A8E14E}">
      <dgm:prSet/>
      <dgm:spPr/>
      <dgm:t>
        <a:bodyPr/>
        <a:lstStyle/>
        <a:p>
          <a:endParaRPr lang="es-CO"/>
        </a:p>
      </dgm:t>
    </dgm:pt>
    <dgm:pt modelId="{F6FDFD44-4844-4CE8-9E6B-E48A188143B8}">
      <dgm:prSet/>
      <dgm:spPr/>
      <dgm:t>
        <a:bodyPr/>
        <a:lstStyle/>
        <a:p>
          <a:r>
            <a:rPr lang="es-EC" dirty="0" smtClean="0"/>
            <a:t>Recepción y codificación de Activo Fijo </a:t>
          </a:r>
          <a:endParaRPr lang="es-CO" dirty="0"/>
        </a:p>
      </dgm:t>
    </dgm:pt>
    <dgm:pt modelId="{27E5D0FD-953C-484A-8A37-05B08A94E1B6}" type="parTrans" cxnId="{4D3DBBD5-3762-4272-8034-9B4D6FD1F990}">
      <dgm:prSet/>
      <dgm:spPr/>
      <dgm:t>
        <a:bodyPr/>
        <a:lstStyle/>
        <a:p>
          <a:endParaRPr lang="es-CO"/>
        </a:p>
      </dgm:t>
    </dgm:pt>
    <dgm:pt modelId="{858E29B9-F82A-4836-B46A-F81EDCD7EC17}" type="sibTrans" cxnId="{4D3DBBD5-3762-4272-8034-9B4D6FD1F990}">
      <dgm:prSet/>
      <dgm:spPr/>
      <dgm:t>
        <a:bodyPr/>
        <a:lstStyle/>
        <a:p>
          <a:endParaRPr lang="es-CO"/>
        </a:p>
      </dgm:t>
    </dgm:pt>
    <dgm:pt modelId="{A657B3AE-9460-409E-BC0A-2BFC1469221A}">
      <dgm:prSet/>
      <dgm:spPr/>
      <dgm:t>
        <a:bodyPr/>
        <a:lstStyle/>
        <a:p>
          <a:r>
            <a:rPr lang="es-EC" dirty="0" smtClean="0"/>
            <a:t>Inventario físico </a:t>
          </a:r>
          <a:endParaRPr lang="es-CO" dirty="0"/>
        </a:p>
      </dgm:t>
    </dgm:pt>
    <dgm:pt modelId="{A85F65E0-2CEA-4066-85CE-0A7DD348794F}" type="parTrans" cxnId="{DA2B928E-345A-4EC1-BF88-140DC80C4119}">
      <dgm:prSet/>
      <dgm:spPr/>
      <dgm:t>
        <a:bodyPr/>
        <a:lstStyle/>
        <a:p>
          <a:endParaRPr lang="es-CO"/>
        </a:p>
      </dgm:t>
    </dgm:pt>
    <dgm:pt modelId="{25D30F95-A642-423A-8FCD-4AFB5A2007B2}" type="sibTrans" cxnId="{DA2B928E-345A-4EC1-BF88-140DC80C4119}">
      <dgm:prSet/>
      <dgm:spPr/>
      <dgm:t>
        <a:bodyPr/>
        <a:lstStyle/>
        <a:p>
          <a:endParaRPr lang="es-CO"/>
        </a:p>
      </dgm:t>
    </dgm:pt>
    <dgm:pt modelId="{AFD6E823-D8C5-4A8D-A76B-55C7E87CC3AA}">
      <dgm:prSet/>
      <dgm:spPr/>
      <dgm:t>
        <a:bodyPr/>
        <a:lstStyle/>
        <a:p>
          <a:r>
            <a:rPr lang="es-EC" dirty="0" smtClean="0"/>
            <a:t>Traspaso, entrega y cambio de responsables de bienes </a:t>
          </a:r>
          <a:endParaRPr lang="es-CO" dirty="0"/>
        </a:p>
      </dgm:t>
    </dgm:pt>
    <dgm:pt modelId="{11489FF3-9789-4817-BE03-A4DB6DC7B57F}" type="parTrans" cxnId="{274903D3-A611-4C8A-B896-F4B1FA83E90C}">
      <dgm:prSet/>
      <dgm:spPr/>
      <dgm:t>
        <a:bodyPr/>
        <a:lstStyle/>
        <a:p>
          <a:endParaRPr lang="es-CO"/>
        </a:p>
      </dgm:t>
    </dgm:pt>
    <dgm:pt modelId="{2A2E4D98-D127-4198-90AE-1FD80CE1A954}" type="sibTrans" cxnId="{274903D3-A611-4C8A-B896-F4B1FA83E90C}">
      <dgm:prSet/>
      <dgm:spPr/>
      <dgm:t>
        <a:bodyPr/>
        <a:lstStyle/>
        <a:p>
          <a:endParaRPr lang="es-CO"/>
        </a:p>
      </dgm:t>
    </dgm:pt>
    <dgm:pt modelId="{1F57E524-F168-4CE5-AB7D-27F6D2380E87}">
      <dgm:prSet/>
      <dgm:spPr/>
      <dgm:t>
        <a:bodyPr/>
        <a:lstStyle/>
        <a:p>
          <a:r>
            <a:rPr lang="es-EC" dirty="0" smtClean="0"/>
            <a:t>Baja de Activos Fijos</a:t>
          </a:r>
          <a:endParaRPr lang="es-CO" dirty="0"/>
        </a:p>
      </dgm:t>
    </dgm:pt>
    <dgm:pt modelId="{E310F99B-2957-4E22-B863-04EB200A0AD1}" type="parTrans" cxnId="{DAF4926F-E391-41CF-95E6-9635DE80FDBB}">
      <dgm:prSet/>
      <dgm:spPr/>
      <dgm:t>
        <a:bodyPr/>
        <a:lstStyle/>
        <a:p>
          <a:endParaRPr lang="es-CO"/>
        </a:p>
      </dgm:t>
    </dgm:pt>
    <dgm:pt modelId="{C3CEC5E6-7EF7-40F2-B375-5DF8C7B237AA}" type="sibTrans" cxnId="{DAF4926F-E391-41CF-95E6-9635DE80FDBB}">
      <dgm:prSet/>
      <dgm:spPr/>
      <dgm:t>
        <a:bodyPr/>
        <a:lstStyle/>
        <a:p>
          <a:endParaRPr lang="es-CO"/>
        </a:p>
      </dgm:t>
    </dgm:pt>
    <dgm:pt modelId="{E88940BD-212D-458D-8C45-B0D48B8BE25A}">
      <dgm:prSet/>
      <dgm:spPr/>
      <dgm:t>
        <a:bodyPr/>
        <a:lstStyle/>
        <a:p>
          <a:r>
            <a:rPr lang="es-EC" dirty="0" smtClean="0"/>
            <a:t>Reposición de Activos Fijos dados de baja y sustraídos</a:t>
          </a:r>
          <a:endParaRPr lang="es-CO" dirty="0"/>
        </a:p>
      </dgm:t>
    </dgm:pt>
    <dgm:pt modelId="{43618F56-DB04-4FB6-A1B2-5816179D68A3}" type="parTrans" cxnId="{0CE655D4-E178-4D2D-82B8-1D206C22CC6C}">
      <dgm:prSet/>
      <dgm:spPr/>
      <dgm:t>
        <a:bodyPr/>
        <a:lstStyle/>
        <a:p>
          <a:endParaRPr lang="es-CO"/>
        </a:p>
      </dgm:t>
    </dgm:pt>
    <dgm:pt modelId="{A0D9A509-B04B-4A0D-8F0E-3D9903881D2F}" type="sibTrans" cxnId="{0CE655D4-E178-4D2D-82B8-1D206C22CC6C}">
      <dgm:prSet/>
      <dgm:spPr/>
      <dgm:t>
        <a:bodyPr/>
        <a:lstStyle/>
        <a:p>
          <a:endParaRPr lang="es-CO"/>
        </a:p>
      </dgm:t>
    </dgm:pt>
    <dgm:pt modelId="{D5F04757-3A2E-4A17-ABEB-B445DC7632F2}" type="pres">
      <dgm:prSet presAssocID="{28604C6C-11B4-4224-8C19-AFFA75FC5AFE}" presName="hierChild1" presStyleCnt="0">
        <dgm:presLayoutVars>
          <dgm:orgChart val="1"/>
          <dgm:chPref val="1"/>
          <dgm:dir/>
          <dgm:animOne val="branch"/>
          <dgm:animLvl val="lvl"/>
          <dgm:resizeHandles/>
        </dgm:presLayoutVars>
      </dgm:prSet>
      <dgm:spPr/>
      <dgm:t>
        <a:bodyPr/>
        <a:lstStyle/>
        <a:p>
          <a:endParaRPr lang="es-CO"/>
        </a:p>
      </dgm:t>
    </dgm:pt>
    <dgm:pt modelId="{952253D9-FDCD-4F2C-B0F6-9706657F17E3}" type="pres">
      <dgm:prSet presAssocID="{02182006-38BE-4A38-83C1-37212310D878}" presName="hierRoot1" presStyleCnt="0">
        <dgm:presLayoutVars>
          <dgm:hierBranch val="init"/>
        </dgm:presLayoutVars>
      </dgm:prSet>
      <dgm:spPr/>
    </dgm:pt>
    <dgm:pt modelId="{ADDC7F9A-8054-446A-8D83-B69272839546}" type="pres">
      <dgm:prSet presAssocID="{02182006-38BE-4A38-83C1-37212310D878}" presName="rootComposite1" presStyleCnt="0"/>
      <dgm:spPr/>
    </dgm:pt>
    <dgm:pt modelId="{961AFCAB-2788-4CDE-919F-7362B32708CD}" type="pres">
      <dgm:prSet presAssocID="{02182006-38BE-4A38-83C1-37212310D878}" presName="rootText1" presStyleLbl="node0" presStyleIdx="0" presStyleCnt="1" custScaleX="217340">
        <dgm:presLayoutVars>
          <dgm:chPref val="3"/>
        </dgm:presLayoutVars>
      </dgm:prSet>
      <dgm:spPr/>
      <dgm:t>
        <a:bodyPr/>
        <a:lstStyle/>
        <a:p>
          <a:endParaRPr lang="es-CO"/>
        </a:p>
      </dgm:t>
    </dgm:pt>
    <dgm:pt modelId="{CD92118E-8613-491E-9B79-5786CDCBCEF9}" type="pres">
      <dgm:prSet presAssocID="{02182006-38BE-4A38-83C1-37212310D878}" presName="rootConnector1" presStyleLbl="node1" presStyleIdx="0" presStyleCnt="0"/>
      <dgm:spPr/>
      <dgm:t>
        <a:bodyPr/>
        <a:lstStyle/>
        <a:p>
          <a:endParaRPr lang="es-CO"/>
        </a:p>
      </dgm:t>
    </dgm:pt>
    <dgm:pt modelId="{21215913-642F-43E6-A373-CDDB54681B83}" type="pres">
      <dgm:prSet presAssocID="{02182006-38BE-4A38-83C1-37212310D878}" presName="hierChild2" presStyleCnt="0"/>
      <dgm:spPr/>
    </dgm:pt>
    <dgm:pt modelId="{8B46742D-20DA-430C-A039-19CAF02B8B34}" type="pres">
      <dgm:prSet presAssocID="{27E5D0FD-953C-484A-8A37-05B08A94E1B6}" presName="Name37" presStyleLbl="parChTrans1D2" presStyleIdx="0" presStyleCnt="5"/>
      <dgm:spPr/>
      <dgm:t>
        <a:bodyPr/>
        <a:lstStyle/>
        <a:p>
          <a:endParaRPr lang="es-CO"/>
        </a:p>
      </dgm:t>
    </dgm:pt>
    <dgm:pt modelId="{3F38797A-2DEA-4F77-B852-83655C91F8D6}" type="pres">
      <dgm:prSet presAssocID="{F6FDFD44-4844-4CE8-9E6B-E48A188143B8}" presName="hierRoot2" presStyleCnt="0">
        <dgm:presLayoutVars>
          <dgm:hierBranch val="init"/>
        </dgm:presLayoutVars>
      </dgm:prSet>
      <dgm:spPr/>
    </dgm:pt>
    <dgm:pt modelId="{D36E7936-582C-41E2-A65F-6EB1F03262D0}" type="pres">
      <dgm:prSet presAssocID="{F6FDFD44-4844-4CE8-9E6B-E48A188143B8}" presName="rootComposite" presStyleCnt="0"/>
      <dgm:spPr/>
    </dgm:pt>
    <dgm:pt modelId="{2D9F212A-5ED2-457A-9AD2-DE6ED58FCBEA}" type="pres">
      <dgm:prSet presAssocID="{F6FDFD44-4844-4CE8-9E6B-E48A188143B8}" presName="rootText" presStyleLbl="node2" presStyleIdx="0" presStyleCnt="5">
        <dgm:presLayoutVars>
          <dgm:chPref val="3"/>
        </dgm:presLayoutVars>
      </dgm:prSet>
      <dgm:spPr/>
      <dgm:t>
        <a:bodyPr/>
        <a:lstStyle/>
        <a:p>
          <a:endParaRPr lang="es-CO"/>
        </a:p>
      </dgm:t>
    </dgm:pt>
    <dgm:pt modelId="{2EDD2E62-E408-444D-8F6A-35678ECB23C0}" type="pres">
      <dgm:prSet presAssocID="{F6FDFD44-4844-4CE8-9E6B-E48A188143B8}" presName="rootConnector" presStyleLbl="node2" presStyleIdx="0" presStyleCnt="5"/>
      <dgm:spPr/>
      <dgm:t>
        <a:bodyPr/>
        <a:lstStyle/>
        <a:p>
          <a:endParaRPr lang="es-CO"/>
        </a:p>
      </dgm:t>
    </dgm:pt>
    <dgm:pt modelId="{5E6DFE22-CB0E-4DF7-9713-A025E798C5D5}" type="pres">
      <dgm:prSet presAssocID="{F6FDFD44-4844-4CE8-9E6B-E48A188143B8}" presName="hierChild4" presStyleCnt="0"/>
      <dgm:spPr/>
    </dgm:pt>
    <dgm:pt modelId="{D5C01615-2ACD-4F72-B2FA-47D4CD66FD40}" type="pres">
      <dgm:prSet presAssocID="{F6FDFD44-4844-4CE8-9E6B-E48A188143B8}" presName="hierChild5" presStyleCnt="0"/>
      <dgm:spPr/>
    </dgm:pt>
    <dgm:pt modelId="{8A7D3604-0E7B-40C9-AA2C-9FC292100A3A}" type="pres">
      <dgm:prSet presAssocID="{A85F65E0-2CEA-4066-85CE-0A7DD348794F}" presName="Name37" presStyleLbl="parChTrans1D2" presStyleIdx="1" presStyleCnt="5"/>
      <dgm:spPr/>
      <dgm:t>
        <a:bodyPr/>
        <a:lstStyle/>
        <a:p>
          <a:endParaRPr lang="es-CO"/>
        </a:p>
      </dgm:t>
    </dgm:pt>
    <dgm:pt modelId="{F4BA22C7-AC11-4791-B70C-5944CE6FE8CC}" type="pres">
      <dgm:prSet presAssocID="{A657B3AE-9460-409E-BC0A-2BFC1469221A}" presName="hierRoot2" presStyleCnt="0">
        <dgm:presLayoutVars>
          <dgm:hierBranch val="init"/>
        </dgm:presLayoutVars>
      </dgm:prSet>
      <dgm:spPr/>
    </dgm:pt>
    <dgm:pt modelId="{81D80E0C-C26E-4FBE-AC43-C02307309649}" type="pres">
      <dgm:prSet presAssocID="{A657B3AE-9460-409E-BC0A-2BFC1469221A}" presName="rootComposite" presStyleCnt="0"/>
      <dgm:spPr/>
    </dgm:pt>
    <dgm:pt modelId="{F68F2A0A-ACB7-4297-B431-8DE76D76A83E}" type="pres">
      <dgm:prSet presAssocID="{A657B3AE-9460-409E-BC0A-2BFC1469221A}" presName="rootText" presStyleLbl="node2" presStyleIdx="1" presStyleCnt="5">
        <dgm:presLayoutVars>
          <dgm:chPref val="3"/>
        </dgm:presLayoutVars>
      </dgm:prSet>
      <dgm:spPr/>
      <dgm:t>
        <a:bodyPr/>
        <a:lstStyle/>
        <a:p>
          <a:endParaRPr lang="es-CO"/>
        </a:p>
      </dgm:t>
    </dgm:pt>
    <dgm:pt modelId="{29889D36-7D14-4F52-81B2-D8F5CB74705B}" type="pres">
      <dgm:prSet presAssocID="{A657B3AE-9460-409E-BC0A-2BFC1469221A}" presName="rootConnector" presStyleLbl="node2" presStyleIdx="1" presStyleCnt="5"/>
      <dgm:spPr/>
      <dgm:t>
        <a:bodyPr/>
        <a:lstStyle/>
        <a:p>
          <a:endParaRPr lang="es-CO"/>
        </a:p>
      </dgm:t>
    </dgm:pt>
    <dgm:pt modelId="{C2DC9359-32BF-41C1-A74B-8EEE8550C290}" type="pres">
      <dgm:prSet presAssocID="{A657B3AE-9460-409E-BC0A-2BFC1469221A}" presName="hierChild4" presStyleCnt="0"/>
      <dgm:spPr/>
    </dgm:pt>
    <dgm:pt modelId="{ECBA6C91-6A18-4B81-89B1-F84AFD36A8DC}" type="pres">
      <dgm:prSet presAssocID="{A657B3AE-9460-409E-BC0A-2BFC1469221A}" presName="hierChild5" presStyleCnt="0"/>
      <dgm:spPr/>
    </dgm:pt>
    <dgm:pt modelId="{76A385A0-5E9D-4933-9D98-3F8AFA1632A1}" type="pres">
      <dgm:prSet presAssocID="{11489FF3-9789-4817-BE03-A4DB6DC7B57F}" presName="Name37" presStyleLbl="parChTrans1D2" presStyleIdx="2" presStyleCnt="5"/>
      <dgm:spPr/>
      <dgm:t>
        <a:bodyPr/>
        <a:lstStyle/>
        <a:p>
          <a:endParaRPr lang="es-CO"/>
        </a:p>
      </dgm:t>
    </dgm:pt>
    <dgm:pt modelId="{A7AA5500-3AEC-4751-B2D1-B1222BEB0AFC}" type="pres">
      <dgm:prSet presAssocID="{AFD6E823-D8C5-4A8D-A76B-55C7E87CC3AA}" presName="hierRoot2" presStyleCnt="0">
        <dgm:presLayoutVars>
          <dgm:hierBranch val="init"/>
        </dgm:presLayoutVars>
      </dgm:prSet>
      <dgm:spPr/>
    </dgm:pt>
    <dgm:pt modelId="{B3B23F73-0CD8-44FA-B943-8053376CFD58}" type="pres">
      <dgm:prSet presAssocID="{AFD6E823-D8C5-4A8D-A76B-55C7E87CC3AA}" presName="rootComposite" presStyleCnt="0"/>
      <dgm:spPr/>
    </dgm:pt>
    <dgm:pt modelId="{D8E70734-A366-4731-91EF-5DED9691AB98}" type="pres">
      <dgm:prSet presAssocID="{AFD6E823-D8C5-4A8D-A76B-55C7E87CC3AA}" presName="rootText" presStyleLbl="node2" presStyleIdx="2" presStyleCnt="5">
        <dgm:presLayoutVars>
          <dgm:chPref val="3"/>
        </dgm:presLayoutVars>
      </dgm:prSet>
      <dgm:spPr/>
      <dgm:t>
        <a:bodyPr/>
        <a:lstStyle/>
        <a:p>
          <a:endParaRPr lang="es-CO"/>
        </a:p>
      </dgm:t>
    </dgm:pt>
    <dgm:pt modelId="{BFEDCBD9-E01D-47C3-9B4C-F063CF6CC00B}" type="pres">
      <dgm:prSet presAssocID="{AFD6E823-D8C5-4A8D-A76B-55C7E87CC3AA}" presName="rootConnector" presStyleLbl="node2" presStyleIdx="2" presStyleCnt="5"/>
      <dgm:spPr/>
      <dgm:t>
        <a:bodyPr/>
        <a:lstStyle/>
        <a:p>
          <a:endParaRPr lang="es-CO"/>
        </a:p>
      </dgm:t>
    </dgm:pt>
    <dgm:pt modelId="{DF02B719-EAB6-4898-9CE7-C98F53DF358B}" type="pres">
      <dgm:prSet presAssocID="{AFD6E823-D8C5-4A8D-A76B-55C7E87CC3AA}" presName="hierChild4" presStyleCnt="0"/>
      <dgm:spPr/>
    </dgm:pt>
    <dgm:pt modelId="{72618638-73C1-4F8E-8245-3FC1FEEF0207}" type="pres">
      <dgm:prSet presAssocID="{AFD6E823-D8C5-4A8D-A76B-55C7E87CC3AA}" presName="hierChild5" presStyleCnt="0"/>
      <dgm:spPr/>
    </dgm:pt>
    <dgm:pt modelId="{3DF414E9-9521-4652-BB52-4A4CF043EA02}" type="pres">
      <dgm:prSet presAssocID="{E310F99B-2957-4E22-B863-04EB200A0AD1}" presName="Name37" presStyleLbl="parChTrans1D2" presStyleIdx="3" presStyleCnt="5"/>
      <dgm:spPr/>
      <dgm:t>
        <a:bodyPr/>
        <a:lstStyle/>
        <a:p>
          <a:endParaRPr lang="es-CO"/>
        </a:p>
      </dgm:t>
    </dgm:pt>
    <dgm:pt modelId="{E25F6683-AA19-4E88-B562-02FA5F4CCC0D}" type="pres">
      <dgm:prSet presAssocID="{1F57E524-F168-4CE5-AB7D-27F6D2380E87}" presName="hierRoot2" presStyleCnt="0">
        <dgm:presLayoutVars>
          <dgm:hierBranch val="init"/>
        </dgm:presLayoutVars>
      </dgm:prSet>
      <dgm:spPr/>
    </dgm:pt>
    <dgm:pt modelId="{C3E1E105-DC14-45AF-B684-2A010BE59F33}" type="pres">
      <dgm:prSet presAssocID="{1F57E524-F168-4CE5-AB7D-27F6D2380E87}" presName="rootComposite" presStyleCnt="0"/>
      <dgm:spPr/>
    </dgm:pt>
    <dgm:pt modelId="{DD1D8947-26CC-41CB-96FE-6938124BF864}" type="pres">
      <dgm:prSet presAssocID="{1F57E524-F168-4CE5-AB7D-27F6D2380E87}" presName="rootText" presStyleLbl="node2" presStyleIdx="3" presStyleCnt="5">
        <dgm:presLayoutVars>
          <dgm:chPref val="3"/>
        </dgm:presLayoutVars>
      </dgm:prSet>
      <dgm:spPr/>
      <dgm:t>
        <a:bodyPr/>
        <a:lstStyle/>
        <a:p>
          <a:endParaRPr lang="es-CO"/>
        </a:p>
      </dgm:t>
    </dgm:pt>
    <dgm:pt modelId="{9331D207-D842-4066-BEE4-9E81D7B6D8B4}" type="pres">
      <dgm:prSet presAssocID="{1F57E524-F168-4CE5-AB7D-27F6D2380E87}" presName="rootConnector" presStyleLbl="node2" presStyleIdx="3" presStyleCnt="5"/>
      <dgm:spPr/>
      <dgm:t>
        <a:bodyPr/>
        <a:lstStyle/>
        <a:p>
          <a:endParaRPr lang="es-CO"/>
        </a:p>
      </dgm:t>
    </dgm:pt>
    <dgm:pt modelId="{AD60B4C6-F9A1-454B-B58C-547375BEB04F}" type="pres">
      <dgm:prSet presAssocID="{1F57E524-F168-4CE5-AB7D-27F6D2380E87}" presName="hierChild4" presStyleCnt="0"/>
      <dgm:spPr/>
    </dgm:pt>
    <dgm:pt modelId="{1CC1D1CD-5DDB-4234-957C-6DD87C521611}" type="pres">
      <dgm:prSet presAssocID="{1F57E524-F168-4CE5-AB7D-27F6D2380E87}" presName="hierChild5" presStyleCnt="0"/>
      <dgm:spPr/>
    </dgm:pt>
    <dgm:pt modelId="{80ABD3BE-EC7D-4C04-A95F-3BA3A11836A5}" type="pres">
      <dgm:prSet presAssocID="{43618F56-DB04-4FB6-A1B2-5816179D68A3}" presName="Name37" presStyleLbl="parChTrans1D2" presStyleIdx="4" presStyleCnt="5"/>
      <dgm:spPr/>
      <dgm:t>
        <a:bodyPr/>
        <a:lstStyle/>
        <a:p>
          <a:endParaRPr lang="es-CO"/>
        </a:p>
      </dgm:t>
    </dgm:pt>
    <dgm:pt modelId="{51930EE3-D95F-4676-B955-082520763784}" type="pres">
      <dgm:prSet presAssocID="{E88940BD-212D-458D-8C45-B0D48B8BE25A}" presName="hierRoot2" presStyleCnt="0">
        <dgm:presLayoutVars>
          <dgm:hierBranch val="init"/>
        </dgm:presLayoutVars>
      </dgm:prSet>
      <dgm:spPr/>
    </dgm:pt>
    <dgm:pt modelId="{DD9F7369-F9D9-465B-B8ED-8C6E47601317}" type="pres">
      <dgm:prSet presAssocID="{E88940BD-212D-458D-8C45-B0D48B8BE25A}" presName="rootComposite" presStyleCnt="0"/>
      <dgm:spPr/>
    </dgm:pt>
    <dgm:pt modelId="{B874D469-FACA-451F-9B17-D7615C61E335}" type="pres">
      <dgm:prSet presAssocID="{E88940BD-212D-458D-8C45-B0D48B8BE25A}" presName="rootText" presStyleLbl="node2" presStyleIdx="4" presStyleCnt="5">
        <dgm:presLayoutVars>
          <dgm:chPref val="3"/>
        </dgm:presLayoutVars>
      </dgm:prSet>
      <dgm:spPr/>
      <dgm:t>
        <a:bodyPr/>
        <a:lstStyle/>
        <a:p>
          <a:endParaRPr lang="es-CO"/>
        </a:p>
      </dgm:t>
    </dgm:pt>
    <dgm:pt modelId="{75D2A5A7-31E7-47E6-8134-7B8DEE6CF90A}" type="pres">
      <dgm:prSet presAssocID="{E88940BD-212D-458D-8C45-B0D48B8BE25A}" presName="rootConnector" presStyleLbl="node2" presStyleIdx="4" presStyleCnt="5"/>
      <dgm:spPr/>
      <dgm:t>
        <a:bodyPr/>
        <a:lstStyle/>
        <a:p>
          <a:endParaRPr lang="es-CO"/>
        </a:p>
      </dgm:t>
    </dgm:pt>
    <dgm:pt modelId="{9578C203-BF14-4D70-A36F-AEEBDDE10DCE}" type="pres">
      <dgm:prSet presAssocID="{E88940BD-212D-458D-8C45-B0D48B8BE25A}" presName="hierChild4" presStyleCnt="0"/>
      <dgm:spPr/>
    </dgm:pt>
    <dgm:pt modelId="{ABA3F417-600A-4D2B-AA9E-426C4262516D}" type="pres">
      <dgm:prSet presAssocID="{E88940BD-212D-458D-8C45-B0D48B8BE25A}" presName="hierChild5" presStyleCnt="0"/>
      <dgm:spPr/>
    </dgm:pt>
    <dgm:pt modelId="{A5281E80-188F-42BF-BC89-9574A0BF507E}" type="pres">
      <dgm:prSet presAssocID="{02182006-38BE-4A38-83C1-37212310D878}" presName="hierChild3" presStyleCnt="0"/>
      <dgm:spPr/>
    </dgm:pt>
  </dgm:ptLst>
  <dgm:cxnLst>
    <dgm:cxn modelId="{3FA6F082-E49D-4292-9717-1AE165BD2797}" type="presOf" srcId="{27E5D0FD-953C-484A-8A37-05B08A94E1B6}" destId="{8B46742D-20DA-430C-A039-19CAF02B8B34}" srcOrd="0" destOrd="0" presId="urn:microsoft.com/office/officeart/2005/8/layout/orgChart1"/>
    <dgm:cxn modelId="{9FADCA8A-1818-4F06-9CC9-A1EB4209AE23}" type="presOf" srcId="{AFD6E823-D8C5-4A8D-A76B-55C7E87CC3AA}" destId="{D8E70734-A366-4731-91EF-5DED9691AB98}" srcOrd="0" destOrd="0" presId="urn:microsoft.com/office/officeart/2005/8/layout/orgChart1"/>
    <dgm:cxn modelId="{0CE655D4-E178-4D2D-82B8-1D206C22CC6C}" srcId="{02182006-38BE-4A38-83C1-37212310D878}" destId="{E88940BD-212D-458D-8C45-B0D48B8BE25A}" srcOrd="4" destOrd="0" parTransId="{43618F56-DB04-4FB6-A1B2-5816179D68A3}" sibTransId="{A0D9A509-B04B-4A0D-8F0E-3D9903881D2F}"/>
    <dgm:cxn modelId="{36DAE0D6-4836-4537-BC9D-9636E0FDFF5C}" type="presOf" srcId="{E88940BD-212D-458D-8C45-B0D48B8BE25A}" destId="{75D2A5A7-31E7-47E6-8134-7B8DEE6CF90A}" srcOrd="1" destOrd="0" presId="urn:microsoft.com/office/officeart/2005/8/layout/orgChart1"/>
    <dgm:cxn modelId="{D3F77C4A-4234-416B-86AB-B858E1A8E14E}" srcId="{28604C6C-11B4-4224-8C19-AFFA75FC5AFE}" destId="{02182006-38BE-4A38-83C1-37212310D878}" srcOrd="0" destOrd="0" parTransId="{76CCA53B-242A-425F-84CB-318491EE88F8}" sibTransId="{C379AD9A-199D-4EC2-A8CB-D0176E09A35E}"/>
    <dgm:cxn modelId="{DA2B928E-345A-4EC1-BF88-140DC80C4119}" srcId="{02182006-38BE-4A38-83C1-37212310D878}" destId="{A657B3AE-9460-409E-BC0A-2BFC1469221A}" srcOrd="1" destOrd="0" parTransId="{A85F65E0-2CEA-4066-85CE-0A7DD348794F}" sibTransId="{25D30F95-A642-423A-8FCD-4AFB5A2007B2}"/>
    <dgm:cxn modelId="{A011B50B-770B-4452-B519-F99485D84236}" type="presOf" srcId="{1F57E524-F168-4CE5-AB7D-27F6D2380E87}" destId="{DD1D8947-26CC-41CB-96FE-6938124BF864}" srcOrd="0" destOrd="0" presId="urn:microsoft.com/office/officeart/2005/8/layout/orgChart1"/>
    <dgm:cxn modelId="{D8A9878E-4AFE-4DD8-AA54-FEE7FC7C7F4F}" type="presOf" srcId="{02182006-38BE-4A38-83C1-37212310D878}" destId="{CD92118E-8613-491E-9B79-5786CDCBCEF9}" srcOrd="1" destOrd="0" presId="urn:microsoft.com/office/officeart/2005/8/layout/orgChart1"/>
    <dgm:cxn modelId="{510570AA-BB79-493B-BDC2-FABF0B61F323}" type="presOf" srcId="{1F57E524-F168-4CE5-AB7D-27F6D2380E87}" destId="{9331D207-D842-4066-BEE4-9E81D7B6D8B4}" srcOrd="1" destOrd="0" presId="urn:microsoft.com/office/officeart/2005/8/layout/orgChart1"/>
    <dgm:cxn modelId="{7A69D171-A341-43CB-AC0C-AEDEA88DB0F7}" type="presOf" srcId="{28604C6C-11B4-4224-8C19-AFFA75FC5AFE}" destId="{D5F04757-3A2E-4A17-ABEB-B445DC7632F2}" srcOrd="0" destOrd="0" presId="urn:microsoft.com/office/officeart/2005/8/layout/orgChart1"/>
    <dgm:cxn modelId="{AE5A750D-09AB-4B78-ADF8-365DE48A880F}" type="presOf" srcId="{A85F65E0-2CEA-4066-85CE-0A7DD348794F}" destId="{8A7D3604-0E7B-40C9-AA2C-9FC292100A3A}" srcOrd="0" destOrd="0" presId="urn:microsoft.com/office/officeart/2005/8/layout/orgChart1"/>
    <dgm:cxn modelId="{324993AE-678D-424B-8A2A-24D784197989}" type="presOf" srcId="{E310F99B-2957-4E22-B863-04EB200A0AD1}" destId="{3DF414E9-9521-4652-BB52-4A4CF043EA02}" srcOrd="0" destOrd="0" presId="urn:microsoft.com/office/officeart/2005/8/layout/orgChart1"/>
    <dgm:cxn modelId="{4C8C282E-F052-4B03-807D-0E1648E040E2}" type="presOf" srcId="{A657B3AE-9460-409E-BC0A-2BFC1469221A}" destId="{29889D36-7D14-4F52-81B2-D8F5CB74705B}" srcOrd="1" destOrd="0" presId="urn:microsoft.com/office/officeart/2005/8/layout/orgChart1"/>
    <dgm:cxn modelId="{473F860F-0BDD-4BB2-8567-6F74A44712B4}" type="presOf" srcId="{43618F56-DB04-4FB6-A1B2-5816179D68A3}" destId="{80ABD3BE-EC7D-4C04-A95F-3BA3A11836A5}" srcOrd="0" destOrd="0" presId="urn:microsoft.com/office/officeart/2005/8/layout/orgChart1"/>
    <dgm:cxn modelId="{F50B2E2B-27CB-4622-87C1-8A942C38A9A5}" type="presOf" srcId="{11489FF3-9789-4817-BE03-A4DB6DC7B57F}" destId="{76A385A0-5E9D-4933-9D98-3F8AFA1632A1}" srcOrd="0" destOrd="0" presId="urn:microsoft.com/office/officeart/2005/8/layout/orgChart1"/>
    <dgm:cxn modelId="{DAF4926F-E391-41CF-95E6-9635DE80FDBB}" srcId="{02182006-38BE-4A38-83C1-37212310D878}" destId="{1F57E524-F168-4CE5-AB7D-27F6D2380E87}" srcOrd="3" destOrd="0" parTransId="{E310F99B-2957-4E22-B863-04EB200A0AD1}" sibTransId="{C3CEC5E6-7EF7-40F2-B375-5DF8C7B237AA}"/>
    <dgm:cxn modelId="{12A519EB-AF22-4B08-B69B-91752FF8299D}" type="presOf" srcId="{02182006-38BE-4A38-83C1-37212310D878}" destId="{961AFCAB-2788-4CDE-919F-7362B32708CD}" srcOrd="0" destOrd="0" presId="urn:microsoft.com/office/officeart/2005/8/layout/orgChart1"/>
    <dgm:cxn modelId="{274903D3-A611-4C8A-B896-F4B1FA83E90C}" srcId="{02182006-38BE-4A38-83C1-37212310D878}" destId="{AFD6E823-D8C5-4A8D-A76B-55C7E87CC3AA}" srcOrd="2" destOrd="0" parTransId="{11489FF3-9789-4817-BE03-A4DB6DC7B57F}" sibTransId="{2A2E4D98-D127-4198-90AE-1FD80CE1A954}"/>
    <dgm:cxn modelId="{4D3DBBD5-3762-4272-8034-9B4D6FD1F990}" srcId="{02182006-38BE-4A38-83C1-37212310D878}" destId="{F6FDFD44-4844-4CE8-9E6B-E48A188143B8}" srcOrd="0" destOrd="0" parTransId="{27E5D0FD-953C-484A-8A37-05B08A94E1B6}" sibTransId="{858E29B9-F82A-4836-B46A-F81EDCD7EC17}"/>
    <dgm:cxn modelId="{83B94F04-D957-418C-8388-E190F217AE3D}" type="presOf" srcId="{A657B3AE-9460-409E-BC0A-2BFC1469221A}" destId="{F68F2A0A-ACB7-4297-B431-8DE76D76A83E}" srcOrd="0" destOrd="0" presId="urn:microsoft.com/office/officeart/2005/8/layout/orgChart1"/>
    <dgm:cxn modelId="{751CA096-C919-4A60-A83B-EFB1246938EE}" type="presOf" srcId="{F6FDFD44-4844-4CE8-9E6B-E48A188143B8}" destId="{2D9F212A-5ED2-457A-9AD2-DE6ED58FCBEA}" srcOrd="0" destOrd="0" presId="urn:microsoft.com/office/officeart/2005/8/layout/orgChart1"/>
    <dgm:cxn modelId="{18C976DE-2000-4F52-AAB0-C46506984271}" type="presOf" srcId="{E88940BD-212D-458D-8C45-B0D48B8BE25A}" destId="{B874D469-FACA-451F-9B17-D7615C61E335}" srcOrd="0" destOrd="0" presId="urn:microsoft.com/office/officeart/2005/8/layout/orgChart1"/>
    <dgm:cxn modelId="{5FE9CC3D-7DBA-40AD-B344-9530C2E19B10}" type="presOf" srcId="{F6FDFD44-4844-4CE8-9E6B-E48A188143B8}" destId="{2EDD2E62-E408-444D-8F6A-35678ECB23C0}" srcOrd="1" destOrd="0" presId="urn:microsoft.com/office/officeart/2005/8/layout/orgChart1"/>
    <dgm:cxn modelId="{BAF637F9-EA14-4A9A-BF98-6887EF8008A2}" type="presOf" srcId="{AFD6E823-D8C5-4A8D-A76B-55C7E87CC3AA}" destId="{BFEDCBD9-E01D-47C3-9B4C-F063CF6CC00B}" srcOrd="1" destOrd="0" presId="urn:microsoft.com/office/officeart/2005/8/layout/orgChart1"/>
    <dgm:cxn modelId="{F3E0C265-1F3B-455C-B278-46EC906A3A70}" type="presParOf" srcId="{D5F04757-3A2E-4A17-ABEB-B445DC7632F2}" destId="{952253D9-FDCD-4F2C-B0F6-9706657F17E3}" srcOrd="0" destOrd="0" presId="urn:microsoft.com/office/officeart/2005/8/layout/orgChart1"/>
    <dgm:cxn modelId="{F92A3849-055E-41B1-B995-F4D061320A14}" type="presParOf" srcId="{952253D9-FDCD-4F2C-B0F6-9706657F17E3}" destId="{ADDC7F9A-8054-446A-8D83-B69272839546}" srcOrd="0" destOrd="0" presId="urn:microsoft.com/office/officeart/2005/8/layout/orgChart1"/>
    <dgm:cxn modelId="{9F7B1056-D7D9-43DA-A7A1-322BFB0F2F96}" type="presParOf" srcId="{ADDC7F9A-8054-446A-8D83-B69272839546}" destId="{961AFCAB-2788-4CDE-919F-7362B32708CD}" srcOrd="0" destOrd="0" presId="urn:microsoft.com/office/officeart/2005/8/layout/orgChart1"/>
    <dgm:cxn modelId="{1F6EE874-F431-4627-93E2-A307E4E54691}" type="presParOf" srcId="{ADDC7F9A-8054-446A-8D83-B69272839546}" destId="{CD92118E-8613-491E-9B79-5786CDCBCEF9}" srcOrd="1" destOrd="0" presId="urn:microsoft.com/office/officeart/2005/8/layout/orgChart1"/>
    <dgm:cxn modelId="{248E044F-E239-4F58-8EFB-E6D197BF548F}" type="presParOf" srcId="{952253D9-FDCD-4F2C-B0F6-9706657F17E3}" destId="{21215913-642F-43E6-A373-CDDB54681B83}" srcOrd="1" destOrd="0" presId="urn:microsoft.com/office/officeart/2005/8/layout/orgChart1"/>
    <dgm:cxn modelId="{F24BCD40-792F-40C2-BC0F-CA77AF980C51}" type="presParOf" srcId="{21215913-642F-43E6-A373-CDDB54681B83}" destId="{8B46742D-20DA-430C-A039-19CAF02B8B34}" srcOrd="0" destOrd="0" presId="urn:microsoft.com/office/officeart/2005/8/layout/orgChart1"/>
    <dgm:cxn modelId="{2F9D15BC-6C49-4FBA-B09B-8390D58382F0}" type="presParOf" srcId="{21215913-642F-43E6-A373-CDDB54681B83}" destId="{3F38797A-2DEA-4F77-B852-83655C91F8D6}" srcOrd="1" destOrd="0" presId="urn:microsoft.com/office/officeart/2005/8/layout/orgChart1"/>
    <dgm:cxn modelId="{BD663E39-4570-4601-8282-7015A5546B58}" type="presParOf" srcId="{3F38797A-2DEA-4F77-B852-83655C91F8D6}" destId="{D36E7936-582C-41E2-A65F-6EB1F03262D0}" srcOrd="0" destOrd="0" presId="urn:microsoft.com/office/officeart/2005/8/layout/orgChart1"/>
    <dgm:cxn modelId="{9DC99566-23FB-4349-B916-74A5826F34BB}" type="presParOf" srcId="{D36E7936-582C-41E2-A65F-6EB1F03262D0}" destId="{2D9F212A-5ED2-457A-9AD2-DE6ED58FCBEA}" srcOrd="0" destOrd="0" presId="urn:microsoft.com/office/officeart/2005/8/layout/orgChart1"/>
    <dgm:cxn modelId="{C547BA08-FD17-4A06-92AB-A4D1468E1C97}" type="presParOf" srcId="{D36E7936-582C-41E2-A65F-6EB1F03262D0}" destId="{2EDD2E62-E408-444D-8F6A-35678ECB23C0}" srcOrd="1" destOrd="0" presId="urn:microsoft.com/office/officeart/2005/8/layout/orgChart1"/>
    <dgm:cxn modelId="{DE0A90C4-84D6-448C-8C07-5352B8F85845}" type="presParOf" srcId="{3F38797A-2DEA-4F77-B852-83655C91F8D6}" destId="{5E6DFE22-CB0E-4DF7-9713-A025E798C5D5}" srcOrd="1" destOrd="0" presId="urn:microsoft.com/office/officeart/2005/8/layout/orgChart1"/>
    <dgm:cxn modelId="{AB7BC59E-EBD6-4083-974F-13D9CBFDB455}" type="presParOf" srcId="{3F38797A-2DEA-4F77-B852-83655C91F8D6}" destId="{D5C01615-2ACD-4F72-B2FA-47D4CD66FD40}" srcOrd="2" destOrd="0" presId="urn:microsoft.com/office/officeart/2005/8/layout/orgChart1"/>
    <dgm:cxn modelId="{566A9303-3A1F-483B-A1AB-3CE3F7F4BFA2}" type="presParOf" srcId="{21215913-642F-43E6-A373-CDDB54681B83}" destId="{8A7D3604-0E7B-40C9-AA2C-9FC292100A3A}" srcOrd="2" destOrd="0" presId="urn:microsoft.com/office/officeart/2005/8/layout/orgChart1"/>
    <dgm:cxn modelId="{2DDFA703-73C1-4157-89DB-5C6A3B9D7D04}" type="presParOf" srcId="{21215913-642F-43E6-A373-CDDB54681B83}" destId="{F4BA22C7-AC11-4791-B70C-5944CE6FE8CC}" srcOrd="3" destOrd="0" presId="urn:microsoft.com/office/officeart/2005/8/layout/orgChart1"/>
    <dgm:cxn modelId="{3BB61214-4C5C-4537-8179-6B9E006C6762}" type="presParOf" srcId="{F4BA22C7-AC11-4791-B70C-5944CE6FE8CC}" destId="{81D80E0C-C26E-4FBE-AC43-C02307309649}" srcOrd="0" destOrd="0" presId="urn:microsoft.com/office/officeart/2005/8/layout/orgChart1"/>
    <dgm:cxn modelId="{69396859-C608-4CB4-8A8E-A458A76204A4}" type="presParOf" srcId="{81D80E0C-C26E-4FBE-AC43-C02307309649}" destId="{F68F2A0A-ACB7-4297-B431-8DE76D76A83E}" srcOrd="0" destOrd="0" presId="urn:microsoft.com/office/officeart/2005/8/layout/orgChart1"/>
    <dgm:cxn modelId="{78826725-003A-4046-A7E4-89AC5762198E}" type="presParOf" srcId="{81D80E0C-C26E-4FBE-AC43-C02307309649}" destId="{29889D36-7D14-4F52-81B2-D8F5CB74705B}" srcOrd="1" destOrd="0" presId="urn:microsoft.com/office/officeart/2005/8/layout/orgChart1"/>
    <dgm:cxn modelId="{783BB39E-9361-4EBB-B664-101BE80DAB8D}" type="presParOf" srcId="{F4BA22C7-AC11-4791-B70C-5944CE6FE8CC}" destId="{C2DC9359-32BF-41C1-A74B-8EEE8550C290}" srcOrd="1" destOrd="0" presId="urn:microsoft.com/office/officeart/2005/8/layout/orgChart1"/>
    <dgm:cxn modelId="{FD9223A3-1FD7-4847-B593-5F5DF1F0B2ED}" type="presParOf" srcId="{F4BA22C7-AC11-4791-B70C-5944CE6FE8CC}" destId="{ECBA6C91-6A18-4B81-89B1-F84AFD36A8DC}" srcOrd="2" destOrd="0" presId="urn:microsoft.com/office/officeart/2005/8/layout/orgChart1"/>
    <dgm:cxn modelId="{D0866212-5422-4BC6-928A-15E06BFA9DD9}" type="presParOf" srcId="{21215913-642F-43E6-A373-CDDB54681B83}" destId="{76A385A0-5E9D-4933-9D98-3F8AFA1632A1}" srcOrd="4" destOrd="0" presId="urn:microsoft.com/office/officeart/2005/8/layout/orgChart1"/>
    <dgm:cxn modelId="{FD9877E9-52FB-4E8E-9C91-DAE936A2AE1D}" type="presParOf" srcId="{21215913-642F-43E6-A373-CDDB54681B83}" destId="{A7AA5500-3AEC-4751-B2D1-B1222BEB0AFC}" srcOrd="5" destOrd="0" presId="urn:microsoft.com/office/officeart/2005/8/layout/orgChart1"/>
    <dgm:cxn modelId="{5AFA5DF0-F72E-4240-A1E5-5090098414F6}" type="presParOf" srcId="{A7AA5500-3AEC-4751-B2D1-B1222BEB0AFC}" destId="{B3B23F73-0CD8-44FA-B943-8053376CFD58}" srcOrd="0" destOrd="0" presId="urn:microsoft.com/office/officeart/2005/8/layout/orgChart1"/>
    <dgm:cxn modelId="{F2189A43-D660-44CF-ADF3-FD72619EC0FF}" type="presParOf" srcId="{B3B23F73-0CD8-44FA-B943-8053376CFD58}" destId="{D8E70734-A366-4731-91EF-5DED9691AB98}" srcOrd="0" destOrd="0" presId="urn:microsoft.com/office/officeart/2005/8/layout/orgChart1"/>
    <dgm:cxn modelId="{35A805C8-77F4-46E8-BEC7-EC632D3B6E49}" type="presParOf" srcId="{B3B23F73-0CD8-44FA-B943-8053376CFD58}" destId="{BFEDCBD9-E01D-47C3-9B4C-F063CF6CC00B}" srcOrd="1" destOrd="0" presId="urn:microsoft.com/office/officeart/2005/8/layout/orgChart1"/>
    <dgm:cxn modelId="{A95CA4CE-84CD-489D-B838-A493FCC2C265}" type="presParOf" srcId="{A7AA5500-3AEC-4751-B2D1-B1222BEB0AFC}" destId="{DF02B719-EAB6-4898-9CE7-C98F53DF358B}" srcOrd="1" destOrd="0" presId="urn:microsoft.com/office/officeart/2005/8/layout/orgChart1"/>
    <dgm:cxn modelId="{16F45064-A61E-42A3-B7FF-A429A7CA72FF}" type="presParOf" srcId="{A7AA5500-3AEC-4751-B2D1-B1222BEB0AFC}" destId="{72618638-73C1-4F8E-8245-3FC1FEEF0207}" srcOrd="2" destOrd="0" presId="urn:microsoft.com/office/officeart/2005/8/layout/orgChart1"/>
    <dgm:cxn modelId="{82166527-A976-410C-9246-5CA13B679BF0}" type="presParOf" srcId="{21215913-642F-43E6-A373-CDDB54681B83}" destId="{3DF414E9-9521-4652-BB52-4A4CF043EA02}" srcOrd="6" destOrd="0" presId="urn:microsoft.com/office/officeart/2005/8/layout/orgChart1"/>
    <dgm:cxn modelId="{77FADCB1-2661-4953-AF4C-7E79718A016A}" type="presParOf" srcId="{21215913-642F-43E6-A373-CDDB54681B83}" destId="{E25F6683-AA19-4E88-B562-02FA5F4CCC0D}" srcOrd="7" destOrd="0" presId="urn:microsoft.com/office/officeart/2005/8/layout/orgChart1"/>
    <dgm:cxn modelId="{F5D56671-8906-4B05-9AE3-65F64DA00353}" type="presParOf" srcId="{E25F6683-AA19-4E88-B562-02FA5F4CCC0D}" destId="{C3E1E105-DC14-45AF-B684-2A010BE59F33}" srcOrd="0" destOrd="0" presId="urn:microsoft.com/office/officeart/2005/8/layout/orgChart1"/>
    <dgm:cxn modelId="{E8847C08-46EB-4D57-A1B4-8011BE861277}" type="presParOf" srcId="{C3E1E105-DC14-45AF-B684-2A010BE59F33}" destId="{DD1D8947-26CC-41CB-96FE-6938124BF864}" srcOrd="0" destOrd="0" presId="urn:microsoft.com/office/officeart/2005/8/layout/orgChart1"/>
    <dgm:cxn modelId="{ECF80F4B-DAF4-4F01-AA27-2392F621BE81}" type="presParOf" srcId="{C3E1E105-DC14-45AF-B684-2A010BE59F33}" destId="{9331D207-D842-4066-BEE4-9E81D7B6D8B4}" srcOrd="1" destOrd="0" presId="urn:microsoft.com/office/officeart/2005/8/layout/orgChart1"/>
    <dgm:cxn modelId="{FF0CD27E-D7F4-4C1E-8D73-FE305E366AFA}" type="presParOf" srcId="{E25F6683-AA19-4E88-B562-02FA5F4CCC0D}" destId="{AD60B4C6-F9A1-454B-B58C-547375BEB04F}" srcOrd="1" destOrd="0" presId="urn:microsoft.com/office/officeart/2005/8/layout/orgChart1"/>
    <dgm:cxn modelId="{33BF5A3F-8210-4AF6-B23F-59A290BC446A}" type="presParOf" srcId="{E25F6683-AA19-4E88-B562-02FA5F4CCC0D}" destId="{1CC1D1CD-5DDB-4234-957C-6DD87C521611}" srcOrd="2" destOrd="0" presId="urn:microsoft.com/office/officeart/2005/8/layout/orgChart1"/>
    <dgm:cxn modelId="{683C4F48-AF9E-48DB-AAD1-60A09A0CE3CE}" type="presParOf" srcId="{21215913-642F-43E6-A373-CDDB54681B83}" destId="{80ABD3BE-EC7D-4C04-A95F-3BA3A11836A5}" srcOrd="8" destOrd="0" presId="urn:microsoft.com/office/officeart/2005/8/layout/orgChart1"/>
    <dgm:cxn modelId="{52C8922B-1266-47BD-BD33-9372190AFF9B}" type="presParOf" srcId="{21215913-642F-43E6-A373-CDDB54681B83}" destId="{51930EE3-D95F-4676-B955-082520763784}" srcOrd="9" destOrd="0" presId="urn:microsoft.com/office/officeart/2005/8/layout/orgChart1"/>
    <dgm:cxn modelId="{A05DA02E-68A1-4E18-95D7-26E2FDE5AC3E}" type="presParOf" srcId="{51930EE3-D95F-4676-B955-082520763784}" destId="{DD9F7369-F9D9-465B-B8ED-8C6E47601317}" srcOrd="0" destOrd="0" presId="urn:microsoft.com/office/officeart/2005/8/layout/orgChart1"/>
    <dgm:cxn modelId="{D04317AE-FF86-44B1-A2CB-1EB46100A17F}" type="presParOf" srcId="{DD9F7369-F9D9-465B-B8ED-8C6E47601317}" destId="{B874D469-FACA-451F-9B17-D7615C61E335}" srcOrd="0" destOrd="0" presId="urn:microsoft.com/office/officeart/2005/8/layout/orgChart1"/>
    <dgm:cxn modelId="{7F05DC8E-EA89-4FC1-98CF-F39AD3FFF6DA}" type="presParOf" srcId="{DD9F7369-F9D9-465B-B8ED-8C6E47601317}" destId="{75D2A5A7-31E7-47E6-8134-7B8DEE6CF90A}" srcOrd="1" destOrd="0" presId="urn:microsoft.com/office/officeart/2005/8/layout/orgChart1"/>
    <dgm:cxn modelId="{AB4C8892-6494-436F-AFFF-003596C99CC8}" type="presParOf" srcId="{51930EE3-D95F-4676-B955-082520763784}" destId="{9578C203-BF14-4D70-A36F-AEEBDDE10DCE}" srcOrd="1" destOrd="0" presId="urn:microsoft.com/office/officeart/2005/8/layout/orgChart1"/>
    <dgm:cxn modelId="{EA3269A7-714E-4CD5-B7CC-2F570B2E653A}" type="presParOf" srcId="{51930EE3-D95F-4676-B955-082520763784}" destId="{ABA3F417-600A-4D2B-AA9E-426C4262516D}" srcOrd="2" destOrd="0" presId="urn:microsoft.com/office/officeart/2005/8/layout/orgChart1"/>
    <dgm:cxn modelId="{9C6B9386-CCDB-4C02-A663-8E783AA481FF}" type="presParOf" srcId="{952253D9-FDCD-4F2C-B0F6-9706657F17E3}" destId="{A5281E80-188F-42BF-BC89-9574A0BF507E}"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26DC378-BA0F-475B-A9E4-11A700F836B1}" type="doc">
      <dgm:prSet loTypeId="urn:microsoft.com/office/officeart/2008/layout/PictureAccentList" loCatId="list" qsTypeId="urn:microsoft.com/office/officeart/2005/8/quickstyle/simple1" qsCatId="simple" csTypeId="urn:microsoft.com/office/officeart/2005/8/colors/colorful3" csCatId="colorful" phldr="1"/>
      <dgm:spPr/>
      <dgm:t>
        <a:bodyPr/>
        <a:lstStyle/>
        <a:p>
          <a:endParaRPr lang="es-CO"/>
        </a:p>
      </dgm:t>
    </dgm:pt>
    <dgm:pt modelId="{4A730152-ED11-4A09-8593-85B36C084B51}">
      <dgm:prSet phldrT="[Texto]" custT="1"/>
      <dgm:spPr/>
      <dgm:t>
        <a:bodyPr/>
        <a:lstStyle/>
        <a:p>
          <a:r>
            <a:rPr lang="es-EC" sz="4000" dirty="0" smtClean="0"/>
            <a:t>Estrategias a aplicar a Inventarios</a:t>
          </a:r>
          <a:endParaRPr lang="es-CO" sz="4000" dirty="0"/>
        </a:p>
      </dgm:t>
    </dgm:pt>
    <dgm:pt modelId="{DFE426FA-2CCF-4702-A097-492C751CAC26}" type="parTrans" cxnId="{B7A4FC97-3099-4ED0-B65E-C2E24C82E897}">
      <dgm:prSet/>
      <dgm:spPr/>
      <dgm:t>
        <a:bodyPr/>
        <a:lstStyle/>
        <a:p>
          <a:endParaRPr lang="es-CO" sz="2000"/>
        </a:p>
      </dgm:t>
    </dgm:pt>
    <dgm:pt modelId="{36F772A0-B400-4667-B293-B8853B4443B8}" type="sibTrans" cxnId="{B7A4FC97-3099-4ED0-B65E-C2E24C82E897}">
      <dgm:prSet/>
      <dgm:spPr/>
      <dgm:t>
        <a:bodyPr/>
        <a:lstStyle/>
        <a:p>
          <a:endParaRPr lang="es-CO" sz="2000"/>
        </a:p>
      </dgm:t>
    </dgm:pt>
    <dgm:pt modelId="{4EE04723-27E6-436D-BA32-6CF1B0CC70C2}">
      <dgm:prSet custT="1"/>
      <dgm:spPr/>
      <dgm:t>
        <a:bodyPr/>
        <a:lstStyle/>
        <a:p>
          <a:r>
            <a:rPr lang="es-CO" sz="1600" dirty="0" smtClean="0"/>
            <a:t>Mantener el inventario de acorde a los niveles del costo de ventas, cuidando siempre de no sufrir pérdidas en venta por escasez de inventario a través del manejo de un sistema que le permite supervisar los niveles de inventario. </a:t>
          </a:r>
          <a:endParaRPr lang="es-CO" sz="1600" dirty="0"/>
        </a:p>
      </dgm:t>
    </dgm:pt>
    <dgm:pt modelId="{25031CDD-0A61-4A41-A7F6-FBE1988E761F}" type="parTrans" cxnId="{2E7F7169-5F5B-4D81-B5DE-9F47D3AC00CB}">
      <dgm:prSet/>
      <dgm:spPr/>
      <dgm:t>
        <a:bodyPr/>
        <a:lstStyle/>
        <a:p>
          <a:endParaRPr lang="es-CO" sz="2000"/>
        </a:p>
      </dgm:t>
    </dgm:pt>
    <dgm:pt modelId="{44700B32-9978-4493-A5B0-5310FF6F8A2E}" type="sibTrans" cxnId="{2E7F7169-5F5B-4D81-B5DE-9F47D3AC00CB}">
      <dgm:prSet/>
      <dgm:spPr/>
      <dgm:t>
        <a:bodyPr/>
        <a:lstStyle/>
        <a:p>
          <a:endParaRPr lang="es-CO" sz="2000"/>
        </a:p>
      </dgm:t>
    </dgm:pt>
    <dgm:pt modelId="{A543FEEF-A637-4982-84B8-63DCB667AD7C}">
      <dgm:prSet custT="1"/>
      <dgm:spPr/>
      <dgm:t>
        <a:bodyPr/>
        <a:lstStyle/>
        <a:p>
          <a:r>
            <a:rPr lang="es-CO" sz="1600" dirty="0" smtClean="0"/>
            <a:t>Identificar en el inventario cuales son los productos de lenta rotación para adquirirlos cuando sea necesario, mientras que los productos de alta rotación tenerlos en existencias.</a:t>
          </a:r>
          <a:endParaRPr lang="es-CO" sz="1600" dirty="0"/>
        </a:p>
      </dgm:t>
    </dgm:pt>
    <dgm:pt modelId="{EAD60BC0-B488-4F9B-A644-0F7CE7BD39F2}" type="parTrans" cxnId="{576DEA70-C415-4041-8714-6048C98C3E00}">
      <dgm:prSet/>
      <dgm:spPr/>
      <dgm:t>
        <a:bodyPr/>
        <a:lstStyle/>
        <a:p>
          <a:endParaRPr lang="es-CO" sz="2000"/>
        </a:p>
      </dgm:t>
    </dgm:pt>
    <dgm:pt modelId="{071802AB-663E-4825-8561-B34A75E3B495}" type="sibTrans" cxnId="{576DEA70-C415-4041-8714-6048C98C3E00}">
      <dgm:prSet/>
      <dgm:spPr/>
      <dgm:t>
        <a:bodyPr/>
        <a:lstStyle/>
        <a:p>
          <a:endParaRPr lang="es-CO" sz="2000"/>
        </a:p>
      </dgm:t>
    </dgm:pt>
    <dgm:pt modelId="{063144E5-018D-4A21-A7C3-06688DFF6570}">
      <dgm:prSet custT="1"/>
      <dgm:spPr/>
      <dgm:t>
        <a:bodyPr/>
        <a:lstStyle/>
        <a:p>
          <a:r>
            <a:rPr lang="es-CO" sz="1600" dirty="0" smtClean="0"/>
            <a:t>Buscar proveedores que proporcionen los mismos productos a un precio más asequible para la empresa. </a:t>
          </a:r>
          <a:endParaRPr lang="es-CO" sz="1600" dirty="0"/>
        </a:p>
      </dgm:t>
    </dgm:pt>
    <dgm:pt modelId="{D6E0B4EE-069E-4F7D-AE30-21472BDF1749}" type="parTrans" cxnId="{662A20F1-845D-460C-B854-C278A2F4F781}">
      <dgm:prSet/>
      <dgm:spPr/>
      <dgm:t>
        <a:bodyPr/>
        <a:lstStyle/>
        <a:p>
          <a:endParaRPr lang="es-CO" sz="2000"/>
        </a:p>
      </dgm:t>
    </dgm:pt>
    <dgm:pt modelId="{B4C34DF2-FA37-4E0D-8968-999D19C40FF1}" type="sibTrans" cxnId="{662A20F1-845D-460C-B854-C278A2F4F781}">
      <dgm:prSet/>
      <dgm:spPr/>
      <dgm:t>
        <a:bodyPr/>
        <a:lstStyle/>
        <a:p>
          <a:endParaRPr lang="es-CO" sz="2000"/>
        </a:p>
      </dgm:t>
    </dgm:pt>
    <dgm:pt modelId="{7ACE64FD-E2DB-46E6-BB90-C910D2EBB3E9}">
      <dgm:prSet custT="1"/>
      <dgm:spPr/>
      <dgm:t>
        <a:bodyPr/>
        <a:lstStyle/>
        <a:p>
          <a:r>
            <a:rPr lang="es-CO" sz="1600" dirty="0" smtClean="0"/>
            <a:t>Negociar con los proveedores actuales descuentos por pronto pago y descuentos en la adquisición de los productos. </a:t>
          </a:r>
          <a:endParaRPr lang="es-CO" sz="1600" dirty="0"/>
        </a:p>
      </dgm:t>
    </dgm:pt>
    <dgm:pt modelId="{F61A3C50-545D-4505-9CE7-A76DC8A93AC8}" type="parTrans" cxnId="{F70D7EE3-A8FB-4526-B29F-AD56AB955A11}">
      <dgm:prSet/>
      <dgm:spPr/>
      <dgm:t>
        <a:bodyPr/>
        <a:lstStyle/>
        <a:p>
          <a:endParaRPr lang="es-CO" sz="2000"/>
        </a:p>
      </dgm:t>
    </dgm:pt>
    <dgm:pt modelId="{0E27F76A-4220-49BA-979B-DE2AF60B1E46}" type="sibTrans" cxnId="{F70D7EE3-A8FB-4526-B29F-AD56AB955A11}">
      <dgm:prSet/>
      <dgm:spPr/>
      <dgm:t>
        <a:bodyPr/>
        <a:lstStyle/>
        <a:p>
          <a:endParaRPr lang="es-CO" sz="2000"/>
        </a:p>
      </dgm:t>
    </dgm:pt>
    <dgm:pt modelId="{5B583BD7-5BED-422F-82CB-10B8C7972AAE}" type="pres">
      <dgm:prSet presAssocID="{026DC378-BA0F-475B-A9E4-11A700F836B1}" presName="layout" presStyleCnt="0">
        <dgm:presLayoutVars>
          <dgm:chMax/>
          <dgm:chPref/>
          <dgm:dir/>
          <dgm:animOne val="branch"/>
          <dgm:animLvl val="lvl"/>
          <dgm:resizeHandles/>
        </dgm:presLayoutVars>
      </dgm:prSet>
      <dgm:spPr/>
      <dgm:t>
        <a:bodyPr/>
        <a:lstStyle/>
        <a:p>
          <a:endParaRPr lang="es-CO"/>
        </a:p>
      </dgm:t>
    </dgm:pt>
    <dgm:pt modelId="{A73F68F3-5A73-463C-8465-19E6EEB1920D}" type="pres">
      <dgm:prSet presAssocID="{4A730152-ED11-4A09-8593-85B36C084B51}" presName="root" presStyleCnt="0">
        <dgm:presLayoutVars>
          <dgm:chMax/>
          <dgm:chPref val="4"/>
        </dgm:presLayoutVars>
      </dgm:prSet>
      <dgm:spPr/>
    </dgm:pt>
    <dgm:pt modelId="{CED5C7A4-2481-48E8-B211-E58D8CE0CD72}" type="pres">
      <dgm:prSet presAssocID="{4A730152-ED11-4A09-8593-85B36C084B51}" presName="rootComposite" presStyleCnt="0">
        <dgm:presLayoutVars/>
      </dgm:prSet>
      <dgm:spPr/>
    </dgm:pt>
    <dgm:pt modelId="{931AC2DB-A1C6-468D-B8D9-C34055E238AE}" type="pres">
      <dgm:prSet presAssocID="{4A730152-ED11-4A09-8593-85B36C084B51}" presName="rootText" presStyleLbl="node0" presStyleIdx="0" presStyleCnt="1">
        <dgm:presLayoutVars>
          <dgm:chMax/>
          <dgm:chPref val="4"/>
        </dgm:presLayoutVars>
      </dgm:prSet>
      <dgm:spPr/>
      <dgm:t>
        <a:bodyPr/>
        <a:lstStyle/>
        <a:p>
          <a:endParaRPr lang="es-CO"/>
        </a:p>
      </dgm:t>
    </dgm:pt>
    <dgm:pt modelId="{AC379687-34D4-4A6E-911C-482406F1A4BB}" type="pres">
      <dgm:prSet presAssocID="{4A730152-ED11-4A09-8593-85B36C084B51}" presName="childShape" presStyleCnt="0">
        <dgm:presLayoutVars>
          <dgm:chMax val="0"/>
          <dgm:chPref val="0"/>
        </dgm:presLayoutVars>
      </dgm:prSet>
      <dgm:spPr/>
    </dgm:pt>
    <dgm:pt modelId="{1D2D12E5-6B1C-4E8A-8C29-3630E3AFD76A}" type="pres">
      <dgm:prSet presAssocID="{4EE04723-27E6-436D-BA32-6CF1B0CC70C2}" presName="childComposite" presStyleCnt="0">
        <dgm:presLayoutVars>
          <dgm:chMax val="0"/>
          <dgm:chPref val="0"/>
        </dgm:presLayoutVars>
      </dgm:prSet>
      <dgm:spPr/>
    </dgm:pt>
    <dgm:pt modelId="{B9143236-F5E9-4738-B917-9A280F063F12}" type="pres">
      <dgm:prSet presAssocID="{4EE04723-27E6-436D-BA32-6CF1B0CC70C2}" presName="Image" presStyleLbl="node1" presStyleIdx="0" presStyleCnt="4"/>
      <dgm:spPr>
        <a:blipFill rotWithShape="1">
          <a:blip xmlns:r="http://schemas.openxmlformats.org/officeDocument/2006/relationships" r:embed="rId1"/>
          <a:stretch>
            <a:fillRect/>
          </a:stretch>
        </a:blipFill>
      </dgm:spPr>
      <dgm:t>
        <a:bodyPr/>
        <a:lstStyle/>
        <a:p>
          <a:endParaRPr lang="es-CO"/>
        </a:p>
      </dgm:t>
    </dgm:pt>
    <dgm:pt modelId="{DBBFA015-14AA-45B3-B7B0-0067B764D290}" type="pres">
      <dgm:prSet presAssocID="{4EE04723-27E6-436D-BA32-6CF1B0CC70C2}" presName="childText" presStyleLbl="lnNode1" presStyleIdx="0" presStyleCnt="4">
        <dgm:presLayoutVars>
          <dgm:chMax val="0"/>
          <dgm:chPref val="0"/>
          <dgm:bulletEnabled val="1"/>
        </dgm:presLayoutVars>
      </dgm:prSet>
      <dgm:spPr/>
      <dgm:t>
        <a:bodyPr/>
        <a:lstStyle/>
        <a:p>
          <a:endParaRPr lang="es-CO"/>
        </a:p>
      </dgm:t>
    </dgm:pt>
    <dgm:pt modelId="{A7CEA78B-E8FB-4551-8988-0DBF73A59B83}" type="pres">
      <dgm:prSet presAssocID="{A543FEEF-A637-4982-84B8-63DCB667AD7C}" presName="childComposite" presStyleCnt="0">
        <dgm:presLayoutVars>
          <dgm:chMax val="0"/>
          <dgm:chPref val="0"/>
        </dgm:presLayoutVars>
      </dgm:prSet>
      <dgm:spPr/>
    </dgm:pt>
    <dgm:pt modelId="{DDD1D3D4-8929-45AE-B0BA-DE1F5F123986}" type="pres">
      <dgm:prSet presAssocID="{A543FEEF-A637-4982-84B8-63DCB667AD7C}" presName="Image" presStyleLbl="node1" presStyleIdx="1" presStyleCnt="4"/>
      <dgm:spPr>
        <a:blipFill rotWithShape="1">
          <a:blip xmlns:r="http://schemas.openxmlformats.org/officeDocument/2006/relationships" r:embed="rId2"/>
          <a:stretch>
            <a:fillRect/>
          </a:stretch>
        </a:blipFill>
      </dgm:spPr>
      <dgm:t>
        <a:bodyPr/>
        <a:lstStyle/>
        <a:p>
          <a:endParaRPr lang="es-CO"/>
        </a:p>
      </dgm:t>
    </dgm:pt>
    <dgm:pt modelId="{ADC17E21-F568-4374-83F2-16BA9B7A01EF}" type="pres">
      <dgm:prSet presAssocID="{A543FEEF-A637-4982-84B8-63DCB667AD7C}" presName="childText" presStyleLbl="lnNode1" presStyleIdx="1" presStyleCnt="4">
        <dgm:presLayoutVars>
          <dgm:chMax val="0"/>
          <dgm:chPref val="0"/>
          <dgm:bulletEnabled val="1"/>
        </dgm:presLayoutVars>
      </dgm:prSet>
      <dgm:spPr/>
      <dgm:t>
        <a:bodyPr/>
        <a:lstStyle/>
        <a:p>
          <a:endParaRPr lang="es-CO"/>
        </a:p>
      </dgm:t>
    </dgm:pt>
    <dgm:pt modelId="{D1C5DA64-7752-4D6B-BD86-B3B5A59D7D45}" type="pres">
      <dgm:prSet presAssocID="{063144E5-018D-4A21-A7C3-06688DFF6570}" presName="childComposite" presStyleCnt="0">
        <dgm:presLayoutVars>
          <dgm:chMax val="0"/>
          <dgm:chPref val="0"/>
        </dgm:presLayoutVars>
      </dgm:prSet>
      <dgm:spPr/>
    </dgm:pt>
    <dgm:pt modelId="{8E6A12A9-CCAE-4CEF-80D5-BBA42C0C1BFA}" type="pres">
      <dgm:prSet presAssocID="{063144E5-018D-4A21-A7C3-06688DFF6570}" presName="Image" presStyleLbl="node1" presStyleIdx="2" presStyleCnt="4"/>
      <dgm:spPr>
        <a:blipFill rotWithShape="1">
          <a:blip xmlns:r="http://schemas.openxmlformats.org/officeDocument/2006/relationships" r:embed="rId3"/>
          <a:stretch>
            <a:fillRect/>
          </a:stretch>
        </a:blipFill>
      </dgm:spPr>
      <dgm:t>
        <a:bodyPr/>
        <a:lstStyle/>
        <a:p>
          <a:endParaRPr lang="es-CO"/>
        </a:p>
      </dgm:t>
    </dgm:pt>
    <dgm:pt modelId="{E733D3B3-C806-46AF-AF70-470556C01225}" type="pres">
      <dgm:prSet presAssocID="{063144E5-018D-4A21-A7C3-06688DFF6570}" presName="childText" presStyleLbl="lnNode1" presStyleIdx="2" presStyleCnt="4">
        <dgm:presLayoutVars>
          <dgm:chMax val="0"/>
          <dgm:chPref val="0"/>
          <dgm:bulletEnabled val="1"/>
        </dgm:presLayoutVars>
      </dgm:prSet>
      <dgm:spPr/>
      <dgm:t>
        <a:bodyPr/>
        <a:lstStyle/>
        <a:p>
          <a:endParaRPr lang="es-CO"/>
        </a:p>
      </dgm:t>
    </dgm:pt>
    <dgm:pt modelId="{B4842427-063C-4A95-B031-FACEB7CF7585}" type="pres">
      <dgm:prSet presAssocID="{7ACE64FD-E2DB-46E6-BB90-C910D2EBB3E9}" presName="childComposite" presStyleCnt="0">
        <dgm:presLayoutVars>
          <dgm:chMax val="0"/>
          <dgm:chPref val="0"/>
        </dgm:presLayoutVars>
      </dgm:prSet>
      <dgm:spPr/>
    </dgm:pt>
    <dgm:pt modelId="{2D83A324-200F-466E-9BB4-00F5150306F1}" type="pres">
      <dgm:prSet presAssocID="{7ACE64FD-E2DB-46E6-BB90-C910D2EBB3E9}" presName="Image" presStyleLbl="node1" presStyleIdx="3" presStyleCnt="4"/>
      <dgm:spPr>
        <a:blipFill rotWithShape="1">
          <a:blip xmlns:r="http://schemas.openxmlformats.org/officeDocument/2006/relationships" r:embed="rId4"/>
          <a:stretch>
            <a:fillRect/>
          </a:stretch>
        </a:blipFill>
      </dgm:spPr>
      <dgm:t>
        <a:bodyPr/>
        <a:lstStyle/>
        <a:p>
          <a:endParaRPr lang="es-CO"/>
        </a:p>
      </dgm:t>
    </dgm:pt>
    <dgm:pt modelId="{79AB7FCB-A894-411A-AA1D-0FE4EE90499B}" type="pres">
      <dgm:prSet presAssocID="{7ACE64FD-E2DB-46E6-BB90-C910D2EBB3E9}" presName="childText" presStyleLbl="lnNode1" presStyleIdx="3" presStyleCnt="4">
        <dgm:presLayoutVars>
          <dgm:chMax val="0"/>
          <dgm:chPref val="0"/>
          <dgm:bulletEnabled val="1"/>
        </dgm:presLayoutVars>
      </dgm:prSet>
      <dgm:spPr/>
      <dgm:t>
        <a:bodyPr/>
        <a:lstStyle/>
        <a:p>
          <a:endParaRPr lang="es-CO"/>
        </a:p>
      </dgm:t>
    </dgm:pt>
  </dgm:ptLst>
  <dgm:cxnLst>
    <dgm:cxn modelId="{39420CAE-0C98-40C1-BE45-B5412282B0D8}" type="presOf" srcId="{063144E5-018D-4A21-A7C3-06688DFF6570}" destId="{E733D3B3-C806-46AF-AF70-470556C01225}" srcOrd="0" destOrd="0" presId="urn:microsoft.com/office/officeart/2008/layout/PictureAccentList"/>
    <dgm:cxn modelId="{2E7F7169-5F5B-4D81-B5DE-9F47D3AC00CB}" srcId="{4A730152-ED11-4A09-8593-85B36C084B51}" destId="{4EE04723-27E6-436D-BA32-6CF1B0CC70C2}" srcOrd="0" destOrd="0" parTransId="{25031CDD-0A61-4A41-A7F6-FBE1988E761F}" sibTransId="{44700B32-9978-4493-A5B0-5310FF6F8A2E}"/>
    <dgm:cxn modelId="{576DEA70-C415-4041-8714-6048C98C3E00}" srcId="{4A730152-ED11-4A09-8593-85B36C084B51}" destId="{A543FEEF-A637-4982-84B8-63DCB667AD7C}" srcOrd="1" destOrd="0" parTransId="{EAD60BC0-B488-4F9B-A644-0F7CE7BD39F2}" sibTransId="{071802AB-663E-4825-8561-B34A75E3B495}"/>
    <dgm:cxn modelId="{662A20F1-845D-460C-B854-C278A2F4F781}" srcId="{4A730152-ED11-4A09-8593-85B36C084B51}" destId="{063144E5-018D-4A21-A7C3-06688DFF6570}" srcOrd="2" destOrd="0" parTransId="{D6E0B4EE-069E-4F7D-AE30-21472BDF1749}" sibTransId="{B4C34DF2-FA37-4E0D-8968-999D19C40FF1}"/>
    <dgm:cxn modelId="{F70D7EE3-A8FB-4526-B29F-AD56AB955A11}" srcId="{4A730152-ED11-4A09-8593-85B36C084B51}" destId="{7ACE64FD-E2DB-46E6-BB90-C910D2EBB3E9}" srcOrd="3" destOrd="0" parTransId="{F61A3C50-545D-4505-9CE7-A76DC8A93AC8}" sibTransId="{0E27F76A-4220-49BA-979B-DE2AF60B1E46}"/>
    <dgm:cxn modelId="{744AA602-FAC0-42D6-808C-9502B21B1573}" type="presOf" srcId="{4A730152-ED11-4A09-8593-85B36C084B51}" destId="{931AC2DB-A1C6-468D-B8D9-C34055E238AE}" srcOrd="0" destOrd="0" presId="urn:microsoft.com/office/officeart/2008/layout/PictureAccentList"/>
    <dgm:cxn modelId="{D15AF2FF-64FB-4B22-A409-EB03792FB998}" type="presOf" srcId="{7ACE64FD-E2DB-46E6-BB90-C910D2EBB3E9}" destId="{79AB7FCB-A894-411A-AA1D-0FE4EE90499B}" srcOrd="0" destOrd="0" presId="urn:microsoft.com/office/officeart/2008/layout/PictureAccentList"/>
    <dgm:cxn modelId="{B7A4FC97-3099-4ED0-B65E-C2E24C82E897}" srcId="{026DC378-BA0F-475B-A9E4-11A700F836B1}" destId="{4A730152-ED11-4A09-8593-85B36C084B51}" srcOrd="0" destOrd="0" parTransId="{DFE426FA-2CCF-4702-A097-492C751CAC26}" sibTransId="{36F772A0-B400-4667-B293-B8853B4443B8}"/>
    <dgm:cxn modelId="{605A8D18-C240-48AF-95BC-CF580CF1E06B}" type="presOf" srcId="{4EE04723-27E6-436D-BA32-6CF1B0CC70C2}" destId="{DBBFA015-14AA-45B3-B7B0-0067B764D290}" srcOrd="0" destOrd="0" presId="urn:microsoft.com/office/officeart/2008/layout/PictureAccentList"/>
    <dgm:cxn modelId="{C9890B63-D5F7-433C-BA77-9248E0AF3DAD}" type="presOf" srcId="{A543FEEF-A637-4982-84B8-63DCB667AD7C}" destId="{ADC17E21-F568-4374-83F2-16BA9B7A01EF}" srcOrd="0" destOrd="0" presId="urn:microsoft.com/office/officeart/2008/layout/PictureAccentList"/>
    <dgm:cxn modelId="{126BA958-C598-4752-B41B-CC6390D17B54}" type="presOf" srcId="{026DC378-BA0F-475B-A9E4-11A700F836B1}" destId="{5B583BD7-5BED-422F-82CB-10B8C7972AAE}" srcOrd="0" destOrd="0" presId="urn:microsoft.com/office/officeart/2008/layout/PictureAccentList"/>
    <dgm:cxn modelId="{98C2CC91-CD96-46AB-A384-E659A40588C4}" type="presParOf" srcId="{5B583BD7-5BED-422F-82CB-10B8C7972AAE}" destId="{A73F68F3-5A73-463C-8465-19E6EEB1920D}" srcOrd="0" destOrd="0" presId="urn:microsoft.com/office/officeart/2008/layout/PictureAccentList"/>
    <dgm:cxn modelId="{FE36DD5D-9E15-418F-A24F-B6E81E9A07B7}" type="presParOf" srcId="{A73F68F3-5A73-463C-8465-19E6EEB1920D}" destId="{CED5C7A4-2481-48E8-B211-E58D8CE0CD72}" srcOrd="0" destOrd="0" presId="urn:microsoft.com/office/officeart/2008/layout/PictureAccentList"/>
    <dgm:cxn modelId="{9E2674D2-942E-47DB-AE54-3EBD11344878}" type="presParOf" srcId="{CED5C7A4-2481-48E8-B211-E58D8CE0CD72}" destId="{931AC2DB-A1C6-468D-B8D9-C34055E238AE}" srcOrd="0" destOrd="0" presId="urn:microsoft.com/office/officeart/2008/layout/PictureAccentList"/>
    <dgm:cxn modelId="{B28CFCD8-7C9E-4A57-B7E0-6E27803A820E}" type="presParOf" srcId="{A73F68F3-5A73-463C-8465-19E6EEB1920D}" destId="{AC379687-34D4-4A6E-911C-482406F1A4BB}" srcOrd="1" destOrd="0" presId="urn:microsoft.com/office/officeart/2008/layout/PictureAccentList"/>
    <dgm:cxn modelId="{EBE0A0E5-28D8-437D-B6CD-8D50AE262135}" type="presParOf" srcId="{AC379687-34D4-4A6E-911C-482406F1A4BB}" destId="{1D2D12E5-6B1C-4E8A-8C29-3630E3AFD76A}" srcOrd="0" destOrd="0" presId="urn:microsoft.com/office/officeart/2008/layout/PictureAccentList"/>
    <dgm:cxn modelId="{5B05086D-BA16-40F3-8FE2-7DE415F84273}" type="presParOf" srcId="{1D2D12E5-6B1C-4E8A-8C29-3630E3AFD76A}" destId="{B9143236-F5E9-4738-B917-9A280F063F12}" srcOrd="0" destOrd="0" presId="urn:microsoft.com/office/officeart/2008/layout/PictureAccentList"/>
    <dgm:cxn modelId="{391FB750-C3E0-44FB-8654-24379A42C4E4}" type="presParOf" srcId="{1D2D12E5-6B1C-4E8A-8C29-3630E3AFD76A}" destId="{DBBFA015-14AA-45B3-B7B0-0067B764D290}" srcOrd="1" destOrd="0" presId="urn:microsoft.com/office/officeart/2008/layout/PictureAccentList"/>
    <dgm:cxn modelId="{FF9F090E-AD29-4C60-9A51-5D0628E70EE9}" type="presParOf" srcId="{AC379687-34D4-4A6E-911C-482406F1A4BB}" destId="{A7CEA78B-E8FB-4551-8988-0DBF73A59B83}" srcOrd="1" destOrd="0" presId="urn:microsoft.com/office/officeart/2008/layout/PictureAccentList"/>
    <dgm:cxn modelId="{11946665-C8C9-4A71-A17F-75337B46405D}" type="presParOf" srcId="{A7CEA78B-E8FB-4551-8988-0DBF73A59B83}" destId="{DDD1D3D4-8929-45AE-B0BA-DE1F5F123986}" srcOrd="0" destOrd="0" presId="urn:microsoft.com/office/officeart/2008/layout/PictureAccentList"/>
    <dgm:cxn modelId="{07936BF7-773C-4724-8F3B-8D2F81BE98F4}" type="presParOf" srcId="{A7CEA78B-E8FB-4551-8988-0DBF73A59B83}" destId="{ADC17E21-F568-4374-83F2-16BA9B7A01EF}" srcOrd="1" destOrd="0" presId="urn:microsoft.com/office/officeart/2008/layout/PictureAccentList"/>
    <dgm:cxn modelId="{C1FF1D78-EE00-4C95-8770-286CE086300F}" type="presParOf" srcId="{AC379687-34D4-4A6E-911C-482406F1A4BB}" destId="{D1C5DA64-7752-4D6B-BD86-B3B5A59D7D45}" srcOrd="2" destOrd="0" presId="urn:microsoft.com/office/officeart/2008/layout/PictureAccentList"/>
    <dgm:cxn modelId="{E979895F-1B27-4705-A262-73643074332A}" type="presParOf" srcId="{D1C5DA64-7752-4D6B-BD86-B3B5A59D7D45}" destId="{8E6A12A9-CCAE-4CEF-80D5-BBA42C0C1BFA}" srcOrd="0" destOrd="0" presId="urn:microsoft.com/office/officeart/2008/layout/PictureAccentList"/>
    <dgm:cxn modelId="{8B356C73-8485-41CF-8C93-F67E61548E9F}" type="presParOf" srcId="{D1C5DA64-7752-4D6B-BD86-B3B5A59D7D45}" destId="{E733D3B3-C806-46AF-AF70-470556C01225}" srcOrd="1" destOrd="0" presId="urn:microsoft.com/office/officeart/2008/layout/PictureAccentList"/>
    <dgm:cxn modelId="{F8D348BD-B161-4208-BC76-9DB67168822D}" type="presParOf" srcId="{AC379687-34D4-4A6E-911C-482406F1A4BB}" destId="{B4842427-063C-4A95-B031-FACEB7CF7585}" srcOrd="3" destOrd="0" presId="urn:microsoft.com/office/officeart/2008/layout/PictureAccentList"/>
    <dgm:cxn modelId="{1E5B2EF9-0386-44FD-80EF-02701EB8276A}" type="presParOf" srcId="{B4842427-063C-4A95-B031-FACEB7CF7585}" destId="{2D83A324-200F-466E-9BB4-00F5150306F1}" srcOrd="0" destOrd="0" presId="urn:microsoft.com/office/officeart/2008/layout/PictureAccentList"/>
    <dgm:cxn modelId="{38890333-FF5E-4879-9C6B-118FBAB70AFE}" type="presParOf" srcId="{B4842427-063C-4A95-B031-FACEB7CF7585}" destId="{79AB7FCB-A894-411A-AA1D-0FE4EE90499B}"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1EFD3A7-AAC1-4379-B8F9-D4491E42A749}"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es-CO"/>
        </a:p>
      </dgm:t>
    </dgm:pt>
    <dgm:pt modelId="{C8BA2F40-2459-43AA-8485-9D0E661B36CF}">
      <dgm:prSet phldrT="[Texto]" custT="1"/>
      <dgm:spPr/>
      <dgm:t>
        <a:bodyPr/>
        <a:lstStyle/>
        <a:p>
          <a:r>
            <a:rPr lang="es-EC" sz="1200" b="1" dirty="0" smtClean="0"/>
            <a:t>Propuesta de política de financiamiento  </a:t>
          </a:r>
          <a:endParaRPr lang="es-CO" sz="1200" b="1" dirty="0"/>
        </a:p>
      </dgm:t>
    </dgm:pt>
    <dgm:pt modelId="{BC2B86CF-1597-4F40-AAC0-123D17F6971F}" type="parTrans" cxnId="{0CDF80C7-F203-4A19-8FCB-100872D9FF50}">
      <dgm:prSet/>
      <dgm:spPr/>
      <dgm:t>
        <a:bodyPr/>
        <a:lstStyle/>
        <a:p>
          <a:endParaRPr lang="es-CO"/>
        </a:p>
      </dgm:t>
    </dgm:pt>
    <dgm:pt modelId="{3C55C28F-25F8-41FA-AB42-DBFE77EEC650}" type="sibTrans" cxnId="{0CDF80C7-F203-4A19-8FCB-100872D9FF50}">
      <dgm:prSet/>
      <dgm:spPr/>
      <dgm:t>
        <a:bodyPr/>
        <a:lstStyle/>
        <a:p>
          <a:endParaRPr lang="es-CO"/>
        </a:p>
      </dgm:t>
    </dgm:pt>
    <dgm:pt modelId="{AA9F793E-94EE-4A92-93D6-57D3E11D42E9}">
      <dgm:prSet/>
      <dgm:spPr/>
      <dgm:t>
        <a:bodyPr/>
        <a:lstStyle/>
        <a:p>
          <a:r>
            <a:rPr lang="es-CO" b="1" dirty="0" smtClean="0"/>
            <a:t>Fuentes Internas:</a:t>
          </a:r>
          <a:r>
            <a:rPr lang="es-CO" dirty="0" smtClean="0"/>
            <a:t> Pueden ser las reinversiones de utilidades siempre y cuando estas sean aprobadas por los accionistas, el aumento de capital social, y los préstamos con los socios.</a:t>
          </a:r>
          <a:endParaRPr lang="es-CO" dirty="0"/>
        </a:p>
      </dgm:t>
    </dgm:pt>
    <dgm:pt modelId="{C0FB82A4-9BA5-4015-9029-6DE979CDC2B6}" type="parTrans" cxnId="{E34E42DD-4351-4D8D-97C5-CFCA13CAEB01}">
      <dgm:prSet/>
      <dgm:spPr/>
      <dgm:t>
        <a:bodyPr/>
        <a:lstStyle/>
        <a:p>
          <a:endParaRPr lang="es-CO"/>
        </a:p>
      </dgm:t>
    </dgm:pt>
    <dgm:pt modelId="{97F460F3-A947-4E91-A642-F85CD9808B7D}" type="sibTrans" cxnId="{E34E42DD-4351-4D8D-97C5-CFCA13CAEB01}">
      <dgm:prSet/>
      <dgm:spPr/>
      <dgm:t>
        <a:bodyPr/>
        <a:lstStyle/>
        <a:p>
          <a:endParaRPr lang="es-CO"/>
        </a:p>
      </dgm:t>
    </dgm:pt>
    <dgm:pt modelId="{44399307-4B10-485A-8BA5-54F186CD560C}">
      <dgm:prSet/>
      <dgm:spPr/>
      <dgm:t>
        <a:bodyPr/>
        <a:lstStyle/>
        <a:p>
          <a:r>
            <a:rPr lang="es-CO" b="1" dirty="0" smtClean="0"/>
            <a:t>Fuentes Externas:</a:t>
          </a:r>
          <a:r>
            <a:rPr lang="es-CO" dirty="0" smtClean="0"/>
            <a:t> El medio de financiamiento más usado por las empresas son los préstamos bancarios que son utilizados para:</a:t>
          </a:r>
          <a:endParaRPr lang="es-CO" dirty="0"/>
        </a:p>
      </dgm:t>
    </dgm:pt>
    <dgm:pt modelId="{1966C28B-3850-44CD-8E5B-32D0FC8EB71A}" type="parTrans" cxnId="{DCC29AB9-AA93-48CD-B2E4-0E1AD5D702E3}">
      <dgm:prSet/>
      <dgm:spPr/>
      <dgm:t>
        <a:bodyPr/>
        <a:lstStyle/>
        <a:p>
          <a:endParaRPr lang="es-CO"/>
        </a:p>
      </dgm:t>
    </dgm:pt>
    <dgm:pt modelId="{F759AB12-AABF-4621-AC0B-7364C8628DD6}" type="sibTrans" cxnId="{DCC29AB9-AA93-48CD-B2E4-0E1AD5D702E3}">
      <dgm:prSet/>
      <dgm:spPr/>
      <dgm:t>
        <a:bodyPr/>
        <a:lstStyle/>
        <a:p>
          <a:endParaRPr lang="es-CO"/>
        </a:p>
      </dgm:t>
    </dgm:pt>
    <dgm:pt modelId="{20D3A825-ACD3-4B52-9CA1-5DABB8A0954F}">
      <dgm:prSet/>
      <dgm:spPr/>
      <dgm:t>
        <a:bodyPr/>
        <a:lstStyle/>
        <a:p>
          <a:r>
            <a:rPr lang="es-CO" dirty="0" smtClean="0"/>
            <a:t>La compra de oficinas o terrenos.</a:t>
          </a:r>
          <a:endParaRPr lang="es-CO" dirty="0"/>
        </a:p>
      </dgm:t>
    </dgm:pt>
    <dgm:pt modelId="{A1892C4A-FF06-41B6-8B4D-40E94A2DE5F3}" type="parTrans" cxnId="{A1407350-8BF0-4E8B-A8F1-CEA6C1DFFC1D}">
      <dgm:prSet/>
      <dgm:spPr/>
      <dgm:t>
        <a:bodyPr/>
        <a:lstStyle/>
        <a:p>
          <a:endParaRPr lang="es-CO"/>
        </a:p>
      </dgm:t>
    </dgm:pt>
    <dgm:pt modelId="{DC8752DE-5499-44C1-96A7-0721E93168C9}" type="sibTrans" cxnId="{A1407350-8BF0-4E8B-A8F1-CEA6C1DFFC1D}">
      <dgm:prSet/>
      <dgm:spPr/>
      <dgm:t>
        <a:bodyPr/>
        <a:lstStyle/>
        <a:p>
          <a:endParaRPr lang="es-CO"/>
        </a:p>
      </dgm:t>
    </dgm:pt>
    <dgm:pt modelId="{6DC4DF58-F213-4190-A51E-8EA4D3EAF88C}">
      <dgm:prSet/>
      <dgm:spPr/>
      <dgm:t>
        <a:bodyPr/>
        <a:lstStyle/>
        <a:p>
          <a:r>
            <a:rPr lang="es-CO" dirty="0" smtClean="0"/>
            <a:t>La ampliación de infraestructura.</a:t>
          </a:r>
          <a:endParaRPr lang="es-CO" dirty="0"/>
        </a:p>
      </dgm:t>
    </dgm:pt>
    <dgm:pt modelId="{EADC16AA-53DE-41B8-9D99-38E753265A09}" type="parTrans" cxnId="{75A8A059-BF66-4F91-B63F-E40763E94445}">
      <dgm:prSet/>
      <dgm:spPr/>
      <dgm:t>
        <a:bodyPr/>
        <a:lstStyle/>
        <a:p>
          <a:endParaRPr lang="es-CO"/>
        </a:p>
      </dgm:t>
    </dgm:pt>
    <dgm:pt modelId="{1D402F40-1781-4B38-8D67-52DA95761F7A}" type="sibTrans" cxnId="{75A8A059-BF66-4F91-B63F-E40763E94445}">
      <dgm:prSet/>
      <dgm:spPr/>
      <dgm:t>
        <a:bodyPr/>
        <a:lstStyle/>
        <a:p>
          <a:endParaRPr lang="es-CO"/>
        </a:p>
      </dgm:t>
    </dgm:pt>
    <dgm:pt modelId="{DAAC35FC-37AD-4015-B14A-27F3DBA20B03}">
      <dgm:prSet/>
      <dgm:spPr/>
      <dgm:t>
        <a:bodyPr/>
        <a:lstStyle/>
        <a:p>
          <a:r>
            <a:rPr lang="es-CO" dirty="0" smtClean="0"/>
            <a:t>La adquisición de activos fijos. </a:t>
          </a:r>
          <a:endParaRPr lang="es-CO" dirty="0"/>
        </a:p>
      </dgm:t>
    </dgm:pt>
    <dgm:pt modelId="{869AE826-AB19-4B75-8D7E-C1C538ADD9B8}" type="parTrans" cxnId="{F6EDA1C5-4E2A-4D3E-A7C8-E90C0B0D4D95}">
      <dgm:prSet/>
      <dgm:spPr/>
      <dgm:t>
        <a:bodyPr/>
        <a:lstStyle/>
        <a:p>
          <a:endParaRPr lang="es-CO"/>
        </a:p>
      </dgm:t>
    </dgm:pt>
    <dgm:pt modelId="{4314C833-17E8-43BC-BC8B-5D294ED77FC5}" type="sibTrans" cxnId="{F6EDA1C5-4E2A-4D3E-A7C8-E90C0B0D4D95}">
      <dgm:prSet/>
      <dgm:spPr/>
      <dgm:t>
        <a:bodyPr/>
        <a:lstStyle/>
        <a:p>
          <a:endParaRPr lang="es-CO"/>
        </a:p>
      </dgm:t>
    </dgm:pt>
    <dgm:pt modelId="{39FB10DE-3555-4D90-B9E0-CC56CE2EA11A}">
      <dgm:prSet/>
      <dgm:spPr/>
      <dgm:t>
        <a:bodyPr/>
        <a:lstStyle/>
        <a:p>
          <a:r>
            <a:rPr lang="es-CO" dirty="0" smtClean="0"/>
            <a:t>La importación de mercadería.</a:t>
          </a:r>
          <a:endParaRPr lang="es-CO" dirty="0"/>
        </a:p>
      </dgm:t>
    </dgm:pt>
    <dgm:pt modelId="{74A8D7D4-87B7-4C5B-A05F-2504995EB535}" type="parTrans" cxnId="{E9662463-C1E1-4CB6-A085-15DB24F01A91}">
      <dgm:prSet/>
      <dgm:spPr/>
      <dgm:t>
        <a:bodyPr/>
        <a:lstStyle/>
        <a:p>
          <a:endParaRPr lang="es-CO"/>
        </a:p>
      </dgm:t>
    </dgm:pt>
    <dgm:pt modelId="{15CC1B39-32D8-4E6F-BCB7-0CFBD8683063}" type="sibTrans" cxnId="{E9662463-C1E1-4CB6-A085-15DB24F01A91}">
      <dgm:prSet/>
      <dgm:spPr/>
      <dgm:t>
        <a:bodyPr/>
        <a:lstStyle/>
        <a:p>
          <a:endParaRPr lang="es-CO"/>
        </a:p>
      </dgm:t>
    </dgm:pt>
    <dgm:pt modelId="{3472FBAA-7757-4890-A163-2DECE4A6689E}" type="pres">
      <dgm:prSet presAssocID="{C1EFD3A7-AAC1-4379-B8F9-D4491E42A749}" presName="diagram" presStyleCnt="0">
        <dgm:presLayoutVars>
          <dgm:chPref val="1"/>
          <dgm:dir/>
          <dgm:animOne val="branch"/>
          <dgm:animLvl val="lvl"/>
          <dgm:resizeHandles val="exact"/>
        </dgm:presLayoutVars>
      </dgm:prSet>
      <dgm:spPr/>
      <dgm:t>
        <a:bodyPr/>
        <a:lstStyle/>
        <a:p>
          <a:endParaRPr lang="es-CO"/>
        </a:p>
      </dgm:t>
    </dgm:pt>
    <dgm:pt modelId="{939CD088-A09B-4A17-8C64-2F1B03FCBE2F}" type="pres">
      <dgm:prSet presAssocID="{C8BA2F40-2459-43AA-8485-9D0E661B36CF}" presName="root1" presStyleCnt="0"/>
      <dgm:spPr/>
      <dgm:t>
        <a:bodyPr/>
        <a:lstStyle/>
        <a:p>
          <a:endParaRPr lang="es-CO"/>
        </a:p>
      </dgm:t>
    </dgm:pt>
    <dgm:pt modelId="{FA98BD4E-5995-4DF2-B51D-3A361FFD1D69}" type="pres">
      <dgm:prSet presAssocID="{C8BA2F40-2459-43AA-8485-9D0E661B36CF}" presName="LevelOneTextNode" presStyleLbl="node0" presStyleIdx="0" presStyleCnt="1">
        <dgm:presLayoutVars>
          <dgm:chPref val="3"/>
        </dgm:presLayoutVars>
      </dgm:prSet>
      <dgm:spPr/>
      <dgm:t>
        <a:bodyPr/>
        <a:lstStyle/>
        <a:p>
          <a:endParaRPr lang="es-CO"/>
        </a:p>
      </dgm:t>
    </dgm:pt>
    <dgm:pt modelId="{0FCD3004-25D0-4CF9-A1B2-4067CFD8D8B6}" type="pres">
      <dgm:prSet presAssocID="{C8BA2F40-2459-43AA-8485-9D0E661B36CF}" presName="level2hierChild" presStyleCnt="0"/>
      <dgm:spPr/>
      <dgm:t>
        <a:bodyPr/>
        <a:lstStyle/>
        <a:p>
          <a:endParaRPr lang="es-CO"/>
        </a:p>
      </dgm:t>
    </dgm:pt>
    <dgm:pt modelId="{07E50D12-0869-4C6E-8E70-0899760A635D}" type="pres">
      <dgm:prSet presAssocID="{C0FB82A4-9BA5-4015-9029-6DE979CDC2B6}" presName="conn2-1" presStyleLbl="parChTrans1D2" presStyleIdx="0" presStyleCnt="2"/>
      <dgm:spPr/>
      <dgm:t>
        <a:bodyPr/>
        <a:lstStyle/>
        <a:p>
          <a:endParaRPr lang="es-CO"/>
        </a:p>
      </dgm:t>
    </dgm:pt>
    <dgm:pt modelId="{9115F2F1-9826-4476-9151-92D9A280CBFB}" type="pres">
      <dgm:prSet presAssocID="{C0FB82A4-9BA5-4015-9029-6DE979CDC2B6}" presName="connTx" presStyleLbl="parChTrans1D2" presStyleIdx="0" presStyleCnt="2"/>
      <dgm:spPr/>
      <dgm:t>
        <a:bodyPr/>
        <a:lstStyle/>
        <a:p>
          <a:endParaRPr lang="es-CO"/>
        </a:p>
      </dgm:t>
    </dgm:pt>
    <dgm:pt modelId="{2158A694-A5BF-4A9D-9324-78EA81BBFD96}" type="pres">
      <dgm:prSet presAssocID="{AA9F793E-94EE-4A92-93D6-57D3E11D42E9}" presName="root2" presStyleCnt="0"/>
      <dgm:spPr/>
      <dgm:t>
        <a:bodyPr/>
        <a:lstStyle/>
        <a:p>
          <a:endParaRPr lang="es-CO"/>
        </a:p>
      </dgm:t>
    </dgm:pt>
    <dgm:pt modelId="{8C8F7EF6-065E-47C8-A93B-8B80542FE2ED}" type="pres">
      <dgm:prSet presAssocID="{AA9F793E-94EE-4A92-93D6-57D3E11D42E9}" presName="LevelTwoTextNode" presStyleLbl="node2" presStyleIdx="0" presStyleCnt="2">
        <dgm:presLayoutVars>
          <dgm:chPref val="3"/>
        </dgm:presLayoutVars>
      </dgm:prSet>
      <dgm:spPr/>
      <dgm:t>
        <a:bodyPr/>
        <a:lstStyle/>
        <a:p>
          <a:endParaRPr lang="es-CO"/>
        </a:p>
      </dgm:t>
    </dgm:pt>
    <dgm:pt modelId="{C425DE7C-4268-4ACA-B053-BCCAF02C2123}" type="pres">
      <dgm:prSet presAssocID="{AA9F793E-94EE-4A92-93D6-57D3E11D42E9}" presName="level3hierChild" presStyleCnt="0"/>
      <dgm:spPr/>
      <dgm:t>
        <a:bodyPr/>
        <a:lstStyle/>
        <a:p>
          <a:endParaRPr lang="es-CO"/>
        </a:p>
      </dgm:t>
    </dgm:pt>
    <dgm:pt modelId="{3339ACC5-BFC7-4ED7-9EB9-8D1BEA447875}" type="pres">
      <dgm:prSet presAssocID="{1966C28B-3850-44CD-8E5B-32D0FC8EB71A}" presName="conn2-1" presStyleLbl="parChTrans1D2" presStyleIdx="1" presStyleCnt="2"/>
      <dgm:spPr/>
      <dgm:t>
        <a:bodyPr/>
        <a:lstStyle/>
        <a:p>
          <a:endParaRPr lang="es-CO"/>
        </a:p>
      </dgm:t>
    </dgm:pt>
    <dgm:pt modelId="{2C375820-2889-4FA1-8590-A6BCD214C0A2}" type="pres">
      <dgm:prSet presAssocID="{1966C28B-3850-44CD-8E5B-32D0FC8EB71A}" presName="connTx" presStyleLbl="parChTrans1D2" presStyleIdx="1" presStyleCnt="2"/>
      <dgm:spPr/>
      <dgm:t>
        <a:bodyPr/>
        <a:lstStyle/>
        <a:p>
          <a:endParaRPr lang="es-CO"/>
        </a:p>
      </dgm:t>
    </dgm:pt>
    <dgm:pt modelId="{648E0951-66DB-4729-90B1-881A4A647392}" type="pres">
      <dgm:prSet presAssocID="{44399307-4B10-485A-8BA5-54F186CD560C}" presName="root2" presStyleCnt="0"/>
      <dgm:spPr/>
      <dgm:t>
        <a:bodyPr/>
        <a:lstStyle/>
        <a:p>
          <a:endParaRPr lang="es-CO"/>
        </a:p>
      </dgm:t>
    </dgm:pt>
    <dgm:pt modelId="{EC154EE3-74DE-4085-ACF5-FC070AAAF780}" type="pres">
      <dgm:prSet presAssocID="{44399307-4B10-485A-8BA5-54F186CD560C}" presName="LevelTwoTextNode" presStyleLbl="node2" presStyleIdx="1" presStyleCnt="2">
        <dgm:presLayoutVars>
          <dgm:chPref val="3"/>
        </dgm:presLayoutVars>
      </dgm:prSet>
      <dgm:spPr/>
      <dgm:t>
        <a:bodyPr/>
        <a:lstStyle/>
        <a:p>
          <a:endParaRPr lang="es-CO"/>
        </a:p>
      </dgm:t>
    </dgm:pt>
    <dgm:pt modelId="{665EE67C-C491-4D0E-8FA1-994A3FDA1817}" type="pres">
      <dgm:prSet presAssocID="{44399307-4B10-485A-8BA5-54F186CD560C}" presName="level3hierChild" presStyleCnt="0"/>
      <dgm:spPr/>
      <dgm:t>
        <a:bodyPr/>
        <a:lstStyle/>
        <a:p>
          <a:endParaRPr lang="es-CO"/>
        </a:p>
      </dgm:t>
    </dgm:pt>
    <dgm:pt modelId="{1217982E-1931-45F4-9230-E3AF523CC486}" type="pres">
      <dgm:prSet presAssocID="{A1892C4A-FF06-41B6-8B4D-40E94A2DE5F3}" presName="conn2-1" presStyleLbl="parChTrans1D3" presStyleIdx="0" presStyleCnt="4"/>
      <dgm:spPr/>
      <dgm:t>
        <a:bodyPr/>
        <a:lstStyle/>
        <a:p>
          <a:endParaRPr lang="es-CO"/>
        </a:p>
      </dgm:t>
    </dgm:pt>
    <dgm:pt modelId="{AB86E828-496F-4187-857A-F1C8ABE1B0EA}" type="pres">
      <dgm:prSet presAssocID="{A1892C4A-FF06-41B6-8B4D-40E94A2DE5F3}" presName="connTx" presStyleLbl="parChTrans1D3" presStyleIdx="0" presStyleCnt="4"/>
      <dgm:spPr/>
      <dgm:t>
        <a:bodyPr/>
        <a:lstStyle/>
        <a:p>
          <a:endParaRPr lang="es-CO"/>
        </a:p>
      </dgm:t>
    </dgm:pt>
    <dgm:pt modelId="{47AF83A2-6C55-4E06-BEF3-B22430CF7248}" type="pres">
      <dgm:prSet presAssocID="{20D3A825-ACD3-4B52-9CA1-5DABB8A0954F}" presName="root2" presStyleCnt="0"/>
      <dgm:spPr/>
      <dgm:t>
        <a:bodyPr/>
        <a:lstStyle/>
        <a:p>
          <a:endParaRPr lang="es-CO"/>
        </a:p>
      </dgm:t>
    </dgm:pt>
    <dgm:pt modelId="{92CFF461-3A88-43C2-BCC4-07303C369A44}" type="pres">
      <dgm:prSet presAssocID="{20D3A825-ACD3-4B52-9CA1-5DABB8A0954F}" presName="LevelTwoTextNode" presStyleLbl="node3" presStyleIdx="0" presStyleCnt="4">
        <dgm:presLayoutVars>
          <dgm:chPref val="3"/>
        </dgm:presLayoutVars>
      </dgm:prSet>
      <dgm:spPr/>
      <dgm:t>
        <a:bodyPr/>
        <a:lstStyle/>
        <a:p>
          <a:endParaRPr lang="es-CO"/>
        </a:p>
      </dgm:t>
    </dgm:pt>
    <dgm:pt modelId="{0DEEC1F5-4860-4257-8B95-CDA3BB66021B}" type="pres">
      <dgm:prSet presAssocID="{20D3A825-ACD3-4B52-9CA1-5DABB8A0954F}" presName="level3hierChild" presStyleCnt="0"/>
      <dgm:spPr/>
      <dgm:t>
        <a:bodyPr/>
        <a:lstStyle/>
        <a:p>
          <a:endParaRPr lang="es-CO"/>
        </a:p>
      </dgm:t>
    </dgm:pt>
    <dgm:pt modelId="{6D0DFC52-6580-4F2D-9C18-058405990112}" type="pres">
      <dgm:prSet presAssocID="{EADC16AA-53DE-41B8-9D99-38E753265A09}" presName="conn2-1" presStyleLbl="parChTrans1D3" presStyleIdx="1" presStyleCnt="4"/>
      <dgm:spPr/>
      <dgm:t>
        <a:bodyPr/>
        <a:lstStyle/>
        <a:p>
          <a:endParaRPr lang="es-CO"/>
        </a:p>
      </dgm:t>
    </dgm:pt>
    <dgm:pt modelId="{DE241D47-49B6-4277-A90E-8F021139EF0C}" type="pres">
      <dgm:prSet presAssocID="{EADC16AA-53DE-41B8-9D99-38E753265A09}" presName="connTx" presStyleLbl="parChTrans1D3" presStyleIdx="1" presStyleCnt="4"/>
      <dgm:spPr/>
      <dgm:t>
        <a:bodyPr/>
        <a:lstStyle/>
        <a:p>
          <a:endParaRPr lang="es-CO"/>
        </a:p>
      </dgm:t>
    </dgm:pt>
    <dgm:pt modelId="{20BE2CCF-08E7-4C8B-9987-9B9526AD3CA5}" type="pres">
      <dgm:prSet presAssocID="{6DC4DF58-F213-4190-A51E-8EA4D3EAF88C}" presName="root2" presStyleCnt="0"/>
      <dgm:spPr/>
      <dgm:t>
        <a:bodyPr/>
        <a:lstStyle/>
        <a:p>
          <a:endParaRPr lang="es-CO"/>
        </a:p>
      </dgm:t>
    </dgm:pt>
    <dgm:pt modelId="{CE428F8D-F2D1-4251-85A7-73698ADEFCA6}" type="pres">
      <dgm:prSet presAssocID="{6DC4DF58-F213-4190-A51E-8EA4D3EAF88C}" presName="LevelTwoTextNode" presStyleLbl="node3" presStyleIdx="1" presStyleCnt="4">
        <dgm:presLayoutVars>
          <dgm:chPref val="3"/>
        </dgm:presLayoutVars>
      </dgm:prSet>
      <dgm:spPr/>
      <dgm:t>
        <a:bodyPr/>
        <a:lstStyle/>
        <a:p>
          <a:endParaRPr lang="es-CO"/>
        </a:p>
      </dgm:t>
    </dgm:pt>
    <dgm:pt modelId="{692BC161-56D9-4A2F-9074-C1CF7791BD27}" type="pres">
      <dgm:prSet presAssocID="{6DC4DF58-F213-4190-A51E-8EA4D3EAF88C}" presName="level3hierChild" presStyleCnt="0"/>
      <dgm:spPr/>
      <dgm:t>
        <a:bodyPr/>
        <a:lstStyle/>
        <a:p>
          <a:endParaRPr lang="es-CO"/>
        </a:p>
      </dgm:t>
    </dgm:pt>
    <dgm:pt modelId="{699427A6-437F-4ABF-813B-D639A5BB55DA}" type="pres">
      <dgm:prSet presAssocID="{869AE826-AB19-4B75-8D7E-C1C538ADD9B8}" presName="conn2-1" presStyleLbl="parChTrans1D3" presStyleIdx="2" presStyleCnt="4"/>
      <dgm:spPr/>
      <dgm:t>
        <a:bodyPr/>
        <a:lstStyle/>
        <a:p>
          <a:endParaRPr lang="es-CO"/>
        </a:p>
      </dgm:t>
    </dgm:pt>
    <dgm:pt modelId="{F1C20EA5-A40A-4A22-BCF6-70B5D273E42E}" type="pres">
      <dgm:prSet presAssocID="{869AE826-AB19-4B75-8D7E-C1C538ADD9B8}" presName="connTx" presStyleLbl="parChTrans1D3" presStyleIdx="2" presStyleCnt="4"/>
      <dgm:spPr/>
      <dgm:t>
        <a:bodyPr/>
        <a:lstStyle/>
        <a:p>
          <a:endParaRPr lang="es-CO"/>
        </a:p>
      </dgm:t>
    </dgm:pt>
    <dgm:pt modelId="{F57C1931-32C2-4A94-8837-9EE3609AD4D3}" type="pres">
      <dgm:prSet presAssocID="{DAAC35FC-37AD-4015-B14A-27F3DBA20B03}" presName="root2" presStyleCnt="0"/>
      <dgm:spPr/>
      <dgm:t>
        <a:bodyPr/>
        <a:lstStyle/>
        <a:p>
          <a:endParaRPr lang="es-CO"/>
        </a:p>
      </dgm:t>
    </dgm:pt>
    <dgm:pt modelId="{694EBDBB-D26C-4515-91BE-229C086C0DF3}" type="pres">
      <dgm:prSet presAssocID="{DAAC35FC-37AD-4015-B14A-27F3DBA20B03}" presName="LevelTwoTextNode" presStyleLbl="node3" presStyleIdx="2" presStyleCnt="4">
        <dgm:presLayoutVars>
          <dgm:chPref val="3"/>
        </dgm:presLayoutVars>
      </dgm:prSet>
      <dgm:spPr/>
      <dgm:t>
        <a:bodyPr/>
        <a:lstStyle/>
        <a:p>
          <a:endParaRPr lang="es-CO"/>
        </a:p>
      </dgm:t>
    </dgm:pt>
    <dgm:pt modelId="{A2031040-BB6D-47D3-AC97-37076EADB3A1}" type="pres">
      <dgm:prSet presAssocID="{DAAC35FC-37AD-4015-B14A-27F3DBA20B03}" presName="level3hierChild" presStyleCnt="0"/>
      <dgm:spPr/>
      <dgm:t>
        <a:bodyPr/>
        <a:lstStyle/>
        <a:p>
          <a:endParaRPr lang="es-CO"/>
        </a:p>
      </dgm:t>
    </dgm:pt>
    <dgm:pt modelId="{E7F07208-2C5D-4E43-BC5E-B53C3BD27DDD}" type="pres">
      <dgm:prSet presAssocID="{74A8D7D4-87B7-4C5B-A05F-2504995EB535}" presName="conn2-1" presStyleLbl="parChTrans1D3" presStyleIdx="3" presStyleCnt="4"/>
      <dgm:spPr/>
      <dgm:t>
        <a:bodyPr/>
        <a:lstStyle/>
        <a:p>
          <a:endParaRPr lang="es-CO"/>
        </a:p>
      </dgm:t>
    </dgm:pt>
    <dgm:pt modelId="{75C6C368-5428-4B10-BB5F-BF9FE58B778F}" type="pres">
      <dgm:prSet presAssocID="{74A8D7D4-87B7-4C5B-A05F-2504995EB535}" presName="connTx" presStyleLbl="parChTrans1D3" presStyleIdx="3" presStyleCnt="4"/>
      <dgm:spPr/>
      <dgm:t>
        <a:bodyPr/>
        <a:lstStyle/>
        <a:p>
          <a:endParaRPr lang="es-CO"/>
        </a:p>
      </dgm:t>
    </dgm:pt>
    <dgm:pt modelId="{590BDB76-14F4-4173-A09E-5B687AF1CA2F}" type="pres">
      <dgm:prSet presAssocID="{39FB10DE-3555-4D90-B9E0-CC56CE2EA11A}" presName="root2" presStyleCnt="0"/>
      <dgm:spPr/>
      <dgm:t>
        <a:bodyPr/>
        <a:lstStyle/>
        <a:p>
          <a:endParaRPr lang="es-CO"/>
        </a:p>
      </dgm:t>
    </dgm:pt>
    <dgm:pt modelId="{5397130F-6D44-4758-B603-10DAD97E08FA}" type="pres">
      <dgm:prSet presAssocID="{39FB10DE-3555-4D90-B9E0-CC56CE2EA11A}" presName="LevelTwoTextNode" presStyleLbl="node3" presStyleIdx="3" presStyleCnt="4">
        <dgm:presLayoutVars>
          <dgm:chPref val="3"/>
        </dgm:presLayoutVars>
      </dgm:prSet>
      <dgm:spPr/>
      <dgm:t>
        <a:bodyPr/>
        <a:lstStyle/>
        <a:p>
          <a:endParaRPr lang="es-CO"/>
        </a:p>
      </dgm:t>
    </dgm:pt>
    <dgm:pt modelId="{29FC8B9B-D60D-4412-9C05-0E8FDE5B187B}" type="pres">
      <dgm:prSet presAssocID="{39FB10DE-3555-4D90-B9E0-CC56CE2EA11A}" presName="level3hierChild" presStyleCnt="0"/>
      <dgm:spPr/>
      <dgm:t>
        <a:bodyPr/>
        <a:lstStyle/>
        <a:p>
          <a:endParaRPr lang="es-CO"/>
        </a:p>
      </dgm:t>
    </dgm:pt>
  </dgm:ptLst>
  <dgm:cxnLst>
    <dgm:cxn modelId="{79339497-2465-4DEF-AB83-DD39C4074B7E}" type="presOf" srcId="{869AE826-AB19-4B75-8D7E-C1C538ADD9B8}" destId="{F1C20EA5-A40A-4A22-BCF6-70B5D273E42E}" srcOrd="1" destOrd="0" presId="urn:microsoft.com/office/officeart/2005/8/layout/hierarchy2"/>
    <dgm:cxn modelId="{936EBDD1-AEB7-4E3D-A1E9-0A5A175C7714}" type="presOf" srcId="{A1892C4A-FF06-41B6-8B4D-40E94A2DE5F3}" destId="{AB86E828-496F-4187-857A-F1C8ABE1B0EA}" srcOrd="1" destOrd="0" presId="urn:microsoft.com/office/officeart/2005/8/layout/hierarchy2"/>
    <dgm:cxn modelId="{BBA05578-07E0-449F-B030-A51FFC880C93}" type="presOf" srcId="{6DC4DF58-F213-4190-A51E-8EA4D3EAF88C}" destId="{CE428F8D-F2D1-4251-85A7-73698ADEFCA6}" srcOrd="0" destOrd="0" presId="urn:microsoft.com/office/officeart/2005/8/layout/hierarchy2"/>
    <dgm:cxn modelId="{4EEEA75C-B1FC-4680-AEC3-85DD5A48FB62}" type="presOf" srcId="{C8BA2F40-2459-43AA-8485-9D0E661B36CF}" destId="{FA98BD4E-5995-4DF2-B51D-3A361FFD1D69}" srcOrd="0" destOrd="0" presId="urn:microsoft.com/office/officeart/2005/8/layout/hierarchy2"/>
    <dgm:cxn modelId="{5B7AF80B-D14E-4ED1-9845-49432FFFD856}" type="presOf" srcId="{C1EFD3A7-AAC1-4379-B8F9-D4491E42A749}" destId="{3472FBAA-7757-4890-A163-2DECE4A6689E}" srcOrd="0" destOrd="0" presId="urn:microsoft.com/office/officeart/2005/8/layout/hierarchy2"/>
    <dgm:cxn modelId="{A1407350-8BF0-4E8B-A8F1-CEA6C1DFFC1D}" srcId="{44399307-4B10-485A-8BA5-54F186CD560C}" destId="{20D3A825-ACD3-4B52-9CA1-5DABB8A0954F}" srcOrd="0" destOrd="0" parTransId="{A1892C4A-FF06-41B6-8B4D-40E94A2DE5F3}" sibTransId="{DC8752DE-5499-44C1-96A7-0721E93168C9}"/>
    <dgm:cxn modelId="{95D1128A-7CEE-4330-A366-E367341E272B}" type="presOf" srcId="{EADC16AA-53DE-41B8-9D99-38E753265A09}" destId="{DE241D47-49B6-4277-A90E-8F021139EF0C}" srcOrd="1" destOrd="0" presId="urn:microsoft.com/office/officeart/2005/8/layout/hierarchy2"/>
    <dgm:cxn modelId="{E34E42DD-4351-4D8D-97C5-CFCA13CAEB01}" srcId="{C8BA2F40-2459-43AA-8485-9D0E661B36CF}" destId="{AA9F793E-94EE-4A92-93D6-57D3E11D42E9}" srcOrd="0" destOrd="0" parTransId="{C0FB82A4-9BA5-4015-9029-6DE979CDC2B6}" sibTransId="{97F460F3-A947-4E91-A642-F85CD9808B7D}"/>
    <dgm:cxn modelId="{965811E2-A7D0-4BAC-8514-78CF7383A843}" type="presOf" srcId="{AA9F793E-94EE-4A92-93D6-57D3E11D42E9}" destId="{8C8F7EF6-065E-47C8-A93B-8B80542FE2ED}" srcOrd="0" destOrd="0" presId="urn:microsoft.com/office/officeart/2005/8/layout/hierarchy2"/>
    <dgm:cxn modelId="{F6EDA1C5-4E2A-4D3E-A7C8-E90C0B0D4D95}" srcId="{44399307-4B10-485A-8BA5-54F186CD560C}" destId="{DAAC35FC-37AD-4015-B14A-27F3DBA20B03}" srcOrd="2" destOrd="0" parTransId="{869AE826-AB19-4B75-8D7E-C1C538ADD9B8}" sibTransId="{4314C833-17E8-43BC-BC8B-5D294ED77FC5}"/>
    <dgm:cxn modelId="{9C5C47B2-DE82-4A35-964C-5845672F3D5B}" type="presOf" srcId="{1966C28B-3850-44CD-8E5B-32D0FC8EB71A}" destId="{2C375820-2889-4FA1-8590-A6BCD214C0A2}" srcOrd="1" destOrd="0" presId="urn:microsoft.com/office/officeart/2005/8/layout/hierarchy2"/>
    <dgm:cxn modelId="{75A8A059-BF66-4F91-B63F-E40763E94445}" srcId="{44399307-4B10-485A-8BA5-54F186CD560C}" destId="{6DC4DF58-F213-4190-A51E-8EA4D3EAF88C}" srcOrd="1" destOrd="0" parTransId="{EADC16AA-53DE-41B8-9D99-38E753265A09}" sibTransId="{1D402F40-1781-4B38-8D67-52DA95761F7A}"/>
    <dgm:cxn modelId="{598107FD-80BB-47C0-8A4E-3E427B7A2327}" type="presOf" srcId="{1966C28B-3850-44CD-8E5B-32D0FC8EB71A}" destId="{3339ACC5-BFC7-4ED7-9EB9-8D1BEA447875}" srcOrd="0" destOrd="0" presId="urn:microsoft.com/office/officeart/2005/8/layout/hierarchy2"/>
    <dgm:cxn modelId="{49772D60-3E48-495A-8C93-35ED60F3DAFE}" type="presOf" srcId="{EADC16AA-53DE-41B8-9D99-38E753265A09}" destId="{6D0DFC52-6580-4F2D-9C18-058405990112}" srcOrd="0" destOrd="0" presId="urn:microsoft.com/office/officeart/2005/8/layout/hierarchy2"/>
    <dgm:cxn modelId="{67EFBE23-0291-4460-8E34-2BAE5D2D7C9F}" type="presOf" srcId="{C0FB82A4-9BA5-4015-9029-6DE979CDC2B6}" destId="{07E50D12-0869-4C6E-8E70-0899760A635D}" srcOrd="0" destOrd="0" presId="urn:microsoft.com/office/officeart/2005/8/layout/hierarchy2"/>
    <dgm:cxn modelId="{0CDF80C7-F203-4A19-8FCB-100872D9FF50}" srcId="{C1EFD3A7-AAC1-4379-B8F9-D4491E42A749}" destId="{C8BA2F40-2459-43AA-8485-9D0E661B36CF}" srcOrd="0" destOrd="0" parTransId="{BC2B86CF-1597-4F40-AAC0-123D17F6971F}" sibTransId="{3C55C28F-25F8-41FA-AB42-DBFE77EEC650}"/>
    <dgm:cxn modelId="{0D762BC5-A535-4592-A2E3-002DECCCBF49}" type="presOf" srcId="{869AE826-AB19-4B75-8D7E-C1C538ADD9B8}" destId="{699427A6-437F-4ABF-813B-D639A5BB55DA}" srcOrd="0" destOrd="0" presId="urn:microsoft.com/office/officeart/2005/8/layout/hierarchy2"/>
    <dgm:cxn modelId="{CF637809-4FE2-4318-9AD0-702B1C9F5073}" type="presOf" srcId="{C0FB82A4-9BA5-4015-9029-6DE979CDC2B6}" destId="{9115F2F1-9826-4476-9151-92D9A280CBFB}" srcOrd="1" destOrd="0" presId="urn:microsoft.com/office/officeart/2005/8/layout/hierarchy2"/>
    <dgm:cxn modelId="{192BE592-0955-4B8E-B76E-5DC01AE1B03A}" type="presOf" srcId="{20D3A825-ACD3-4B52-9CA1-5DABB8A0954F}" destId="{92CFF461-3A88-43C2-BCC4-07303C369A44}" srcOrd="0" destOrd="0" presId="urn:microsoft.com/office/officeart/2005/8/layout/hierarchy2"/>
    <dgm:cxn modelId="{E9662463-C1E1-4CB6-A085-15DB24F01A91}" srcId="{44399307-4B10-485A-8BA5-54F186CD560C}" destId="{39FB10DE-3555-4D90-B9E0-CC56CE2EA11A}" srcOrd="3" destOrd="0" parTransId="{74A8D7D4-87B7-4C5B-A05F-2504995EB535}" sibTransId="{15CC1B39-32D8-4E6F-BCB7-0CFBD8683063}"/>
    <dgm:cxn modelId="{0029837B-03E7-4C1D-9A03-6317A8FEE8B7}" type="presOf" srcId="{74A8D7D4-87B7-4C5B-A05F-2504995EB535}" destId="{75C6C368-5428-4B10-BB5F-BF9FE58B778F}" srcOrd="1" destOrd="0" presId="urn:microsoft.com/office/officeart/2005/8/layout/hierarchy2"/>
    <dgm:cxn modelId="{295DCD10-33CE-4C5F-9F0A-53C5823D1D85}" type="presOf" srcId="{DAAC35FC-37AD-4015-B14A-27F3DBA20B03}" destId="{694EBDBB-D26C-4515-91BE-229C086C0DF3}" srcOrd="0" destOrd="0" presId="urn:microsoft.com/office/officeart/2005/8/layout/hierarchy2"/>
    <dgm:cxn modelId="{BD1E6DB4-F681-4A7D-93B9-5A23297EF161}" type="presOf" srcId="{39FB10DE-3555-4D90-B9E0-CC56CE2EA11A}" destId="{5397130F-6D44-4758-B603-10DAD97E08FA}" srcOrd="0" destOrd="0" presId="urn:microsoft.com/office/officeart/2005/8/layout/hierarchy2"/>
    <dgm:cxn modelId="{8DA126AE-2608-47F8-AA79-667AB0134DF5}" type="presOf" srcId="{74A8D7D4-87B7-4C5B-A05F-2504995EB535}" destId="{E7F07208-2C5D-4E43-BC5E-B53C3BD27DDD}" srcOrd="0" destOrd="0" presId="urn:microsoft.com/office/officeart/2005/8/layout/hierarchy2"/>
    <dgm:cxn modelId="{45B448B6-B1C1-474C-9A41-865258EAAE57}" type="presOf" srcId="{44399307-4B10-485A-8BA5-54F186CD560C}" destId="{EC154EE3-74DE-4085-ACF5-FC070AAAF780}" srcOrd="0" destOrd="0" presId="urn:microsoft.com/office/officeart/2005/8/layout/hierarchy2"/>
    <dgm:cxn modelId="{DCC29AB9-AA93-48CD-B2E4-0E1AD5D702E3}" srcId="{C8BA2F40-2459-43AA-8485-9D0E661B36CF}" destId="{44399307-4B10-485A-8BA5-54F186CD560C}" srcOrd="1" destOrd="0" parTransId="{1966C28B-3850-44CD-8E5B-32D0FC8EB71A}" sibTransId="{F759AB12-AABF-4621-AC0B-7364C8628DD6}"/>
    <dgm:cxn modelId="{DEF9B114-4381-416A-BBAB-195387138DA8}" type="presOf" srcId="{A1892C4A-FF06-41B6-8B4D-40E94A2DE5F3}" destId="{1217982E-1931-45F4-9230-E3AF523CC486}" srcOrd="0" destOrd="0" presId="urn:microsoft.com/office/officeart/2005/8/layout/hierarchy2"/>
    <dgm:cxn modelId="{5C0FA1CF-93B4-4D4A-A570-67EFF413FA4F}" type="presParOf" srcId="{3472FBAA-7757-4890-A163-2DECE4A6689E}" destId="{939CD088-A09B-4A17-8C64-2F1B03FCBE2F}" srcOrd="0" destOrd="0" presId="urn:microsoft.com/office/officeart/2005/8/layout/hierarchy2"/>
    <dgm:cxn modelId="{2F167F7E-69BF-443B-B570-B7B1202A1A22}" type="presParOf" srcId="{939CD088-A09B-4A17-8C64-2F1B03FCBE2F}" destId="{FA98BD4E-5995-4DF2-B51D-3A361FFD1D69}" srcOrd="0" destOrd="0" presId="urn:microsoft.com/office/officeart/2005/8/layout/hierarchy2"/>
    <dgm:cxn modelId="{C8EC8ED3-0D98-4333-8B67-45F50698853E}" type="presParOf" srcId="{939CD088-A09B-4A17-8C64-2F1B03FCBE2F}" destId="{0FCD3004-25D0-4CF9-A1B2-4067CFD8D8B6}" srcOrd="1" destOrd="0" presId="urn:microsoft.com/office/officeart/2005/8/layout/hierarchy2"/>
    <dgm:cxn modelId="{7BA1153C-6089-49EB-A061-E92E4EDDE64C}" type="presParOf" srcId="{0FCD3004-25D0-4CF9-A1B2-4067CFD8D8B6}" destId="{07E50D12-0869-4C6E-8E70-0899760A635D}" srcOrd="0" destOrd="0" presId="urn:microsoft.com/office/officeart/2005/8/layout/hierarchy2"/>
    <dgm:cxn modelId="{24EA02AD-84A9-45E1-900E-1A38B34AF10D}" type="presParOf" srcId="{07E50D12-0869-4C6E-8E70-0899760A635D}" destId="{9115F2F1-9826-4476-9151-92D9A280CBFB}" srcOrd="0" destOrd="0" presId="urn:microsoft.com/office/officeart/2005/8/layout/hierarchy2"/>
    <dgm:cxn modelId="{925F05A3-10D1-430D-88DA-08C9FBBF23B0}" type="presParOf" srcId="{0FCD3004-25D0-4CF9-A1B2-4067CFD8D8B6}" destId="{2158A694-A5BF-4A9D-9324-78EA81BBFD96}" srcOrd="1" destOrd="0" presId="urn:microsoft.com/office/officeart/2005/8/layout/hierarchy2"/>
    <dgm:cxn modelId="{1D67C0C8-15DC-4625-B865-14B12093EE30}" type="presParOf" srcId="{2158A694-A5BF-4A9D-9324-78EA81BBFD96}" destId="{8C8F7EF6-065E-47C8-A93B-8B80542FE2ED}" srcOrd="0" destOrd="0" presId="urn:microsoft.com/office/officeart/2005/8/layout/hierarchy2"/>
    <dgm:cxn modelId="{A376F262-F5D2-4642-BBCA-A13FD97815AA}" type="presParOf" srcId="{2158A694-A5BF-4A9D-9324-78EA81BBFD96}" destId="{C425DE7C-4268-4ACA-B053-BCCAF02C2123}" srcOrd="1" destOrd="0" presId="urn:microsoft.com/office/officeart/2005/8/layout/hierarchy2"/>
    <dgm:cxn modelId="{6B729E82-ABBA-41F5-A275-07B2B97023D5}" type="presParOf" srcId="{0FCD3004-25D0-4CF9-A1B2-4067CFD8D8B6}" destId="{3339ACC5-BFC7-4ED7-9EB9-8D1BEA447875}" srcOrd="2" destOrd="0" presId="urn:microsoft.com/office/officeart/2005/8/layout/hierarchy2"/>
    <dgm:cxn modelId="{7B3EECFC-9FFC-460D-9068-A7BBB14DAB30}" type="presParOf" srcId="{3339ACC5-BFC7-4ED7-9EB9-8D1BEA447875}" destId="{2C375820-2889-4FA1-8590-A6BCD214C0A2}" srcOrd="0" destOrd="0" presId="urn:microsoft.com/office/officeart/2005/8/layout/hierarchy2"/>
    <dgm:cxn modelId="{D3739ECF-30B4-462E-B084-608EC5C7BD63}" type="presParOf" srcId="{0FCD3004-25D0-4CF9-A1B2-4067CFD8D8B6}" destId="{648E0951-66DB-4729-90B1-881A4A647392}" srcOrd="3" destOrd="0" presId="urn:microsoft.com/office/officeart/2005/8/layout/hierarchy2"/>
    <dgm:cxn modelId="{C3B3E27F-AF02-4AFE-9C9A-CD0DC582E162}" type="presParOf" srcId="{648E0951-66DB-4729-90B1-881A4A647392}" destId="{EC154EE3-74DE-4085-ACF5-FC070AAAF780}" srcOrd="0" destOrd="0" presId="urn:microsoft.com/office/officeart/2005/8/layout/hierarchy2"/>
    <dgm:cxn modelId="{8A5D7984-C113-4F85-A1E2-422ED1600393}" type="presParOf" srcId="{648E0951-66DB-4729-90B1-881A4A647392}" destId="{665EE67C-C491-4D0E-8FA1-994A3FDA1817}" srcOrd="1" destOrd="0" presId="urn:microsoft.com/office/officeart/2005/8/layout/hierarchy2"/>
    <dgm:cxn modelId="{28391C9C-C43D-4151-94FB-C9519B95DD24}" type="presParOf" srcId="{665EE67C-C491-4D0E-8FA1-994A3FDA1817}" destId="{1217982E-1931-45F4-9230-E3AF523CC486}" srcOrd="0" destOrd="0" presId="urn:microsoft.com/office/officeart/2005/8/layout/hierarchy2"/>
    <dgm:cxn modelId="{3284DE65-D5CC-44D3-9EDB-7A5D7A773A9D}" type="presParOf" srcId="{1217982E-1931-45F4-9230-E3AF523CC486}" destId="{AB86E828-496F-4187-857A-F1C8ABE1B0EA}" srcOrd="0" destOrd="0" presId="urn:microsoft.com/office/officeart/2005/8/layout/hierarchy2"/>
    <dgm:cxn modelId="{BC6CD37E-AEA8-4ED6-ABF2-BB3D4B8A852F}" type="presParOf" srcId="{665EE67C-C491-4D0E-8FA1-994A3FDA1817}" destId="{47AF83A2-6C55-4E06-BEF3-B22430CF7248}" srcOrd="1" destOrd="0" presId="urn:microsoft.com/office/officeart/2005/8/layout/hierarchy2"/>
    <dgm:cxn modelId="{60961F6E-6964-4645-A546-E9FA9134098C}" type="presParOf" srcId="{47AF83A2-6C55-4E06-BEF3-B22430CF7248}" destId="{92CFF461-3A88-43C2-BCC4-07303C369A44}" srcOrd="0" destOrd="0" presId="urn:microsoft.com/office/officeart/2005/8/layout/hierarchy2"/>
    <dgm:cxn modelId="{DCACB613-D5E4-4C5A-BAE9-12A1DE390401}" type="presParOf" srcId="{47AF83A2-6C55-4E06-BEF3-B22430CF7248}" destId="{0DEEC1F5-4860-4257-8B95-CDA3BB66021B}" srcOrd="1" destOrd="0" presId="urn:microsoft.com/office/officeart/2005/8/layout/hierarchy2"/>
    <dgm:cxn modelId="{C0500C80-2459-426E-94A4-AB1470DAF83C}" type="presParOf" srcId="{665EE67C-C491-4D0E-8FA1-994A3FDA1817}" destId="{6D0DFC52-6580-4F2D-9C18-058405990112}" srcOrd="2" destOrd="0" presId="urn:microsoft.com/office/officeart/2005/8/layout/hierarchy2"/>
    <dgm:cxn modelId="{594CC494-43B6-4B4F-957E-0B710DD675FF}" type="presParOf" srcId="{6D0DFC52-6580-4F2D-9C18-058405990112}" destId="{DE241D47-49B6-4277-A90E-8F021139EF0C}" srcOrd="0" destOrd="0" presId="urn:microsoft.com/office/officeart/2005/8/layout/hierarchy2"/>
    <dgm:cxn modelId="{85B32CF1-07CB-49DD-AF8C-D39C8B200901}" type="presParOf" srcId="{665EE67C-C491-4D0E-8FA1-994A3FDA1817}" destId="{20BE2CCF-08E7-4C8B-9987-9B9526AD3CA5}" srcOrd="3" destOrd="0" presId="urn:microsoft.com/office/officeart/2005/8/layout/hierarchy2"/>
    <dgm:cxn modelId="{05B2231F-1A23-4C6C-A347-BA20C3F5F598}" type="presParOf" srcId="{20BE2CCF-08E7-4C8B-9987-9B9526AD3CA5}" destId="{CE428F8D-F2D1-4251-85A7-73698ADEFCA6}" srcOrd="0" destOrd="0" presId="urn:microsoft.com/office/officeart/2005/8/layout/hierarchy2"/>
    <dgm:cxn modelId="{7FC6B6CB-9254-43E7-977B-031FA1F57EB2}" type="presParOf" srcId="{20BE2CCF-08E7-4C8B-9987-9B9526AD3CA5}" destId="{692BC161-56D9-4A2F-9074-C1CF7791BD27}" srcOrd="1" destOrd="0" presId="urn:microsoft.com/office/officeart/2005/8/layout/hierarchy2"/>
    <dgm:cxn modelId="{7EC6FC58-7D79-4EB3-AED6-0305991AD763}" type="presParOf" srcId="{665EE67C-C491-4D0E-8FA1-994A3FDA1817}" destId="{699427A6-437F-4ABF-813B-D639A5BB55DA}" srcOrd="4" destOrd="0" presId="urn:microsoft.com/office/officeart/2005/8/layout/hierarchy2"/>
    <dgm:cxn modelId="{ABF7F4CB-A10F-4411-9ECF-6D329CC31733}" type="presParOf" srcId="{699427A6-437F-4ABF-813B-D639A5BB55DA}" destId="{F1C20EA5-A40A-4A22-BCF6-70B5D273E42E}" srcOrd="0" destOrd="0" presId="urn:microsoft.com/office/officeart/2005/8/layout/hierarchy2"/>
    <dgm:cxn modelId="{DBB429C4-4C4A-471C-8A5A-CBE6F6FF4E50}" type="presParOf" srcId="{665EE67C-C491-4D0E-8FA1-994A3FDA1817}" destId="{F57C1931-32C2-4A94-8837-9EE3609AD4D3}" srcOrd="5" destOrd="0" presId="urn:microsoft.com/office/officeart/2005/8/layout/hierarchy2"/>
    <dgm:cxn modelId="{27FE7FB8-1952-4A52-9F3A-A7449A6BC3A9}" type="presParOf" srcId="{F57C1931-32C2-4A94-8837-9EE3609AD4D3}" destId="{694EBDBB-D26C-4515-91BE-229C086C0DF3}" srcOrd="0" destOrd="0" presId="urn:microsoft.com/office/officeart/2005/8/layout/hierarchy2"/>
    <dgm:cxn modelId="{3EED7A6B-D8DA-489E-8465-C6512451A54D}" type="presParOf" srcId="{F57C1931-32C2-4A94-8837-9EE3609AD4D3}" destId="{A2031040-BB6D-47D3-AC97-37076EADB3A1}" srcOrd="1" destOrd="0" presId="urn:microsoft.com/office/officeart/2005/8/layout/hierarchy2"/>
    <dgm:cxn modelId="{A8D3C6BF-3903-45AC-A24A-1C13FA231A0E}" type="presParOf" srcId="{665EE67C-C491-4D0E-8FA1-994A3FDA1817}" destId="{E7F07208-2C5D-4E43-BC5E-B53C3BD27DDD}" srcOrd="6" destOrd="0" presId="urn:microsoft.com/office/officeart/2005/8/layout/hierarchy2"/>
    <dgm:cxn modelId="{EEFB1958-8434-4CC5-AF75-FAB92E241594}" type="presParOf" srcId="{E7F07208-2C5D-4E43-BC5E-B53C3BD27DDD}" destId="{75C6C368-5428-4B10-BB5F-BF9FE58B778F}" srcOrd="0" destOrd="0" presId="urn:microsoft.com/office/officeart/2005/8/layout/hierarchy2"/>
    <dgm:cxn modelId="{426BD56F-92A8-4CF7-B3C8-22B4D501E060}" type="presParOf" srcId="{665EE67C-C491-4D0E-8FA1-994A3FDA1817}" destId="{590BDB76-14F4-4173-A09E-5B687AF1CA2F}" srcOrd="7" destOrd="0" presId="urn:microsoft.com/office/officeart/2005/8/layout/hierarchy2"/>
    <dgm:cxn modelId="{B5A3D11E-5867-4E6B-88A5-2A152260D737}" type="presParOf" srcId="{590BDB76-14F4-4173-A09E-5B687AF1CA2F}" destId="{5397130F-6D44-4758-B603-10DAD97E08FA}" srcOrd="0" destOrd="0" presId="urn:microsoft.com/office/officeart/2005/8/layout/hierarchy2"/>
    <dgm:cxn modelId="{34903A3B-D875-41F3-9183-FAEE5069303C}" type="presParOf" srcId="{590BDB76-14F4-4173-A09E-5B687AF1CA2F}" destId="{29FC8B9B-D60D-4412-9C05-0E8FDE5B187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8B798CE-FB4B-4FA6-A0CC-8EEF3A918259}"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s-CO"/>
        </a:p>
      </dgm:t>
    </dgm:pt>
    <dgm:pt modelId="{194F5641-DE45-4041-ADFA-E0866E0EA449}">
      <dgm:prSet phldrT="[Texto]" custT="1"/>
      <dgm:spPr/>
      <dgm:t>
        <a:bodyPr/>
        <a:lstStyle/>
        <a:p>
          <a:r>
            <a:rPr lang="es-EC" sz="2400" b="1" dirty="0" smtClean="0"/>
            <a:t>PLANIFICACIÓN PRESUPUESTARIA </a:t>
          </a:r>
          <a:endParaRPr lang="es-CO" sz="2400" b="1" dirty="0"/>
        </a:p>
      </dgm:t>
    </dgm:pt>
    <dgm:pt modelId="{F1D6AD2F-9750-4CD6-A10B-F37363038650}" type="parTrans" cxnId="{27A1144C-DCFF-4167-8B33-3E2E61CC4E90}">
      <dgm:prSet/>
      <dgm:spPr/>
      <dgm:t>
        <a:bodyPr/>
        <a:lstStyle/>
        <a:p>
          <a:endParaRPr lang="es-CO"/>
        </a:p>
      </dgm:t>
    </dgm:pt>
    <dgm:pt modelId="{43400C00-AFB2-4033-B10D-0CDF9477EB8E}" type="sibTrans" cxnId="{27A1144C-DCFF-4167-8B33-3E2E61CC4E90}">
      <dgm:prSet/>
      <dgm:spPr/>
      <dgm:t>
        <a:bodyPr/>
        <a:lstStyle/>
        <a:p>
          <a:endParaRPr lang="es-CO"/>
        </a:p>
      </dgm:t>
    </dgm:pt>
    <dgm:pt modelId="{B8E65F87-10EC-40D5-9DBF-959D4C45D50A}">
      <dgm:prSet/>
      <dgm:spPr/>
      <dgm:t>
        <a:bodyPr/>
        <a:lstStyle/>
        <a:p>
          <a:r>
            <a:rPr lang="es-CO" dirty="0" smtClean="0"/>
            <a:t>Se estimará los ingresos de la empresa en su actividad comercial, lo que posibilitara realizar un seguimiento del cumplimiento de los ingresos presupuestados. </a:t>
          </a:r>
          <a:endParaRPr lang="es-CO" dirty="0"/>
        </a:p>
      </dgm:t>
    </dgm:pt>
    <dgm:pt modelId="{82286D14-E8D3-4913-8025-3E601A6C3887}" type="parTrans" cxnId="{60D4B16F-5D33-4812-B27B-2AE069E77DCC}">
      <dgm:prSet/>
      <dgm:spPr/>
      <dgm:t>
        <a:bodyPr/>
        <a:lstStyle/>
        <a:p>
          <a:endParaRPr lang="es-CO"/>
        </a:p>
      </dgm:t>
    </dgm:pt>
    <dgm:pt modelId="{46389E2C-A87E-4D91-9B9A-AF1ABE843C22}" type="sibTrans" cxnId="{60D4B16F-5D33-4812-B27B-2AE069E77DCC}">
      <dgm:prSet/>
      <dgm:spPr/>
      <dgm:t>
        <a:bodyPr/>
        <a:lstStyle/>
        <a:p>
          <a:endParaRPr lang="es-CO"/>
        </a:p>
      </dgm:t>
    </dgm:pt>
    <dgm:pt modelId="{A026801C-0E58-4BC8-83FA-0376E539007E}">
      <dgm:prSet custT="1"/>
      <dgm:spPr/>
      <dgm:t>
        <a:bodyPr/>
        <a:lstStyle/>
        <a:p>
          <a:r>
            <a:rPr lang="es-EC" sz="1800" b="1" dirty="0" smtClean="0"/>
            <a:t>Presupuesto de costos  </a:t>
          </a:r>
          <a:endParaRPr lang="es-CO" sz="1800" b="1" dirty="0"/>
        </a:p>
      </dgm:t>
    </dgm:pt>
    <dgm:pt modelId="{C5470464-CCCE-4102-B242-BEA1A1615967}" type="parTrans" cxnId="{5728B486-9531-4009-9540-990CE07878A2}">
      <dgm:prSet/>
      <dgm:spPr/>
      <dgm:t>
        <a:bodyPr/>
        <a:lstStyle/>
        <a:p>
          <a:endParaRPr lang="es-CO"/>
        </a:p>
      </dgm:t>
    </dgm:pt>
    <dgm:pt modelId="{1910A285-2EE1-48BB-A430-04DD272339C7}" type="sibTrans" cxnId="{5728B486-9531-4009-9540-990CE07878A2}">
      <dgm:prSet/>
      <dgm:spPr/>
      <dgm:t>
        <a:bodyPr/>
        <a:lstStyle/>
        <a:p>
          <a:endParaRPr lang="es-CO"/>
        </a:p>
      </dgm:t>
    </dgm:pt>
    <dgm:pt modelId="{D0528552-9D8D-4FD1-8EF2-6FC396CEB740}">
      <dgm:prSet/>
      <dgm:spPr/>
      <dgm:t>
        <a:bodyPr/>
        <a:lstStyle/>
        <a:p>
          <a:r>
            <a:rPr lang="es-CO" dirty="0" smtClean="0"/>
            <a:t>Mantener niveles aceptables de rentabilidad es importante tener claro que no solo depende de la generación de ingresos sino, saber negociar con empresas para conseguir productos a menor costo a los que adquirimos en el momento y logrando así la satisfacción de los clientes.</a:t>
          </a:r>
          <a:endParaRPr lang="es-CO" dirty="0"/>
        </a:p>
      </dgm:t>
    </dgm:pt>
    <dgm:pt modelId="{EF896893-861C-42AD-8E1A-3948ABC88983}" type="parTrans" cxnId="{230BF3C2-91A4-40B6-8969-D02907B89DFC}">
      <dgm:prSet/>
      <dgm:spPr/>
      <dgm:t>
        <a:bodyPr/>
        <a:lstStyle/>
        <a:p>
          <a:endParaRPr lang="es-CO"/>
        </a:p>
      </dgm:t>
    </dgm:pt>
    <dgm:pt modelId="{F2652004-0581-4B5C-9948-AEFEE64CFDA3}" type="sibTrans" cxnId="{230BF3C2-91A4-40B6-8969-D02907B89DFC}">
      <dgm:prSet/>
      <dgm:spPr/>
      <dgm:t>
        <a:bodyPr/>
        <a:lstStyle/>
        <a:p>
          <a:endParaRPr lang="es-CO"/>
        </a:p>
      </dgm:t>
    </dgm:pt>
    <dgm:pt modelId="{16A2B71A-0CB3-44B1-8ADF-235897DE6EAE}">
      <dgm:prSet custT="1"/>
      <dgm:spPr/>
      <dgm:t>
        <a:bodyPr/>
        <a:lstStyle/>
        <a:p>
          <a:r>
            <a:rPr lang="es-EC" sz="1800" b="1" dirty="0" smtClean="0"/>
            <a:t>Presupuesto de gastos  </a:t>
          </a:r>
          <a:endParaRPr lang="es-CO" sz="1800" b="1" dirty="0"/>
        </a:p>
      </dgm:t>
    </dgm:pt>
    <dgm:pt modelId="{1F80830A-6CA8-4707-B361-714EC1A32C0A}" type="parTrans" cxnId="{1F585521-F92D-4EAA-8156-E6D3292E10DE}">
      <dgm:prSet/>
      <dgm:spPr/>
      <dgm:t>
        <a:bodyPr/>
        <a:lstStyle/>
        <a:p>
          <a:endParaRPr lang="es-CO"/>
        </a:p>
      </dgm:t>
    </dgm:pt>
    <dgm:pt modelId="{31176EFE-6893-4613-9EFC-DF43D73E78F3}" type="sibTrans" cxnId="{1F585521-F92D-4EAA-8156-E6D3292E10DE}">
      <dgm:prSet/>
      <dgm:spPr/>
      <dgm:t>
        <a:bodyPr/>
        <a:lstStyle/>
        <a:p>
          <a:endParaRPr lang="es-CO"/>
        </a:p>
      </dgm:t>
    </dgm:pt>
    <dgm:pt modelId="{43A9FA70-1A2B-4E06-BFF5-886CE82A9829}">
      <dgm:prSet/>
      <dgm:spPr/>
      <dgm:t>
        <a:bodyPr/>
        <a:lstStyle/>
        <a:p>
          <a:r>
            <a:rPr lang="es-CO" dirty="0" smtClean="0"/>
            <a:t>Para mantener un control adecuado es necesario establecer cantidades máximas que se pueden desembolsar para el cumplimiento de las actividades.</a:t>
          </a:r>
          <a:endParaRPr lang="es-CO" dirty="0"/>
        </a:p>
      </dgm:t>
    </dgm:pt>
    <dgm:pt modelId="{E1E871DD-0B5D-4180-A654-C977134A4509}" type="parTrans" cxnId="{7B4ED473-F064-4F1B-B86E-ECAAE3E0BF27}">
      <dgm:prSet/>
      <dgm:spPr/>
      <dgm:t>
        <a:bodyPr/>
        <a:lstStyle/>
        <a:p>
          <a:endParaRPr lang="es-CO"/>
        </a:p>
      </dgm:t>
    </dgm:pt>
    <dgm:pt modelId="{9FB3385C-C7B1-43B5-801D-BAA7C616827E}" type="sibTrans" cxnId="{7B4ED473-F064-4F1B-B86E-ECAAE3E0BF27}">
      <dgm:prSet/>
      <dgm:spPr/>
      <dgm:t>
        <a:bodyPr/>
        <a:lstStyle/>
        <a:p>
          <a:endParaRPr lang="es-CO"/>
        </a:p>
      </dgm:t>
    </dgm:pt>
    <dgm:pt modelId="{AF10E76F-1E20-4796-83EF-66AEECA4D269}">
      <dgm:prSet phldrT="[Texto]" custT="1"/>
      <dgm:spPr/>
      <dgm:t>
        <a:bodyPr/>
        <a:lstStyle/>
        <a:p>
          <a:r>
            <a:rPr lang="es-EC" sz="1800" b="1" smtClean="0"/>
            <a:t>Presupuesto de ventas </a:t>
          </a:r>
          <a:endParaRPr lang="es-CO" sz="1800" b="1" dirty="0"/>
        </a:p>
      </dgm:t>
    </dgm:pt>
    <dgm:pt modelId="{574A62F0-F424-440D-B2EF-55B9F86B6B01}" type="parTrans" cxnId="{4939F3BB-BFCC-4F54-AE30-93E30BDAC37B}">
      <dgm:prSet/>
      <dgm:spPr/>
      <dgm:t>
        <a:bodyPr/>
        <a:lstStyle/>
        <a:p>
          <a:endParaRPr lang="es-CO"/>
        </a:p>
      </dgm:t>
    </dgm:pt>
    <dgm:pt modelId="{68018B0F-44FD-4233-9380-706BEBA462E1}" type="sibTrans" cxnId="{4939F3BB-BFCC-4F54-AE30-93E30BDAC37B}">
      <dgm:prSet/>
      <dgm:spPr/>
      <dgm:t>
        <a:bodyPr/>
        <a:lstStyle/>
        <a:p>
          <a:endParaRPr lang="es-CO"/>
        </a:p>
      </dgm:t>
    </dgm:pt>
    <dgm:pt modelId="{AA925090-AFBB-4907-B311-88E1CCDBC3E5}" type="pres">
      <dgm:prSet presAssocID="{98B798CE-FB4B-4FA6-A0CC-8EEF3A918259}" presName="hierChild1" presStyleCnt="0">
        <dgm:presLayoutVars>
          <dgm:orgChart val="1"/>
          <dgm:chPref val="1"/>
          <dgm:dir/>
          <dgm:animOne val="branch"/>
          <dgm:animLvl val="lvl"/>
          <dgm:resizeHandles/>
        </dgm:presLayoutVars>
      </dgm:prSet>
      <dgm:spPr/>
      <dgm:t>
        <a:bodyPr/>
        <a:lstStyle/>
        <a:p>
          <a:endParaRPr lang="es-CO"/>
        </a:p>
      </dgm:t>
    </dgm:pt>
    <dgm:pt modelId="{4DB38969-962B-4706-A852-6D2F1165E455}" type="pres">
      <dgm:prSet presAssocID="{194F5641-DE45-4041-ADFA-E0866E0EA449}" presName="hierRoot1" presStyleCnt="0">
        <dgm:presLayoutVars>
          <dgm:hierBranch val="init"/>
        </dgm:presLayoutVars>
      </dgm:prSet>
      <dgm:spPr/>
      <dgm:t>
        <a:bodyPr/>
        <a:lstStyle/>
        <a:p>
          <a:endParaRPr lang="es-CO"/>
        </a:p>
      </dgm:t>
    </dgm:pt>
    <dgm:pt modelId="{D60DB1C6-D56D-4F3C-90A9-758A49FAE679}" type="pres">
      <dgm:prSet presAssocID="{194F5641-DE45-4041-ADFA-E0866E0EA449}" presName="rootComposite1" presStyleCnt="0"/>
      <dgm:spPr/>
      <dgm:t>
        <a:bodyPr/>
        <a:lstStyle/>
        <a:p>
          <a:endParaRPr lang="es-CO"/>
        </a:p>
      </dgm:t>
    </dgm:pt>
    <dgm:pt modelId="{A82AF23E-6005-4D58-BB63-C9F1E3F47848}" type="pres">
      <dgm:prSet presAssocID="{194F5641-DE45-4041-ADFA-E0866E0EA449}" presName="rootText1" presStyleLbl="node0" presStyleIdx="0" presStyleCnt="1" custScaleY="67777">
        <dgm:presLayoutVars>
          <dgm:chPref val="3"/>
        </dgm:presLayoutVars>
      </dgm:prSet>
      <dgm:spPr/>
      <dgm:t>
        <a:bodyPr/>
        <a:lstStyle/>
        <a:p>
          <a:endParaRPr lang="es-CO"/>
        </a:p>
      </dgm:t>
    </dgm:pt>
    <dgm:pt modelId="{36F6B01C-A0FE-43EF-AFE9-1A33531FB152}" type="pres">
      <dgm:prSet presAssocID="{194F5641-DE45-4041-ADFA-E0866E0EA449}" presName="rootConnector1" presStyleLbl="node1" presStyleIdx="0" presStyleCnt="0"/>
      <dgm:spPr/>
      <dgm:t>
        <a:bodyPr/>
        <a:lstStyle/>
        <a:p>
          <a:endParaRPr lang="es-CO"/>
        </a:p>
      </dgm:t>
    </dgm:pt>
    <dgm:pt modelId="{5B4EA663-9BAA-4F90-826A-7D99BC89DABB}" type="pres">
      <dgm:prSet presAssocID="{194F5641-DE45-4041-ADFA-E0866E0EA449}" presName="hierChild2" presStyleCnt="0"/>
      <dgm:spPr/>
      <dgm:t>
        <a:bodyPr/>
        <a:lstStyle/>
        <a:p>
          <a:endParaRPr lang="es-CO"/>
        </a:p>
      </dgm:t>
    </dgm:pt>
    <dgm:pt modelId="{5F8D0ABA-83D5-4A72-B379-62E16F5BC110}" type="pres">
      <dgm:prSet presAssocID="{574A62F0-F424-440D-B2EF-55B9F86B6B01}" presName="Name37" presStyleLbl="parChTrans1D2" presStyleIdx="0" presStyleCnt="3"/>
      <dgm:spPr/>
      <dgm:t>
        <a:bodyPr/>
        <a:lstStyle/>
        <a:p>
          <a:endParaRPr lang="es-CO"/>
        </a:p>
      </dgm:t>
    </dgm:pt>
    <dgm:pt modelId="{0A92615A-195D-4EC1-88F4-57156B9A8539}" type="pres">
      <dgm:prSet presAssocID="{AF10E76F-1E20-4796-83EF-66AEECA4D269}" presName="hierRoot2" presStyleCnt="0">
        <dgm:presLayoutVars>
          <dgm:hierBranch val="init"/>
        </dgm:presLayoutVars>
      </dgm:prSet>
      <dgm:spPr/>
      <dgm:t>
        <a:bodyPr/>
        <a:lstStyle/>
        <a:p>
          <a:endParaRPr lang="es-CO"/>
        </a:p>
      </dgm:t>
    </dgm:pt>
    <dgm:pt modelId="{470E043D-83ED-4813-97BE-A51168C79A5E}" type="pres">
      <dgm:prSet presAssocID="{AF10E76F-1E20-4796-83EF-66AEECA4D269}" presName="rootComposite" presStyleCnt="0"/>
      <dgm:spPr/>
      <dgm:t>
        <a:bodyPr/>
        <a:lstStyle/>
        <a:p>
          <a:endParaRPr lang="es-CO"/>
        </a:p>
      </dgm:t>
    </dgm:pt>
    <dgm:pt modelId="{D37FEE3A-30FE-40DE-90B0-18C7A92C63A2}" type="pres">
      <dgm:prSet presAssocID="{AF10E76F-1E20-4796-83EF-66AEECA4D269}" presName="rootText" presStyleLbl="node2" presStyleIdx="0" presStyleCnt="3" custScaleY="62795">
        <dgm:presLayoutVars>
          <dgm:chPref val="3"/>
        </dgm:presLayoutVars>
      </dgm:prSet>
      <dgm:spPr/>
      <dgm:t>
        <a:bodyPr/>
        <a:lstStyle/>
        <a:p>
          <a:endParaRPr lang="es-CO"/>
        </a:p>
      </dgm:t>
    </dgm:pt>
    <dgm:pt modelId="{37DC6585-4699-4CF4-BBAA-E5777FA5EFF8}" type="pres">
      <dgm:prSet presAssocID="{AF10E76F-1E20-4796-83EF-66AEECA4D269}" presName="rootConnector" presStyleLbl="node2" presStyleIdx="0" presStyleCnt="3"/>
      <dgm:spPr/>
      <dgm:t>
        <a:bodyPr/>
        <a:lstStyle/>
        <a:p>
          <a:endParaRPr lang="es-CO"/>
        </a:p>
      </dgm:t>
    </dgm:pt>
    <dgm:pt modelId="{08DEA269-1170-4410-AF2C-7E5CCCE8F699}" type="pres">
      <dgm:prSet presAssocID="{AF10E76F-1E20-4796-83EF-66AEECA4D269}" presName="hierChild4" presStyleCnt="0"/>
      <dgm:spPr/>
      <dgm:t>
        <a:bodyPr/>
        <a:lstStyle/>
        <a:p>
          <a:endParaRPr lang="es-CO"/>
        </a:p>
      </dgm:t>
    </dgm:pt>
    <dgm:pt modelId="{6B0B2F69-32D2-4D84-9707-EE4D0BB11380}" type="pres">
      <dgm:prSet presAssocID="{82286D14-E8D3-4913-8025-3E601A6C3887}" presName="Name37" presStyleLbl="parChTrans1D3" presStyleIdx="0" presStyleCnt="3"/>
      <dgm:spPr/>
      <dgm:t>
        <a:bodyPr/>
        <a:lstStyle/>
        <a:p>
          <a:endParaRPr lang="es-CO"/>
        </a:p>
      </dgm:t>
    </dgm:pt>
    <dgm:pt modelId="{D1FF2F1F-A0DD-4DAC-AFE4-61F1407D7206}" type="pres">
      <dgm:prSet presAssocID="{B8E65F87-10EC-40D5-9DBF-959D4C45D50A}" presName="hierRoot2" presStyleCnt="0">
        <dgm:presLayoutVars>
          <dgm:hierBranch val="init"/>
        </dgm:presLayoutVars>
      </dgm:prSet>
      <dgm:spPr/>
      <dgm:t>
        <a:bodyPr/>
        <a:lstStyle/>
        <a:p>
          <a:endParaRPr lang="es-CO"/>
        </a:p>
      </dgm:t>
    </dgm:pt>
    <dgm:pt modelId="{234106A9-C455-4E9A-A390-A1A74884F006}" type="pres">
      <dgm:prSet presAssocID="{B8E65F87-10EC-40D5-9DBF-959D4C45D50A}" presName="rootComposite" presStyleCnt="0"/>
      <dgm:spPr/>
      <dgm:t>
        <a:bodyPr/>
        <a:lstStyle/>
        <a:p>
          <a:endParaRPr lang="es-CO"/>
        </a:p>
      </dgm:t>
    </dgm:pt>
    <dgm:pt modelId="{7068FFF6-D781-4426-9B82-F00CB2333CA6}" type="pres">
      <dgm:prSet presAssocID="{B8E65F87-10EC-40D5-9DBF-959D4C45D50A}" presName="rootText" presStyleLbl="node3" presStyleIdx="0" presStyleCnt="3" custScaleY="146488">
        <dgm:presLayoutVars>
          <dgm:chPref val="3"/>
        </dgm:presLayoutVars>
      </dgm:prSet>
      <dgm:spPr/>
      <dgm:t>
        <a:bodyPr/>
        <a:lstStyle/>
        <a:p>
          <a:endParaRPr lang="es-CO"/>
        </a:p>
      </dgm:t>
    </dgm:pt>
    <dgm:pt modelId="{03484279-D859-48B5-910A-8070800FFC63}" type="pres">
      <dgm:prSet presAssocID="{B8E65F87-10EC-40D5-9DBF-959D4C45D50A}" presName="rootConnector" presStyleLbl="node3" presStyleIdx="0" presStyleCnt="3"/>
      <dgm:spPr/>
      <dgm:t>
        <a:bodyPr/>
        <a:lstStyle/>
        <a:p>
          <a:endParaRPr lang="es-CO"/>
        </a:p>
      </dgm:t>
    </dgm:pt>
    <dgm:pt modelId="{5614E199-EA07-486B-8917-DF042CAE6D43}" type="pres">
      <dgm:prSet presAssocID="{B8E65F87-10EC-40D5-9DBF-959D4C45D50A}" presName="hierChild4" presStyleCnt="0"/>
      <dgm:spPr/>
      <dgm:t>
        <a:bodyPr/>
        <a:lstStyle/>
        <a:p>
          <a:endParaRPr lang="es-CO"/>
        </a:p>
      </dgm:t>
    </dgm:pt>
    <dgm:pt modelId="{2C372A08-C730-42CB-BFCF-13FA80F0AE64}" type="pres">
      <dgm:prSet presAssocID="{B8E65F87-10EC-40D5-9DBF-959D4C45D50A}" presName="hierChild5" presStyleCnt="0"/>
      <dgm:spPr/>
      <dgm:t>
        <a:bodyPr/>
        <a:lstStyle/>
        <a:p>
          <a:endParaRPr lang="es-CO"/>
        </a:p>
      </dgm:t>
    </dgm:pt>
    <dgm:pt modelId="{9BB904D2-155C-4651-B02D-8D18896F97CD}" type="pres">
      <dgm:prSet presAssocID="{AF10E76F-1E20-4796-83EF-66AEECA4D269}" presName="hierChild5" presStyleCnt="0"/>
      <dgm:spPr/>
      <dgm:t>
        <a:bodyPr/>
        <a:lstStyle/>
        <a:p>
          <a:endParaRPr lang="es-CO"/>
        </a:p>
      </dgm:t>
    </dgm:pt>
    <dgm:pt modelId="{2D371390-14AB-4D3B-9ADB-2D07BCCB0122}" type="pres">
      <dgm:prSet presAssocID="{C5470464-CCCE-4102-B242-BEA1A1615967}" presName="Name37" presStyleLbl="parChTrans1D2" presStyleIdx="1" presStyleCnt="3"/>
      <dgm:spPr/>
      <dgm:t>
        <a:bodyPr/>
        <a:lstStyle/>
        <a:p>
          <a:endParaRPr lang="es-CO"/>
        </a:p>
      </dgm:t>
    </dgm:pt>
    <dgm:pt modelId="{633D8090-0A7A-4B1A-88E0-A1BCA05B701B}" type="pres">
      <dgm:prSet presAssocID="{A026801C-0E58-4BC8-83FA-0376E539007E}" presName="hierRoot2" presStyleCnt="0">
        <dgm:presLayoutVars>
          <dgm:hierBranch val="init"/>
        </dgm:presLayoutVars>
      </dgm:prSet>
      <dgm:spPr/>
      <dgm:t>
        <a:bodyPr/>
        <a:lstStyle/>
        <a:p>
          <a:endParaRPr lang="es-CO"/>
        </a:p>
      </dgm:t>
    </dgm:pt>
    <dgm:pt modelId="{6E058DA2-6564-4585-9439-73647F810E29}" type="pres">
      <dgm:prSet presAssocID="{A026801C-0E58-4BC8-83FA-0376E539007E}" presName="rootComposite" presStyleCnt="0"/>
      <dgm:spPr/>
      <dgm:t>
        <a:bodyPr/>
        <a:lstStyle/>
        <a:p>
          <a:endParaRPr lang="es-CO"/>
        </a:p>
      </dgm:t>
    </dgm:pt>
    <dgm:pt modelId="{F443311A-3E09-44BB-AB32-1B49FDB344C2}" type="pres">
      <dgm:prSet presAssocID="{A026801C-0E58-4BC8-83FA-0376E539007E}" presName="rootText" presStyleLbl="node2" presStyleIdx="1" presStyleCnt="3" custScaleY="62795">
        <dgm:presLayoutVars>
          <dgm:chPref val="3"/>
        </dgm:presLayoutVars>
      </dgm:prSet>
      <dgm:spPr/>
      <dgm:t>
        <a:bodyPr/>
        <a:lstStyle/>
        <a:p>
          <a:endParaRPr lang="es-CO"/>
        </a:p>
      </dgm:t>
    </dgm:pt>
    <dgm:pt modelId="{19A68AED-F1F9-42DE-9C31-B3DE0AAC5AB7}" type="pres">
      <dgm:prSet presAssocID="{A026801C-0E58-4BC8-83FA-0376E539007E}" presName="rootConnector" presStyleLbl="node2" presStyleIdx="1" presStyleCnt="3"/>
      <dgm:spPr/>
      <dgm:t>
        <a:bodyPr/>
        <a:lstStyle/>
        <a:p>
          <a:endParaRPr lang="es-CO"/>
        </a:p>
      </dgm:t>
    </dgm:pt>
    <dgm:pt modelId="{1D92591F-8572-4108-9BD0-67D1A9947AB4}" type="pres">
      <dgm:prSet presAssocID="{A026801C-0E58-4BC8-83FA-0376E539007E}" presName="hierChild4" presStyleCnt="0"/>
      <dgm:spPr/>
      <dgm:t>
        <a:bodyPr/>
        <a:lstStyle/>
        <a:p>
          <a:endParaRPr lang="es-CO"/>
        </a:p>
      </dgm:t>
    </dgm:pt>
    <dgm:pt modelId="{50E914FE-0F02-48E1-AE2C-6C05D17142A7}" type="pres">
      <dgm:prSet presAssocID="{EF896893-861C-42AD-8E1A-3948ABC88983}" presName="Name37" presStyleLbl="parChTrans1D3" presStyleIdx="1" presStyleCnt="3"/>
      <dgm:spPr/>
      <dgm:t>
        <a:bodyPr/>
        <a:lstStyle/>
        <a:p>
          <a:endParaRPr lang="es-CO"/>
        </a:p>
      </dgm:t>
    </dgm:pt>
    <dgm:pt modelId="{D469EC6B-6D17-46D2-93F3-F2B8308B9BC9}" type="pres">
      <dgm:prSet presAssocID="{D0528552-9D8D-4FD1-8EF2-6FC396CEB740}" presName="hierRoot2" presStyleCnt="0">
        <dgm:presLayoutVars>
          <dgm:hierBranch val="init"/>
        </dgm:presLayoutVars>
      </dgm:prSet>
      <dgm:spPr/>
      <dgm:t>
        <a:bodyPr/>
        <a:lstStyle/>
        <a:p>
          <a:endParaRPr lang="es-CO"/>
        </a:p>
      </dgm:t>
    </dgm:pt>
    <dgm:pt modelId="{7351030A-325C-483F-A658-3F1B9D549A8F}" type="pres">
      <dgm:prSet presAssocID="{D0528552-9D8D-4FD1-8EF2-6FC396CEB740}" presName="rootComposite" presStyleCnt="0"/>
      <dgm:spPr/>
      <dgm:t>
        <a:bodyPr/>
        <a:lstStyle/>
        <a:p>
          <a:endParaRPr lang="es-CO"/>
        </a:p>
      </dgm:t>
    </dgm:pt>
    <dgm:pt modelId="{8E709233-FFF3-4D2E-802E-361AEEB9F3D1}" type="pres">
      <dgm:prSet presAssocID="{D0528552-9D8D-4FD1-8EF2-6FC396CEB740}" presName="rootText" presStyleLbl="node3" presStyleIdx="1" presStyleCnt="3" custScaleY="146488">
        <dgm:presLayoutVars>
          <dgm:chPref val="3"/>
        </dgm:presLayoutVars>
      </dgm:prSet>
      <dgm:spPr/>
      <dgm:t>
        <a:bodyPr/>
        <a:lstStyle/>
        <a:p>
          <a:endParaRPr lang="es-CO"/>
        </a:p>
      </dgm:t>
    </dgm:pt>
    <dgm:pt modelId="{D3172398-42AC-4A59-9676-9EBA19C0A1BA}" type="pres">
      <dgm:prSet presAssocID="{D0528552-9D8D-4FD1-8EF2-6FC396CEB740}" presName="rootConnector" presStyleLbl="node3" presStyleIdx="1" presStyleCnt="3"/>
      <dgm:spPr/>
      <dgm:t>
        <a:bodyPr/>
        <a:lstStyle/>
        <a:p>
          <a:endParaRPr lang="es-CO"/>
        </a:p>
      </dgm:t>
    </dgm:pt>
    <dgm:pt modelId="{D10C7E69-6E07-4131-BB74-8DF9361954D5}" type="pres">
      <dgm:prSet presAssocID="{D0528552-9D8D-4FD1-8EF2-6FC396CEB740}" presName="hierChild4" presStyleCnt="0"/>
      <dgm:spPr/>
      <dgm:t>
        <a:bodyPr/>
        <a:lstStyle/>
        <a:p>
          <a:endParaRPr lang="es-CO"/>
        </a:p>
      </dgm:t>
    </dgm:pt>
    <dgm:pt modelId="{F0E7C03B-5153-4417-A866-970373F31580}" type="pres">
      <dgm:prSet presAssocID="{D0528552-9D8D-4FD1-8EF2-6FC396CEB740}" presName="hierChild5" presStyleCnt="0"/>
      <dgm:spPr/>
      <dgm:t>
        <a:bodyPr/>
        <a:lstStyle/>
        <a:p>
          <a:endParaRPr lang="es-CO"/>
        </a:p>
      </dgm:t>
    </dgm:pt>
    <dgm:pt modelId="{115C3F1C-D6AB-4262-A9C2-47E3E40FEB59}" type="pres">
      <dgm:prSet presAssocID="{A026801C-0E58-4BC8-83FA-0376E539007E}" presName="hierChild5" presStyleCnt="0"/>
      <dgm:spPr/>
      <dgm:t>
        <a:bodyPr/>
        <a:lstStyle/>
        <a:p>
          <a:endParaRPr lang="es-CO"/>
        </a:p>
      </dgm:t>
    </dgm:pt>
    <dgm:pt modelId="{EAD78BA3-5D15-4F65-9998-19868A196C1D}" type="pres">
      <dgm:prSet presAssocID="{1F80830A-6CA8-4707-B361-714EC1A32C0A}" presName="Name37" presStyleLbl="parChTrans1D2" presStyleIdx="2" presStyleCnt="3"/>
      <dgm:spPr/>
      <dgm:t>
        <a:bodyPr/>
        <a:lstStyle/>
        <a:p>
          <a:endParaRPr lang="es-CO"/>
        </a:p>
      </dgm:t>
    </dgm:pt>
    <dgm:pt modelId="{97E49D31-8153-4414-B1C4-ACA3D8895445}" type="pres">
      <dgm:prSet presAssocID="{16A2B71A-0CB3-44B1-8ADF-235897DE6EAE}" presName="hierRoot2" presStyleCnt="0">
        <dgm:presLayoutVars>
          <dgm:hierBranch val="init"/>
        </dgm:presLayoutVars>
      </dgm:prSet>
      <dgm:spPr/>
      <dgm:t>
        <a:bodyPr/>
        <a:lstStyle/>
        <a:p>
          <a:endParaRPr lang="es-CO"/>
        </a:p>
      </dgm:t>
    </dgm:pt>
    <dgm:pt modelId="{93B258CF-F009-47E6-8224-974A393B4635}" type="pres">
      <dgm:prSet presAssocID="{16A2B71A-0CB3-44B1-8ADF-235897DE6EAE}" presName="rootComposite" presStyleCnt="0"/>
      <dgm:spPr/>
      <dgm:t>
        <a:bodyPr/>
        <a:lstStyle/>
        <a:p>
          <a:endParaRPr lang="es-CO"/>
        </a:p>
      </dgm:t>
    </dgm:pt>
    <dgm:pt modelId="{B1011335-9648-4B69-BD29-4AACCB9D9323}" type="pres">
      <dgm:prSet presAssocID="{16A2B71A-0CB3-44B1-8ADF-235897DE6EAE}" presName="rootText" presStyleLbl="node2" presStyleIdx="2" presStyleCnt="3" custScaleY="62795">
        <dgm:presLayoutVars>
          <dgm:chPref val="3"/>
        </dgm:presLayoutVars>
      </dgm:prSet>
      <dgm:spPr/>
      <dgm:t>
        <a:bodyPr/>
        <a:lstStyle/>
        <a:p>
          <a:endParaRPr lang="es-CO"/>
        </a:p>
      </dgm:t>
    </dgm:pt>
    <dgm:pt modelId="{6D7CE457-6222-439D-B8FE-038F43ED1749}" type="pres">
      <dgm:prSet presAssocID="{16A2B71A-0CB3-44B1-8ADF-235897DE6EAE}" presName="rootConnector" presStyleLbl="node2" presStyleIdx="2" presStyleCnt="3"/>
      <dgm:spPr/>
      <dgm:t>
        <a:bodyPr/>
        <a:lstStyle/>
        <a:p>
          <a:endParaRPr lang="es-CO"/>
        </a:p>
      </dgm:t>
    </dgm:pt>
    <dgm:pt modelId="{B0115113-5C76-49BA-92CD-AFAA84839B7C}" type="pres">
      <dgm:prSet presAssocID="{16A2B71A-0CB3-44B1-8ADF-235897DE6EAE}" presName="hierChild4" presStyleCnt="0"/>
      <dgm:spPr/>
      <dgm:t>
        <a:bodyPr/>
        <a:lstStyle/>
        <a:p>
          <a:endParaRPr lang="es-CO"/>
        </a:p>
      </dgm:t>
    </dgm:pt>
    <dgm:pt modelId="{2D6F65F3-752B-4A77-A283-3224EADC754A}" type="pres">
      <dgm:prSet presAssocID="{E1E871DD-0B5D-4180-A654-C977134A4509}" presName="Name37" presStyleLbl="parChTrans1D3" presStyleIdx="2" presStyleCnt="3"/>
      <dgm:spPr/>
      <dgm:t>
        <a:bodyPr/>
        <a:lstStyle/>
        <a:p>
          <a:endParaRPr lang="es-CO"/>
        </a:p>
      </dgm:t>
    </dgm:pt>
    <dgm:pt modelId="{2361835F-2F2E-45CE-B3D7-D1911CEEBCAF}" type="pres">
      <dgm:prSet presAssocID="{43A9FA70-1A2B-4E06-BFF5-886CE82A9829}" presName="hierRoot2" presStyleCnt="0">
        <dgm:presLayoutVars>
          <dgm:hierBranch val="init"/>
        </dgm:presLayoutVars>
      </dgm:prSet>
      <dgm:spPr/>
      <dgm:t>
        <a:bodyPr/>
        <a:lstStyle/>
        <a:p>
          <a:endParaRPr lang="es-CO"/>
        </a:p>
      </dgm:t>
    </dgm:pt>
    <dgm:pt modelId="{B0452118-7553-4298-99E7-BB29F504988E}" type="pres">
      <dgm:prSet presAssocID="{43A9FA70-1A2B-4E06-BFF5-886CE82A9829}" presName="rootComposite" presStyleCnt="0"/>
      <dgm:spPr/>
      <dgm:t>
        <a:bodyPr/>
        <a:lstStyle/>
        <a:p>
          <a:endParaRPr lang="es-CO"/>
        </a:p>
      </dgm:t>
    </dgm:pt>
    <dgm:pt modelId="{89E59332-FA54-46BF-B889-2BBEA00B1100}" type="pres">
      <dgm:prSet presAssocID="{43A9FA70-1A2B-4E06-BFF5-886CE82A9829}" presName="rootText" presStyleLbl="node3" presStyleIdx="2" presStyleCnt="3" custScaleY="146488">
        <dgm:presLayoutVars>
          <dgm:chPref val="3"/>
        </dgm:presLayoutVars>
      </dgm:prSet>
      <dgm:spPr/>
      <dgm:t>
        <a:bodyPr/>
        <a:lstStyle/>
        <a:p>
          <a:endParaRPr lang="es-CO"/>
        </a:p>
      </dgm:t>
    </dgm:pt>
    <dgm:pt modelId="{E17E7320-FE79-4EAB-939E-D334FFCD18EE}" type="pres">
      <dgm:prSet presAssocID="{43A9FA70-1A2B-4E06-BFF5-886CE82A9829}" presName="rootConnector" presStyleLbl="node3" presStyleIdx="2" presStyleCnt="3"/>
      <dgm:spPr/>
      <dgm:t>
        <a:bodyPr/>
        <a:lstStyle/>
        <a:p>
          <a:endParaRPr lang="es-CO"/>
        </a:p>
      </dgm:t>
    </dgm:pt>
    <dgm:pt modelId="{29652D48-4BDF-4A3D-8733-4A8F10F3DDCE}" type="pres">
      <dgm:prSet presAssocID="{43A9FA70-1A2B-4E06-BFF5-886CE82A9829}" presName="hierChild4" presStyleCnt="0"/>
      <dgm:spPr/>
      <dgm:t>
        <a:bodyPr/>
        <a:lstStyle/>
        <a:p>
          <a:endParaRPr lang="es-CO"/>
        </a:p>
      </dgm:t>
    </dgm:pt>
    <dgm:pt modelId="{FAAD8EC0-4F2A-4AA4-884A-138A3B717616}" type="pres">
      <dgm:prSet presAssocID="{43A9FA70-1A2B-4E06-BFF5-886CE82A9829}" presName="hierChild5" presStyleCnt="0"/>
      <dgm:spPr/>
      <dgm:t>
        <a:bodyPr/>
        <a:lstStyle/>
        <a:p>
          <a:endParaRPr lang="es-CO"/>
        </a:p>
      </dgm:t>
    </dgm:pt>
    <dgm:pt modelId="{60B1E94D-B994-41CE-A04A-C4D67BAFF21E}" type="pres">
      <dgm:prSet presAssocID="{16A2B71A-0CB3-44B1-8ADF-235897DE6EAE}" presName="hierChild5" presStyleCnt="0"/>
      <dgm:spPr/>
      <dgm:t>
        <a:bodyPr/>
        <a:lstStyle/>
        <a:p>
          <a:endParaRPr lang="es-CO"/>
        </a:p>
      </dgm:t>
    </dgm:pt>
    <dgm:pt modelId="{EA25299D-208E-47EB-A1CB-406EEA47E4B8}" type="pres">
      <dgm:prSet presAssocID="{194F5641-DE45-4041-ADFA-E0866E0EA449}" presName="hierChild3" presStyleCnt="0"/>
      <dgm:spPr/>
      <dgm:t>
        <a:bodyPr/>
        <a:lstStyle/>
        <a:p>
          <a:endParaRPr lang="es-CO"/>
        </a:p>
      </dgm:t>
    </dgm:pt>
  </dgm:ptLst>
  <dgm:cxnLst>
    <dgm:cxn modelId="{60D4B16F-5D33-4812-B27B-2AE069E77DCC}" srcId="{AF10E76F-1E20-4796-83EF-66AEECA4D269}" destId="{B8E65F87-10EC-40D5-9DBF-959D4C45D50A}" srcOrd="0" destOrd="0" parTransId="{82286D14-E8D3-4913-8025-3E601A6C3887}" sibTransId="{46389E2C-A87E-4D91-9B9A-AF1ABE843C22}"/>
    <dgm:cxn modelId="{DC5812BA-866D-4F4B-B0A3-7C51EE02C3D0}" type="presOf" srcId="{16A2B71A-0CB3-44B1-8ADF-235897DE6EAE}" destId="{6D7CE457-6222-439D-B8FE-038F43ED1749}" srcOrd="1" destOrd="0" presId="urn:microsoft.com/office/officeart/2005/8/layout/orgChart1"/>
    <dgm:cxn modelId="{B89A8AFE-1B64-412E-9C01-198CD787EA6C}" type="presOf" srcId="{D0528552-9D8D-4FD1-8EF2-6FC396CEB740}" destId="{D3172398-42AC-4A59-9676-9EBA19C0A1BA}" srcOrd="1" destOrd="0" presId="urn:microsoft.com/office/officeart/2005/8/layout/orgChart1"/>
    <dgm:cxn modelId="{5728B486-9531-4009-9540-990CE07878A2}" srcId="{194F5641-DE45-4041-ADFA-E0866E0EA449}" destId="{A026801C-0E58-4BC8-83FA-0376E539007E}" srcOrd="1" destOrd="0" parTransId="{C5470464-CCCE-4102-B242-BEA1A1615967}" sibTransId="{1910A285-2EE1-48BB-A430-04DD272339C7}"/>
    <dgm:cxn modelId="{E3FAF0E1-C1FA-48F5-AA81-5668C48978BA}" type="presOf" srcId="{D0528552-9D8D-4FD1-8EF2-6FC396CEB740}" destId="{8E709233-FFF3-4D2E-802E-361AEEB9F3D1}" srcOrd="0" destOrd="0" presId="urn:microsoft.com/office/officeart/2005/8/layout/orgChart1"/>
    <dgm:cxn modelId="{5C08031C-2AC2-4686-96DE-EAA0E5094084}" type="presOf" srcId="{43A9FA70-1A2B-4E06-BFF5-886CE82A9829}" destId="{89E59332-FA54-46BF-B889-2BBEA00B1100}" srcOrd="0" destOrd="0" presId="urn:microsoft.com/office/officeart/2005/8/layout/orgChart1"/>
    <dgm:cxn modelId="{63303A28-26C9-408B-A078-24735BDEE930}" type="presOf" srcId="{16A2B71A-0CB3-44B1-8ADF-235897DE6EAE}" destId="{B1011335-9648-4B69-BD29-4AACCB9D9323}" srcOrd="0" destOrd="0" presId="urn:microsoft.com/office/officeart/2005/8/layout/orgChart1"/>
    <dgm:cxn modelId="{C1E42ED2-8DBE-40FC-8371-F526714154E4}" type="presOf" srcId="{EF896893-861C-42AD-8E1A-3948ABC88983}" destId="{50E914FE-0F02-48E1-AE2C-6C05D17142A7}" srcOrd="0" destOrd="0" presId="urn:microsoft.com/office/officeart/2005/8/layout/orgChart1"/>
    <dgm:cxn modelId="{1F585521-F92D-4EAA-8156-E6D3292E10DE}" srcId="{194F5641-DE45-4041-ADFA-E0866E0EA449}" destId="{16A2B71A-0CB3-44B1-8ADF-235897DE6EAE}" srcOrd="2" destOrd="0" parTransId="{1F80830A-6CA8-4707-B361-714EC1A32C0A}" sibTransId="{31176EFE-6893-4613-9EFC-DF43D73E78F3}"/>
    <dgm:cxn modelId="{DC18CEED-4F90-4AB8-A9D4-B2F281B3ADD7}" type="presOf" srcId="{E1E871DD-0B5D-4180-A654-C977134A4509}" destId="{2D6F65F3-752B-4A77-A283-3224EADC754A}" srcOrd="0" destOrd="0" presId="urn:microsoft.com/office/officeart/2005/8/layout/orgChart1"/>
    <dgm:cxn modelId="{8359AB71-BA6D-4417-A6DE-EB2E449A84F2}" type="presOf" srcId="{43A9FA70-1A2B-4E06-BFF5-886CE82A9829}" destId="{E17E7320-FE79-4EAB-939E-D334FFCD18EE}" srcOrd="1" destOrd="0" presId="urn:microsoft.com/office/officeart/2005/8/layout/orgChart1"/>
    <dgm:cxn modelId="{DC89218D-4B8D-4AD9-9C0B-1AC59FF1AF64}" type="presOf" srcId="{A026801C-0E58-4BC8-83FA-0376E539007E}" destId="{F443311A-3E09-44BB-AB32-1B49FDB344C2}" srcOrd="0" destOrd="0" presId="urn:microsoft.com/office/officeart/2005/8/layout/orgChart1"/>
    <dgm:cxn modelId="{3A426127-BB4C-4257-8DC2-82E43D2EC4B6}" type="presOf" srcId="{194F5641-DE45-4041-ADFA-E0866E0EA449}" destId="{A82AF23E-6005-4D58-BB63-C9F1E3F47848}" srcOrd="0" destOrd="0" presId="urn:microsoft.com/office/officeart/2005/8/layout/orgChart1"/>
    <dgm:cxn modelId="{15ED6A04-B2A6-4B43-94F7-E9E28ED9E759}" type="presOf" srcId="{574A62F0-F424-440D-B2EF-55B9F86B6B01}" destId="{5F8D0ABA-83D5-4A72-B379-62E16F5BC110}" srcOrd="0" destOrd="0" presId="urn:microsoft.com/office/officeart/2005/8/layout/orgChart1"/>
    <dgm:cxn modelId="{55D61F9C-EA6F-4BC2-A0B6-45E9DC63D6D1}" type="presOf" srcId="{1F80830A-6CA8-4707-B361-714EC1A32C0A}" destId="{EAD78BA3-5D15-4F65-9998-19868A196C1D}" srcOrd="0" destOrd="0" presId="urn:microsoft.com/office/officeart/2005/8/layout/orgChart1"/>
    <dgm:cxn modelId="{94D0A778-25E9-429A-B1AD-441E7E9C1A90}" type="presOf" srcId="{194F5641-DE45-4041-ADFA-E0866E0EA449}" destId="{36F6B01C-A0FE-43EF-AFE9-1A33531FB152}" srcOrd="1" destOrd="0" presId="urn:microsoft.com/office/officeart/2005/8/layout/orgChart1"/>
    <dgm:cxn modelId="{7ED9ED8D-8B88-42E2-8215-3D05D0D7B394}" type="presOf" srcId="{B8E65F87-10EC-40D5-9DBF-959D4C45D50A}" destId="{7068FFF6-D781-4426-9B82-F00CB2333CA6}" srcOrd="0" destOrd="0" presId="urn:microsoft.com/office/officeart/2005/8/layout/orgChart1"/>
    <dgm:cxn modelId="{CB0CBBD1-9E65-43F6-84DD-B44835B2B9B4}" type="presOf" srcId="{98B798CE-FB4B-4FA6-A0CC-8EEF3A918259}" destId="{AA925090-AFBB-4907-B311-88E1CCDBC3E5}" srcOrd="0" destOrd="0" presId="urn:microsoft.com/office/officeart/2005/8/layout/orgChart1"/>
    <dgm:cxn modelId="{1E832F85-EBA2-4D6F-B68C-B535E82EB897}" type="presOf" srcId="{AF10E76F-1E20-4796-83EF-66AEECA4D269}" destId="{37DC6585-4699-4CF4-BBAA-E5777FA5EFF8}" srcOrd="1" destOrd="0" presId="urn:microsoft.com/office/officeart/2005/8/layout/orgChart1"/>
    <dgm:cxn modelId="{B6B136B1-F9AA-4700-A4F3-CDDC64117AD3}" type="presOf" srcId="{AF10E76F-1E20-4796-83EF-66AEECA4D269}" destId="{D37FEE3A-30FE-40DE-90B0-18C7A92C63A2}" srcOrd="0" destOrd="0" presId="urn:microsoft.com/office/officeart/2005/8/layout/orgChart1"/>
    <dgm:cxn modelId="{EF8EB819-E881-4583-9920-294415F48D11}" type="presOf" srcId="{A026801C-0E58-4BC8-83FA-0376E539007E}" destId="{19A68AED-F1F9-42DE-9C31-B3DE0AAC5AB7}" srcOrd="1" destOrd="0" presId="urn:microsoft.com/office/officeart/2005/8/layout/orgChart1"/>
    <dgm:cxn modelId="{7B4ED473-F064-4F1B-B86E-ECAAE3E0BF27}" srcId="{16A2B71A-0CB3-44B1-8ADF-235897DE6EAE}" destId="{43A9FA70-1A2B-4E06-BFF5-886CE82A9829}" srcOrd="0" destOrd="0" parTransId="{E1E871DD-0B5D-4180-A654-C977134A4509}" sibTransId="{9FB3385C-C7B1-43B5-801D-BAA7C616827E}"/>
    <dgm:cxn modelId="{DA3206A1-3F38-4D8D-943E-58C893E8D454}" type="presOf" srcId="{B8E65F87-10EC-40D5-9DBF-959D4C45D50A}" destId="{03484279-D859-48B5-910A-8070800FFC63}" srcOrd="1" destOrd="0" presId="urn:microsoft.com/office/officeart/2005/8/layout/orgChart1"/>
    <dgm:cxn modelId="{27A1144C-DCFF-4167-8B33-3E2E61CC4E90}" srcId="{98B798CE-FB4B-4FA6-A0CC-8EEF3A918259}" destId="{194F5641-DE45-4041-ADFA-E0866E0EA449}" srcOrd="0" destOrd="0" parTransId="{F1D6AD2F-9750-4CD6-A10B-F37363038650}" sibTransId="{43400C00-AFB2-4033-B10D-0CDF9477EB8E}"/>
    <dgm:cxn modelId="{4939F3BB-BFCC-4F54-AE30-93E30BDAC37B}" srcId="{194F5641-DE45-4041-ADFA-E0866E0EA449}" destId="{AF10E76F-1E20-4796-83EF-66AEECA4D269}" srcOrd="0" destOrd="0" parTransId="{574A62F0-F424-440D-B2EF-55B9F86B6B01}" sibTransId="{68018B0F-44FD-4233-9380-706BEBA462E1}"/>
    <dgm:cxn modelId="{7EE54184-3E4B-469D-8047-71547EF80A8C}" type="presOf" srcId="{82286D14-E8D3-4913-8025-3E601A6C3887}" destId="{6B0B2F69-32D2-4D84-9707-EE4D0BB11380}" srcOrd="0" destOrd="0" presId="urn:microsoft.com/office/officeart/2005/8/layout/orgChart1"/>
    <dgm:cxn modelId="{230BF3C2-91A4-40B6-8969-D02907B89DFC}" srcId="{A026801C-0E58-4BC8-83FA-0376E539007E}" destId="{D0528552-9D8D-4FD1-8EF2-6FC396CEB740}" srcOrd="0" destOrd="0" parTransId="{EF896893-861C-42AD-8E1A-3948ABC88983}" sibTransId="{F2652004-0581-4B5C-9948-AEFEE64CFDA3}"/>
    <dgm:cxn modelId="{ADA7C44F-34C7-432E-9EB6-DF3CF6725C08}" type="presOf" srcId="{C5470464-CCCE-4102-B242-BEA1A1615967}" destId="{2D371390-14AB-4D3B-9ADB-2D07BCCB0122}" srcOrd="0" destOrd="0" presId="urn:microsoft.com/office/officeart/2005/8/layout/orgChart1"/>
    <dgm:cxn modelId="{989F97B6-76E2-4141-8871-46673A2451F9}" type="presParOf" srcId="{AA925090-AFBB-4907-B311-88E1CCDBC3E5}" destId="{4DB38969-962B-4706-A852-6D2F1165E455}" srcOrd="0" destOrd="0" presId="urn:microsoft.com/office/officeart/2005/8/layout/orgChart1"/>
    <dgm:cxn modelId="{592863F0-E4B5-4CCE-AE4C-4A749787EC14}" type="presParOf" srcId="{4DB38969-962B-4706-A852-6D2F1165E455}" destId="{D60DB1C6-D56D-4F3C-90A9-758A49FAE679}" srcOrd="0" destOrd="0" presId="urn:microsoft.com/office/officeart/2005/8/layout/orgChart1"/>
    <dgm:cxn modelId="{B95C8171-1414-4DFC-A57C-275111AE862D}" type="presParOf" srcId="{D60DB1C6-D56D-4F3C-90A9-758A49FAE679}" destId="{A82AF23E-6005-4D58-BB63-C9F1E3F47848}" srcOrd="0" destOrd="0" presId="urn:microsoft.com/office/officeart/2005/8/layout/orgChart1"/>
    <dgm:cxn modelId="{FA106CA0-A72D-46FE-B257-ADBCDBE66601}" type="presParOf" srcId="{D60DB1C6-D56D-4F3C-90A9-758A49FAE679}" destId="{36F6B01C-A0FE-43EF-AFE9-1A33531FB152}" srcOrd="1" destOrd="0" presId="urn:microsoft.com/office/officeart/2005/8/layout/orgChart1"/>
    <dgm:cxn modelId="{CBD89C18-2A2B-450E-AF9A-19865942F11B}" type="presParOf" srcId="{4DB38969-962B-4706-A852-6D2F1165E455}" destId="{5B4EA663-9BAA-4F90-826A-7D99BC89DABB}" srcOrd="1" destOrd="0" presId="urn:microsoft.com/office/officeart/2005/8/layout/orgChart1"/>
    <dgm:cxn modelId="{ADF207EE-955E-4A74-8A01-9A6B882979F8}" type="presParOf" srcId="{5B4EA663-9BAA-4F90-826A-7D99BC89DABB}" destId="{5F8D0ABA-83D5-4A72-B379-62E16F5BC110}" srcOrd="0" destOrd="0" presId="urn:microsoft.com/office/officeart/2005/8/layout/orgChart1"/>
    <dgm:cxn modelId="{52936FE0-A841-4F9A-83D8-34D71E32555B}" type="presParOf" srcId="{5B4EA663-9BAA-4F90-826A-7D99BC89DABB}" destId="{0A92615A-195D-4EC1-88F4-57156B9A8539}" srcOrd="1" destOrd="0" presId="urn:microsoft.com/office/officeart/2005/8/layout/orgChart1"/>
    <dgm:cxn modelId="{EEC18009-02E2-4577-96D8-A1C69DCAE2CE}" type="presParOf" srcId="{0A92615A-195D-4EC1-88F4-57156B9A8539}" destId="{470E043D-83ED-4813-97BE-A51168C79A5E}" srcOrd="0" destOrd="0" presId="urn:microsoft.com/office/officeart/2005/8/layout/orgChart1"/>
    <dgm:cxn modelId="{2D9C9693-1FCF-42DA-BC5E-340F009BA0E1}" type="presParOf" srcId="{470E043D-83ED-4813-97BE-A51168C79A5E}" destId="{D37FEE3A-30FE-40DE-90B0-18C7A92C63A2}" srcOrd="0" destOrd="0" presId="urn:microsoft.com/office/officeart/2005/8/layout/orgChart1"/>
    <dgm:cxn modelId="{6128B7DB-CDAF-4AA6-BE99-F54A0B7B9AA7}" type="presParOf" srcId="{470E043D-83ED-4813-97BE-A51168C79A5E}" destId="{37DC6585-4699-4CF4-BBAA-E5777FA5EFF8}" srcOrd="1" destOrd="0" presId="urn:microsoft.com/office/officeart/2005/8/layout/orgChart1"/>
    <dgm:cxn modelId="{8BE690E4-B9EB-46E5-A783-8BCCF7F1F15A}" type="presParOf" srcId="{0A92615A-195D-4EC1-88F4-57156B9A8539}" destId="{08DEA269-1170-4410-AF2C-7E5CCCE8F699}" srcOrd="1" destOrd="0" presId="urn:microsoft.com/office/officeart/2005/8/layout/orgChart1"/>
    <dgm:cxn modelId="{4CF5DCFF-F26D-4EC2-9D52-9B967ED306D9}" type="presParOf" srcId="{08DEA269-1170-4410-AF2C-7E5CCCE8F699}" destId="{6B0B2F69-32D2-4D84-9707-EE4D0BB11380}" srcOrd="0" destOrd="0" presId="urn:microsoft.com/office/officeart/2005/8/layout/orgChart1"/>
    <dgm:cxn modelId="{34F1ACBD-1159-424C-B246-027134DC28E7}" type="presParOf" srcId="{08DEA269-1170-4410-AF2C-7E5CCCE8F699}" destId="{D1FF2F1F-A0DD-4DAC-AFE4-61F1407D7206}" srcOrd="1" destOrd="0" presId="urn:microsoft.com/office/officeart/2005/8/layout/orgChart1"/>
    <dgm:cxn modelId="{EB2DA044-57CE-451B-BBC7-A1BD8F397EED}" type="presParOf" srcId="{D1FF2F1F-A0DD-4DAC-AFE4-61F1407D7206}" destId="{234106A9-C455-4E9A-A390-A1A74884F006}" srcOrd="0" destOrd="0" presId="urn:microsoft.com/office/officeart/2005/8/layout/orgChart1"/>
    <dgm:cxn modelId="{4AE42EA7-9EB3-4FF0-AAF2-89747C726B05}" type="presParOf" srcId="{234106A9-C455-4E9A-A390-A1A74884F006}" destId="{7068FFF6-D781-4426-9B82-F00CB2333CA6}" srcOrd="0" destOrd="0" presId="urn:microsoft.com/office/officeart/2005/8/layout/orgChart1"/>
    <dgm:cxn modelId="{26950EFB-DCF2-4408-93DA-AE2D00250718}" type="presParOf" srcId="{234106A9-C455-4E9A-A390-A1A74884F006}" destId="{03484279-D859-48B5-910A-8070800FFC63}" srcOrd="1" destOrd="0" presId="urn:microsoft.com/office/officeart/2005/8/layout/orgChart1"/>
    <dgm:cxn modelId="{A2819AA3-9788-4ADD-829D-3BF5A13888E4}" type="presParOf" srcId="{D1FF2F1F-A0DD-4DAC-AFE4-61F1407D7206}" destId="{5614E199-EA07-486B-8917-DF042CAE6D43}" srcOrd="1" destOrd="0" presId="urn:microsoft.com/office/officeart/2005/8/layout/orgChart1"/>
    <dgm:cxn modelId="{3C466504-AEE1-410E-82B2-5E0354350650}" type="presParOf" srcId="{D1FF2F1F-A0DD-4DAC-AFE4-61F1407D7206}" destId="{2C372A08-C730-42CB-BFCF-13FA80F0AE64}" srcOrd="2" destOrd="0" presId="urn:microsoft.com/office/officeart/2005/8/layout/orgChart1"/>
    <dgm:cxn modelId="{F3BAAE99-B58F-4E5B-B89F-BA320CC95FB2}" type="presParOf" srcId="{0A92615A-195D-4EC1-88F4-57156B9A8539}" destId="{9BB904D2-155C-4651-B02D-8D18896F97CD}" srcOrd="2" destOrd="0" presId="urn:microsoft.com/office/officeart/2005/8/layout/orgChart1"/>
    <dgm:cxn modelId="{C30BF91A-8A6F-414C-98E2-30549C5B0FBB}" type="presParOf" srcId="{5B4EA663-9BAA-4F90-826A-7D99BC89DABB}" destId="{2D371390-14AB-4D3B-9ADB-2D07BCCB0122}" srcOrd="2" destOrd="0" presId="urn:microsoft.com/office/officeart/2005/8/layout/orgChart1"/>
    <dgm:cxn modelId="{E9FBE14D-814C-43FE-9F3E-0FB1803962DB}" type="presParOf" srcId="{5B4EA663-9BAA-4F90-826A-7D99BC89DABB}" destId="{633D8090-0A7A-4B1A-88E0-A1BCA05B701B}" srcOrd="3" destOrd="0" presId="urn:microsoft.com/office/officeart/2005/8/layout/orgChart1"/>
    <dgm:cxn modelId="{26608FA3-E590-4E18-BDF2-9D84C49CF9BF}" type="presParOf" srcId="{633D8090-0A7A-4B1A-88E0-A1BCA05B701B}" destId="{6E058DA2-6564-4585-9439-73647F810E29}" srcOrd="0" destOrd="0" presId="urn:microsoft.com/office/officeart/2005/8/layout/orgChart1"/>
    <dgm:cxn modelId="{8CB106E3-C4FC-4DEE-83E2-3FC2E77AD287}" type="presParOf" srcId="{6E058DA2-6564-4585-9439-73647F810E29}" destId="{F443311A-3E09-44BB-AB32-1B49FDB344C2}" srcOrd="0" destOrd="0" presId="urn:microsoft.com/office/officeart/2005/8/layout/orgChart1"/>
    <dgm:cxn modelId="{DF49B07C-3324-457C-8979-34D4EEEEEFED}" type="presParOf" srcId="{6E058DA2-6564-4585-9439-73647F810E29}" destId="{19A68AED-F1F9-42DE-9C31-B3DE0AAC5AB7}" srcOrd="1" destOrd="0" presId="urn:microsoft.com/office/officeart/2005/8/layout/orgChart1"/>
    <dgm:cxn modelId="{080A62D5-5D67-40C1-A1DB-993B10C7E1E7}" type="presParOf" srcId="{633D8090-0A7A-4B1A-88E0-A1BCA05B701B}" destId="{1D92591F-8572-4108-9BD0-67D1A9947AB4}" srcOrd="1" destOrd="0" presId="urn:microsoft.com/office/officeart/2005/8/layout/orgChart1"/>
    <dgm:cxn modelId="{DCF82354-4FA3-4506-B233-DBD8790FB996}" type="presParOf" srcId="{1D92591F-8572-4108-9BD0-67D1A9947AB4}" destId="{50E914FE-0F02-48E1-AE2C-6C05D17142A7}" srcOrd="0" destOrd="0" presId="urn:microsoft.com/office/officeart/2005/8/layout/orgChart1"/>
    <dgm:cxn modelId="{0FFE1FC9-7817-4C95-B5E1-9710C2F0EB4C}" type="presParOf" srcId="{1D92591F-8572-4108-9BD0-67D1A9947AB4}" destId="{D469EC6B-6D17-46D2-93F3-F2B8308B9BC9}" srcOrd="1" destOrd="0" presId="urn:microsoft.com/office/officeart/2005/8/layout/orgChart1"/>
    <dgm:cxn modelId="{C94EA404-8DE0-46C8-904B-098B7B7C19D6}" type="presParOf" srcId="{D469EC6B-6D17-46D2-93F3-F2B8308B9BC9}" destId="{7351030A-325C-483F-A658-3F1B9D549A8F}" srcOrd="0" destOrd="0" presId="urn:microsoft.com/office/officeart/2005/8/layout/orgChart1"/>
    <dgm:cxn modelId="{996AC5F4-7E6C-4436-A86D-86FD417F7F32}" type="presParOf" srcId="{7351030A-325C-483F-A658-3F1B9D549A8F}" destId="{8E709233-FFF3-4D2E-802E-361AEEB9F3D1}" srcOrd="0" destOrd="0" presId="urn:microsoft.com/office/officeart/2005/8/layout/orgChart1"/>
    <dgm:cxn modelId="{FBC9C65D-6189-4C53-8238-5C257987B14F}" type="presParOf" srcId="{7351030A-325C-483F-A658-3F1B9D549A8F}" destId="{D3172398-42AC-4A59-9676-9EBA19C0A1BA}" srcOrd="1" destOrd="0" presId="urn:microsoft.com/office/officeart/2005/8/layout/orgChart1"/>
    <dgm:cxn modelId="{264E9A70-CEF3-499E-9C26-7981F09BBED3}" type="presParOf" srcId="{D469EC6B-6D17-46D2-93F3-F2B8308B9BC9}" destId="{D10C7E69-6E07-4131-BB74-8DF9361954D5}" srcOrd="1" destOrd="0" presId="urn:microsoft.com/office/officeart/2005/8/layout/orgChart1"/>
    <dgm:cxn modelId="{C4636BE0-F554-4E68-9316-A323924E2ECC}" type="presParOf" srcId="{D469EC6B-6D17-46D2-93F3-F2B8308B9BC9}" destId="{F0E7C03B-5153-4417-A866-970373F31580}" srcOrd="2" destOrd="0" presId="urn:microsoft.com/office/officeart/2005/8/layout/orgChart1"/>
    <dgm:cxn modelId="{FE7F5378-1368-4320-9013-8045BAA27BC9}" type="presParOf" srcId="{633D8090-0A7A-4B1A-88E0-A1BCA05B701B}" destId="{115C3F1C-D6AB-4262-A9C2-47E3E40FEB59}" srcOrd="2" destOrd="0" presId="urn:microsoft.com/office/officeart/2005/8/layout/orgChart1"/>
    <dgm:cxn modelId="{1CBB73E6-841A-489B-894B-5C22285B11D9}" type="presParOf" srcId="{5B4EA663-9BAA-4F90-826A-7D99BC89DABB}" destId="{EAD78BA3-5D15-4F65-9998-19868A196C1D}" srcOrd="4" destOrd="0" presId="urn:microsoft.com/office/officeart/2005/8/layout/orgChart1"/>
    <dgm:cxn modelId="{D6F6763D-0896-4D76-9E54-1B55DFBA271E}" type="presParOf" srcId="{5B4EA663-9BAA-4F90-826A-7D99BC89DABB}" destId="{97E49D31-8153-4414-B1C4-ACA3D8895445}" srcOrd="5" destOrd="0" presId="urn:microsoft.com/office/officeart/2005/8/layout/orgChart1"/>
    <dgm:cxn modelId="{8A7FDE14-143E-4935-9F29-602937BE6EA3}" type="presParOf" srcId="{97E49D31-8153-4414-B1C4-ACA3D8895445}" destId="{93B258CF-F009-47E6-8224-974A393B4635}" srcOrd="0" destOrd="0" presId="urn:microsoft.com/office/officeart/2005/8/layout/orgChart1"/>
    <dgm:cxn modelId="{DCD60CDF-6635-4A0B-A5E6-EA0CCE2A11C9}" type="presParOf" srcId="{93B258CF-F009-47E6-8224-974A393B4635}" destId="{B1011335-9648-4B69-BD29-4AACCB9D9323}" srcOrd="0" destOrd="0" presId="urn:microsoft.com/office/officeart/2005/8/layout/orgChart1"/>
    <dgm:cxn modelId="{8B9E12AA-F303-4912-8A75-B86D0C7ADAAB}" type="presParOf" srcId="{93B258CF-F009-47E6-8224-974A393B4635}" destId="{6D7CE457-6222-439D-B8FE-038F43ED1749}" srcOrd="1" destOrd="0" presId="urn:microsoft.com/office/officeart/2005/8/layout/orgChart1"/>
    <dgm:cxn modelId="{BA924A37-F1C6-4829-8841-3556A5D0870A}" type="presParOf" srcId="{97E49D31-8153-4414-B1C4-ACA3D8895445}" destId="{B0115113-5C76-49BA-92CD-AFAA84839B7C}" srcOrd="1" destOrd="0" presId="urn:microsoft.com/office/officeart/2005/8/layout/orgChart1"/>
    <dgm:cxn modelId="{98C91F83-EF8D-4BE5-B411-239047F82C6C}" type="presParOf" srcId="{B0115113-5C76-49BA-92CD-AFAA84839B7C}" destId="{2D6F65F3-752B-4A77-A283-3224EADC754A}" srcOrd="0" destOrd="0" presId="urn:microsoft.com/office/officeart/2005/8/layout/orgChart1"/>
    <dgm:cxn modelId="{B48BBDA1-1D07-4FF7-9F41-71609CEC5EDD}" type="presParOf" srcId="{B0115113-5C76-49BA-92CD-AFAA84839B7C}" destId="{2361835F-2F2E-45CE-B3D7-D1911CEEBCAF}" srcOrd="1" destOrd="0" presId="urn:microsoft.com/office/officeart/2005/8/layout/orgChart1"/>
    <dgm:cxn modelId="{C61D99AE-FC98-4405-B6EC-55ABA27B8D71}" type="presParOf" srcId="{2361835F-2F2E-45CE-B3D7-D1911CEEBCAF}" destId="{B0452118-7553-4298-99E7-BB29F504988E}" srcOrd="0" destOrd="0" presId="urn:microsoft.com/office/officeart/2005/8/layout/orgChart1"/>
    <dgm:cxn modelId="{75AC2268-4826-4D10-A064-A0E30C3C53A7}" type="presParOf" srcId="{B0452118-7553-4298-99E7-BB29F504988E}" destId="{89E59332-FA54-46BF-B889-2BBEA00B1100}" srcOrd="0" destOrd="0" presId="urn:microsoft.com/office/officeart/2005/8/layout/orgChart1"/>
    <dgm:cxn modelId="{9D08CD0F-4738-4B06-8B50-E4B70548CD3C}" type="presParOf" srcId="{B0452118-7553-4298-99E7-BB29F504988E}" destId="{E17E7320-FE79-4EAB-939E-D334FFCD18EE}" srcOrd="1" destOrd="0" presId="urn:microsoft.com/office/officeart/2005/8/layout/orgChart1"/>
    <dgm:cxn modelId="{362C2236-F8DA-4D1A-B931-9CAFFB7DFFB9}" type="presParOf" srcId="{2361835F-2F2E-45CE-B3D7-D1911CEEBCAF}" destId="{29652D48-4BDF-4A3D-8733-4A8F10F3DDCE}" srcOrd="1" destOrd="0" presId="urn:microsoft.com/office/officeart/2005/8/layout/orgChart1"/>
    <dgm:cxn modelId="{8E6AAB04-06C7-4838-89DD-96940E097466}" type="presParOf" srcId="{2361835F-2F2E-45CE-B3D7-D1911CEEBCAF}" destId="{FAAD8EC0-4F2A-4AA4-884A-138A3B717616}" srcOrd="2" destOrd="0" presId="urn:microsoft.com/office/officeart/2005/8/layout/orgChart1"/>
    <dgm:cxn modelId="{A28657A4-FE02-4658-BB9F-351053713C4F}" type="presParOf" srcId="{97E49D31-8153-4414-B1C4-ACA3D8895445}" destId="{60B1E94D-B994-41CE-A04A-C4D67BAFF21E}" srcOrd="2" destOrd="0" presId="urn:microsoft.com/office/officeart/2005/8/layout/orgChart1"/>
    <dgm:cxn modelId="{8D06EA25-8DC5-4805-8FB5-FCF60CDD2424}" type="presParOf" srcId="{4DB38969-962B-4706-A852-6D2F1165E455}" destId="{EA25299D-208E-47EB-A1CB-406EEA47E4B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CA9AB02-73B2-4D8E-BA0B-8582E4288B4E}"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s-CO"/>
        </a:p>
      </dgm:t>
    </dgm:pt>
    <dgm:pt modelId="{4764098D-B38C-4BC3-BAD7-7774D5457841}">
      <dgm:prSet phldrT="[Texto]" custT="1"/>
      <dgm:spPr/>
      <dgm:t>
        <a:bodyPr/>
        <a:lstStyle/>
        <a:p>
          <a:r>
            <a:rPr lang="es-CO" sz="2400" dirty="0" smtClean="0"/>
            <a:t>RAZONES DE LIQUIDEZ</a:t>
          </a:r>
        </a:p>
        <a:p>
          <a:r>
            <a:rPr lang="es-CO" sz="1800" dirty="0" smtClean="0"/>
            <a:t>Cancelar obligaciones a CP</a:t>
          </a:r>
        </a:p>
      </dgm:t>
    </dgm:pt>
    <dgm:pt modelId="{32BFF8B3-F298-4BE5-889A-AEA4CB7223B5}" type="parTrans" cxnId="{D304BD6B-D799-48D6-A76F-712B7C28AC6A}">
      <dgm:prSet/>
      <dgm:spPr/>
      <dgm:t>
        <a:bodyPr/>
        <a:lstStyle/>
        <a:p>
          <a:endParaRPr lang="es-CO"/>
        </a:p>
      </dgm:t>
    </dgm:pt>
    <dgm:pt modelId="{E2931357-AE48-40B7-B309-3D852D5211D2}" type="sibTrans" cxnId="{D304BD6B-D799-48D6-A76F-712B7C28AC6A}">
      <dgm:prSet/>
      <dgm:spPr/>
      <dgm:t>
        <a:bodyPr/>
        <a:lstStyle/>
        <a:p>
          <a:endParaRPr lang="es-CO"/>
        </a:p>
      </dgm:t>
    </dgm:pt>
    <dgm:pt modelId="{0537BF8F-8329-49FB-82B4-ECDBE4A24982}">
      <dgm:prSet phldrT="[Texto]" custT="1"/>
      <dgm:spPr/>
      <dgm:t>
        <a:bodyPr/>
        <a:lstStyle/>
        <a:p>
          <a:r>
            <a:rPr lang="es-CO" sz="2100" dirty="0" smtClean="0"/>
            <a:t>Razón Corriente</a:t>
          </a:r>
        </a:p>
        <a:p>
          <a:r>
            <a:rPr lang="es-CO" sz="1800" dirty="0" smtClean="0"/>
            <a:t>De $1,5 a $2,5</a:t>
          </a:r>
        </a:p>
        <a:p>
          <a:r>
            <a:rPr lang="es-CO" sz="2100" dirty="0" smtClean="0"/>
            <a:t>2014	2017</a:t>
          </a:r>
        </a:p>
        <a:p>
          <a:r>
            <a:rPr lang="es-CO" sz="2100" dirty="0" smtClean="0"/>
            <a:t>$1,63	$1,63</a:t>
          </a:r>
        </a:p>
      </dgm:t>
    </dgm:pt>
    <dgm:pt modelId="{5A5B647D-9A66-4C13-96A9-F8E53DB593EB}" type="parTrans" cxnId="{A0727D40-1FCB-4A2A-9F01-57BD08E652A4}">
      <dgm:prSet/>
      <dgm:spPr/>
      <dgm:t>
        <a:bodyPr/>
        <a:lstStyle/>
        <a:p>
          <a:endParaRPr lang="es-CO"/>
        </a:p>
      </dgm:t>
    </dgm:pt>
    <dgm:pt modelId="{8AB0584B-DFE7-4B9B-9B58-EF86FB62AF96}" type="sibTrans" cxnId="{A0727D40-1FCB-4A2A-9F01-57BD08E652A4}">
      <dgm:prSet/>
      <dgm:spPr/>
      <dgm:t>
        <a:bodyPr/>
        <a:lstStyle/>
        <a:p>
          <a:endParaRPr lang="es-CO"/>
        </a:p>
      </dgm:t>
    </dgm:pt>
    <dgm:pt modelId="{A5D740FB-CD38-49FC-BFCA-1D962463E02B}">
      <dgm:prSet phldrT="[Texto]" custT="1"/>
      <dgm:spPr/>
      <dgm:t>
        <a:bodyPr/>
        <a:lstStyle/>
        <a:p>
          <a:r>
            <a:rPr lang="es-CO" sz="2100" dirty="0" smtClean="0"/>
            <a:t>Razón Ácida</a:t>
          </a:r>
        </a:p>
        <a:p>
          <a:r>
            <a:rPr lang="es-CO" sz="1800" dirty="0" smtClean="0"/>
            <a:t>De $1,00 a $1,50</a:t>
          </a:r>
        </a:p>
        <a:p>
          <a:r>
            <a:rPr lang="es-CO" sz="2100" dirty="0" smtClean="0"/>
            <a:t>2014	2017</a:t>
          </a:r>
        </a:p>
        <a:p>
          <a:r>
            <a:rPr lang="es-CO" sz="2100" dirty="0" smtClean="0"/>
            <a:t>$1,44	$1,44</a:t>
          </a:r>
          <a:endParaRPr lang="es-CO" sz="2100" dirty="0"/>
        </a:p>
      </dgm:t>
    </dgm:pt>
    <dgm:pt modelId="{ACBBEDD5-13BD-44EC-BC62-5C1713CA6898}" type="parTrans" cxnId="{BBBD8FC8-6209-4251-8143-98F79CB8ADF8}">
      <dgm:prSet/>
      <dgm:spPr/>
      <dgm:t>
        <a:bodyPr/>
        <a:lstStyle/>
        <a:p>
          <a:endParaRPr lang="es-CO"/>
        </a:p>
      </dgm:t>
    </dgm:pt>
    <dgm:pt modelId="{BCCD4B71-D40A-4BB4-B445-0696AE7AA729}" type="sibTrans" cxnId="{BBBD8FC8-6209-4251-8143-98F79CB8ADF8}">
      <dgm:prSet/>
      <dgm:spPr/>
      <dgm:t>
        <a:bodyPr/>
        <a:lstStyle/>
        <a:p>
          <a:endParaRPr lang="es-CO"/>
        </a:p>
      </dgm:t>
    </dgm:pt>
    <dgm:pt modelId="{6E42C0A6-4997-42F0-A6F7-8F3F1E99A1C1}" type="pres">
      <dgm:prSet presAssocID="{CCA9AB02-73B2-4D8E-BA0B-8582E4288B4E}" presName="diagram" presStyleCnt="0">
        <dgm:presLayoutVars>
          <dgm:chPref val="1"/>
          <dgm:dir/>
          <dgm:animOne val="branch"/>
          <dgm:animLvl val="lvl"/>
          <dgm:resizeHandles val="exact"/>
        </dgm:presLayoutVars>
      </dgm:prSet>
      <dgm:spPr/>
      <dgm:t>
        <a:bodyPr/>
        <a:lstStyle/>
        <a:p>
          <a:endParaRPr lang="es-CO"/>
        </a:p>
      </dgm:t>
    </dgm:pt>
    <dgm:pt modelId="{82C92B3D-1E1E-42F7-AE05-30045E486D22}" type="pres">
      <dgm:prSet presAssocID="{4764098D-B38C-4BC3-BAD7-7774D5457841}" presName="root1" presStyleCnt="0"/>
      <dgm:spPr/>
      <dgm:t>
        <a:bodyPr/>
        <a:lstStyle/>
        <a:p>
          <a:endParaRPr lang="es-CO"/>
        </a:p>
      </dgm:t>
    </dgm:pt>
    <dgm:pt modelId="{BB7ABF5F-B8B0-4B8E-8786-0365376C1AA8}" type="pres">
      <dgm:prSet presAssocID="{4764098D-B38C-4BC3-BAD7-7774D5457841}" presName="LevelOneTextNode" presStyleLbl="node0" presStyleIdx="0" presStyleCnt="1">
        <dgm:presLayoutVars>
          <dgm:chPref val="3"/>
        </dgm:presLayoutVars>
      </dgm:prSet>
      <dgm:spPr/>
      <dgm:t>
        <a:bodyPr/>
        <a:lstStyle/>
        <a:p>
          <a:endParaRPr lang="es-CO"/>
        </a:p>
      </dgm:t>
    </dgm:pt>
    <dgm:pt modelId="{A0C7C08B-3858-4972-A85B-142A8513C3C9}" type="pres">
      <dgm:prSet presAssocID="{4764098D-B38C-4BC3-BAD7-7774D5457841}" presName="level2hierChild" presStyleCnt="0"/>
      <dgm:spPr/>
      <dgm:t>
        <a:bodyPr/>
        <a:lstStyle/>
        <a:p>
          <a:endParaRPr lang="es-CO"/>
        </a:p>
      </dgm:t>
    </dgm:pt>
    <dgm:pt modelId="{727D7890-D159-4348-8159-3BC4D11E5D20}" type="pres">
      <dgm:prSet presAssocID="{5A5B647D-9A66-4C13-96A9-F8E53DB593EB}" presName="conn2-1" presStyleLbl="parChTrans1D2" presStyleIdx="0" presStyleCnt="2"/>
      <dgm:spPr/>
      <dgm:t>
        <a:bodyPr/>
        <a:lstStyle/>
        <a:p>
          <a:endParaRPr lang="es-CO"/>
        </a:p>
      </dgm:t>
    </dgm:pt>
    <dgm:pt modelId="{29DAC38D-C99F-474A-AB8F-F3B70EFB387F}" type="pres">
      <dgm:prSet presAssocID="{5A5B647D-9A66-4C13-96A9-F8E53DB593EB}" presName="connTx" presStyleLbl="parChTrans1D2" presStyleIdx="0" presStyleCnt="2"/>
      <dgm:spPr/>
      <dgm:t>
        <a:bodyPr/>
        <a:lstStyle/>
        <a:p>
          <a:endParaRPr lang="es-CO"/>
        </a:p>
      </dgm:t>
    </dgm:pt>
    <dgm:pt modelId="{F24A25AC-E0B2-4202-B1A7-EA44A38D8AD9}" type="pres">
      <dgm:prSet presAssocID="{0537BF8F-8329-49FB-82B4-ECDBE4A24982}" presName="root2" presStyleCnt="0"/>
      <dgm:spPr/>
      <dgm:t>
        <a:bodyPr/>
        <a:lstStyle/>
        <a:p>
          <a:endParaRPr lang="es-CO"/>
        </a:p>
      </dgm:t>
    </dgm:pt>
    <dgm:pt modelId="{676B808D-D9DC-4336-B79E-9DC397EE8AB6}" type="pres">
      <dgm:prSet presAssocID="{0537BF8F-8329-49FB-82B4-ECDBE4A24982}" presName="LevelTwoTextNode" presStyleLbl="node2" presStyleIdx="0" presStyleCnt="2">
        <dgm:presLayoutVars>
          <dgm:chPref val="3"/>
        </dgm:presLayoutVars>
      </dgm:prSet>
      <dgm:spPr/>
      <dgm:t>
        <a:bodyPr/>
        <a:lstStyle/>
        <a:p>
          <a:endParaRPr lang="es-CO"/>
        </a:p>
      </dgm:t>
    </dgm:pt>
    <dgm:pt modelId="{3B8414C0-4BB5-4E6E-A2E7-1F5B4F18B166}" type="pres">
      <dgm:prSet presAssocID="{0537BF8F-8329-49FB-82B4-ECDBE4A24982}" presName="level3hierChild" presStyleCnt="0"/>
      <dgm:spPr/>
      <dgm:t>
        <a:bodyPr/>
        <a:lstStyle/>
        <a:p>
          <a:endParaRPr lang="es-CO"/>
        </a:p>
      </dgm:t>
    </dgm:pt>
    <dgm:pt modelId="{30F9956F-064C-4DB5-B992-2232E575B312}" type="pres">
      <dgm:prSet presAssocID="{ACBBEDD5-13BD-44EC-BC62-5C1713CA6898}" presName="conn2-1" presStyleLbl="parChTrans1D2" presStyleIdx="1" presStyleCnt="2"/>
      <dgm:spPr/>
      <dgm:t>
        <a:bodyPr/>
        <a:lstStyle/>
        <a:p>
          <a:endParaRPr lang="es-CO"/>
        </a:p>
      </dgm:t>
    </dgm:pt>
    <dgm:pt modelId="{1983B05B-D2CF-4001-AD62-501C96F0CA8F}" type="pres">
      <dgm:prSet presAssocID="{ACBBEDD5-13BD-44EC-BC62-5C1713CA6898}" presName="connTx" presStyleLbl="parChTrans1D2" presStyleIdx="1" presStyleCnt="2"/>
      <dgm:spPr/>
      <dgm:t>
        <a:bodyPr/>
        <a:lstStyle/>
        <a:p>
          <a:endParaRPr lang="es-CO"/>
        </a:p>
      </dgm:t>
    </dgm:pt>
    <dgm:pt modelId="{534D3F7E-46CB-4A1B-986F-3F4ECE1C4070}" type="pres">
      <dgm:prSet presAssocID="{A5D740FB-CD38-49FC-BFCA-1D962463E02B}" presName="root2" presStyleCnt="0"/>
      <dgm:spPr/>
      <dgm:t>
        <a:bodyPr/>
        <a:lstStyle/>
        <a:p>
          <a:endParaRPr lang="es-CO"/>
        </a:p>
      </dgm:t>
    </dgm:pt>
    <dgm:pt modelId="{03610CE6-6D36-472A-8765-FB9E1A625C3B}" type="pres">
      <dgm:prSet presAssocID="{A5D740FB-CD38-49FC-BFCA-1D962463E02B}" presName="LevelTwoTextNode" presStyleLbl="node2" presStyleIdx="1" presStyleCnt="2">
        <dgm:presLayoutVars>
          <dgm:chPref val="3"/>
        </dgm:presLayoutVars>
      </dgm:prSet>
      <dgm:spPr/>
      <dgm:t>
        <a:bodyPr/>
        <a:lstStyle/>
        <a:p>
          <a:endParaRPr lang="es-CO"/>
        </a:p>
      </dgm:t>
    </dgm:pt>
    <dgm:pt modelId="{9509EF39-646E-4047-B550-A4DA0E0DFA05}" type="pres">
      <dgm:prSet presAssocID="{A5D740FB-CD38-49FC-BFCA-1D962463E02B}" presName="level3hierChild" presStyleCnt="0"/>
      <dgm:spPr/>
      <dgm:t>
        <a:bodyPr/>
        <a:lstStyle/>
        <a:p>
          <a:endParaRPr lang="es-CO"/>
        </a:p>
      </dgm:t>
    </dgm:pt>
  </dgm:ptLst>
  <dgm:cxnLst>
    <dgm:cxn modelId="{7C486DC1-E065-4D1F-93EA-12CEB8956BF5}" type="presOf" srcId="{5A5B647D-9A66-4C13-96A9-F8E53DB593EB}" destId="{29DAC38D-C99F-474A-AB8F-F3B70EFB387F}" srcOrd="1" destOrd="0" presId="urn:microsoft.com/office/officeart/2005/8/layout/hierarchy2"/>
    <dgm:cxn modelId="{84AA05B0-CC5A-42A6-9839-F283AE20711B}" type="presOf" srcId="{CCA9AB02-73B2-4D8E-BA0B-8582E4288B4E}" destId="{6E42C0A6-4997-42F0-A6F7-8F3F1E99A1C1}" srcOrd="0" destOrd="0" presId="urn:microsoft.com/office/officeart/2005/8/layout/hierarchy2"/>
    <dgm:cxn modelId="{609F1E71-FE6D-41CC-9A7A-AA96645452FA}" type="presOf" srcId="{0537BF8F-8329-49FB-82B4-ECDBE4A24982}" destId="{676B808D-D9DC-4336-B79E-9DC397EE8AB6}" srcOrd="0" destOrd="0" presId="urn:microsoft.com/office/officeart/2005/8/layout/hierarchy2"/>
    <dgm:cxn modelId="{ADBEC121-CC3F-4073-9AB8-64EA8D8B3B8B}" type="presOf" srcId="{ACBBEDD5-13BD-44EC-BC62-5C1713CA6898}" destId="{1983B05B-D2CF-4001-AD62-501C96F0CA8F}" srcOrd="1" destOrd="0" presId="urn:microsoft.com/office/officeart/2005/8/layout/hierarchy2"/>
    <dgm:cxn modelId="{A0727D40-1FCB-4A2A-9F01-57BD08E652A4}" srcId="{4764098D-B38C-4BC3-BAD7-7774D5457841}" destId="{0537BF8F-8329-49FB-82B4-ECDBE4A24982}" srcOrd="0" destOrd="0" parTransId="{5A5B647D-9A66-4C13-96A9-F8E53DB593EB}" sibTransId="{8AB0584B-DFE7-4B9B-9B58-EF86FB62AF96}"/>
    <dgm:cxn modelId="{C1495FDE-FF0B-4DD6-9329-07104DF6FD8E}" type="presOf" srcId="{5A5B647D-9A66-4C13-96A9-F8E53DB593EB}" destId="{727D7890-D159-4348-8159-3BC4D11E5D20}" srcOrd="0" destOrd="0" presId="urn:microsoft.com/office/officeart/2005/8/layout/hierarchy2"/>
    <dgm:cxn modelId="{B1429C77-5FC3-447B-BDCF-7A0E7704283A}" type="presOf" srcId="{ACBBEDD5-13BD-44EC-BC62-5C1713CA6898}" destId="{30F9956F-064C-4DB5-B992-2232E575B312}" srcOrd="0" destOrd="0" presId="urn:microsoft.com/office/officeart/2005/8/layout/hierarchy2"/>
    <dgm:cxn modelId="{BBBD8FC8-6209-4251-8143-98F79CB8ADF8}" srcId="{4764098D-B38C-4BC3-BAD7-7774D5457841}" destId="{A5D740FB-CD38-49FC-BFCA-1D962463E02B}" srcOrd="1" destOrd="0" parTransId="{ACBBEDD5-13BD-44EC-BC62-5C1713CA6898}" sibTransId="{BCCD4B71-D40A-4BB4-B445-0696AE7AA729}"/>
    <dgm:cxn modelId="{D304BD6B-D799-48D6-A76F-712B7C28AC6A}" srcId="{CCA9AB02-73B2-4D8E-BA0B-8582E4288B4E}" destId="{4764098D-B38C-4BC3-BAD7-7774D5457841}" srcOrd="0" destOrd="0" parTransId="{32BFF8B3-F298-4BE5-889A-AEA4CB7223B5}" sibTransId="{E2931357-AE48-40B7-B309-3D852D5211D2}"/>
    <dgm:cxn modelId="{C869489B-7C6C-4E7C-9E3F-66D1B7CC82B4}" type="presOf" srcId="{4764098D-B38C-4BC3-BAD7-7774D5457841}" destId="{BB7ABF5F-B8B0-4B8E-8786-0365376C1AA8}" srcOrd="0" destOrd="0" presId="urn:microsoft.com/office/officeart/2005/8/layout/hierarchy2"/>
    <dgm:cxn modelId="{B3B6339A-9C3A-4432-AE6A-A263A6586599}" type="presOf" srcId="{A5D740FB-CD38-49FC-BFCA-1D962463E02B}" destId="{03610CE6-6D36-472A-8765-FB9E1A625C3B}" srcOrd="0" destOrd="0" presId="urn:microsoft.com/office/officeart/2005/8/layout/hierarchy2"/>
    <dgm:cxn modelId="{D86D6C6C-7067-49B1-B877-C0ED0D0B7CC1}" type="presParOf" srcId="{6E42C0A6-4997-42F0-A6F7-8F3F1E99A1C1}" destId="{82C92B3D-1E1E-42F7-AE05-30045E486D22}" srcOrd="0" destOrd="0" presId="urn:microsoft.com/office/officeart/2005/8/layout/hierarchy2"/>
    <dgm:cxn modelId="{11A634E8-3D76-46A7-9E6A-01AAAC368FD3}" type="presParOf" srcId="{82C92B3D-1E1E-42F7-AE05-30045E486D22}" destId="{BB7ABF5F-B8B0-4B8E-8786-0365376C1AA8}" srcOrd="0" destOrd="0" presId="urn:microsoft.com/office/officeart/2005/8/layout/hierarchy2"/>
    <dgm:cxn modelId="{2BDE11F7-8A1D-463F-97ED-82022E392325}" type="presParOf" srcId="{82C92B3D-1E1E-42F7-AE05-30045E486D22}" destId="{A0C7C08B-3858-4972-A85B-142A8513C3C9}" srcOrd="1" destOrd="0" presId="urn:microsoft.com/office/officeart/2005/8/layout/hierarchy2"/>
    <dgm:cxn modelId="{21B91C2E-4D6F-4F19-81F8-6839926A4B81}" type="presParOf" srcId="{A0C7C08B-3858-4972-A85B-142A8513C3C9}" destId="{727D7890-D159-4348-8159-3BC4D11E5D20}" srcOrd="0" destOrd="0" presId="urn:microsoft.com/office/officeart/2005/8/layout/hierarchy2"/>
    <dgm:cxn modelId="{88278285-E673-4497-8600-D250170ACBA2}" type="presParOf" srcId="{727D7890-D159-4348-8159-3BC4D11E5D20}" destId="{29DAC38D-C99F-474A-AB8F-F3B70EFB387F}" srcOrd="0" destOrd="0" presId="urn:microsoft.com/office/officeart/2005/8/layout/hierarchy2"/>
    <dgm:cxn modelId="{3E9056CB-758C-4679-9816-2CC5DE0B7C5B}" type="presParOf" srcId="{A0C7C08B-3858-4972-A85B-142A8513C3C9}" destId="{F24A25AC-E0B2-4202-B1A7-EA44A38D8AD9}" srcOrd="1" destOrd="0" presId="urn:microsoft.com/office/officeart/2005/8/layout/hierarchy2"/>
    <dgm:cxn modelId="{BDE56086-23F7-4376-95F2-73D8072D006F}" type="presParOf" srcId="{F24A25AC-E0B2-4202-B1A7-EA44A38D8AD9}" destId="{676B808D-D9DC-4336-B79E-9DC397EE8AB6}" srcOrd="0" destOrd="0" presId="urn:microsoft.com/office/officeart/2005/8/layout/hierarchy2"/>
    <dgm:cxn modelId="{E0FCE4F3-0D81-4A13-B69A-D98055AD793F}" type="presParOf" srcId="{F24A25AC-E0B2-4202-B1A7-EA44A38D8AD9}" destId="{3B8414C0-4BB5-4E6E-A2E7-1F5B4F18B166}" srcOrd="1" destOrd="0" presId="urn:microsoft.com/office/officeart/2005/8/layout/hierarchy2"/>
    <dgm:cxn modelId="{AEF455AC-ACAE-4300-8CDA-C57376571DA2}" type="presParOf" srcId="{A0C7C08B-3858-4972-A85B-142A8513C3C9}" destId="{30F9956F-064C-4DB5-B992-2232E575B312}" srcOrd="2" destOrd="0" presId="urn:microsoft.com/office/officeart/2005/8/layout/hierarchy2"/>
    <dgm:cxn modelId="{3746ED10-FEAF-4327-815E-E2C4EB3C3EFF}" type="presParOf" srcId="{30F9956F-064C-4DB5-B992-2232E575B312}" destId="{1983B05B-D2CF-4001-AD62-501C96F0CA8F}" srcOrd="0" destOrd="0" presId="urn:microsoft.com/office/officeart/2005/8/layout/hierarchy2"/>
    <dgm:cxn modelId="{65D0BDDE-67B7-4508-95DA-1C7A9A769A3D}" type="presParOf" srcId="{A0C7C08B-3858-4972-A85B-142A8513C3C9}" destId="{534D3F7E-46CB-4A1B-986F-3F4ECE1C4070}" srcOrd="3" destOrd="0" presId="urn:microsoft.com/office/officeart/2005/8/layout/hierarchy2"/>
    <dgm:cxn modelId="{88CC65B9-58AD-4A18-867E-6A75F8EA5F76}" type="presParOf" srcId="{534D3F7E-46CB-4A1B-986F-3F4ECE1C4070}" destId="{03610CE6-6D36-472A-8765-FB9E1A625C3B}" srcOrd="0" destOrd="0" presId="urn:microsoft.com/office/officeart/2005/8/layout/hierarchy2"/>
    <dgm:cxn modelId="{A3275745-2731-4670-8B31-3AE8469881E8}" type="presParOf" srcId="{534D3F7E-46CB-4A1B-986F-3F4ECE1C4070}" destId="{9509EF39-646E-4047-B550-A4DA0E0DFA0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898F86F-5547-43E2-9482-CF2D18D3C89E}" type="doc">
      <dgm:prSet loTypeId="urn:microsoft.com/office/officeart/2005/8/layout/lProcess3" loCatId="process" qsTypeId="urn:microsoft.com/office/officeart/2005/8/quickstyle/simple1" qsCatId="simple" csTypeId="urn:microsoft.com/office/officeart/2005/8/colors/colorful2" csCatId="colorful" phldr="1"/>
      <dgm:spPr/>
      <dgm:t>
        <a:bodyPr/>
        <a:lstStyle/>
        <a:p>
          <a:endParaRPr lang="es-CO"/>
        </a:p>
      </dgm:t>
    </dgm:pt>
    <dgm:pt modelId="{836974C9-9521-49B3-9A87-E95A31CCAAB1}">
      <dgm:prSet phldrT="[Texto]" custT="1"/>
      <dgm:spPr/>
      <dgm:t>
        <a:bodyPr/>
        <a:lstStyle/>
        <a:p>
          <a:r>
            <a:rPr lang="es-CO" sz="2500" dirty="0" smtClean="0"/>
            <a:t>Capital de trabajo neto</a:t>
          </a:r>
        </a:p>
        <a:p>
          <a:r>
            <a:rPr lang="es-CO" sz="1800" dirty="0" smtClean="0"/>
            <a:t>Liquidez</a:t>
          </a:r>
          <a:endParaRPr lang="es-CO" sz="1800" dirty="0"/>
        </a:p>
      </dgm:t>
    </dgm:pt>
    <dgm:pt modelId="{1A9B9D02-D558-4A12-B25C-B392E5555B20}" type="parTrans" cxnId="{61DA5D13-64A8-437E-B784-1C807CB5242F}">
      <dgm:prSet/>
      <dgm:spPr/>
      <dgm:t>
        <a:bodyPr/>
        <a:lstStyle/>
        <a:p>
          <a:endParaRPr lang="es-CO"/>
        </a:p>
      </dgm:t>
    </dgm:pt>
    <dgm:pt modelId="{67DFD982-2981-4BDD-B0CB-F27AF5852CEE}" type="sibTrans" cxnId="{61DA5D13-64A8-437E-B784-1C807CB5242F}">
      <dgm:prSet/>
      <dgm:spPr/>
      <dgm:t>
        <a:bodyPr/>
        <a:lstStyle/>
        <a:p>
          <a:endParaRPr lang="es-CO"/>
        </a:p>
      </dgm:t>
    </dgm:pt>
    <dgm:pt modelId="{94E66236-4357-4A9C-A034-798F4B787684}">
      <dgm:prSet phldrT="[Texto]"/>
      <dgm:spPr/>
      <dgm:t>
        <a:bodyPr/>
        <a:lstStyle/>
        <a:p>
          <a:r>
            <a:rPr lang="es-CO" dirty="0" smtClean="0"/>
            <a:t>2014</a:t>
          </a:r>
        </a:p>
        <a:p>
          <a:r>
            <a:rPr lang="es-CO" dirty="0" smtClean="0"/>
            <a:t>$118.913,54</a:t>
          </a:r>
          <a:endParaRPr lang="es-CO" dirty="0"/>
        </a:p>
      </dgm:t>
    </dgm:pt>
    <dgm:pt modelId="{C7ED33BC-0799-464B-881F-BD39506F1019}" type="parTrans" cxnId="{7917E482-36AE-4DFF-AFF9-81EA4F99E226}">
      <dgm:prSet/>
      <dgm:spPr/>
      <dgm:t>
        <a:bodyPr/>
        <a:lstStyle/>
        <a:p>
          <a:endParaRPr lang="es-CO"/>
        </a:p>
      </dgm:t>
    </dgm:pt>
    <dgm:pt modelId="{7914F39C-9E4C-4938-AF36-931E589049B2}" type="sibTrans" cxnId="{7917E482-36AE-4DFF-AFF9-81EA4F99E226}">
      <dgm:prSet/>
      <dgm:spPr/>
      <dgm:t>
        <a:bodyPr/>
        <a:lstStyle/>
        <a:p>
          <a:endParaRPr lang="es-CO"/>
        </a:p>
      </dgm:t>
    </dgm:pt>
    <dgm:pt modelId="{3614AE0E-5A88-46D0-8D3E-0F5816AEEC61}">
      <dgm:prSet phldrT="[Texto]"/>
      <dgm:spPr/>
      <dgm:t>
        <a:bodyPr/>
        <a:lstStyle/>
        <a:p>
          <a:r>
            <a:rPr lang="es-CO" dirty="0" smtClean="0"/>
            <a:t>2017</a:t>
          </a:r>
        </a:p>
        <a:p>
          <a:r>
            <a:rPr lang="es-CO" dirty="0" smtClean="0"/>
            <a:t>$132.542,89</a:t>
          </a:r>
          <a:endParaRPr lang="es-CO" dirty="0"/>
        </a:p>
      </dgm:t>
    </dgm:pt>
    <dgm:pt modelId="{160C7FCA-3336-4443-8EDD-07635747F75B}" type="parTrans" cxnId="{86CE6A69-E973-446F-ABD3-51337A85F437}">
      <dgm:prSet/>
      <dgm:spPr/>
      <dgm:t>
        <a:bodyPr/>
        <a:lstStyle/>
        <a:p>
          <a:endParaRPr lang="es-CO"/>
        </a:p>
      </dgm:t>
    </dgm:pt>
    <dgm:pt modelId="{1745A40C-08C4-42BD-949D-766AFD85C0BB}" type="sibTrans" cxnId="{86CE6A69-E973-446F-ABD3-51337A85F437}">
      <dgm:prSet/>
      <dgm:spPr/>
      <dgm:t>
        <a:bodyPr/>
        <a:lstStyle/>
        <a:p>
          <a:endParaRPr lang="es-CO"/>
        </a:p>
      </dgm:t>
    </dgm:pt>
    <dgm:pt modelId="{23A69133-D7E5-4CAE-927C-2588CBB85200}" type="pres">
      <dgm:prSet presAssocID="{A898F86F-5547-43E2-9482-CF2D18D3C89E}" presName="Name0" presStyleCnt="0">
        <dgm:presLayoutVars>
          <dgm:chPref val="3"/>
          <dgm:dir/>
          <dgm:animLvl val="lvl"/>
          <dgm:resizeHandles/>
        </dgm:presLayoutVars>
      </dgm:prSet>
      <dgm:spPr/>
      <dgm:t>
        <a:bodyPr/>
        <a:lstStyle/>
        <a:p>
          <a:endParaRPr lang="es-CO"/>
        </a:p>
      </dgm:t>
    </dgm:pt>
    <dgm:pt modelId="{C3D9F097-E7D7-4D27-969C-6C4CFAB5F4E2}" type="pres">
      <dgm:prSet presAssocID="{836974C9-9521-49B3-9A87-E95A31CCAAB1}" presName="horFlow" presStyleCnt="0"/>
      <dgm:spPr/>
    </dgm:pt>
    <dgm:pt modelId="{237A129C-0233-4410-9793-09D79A7C578D}" type="pres">
      <dgm:prSet presAssocID="{836974C9-9521-49B3-9A87-E95A31CCAAB1}" presName="bigChev" presStyleLbl="node1" presStyleIdx="0" presStyleCnt="1"/>
      <dgm:spPr/>
      <dgm:t>
        <a:bodyPr/>
        <a:lstStyle/>
        <a:p>
          <a:endParaRPr lang="es-CO"/>
        </a:p>
      </dgm:t>
    </dgm:pt>
    <dgm:pt modelId="{3137D051-1220-4EDF-9981-C225D8CBC488}" type="pres">
      <dgm:prSet presAssocID="{C7ED33BC-0799-464B-881F-BD39506F1019}" presName="parTrans" presStyleCnt="0"/>
      <dgm:spPr/>
    </dgm:pt>
    <dgm:pt modelId="{ED18940E-835B-4B38-9B12-1A93DFCA7069}" type="pres">
      <dgm:prSet presAssocID="{94E66236-4357-4A9C-A034-798F4B787684}" presName="node" presStyleLbl="alignAccFollowNode1" presStyleIdx="0" presStyleCnt="2">
        <dgm:presLayoutVars>
          <dgm:bulletEnabled val="1"/>
        </dgm:presLayoutVars>
      </dgm:prSet>
      <dgm:spPr/>
      <dgm:t>
        <a:bodyPr/>
        <a:lstStyle/>
        <a:p>
          <a:endParaRPr lang="es-CO"/>
        </a:p>
      </dgm:t>
    </dgm:pt>
    <dgm:pt modelId="{6A33EED3-621F-4DFF-8F14-061069578315}" type="pres">
      <dgm:prSet presAssocID="{7914F39C-9E4C-4938-AF36-931E589049B2}" presName="sibTrans" presStyleCnt="0"/>
      <dgm:spPr/>
    </dgm:pt>
    <dgm:pt modelId="{ACCB3239-A009-4A59-A0C2-54BFAC41D633}" type="pres">
      <dgm:prSet presAssocID="{3614AE0E-5A88-46D0-8D3E-0F5816AEEC61}" presName="node" presStyleLbl="alignAccFollowNode1" presStyleIdx="1" presStyleCnt="2">
        <dgm:presLayoutVars>
          <dgm:bulletEnabled val="1"/>
        </dgm:presLayoutVars>
      </dgm:prSet>
      <dgm:spPr/>
      <dgm:t>
        <a:bodyPr/>
        <a:lstStyle/>
        <a:p>
          <a:endParaRPr lang="es-CO"/>
        </a:p>
      </dgm:t>
    </dgm:pt>
  </dgm:ptLst>
  <dgm:cxnLst>
    <dgm:cxn modelId="{E07AE694-81D7-49EC-9000-F05C75EE3C19}" type="presOf" srcId="{A898F86F-5547-43E2-9482-CF2D18D3C89E}" destId="{23A69133-D7E5-4CAE-927C-2588CBB85200}" srcOrd="0" destOrd="0" presId="urn:microsoft.com/office/officeart/2005/8/layout/lProcess3"/>
    <dgm:cxn modelId="{A74AC69D-E454-4E56-9F97-2D1FF3B441DB}" type="presOf" srcId="{3614AE0E-5A88-46D0-8D3E-0F5816AEEC61}" destId="{ACCB3239-A009-4A59-A0C2-54BFAC41D633}" srcOrd="0" destOrd="0" presId="urn:microsoft.com/office/officeart/2005/8/layout/lProcess3"/>
    <dgm:cxn modelId="{86CE6A69-E973-446F-ABD3-51337A85F437}" srcId="{836974C9-9521-49B3-9A87-E95A31CCAAB1}" destId="{3614AE0E-5A88-46D0-8D3E-0F5816AEEC61}" srcOrd="1" destOrd="0" parTransId="{160C7FCA-3336-4443-8EDD-07635747F75B}" sibTransId="{1745A40C-08C4-42BD-949D-766AFD85C0BB}"/>
    <dgm:cxn modelId="{E81EAFC2-B7C7-4BA0-823F-A1DB6AD2D262}" type="presOf" srcId="{836974C9-9521-49B3-9A87-E95A31CCAAB1}" destId="{237A129C-0233-4410-9793-09D79A7C578D}" srcOrd="0" destOrd="0" presId="urn:microsoft.com/office/officeart/2005/8/layout/lProcess3"/>
    <dgm:cxn modelId="{61DA5D13-64A8-437E-B784-1C807CB5242F}" srcId="{A898F86F-5547-43E2-9482-CF2D18D3C89E}" destId="{836974C9-9521-49B3-9A87-E95A31CCAAB1}" srcOrd="0" destOrd="0" parTransId="{1A9B9D02-D558-4A12-B25C-B392E5555B20}" sibTransId="{67DFD982-2981-4BDD-B0CB-F27AF5852CEE}"/>
    <dgm:cxn modelId="{7917E482-36AE-4DFF-AFF9-81EA4F99E226}" srcId="{836974C9-9521-49B3-9A87-E95A31CCAAB1}" destId="{94E66236-4357-4A9C-A034-798F4B787684}" srcOrd="0" destOrd="0" parTransId="{C7ED33BC-0799-464B-881F-BD39506F1019}" sibTransId="{7914F39C-9E4C-4938-AF36-931E589049B2}"/>
    <dgm:cxn modelId="{E65DB644-AEA4-4F58-AE07-F6402E42E78B}" type="presOf" srcId="{94E66236-4357-4A9C-A034-798F4B787684}" destId="{ED18940E-835B-4B38-9B12-1A93DFCA7069}" srcOrd="0" destOrd="0" presId="urn:microsoft.com/office/officeart/2005/8/layout/lProcess3"/>
    <dgm:cxn modelId="{EBEDA7C0-5727-4ECC-9B76-9A7AA2C57D95}" type="presParOf" srcId="{23A69133-D7E5-4CAE-927C-2588CBB85200}" destId="{C3D9F097-E7D7-4D27-969C-6C4CFAB5F4E2}" srcOrd="0" destOrd="0" presId="urn:microsoft.com/office/officeart/2005/8/layout/lProcess3"/>
    <dgm:cxn modelId="{F4AA8B97-82F1-4322-80C6-3ACCA004B3DB}" type="presParOf" srcId="{C3D9F097-E7D7-4D27-969C-6C4CFAB5F4E2}" destId="{237A129C-0233-4410-9793-09D79A7C578D}" srcOrd="0" destOrd="0" presId="urn:microsoft.com/office/officeart/2005/8/layout/lProcess3"/>
    <dgm:cxn modelId="{AE273CA6-9F94-4902-AB85-FC6304CA5BDE}" type="presParOf" srcId="{C3D9F097-E7D7-4D27-969C-6C4CFAB5F4E2}" destId="{3137D051-1220-4EDF-9981-C225D8CBC488}" srcOrd="1" destOrd="0" presId="urn:microsoft.com/office/officeart/2005/8/layout/lProcess3"/>
    <dgm:cxn modelId="{A9044A03-0DC2-481B-811D-F6D7C94F335D}" type="presParOf" srcId="{C3D9F097-E7D7-4D27-969C-6C4CFAB5F4E2}" destId="{ED18940E-835B-4B38-9B12-1A93DFCA7069}" srcOrd="2" destOrd="0" presId="urn:microsoft.com/office/officeart/2005/8/layout/lProcess3"/>
    <dgm:cxn modelId="{43F676FC-90E3-47D1-B110-38DEDC13C013}" type="presParOf" srcId="{C3D9F097-E7D7-4D27-969C-6C4CFAB5F4E2}" destId="{6A33EED3-621F-4DFF-8F14-061069578315}" srcOrd="3" destOrd="0" presId="urn:microsoft.com/office/officeart/2005/8/layout/lProcess3"/>
    <dgm:cxn modelId="{78D03993-9B87-46CF-9B8E-76B7CD75B6D5}" type="presParOf" srcId="{C3D9F097-E7D7-4D27-969C-6C4CFAB5F4E2}" destId="{ACCB3239-A009-4A59-A0C2-54BFAC41D633}" srcOrd="4"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6C11D4D-E8DC-4910-BD96-3A8836CF73D0}" type="doc">
      <dgm:prSet loTypeId="urn:microsoft.com/office/officeart/2009/3/layout/HorizontalOrganizationChart" loCatId="hierarchy" qsTypeId="urn:microsoft.com/office/officeart/2005/8/quickstyle/simple1" qsCatId="simple" csTypeId="urn:microsoft.com/office/officeart/2005/8/colors/colorful4" csCatId="colorful" phldr="1"/>
      <dgm:spPr/>
      <dgm:t>
        <a:bodyPr/>
        <a:lstStyle/>
        <a:p>
          <a:endParaRPr lang="es-CO"/>
        </a:p>
      </dgm:t>
    </dgm:pt>
    <dgm:pt modelId="{E6F488B2-9909-4E9F-BC6C-8934CDA04C69}">
      <dgm:prSet phldrT="[Texto]" custT="1"/>
      <dgm:spPr/>
      <dgm:t>
        <a:bodyPr/>
        <a:lstStyle/>
        <a:p>
          <a:r>
            <a:rPr lang="es-CO" sz="1800" b="1" dirty="0" smtClean="0"/>
            <a:t>RAZONES DE ENDEUDAMIENTO</a:t>
          </a:r>
        </a:p>
        <a:p>
          <a:r>
            <a:rPr lang="es-CO" sz="1600" dirty="0" smtClean="0"/>
            <a:t>Contraer deudas a CP o LP</a:t>
          </a:r>
          <a:endParaRPr lang="es-CO" sz="1600" dirty="0"/>
        </a:p>
      </dgm:t>
    </dgm:pt>
    <dgm:pt modelId="{E9C91012-8363-447E-B005-5D937C937085}" type="parTrans" cxnId="{9FDC4848-7767-4ECB-96D6-4A2B6B3E509E}">
      <dgm:prSet/>
      <dgm:spPr/>
      <dgm:t>
        <a:bodyPr/>
        <a:lstStyle/>
        <a:p>
          <a:endParaRPr lang="es-CO" sz="2400"/>
        </a:p>
      </dgm:t>
    </dgm:pt>
    <dgm:pt modelId="{ADD6AB56-B21A-494B-8637-9A5124FD4850}" type="sibTrans" cxnId="{9FDC4848-7767-4ECB-96D6-4A2B6B3E509E}">
      <dgm:prSet/>
      <dgm:spPr/>
      <dgm:t>
        <a:bodyPr/>
        <a:lstStyle/>
        <a:p>
          <a:endParaRPr lang="es-CO" sz="2400"/>
        </a:p>
      </dgm:t>
    </dgm:pt>
    <dgm:pt modelId="{7855D13D-9F0F-4D17-AD75-AF63A3584B1B}">
      <dgm:prSet phldrT="[Texto]" custT="1"/>
      <dgm:spPr/>
      <dgm:t>
        <a:bodyPr/>
        <a:lstStyle/>
        <a:p>
          <a:r>
            <a:rPr lang="es-CO" sz="1800" b="1" dirty="0" smtClean="0"/>
            <a:t>Endeudamiento Total</a:t>
          </a:r>
        </a:p>
        <a:p>
          <a:r>
            <a:rPr lang="es-CO" sz="1600" dirty="0" smtClean="0"/>
            <a:t>Por cada $100</a:t>
          </a:r>
        </a:p>
        <a:p>
          <a:r>
            <a:rPr lang="es-CO" sz="1800" b="1" dirty="0" smtClean="0"/>
            <a:t>2014	2017</a:t>
          </a:r>
        </a:p>
        <a:p>
          <a:r>
            <a:rPr lang="es-CO" sz="1800" dirty="0" smtClean="0"/>
            <a:t>$61,00	$ 83,00</a:t>
          </a:r>
          <a:endParaRPr lang="es-CO" sz="1800" dirty="0"/>
        </a:p>
      </dgm:t>
    </dgm:pt>
    <dgm:pt modelId="{708BD6E9-3FB9-4361-8724-C5722ECEE013}" type="parTrans" cxnId="{18B9095A-6BAA-4B5D-84EF-A099042831A3}">
      <dgm:prSet/>
      <dgm:spPr/>
      <dgm:t>
        <a:bodyPr/>
        <a:lstStyle/>
        <a:p>
          <a:endParaRPr lang="es-CO" sz="2400"/>
        </a:p>
      </dgm:t>
    </dgm:pt>
    <dgm:pt modelId="{DA4D80D9-FC58-4D18-8FAD-B7DECF83890B}" type="sibTrans" cxnId="{18B9095A-6BAA-4B5D-84EF-A099042831A3}">
      <dgm:prSet/>
      <dgm:spPr/>
      <dgm:t>
        <a:bodyPr/>
        <a:lstStyle/>
        <a:p>
          <a:endParaRPr lang="es-CO" sz="2400"/>
        </a:p>
      </dgm:t>
    </dgm:pt>
    <dgm:pt modelId="{08634108-8DC3-40C2-997F-829A243CE725}">
      <dgm:prSet phldrT="[Texto]" custT="1"/>
      <dgm:spPr/>
      <dgm:t>
        <a:bodyPr/>
        <a:lstStyle/>
        <a:p>
          <a:r>
            <a:rPr lang="es-CO" sz="1800" b="1" dirty="0" smtClean="0"/>
            <a:t>Pasivo a Largo Plazo a Patrimonio</a:t>
          </a:r>
        </a:p>
        <a:p>
          <a:r>
            <a:rPr lang="es-CO" sz="1600" dirty="0" smtClean="0"/>
            <a:t>0,5 a 1 trabaja con recursos de terceros</a:t>
          </a:r>
        </a:p>
        <a:p>
          <a:r>
            <a:rPr lang="es-CO" sz="1800" b="1" dirty="0" smtClean="0"/>
            <a:t>2014	2017</a:t>
          </a:r>
        </a:p>
        <a:p>
          <a:r>
            <a:rPr lang="es-CO" sz="1800" dirty="0" smtClean="0"/>
            <a:t>0,02	1,01</a:t>
          </a:r>
          <a:endParaRPr lang="es-CO" sz="1800" dirty="0"/>
        </a:p>
      </dgm:t>
    </dgm:pt>
    <dgm:pt modelId="{A4B362F0-8FDB-4469-9B9A-E51D804B37C9}" type="parTrans" cxnId="{9C9A5093-DD50-43BE-9425-B0609B631B19}">
      <dgm:prSet/>
      <dgm:spPr/>
      <dgm:t>
        <a:bodyPr/>
        <a:lstStyle/>
        <a:p>
          <a:endParaRPr lang="es-CO" sz="2400"/>
        </a:p>
      </dgm:t>
    </dgm:pt>
    <dgm:pt modelId="{703AADAE-BC2F-4ACF-B929-1B5A10388409}" type="sibTrans" cxnId="{9C9A5093-DD50-43BE-9425-B0609B631B19}">
      <dgm:prSet/>
      <dgm:spPr/>
      <dgm:t>
        <a:bodyPr/>
        <a:lstStyle/>
        <a:p>
          <a:endParaRPr lang="es-CO" sz="2400"/>
        </a:p>
      </dgm:t>
    </dgm:pt>
    <dgm:pt modelId="{418FF12B-BA14-490C-BC3B-ECE65B9C2BDD}" type="pres">
      <dgm:prSet presAssocID="{F6C11D4D-E8DC-4910-BD96-3A8836CF73D0}" presName="hierChild1" presStyleCnt="0">
        <dgm:presLayoutVars>
          <dgm:orgChart val="1"/>
          <dgm:chPref val="1"/>
          <dgm:dir/>
          <dgm:animOne val="branch"/>
          <dgm:animLvl val="lvl"/>
          <dgm:resizeHandles/>
        </dgm:presLayoutVars>
      </dgm:prSet>
      <dgm:spPr/>
      <dgm:t>
        <a:bodyPr/>
        <a:lstStyle/>
        <a:p>
          <a:endParaRPr lang="es-CO"/>
        </a:p>
      </dgm:t>
    </dgm:pt>
    <dgm:pt modelId="{9A09AD99-156A-4A19-BAB1-AF2D0F08254F}" type="pres">
      <dgm:prSet presAssocID="{E6F488B2-9909-4E9F-BC6C-8934CDA04C69}" presName="hierRoot1" presStyleCnt="0">
        <dgm:presLayoutVars>
          <dgm:hierBranch val="init"/>
        </dgm:presLayoutVars>
      </dgm:prSet>
      <dgm:spPr/>
      <dgm:t>
        <a:bodyPr/>
        <a:lstStyle/>
        <a:p>
          <a:endParaRPr lang="es-CO"/>
        </a:p>
      </dgm:t>
    </dgm:pt>
    <dgm:pt modelId="{71B672FB-B35A-4D0E-9675-183FAC67A423}" type="pres">
      <dgm:prSet presAssocID="{E6F488B2-9909-4E9F-BC6C-8934CDA04C69}" presName="rootComposite1" presStyleCnt="0"/>
      <dgm:spPr/>
      <dgm:t>
        <a:bodyPr/>
        <a:lstStyle/>
        <a:p>
          <a:endParaRPr lang="es-CO"/>
        </a:p>
      </dgm:t>
    </dgm:pt>
    <dgm:pt modelId="{AB2BC1F1-B498-49F9-8DA4-DDCCADD525D2}" type="pres">
      <dgm:prSet presAssocID="{E6F488B2-9909-4E9F-BC6C-8934CDA04C69}" presName="rootText1" presStyleLbl="node0" presStyleIdx="0" presStyleCnt="1" custScaleX="76016">
        <dgm:presLayoutVars>
          <dgm:chPref val="3"/>
        </dgm:presLayoutVars>
      </dgm:prSet>
      <dgm:spPr/>
      <dgm:t>
        <a:bodyPr/>
        <a:lstStyle/>
        <a:p>
          <a:endParaRPr lang="es-CO"/>
        </a:p>
      </dgm:t>
    </dgm:pt>
    <dgm:pt modelId="{E4F1F6FC-5643-462D-88B3-6F44695DE751}" type="pres">
      <dgm:prSet presAssocID="{E6F488B2-9909-4E9F-BC6C-8934CDA04C69}" presName="rootConnector1" presStyleLbl="node1" presStyleIdx="0" presStyleCnt="0"/>
      <dgm:spPr/>
      <dgm:t>
        <a:bodyPr/>
        <a:lstStyle/>
        <a:p>
          <a:endParaRPr lang="es-CO"/>
        </a:p>
      </dgm:t>
    </dgm:pt>
    <dgm:pt modelId="{6933CE28-60C5-4F7D-8A67-0FE735B167B2}" type="pres">
      <dgm:prSet presAssocID="{E6F488B2-9909-4E9F-BC6C-8934CDA04C69}" presName="hierChild2" presStyleCnt="0"/>
      <dgm:spPr/>
      <dgm:t>
        <a:bodyPr/>
        <a:lstStyle/>
        <a:p>
          <a:endParaRPr lang="es-CO"/>
        </a:p>
      </dgm:t>
    </dgm:pt>
    <dgm:pt modelId="{4E969A55-BCA7-4627-9DCB-51F16AE0A789}" type="pres">
      <dgm:prSet presAssocID="{708BD6E9-3FB9-4361-8724-C5722ECEE013}" presName="Name64" presStyleLbl="parChTrans1D2" presStyleIdx="0" presStyleCnt="2"/>
      <dgm:spPr/>
      <dgm:t>
        <a:bodyPr/>
        <a:lstStyle/>
        <a:p>
          <a:endParaRPr lang="es-CO"/>
        </a:p>
      </dgm:t>
    </dgm:pt>
    <dgm:pt modelId="{B8FB8FD2-5B28-4296-89AE-4ADC052BB67F}" type="pres">
      <dgm:prSet presAssocID="{7855D13D-9F0F-4D17-AD75-AF63A3584B1B}" presName="hierRoot2" presStyleCnt="0">
        <dgm:presLayoutVars>
          <dgm:hierBranch val="init"/>
        </dgm:presLayoutVars>
      </dgm:prSet>
      <dgm:spPr/>
      <dgm:t>
        <a:bodyPr/>
        <a:lstStyle/>
        <a:p>
          <a:endParaRPr lang="es-CO"/>
        </a:p>
      </dgm:t>
    </dgm:pt>
    <dgm:pt modelId="{E3633A72-5FA0-469B-A461-786B9F417E81}" type="pres">
      <dgm:prSet presAssocID="{7855D13D-9F0F-4D17-AD75-AF63A3584B1B}" presName="rootComposite" presStyleCnt="0"/>
      <dgm:spPr/>
      <dgm:t>
        <a:bodyPr/>
        <a:lstStyle/>
        <a:p>
          <a:endParaRPr lang="es-CO"/>
        </a:p>
      </dgm:t>
    </dgm:pt>
    <dgm:pt modelId="{0A59B033-025A-4184-A978-0B8E816ED03C}" type="pres">
      <dgm:prSet presAssocID="{7855D13D-9F0F-4D17-AD75-AF63A3584B1B}" presName="rootText" presStyleLbl="node2" presStyleIdx="0" presStyleCnt="2" custScaleX="76724">
        <dgm:presLayoutVars>
          <dgm:chPref val="3"/>
        </dgm:presLayoutVars>
      </dgm:prSet>
      <dgm:spPr/>
      <dgm:t>
        <a:bodyPr/>
        <a:lstStyle/>
        <a:p>
          <a:endParaRPr lang="es-CO"/>
        </a:p>
      </dgm:t>
    </dgm:pt>
    <dgm:pt modelId="{18C22BA9-A7E7-4E09-BD0E-9FD1DCB5CE05}" type="pres">
      <dgm:prSet presAssocID="{7855D13D-9F0F-4D17-AD75-AF63A3584B1B}" presName="rootConnector" presStyleLbl="node2" presStyleIdx="0" presStyleCnt="2"/>
      <dgm:spPr/>
      <dgm:t>
        <a:bodyPr/>
        <a:lstStyle/>
        <a:p>
          <a:endParaRPr lang="es-CO"/>
        </a:p>
      </dgm:t>
    </dgm:pt>
    <dgm:pt modelId="{A3E2ABD6-5A03-4D19-8E23-9649A61C1AA8}" type="pres">
      <dgm:prSet presAssocID="{7855D13D-9F0F-4D17-AD75-AF63A3584B1B}" presName="hierChild4" presStyleCnt="0"/>
      <dgm:spPr/>
      <dgm:t>
        <a:bodyPr/>
        <a:lstStyle/>
        <a:p>
          <a:endParaRPr lang="es-CO"/>
        </a:p>
      </dgm:t>
    </dgm:pt>
    <dgm:pt modelId="{84982ED5-9099-4A25-9452-2C8DEE505E73}" type="pres">
      <dgm:prSet presAssocID="{7855D13D-9F0F-4D17-AD75-AF63A3584B1B}" presName="hierChild5" presStyleCnt="0"/>
      <dgm:spPr/>
      <dgm:t>
        <a:bodyPr/>
        <a:lstStyle/>
        <a:p>
          <a:endParaRPr lang="es-CO"/>
        </a:p>
      </dgm:t>
    </dgm:pt>
    <dgm:pt modelId="{1197ECFD-784B-4C69-A96A-EF4CD6F599F8}" type="pres">
      <dgm:prSet presAssocID="{A4B362F0-8FDB-4469-9B9A-E51D804B37C9}" presName="Name64" presStyleLbl="parChTrans1D2" presStyleIdx="1" presStyleCnt="2"/>
      <dgm:spPr/>
      <dgm:t>
        <a:bodyPr/>
        <a:lstStyle/>
        <a:p>
          <a:endParaRPr lang="es-CO"/>
        </a:p>
      </dgm:t>
    </dgm:pt>
    <dgm:pt modelId="{0E2C7644-9BEB-4BA0-AAC1-F5863D366D0D}" type="pres">
      <dgm:prSet presAssocID="{08634108-8DC3-40C2-997F-829A243CE725}" presName="hierRoot2" presStyleCnt="0">
        <dgm:presLayoutVars>
          <dgm:hierBranch val="init"/>
        </dgm:presLayoutVars>
      </dgm:prSet>
      <dgm:spPr/>
      <dgm:t>
        <a:bodyPr/>
        <a:lstStyle/>
        <a:p>
          <a:endParaRPr lang="es-CO"/>
        </a:p>
      </dgm:t>
    </dgm:pt>
    <dgm:pt modelId="{92903366-848E-46D2-9F3E-E6DFDF25F2B6}" type="pres">
      <dgm:prSet presAssocID="{08634108-8DC3-40C2-997F-829A243CE725}" presName="rootComposite" presStyleCnt="0"/>
      <dgm:spPr/>
      <dgm:t>
        <a:bodyPr/>
        <a:lstStyle/>
        <a:p>
          <a:endParaRPr lang="es-CO"/>
        </a:p>
      </dgm:t>
    </dgm:pt>
    <dgm:pt modelId="{E178D52F-A04B-4B47-AA17-1C8575FA5835}" type="pres">
      <dgm:prSet presAssocID="{08634108-8DC3-40C2-997F-829A243CE725}" presName="rootText" presStyleLbl="node2" presStyleIdx="1" presStyleCnt="2" custScaleX="76724">
        <dgm:presLayoutVars>
          <dgm:chPref val="3"/>
        </dgm:presLayoutVars>
      </dgm:prSet>
      <dgm:spPr/>
      <dgm:t>
        <a:bodyPr/>
        <a:lstStyle/>
        <a:p>
          <a:endParaRPr lang="es-CO"/>
        </a:p>
      </dgm:t>
    </dgm:pt>
    <dgm:pt modelId="{AB99B018-8804-4A9E-B226-43BD01484A8F}" type="pres">
      <dgm:prSet presAssocID="{08634108-8DC3-40C2-997F-829A243CE725}" presName="rootConnector" presStyleLbl="node2" presStyleIdx="1" presStyleCnt="2"/>
      <dgm:spPr/>
      <dgm:t>
        <a:bodyPr/>
        <a:lstStyle/>
        <a:p>
          <a:endParaRPr lang="es-CO"/>
        </a:p>
      </dgm:t>
    </dgm:pt>
    <dgm:pt modelId="{4C4BF348-3B57-4848-A4C0-8968EB54E0A5}" type="pres">
      <dgm:prSet presAssocID="{08634108-8DC3-40C2-997F-829A243CE725}" presName="hierChild4" presStyleCnt="0"/>
      <dgm:spPr/>
      <dgm:t>
        <a:bodyPr/>
        <a:lstStyle/>
        <a:p>
          <a:endParaRPr lang="es-CO"/>
        </a:p>
      </dgm:t>
    </dgm:pt>
    <dgm:pt modelId="{F025E5A2-E5A1-4BBA-844E-E40FD2144AB3}" type="pres">
      <dgm:prSet presAssocID="{08634108-8DC3-40C2-997F-829A243CE725}" presName="hierChild5" presStyleCnt="0"/>
      <dgm:spPr/>
      <dgm:t>
        <a:bodyPr/>
        <a:lstStyle/>
        <a:p>
          <a:endParaRPr lang="es-CO"/>
        </a:p>
      </dgm:t>
    </dgm:pt>
    <dgm:pt modelId="{282D26C6-E113-495E-A82E-DA9DE0BAC5CA}" type="pres">
      <dgm:prSet presAssocID="{E6F488B2-9909-4E9F-BC6C-8934CDA04C69}" presName="hierChild3" presStyleCnt="0"/>
      <dgm:spPr/>
      <dgm:t>
        <a:bodyPr/>
        <a:lstStyle/>
        <a:p>
          <a:endParaRPr lang="es-CO"/>
        </a:p>
      </dgm:t>
    </dgm:pt>
  </dgm:ptLst>
  <dgm:cxnLst>
    <dgm:cxn modelId="{9C9A5093-DD50-43BE-9425-B0609B631B19}" srcId="{E6F488B2-9909-4E9F-BC6C-8934CDA04C69}" destId="{08634108-8DC3-40C2-997F-829A243CE725}" srcOrd="1" destOrd="0" parTransId="{A4B362F0-8FDB-4469-9B9A-E51D804B37C9}" sibTransId="{703AADAE-BC2F-4ACF-B929-1B5A10388409}"/>
    <dgm:cxn modelId="{4F12517E-0B14-4D3F-8E6D-ABAC5E7116AD}" type="presOf" srcId="{A4B362F0-8FDB-4469-9B9A-E51D804B37C9}" destId="{1197ECFD-784B-4C69-A96A-EF4CD6F599F8}" srcOrd="0" destOrd="0" presId="urn:microsoft.com/office/officeart/2009/3/layout/HorizontalOrganizationChart"/>
    <dgm:cxn modelId="{CB048D05-3976-404D-8ED5-259E0CA520A0}" type="presOf" srcId="{7855D13D-9F0F-4D17-AD75-AF63A3584B1B}" destId="{18C22BA9-A7E7-4E09-BD0E-9FD1DCB5CE05}" srcOrd="1" destOrd="0" presId="urn:microsoft.com/office/officeart/2009/3/layout/HorizontalOrganizationChart"/>
    <dgm:cxn modelId="{9FDC4848-7767-4ECB-96D6-4A2B6B3E509E}" srcId="{F6C11D4D-E8DC-4910-BD96-3A8836CF73D0}" destId="{E6F488B2-9909-4E9F-BC6C-8934CDA04C69}" srcOrd="0" destOrd="0" parTransId="{E9C91012-8363-447E-B005-5D937C937085}" sibTransId="{ADD6AB56-B21A-494B-8637-9A5124FD4850}"/>
    <dgm:cxn modelId="{A29A2A30-EAC1-44A4-B64E-F44A24C3F3E0}" type="presOf" srcId="{7855D13D-9F0F-4D17-AD75-AF63A3584B1B}" destId="{0A59B033-025A-4184-A978-0B8E816ED03C}" srcOrd="0" destOrd="0" presId="urn:microsoft.com/office/officeart/2009/3/layout/HorizontalOrganizationChart"/>
    <dgm:cxn modelId="{EE44DF20-55D3-4DFF-A7B5-F08F5BFD2764}" type="presOf" srcId="{708BD6E9-3FB9-4361-8724-C5722ECEE013}" destId="{4E969A55-BCA7-4627-9DCB-51F16AE0A789}" srcOrd="0" destOrd="0" presId="urn:microsoft.com/office/officeart/2009/3/layout/HorizontalOrganizationChart"/>
    <dgm:cxn modelId="{18B9095A-6BAA-4B5D-84EF-A099042831A3}" srcId="{E6F488B2-9909-4E9F-BC6C-8934CDA04C69}" destId="{7855D13D-9F0F-4D17-AD75-AF63A3584B1B}" srcOrd="0" destOrd="0" parTransId="{708BD6E9-3FB9-4361-8724-C5722ECEE013}" sibTransId="{DA4D80D9-FC58-4D18-8FAD-B7DECF83890B}"/>
    <dgm:cxn modelId="{22DCAABC-6CBB-44B9-8FFD-A68AE111705A}" type="presOf" srcId="{E6F488B2-9909-4E9F-BC6C-8934CDA04C69}" destId="{AB2BC1F1-B498-49F9-8DA4-DDCCADD525D2}" srcOrd="0" destOrd="0" presId="urn:microsoft.com/office/officeart/2009/3/layout/HorizontalOrganizationChart"/>
    <dgm:cxn modelId="{8D9CD15C-6E35-46AA-84DA-1A8A60A65A1A}" type="presOf" srcId="{08634108-8DC3-40C2-997F-829A243CE725}" destId="{AB99B018-8804-4A9E-B226-43BD01484A8F}" srcOrd="1" destOrd="0" presId="urn:microsoft.com/office/officeart/2009/3/layout/HorizontalOrganizationChart"/>
    <dgm:cxn modelId="{26D09944-6420-4A87-B403-A5A230AC4D68}" type="presOf" srcId="{E6F488B2-9909-4E9F-BC6C-8934CDA04C69}" destId="{E4F1F6FC-5643-462D-88B3-6F44695DE751}" srcOrd="1" destOrd="0" presId="urn:microsoft.com/office/officeart/2009/3/layout/HorizontalOrganizationChart"/>
    <dgm:cxn modelId="{7D514955-A899-4C42-8B04-F0BE30C887E8}" type="presOf" srcId="{F6C11D4D-E8DC-4910-BD96-3A8836CF73D0}" destId="{418FF12B-BA14-490C-BC3B-ECE65B9C2BDD}" srcOrd="0" destOrd="0" presId="urn:microsoft.com/office/officeart/2009/3/layout/HorizontalOrganizationChart"/>
    <dgm:cxn modelId="{6669D55A-513D-4C3E-9AB5-50B3E1508C26}" type="presOf" srcId="{08634108-8DC3-40C2-997F-829A243CE725}" destId="{E178D52F-A04B-4B47-AA17-1C8575FA5835}" srcOrd="0" destOrd="0" presId="urn:microsoft.com/office/officeart/2009/3/layout/HorizontalOrganizationChart"/>
    <dgm:cxn modelId="{8A88B69D-6578-47A6-8FE9-92CA1C493743}" type="presParOf" srcId="{418FF12B-BA14-490C-BC3B-ECE65B9C2BDD}" destId="{9A09AD99-156A-4A19-BAB1-AF2D0F08254F}" srcOrd="0" destOrd="0" presId="urn:microsoft.com/office/officeart/2009/3/layout/HorizontalOrganizationChart"/>
    <dgm:cxn modelId="{9662AD30-9687-4BF0-B509-72EF68EB8181}" type="presParOf" srcId="{9A09AD99-156A-4A19-BAB1-AF2D0F08254F}" destId="{71B672FB-B35A-4D0E-9675-183FAC67A423}" srcOrd="0" destOrd="0" presId="urn:microsoft.com/office/officeart/2009/3/layout/HorizontalOrganizationChart"/>
    <dgm:cxn modelId="{9459EF81-4105-4232-AC4D-9766142B830F}" type="presParOf" srcId="{71B672FB-B35A-4D0E-9675-183FAC67A423}" destId="{AB2BC1F1-B498-49F9-8DA4-DDCCADD525D2}" srcOrd="0" destOrd="0" presId="urn:microsoft.com/office/officeart/2009/3/layout/HorizontalOrganizationChart"/>
    <dgm:cxn modelId="{66D9BF46-A64C-4B7A-9C5B-86DCA1AB7DEB}" type="presParOf" srcId="{71B672FB-B35A-4D0E-9675-183FAC67A423}" destId="{E4F1F6FC-5643-462D-88B3-6F44695DE751}" srcOrd="1" destOrd="0" presId="urn:microsoft.com/office/officeart/2009/3/layout/HorizontalOrganizationChart"/>
    <dgm:cxn modelId="{2AEF4FDD-5873-4958-860A-393618E4A856}" type="presParOf" srcId="{9A09AD99-156A-4A19-BAB1-AF2D0F08254F}" destId="{6933CE28-60C5-4F7D-8A67-0FE735B167B2}" srcOrd="1" destOrd="0" presId="urn:microsoft.com/office/officeart/2009/3/layout/HorizontalOrganizationChart"/>
    <dgm:cxn modelId="{E66D8392-34C3-419D-8904-941F6AE57472}" type="presParOf" srcId="{6933CE28-60C5-4F7D-8A67-0FE735B167B2}" destId="{4E969A55-BCA7-4627-9DCB-51F16AE0A789}" srcOrd="0" destOrd="0" presId="urn:microsoft.com/office/officeart/2009/3/layout/HorizontalOrganizationChart"/>
    <dgm:cxn modelId="{4D9EB08E-05D9-4672-96F3-DBC8144A57E1}" type="presParOf" srcId="{6933CE28-60C5-4F7D-8A67-0FE735B167B2}" destId="{B8FB8FD2-5B28-4296-89AE-4ADC052BB67F}" srcOrd="1" destOrd="0" presId="urn:microsoft.com/office/officeart/2009/3/layout/HorizontalOrganizationChart"/>
    <dgm:cxn modelId="{208E52BA-B7A3-4B9B-A699-5F1854F3A11A}" type="presParOf" srcId="{B8FB8FD2-5B28-4296-89AE-4ADC052BB67F}" destId="{E3633A72-5FA0-469B-A461-786B9F417E81}" srcOrd="0" destOrd="0" presId="urn:microsoft.com/office/officeart/2009/3/layout/HorizontalOrganizationChart"/>
    <dgm:cxn modelId="{98EF829C-0134-461C-8C46-3657331EF348}" type="presParOf" srcId="{E3633A72-5FA0-469B-A461-786B9F417E81}" destId="{0A59B033-025A-4184-A978-0B8E816ED03C}" srcOrd="0" destOrd="0" presId="urn:microsoft.com/office/officeart/2009/3/layout/HorizontalOrganizationChart"/>
    <dgm:cxn modelId="{40235B08-A500-42AE-932E-B727656D6EB8}" type="presParOf" srcId="{E3633A72-5FA0-469B-A461-786B9F417E81}" destId="{18C22BA9-A7E7-4E09-BD0E-9FD1DCB5CE05}" srcOrd="1" destOrd="0" presId="urn:microsoft.com/office/officeart/2009/3/layout/HorizontalOrganizationChart"/>
    <dgm:cxn modelId="{283557B9-50EE-470D-9680-5F17205219AC}" type="presParOf" srcId="{B8FB8FD2-5B28-4296-89AE-4ADC052BB67F}" destId="{A3E2ABD6-5A03-4D19-8E23-9649A61C1AA8}" srcOrd="1" destOrd="0" presId="urn:microsoft.com/office/officeart/2009/3/layout/HorizontalOrganizationChart"/>
    <dgm:cxn modelId="{10C3AA9F-2F1D-438C-961B-CEB773115536}" type="presParOf" srcId="{B8FB8FD2-5B28-4296-89AE-4ADC052BB67F}" destId="{84982ED5-9099-4A25-9452-2C8DEE505E73}" srcOrd="2" destOrd="0" presId="urn:microsoft.com/office/officeart/2009/3/layout/HorizontalOrganizationChart"/>
    <dgm:cxn modelId="{E5991B62-E402-43FD-B6F5-0614F4F5C5F8}" type="presParOf" srcId="{6933CE28-60C5-4F7D-8A67-0FE735B167B2}" destId="{1197ECFD-784B-4C69-A96A-EF4CD6F599F8}" srcOrd="2" destOrd="0" presId="urn:microsoft.com/office/officeart/2009/3/layout/HorizontalOrganizationChart"/>
    <dgm:cxn modelId="{D16FD7B4-6701-4C57-840B-52D42DC151F6}" type="presParOf" srcId="{6933CE28-60C5-4F7D-8A67-0FE735B167B2}" destId="{0E2C7644-9BEB-4BA0-AAC1-F5863D366D0D}" srcOrd="3" destOrd="0" presId="urn:microsoft.com/office/officeart/2009/3/layout/HorizontalOrganizationChart"/>
    <dgm:cxn modelId="{24412BA5-B9F6-49BA-982C-38A68A90F40F}" type="presParOf" srcId="{0E2C7644-9BEB-4BA0-AAC1-F5863D366D0D}" destId="{92903366-848E-46D2-9F3E-E6DFDF25F2B6}" srcOrd="0" destOrd="0" presId="urn:microsoft.com/office/officeart/2009/3/layout/HorizontalOrganizationChart"/>
    <dgm:cxn modelId="{32C24A26-9147-4AF4-95D2-646BE4685234}" type="presParOf" srcId="{92903366-848E-46D2-9F3E-E6DFDF25F2B6}" destId="{E178D52F-A04B-4B47-AA17-1C8575FA5835}" srcOrd="0" destOrd="0" presId="urn:microsoft.com/office/officeart/2009/3/layout/HorizontalOrganizationChart"/>
    <dgm:cxn modelId="{64AD63C0-981A-40DB-B0E4-99C2C96DD4BC}" type="presParOf" srcId="{92903366-848E-46D2-9F3E-E6DFDF25F2B6}" destId="{AB99B018-8804-4A9E-B226-43BD01484A8F}" srcOrd="1" destOrd="0" presId="urn:microsoft.com/office/officeart/2009/3/layout/HorizontalOrganizationChart"/>
    <dgm:cxn modelId="{783A9C55-5B33-4474-91D8-7172940798D2}" type="presParOf" srcId="{0E2C7644-9BEB-4BA0-AAC1-F5863D366D0D}" destId="{4C4BF348-3B57-4848-A4C0-8968EB54E0A5}" srcOrd="1" destOrd="0" presId="urn:microsoft.com/office/officeart/2009/3/layout/HorizontalOrganizationChart"/>
    <dgm:cxn modelId="{3DD3355E-75BC-4880-B08C-099285E9FDB0}" type="presParOf" srcId="{0E2C7644-9BEB-4BA0-AAC1-F5863D366D0D}" destId="{F025E5A2-E5A1-4BBA-844E-E40FD2144AB3}" srcOrd="2" destOrd="0" presId="urn:microsoft.com/office/officeart/2009/3/layout/HorizontalOrganizationChart"/>
    <dgm:cxn modelId="{112E6ADE-2594-4C14-8D1A-6D54FC37A837}" type="presParOf" srcId="{9A09AD99-156A-4A19-BAB1-AF2D0F08254F}" destId="{282D26C6-E113-495E-A82E-DA9DE0BAC5CA}"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691FBC-1C9D-45D5-9910-8B02CD37AE8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O"/>
        </a:p>
      </dgm:t>
    </dgm:pt>
    <dgm:pt modelId="{3548546B-282A-4341-8043-3CB399F62A4D}">
      <dgm:prSet phldrT="[Texto]"/>
      <dgm:spPr/>
      <dgm:t>
        <a:bodyPr/>
        <a:lstStyle/>
        <a:p>
          <a:r>
            <a:rPr lang="es-EC" dirty="0" smtClean="0"/>
            <a:t>Diseñar un modelo de gestión financiera para maximizar las utilidades de la empresa AGRORED Cía. Ltda., ubicada en la Distrito Metropolitano de Quito, provincia de Pichincha.</a:t>
          </a:r>
          <a:endParaRPr lang="es-CO" dirty="0"/>
        </a:p>
      </dgm:t>
    </dgm:pt>
    <dgm:pt modelId="{93CB4290-9264-4653-8541-8DF6656F79A0}" type="parTrans" cxnId="{7C40C669-6887-4AEE-83BF-28253E7AEE56}">
      <dgm:prSet/>
      <dgm:spPr/>
      <dgm:t>
        <a:bodyPr/>
        <a:lstStyle/>
        <a:p>
          <a:endParaRPr lang="es-CO"/>
        </a:p>
      </dgm:t>
    </dgm:pt>
    <dgm:pt modelId="{5D7D4780-5725-403F-A366-2F144F61B5C9}" type="sibTrans" cxnId="{7C40C669-6887-4AEE-83BF-28253E7AEE56}">
      <dgm:prSet/>
      <dgm:spPr/>
      <dgm:t>
        <a:bodyPr/>
        <a:lstStyle/>
        <a:p>
          <a:endParaRPr lang="es-CO"/>
        </a:p>
      </dgm:t>
    </dgm:pt>
    <dgm:pt modelId="{84AA2DB8-D3CA-4F88-9F0C-4655ACF2ABFA}">
      <dgm:prSet phldrT="[Texto]"/>
      <dgm:spPr/>
      <dgm:t>
        <a:bodyPr/>
        <a:lstStyle/>
        <a:p>
          <a:r>
            <a:rPr lang="es-CO" dirty="0" smtClean="0"/>
            <a:t>Objetivo General</a:t>
          </a:r>
          <a:endParaRPr lang="es-CO" dirty="0"/>
        </a:p>
      </dgm:t>
    </dgm:pt>
    <dgm:pt modelId="{978DAE49-A77A-4FC0-BD4E-321D16258659}" type="parTrans" cxnId="{DF351155-4A61-4302-A184-4B2D5D07B29F}">
      <dgm:prSet/>
      <dgm:spPr/>
      <dgm:t>
        <a:bodyPr/>
        <a:lstStyle/>
        <a:p>
          <a:endParaRPr lang="es-CO"/>
        </a:p>
      </dgm:t>
    </dgm:pt>
    <dgm:pt modelId="{603B31D4-2C14-4E80-AEDC-203D33F71509}" type="sibTrans" cxnId="{DF351155-4A61-4302-A184-4B2D5D07B29F}">
      <dgm:prSet/>
      <dgm:spPr/>
      <dgm:t>
        <a:bodyPr/>
        <a:lstStyle/>
        <a:p>
          <a:endParaRPr lang="es-CO"/>
        </a:p>
      </dgm:t>
    </dgm:pt>
    <dgm:pt modelId="{C2680A62-4C43-46E8-B156-029D689B9C60}" type="pres">
      <dgm:prSet presAssocID="{D6691FBC-1C9D-45D5-9910-8B02CD37AE86}" presName="linear" presStyleCnt="0">
        <dgm:presLayoutVars>
          <dgm:animLvl val="lvl"/>
          <dgm:resizeHandles val="exact"/>
        </dgm:presLayoutVars>
      </dgm:prSet>
      <dgm:spPr/>
      <dgm:t>
        <a:bodyPr/>
        <a:lstStyle/>
        <a:p>
          <a:endParaRPr lang="es-CO"/>
        </a:p>
      </dgm:t>
    </dgm:pt>
    <dgm:pt modelId="{9B253319-B6D2-4C1F-8333-C3B101B332FA}" type="pres">
      <dgm:prSet presAssocID="{84AA2DB8-D3CA-4F88-9F0C-4655ACF2ABFA}" presName="parentText" presStyleLbl="node1" presStyleIdx="0" presStyleCnt="1">
        <dgm:presLayoutVars>
          <dgm:chMax val="0"/>
          <dgm:bulletEnabled val="1"/>
        </dgm:presLayoutVars>
      </dgm:prSet>
      <dgm:spPr/>
      <dgm:t>
        <a:bodyPr/>
        <a:lstStyle/>
        <a:p>
          <a:endParaRPr lang="es-CO"/>
        </a:p>
      </dgm:t>
    </dgm:pt>
    <dgm:pt modelId="{2C774573-DB46-4B5E-95D7-62ECCD56458B}" type="pres">
      <dgm:prSet presAssocID="{84AA2DB8-D3CA-4F88-9F0C-4655ACF2ABFA}" presName="childText" presStyleLbl="revTx" presStyleIdx="0" presStyleCnt="1">
        <dgm:presLayoutVars>
          <dgm:bulletEnabled val="1"/>
        </dgm:presLayoutVars>
      </dgm:prSet>
      <dgm:spPr/>
      <dgm:t>
        <a:bodyPr/>
        <a:lstStyle/>
        <a:p>
          <a:endParaRPr lang="es-CO"/>
        </a:p>
      </dgm:t>
    </dgm:pt>
  </dgm:ptLst>
  <dgm:cxnLst>
    <dgm:cxn modelId="{7C8877E3-4787-434F-BDCD-64AAB71FDD4A}" type="presOf" srcId="{84AA2DB8-D3CA-4F88-9F0C-4655ACF2ABFA}" destId="{9B253319-B6D2-4C1F-8333-C3B101B332FA}" srcOrd="0" destOrd="0" presId="urn:microsoft.com/office/officeart/2005/8/layout/vList2"/>
    <dgm:cxn modelId="{7C40C669-6887-4AEE-83BF-28253E7AEE56}" srcId="{84AA2DB8-D3CA-4F88-9F0C-4655ACF2ABFA}" destId="{3548546B-282A-4341-8043-3CB399F62A4D}" srcOrd="0" destOrd="0" parTransId="{93CB4290-9264-4653-8541-8DF6656F79A0}" sibTransId="{5D7D4780-5725-403F-A366-2F144F61B5C9}"/>
    <dgm:cxn modelId="{1BB4D9A4-E330-4508-B1F3-9EA08D965367}" type="presOf" srcId="{3548546B-282A-4341-8043-3CB399F62A4D}" destId="{2C774573-DB46-4B5E-95D7-62ECCD56458B}" srcOrd="0" destOrd="0" presId="urn:microsoft.com/office/officeart/2005/8/layout/vList2"/>
    <dgm:cxn modelId="{E7915204-1336-419E-A73D-CE7B3CE4B00D}" type="presOf" srcId="{D6691FBC-1C9D-45D5-9910-8B02CD37AE86}" destId="{C2680A62-4C43-46E8-B156-029D689B9C60}" srcOrd="0" destOrd="0" presId="urn:microsoft.com/office/officeart/2005/8/layout/vList2"/>
    <dgm:cxn modelId="{DF351155-4A61-4302-A184-4B2D5D07B29F}" srcId="{D6691FBC-1C9D-45D5-9910-8B02CD37AE86}" destId="{84AA2DB8-D3CA-4F88-9F0C-4655ACF2ABFA}" srcOrd="0" destOrd="0" parTransId="{978DAE49-A77A-4FC0-BD4E-321D16258659}" sibTransId="{603B31D4-2C14-4E80-AEDC-203D33F71509}"/>
    <dgm:cxn modelId="{31FB9A10-FD1E-4ACB-97BC-94233996D7D3}" type="presParOf" srcId="{C2680A62-4C43-46E8-B156-029D689B9C60}" destId="{9B253319-B6D2-4C1F-8333-C3B101B332FA}" srcOrd="0" destOrd="0" presId="urn:microsoft.com/office/officeart/2005/8/layout/vList2"/>
    <dgm:cxn modelId="{FC9F2736-8748-4E22-B634-7ADD471464DA}" type="presParOf" srcId="{C2680A62-4C43-46E8-B156-029D689B9C60}" destId="{2C774573-DB46-4B5E-95D7-62ECCD56458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CF17465-F5EA-4942-AA57-818DA66B5FA8}" type="doc">
      <dgm:prSet loTypeId="urn:microsoft.com/office/officeart/2005/8/layout/orgChart1" loCatId="hierarchy" qsTypeId="urn:microsoft.com/office/officeart/2005/8/quickstyle/simple2" qsCatId="simple" csTypeId="urn:microsoft.com/office/officeart/2005/8/colors/colorful3" csCatId="colorful" phldr="1"/>
      <dgm:spPr/>
      <dgm:t>
        <a:bodyPr/>
        <a:lstStyle/>
        <a:p>
          <a:endParaRPr lang="es-CO"/>
        </a:p>
      </dgm:t>
    </dgm:pt>
    <dgm:pt modelId="{E12E6515-A3FE-4949-9DF9-07B82ED110DB}">
      <dgm:prSet phldrT="[Texto]" custT="1"/>
      <dgm:spPr/>
      <dgm:t>
        <a:bodyPr/>
        <a:lstStyle/>
        <a:p>
          <a:r>
            <a:rPr lang="es-CO" sz="1700" dirty="0" smtClean="0"/>
            <a:t>RAZONES DE ACTIVIDAD</a:t>
          </a:r>
        </a:p>
        <a:p>
          <a:r>
            <a:rPr lang="es-CO" sz="1400" dirty="0" smtClean="0"/>
            <a:t>Eficiencia de la inversión</a:t>
          </a:r>
          <a:endParaRPr lang="es-CO" sz="1400" dirty="0"/>
        </a:p>
      </dgm:t>
    </dgm:pt>
    <dgm:pt modelId="{E1F1DA6B-BE78-4626-AF14-CC70ED4A0696}" type="parTrans" cxnId="{2B405A62-08E9-4A6C-A509-12E00DBBB137}">
      <dgm:prSet/>
      <dgm:spPr/>
      <dgm:t>
        <a:bodyPr/>
        <a:lstStyle/>
        <a:p>
          <a:endParaRPr lang="es-CO">
            <a:solidFill>
              <a:schemeClr val="accent2">
                <a:lumMod val="40000"/>
                <a:lumOff val="60000"/>
              </a:schemeClr>
            </a:solidFill>
          </a:endParaRPr>
        </a:p>
      </dgm:t>
    </dgm:pt>
    <dgm:pt modelId="{B0EC7065-E23D-4F3D-B4F6-30F27A846A17}" type="sibTrans" cxnId="{2B405A62-08E9-4A6C-A509-12E00DBBB137}">
      <dgm:prSet/>
      <dgm:spPr/>
      <dgm:t>
        <a:bodyPr/>
        <a:lstStyle/>
        <a:p>
          <a:endParaRPr lang="es-CO">
            <a:solidFill>
              <a:schemeClr val="accent2">
                <a:lumMod val="40000"/>
                <a:lumOff val="60000"/>
              </a:schemeClr>
            </a:solidFill>
          </a:endParaRPr>
        </a:p>
      </dgm:t>
    </dgm:pt>
    <dgm:pt modelId="{1E011400-4030-449C-9F39-C9310E614612}">
      <dgm:prSet phldrT="[Texto]"/>
      <dgm:spPr/>
      <dgm:t>
        <a:bodyPr/>
        <a:lstStyle/>
        <a:p>
          <a:r>
            <a:rPr lang="es-CO" dirty="0" smtClean="0"/>
            <a:t>Plazo Medio de Cobros</a:t>
          </a:r>
        </a:p>
        <a:p>
          <a:r>
            <a:rPr lang="es-CO" dirty="0" smtClean="0"/>
            <a:t>2014		2017</a:t>
          </a:r>
        </a:p>
        <a:p>
          <a:r>
            <a:rPr lang="es-CO" dirty="0" smtClean="0"/>
            <a:t>91 días		129 días</a:t>
          </a:r>
          <a:endParaRPr lang="es-CO" dirty="0"/>
        </a:p>
      </dgm:t>
    </dgm:pt>
    <dgm:pt modelId="{57BC5CCF-F1E1-40F3-8338-5986492ADA1B}" type="parTrans" cxnId="{1F5F856B-9262-4A2B-85BD-64549112E9A1}">
      <dgm:prSet/>
      <dgm:spPr/>
      <dgm:t>
        <a:bodyPr/>
        <a:lstStyle/>
        <a:p>
          <a:endParaRPr lang="es-CO">
            <a:solidFill>
              <a:schemeClr val="accent2">
                <a:lumMod val="40000"/>
                <a:lumOff val="60000"/>
              </a:schemeClr>
            </a:solidFill>
          </a:endParaRPr>
        </a:p>
      </dgm:t>
    </dgm:pt>
    <dgm:pt modelId="{BF5FBFFC-6CB6-48E1-BBB8-499FC06EB5F5}" type="sibTrans" cxnId="{1F5F856B-9262-4A2B-85BD-64549112E9A1}">
      <dgm:prSet/>
      <dgm:spPr/>
      <dgm:t>
        <a:bodyPr/>
        <a:lstStyle/>
        <a:p>
          <a:endParaRPr lang="es-CO">
            <a:solidFill>
              <a:schemeClr val="accent2">
                <a:lumMod val="40000"/>
                <a:lumOff val="60000"/>
              </a:schemeClr>
            </a:solidFill>
          </a:endParaRPr>
        </a:p>
      </dgm:t>
    </dgm:pt>
    <dgm:pt modelId="{F07F4D89-7709-484D-8280-12C2ADE3D99C}">
      <dgm:prSet phldrT="[Texto]"/>
      <dgm:spPr/>
      <dgm:t>
        <a:bodyPr/>
        <a:lstStyle/>
        <a:p>
          <a:r>
            <a:rPr lang="es-CO" dirty="0" smtClean="0"/>
            <a:t>Plazo Medio de Inventarios</a:t>
          </a:r>
        </a:p>
        <a:p>
          <a:r>
            <a:rPr lang="es-CO" dirty="0" smtClean="0"/>
            <a:t>2014		2017</a:t>
          </a:r>
        </a:p>
        <a:p>
          <a:r>
            <a:rPr lang="es-CO" dirty="0" smtClean="0"/>
            <a:t>32 días		138 días</a:t>
          </a:r>
          <a:endParaRPr lang="es-CO" dirty="0"/>
        </a:p>
      </dgm:t>
    </dgm:pt>
    <dgm:pt modelId="{3DD7CB1F-6EDC-472A-A7FC-4F6BACF33CF0}" type="parTrans" cxnId="{7E56CAFC-644E-4593-9971-F9B95FF6171D}">
      <dgm:prSet/>
      <dgm:spPr/>
      <dgm:t>
        <a:bodyPr/>
        <a:lstStyle/>
        <a:p>
          <a:endParaRPr lang="es-CO">
            <a:solidFill>
              <a:schemeClr val="accent2">
                <a:lumMod val="40000"/>
                <a:lumOff val="60000"/>
              </a:schemeClr>
            </a:solidFill>
          </a:endParaRPr>
        </a:p>
      </dgm:t>
    </dgm:pt>
    <dgm:pt modelId="{410B776E-2CE6-479E-B3DA-E40036B46519}" type="sibTrans" cxnId="{7E56CAFC-644E-4593-9971-F9B95FF6171D}">
      <dgm:prSet/>
      <dgm:spPr/>
      <dgm:t>
        <a:bodyPr/>
        <a:lstStyle/>
        <a:p>
          <a:endParaRPr lang="es-CO">
            <a:solidFill>
              <a:schemeClr val="accent2">
                <a:lumMod val="40000"/>
                <a:lumOff val="60000"/>
              </a:schemeClr>
            </a:solidFill>
          </a:endParaRPr>
        </a:p>
      </dgm:t>
    </dgm:pt>
    <dgm:pt modelId="{AE005106-2B3B-492D-8D6B-E5D4BF27E113}">
      <dgm:prSet phldrT="[Texto]"/>
      <dgm:spPr/>
      <dgm:t>
        <a:bodyPr/>
        <a:lstStyle/>
        <a:p>
          <a:r>
            <a:rPr lang="es-CO" dirty="0" smtClean="0"/>
            <a:t>Plazo Medio de Pagos</a:t>
          </a:r>
        </a:p>
        <a:p>
          <a:r>
            <a:rPr lang="es-CO" dirty="0" smtClean="0"/>
            <a:t>2014		2017</a:t>
          </a:r>
        </a:p>
        <a:p>
          <a:r>
            <a:rPr lang="es-CO" dirty="0" smtClean="0"/>
            <a:t>195 días	180 días</a:t>
          </a:r>
          <a:endParaRPr lang="es-CO" dirty="0"/>
        </a:p>
      </dgm:t>
    </dgm:pt>
    <dgm:pt modelId="{67C6C155-860C-471F-B9FC-6D61A146EB4A}" type="parTrans" cxnId="{71EBF5E0-C11B-4E78-B9F5-A58F8D2337FC}">
      <dgm:prSet/>
      <dgm:spPr/>
      <dgm:t>
        <a:bodyPr/>
        <a:lstStyle/>
        <a:p>
          <a:endParaRPr lang="es-CO">
            <a:solidFill>
              <a:schemeClr val="accent2">
                <a:lumMod val="40000"/>
                <a:lumOff val="60000"/>
              </a:schemeClr>
            </a:solidFill>
          </a:endParaRPr>
        </a:p>
      </dgm:t>
    </dgm:pt>
    <dgm:pt modelId="{2C48311D-A3C0-438E-A187-06375B5E0B22}" type="sibTrans" cxnId="{71EBF5E0-C11B-4E78-B9F5-A58F8D2337FC}">
      <dgm:prSet/>
      <dgm:spPr/>
      <dgm:t>
        <a:bodyPr/>
        <a:lstStyle/>
        <a:p>
          <a:endParaRPr lang="es-CO">
            <a:solidFill>
              <a:schemeClr val="accent2">
                <a:lumMod val="40000"/>
                <a:lumOff val="60000"/>
              </a:schemeClr>
            </a:solidFill>
          </a:endParaRPr>
        </a:p>
      </dgm:t>
    </dgm:pt>
    <dgm:pt modelId="{9A80704A-28F1-470C-BA62-E2DA3A9AEBFD}" type="pres">
      <dgm:prSet presAssocID="{3CF17465-F5EA-4942-AA57-818DA66B5FA8}" presName="hierChild1" presStyleCnt="0">
        <dgm:presLayoutVars>
          <dgm:orgChart val="1"/>
          <dgm:chPref val="1"/>
          <dgm:dir/>
          <dgm:animOne val="branch"/>
          <dgm:animLvl val="lvl"/>
          <dgm:resizeHandles/>
        </dgm:presLayoutVars>
      </dgm:prSet>
      <dgm:spPr/>
      <dgm:t>
        <a:bodyPr/>
        <a:lstStyle/>
        <a:p>
          <a:endParaRPr lang="es-CO"/>
        </a:p>
      </dgm:t>
    </dgm:pt>
    <dgm:pt modelId="{CA15DE4A-0078-4472-90B5-3E63870F6E32}" type="pres">
      <dgm:prSet presAssocID="{E12E6515-A3FE-4949-9DF9-07B82ED110DB}" presName="hierRoot1" presStyleCnt="0">
        <dgm:presLayoutVars>
          <dgm:hierBranch val="init"/>
        </dgm:presLayoutVars>
      </dgm:prSet>
      <dgm:spPr/>
      <dgm:t>
        <a:bodyPr/>
        <a:lstStyle/>
        <a:p>
          <a:endParaRPr lang="es-CO"/>
        </a:p>
      </dgm:t>
    </dgm:pt>
    <dgm:pt modelId="{24319698-B6EC-4466-8DAB-5B1D20589955}" type="pres">
      <dgm:prSet presAssocID="{E12E6515-A3FE-4949-9DF9-07B82ED110DB}" presName="rootComposite1" presStyleCnt="0"/>
      <dgm:spPr/>
      <dgm:t>
        <a:bodyPr/>
        <a:lstStyle/>
        <a:p>
          <a:endParaRPr lang="es-CO"/>
        </a:p>
      </dgm:t>
    </dgm:pt>
    <dgm:pt modelId="{3A7B0F3B-2886-4182-9D59-145EC84E82BF}" type="pres">
      <dgm:prSet presAssocID="{E12E6515-A3FE-4949-9DF9-07B82ED110DB}" presName="rootText1" presStyleLbl="node0" presStyleIdx="0" presStyleCnt="1">
        <dgm:presLayoutVars>
          <dgm:chPref val="3"/>
        </dgm:presLayoutVars>
      </dgm:prSet>
      <dgm:spPr/>
      <dgm:t>
        <a:bodyPr/>
        <a:lstStyle/>
        <a:p>
          <a:endParaRPr lang="es-CO"/>
        </a:p>
      </dgm:t>
    </dgm:pt>
    <dgm:pt modelId="{D8704F0C-0934-46F3-B7FA-4835B6EAF2E7}" type="pres">
      <dgm:prSet presAssocID="{E12E6515-A3FE-4949-9DF9-07B82ED110DB}" presName="rootConnector1" presStyleLbl="node1" presStyleIdx="0" presStyleCnt="0"/>
      <dgm:spPr/>
      <dgm:t>
        <a:bodyPr/>
        <a:lstStyle/>
        <a:p>
          <a:endParaRPr lang="es-CO"/>
        </a:p>
      </dgm:t>
    </dgm:pt>
    <dgm:pt modelId="{F643242E-0AE0-4004-AFDE-3139D61F6C32}" type="pres">
      <dgm:prSet presAssocID="{E12E6515-A3FE-4949-9DF9-07B82ED110DB}" presName="hierChild2" presStyleCnt="0"/>
      <dgm:spPr/>
      <dgm:t>
        <a:bodyPr/>
        <a:lstStyle/>
        <a:p>
          <a:endParaRPr lang="es-CO"/>
        </a:p>
      </dgm:t>
    </dgm:pt>
    <dgm:pt modelId="{A0C28E74-716F-4764-8EA7-C5527640B432}" type="pres">
      <dgm:prSet presAssocID="{57BC5CCF-F1E1-40F3-8338-5986492ADA1B}" presName="Name37" presStyleLbl="parChTrans1D2" presStyleIdx="0" presStyleCnt="3"/>
      <dgm:spPr/>
      <dgm:t>
        <a:bodyPr/>
        <a:lstStyle/>
        <a:p>
          <a:endParaRPr lang="es-CO"/>
        </a:p>
      </dgm:t>
    </dgm:pt>
    <dgm:pt modelId="{055438AF-A58C-458E-9607-F866257521C1}" type="pres">
      <dgm:prSet presAssocID="{1E011400-4030-449C-9F39-C9310E614612}" presName="hierRoot2" presStyleCnt="0">
        <dgm:presLayoutVars>
          <dgm:hierBranch val="init"/>
        </dgm:presLayoutVars>
      </dgm:prSet>
      <dgm:spPr/>
      <dgm:t>
        <a:bodyPr/>
        <a:lstStyle/>
        <a:p>
          <a:endParaRPr lang="es-CO"/>
        </a:p>
      </dgm:t>
    </dgm:pt>
    <dgm:pt modelId="{AEDA05EE-8B5D-4724-895D-FF35033A84A9}" type="pres">
      <dgm:prSet presAssocID="{1E011400-4030-449C-9F39-C9310E614612}" presName="rootComposite" presStyleCnt="0"/>
      <dgm:spPr/>
      <dgm:t>
        <a:bodyPr/>
        <a:lstStyle/>
        <a:p>
          <a:endParaRPr lang="es-CO"/>
        </a:p>
      </dgm:t>
    </dgm:pt>
    <dgm:pt modelId="{E634C6D9-C842-4930-998C-BA0B9032DBB1}" type="pres">
      <dgm:prSet presAssocID="{1E011400-4030-449C-9F39-C9310E614612}" presName="rootText" presStyleLbl="node2" presStyleIdx="0" presStyleCnt="3">
        <dgm:presLayoutVars>
          <dgm:chPref val="3"/>
        </dgm:presLayoutVars>
      </dgm:prSet>
      <dgm:spPr/>
      <dgm:t>
        <a:bodyPr/>
        <a:lstStyle/>
        <a:p>
          <a:endParaRPr lang="es-CO"/>
        </a:p>
      </dgm:t>
    </dgm:pt>
    <dgm:pt modelId="{5E4867ED-5818-4DA7-BE0D-17E5847CEF78}" type="pres">
      <dgm:prSet presAssocID="{1E011400-4030-449C-9F39-C9310E614612}" presName="rootConnector" presStyleLbl="node2" presStyleIdx="0" presStyleCnt="3"/>
      <dgm:spPr/>
      <dgm:t>
        <a:bodyPr/>
        <a:lstStyle/>
        <a:p>
          <a:endParaRPr lang="es-CO"/>
        </a:p>
      </dgm:t>
    </dgm:pt>
    <dgm:pt modelId="{4A4C2B8C-79BD-49ED-A1BB-BD5604AB99F0}" type="pres">
      <dgm:prSet presAssocID="{1E011400-4030-449C-9F39-C9310E614612}" presName="hierChild4" presStyleCnt="0"/>
      <dgm:spPr/>
      <dgm:t>
        <a:bodyPr/>
        <a:lstStyle/>
        <a:p>
          <a:endParaRPr lang="es-CO"/>
        </a:p>
      </dgm:t>
    </dgm:pt>
    <dgm:pt modelId="{D7FB0831-0F32-4A29-B3B2-22D54E4FE09D}" type="pres">
      <dgm:prSet presAssocID="{1E011400-4030-449C-9F39-C9310E614612}" presName="hierChild5" presStyleCnt="0"/>
      <dgm:spPr/>
      <dgm:t>
        <a:bodyPr/>
        <a:lstStyle/>
        <a:p>
          <a:endParaRPr lang="es-CO"/>
        </a:p>
      </dgm:t>
    </dgm:pt>
    <dgm:pt modelId="{55F504B1-CBB1-40EB-83D9-3DAAE31D18DF}" type="pres">
      <dgm:prSet presAssocID="{3DD7CB1F-6EDC-472A-A7FC-4F6BACF33CF0}" presName="Name37" presStyleLbl="parChTrans1D2" presStyleIdx="1" presStyleCnt="3"/>
      <dgm:spPr/>
      <dgm:t>
        <a:bodyPr/>
        <a:lstStyle/>
        <a:p>
          <a:endParaRPr lang="es-CO"/>
        </a:p>
      </dgm:t>
    </dgm:pt>
    <dgm:pt modelId="{C9254F00-D7B2-4DFF-A919-C02F2D748466}" type="pres">
      <dgm:prSet presAssocID="{F07F4D89-7709-484D-8280-12C2ADE3D99C}" presName="hierRoot2" presStyleCnt="0">
        <dgm:presLayoutVars>
          <dgm:hierBranch val="init"/>
        </dgm:presLayoutVars>
      </dgm:prSet>
      <dgm:spPr/>
      <dgm:t>
        <a:bodyPr/>
        <a:lstStyle/>
        <a:p>
          <a:endParaRPr lang="es-CO"/>
        </a:p>
      </dgm:t>
    </dgm:pt>
    <dgm:pt modelId="{F41665E8-86C9-455B-93EC-6CF946A94B8A}" type="pres">
      <dgm:prSet presAssocID="{F07F4D89-7709-484D-8280-12C2ADE3D99C}" presName="rootComposite" presStyleCnt="0"/>
      <dgm:spPr/>
      <dgm:t>
        <a:bodyPr/>
        <a:lstStyle/>
        <a:p>
          <a:endParaRPr lang="es-CO"/>
        </a:p>
      </dgm:t>
    </dgm:pt>
    <dgm:pt modelId="{7444C0F1-F180-4ECE-8274-EBF6AD923413}" type="pres">
      <dgm:prSet presAssocID="{F07F4D89-7709-484D-8280-12C2ADE3D99C}" presName="rootText" presStyleLbl="node2" presStyleIdx="1" presStyleCnt="3">
        <dgm:presLayoutVars>
          <dgm:chPref val="3"/>
        </dgm:presLayoutVars>
      </dgm:prSet>
      <dgm:spPr/>
      <dgm:t>
        <a:bodyPr/>
        <a:lstStyle/>
        <a:p>
          <a:endParaRPr lang="es-CO"/>
        </a:p>
      </dgm:t>
    </dgm:pt>
    <dgm:pt modelId="{FCD96BC5-D068-49B8-9963-5234EA2CE58F}" type="pres">
      <dgm:prSet presAssocID="{F07F4D89-7709-484D-8280-12C2ADE3D99C}" presName="rootConnector" presStyleLbl="node2" presStyleIdx="1" presStyleCnt="3"/>
      <dgm:spPr/>
      <dgm:t>
        <a:bodyPr/>
        <a:lstStyle/>
        <a:p>
          <a:endParaRPr lang="es-CO"/>
        </a:p>
      </dgm:t>
    </dgm:pt>
    <dgm:pt modelId="{5E1EDF20-8E33-4B6E-94E5-09D3DB7443BB}" type="pres">
      <dgm:prSet presAssocID="{F07F4D89-7709-484D-8280-12C2ADE3D99C}" presName="hierChild4" presStyleCnt="0"/>
      <dgm:spPr/>
      <dgm:t>
        <a:bodyPr/>
        <a:lstStyle/>
        <a:p>
          <a:endParaRPr lang="es-CO"/>
        </a:p>
      </dgm:t>
    </dgm:pt>
    <dgm:pt modelId="{E3FF6B7F-645E-473B-A396-AA7651F133D8}" type="pres">
      <dgm:prSet presAssocID="{F07F4D89-7709-484D-8280-12C2ADE3D99C}" presName="hierChild5" presStyleCnt="0"/>
      <dgm:spPr/>
      <dgm:t>
        <a:bodyPr/>
        <a:lstStyle/>
        <a:p>
          <a:endParaRPr lang="es-CO"/>
        </a:p>
      </dgm:t>
    </dgm:pt>
    <dgm:pt modelId="{8608A596-3595-4328-B9D8-C290E3475EED}" type="pres">
      <dgm:prSet presAssocID="{67C6C155-860C-471F-B9FC-6D61A146EB4A}" presName="Name37" presStyleLbl="parChTrans1D2" presStyleIdx="2" presStyleCnt="3"/>
      <dgm:spPr/>
      <dgm:t>
        <a:bodyPr/>
        <a:lstStyle/>
        <a:p>
          <a:endParaRPr lang="es-CO"/>
        </a:p>
      </dgm:t>
    </dgm:pt>
    <dgm:pt modelId="{EC3FD348-6C26-4341-93B5-90AEFA9EB842}" type="pres">
      <dgm:prSet presAssocID="{AE005106-2B3B-492D-8D6B-E5D4BF27E113}" presName="hierRoot2" presStyleCnt="0">
        <dgm:presLayoutVars>
          <dgm:hierBranch val="init"/>
        </dgm:presLayoutVars>
      </dgm:prSet>
      <dgm:spPr/>
      <dgm:t>
        <a:bodyPr/>
        <a:lstStyle/>
        <a:p>
          <a:endParaRPr lang="es-CO"/>
        </a:p>
      </dgm:t>
    </dgm:pt>
    <dgm:pt modelId="{256467D1-2A57-4084-9A2F-BD1B54FFEA77}" type="pres">
      <dgm:prSet presAssocID="{AE005106-2B3B-492D-8D6B-E5D4BF27E113}" presName="rootComposite" presStyleCnt="0"/>
      <dgm:spPr/>
      <dgm:t>
        <a:bodyPr/>
        <a:lstStyle/>
        <a:p>
          <a:endParaRPr lang="es-CO"/>
        </a:p>
      </dgm:t>
    </dgm:pt>
    <dgm:pt modelId="{ED95580F-21B4-4B8C-9BD7-AFDF361D32D5}" type="pres">
      <dgm:prSet presAssocID="{AE005106-2B3B-492D-8D6B-E5D4BF27E113}" presName="rootText" presStyleLbl="node2" presStyleIdx="2" presStyleCnt="3">
        <dgm:presLayoutVars>
          <dgm:chPref val="3"/>
        </dgm:presLayoutVars>
      </dgm:prSet>
      <dgm:spPr/>
      <dgm:t>
        <a:bodyPr/>
        <a:lstStyle/>
        <a:p>
          <a:endParaRPr lang="es-CO"/>
        </a:p>
      </dgm:t>
    </dgm:pt>
    <dgm:pt modelId="{498874A6-05C3-4F01-B853-465A54ACD055}" type="pres">
      <dgm:prSet presAssocID="{AE005106-2B3B-492D-8D6B-E5D4BF27E113}" presName="rootConnector" presStyleLbl="node2" presStyleIdx="2" presStyleCnt="3"/>
      <dgm:spPr/>
      <dgm:t>
        <a:bodyPr/>
        <a:lstStyle/>
        <a:p>
          <a:endParaRPr lang="es-CO"/>
        </a:p>
      </dgm:t>
    </dgm:pt>
    <dgm:pt modelId="{F9827E6D-FF9D-42CC-9513-0D7D8D3A6C66}" type="pres">
      <dgm:prSet presAssocID="{AE005106-2B3B-492D-8D6B-E5D4BF27E113}" presName="hierChild4" presStyleCnt="0"/>
      <dgm:spPr/>
      <dgm:t>
        <a:bodyPr/>
        <a:lstStyle/>
        <a:p>
          <a:endParaRPr lang="es-CO"/>
        </a:p>
      </dgm:t>
    </dgm:pt>
    <dgm:pt modelId="{1386B569-4D3B-45D2-8D83-C1B5A46888FF}" type="pres">
      <dgm:prSet presAssocID="{AE005106-2B3B-492D-8D6B-E5D4BF27E113}" presName="hierChild5" presStyleCnt="0"/>
      <dgm:spPr/>
      <dgm:t>
        <a:bodyPr/>
        <a:lstStyle/>
        <a:p>
          <a:endParaRPr lang="es-CO"/>
        </a:p>
      </dgm:t>
    </dgm:pt>
    <dgm:pt modelId="{2ADCF2CE-9156-4F1E-A84A-8A1BD0B0AF22}" type="pres">
      <dgm:prSet presAssocID="{E12E6515-A3FE-4949-9DF9-07B82ED110DB}" presName="hierChild3" presStyleCnt="0"/>
      <dgm:spPr/>
      <dgm:t>
        <a:bodyPr/>
        <a:lstStyle/>
        <a:p>
          <a:endParaRPr lang="es-CO"/>
        </a:p>
      </dgm:t>
    </dgm:pt>
  </dgm:ptLst>
  <dgm:cxnLst>
    <dgm:cxn modelId="{612DF6DE-01A3-4600-9F82-519D979F1350}" type="presOf" srcId="{E12E6515-A3FE-4949-9DF9-07B82ED110DB}" destId="{D8704F0C-0934-46F3-B7FA-4835B6EAF2E7}" srcOrd="1" destOrd="0" presId="urn:microsoft.com/office/officeart/2005/8/layout/orgChart1"/>
    <dgm:cxn modelId="{1F32BC8D-7997-4483-82B2-AB8309A64AC0}" type="presOf" srcId="{1E011400-4030-449C-9F39-C9310E614612}" destId="{E634C6D9-C842-4930-998C-BA0B9032DBB1}" srcOrd="0" destOrd="0" presId="urn:microsoft.com/office/officeart/2005/8/layout/orgChart1"/>
    <dgm:cxn modelId="{F43A5D57-3214-4BE9-9E21-051A17C0B029}" type="presOf" srcId="{57BC5CCF-F1E1-40F3-8338-5986492ADA1B}" destId="{A0C28E74-716F-4764-8EA7-C5527640B432}" srcOrd="0" destOrd="0" presId="urn:microsoft.com/office/officeart/2005/8/layout/orgChart1"/>
    <dgm:cxn modelId="{1F5F856B-9262-4A2B-85BD-64549112E9A1}" srcId="{E12E6515-A3FE-4949-9DF9-07B82ED110DB}" destId="{1E011400-4030-449C-9F39-C9310E614612}" srcOrd="0" destOrd="0" parTransId="{57BC5CCF-F1E1-40F3-8338-5986492ADA1B}" sibTransId="{BF5FBFFC-6CB6-48E1-BBB8-499FC06EB5F5}"/>
    <dgm:cxn modelId="{91C5484B-AC49-494F-812B-2048EC059DA5}" type="presOf" srcId="{F07F4D89-7709-484D-8280-12C2ADE3D99C}" destId="{7444C0F1-F180-4ECE-8274-EBF6AD923413}" srcOrd="0" destOrd="0" presId="urn:microsoft.com/office/officeart/2005/8/layout/orgChart1"/>
    <dgm:cxn modelId="{7E56CAFC-644E-4593-9971-F9B95FF6171D}" srcId="{E12E6515-A3FE-4949-9DF9-07B82ED110DB}" destId="{F07F4D89-7709-484D-8280-12C2ADE3D99C}" srcOrd="1" destOrd="0" parTransId="{3DD7CB1F-6EDC-472A-A7FC-4F6BACF33CF0}" sibTransId="{410B776E-2CE6-479E-B3DA-E40036B46519}"/>
    <dgm:cxn modelId="{6E2CFC96-09C6-4FBC-867C-956866BB7560}" type="presOf" srcId="{AE005106-2B3B-492D-8D6B-E5D4BF27E113}" destId="{498874A6-05C3-4F01-B853-465A54ACD055}" srcOrd="1" destOrd="0" presId="urn:microsoft.com/office/officeart/2005/8/layout/orgChart1"/>
    <dgm:cxn modelId="{6789B5D0-5214-4F75-B0BA-0BCB204CC5AC}" type="presOf" srcId="{E12E6515-A3FE-4949-9DF9-07B82ED110DB}" destId="{3A7B0F3B-2886-4182-9D59-145EC84E82BF}" srcOrd="0" destOrd="0" presId="urn:microsoft.com/office/officeart/2005/8/layout/orgChart1"/>
    <dgm:cxn modelId="{DE8BD7A1-A8AA-4B2F-921D-58116F11F0AA}" type="presOf" srcId="{3CF17465-F5EA-4942-AA57-818DA66B5FA8}" destId="{9A80704A-28F1-470C-BA62-E2DA3A9AEBFD}" srcOrd="0" destOrd="0" presId="urn:microsoft.com/office/officeart/2005/8/layout/orgChart1"/>
    <dgm:cxn modelId="{2B405A62-08E9-4A6C-A509-12E00DBBB137}" srcId="{3CF17465-F5EA-4942-AA57-818DA66B5FA8}" destId="{E12E6515-A3FE-4949-9DF9-07B82ED110DB}" srcOrd="0" destOrd="0" parTransId="{E1F1DA6B-BE78-4626-AF14-CC70ED4A0696}" sibTransId="{B0EC7065-E23D-4F3D-B4F6-30F27A846A17}"/>
    <dgm:cxn modelId="{71EBF5E0-C11B-4E78-B9F5-A58F8D2337FC}" srcId="{E12E6515-A3FE-4949-9DF9-07B82ED110DB}" destId="{AE005106-2B3B-492D-8D6B-E5D4BF27E113}" srcOrd="2" destOrd="0" parTransId="{67C6C155-860C-471F-B9FC-6D61A146EB4A}" sibTransId="{2C48311D-A3C0-438E-A187-06375B5E0B22}"/>
    <dgm:cxn modelId="{85A6E06C-ABC1-4905-99EE-1CF1F08E3270}" type="presOf" srcId="{1E011400-4030-449C-9F39-C9310E614612}" destId="{5E4867ED-5818-4DA7-BE0D-17E5847CEF78}" srcOrd="1" destOrd="0" presId="urn:microsoft.com/office/officeart/2005/8/layout/orgChart1"/>
    <dgm:cxn modelId="{2CD728B9-3BFD-4B8C-8AAD-CBDEEB803CDF}" type="presOf" srcId="{67C6C155-860C-471F-B9FC-6D61A146EB4A}" destId="{8608A596-3595-4328-B9D8-C290E3475EED}" srcOrd="0" destOrd="0" presId="urn:microsoft.com/office/officeart/2005/8/layout/orgChart1"/>
    <dgm:cxn modelId="{CACC7F5D-02B2-4A69-B7FB-20B770C87529}" type="presOf" srcId="{3DD7CB1F-6EDC-472A-A7FC-4F6BACF33CF0}" destId="{55F504B1-CBB1-40EB-83D9-3DAAE31D18DF}" srcOrd="0" destOrd="0" presId="urn:microsoft.com/office/officeart/2005/8/layout/orgChart1"/>
    <dgm:cxn modelId="{DACA2D48-6ED0-423D-B243-06ABD7747702}" type="presOf" srcId="{AE005106-2B3B-492D-8D6B-E5D4BF27E113}" destId="{ED95580F-21B4-4B8C-9BD7-AFDF361D32D5}" srcOrd="0" destOrd="0" presId="urn:microsoft.com/office/officeart/2005/8/layout/orgChart1"/>
    <dgm:cxn modelId="{7AC73963-C5AA-4E12-A117-89416D7F71C1}" type="presOf" srcId="{F07F4D89-7709-484D-8280-12C2ADE3D99C}" destId="{FCD96BC5-D068-49B8-9963-5234EA2CE58F}" srcOrd="1" destOrd="0" presId="urn:microsoft.com/office/officeart/2005/8/layout/orgChart1"/>
    <dgm:cxn modelId="{A08F633F-1C53-47DE-B546-9391604FD2D5}" type="presParOf" srcId="{9A80704A-28F1-470C-BA62-E2DA3A9AEBFD}" destId="{CA15DE4A-0078-4472-90B5-3E63870F6E32}" srcOrd="0" destOrd="0" presId="urn:microsoft.com/office/officeart/2005/8/layout/orgChart1"/>
    <dgm:cxn modelId="{E8B3FC03-C2E2-4343-8AB1-40E758568ED1}" type="presParOf" srcId="{CA15DE4A-0078-4472-90B5-3E63870F6E32}" destId="{24319698-B6EC-4466-8DAB-5B1D20589955}" srcOrd="0" destOrd="0" presId="urn:microsoft.com/office/officeart/2005/8/layout/orgChart1"/>
    <dgm:cxn modelId="{A88EC721-160D-4F5A-BC29-FE52E285DAF4}" type="presParOf" srcId="{24319698-B6EC-4466-8DAB-5B1D20589955}" destId="{3A7B0F3B-2886-4182-9D59-145EC84E82BF}" srcOrd="0" destOrd="0" presId="urn:microsoft.com/office/officeart/2005/8/layout/orgChart1"/>
    <dgm:cxn modelId="{CF18FAF0-5401-468F-9D57-47C63C860E73}" type="presParOf" srcId="{24319698-B6EC-4466-8DAB-5B1D20589955}" destId="{D8704F0C-0934-46F3-B7FA-4835B6EAF2E7}" srcOrd="1" destOrd="0" presId="urn:microsoft.com/office/officeart/2005/8/layout/orgChart1"/>
    <dgm:cxn modelId="{E065CB9B-1FC1-40C6-8B0B-FE27CED11459}" type="presParOf" srcId="{CA15DE4A-0078-4472-90B5-3E63870F6E32}" destId="{F643242E-0AE0-4004-AFDE-3139D61F6C32}" srcOrd="1" destOrd="0" presId="urn:microsoft.com/office/officeart/2005/8/layout/orgChart1"/>
    <dgm:cxn modelId="{842CB197-73F3-4FFF-8059-4DAE769C4077}" type="presParOf" srcId="{F643242E-0AE0-4004-AFDE-3139D61F6C32}" destId="{A0C28E74-716F-4764-8EA7-C5527640B432}" srcOrd="0" destOrd="0" presId="urn:microsoft.com/office/officeart/2005/8/layout/orgChart1"/>
    <dgm:cxn modelId="{1C740AB9-6C78-4879-92F5-8883048F1990}" type="presParOf" srcId="{F643242E-0AE0-4004-AFDE-3139D61F6C32}" destId="{055438AF-A58C-458E-9607-F866257521C1}" srcOrd="1" destOrd="0" presId="urn:microsoft.com/office/officeart/2005/8/layout/orgChart1"/>
    <dgm:cxn modelId="{0A1B4885-69D9-49BB-A28F-0407F9959B86}" type="presParOf" srcId="{055438AF-A58C-458E-9607-F866257521C1}" destId="{AEDA05EE-8B5D-4724-895D-FF35033A84A9}" srcOrd="0" destOrd="0" presId="urn:microsoft.com/office/officeart/2005/8/layout/orgChart1"/>
    <dgm:cxn modelId="{0355D54F-F1DB-49FF-B67F-773870036BB9}" type="presParOf" srcId="{AEDA05EE-8B5D-4724-895D-FF35033A84A9}" destId="{E634C6D9-C842-4930-998C-BA0B9032DBB1}" srcOrd="0" destOrd="0" presId="urn:microsoft.com/office/officeart/2005/8/layout/orgChart1"/>
    <dgm:cxn modelId="{B3998785-E0AF-4A92-B374-D11862CB3C0E}" type="presParOf" srcId="{AEDA05EE-8B5D-4724-895D-FF35033A84A9}" destId="{5E4867ED-5818-4DA7-BE0D-17E5847CEF78}" srcOrd="1" destOrd="0" presId="urn:microsoft.com/office/officeart/2005/8/layout/orgChart1"/>
    <dgm:cxn modelId="{05A2149B-0BFE-4571-878F-8BFD2E0CB09C}" type="presParOf" srcId="{055438AF-A58C-458E-9607-F866257521C1}" destId="{4A4C2B8C-79BD-49ED-A1BB-BD5604AB99F0}" srcOrd="1" destOrd="0" presId="urn:microsoft.com/office/officeart/2005/8/layout/orgChart1"/>
    <dgm:cxn modelId="{E2B0EDFA-D748-4FF5-8994-EA3A16C9B47F}" type="presParOf" srcId="{055438AF-A58C-458E-9607-F866257521C1}" destId="{D7FB0831-0F32-4A29-B3B2-22D54E4FE09D}" srcOrd="2" destOrd="0" presId="urn:microsoft.com/office/officeart/2005/8/layout/orgChart1"/>
    <dgm:cxn modelId="{8F3F3A19-BE79-4F07-81B5-562C3A3D267B}" type="presParOf" srcId="{F643242E-0AE0-4004-AFDE-3139D61F6C32}" destId="{55F504B1-CBB1-40EB-83D9-3DAAE31D18DF}" srcOrd="2" destOrd="0" presId="urn:microsoft.com/office/officeart/2005/8/layout/orgChart1"/>
    <dgm:cxn modelId="{85E63B46-5ABA-415D-A3A8-BBA8BF785910}" type="presParOf" srcId="{F643242E-0AE0-4004-AFDE-3139D61F6C32}" destId="{C9254F00-D7B2-4DFF-A919-C02F2D748466}" srcOrd="3" destOrd="0" presId="urn:microsoft.com/office/officeart/2005/8/layout/orgChart1"/>
    <dgm:cxn modelId="{7D89C031-BEAF-4DE1-ADA6-3F6BA7C41C3B}" type="presParOf" srcId="{C9254F00-D7B2-4DFF-A919-C02F2D748466}" destId="{F41665E8-86C9-455B-93EC-6CF946A94B8A}" srcOrd="0" destOrd="0" presId="urn:microsoft.com/office/officeart/2005/8/layout/orgChart1"/>
    <dgm:cxn modelId="{F5573C7C-8211-4A68-9165-B9D5EA43E494}" type="presParOf" srcId="{F41665E8-86C9-455B-93EC-6CF946A94B8A}" destId="{7444C0F1-F180-4ECE-8274-EBF6AD923413}" srcOrd="0" destOrd="0" presId="urn:microsoft.com/office/officeart/2005/8/layout/orgChart1"/>
    <dgm:cxn modelId="{35C10181-97D7-43E7-8AF6-799056A1F7D9}" type="presParOf" srcId="{F41665E8-86C9-455B-93EC-6CF946A94B8A}" destId="{FCD96BC5-D068-49B8-9963-5234EA2CE58F}" srcOrd="1" destOrd="0" presId="urn:microsoft.com/office/officeart/2005/8/layout/orgChart1"/>
    <dgm:cxn modelId="{9BEA8A02-DB77-4B5B-8E33-92C4C0A83C1E}" type="presParOf" srcId="{C9254F00-D7B2-4DFF-A919-C02F2D748466}" destId="{5E1EDF20-8E33-4B6E-94E5-09D3DB7443BB}" srcOrd="1" destOrd="0" presId="urn:microsoft.com/office/officeart/2005/8/layout/orgChart1"/>
    <dgm:cxn modelId="{55F100FC-063C-46FE-B602-7A33A58C45D7}" type="presParOf" srcId="{C9254F00-D7B2-4DFF-A919-C02F2D748466}" destId="{E3FF6B7F-645E-473B-A396-AA7651F133D8}" srcOrd="2" destOrd="0" presId="urn:microsoft.com/office/officeart/2005/8/layout/orgChart1"/>
    <dgm:cxn modelId="{6D8EF35D-625D-4FC8-8809-00D6DE942B3F}" type="presParOf" srcId="{F643242E-0AE0-4004-AFDE-3139D61F6C32}" destId="{8608A596-3595-4328-B9D8-C290E3475EED}" srcOrd="4" destOrd="0" presId="urn:microsoft.com/office/officeart/2005/8/layout/orgChart1"/>
    <dgm:cxn modelId="{E921EA39-EBE6-4FCB-99E2-59491AC81822}" type="presParOf" srcId="{F643242E-0AE0-4004-AFDE-3139D61F6C32}" destId="{EC3FD348-6C26-4341-93B5-90AEFA9EB842}" srcOrd="5" destOrd="0" presId="urn:microsoft.com/office/officeart/2005/8/layout/orgChart1"/>
    <dgm:cxn modelId="{BBA0B8AE-CF95-44E3-8670-B6C3C9AAB4D7}" type="presParOf" srcId="{EC3FD348-6C26-4341-93B5-90AEFA9EB842}" destId="{256467D1-2A57-4084-9A2F-BD1B54FFEA77}" srcOrd="0" destOrd="0" presId="urn:microsoft.com/office/officeart/2005/8/layout/orgChart1"/>
    <dgm:cxn modelId="{DB5813F7-6CBA-4390-BF81-AEB132CDD7E0}" type="presParOf" srcId="{256467D1-2A57-4084-9A2F-BD1B54FFEA77}" destId="{ED95580F-21B4-4B8C-9BD7-AFDF361D32D5}" srcOrd="0" destOrd="0" presId="urn:microsoft.com/office/officeart/2005/8/layout/orgChart1"/>
    <dgm:cxn modelId="{84ED633B-0456-48FC-8936-5F0B71B78645}" type="presParOf" srcId="{256467D1-2A57-4084-9A2F-BD1B54FFEA77}" destId="{498874A6-05C3-4F01-B853-465A54ACD055}" srcOrd="1" destOrd="0" presId="urn:microsoft.com/office/officeart/2005/8/layout/orgChart1"/>
    <dgm:cxn modelId="{B1588B64-531A-499E-B361-3E760C0681A5}" type="presParOf" srcId="{EC3FD348-6C26-4341-93B5-90AEFA9EB842}" destId="{F9827E6D-FF9D-42CC-9513-0D7D8D3A6C66}" srcOrd="1" destOrd="0" presId="urn:microsoft.com/office/officeart/2005/8/layout/orgChart1"/>
    <dgm:cxn modelId="{A61D3AE9-7ABF-43BD-8799-7D2690FD0E9A}" type="presParOf" srcId="{EC3FD348-6C26-4341-93B5-90AEFA9EB842}" destId="{1386B569-4D3B-45D2-8D83-C1B5A46888FF}" srcOrd="2" destOrd="0" presId="urn:microsoft.com/office/officeart/2005/8/layout/orgChart1"/>
    <dgm:cxn modelId="{F46A3A14-E8C4-40DF-AACD-017F83E8BA4A}" type="presParOf" srcId="{CA15DE4A-0078-4472-90B5-3E63870F6E32}" destId="{2ADCF2CE-9156-4F1E-A84A-8A1BD0B0AF2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654FB22-667F-4073-80AD-AAAE1CBA1215}" type="doc">
      <dgm:prSet loTypeId="urn:microsoft.com/office/officeart/2005/8/layout/hierarchy4" loCatId="hierarchy" qsTypeId="urn:microsoft.com/office/officeart/2005/8/quickstyle/simple1" qsCatId="simple" csTypeId="urn:microsoft.com/office/officeart/2005/8/colors/colorful3" csCatId="colorful" phldr="1"/>
      <dgm:spPr/>
      <dgm:t>
        <a:bodyPr/>
        <a:lstStyle/>
        <a:p>
          <a:endParaRPr lang="es-CO"/>
        </a:p>
      </dgm:t>
    </dgm:pt>
    <dgm:pt modelId="{A7DFFDD3-8C54-40A1-8618-BBC985FADCA2}">
      <dgm:prSet phldrT="[Texto]" custT="1"/>
      <dgm:spPr/>
      <dgm:t>
        <a:bodyPr/>
        <a:lstStyle/>
        <a:p>
          <a:r>
            <a:rPr lang="es-CO" sz="3800" dirty="0" smtClean="0"/>
            <a:t>RAZONES DE RENTABILIDAD</a:t>
          </a:r>
        </a:p>
        <a:p>
          <a:r>
            <a:rPr lang="es-CO" sz="2000" dirty="0" smtClean="0"/>
            <a:t>Capacidad para generar utilidades</a:t>
          </a:r>
          <a:endParaRPr lang="es-CO" sz="2000" dirty="0"/>
        </a:p>
      </dgm:t>
    </dgm:pt>
    <dgm:pt modelId="{6A800D5A-0FAA-43CE-97FB-80695823ECAD}" type="parTrans" cxnId="{69F75C04-C011-406B-84C1-F885114C15E9}">
      <dgm:prSet/>
      <dgm:spPr/>
      <dgm:t>
        <a:bodyPr/>
        <a:lstStyle/>
        <a:p>
          <a:endParaRPr lang="es-CO"/>
        </a:p>
      </dgm:t>
    </dgm:pt>
    <dgm:pt modelId="{9106B3FE-2614-4728-8344-F43057020478}" type="sibTrans" cxnId="{69F75C04-C011-406B-84C1-F885114C15E9}">
      <dgm:prSet/>
      <dgm:spPr/>
      <dgm:t>
        <a:bodyPr/>
        <a:lstStyle/>
        <a:p>
          <a:endParaRPr lang="es-CO"/>
        </a:p>
      </dgm:t>
    </dgm:pt>
    <dgm:pt modelId="{0DD8B152-8AD2-4D1F-8584-8D53D523ADF2}">
      <dgm:prSet phldrT="[Texto]" custT="1"/>
      <dgm:spPr/>
      <dgm:t>
        <a:bodyPr/>
        <a:lstStyle/>
        <a:p>
          <a:r>
            <a:rPr lang="es-CO" sz="2400" dirty="0" smtClean="0"/>
            <a:t>Sobre Ventas</a:t>
          </a:r>
        </a:p>
        <a:p>
          <a:r>
            <a:rPr lang="es-CO" sz="1600" dirty="0" smtClean="0"/>
            <a:t>Utilidad obtenida</a:t>
          </a:r>
        </a:p>
        <a:p>
          <a:r>
            <a:rPr lang="es-CO" sz="2400" dirty="0" smtClean="0"/>
            <a:t>2014	2017</a:t>
          </a:r>
        </a:p>
        <a:p>
          <a:r>
            <a:rPr lang="es-CO" sz="2400" dirty="0" smtClean="0"/>
            <a:t>$8,94	$21,38</a:t>
          </a:r>
        </a:p>
      </dgm:t>
    </dgm:pt>
    <dgm:pt modelId="{F5F5BCC6-EE6E-42F7-8246-53995C4BE22E}" type="parTrans" cxnId="{C3D224A0-1C66-44C7-B46D-F1C6CBD40F5F}">
      <dgm:prSet/>
      <dgm:spPr/>
      <dgm:t>
        <a:bodyPr/>
        <a:lstStyle/>
        <a:p>
          <a:endParaRPr lang="es-CO"/>
        </a:p>
      </dgm:t>
    </dgm:pt>
    <dgm:pt modelId="{E64164B7-5B65-4A2F-B25C-61B2953BD3B4}" type="sibTrans" cxnId="{C3D224A0-1C66-44C7-B46D-F1C6CBD40F5F}">
      <dgm:prSet/>
      <dgm:spPr/>
      <dgm:t>
        <a:bodyPr/>
        <a:lstStyle/>
        <a:p>
          <a:endParaRPr lang="es-CO"/>
        </a:p>
      </dgm:t>
    </dgm:pt>
    <dgm:pt modelId="{D10624F9-0D6B-4241-82CA-2775112D16DD}">
      <dgm:prSet phldrT="[Texto]" custT="1"/>
      <dgm:spPr/>
      <dgm:t>
        <a:bodyPr/>
        <a:lstStyle/>
        <a:p>
          <a:r>
            <a:rPr lang="es-CO" sz="2400" dirty="0" smtClean="0"/>
            <a:t>Sobre Activos</a:t>
          </a:r>
        </a:p>
        <a:p>
          <a:r>
            <a:rPr lang="es-CO" sz="1600" dirty="0" smtClean="0"/>
            <a:t>Utilidad por cada $100,00</a:t>
          </a:r>
        </a:p>
        <a:p>
          <a:r>
            <a:rPr lang="es-CO" sz="2400" dirty="0" smtClean="0"/>
            <a:t>2014	2017</a:t>
          </a:r>
        </a:p>
        <a:p>
          <a:r>
            <a:rPr lang="es-CO" sz="2400" dirty="0" smtClean="0"/>
            <a:t>$14,61	$48,52</a:t>
          </a:r>
        </a:p>
      </dgm:t>
    </dgm:pt>
    <dgm:pt modelId="{67F74389-6100-484B-8F9A-5B8421FC8BF0}" type="parTrans" cxnId="{0F191276-14C9-46D7-8911-566B8FCC66E3}">
      <dgm:prSet/>
      <dgm:spPr/>
      <dgm:t>
        <a:bodyPr/>
        <a:lstStyle/>
        <a:p>
          <a:endParaRPr lang="es-CO"/>
        </a:p>
      </dgm:t>
    </dgm:pt>
    <dgm:pt modelId="{47D1C188-D9BC-4D63-871A-2E411E825413}" type="sibTrans" cxnId="{0F191276-14C9-46D7-8911-566B8FCC66E3}">
      <dgm:prSet/>
      <dgm:spPr/>
      <dgm:t>
        <a:bodyPr/>
        <a:lstStyle/>
        <a:p>
          <a:endParaRPr lang="es-CO"/>
        </a:p>
      </dgm:t>
    </dgm:pt>
    <dgm:pt modelId="{53F1D852-4460-4FC2-9A0E-6B8052393E01}">
      <dgm:prSet phldrT="[Texto]" custT="1"/>
      <dgm:spPr/>
      <dgm:t>
        <a:bodyPr/>
        <a:lstStyle/>
        <a:p>
          <a:r>
            <a:rPr lang="es-CO" sz="2400" dirty="0" smtClean="0"/>
            <a:t>Sobre Patrimonio</a:t>
          </a:r>
        </a:p>
        <a:p>
          <a:r>
            <a:rPr lang="es-CO" sz="1600" dirty="0" smtClean="0"/>
            <a:t>Utilidad por cada $100,00</a:t>
          </a:r>
        </a:p>
        <a:p>
          <a:r>
            <a:rPr lang="es-CO" sz="2400" dirty="0" smtClean="0"/>
            <a:t>2014	2017</a:t>
          </a:r>
        </a:p>
        <a:p>
          <a:r>
            <a:rPr lang="es-CO" sz="2400" dirty="0" smtClean="0"/>
            <a:t>$37,51	$220,00</a:t>
          </a:r>
        </a:p>
      </dgm:t>
    </dgm:pt>
    <dgm:pt modelId="{4305C489-44D9-4263-BAAE-2B85B6EC8C9F}" type="parTrans" cxnId="{A606F75A-AAA0-4292-8DD1-D701A2A0FB69}">
      <dgm:prSet/>
      <dgm:spPr/>
      <dgm:t>
        <a:bodyPr/>
        <a:lstStyle/>
        <a:p>
          <a:endParaRPr lang="es-CO"/>
        </a:p>
      </dgm:t>
    </dgm:pt>
    <dgm:pt modelId="{6E4775A3-2C18-471B-8C66-319D6ED4A620}" type="sibTrans" cxnId="{A606F75A-AAA0-4292-8DD1-D701A2A0FB69}">
      <dgm:prSet/>
      <dgm:spPr/>
      <dgm:t>
        <a:bodyPr/>
        <a:lstStyle/>
        <a:p>
          <a:endParaRPr lang="es-CO"/>
        </a:p>
      </dgm:t>
    </dgm:pt>
    <dgm:pt modelId="{98419C73-F462-45A6-8288-6D409CBF0604}" type="pres">
      <dgm:prSet presAssocID="{E654FB22-667F-4073-80AD-AAAE1CBA1215}" presName="Name0" presStyleCnt="0">
        <dgm:presLayoutVars>
          <dgm:chPref val="1"/>
          <dgm:dir/>
          <dgm:animOne val="branch"/>
          <dgm:animLvl val="lvl"/>
          <dgm:resizeHandles/>
        </dgm:presLayoutVars>
      </dgm:prSet>
      <dgm:spPr/>
      <dgm:t>
        <a:bodyPr/>
        <a:lstStyle/>
        <a:p>
          <a:endParaRPr lang="es-CO"/>
        </a:p>
      </dgm:t>
    </dgm:pt>
    <dgm:pt modelId="{BD5C8745-0088-4D9D-B8D2-BEB83ED5824C}" type="pres">
      <dgm:prSet presAssocID="{A7DFFDD3-8C54-40A1-8618-BBC985FADCA2}" presName="vertOne" presStyleCnt="0"/>
      <dgm:spPr/>
    </dgm:pt>
    <dgm:pt modelId="{68136862-F265-4D40-A0D1-CAE74271DAB1}" type="pres">
      <dgm:prSet presAssocID="{A7DFFDD3-8C54-40A1-8618-BBC985FADCA2}" presName="txOne" presStyleLbl="node0" presStyleIdx="0" presStyleCnt="1">
        <dgm:presLayoutVars>
          <dgm:chPref val="3"/>
        </dgm:presLayoutVars>
      </dgm:prSet>
      <dgm:spPr/>
      <dgm:t>
        <a:bodyPr/>
        <a:lstStyle/>
        <a:p>
          <a:endParaRPr lang="es-CO"/>
        </a:p>
      </dgm:t>
    </dgm:pt>
    <dgm:pt modelId="{58F4728E-2435-470F-A679-56560A4892A5}" type="pres">
      <dgm:prSet presAssocID="{A7DFFDD3-8C54-40A1-8618-BBC985FADCA2}" presName="parTransOne" presStyleCnt="0"/>
      <dgm:spPr/>
    </dgm:pt>
    <dgm:pt modelId="{83681D02-85D2-4662-8939-9B64C489AAFA}" type="pres">
      <dgm:prSet presAssocID="{A7DFFDD3-8C54-40A1-8618-BBC985FADCA2}" presName="horzOne" presStyleCnt="0"/>
      <dgm:spPr/>
    </dgm:pt>
    <dgm:pt modelId="{87A38E0A-A6FE-4BD4-AA9D-9CAA24B68795}" type="pres">
      <dgm:prSet presAssocID="{0DD8B152-8AD2-4D1F-8584-8D53D523ADF2}" presName="vertTwo" presStyleCnt="0"/>
      <dgm:spPr/>
    </dgm:pt>
    <dgm:pt modelId="{2BFE2A7B-5A6D-4160-8B29-6C1EB2C81FEC}" type="pres">
      <dgm:prSet presAssocID="{0DD8B152-8AD2-4D1F-8584-8D53D523ADF2}" presName="txTwo" presStyleLbl="node2" presStyleIdx="0" presStyleCnt="3">
        <dgm:presLayoutVars>
          <dgm:chPref val="3"/>
        </dgm:presLayoutVars>
      </dgm:prSet>
      <dgm:spPr/>
      <dgm:t>
        <a:bodyPr/>
        <a:lstStyle/>
        <a:p>
          <a:endParaRPr lang="es-CO"/>
        </a:p>
      </dgm:t>
    </dgm:pt>
    <dgm:pt modelId="{3A87464E-391B-432F-9C0E-8FDA401C6E46}" type="pres">
      <dgm:prSet presAssocID="{0DD8B152-8AD2-4D1F-8584-8D53D523ADF2}" presName="horzTwo" presStyleCnt="0"/>
      <dgm:spPr/>
    </dgm:pt>
    <dgm:pt modelId="{3714AD94-8F37-471B-8E13-2C3F608F06D0}" type="pres">
      <dgm:prSet presAssocID="{E64164B7-5B65-4A2F-B25C-61B2953BD3B4}" presName="sibSpaceTwo" presStyleCnt="0"/>
      <dgm:spPr/>
    </dgm:pt>
    <dgm:pt modelId="{F8B5D241-6207-474B-88E7-CF134CFBDCF8}" type="pres">
      <dgm:prSet presAssocID="{D10624F9-0D6B-4241-82CA-2775112D16DD}" presName="vertTwo" presStyleCnt="0"/>
      <dgm:spPr/>
    </dgm:pt>
    <dgm:pt modelId="{18149BBD-5835-4EED-B638-F04AA5A9CE20}" type="pres">
      <dgm:prSet presAssocID="{D10624F9-0D6B-4241-82CA-2775112D16DD}" presName="txTwo" presStyleLbl="node2" presStyleIdx="1" presStyleCnt="3">
        <dgm:presLayoutVars>
          <dgm:chPref val="3"/>
        </dgm:presLayoutVars>
      </dgm:prSet>
      <dgm:spPr/>
      <dgm:t>
        <a:bodyPr/>
        <a:lstStyle/>
        <a:p>
          <a:endParaRPr lang="es-CO"/>
        </a:p>
      </dgm:t>
    </dgm:pt>
    <dgm:pt modelId="{C909997B-F6BB-4294-8167-4E5716179A5D}" type="pres">
      <dgm:prSet presAssocID="{D10624F9-0D6B-4241-82CA-2775112D16DD}" presName="horzTwo" presStyleCnt="0"/>
      <dgm:spPr/>
    </dgm:pt>
    <dgm:pt modelId="{41DD5EBD-530F-487A-AD96-759B2BA59A64}" type="pres">
      <dgm:prSet presAssocID="{47D1C188-D9BC-4D63-871A-2E411E825413}" presName="sibSpaceTwo" presStyleCnt="0"/>
      <dgm:spPr/>
    </dgm:pt>
    <dgm:pt modelId="{DCA39F45-BCF8-47F0-9DFA-B0962DE570A8}" type="pres">
      <dgm:prSet presAssocID="{53F1D852-4460-4FC2-9A0E-6B8052393E01}" presName="vertTwo" presStyleCnt="0"/>
      <dgm:spPr/>
    </dgm:pt>
    <dgm:pt modelId="{6E53DDC0-84C3-4596-8628-AC7F231A4B75}" type="pres">
      <dgm:prSet presAssocID="{53F1D852-4460-4FC2-9A0E-6B8052393E01}" presName="txTwo" presStyleLbl="node2" presStyleIdx="2" presStyleCnt="3">
        <dgm:presLayoutVars>
          <dgm:chPref val="3"/>
        </dgm:presLayoutVars>
      </dgm:prSet>
      <dgm:spPr/>
      <dgm:t>
        <a:bodyPr/>
        <a:lstStyle/>
        <a:p>
          <a:endParaRPr lang="es-CO"/>
        </a:p>
      </dgm:t>
    </dgm:pt>
    <dgm:pt modelId="{5A920F10-B61F-44E4-9236-EAA71837276C}" type="pres">
      <dgm:prSet presAssocID="{53F1D852-4460-4FC2-9A0E-6B8052393E01}" presName="horzTwo" presStyleCnt="0"/>
      <dgm:spPr/>
    </dgm:pt>
  </dgm:ptLst>
  <dgm:cxnLst>
    <dgm:cxn modelId="{69F75C04-C011-406B-84C1-F885114C15E9}" srcId="{E654FB22-667F-4073-80AD-AAAE1CBA1215}" destId="{A7DFFDD3-8C54-40A1-8618-BBC985FADCA2}" srcOrd="0" destOrd="0" parTransId="{6A800D5A-0FAA-43CE-97FB-80695823ECAD}" sibTransId="{9106B3FE-2614-4728-8344-F43057020478}"/>
    <dgm:cxn modelId="{A606F75A-AAA0-4292-8DD1-D701A2A0FB69}" srcId="{A7DFFDD3-8C54-40A1-8618-BBC985FADCA2}" destId="{53F1D852-4460-4FC2-9A0E-6B8052393E01}" srcOrd="2" destOrd="0" parTransId="{4305C489-44D9-4263-BAAE-2B85B6EC8C9F}" sibTransId="{6E4775A3-2C18-471B-8C66-319D6ED4A620}"/>
    <dgm:cxn modelId="{A82C3A5D-37A2-4DC2-B316-54FB7CA8C9AA}" type="presOf" srcId="{D10624F9-0D6B-4241-82CA-2775112D16DD}" destId="{18149BBD-5835-4EED-B638-F04AA5A9CE20}" srcOrd="0" destOrd="0" presId="urn:microsoft.com/office/officeart/2005/8/layout/hierarchy4"/>
    <dgm:cxn modelId="{C3D224A0-1C66-44C7-B46D-F1C6CBD40F5F}" srcId="{A7DFFDD3-8C54-40A1-8618-BBC985FADCA2}" destId="{0DD8B152-8AD2-4D1F-8584-8D53D523ADF2}" srcOrd="0" destOrd="0" parTransId="{F5F5BCC6-EE6E-42F7-8246-53995C4BE22E}" sibTransId="{E64164B7-5B65-4A2F-B25C-61B2953BD3B4}"/>
    <dgm:cxn modelId="{0F191276-14C9-46D7-8911-566B8FCC66E3}" srcId="{A7DFFDD3-8C54-40A1-8618-BBC985FADCA2}" destId="{D10624F9-0D6B-4241-82CA-2775112D16DD}" srcOrd="1" destOrd="0" parTransId="{67F74389-6100-484B-8F9A-5B8421FC8BF0}" sibTransId="{47D1C188-D9BC-4D63-871A-2E411E825413}"/>
    <dgm:cxn modelId="{A9148CC4-84BA-42FF-9666-15D0E7DA4AA5}" type="presOf" srcId="{0DD8B152-8AD2-4D1F-8584-8D53D523ADF2}" destId="{2BFE2A7B-5A6D-4160-8B29-6C1EB2C81FEC}" srcOrd="0" destOrd="0" presId="urn:microsoft.com/office/officeart/2005/8/layout/hierarchy4"/>
    <dgm:cxn modelId="{47211FDD-8DAA-4344-890B-E83D1EF21688}" type="presOf" srcId="{A7DFFDD3-8C54-40A1-8618-BBC985FADCA2}" destId="{68136862-F265-4D40-A0D1-CAE74271DAB1}" srcOrd="0" destOrd="0" presId="urn:microsoft.com/office/officeart/2005/8/layout/hierarchy4"/>
    <dgm:cxn modelId="{09697681-64F4-4F3E-B14D-0328960C80FD}" type="presOf" srcId="{E654FB22-667F-4073-80AD-AAAE1CBA1215}" destId="{98419C73-F462-45A6-8288-6D409CBF0604}" srcOrd="0" destOrd="0" presId="urn:microsoft.com/office/officeart/2005/8/layout/hierarchy4"/>
    <dgm:cxn modelId="{9A29475A-5476-4987-945A-13736272A602}" type="presOf" srcId="{53F1D852-4460-4FC2-9A0E-6B8052393E01}" destId="{6E53DDC0-84C3-4596-8628-AC7F231A4B75}" srcOrd="0" destOrd="0" presId="urn:microsoft.com/office/officeart/2005/8/layout/hierarchy4"/>
    <dgm:cxn modelId="{67C671D1-F159-45CF-862E-1B2B104A88D8}" type="presParOf" srcId="{98419C73-F462-45A6-8288-6D409CBF0604}" destId="{BD5C8745-0088-4D9D-B8D2-BEB83ED5824C}" srcOrd="0" destOrd="0" presId="urn:microsoft.com/office/officeart/2005/8/layout/hierarchy4"/>
    <dgm:cxn modelId="{C269B3F0-D0B3-4F61-AEB8-70922030A5AD}" type="presParOf" srcId="{BD5C8745-0088-4D9D-B8D2-BEB83ED5824C}" destId="{68136862-F265-4D40-A0D1-CAE74271DAB1}" srcOrd="0" destOrd="0" presId="urn:microsoft.com/office/officeart/2005/8/layout/hierarchy4"/>
    <dgm:cxn modelId="{4350DC1C-1824-46E7-AB73-F101E8782FE6}" type="presParOf" srcId="{BD5C8745-0088-4D9D-B8D2-BEB83ED5824C}" destId="{58F4728E-2435-470F-A679-56560A4892A5}" srcOrd="1" destOrd="0" presId="urn:microsoft.com/office/officeart/2005/8/layout/hierarchy4"/>
    <dgm:cxn modelId="{7D00F8D6-0853-4D82-B5AC-B57C38CC97FE}" type="presParOf" srcId="{BD5C8745-0088-4D9D-B8D2-BEB83ED5824C}" destId="{83681D02-85D2-4662-8939-9B64C489AAFA}" srcOrd="2" destOrd="0" presId="urn:microsoft.com/office/officeart/2005/8/layout/hierarchy4"/>
    <dgm:cxn modelId="{CABBD30E-607D-42DD-BD71-8E0EC1C0B731}" type="presParOf" srcId="{83681D02-85D2-4662-8939-9B64C489AAFA}" destId="{87A38E0A-A6FE-4BD4-AA9D-9CAA24B68795}" srcOrd="0" destOrd="0" presId="urn:microsoft.com/office/officeart/2005/8/layout/hierarchy4"/>
    <dgm:cxn modelId="{A32B5964-074E-4339-9CC1-829FE0FA1186}" type="presParOf" srcId="{87A38E0A-A6FE-4BD4-AA9D-9CAA24B68795}" destId="{2BFE2A7B-5A6D-4160-8B29-6C1EB2C81FEC}" srcOrd="0" destOrd="0" presId="urn:microsoft.com/office/officeart/2005/8/layout/hierarchy4"/>
    <dgm:cxn modelId="{9C1BF46A-0A41-4A02-8CEA-A9AAEDE2EC95}" type="presParOf" srcId="{87A38E0A-A6FE-4BD4-AA9D-9CAA24B68795}" destId="{3A87464E-391B-432F-9C0E-8FDA401C6E46}" srcOrd="1" destOrd="0" presId="urn:microsoft.com/office/officeart/2005/8/layout/hierarchy4"/>
    <dgm:cxn modelId="{44C71154-6B3E-43DB-8842-4A745A3506FD}" type="presParOf" srcId="{83681D02-85D2-4662-8939-9B64C489AAFA}" destId="{3714AD94-8F37-471B-8E13-2C3F608F06D0}" srcOrd="1" destOrd="0" presId="urn:microsoft.com/office/officeart/2005/8/layout/hierarchy4"/>
    <dgm:cxn modelId="{8C26DC77-1F62-4CEE-A7BD-34547BCD4E19}" type="presParOf" srcId="{83681D02-85D2-4662-8939-9B64C489AAFA}" destId="{F8B5D241-6207-474B-88E7-CF134CFBDCF8}" srcOrd="2" destOrd="0" presId="urn:microsoft.com/office/officeart/2005/8/layout/hierarchy4"/>
    <dgm:cxn modelId="{721AD439-431D-47F0-8D47-C782925527B3}" type="presParOf" srcId="{F8B5D241-6207-474B-88E7-CF134CFBDCF8}" destId="{18149BBD-5835-4EED-B638-F04AA5A9CE20}" srcOrd="0" destOrd="0" presId="urn:microsoft.com/office/officeart/2005/8/layout/hierarchy4"/>
    <dgm:cxn modelId="{FBE59B6C-2772-46CF-9AC3-40AF91A9317D}" type="presParOf" srcId="{F8B5D241-6207-474B-88E7-CF134CFBDCF8}" destId="{C909997B-F6BB-4294-8167-4E5716179A5D}" srcOrd="1" destOrd="0" presId="urn:microsoft.com/office/officeart/2005/8/layout/hierarchy4"/>
    <dgm:cxn modelId="{B4D9143F-36CE-4C3A-BF50-9613EAF119D0}" type="presParOf" srcId="{83681D02-85D2-4662-8939-9B64C489AAFA}" destId="{41DD5EBD-530F-487A-AD96-759B2BA59A64}" srcOrd="3" destOrd="0" presId="urn:microsoft.com/office/officeart/2005/8/layout/hierarchy4"/>
    <dgm:cxn modelId="{A5E487E0-BD90-4665-87E7-28CAFB2E56F4}" type="presParOf" srcId="{83681D02-85D2-4662-8939-9B64C489AAFA}" destId="{DCA39F45-BCF8-47F0-9DFA-B0962DE570A8}" srcOrd="4" destOrd="0" presId="urn:microsoft.com/office/officeart/2005/8/layout/hierarchy4"/>
    <dgm:cxn modelId="{D0CD9699-2B3E-44C4-B2F9-DF878B17D919}" type="presParOf" srcId="{DCA39F45-BCF8-47F0-9DFA-B0962DE570A8}" destId="{6E53DDC0-84C3-4596-8628-AC7F231A4B75}" srcOrd="0" destOrd="0" presId="urn:microsoft.com/office/officeart/2005/8/layout/hierarchy4"/>
    <dgm:cxn modelId="{79AA0E34-B5AB-416F-8AA9-915D28C27DBB}" type="presParOf" srcId="{DCA39F45-BCF8-47F0-9DFA-B0962DE570A8}" destId="{5A920F10-B61F-44E4-9236-EAA71837276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D1F72FA-B9A4-4289-B0FB-8EF54483E018}"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s-CO"/>
        </a:p>
      </dgm:t>
    </dgm:pt>
    <dgm:pt modelId="{51170669-DD7C-445A-A7C3-E928008B02BC}">
      <dgm:prSet/>
      <dgm:spPr/>
      <dgm:t>
        <a:bodyPr/>
        <a:lstStyle/>
        <a:p>
          <a:pPr algn="just"/>
          <a:r>
            <a:rPr lang="es-EC" dirty="0" smtClean="0"/>
            <a:t>Los factores macro y micro económicos influyen de una u otra manera afectando el entorno empresarial siendo una de las más importantes la inflación que es un determinante para la toma de decisiones empresariales, estos repercuten principalmente en los costos de la mercadería, si la inflación aumenta en los próximos años la empresa se vería afectada de una manera significativa.</a:t>
          </a:r>
          <a:endParaRPr lang="es-CO" dirty="0"/>
        </a:p>
      </dgm:t>
    </dgm:pt>
    <dgm:pt modelId="{EA2CBB25-2B88-4F6F-983F-D4388EAF07F4}" type="sibTrans" cxnId="{1A0DC955-B6F7-4504-8097-EB58AF601D96}">
      <dgm:prSet/>
      <dgm:spPr/>
      <dgm:t>
        <a:bodyPr/>
        <a:lstStyle/>
        <a:p>
          <a:endParaRPr lang="es-CO"/>
        </a:p>
      </dgm:t>
    </dgm:pt>
    <dgm:pt modelId="{8AD98B09-94B4-43CA-9CAC-1269BEAA46DF}" type="parTrans" cxnId="{1A0DC955-B6F7-4504-8097-EB58AF601D96}">
      <dgm:prSet/>
      <dgm:spPr/>
      <dgm:t>
        <a:bodyPr/>
        <a:lstStyle/>
        <a:p>
          <a:endParaRPr lang="es-CO"/>
        </a:p>
      </dgm:t>
    </dgm:pt>
    <dgm:pt modelId="{34836EB4-C5FC-40CA-B554-943B02DE241D}">
      <dgm:prSet phldrT="[Texto]"/>
      <dgm:spPr/>
      <dgm:t>
        <a:bodyPr/>
        <a:lstStyle/>
        <a:p>
          <a:pPr algn="just"/>
          <a:r>
            <a:rPr lang="es-EC" dirty="0" smtClean="0"/>
            <a:t>Agrored Cía. Ltda. a pesar de su tiempo en el mercado, no genera información para tomar decisiones en sus procesos financieros, administrativos y de ventas y su contabilidad solo esta orientada a estar al día con las obligaciones fiscales.</a:t>
          </a:r>
          <a:endParaRPr lang="es-CO" dirty="0"/>
        </a:p>
      </dgm:t>
    </dgm:pt>
    <dgm:pt modelId="{CFF483CE-D563-4F08-8FBB-FE1E5AB8142F}" type="sibTrans" cxnId="{082D2C0A-E807-4FD9-85C1-1ADFA81F29FC}">
      <dgm:prSet/>
      <dgm:spPr/>
      <dgm:t>
        <a:bodyPr/>
        <a:lstStyle/>
        <a:p>
          <a:endParaRPr lang="es-CO"/>
        </a:p>
      </dgm:t>
    </dgm:pt>
    <dgm:pt modelId="{C5C8CADE-5A40-44C7-9A9D-87562FA6CCA0}" type="parTrans" cxnId="{082D2C0A-E807-4FD9-85C1-1ADFA81F29FC}">
      <dgm:prSet/>
      <dgm:spPr/>
      <dgm:t>
        <a:bodyPr/>
        <a:lstStyle/>
        <a:p>
          <a:endParaRPr lang="es-CO"/>
        </a:p>
      </dgm:t>
    </dgm:pt>
    <dgm:pt modelId="{32826C10-8BC0-4CBB-91BF-7EB78E6089B8}" type="pres">
      <dgm:prSet presAssocID="{4D1F72FA-B9A4-4289-B0FB-8EF54483E018}" presName="Name0" presStyleCnt="0">
        <dgm:presLayoutVars>
          <dgm:chMax val="7"/>
          <dgm:chPref val="7"/>
          <dgm:dir/>
        </dgm:presLayoutVars>
      </dgm:prSet>
      <dgm:spPr/>
      <dgm:t>
        <a:bodyPr/>
        <a:lstStyle/>
        <a:p>
          <a:endParaRPr lang="es-CO"/>
        </a:p>
      </dgm:t>
    </dgm:pt>
    <dgm:pt modelId="{6FC872F7-7F31-4FD3-96D9-1349DA54E968}" type="pres">
      <dgm:prSet presAssocID="{4D1F72FA-B9A4-4289-B0FB-8EF54483E018}" presName="Name1" presStyleCnt="0"/>
      <dgm:spPr/>
      <dgm:t>
        <a:bodyPr/>
        <a:lstStyle/>
        <a:p>
          <a:endParaRPr lang="es-CO"/>
        </a:p>
      </dgm:t>
    </dgm:pt>
    <dgm:pt modelId="{7E11CFC6-5957-49F3-BD25-DFCEC16B262D}" type="pres">
      <dgm:prSet presAssocID="{4D1F72FA-B9A4-4289-B0FB-8EF54483E018}" presName="cycle" presStyleCnt="0"/>
      <dgm:spPr/>
      <dgm:t>
        <a:bodyPr/>
        <a:lstStyle/>
        <a:p>
          <a:endParaRPr lang="es-CO"/>
        </a:p>
      </dgm:t>
    </dgm:pt>
    <dgm:pt modelId="{D38D3030-8BE4-4C19-89A1-109D3793F08A}" type="pres">
      <dgm:prSet presAssocID="{4D1F72FA-B9A4-4289-B0FB-8EF54483E018}" presName="srcNode" presStyleLbl="node1" presStyleIdx="0" presStyleCnt="2"/>
      <dgm:spPr/>
      <dgm:t>
        <a:bodyPr/>
        <a:lstStyle/>
        <a:p>
          <a:endParaRPr lang="es-CO"/>
        </a:p>
      </dgm:t>
    </dgm:pt>
    <dgm:pt modelId="{F91F2792-A2FF-4ECF-83C0-384D8D50EE8F}" type="pres">
      <dgm:prSet presAssocID="{4D1F72FA-B9A4-4289-B0FB-8EF54483E018}" presName="conn" presStyleLbl="parChTrans1D2" presStyleIdx="0" presStyleCnt="1"/>
      <dgm:spPr/>
      <dgm:t>
        <a:bodyPr/>
        <a:lstStyle/>
        <a:p>
          <a:endParaRPr lang="es-CO"/>
        </a:p>
      </dgm:t>
    </dgm:pt>
    <dgm:pt modelId="{4E8B2833-A49B-4B1E-8F94-9D8D0DE935E0}" type="pres">
      <dgm:prSet presAssocID="{4D1F72FA-B9A4-4289-B0FB-8EF54483E018}" presName="extraNode" presStyleLbl="node1" presStyleIdx="0" presStyleCnt="2"/>
      <dgm:spPr/>
      <dgm:t>
        <a:bodyPr/>
        <a:lstStyle/>
        <a:p>
          <a:endParaRPr lang="es-CO"/>
        </a:p>
      </dgm:t>
    </dgm:pt>
    <dgm:pt modelId="{489E39DE-9916-4CED-B34D-D4DD0E222A5B}" type="pres">
      <dgm:prSet presAssocID="{4D1F72FA-B9A4-4289-B0FB-8EF54483E018}" presName="dstNode" presStyleLbl="node1" presStyleIdx="0" presStyleCnt="2"/>
      <dgm:spPr/>
      <dgm:t>
        <a:bodyPr/>
        <a:lstStyle/>
        <a:p>
          <a:endParaRPr lang="es-CO"/>
        </a:p>
      </dgm:t>
    </dgm:pt>
    <dgm:pt modelId="{28279A35-786D-44A7-959D-847EAB804664}" type="pres">
      <dgm:prSet presAssocID="{34836EB4-C5FC-40CA-B554-943B02DE241D}" presName="text_1" presStyleLbl="node1" presStyleIdx="0" presStyleCnt="2">
        <dgm:presLayoutVars>
          <dgm:bulletEnabled val="1"/>
        </dgm:presLayoutVars>
      </dgm:prSet>
      <dgm:spPr/>
      <dgm:t>
        <a:bodyPr/>
        <a:lstStyle/>
        <a:p>
          <a:endParaRPr lang="es-CO"/>
        </a:p>
      </dgm:t>
    </dgm:pt>
    <dgm:pt modelId="{784B8E57-3696-4C80-B4FD-CFA3ACEEAC30}" type="pres">
      <dgm:prSet presAssocID="{34836EB4-C5FC-40CA-B554-943B02DE241D}" presName="accent_1" presStyleCnt="0"/>
      <dgm:spPr/>
      <dgm:t>
        <a:bodyPr/>
        <a:lstStyle/>
        <a:p>
          <a:endParaRPr lang="es-CO"/>
        </a:p>
      </dgm:t>
    </dgm:pt>
    <dgm:pt modelId="{7074AE14-73DF-40D2-9CE8-5A3CEC27D3D1}" type="pres">
      <dgm:prSet presAssocID="{34836EB4-C5FC-40CA-B554-943B02DE241D}" presName="accentRepeatNode" presStyleLbl="solidFgAcc1" presStyleIdx="0" presStyleCnt="2"/>
      <dgm:spPr>
        <a:blipFill rotWithShape="0">
          <a:blip xmlns:r="http://schemas.openxmlformats.org/officeDocument/2006/relationships" r:embed="rId1"/>
          <a:stretch>
            <a:fillRect/>
          </a:stretch>
        </a:blipFill>
      </dgm:spPr>
      <dgm:t>
        <a:bodyPr/>
        <a:lstStyle/>
        <a:p>
          <a:endParaRPr lang="es-CO"/>
        </a:p>
      </dgm:t>
    </dgm:pt>
    <dgm:pt modelId="{CAF8DA64-588A-4588-A9F2-86710CAB7829}" type="pres">
      <dgm:prSet presAssocID="{51170669-DD7C-445A-A7C3-E928008B02BC}" presName="text_2" presStyleLbl="node1" presStyleIdx="1" presStyleCnt="2">
        <dgm:presLayoutVars>
          <dgm:bulletEnabled val="1"/>
        </dgm:presLayoutVars>
      </dgm:prSet>
      <dgm:spPr/>
      <dgm:t>
        <a:bodyPr/>
        <a:lstStyle/>
        <a:p>
          <a:endParaRPr lang="es-CO"/>
        </a:p>
      </dgm:t>
    </dgm:pt>
    <dgm:pt modelId="{B078353C-9A8F-47AA-B96E-FA370691D2BD}" type="pres">
      <dgm:prSet presAssocID="{51170669-DD7C-445A-A7C3-E928008B02BC}" presName="accent_2" presStyleCnt="0"/>
      <dgm:spPr/>
      <dgm:t>
        <a:bodyPr/>
        <a:lstStyle/>
        <a:p>
          <a:endParaRPr lang="es-CO"/>
        </a:p>
      </dgm:t>
    </dgm:pt>
    <dgm:pt modelId="{6FC44864-55C8-4A2F-97FD-672C3529FFF4}" type="pres">
      <dgm:prSet presAssocID="{51170669-DD7C-445A-A7C3-E928008B02BC}" presName="accentRepeatNode" presStyleLbl="solidFgAcc1" presStyleIdx="1" presStyleCnt="2"/>
      <dgm:spPr>
        <a:blipFill rotWithShape="0">
          <a:blip xmlns:r="http://schemas.openxmlformats.org/officeDocument/2006/relationships" r:embed="rId2"/>
          <a:stretch>
            <a:fillRect/>
          </a:stretch>
        </a:blipFill>
      </dgm:spPr>
      <dgm:t>
        <a:bodyPr/>
        <a:lstStyle/>
        <a:p>
          <a:endParaRPr lang="es-CO"/>
        </a:p>
      </dgm:t>
    </dgm:pt>
  </dgm:ptLst>
  <dgm:cxnLst>
    <dgm:cxn modelId="{1727E623-2919-4C48-8811-081ECC6E31DC}" type="presOf" srcId="{CFF483CE-D563-4F08-8FBB-FE1E5AB8142F}" destId="{F91F2792-A2FF-4ECF-83C0-384D8D50EE8F}" srcOrd="0" destOrd="0" presId="urn:microsoft.com/office/officeart/2008/layout/VerticalCurvedList"/>
    <dgm:cxn modelId="{082D2C0A-E807-4FD9-85C1-1ADFA81F29FC}" srcId="{4D1F72FA-B9A4-4289-B0FB-8EF54483E018}" destId="{34836EB4-C5FC-40CA-B554-943B02DE241D}" srcOrd="0" destOrd="0" parTransId="{C5C8CADE-5A40-44C7-9A9D-87562FA6CCA0}" sibTransId="{CFF483CE-D563-4F08-8FBB-FE1E5AB8142F}"/>
    <dgm:cxn modelId="{62E7781E-5E9C-4A44-99B6-8FE59724CE6B}" type="presOf" srcId="{51170669-DD7C-445A-A7C3-E928008B02BC}" destId="{CAF8DA64-588A-4588-A9F2-86710CAB7829}" srcOrd="0" destOrd="0" presId="urn:microsoft.com/office/officeart/2008/layout/VerticalCurvedList"/>
    <dgm:cxn modelId="{6D8A8F15-9B80-4C58-AB30-F82BB7D462F9}" type="presOf" srcId="{34836EB4-C5FC-40CA-B554-943B02DE241D}" destId="{28279A35-786D-44A7-959D-847EAB804664}" srcOrd="0" destOrd="0" presId="urn:microsoft.com/office/officeart/2008/layout/VerticalCurvedList"/>
    <dgm:cxn modelId="{1A0DC955-B6F7-4504-8097-EB58AF601D96}" srcId="{4D1F72FA-B9A4-4289-B0FB-8EF54483E018}" destId="{51170669-DD7C-445A-A7C3-E928008B02BC}" srcOrd="1" destOrd="0" parTransId="{8AD98B09-94B4-43CA-9CAC-1269BEAA46DF}" sibTransId="{EA2CBB25-2B88-4F6F-983F-D4388EAF07F4}"/>
    <dgm:cxn modelId="{E01BC175-5A50-4B9C-AFCB-63DCF0D6F4DE}" type="presOf" srcId="{4D1F72FA-B9A4-4289-B0FB-8EF54483E018}" destId="{32826C10-8BC0-4CBB-91BF-7EB78E6089B8}" srcOrd="0" destOrd="0" presId="urn:microsoft.com/office/officeart/2008/layout/VerticalCurvedList"/>
    <dgm:cxn modelId="{07D0A71E-2BF0-44C4-9500-4E0BE73C42C6}" type="presParOf" srcId="{32826C10-8BC0-4CBB-91BF-7EB78E6089B8}" destId="{6FC872F7-7F31-4FD3-96D9-1349DA54E968}" srcOrd="0" destOrd="0" presId="urn:microsoft.com/office/officeart/2008/layout/VerticalCurvedList"/>
    <dgm:cxn modelId="{7714B610-471A-4990-B282-5559F4DCC32D}" type="presParOf" srcId="{6FC872F7-7F31-4FD3-96D9-1349DA54E968}" destId="{7E11CFC6-5957-49F3-BD25-DFCEC16B262D}" srcOrd="0" destOrd="0" presId="urn:microsoft.com/office/officeart/2008/layout/VerticalCurvedList"/>
    <dgm:cxn modelId="{09950DA8-0A41-4018-B907-B3920D6ADFD3}" type="presParOf" srcId="{7E11CFC6-5957-49F3-BD25-DFCEC16B262D}" destId="{D38D3030-8BE4-4C19-89A1-109D3793F08A}" srcOrd="0" destOrd="0" presId="urn:microsoft.com/office/officeart/2008/layout/VerticalCurvedList"/>
    <dgm:cxn modelId="{B2A324A3-9EF4-4CC0-8A0F-1B03DF67EC08}" type="presParOf" srcId="{7E11CFC6-5957-49F3-BD25-DFCEC16B262D}" destId="{F91F2792-A2FF-4ECF-83C0-384D8D50EE8F}" srcOrd="1" destOrd="0" presId="urn:microsoft.com/office/officeart/2008/layout/VerticalCurvedList"/>
    <dgm:cxn modelId="{BF9344AC-D14D-4DE3-A86E-185C5765D770}" type="presParOf" srcId="{7E11CFC6-5957-49F3-BD25-DFCEC16B262D}" destId="{4E8B2833-A49B-4B1E-8F94-9D8D0DE935E0}" srcOrd="2" destOrd="0" presId="urn:microsoft.com/office/officeart/2008/layout/VerticalCurvedList"/>
    <dgm:cxn modelId="{80777F81-5BA2-47AD-8F09-CE41F89B8257}" type="presParOf" srcId="{7E11CFC6-5957-49F3-BD25-DFCEC16B262D}" destId="{489E39DE-9916-4CED-B34D-D4DD0E222A5B}" srcOrd="3" destOrd="0" presId="urn:microsoft.com/office/officeart/2008/layout/VerticalCurvedList"/>
    <dgm:cxn modelId="{DE8A2B84-4B1A-4C99-A263-30ACF6E10634}" type="presParOf" srcId="{6FC872F7-7F31-4FD3-96D9-1349DA54E968}" destId="{28279A35-786D-44A7-959D-847EAB804664}" srcOrd="1" destOrd="0" presId="urn:microsoft.com/office/officeart/2008/layout/VerticalCurvedList"/>
    <dgm:cxn modelId="{8822BB8E-C0CD-4F86-8A86-DE89220FB987}" type="presParOf" srcId="{6FC872F7-7F31-4FD3-96D9-1349DA54E968}" destId="{784B8E57-3696-4C80-B4FD-CFA3ACEEAC30}" srcOrd="2" destOrd="0" presId="urn:microsoft.com/office/officeart/2008/layout/VerticalCurvedList"/>
    <dgm:cxn modelId="{3B3EC285-4CDE-47E4-A12D-79A9ADE7B0A9}" type="presParOf" srcId="{784B8E57-3696-4C80-B4FD-CFA3ACEEAC30}" destId="{7074AE14-73DF-40D2-9CE8-5A3CEC27D3D1}" srcOrd="0" destOrd="0" presId="urn:microsoft.com/office/officeart/2008/layout/VerticalCurvedList"/>
    <dgm:cxn modelId="{E330B6E6-08BB-43DB-8702-36C5693FC7A2}" type="presParOf" srcId="{6FC872F7-7F31-4FD3-96D9-1349DA54E968}" destId="{CAF8DA64-588A-4588-A9F2-86710CAB7829}" srcOrd="3" destOrd="0" presId="urn:microsoft.com/office/officeart/2008/layout/VerticalCurvedList"/>
    <dgm:cxn modelId="{3FD0121B-14AB-4A18-8823-0888CB62EE3C}" type="presParOf" srcId="{6FC872F7-7F31-4FD3-96D9-1349DA54E968}" destId="{B078353C-9A8F-47AA-B96E-FA370691D2BD}" srcOrd="4" destOrd="0" presId="urn:microsoft.com/office/officeart/2008/layout/VerticalCurvedList"/>
    <dgm:cxn modelId="{B51A3A08-9C64-46D1-938F-EE561E5FDEA2}" type="presParOf" srcId="{B078353C-9A8F-47AA-B96E-FA370691D2BD}" destId="{6FC44864-55C8-4A2F-97FD-672C3529FFF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D1F72FA-B9A4-4289-B0FB-8EF54483E018}"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CO"/>
        </a:p>
      </dgm:t>
    </dgm:pt>
    <dgm:pt modelId="{1A0F8B25-3F81-4FE8-AA05-DE23E7DC6265}">
      <dgm:prSet/>
      <dgm:spPr/>
      <dgm:t>
        <a:bodyPr/>
        <a:lstStyle/>
        <a:p>
          <a:pPr algn="just"/>
          <a:r>
            <a:rPr lang="es-EC" dirty="0" smtClean="0"/>
            <a:t>La propuesta del modelo de gestión financiera realizada para la empresa AGRORED Cía. Ltda. es factible de acuerdo a los resultados de los indicadores financieros. Se puede observar también que la liquidez de la empresa aumenta, tomando como referencia los análisis planteados anteriormente.</a:t>
          </a:r>
          <a:endParaRPr lang="es-CO" dirty="0"/>
        </a:p>
      </dgm:t>
    </dgm:pt>
    <dgm:pt modelId="{332B470E-9529-43D8-B147-43E520264DED}" type="sibTrans" cxnId="{B9702398-0243-40EB-B1B6-3F7F3AC7892A}">
      <dgm:prSet/>
      <dgm:spPr/>
      <dgm:t>
        <a:bodyPr/>
        <a:lstStyle/>
        <a:p>
          <a:endParaRPr lang="es-CO"/>
        </a:p>
      </dgm:t>
    </dgm:pt>
    <dgm:pt modelId="{A1F6F0C4-6CC2-4423-8451-D6178F8E5998}" type="parTrans" cxnId="{B9702398-0243-40EB-B1B6-3F7F3AC7892A}">
      <dgm:prSet/>
      <dgm:spPr/>
      <dgm:t>
        <a:bodyPr/>
        <a:lstStyle/>
        <a:p>
          <a:endParaRPr lang="es-CO"/>
        </a:p>
      </dgm:t>
    </dgm:pt>
    <dgm:pt modelId="{336DDCF7-7321-4EDE-ACA3-4B52095DCF72}">
      <dgm:prSet/>
      <dgm:spPr/>
      <dgm:t>
        <a:bodyPr/>
        <a:lstStyle/>
        <a:p>
          <a:pPr algn="just"/>
          <a:r>
            <a:rPr lang="es-EC" dirty="0" smtClean="0"/>
            <a:t>El modelo de gestión financiera planteado proporciona varias ventajas entre las cuales se puede mencionar el acceso a liquidez mediante la aceleración de flujos futuros de efectivo, se disminuyen recursos vagos, mejora la rentabilidad, no requiere de incremento en el patrimonio o endeudamiento adicional para cubrir las obligaciones financieras y de esta manera mejorar la administración de los recursos. </a:t>
          </a:r>
          <a:endParaRPr lang="es-CO" dirty="0"/>
        </a:p>
      </dgm:t>
    </dgm:pt>
    <dgm:pt modelId="{3755E6D4-54E5-46FA-B5A5-0F360F9F4C87}" type="sibTrans" cxnId="{2EAA9E3D-C2C8-43E2-B090-FEEFB59D0389}">
      <dgm:prSet/>
      <dgm:spPr/>
      <dgm:t>
        <a:bodyPr/>
        <a:lstStyle/>
        <a:p>
          <a:endParaRPr lang="es-CO"/>
        </a:p>
      </dgm:t>
    </dgm:pt>
    <dgm:pt modelId="{BDD6D524-8051-47FA-A053-1A7CC073697A}" type="parTrans" cxnId="{2EAA9E3D-C2C8-43E2-B090-FEEFB59D0389}">
      <dgm:prSet/>
      <dgm:spPr/>
      <dgm:t>
        <a:bodyPr/>
        <a:lstStyle/>
        <a:p>
          <a:endParaRPr lang="es-CO"/>
        </a:p>
      </dgm:t>
    </dgm:pt>
    <dgm:pt modelId="{32826C10-8BC0-4CBB-91BF-7EB78E6089B8}" type="pres">
      <dgm:prSet presAssocID="{4D1F72FA-B9A4-4289-B0FB-8EF54483E018}" presName="Name0" presStyleCnt="0">
        <dgm:presLayoutVars>
          <dgm:chMax val="7"/>
          <dgm:chPref val="7"/>
          <dgm:dir/>
        </dgm:presLayoutVars>
      </dgm:prSet>
      <dgm:spPr/>
      <dgm:t>
        <a:bodyPr/>
        <a:lstStyle/>
        <a:p>
          <a:endParaRPr lang="es-CO"/>
        </a:p>
      </dgm:t>
    </dgm:pt>
    <dgm:pt modelId="{6FC872F7-7F31-4FD3-96D9-1349DA54E968}" type="pres">
      <dgm:prSet presAssocID="{4D1F72FA-B9A4-4289-B0FB-8EF54483E018}" presName="Name1" presStyleCnt="0"/>
      <dgm:spPr/>
      <dgm:t>
        <a:bodyPr/>
        <a:lstStyle/>
        <a:p>
          <a:endParaRPr lang="es-CO"/>
        </a:p>
      </dgm:t>
    </dgm:pt>
    <dgm:pt modelId="{7E11CFC6-5957-49F3-BD25-DFCEC16B262D}" type="pres">
      <dgm:prSet presAssocID="{4D1F72FA-B9A4-4289-B0FB-8EF54483E018}" presName="cycle" presStyleCnt="0"/>
      <dgm:spPr/>
      <dgm:t>
        <a:bodyPr/>
        <a:lstStyle/>
        <a:p>
          <a:endParaRPr lang="es-CO"/>
        </a:p>
      </dgm:t>
    </dgm:pt>
    <dgm:pt modelId="{D38D3030-8BE4-4C19-89A1-109D3793F08A}" type="pres">
      <dgm:prSet presAssocID="{4D1F72FA-B9A4-4289-B0FB-8EF54483E018}" presName="srcNode" presStyleLbl="node1" presStyleIdx="0" presStyleCnt="2"/>
      <dgm:spPr/>
      <dgm:t>
        <a:bodyPr/>
        <a:lstStyle/>
        <a:p>
          <a:endParaRPr lang="es-CO"/>
        </a:p>
      </dgm:t>
    </dgm:pt>
    <dgm:pt modelId="{F91F2792-A2FF-4ECF-83C0-384D8D50EE8F}" type="pres">
      <dgm:prSet presAssocID="{4D1F72FA-B9A4-4289-B0FB-8EF54483E018}" presName="conn" presStyleLbl="parChTrans1D2" presStyleIdx="0" presStyleCnt="1"/>
      <dgm:spPr/>
      <dgm:t>
        <a:bodyPr/>
        <a:lstStyle/>
        <a:p>
          <a:endParaRPr lang="es-CO"/>
        </a:p>
      </dgm:t>
    </dgm:pt>
    <dgm:pt modelId="{4E8B2833-A49B-4B1E-8F94-9D8D0DE935E0}" type="pres">
      <dgm:prSet presAssocID="{4D1F72FA-B9A4-4289-B0FB-8EF54483E018}" presName="extraNode" presStyleLbl="node1" presStyleIdx="0" presStyleCnt="2"/>
      <dgm:spPr/>
      <dgm:t>
        <a:bodyPr/>
        <a:lstStyle/>
        <a:p>
          <a:endParaRPr lang="es-CO"/>
        </a:p>
      </dgm:t>
    </dgm:pt>
    <dgm:pt modelId="{489E39DE-9916-4CED-B34D-D4DD0E222A5B}" type="pres">
      <dgm:prSet presAssocID="{4D1F72FA-B9A4-4289-B0FB-8EF54483E018}" presName="dstNode" presStyleLbl="node1" presStyleIdx="0" presStyleCnt="2"/>
      <dgm:spPr/>
      <dgm:t>
        <a:bodyPr/>
        <a:lstStyle/>
        <a:p>
          <a:endParaRPr lang="es-CO"/>
        </a:p>
      </dgm:t>
    </dgm:pt>
    <dgm:pt modelId="{945ED9EB-8EDA-4D09-8691-48B81650CCAF}" type="pres">
      <dgm:prSet presAssocID="{336DDCF7-7321-4EDE-ACA3-4B52095DCF72}" presName="text_1" presStyleLbl="node1" presStyleIdx="0" presStyleCnt="2">
        <dgm:presLayoutVars>
          <dgm:bulletEnabled val="1"/>
        </dgm:presLayoutVars>
      </dgm:prSet>
      <dgm:spPr/>
      <dgm:t>
        <a:bodyPr/>
        <a:lstStyle/>
        <a:p>
          <a:endParaRPr lang="es-CO"/>
        </a:p>
      </dgm:t>
    </dgm:pt>
    <dgm:pt modelId="{40352EA8-A2DC-4777-B0BF-1297DDC5D73A}" type="pres">
      <dgm:prSet presAssocID="{336DDCF7-7321-4EDE-ACA3-4B52095DCF72}" presName="accent_1" presStyleCnt="0"/>
      <dgm:spPr/>
      <dgm:t>
        <a:bodyPr/>
        <a:lstStyle/>
        <a:p>
          <a:endParaRPr lang="es-CO"/>
        </a:p>
      </dgm:t>
    </dgm:pt>
    <dgm:pt modelId="{3D8D1F3E-E75A-4830-80DA-5B6E8C19297D}" type="pres">
      <dgm:prSet presAssocID="{336DDCF7-7321-4EDE-ACA3-4B52095DCF72}" presName="accentRepeatNode" presStyleLbl="solidFgAcc1" presStyleIdx="0" presStyleCnt="2"/>
      <dgm:spPr>
        <a:blipFill rotWithShape="0">
          <a:blip xmlns:r="http://schemas.openxmlformats.org/officeDocument/2006/relationships" r:embed="rId1"/>
          <a:stretch>
            <a:fillRect/>
          </a:stretch>
        </a:blipFill>
      </dgm:spPr>
      <dgm:t>
        <a:bodyPr/>
        <a:lstStyle/>
        <a:p>
          <a:endParaRPr lang="es-CO"/>
        </a:p>
      </dgm:t>
    </dgm:pt>
    <dgm:pt modelId="{BCAB0E03-162E-4D5E-AAF0-90C3E6B0E895}" type="pres">
      <dgm:prSet presAssocID="{1A0F8B25-3F81-4FE8-AA05-DE23E7DC6265}" presName="text_2" presStyleLbl="node1" presStyleIdx="1" presStyleCnt="2">
        <dgm:presLayoutVars>
          <dgm:bulletEnabled val="1"/>
        </dgm:presLayoutVars>
      </dgm:prSet>
      <dgm:spPr/>
      <dgm:t>
        <a:bodyPr/>
        <a:lstStyle/>
        <a:p>
          <a:endParaRPr lang="es-CO"/>
        </a:p>
      </dgm:t>
    </dgm:pt>
    <dgm:pt modelId="{5293AA5F-B654-46CC-AD90-20A4DD220504}" type="pres">
      <dgm:prSet presAssocID="{1A0F8B25-3F81-4FE8-AA05-DE23E7DC6265}" presName="accent_2" presStyleCnt="0"/>
      <dgm:spPr/>
      <dgm:t>
        <a:bodyPr/>
        <a:lstStyle/>
        <a:p>
          <a:endParaRPr lang="es-CO"/>
        </a:p>
      </dgm:t>
    </dgm:pt>
    <dgm:pt modelId="{0C88E9E3-3EA1-4081-992A-AEF85797C9FA}" type="pres">
      <dgm:prSet presAssocID="{1A0F8B25-3F81-4FE8-AA05-DE23E7DC6265}" presName="accentRepeatNode" presStyleLbl="solidFgAcc1" presStyleIdx="1" presStyleCnt="2"/>
      <dgm:spPr>
        <a:blipFill rotWithShape="0">
          <a:blip xmlns:r="http://schemas.openxmlformats.org/officeDocument/2006/relationships" r:embed="rId2"/>
          <a:stretch>
            <a:fillRect/>
          </a:stretch>
        </a:blipFill>
      </dgm:spPr>
      <dgm:t>
        <a:bodyPr/>
        <a:lstStyle/>
        <a:p>
          <a:endParaRPr lang="es-CO"/>
        </a:p>
      </dgm:t>
    </dgm:pt>
  </dgm:ptLst>
  <dgm:cxnLst>
    <dgm:cxn modelId="{2EAA9E3D-C2C8-43E2-B090-FEEFB59D0389}" srcId="{4D1F72FA-B9A4-4289-B0FB-8EF54483E018}" destId="{336DDCF7-7321-4EDE-ACA3-4B52095DCF72}" srcOrd="0" destOrd="0" parTransId="{BDD6D524-8051-47FA-A053-1A7CC073697A}" sibTransId="{3755E6D4-54E5-46FA-B5A5-0F360F9F4C87}"/>
    <dgm:cxn modelId="{034F0D08-0DCB-4BF8-BBF4-B4335AD86418}" type="presOf" srcId="{1A0F8B25-3F81-4FE8-AA05-DE23E7DC6265}" destId="{BCAB0E03-162E-4D5E-AAF0-90C3E6B0E895}" srcOrd="0" destOrd="0" presId="urn:microsoft.com/office/officeart/2008/layout/VerticalCurvedList"/>
    <dgm:cxn modelId="{B9702398-0243-40EB-B1B6-3F7F3AC7892A}" srcId="{4D1F72FA-B9A4-4289-B0FB-8EF54483E018}" destId="{1A0F8B25-3F81-4FE8-AA05-DE23E7DC6265}" srcOrd="1" destOrd="0" parTransId="{A1F6F0C4-6CC2-4423-8451-D6178F8E5998}" sibTransId="{332B470E-9529-43D8-B147-43E520264DED}"/>
    <dgm:cxn modelId="{1BB059BC-B4FA-4F3D-9BD3-FFD8819D0049}" type="presOf" srcId="{4D1F72FA-B9A4-4289-B0FB-8EF54483E018}" destId="{32826C10-8BC0-4CBB-91BF-7EB78E6089B8}" srcOrd="0" destOrd="0" presId="urn:microsoft.com/office/officeart/2008/layout/VerticalCurvedList"/>
    <dgm:cxn modelId="{C9C8DC9E-8ABE-4BA1-A360-DF2BEBFA3DDD}" type="presOf" srcId="{3755E6D4-54E5-46FA-B5A5-0F360F9F4C87}" destId="{F91F2792-A2FF-4ECF-83C0-384D8D50EE8F}" srcOrd="0" destOrd="0" presId="urn:microsoft.com/office/officeart/2008/layout/VerticalCurvedList"/>
    <dgm:cxn modelId="{677F915B-F593-4F79-8031-434820E389EE}" type="presOf" srcId="{336DDCF7-7321-4EDE-ACA3-4B52095DCF72}" destId="{945ED9EB-8EDA-4D09-8691-48B81650CCAF}" srcOrd="0" destOrd="0" presId="urn:microsoft.com/office/officeart/2008/layout/VerticalCurvedList"/>
    <dgm:cxn modelId="{EFAA2A53-3993-496D-BC9B-4E7FFE4BFB66}" type="presParOf" srcId="{32826C10-8BC0-4CBB-91BF-7EB78E6089B8}" destId="{6FC872F7-7F31-4FD3-96D9-1349DA54E968}" srcOrd="0" destOrd="0" presId="urn:microsoft.com/office/officeart/2008/layout/VerticalCurvedList"/>
    <dgm:cxn modelId="{9E59A256-E6FE-408D-94C2-BCAF437D4920}" type="presParOf" srcId="{6FC872F7-7F31-4FD3-96D9-1349DA54E968}" destId="{7E11CFC6-5957-49F3-BD25-DFCEC16B262D}" srcOrd="0" destOrd="0" presId="urn:microsoft.com/office/officeart/2008/layout/VerticalCurvedList"/>
    <dgm:cxn modelId="{F6B06B3A-5531-4CA0-8A43-45784EED22CE}" type="presParOf" srcId="{7E11CFC6-5957-49F3-BD25-DFCEC16B262D}" destId="{D38D3030-8BE4-4C19-89A1-109D3793F08A}" srcOrd="0" destOrd="0" presId="urn:microsoft.com/office/officeart/2008/layout/VerticalCurvedList"/>
    <dgm:cxn modelId="{5FAF2DA8-7503-48F7-95AA-6B683C25EC03}" type="presParOf" srcId="{7E11CFC6-5957-49F3-BD25-DFCEC16B262D}" destId="{F91F2792-A2FF-4ECF-83C0-384D8D50EE8F}" srcOrd="1" destOrd="0" presId="urn:microsoft.com/office/officeart/2008/layout/VerticalCurvedList"/>
    <dgm:cxn modelId="{E0470C92-9F7B-4F0D-BC2F-C607B79D4E21}" type="presParOf" srcId="{7E11CFC6-5957-49F3-BD25-DFCEC16B262D}" destId="{4E8B2833-A49B-4B1E-8F94-9D8D0DE935E0}" srcOrd="2" destOrd="0" presId="urn:microsoft.com/office/officeart/2008/layout/VerticalCurvedList"/>
    <dgm:cxn modelId="{275F5D9A-AEC4-4D5F-98A9-0036C850D67A}" type="presParOf" srcId="{7E11CFC6-5957-49F3-BD25-DFCEC16B262D}" destId="{489E39DE-9916-4CED-B34D-D4DD0E222A5B}" srcOrd="3" destOrd="0" presId="urn:microsoft.com/office/officeart/2008/layout/VerticalCurvedList"/>
    <dgm:cxn modelId="{37E90A06-4042-46DB-9442-1BC9D0C48C58}" type="presParOf" srcId="{6FC872F7-7F31-4FD3-96D9-1349DA54E968}" destId="{945ED9EB-8EDA-4D09-8691-48B81650CCAF}" srcOrd="1" destOrd="0" presId="urn:microsoft.com/office/officeart/2008/layout/VerticalCurvedList"/>
    <dgm:cxn modelId="{E49860D1-FE30-4A98-A78F-61715F031518}" type="presParOf" srcId="{6FC872F7-7F31-4FD3-96D9-1349DA54E968}" destId="{40352EA8-A2DC-4777-B0BF-1297DDC5D73A}" srcOrd="2" destOrd="0" presId="urn:microsoft.com/office/officeart/2008/layout/VerticalCurvedList"/>
    <dgm:cxn modelId="{38F94C97-8CFA-49AB-BDB6-2BFE45EC9528}" type="presParOf" srcId="{40352EA8-A2DC-4777-B0BF-1297DDC5D73A}" destId="{3D8D1F3E-E75A-4830-80DA-5B6E8C19297D}" srcOrd="0" destOrd="0" presId="urn:microsoft.com/office/officeart/2008/layout/VerticalCurvedList"/>
    <dgm:cxn modelId="{3C6C5B5A-FEEF-43DC-9E75-74B7985D6376}" type="presParOf" srcId="{6FC872F7-7F31-4FD3-96D9-1349DA54E968}" destId="{BCAB0E03-162E-4D5E-AAF0-90C3E6B0E895}" srcOrd="3" destOrd="0" presId="urn:microsoft.com/office/officeart/2008/layout/VerticalCurvedList"/>
    <dgm:cxn modelId="{89725A8D-7518-4425-97E7-F91527E16854}" type="presParOf" srcId="{6FC872F7-7F31-4FD3-96D9-1349DA54E968}" destId="{5293AA5F-B654-46CC-AD90-20A4DD220504}" srcOrd="4" destOrd="0" presId="urn:microsoft.com/office/officeart/2008/layout/VerticalCurvedList"/>
    <dgm:cxn modelId="{D9BDF17B-1ED7-43B1-B921-C7F912F43AD7}" type="presParOf" srcId="{5293AA5F-B654-46CC-AD90-20A4DD220504}" destId="{0C88E9E3-3EA1-4081-992A-AEF85797C9F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73A7200-93CE-4AB7-A7D3-664D1F680BF1}"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s-CO"/>
        </a:p>
      </dgm:t>
    </dgm:pt>
    <dgm:pt modelId="{3E88AC1B-2F43-4F90-A7CB-1705A0DB7393}">
      <dgm:prSet phldrT="[Texto]" custT="1"/>
      <dgm:spPr/>
      <dgm:t>
        <a:bodyPr/>
        <a:lstStyle/>
        <a:p>
          <a:pPr algn="just"/>
          <a:r>
            <a:rPr lang="es-EC" sz="1800" dirty="0" smtClean="0"/>
            <a:t>La empresa debe manejar la información financiera y crediticia, veras y adecuada basado en un sistema de gestión informático que sea capaz de mejorar la información financiera, mediante la aplicación de un ERP (Sistema de Planificación de Recursos Empresariales) y de esta manera poder mejorar todos sus procesos.</a:t>
          </a:r>
          <a:endParaRPr lang="es-CO" sz="1800" dirty="0"/>
        </a:p>
      </dgm:t>
    </dgm:pt>
    <dgm:pt modelId="{83E2C1E0-03CA-40C7-A15C-848284EFA9A4}" type="parTrans" cxnId="{EF954F91-8A76-42D7-A065-3279C7467335}">
      <dgm:prSet/>
      <dgm:spPr/>
      <dgm:t>
        <a:bodyPr/>
        <a:lstStyle/>
        <a:p>
          <a:endParaRPr lang="es-CO" sz="1800"/>
        </a:p>
      </dgm:t>
    </dgm:pt>
    <dgm:pt modelId="{5CEA8050-E3A7-46AD-A06D-17A7F044AE57}" type="sibTrans" cxnId="{EF954F91-8A76-42D7-A065-3279C7467335}">
      <dgm:prSet custT="1"/>
      <dgm:spPr/>
      <dgm:t>
        <a:bodyPr/>
        <a:lstStyle/>
        <a:p>
          <a:endParaRPr lang="es-CO" sz="1800"/>
        </a:p>
      </dgm:t>
    </dgm:pt>
    <dgm:pt modelId="{53381193-9A7C-4D1A-AEBC-3F0818A2507F}">
      <dgm:prSet custT="1"/>
      <dgm:spPr/>
      <dgm:t>
        <a:bodyPr/>
        <a:lstStyle/>
        <a:p>
          <a:pPr algn="just"/>
          <a:r>
            <a:rPr lang="es-EC" sz="1800" dirty="0" smtClean="0"/>
            <a:t>AGRORED Cía. Ltda. cada año debe </a:t>
          </a:r>
          <a:r>
            <a:rPr lang="es-EC" sz="1800" dirty="0" err="1" smtClean="0"/>
            <a:t>preveer</a:t>
          </a:r>
          <a:r>
            <a:rPr lang="es-EC" sz="1800" dirty="0" smtClean="0"/>
            <a:t> el incremento de la mercadería según la inflación por lo que se recomienda realizar una planificación financiera adecuada para ver de una forma clara el impacto de los costos y gastos que se incurrirán en los años subsiguientes. </a:t>
          </a:r>
          <a:endParaRPr lang="es-CO" sz="1800" dirty="0"/>
        </a:p>
      </dgm:t>
    </dgm:pt>
    <dgm:pt modelId="{4CA105BD-505F-4A08-9736-3E4530C201F6}" type="parTrans" cxnId="{ECE31A14-C0AC-4983-B738-861888663F40}">
      <dgm:prSet/>
      <dgm:spPr/>
      <dgm:t>
        <a:bodyPr/>
        <a:lstStyle/>
        <a:p>
          <a:endParaRPr lang="es-CO" sz="1800"/>
        </a:p>
      </dgm:t>
    </dgm:pt>
    <dgm:pt modelId="{65DDC030-D904-425F-B555-DC033913536B}" type="sibTrans" cxnId="{ECE31A14-C0AC-4983-B738-861888663F40}">
      <dgm:prSet custT="1"/>
      <dgm:spPr/>
      <dgm:t>
        <a:bodyPr/>
        <a:lstStyle/>
        <a:p>
          <a:endParaRPr lang="es-CO" sz="1800"/>
        </a:p>
      </dgm:t>
    </dgm:pt>
    <dgm:pt modelId="{671CEA09-8DBE-4D97-8D47-54735F413A2B}" type="pres">
      <dgm:prSet presAssocID="{673A7200-93CE-4AB7-A7D3-664D1F680BF1}" presName="outerComposite" presStyleCnt="0">
        <dgm:presLayoutVars>
          <dgm:chMax val="5"/>
          <dgm:dir/>
          <dgm:resizeHandles val="exact"/>
        </dgm:presLayoutVars>
      </dgm:prSet>
      <dgm:spPr/>
      <dgm:t>
        <a:bodyPr/>
        <a:lstStyle/>
        <a:p>
          <a:endParaRPr lang="es-CO"/>
        </a:p>
      </dgm:t>
    </dgm:pt>
    <dgm:pt modelId="{087628AF-0A16-45E8-B98F-380BA4746CEB}" type="pres">
      <dgm:prSet presAssocID="{673A7200-93CE-4AB7-A7D3-664D1F680BF1}" presName="dummyMaxCanvas" presStyleCnt="0">
        <dgm:presLayoutVars/>
      </dgm:prSet>
      <dgm:spPr/>
      <dgm:t>
        <a:bodyPr/>
        <a:lstStyle/>
        <a:p>
          <a:endParaRPr lang="es-CO"/>
        </a:p>
      </dgm:t>
    </dgm:pt>
    <dgm:pt modelId="{D86D7896-2C89-487B-B61F-B367ED3BB638}" type="pres">
      <dgm:prSet presAssocID="{673A7200-93CE-4AB7-A7D3-664D1F680BF1}" presName="TwoNodes_1" presStyleLbl="node1" presStyleIdx="0" presStyleCnt="2">
        <dgm:presLayoutVars>
          <dgm:bulletEnabled val="1"/>
        </dgm:presLayoutVars>
      </dgm:prSet>
      <dgm:spPr/>
      <dgm:t>
        <a:bodyPr/>
        <a:lstStyle/>
        <a:p>
          <a:endParaRPr lang="es-CO"/>
        </a:p>
      </dgm:t>
    </dgm:pt>
    <dgm:pt modelId="{CBC28F41-BF11-4411-ADE2-0D3EDD018C1F}" type="pres">
      <dgm:prSet presAssocID="{673A7200-93CE-4AB7-A7D3-664D1F680BF1}" presName="TwoNodes_2" presStyleLbl="node1" presStyleIdx="1" presStyleCnt="2">
        <dgm:presLayoutVars>
          <dgm:bulletEnabled val="1"/>
        </dgm:presLayoutVars>
      </dgm:prSet>
      <dgm:spPr/>
      <dgm:t>
        <a:bodyPr/>
        <a:lstStyle/>
        <a:p>
          <a:endParaRPr lang="es-CO"/>
        </a:p>
      </dgm:t>
    </dgm:pt>
    <dgm:pt modelId="{81F8918F-FC52-426D-B363-7E5269BC3B77}" type="pres">
      <dgm:prSet presAssocID="{673A7200-93CE-4AB7-A7D3-664D1F680BF1}" presName="TwoConn_1-2" presStyleLbl="fgAccFollowNode1" presStyleIdx="0" presStyleCnt="1">
        <dgm:presLayoutVars>
          <dgm:bulletEnabled val="1"/>
        </dgm:presLayoutVars>
      </dgm:prSet>
      <dgm:spPr/>
      <dgm:t>
        <a:bodyPr/>
        <a:lstStyle/>
        <a:p>
          <a:endParaRPr lang="es-CO"/>
        </a:p>
      </dgm:t>
    </dgm:pt>
    <dgm:pt modelId="{C8DFF77D-7477-4B6C-B7A4-642846791234}" type="pres">
      <dgm:prSet presAssocID="{673A7200-93CE-4AB7-A7D3-664D1F680BF1}" presName="TwoNodes_1_text" presStyleLbl="node1" presStyleIdx="1" presStyleCnt="2">
        <dgm:presLayoutVars>
          <dgm:bulletEnabled val="1"/>
        </dgm:presLayoutVars>
      </dgm:prSet>
      <dgm:spPr/>
      <dgm:t>
        <a:bodyPr/>
        <a:lstStyle/>
        <a:p>
          <a:endParaRPr lang="es-CO"/>
        </a:p>
      </dgm:t>
    </dgm:pt>
    <dgm:pt modelId="{4988E9BA-DF6A-468B-9C6C-B95B68F7832D}" type="pres">
      <dgm:prSet presAssocID="{673A7200-93CE-4AB7-A7D3-664D1F680BF1}" presName="TwoNodes_2_text" presStyleLbl="node1" presStyleIdx="1" presStyleCnt="2">
        <dgm:presLayoutVars>
          <dgm:bulletEnabled val="1"/>
        </dgm:presLayoutVars>
      </dgm:prSet>
      <dgm:spPr/>
      <dgm:t>
        <a:bodyPr/>
        <a:lstStyle/>
        <a:p>
          <a:endParaRPr lang="es-CO"/>
        </a:p>
      </dgm:t>
    </dgm:pt>
  </dgm:ptLst>
  <dgm:cxnLst>
    <dgm:cxn modelId="{50E27974-2376-4D55-8A8F-650B3690471D}" type="presOf" srcId="{673A7200-93CE-4AB7-A7D3-664D1F680BF1}" destId="{671CEA09-8DBE-4D97-8D47-54735F413A2B}" srcOrd="0" destOrd="0" presId="urn:microsoft.com/office/officeart/2005/8/layout/vProcess5"/>
    <dgm:cxn modelId="{F09AA396-FD2D-435C-ACA9-49C1183FF80B}" type="presOf" srcId="{53381193-9A7C-4D1A-AEBC-3F0818A2507F}" destId="{CBC28F41-BF11-4411-ADE2-0D3EDD018C1F}" srcOrd="0" destOrd="0" presId="urn:microsoft.com/office/officeart/2005/8/layout/vProcess5"/>
    <dgm:cxn modelId="{ECE31A14-C0AC-4983-B738-861888663F40}" srcId="{673A7200-93CE-4AB7-A7D3-664D1F680BF1}" destId="{53381193-9A7C-4D1A-AEBC-3F0818A2507F}" srcOrd="1" destOrd="0" parTransId="{4CA105BD-505F-4A08-9736-3E4530C201F6}" sibTransId="{65DDC030-D904-425F-B555-DC033913536B}"/>
    <dgm:cxn modelId="{EF954F91-8A76-42D7-A065-3279C7467335}" srcId="{673A7200-93CE-4AB7-A7D3-664D1F680BF1}" destId="{3E88AC1B-2F43-4F90-A7CB-1705A0DB7393}" srcOrd="0" destOrd="0" parTransId="{83E2C1E0-03CA-40C7-A15C-848284EFA9A4}" sibTransId="{5CEA8050-E3A7-46AD-A06D-17A7F044AE57}"/>
    <dgm:cxn modelId="{1A22D338-D0D3-48C1-AF0F-15BD3111B77B}" type="presOf" srcId="{5CEA8050-E3A7-46AD-A06D-17A7F044AE57}" destId="{81F8918F-FC52-426D-B363-7E5269BC3B77}" srcOrd="0" destOrd="0" presId="urn:microsoft.com/office/officeart/2005/8/layout/vProcess5"/>
    <dgm:cxn modelId="{8353EA41-BBF5-4381-96F3-155C23C1D4E0}" type="presOf" srcId="{53381193-9A7C-4D1A-AEBC-3F0818A2507F}" destId="{4988E9BA-DF6A-468B-9C6C-B95B68F7832D}" srcOrd="1" destOrd="0" presId="urn:microsoft.com/office/officeart/2005/8/layout/vProcess5"/>
    <dgm:cxn modelId="{438F9332-FF01-4F92-B02C-1F47A0FDD385}" type="presOf" srcId="{3E88AC1B-2F43-4F90-A7CB-1705A0DB7393}" destId="{D86D7896-2C89-487B-B61F-B367ED3BB638}" srcOrd="0" destOrd="0" presId="urn:microsoft.com/office/officeart/2005/8/layout/vProcess5"/>
    <dgm:cxn modelId="{91AE55A0-E615-484D-8211-564B2912FB7B}" type="presOf" srcId="{3E88AC1B-2F43-4F90-A7CB-1705A0DB7393}" destId="{C8DFF77D-7477-4B6C-B7A4-642846791234}" srcOrd="1" destOrd="0" presId="urn:microsoft.com/office/officeart/2005/8/layout/vProcess5"/>
    <dgm:cxn modelId="{3F311D75-C1F0-4244-9D00-E3387655C163}" type="presParOf" srcId="{671CEA09-8DBE-4D97-8D47-54735F413A2B}" destId="{087628AF-0A16-45E8-B98F-380BA4746CEB}" srcOrd="0" destOrd="0" presId="urn:microsoft.com/office/officeart/2005/8/layout/vProcess5"/>
    <dgm:cxn modelId="{DA7920FF-44C5-4732-80D2-A6E908B2B8BF}" type="presParOf" srcId="{671CEA09-8DBE-4D97-8D47-54735F413A2B}" destId="{D86D7896-2C89-487B-B61F-B367ED3BB638}" srcOrd="1" destOrd="0" presId="urn:microsoft.com/office/officeart/2005/8/layout/vProcess5"/>
    <dgm:cxn modelId="{9B1F38D8-FE74-4A4E-A670-3A8369EDAEAD}" type="presParOf" srcId="{671CEA09-8DBE-4D97-8D47-54735F413A2B}" destId="{CBC28F41-BF11-4411-ADE2-0D3EDD018C1F}" srcOrd="2" destOrd="0" presId="urn:microsoft.com/office/officeart/2005/8/layout/vProcess5"/>
    <dgm:cxn modelId="{F87DD275-7CE4-43AD-9831-F7064F32CE3C}" type="presParOf" srcId="{671CEA09-8DBE-4D97-8D47-54735F413A2B}" destId="{81F8918F-FC52-426D-B363-7E5269BC3B77}" srcOrd="3" destOrd="0" presId="urn:microsoft.com/office/officeart/2005/8/layout/vProcess5"/>
    <dgm:cxn modelId="{6ABA01BF-2E1B-4244-93C3-CF22BB74A651}" type="presParOf" srcId="{671CEA09-8DBE-4D97-8D47-54735F413A2B}" destId="{C8DFF77D-7477-4B6C-B7A4-642846791234}" srcOrd="4" destOrd="0" presId="urn:microsoft.com/office/officeart/2005/8/layout/vProcess5"/>
    <dgm:cxn modelId="{025F3787-5268-4040-9AC0-EAACD7C694C7}" type="presParOf" srcId="{671CEA09-8DBE-4D97-8D47-54735F413A2B}" destId="{4988E9BA-DF6A-468B-9C6C-B95B68F7832D}"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73A7200-93CE-4AB7-A7D3-664D1F680BF1}"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s-CO"/>
        </a:p>
      </dgm:t>
    </dgm:pt>
    <dgm:pt modelId="{7F1D6A27-8C19-4070-A833-01D3ED85231D}">
      <dgm:prSet custT="1"/>
      <dgm:spPr/>
      <dgm:t>
        <a:bodyPr/>
        <a:lstStyle/>
        <a:p>
          <a:pPr algn="just"/>
          <a:r>
            <a:rPr lang="es-CO" sz="1600" dirty="0" smtClean="0"/>
            <a:t>Por</a:t>
          </a:r>
          <a:r>
            <a:rPr lang="es-CO" sz="1600" baseline="0" dirty="0" smtClean="0"/>
            <a:t> lo expuesto se recomienda la implementación del Modelo de Gestión Financiera en la empresa Agrored Cía. Ltda. a fin de tomar las decisiones adecuadas de acuerdo a los indicadores VAN=</a:t>
          </a:r>
          <a:r>
            <a:rPr lang="es-CO" sz="1600" u="none" strike="noStrike" dirty="0" smtClean="0">
              <a:effectLst/>
            </a:rPr>
            <a:t>$ 46.259,79</a:t>
          </a:r>
          <a:r>
            <a:rPr lang="es-CO" sz="1600" baseline="0" dirty="0" smtClean="0"/>
            <a:t> TIR=33,98% TMAR=6,18% el análisis realizado demuestra que la propuesta es factible ya que el porcentaje de la Tasa Interna de Retorno es mayor a Tasa Mínima Atractiva de Retorno.</a:t>
          </a:r>
          <a:endParaRPr lang="es-CO" sz="1600" dirty="0"/>
        </a:p>
      </dgm:t>
    </dgm:pt>
    <dgm:pt modelId="{73D9CAEF-44EE-4330-8048-07CB4827D27C}" type="parTrans" cxnId="{5ABEA31F-ABD3-4915-89B4-B81E40D4A04E}">
      <dgm:prSet/>
      <dgm:spPr/>
      <dgm:t>
        <a:bodyPr/>
        <a:lstStyle/>
        <a:p>
          <a:endParaRPr lang="es-CO" sz="2400"/>
        </a:p>
      </dgm:t>
    </dgm:pt>
    <dgm:pt modelId="{867C5C6E-83C5-42D7-B5F8-E1777524CED8}" type="sibTrans" cxnId="{5ABEA31F-ABD3-4915-89B4-B81E40D4A04E}">
      <dgm:prSet/>
      <dgm:spPr/>
      <dgm:t>
        <a:bodyPr/>
        <a:lstStyle/>
        <a:p>
          <a:endParaRPr lang="es-CO" sz="2400"/>
        </a:p>
      </dgm:t>
    </dgm:pt>
    <dgm:pt modelId="{C67E2D20-508F-4C83-BF79-D5E413BCDE69}">
      <dgm:prSet custT="1"/>
      <dgm:spPr/>
      <dgm:t>
        <a:bodyPr/>
        <a:lstStyle/>
        <a:p>
          <a:pPr algn="just"/>
          <a:r>
            <a:rPr lang="es-EC" sz="1600" dirty="0" smtClean="0"/>
            <a:t>Es recomendable que la empresa aplique el Modelo de Gestión Financiera propuesto fundamentado con la información de la situación actual de AGRORED, el mismo que está conformado por estrategias que incorporan diversas tácticas que se basan en conocimientos fundamentados para la maximización de las utilidades, sobre las circunstancias presentes y futuras que le ayudarán a mejorar los procesos internos y como resultado obtener eficiencia y eficacia encaminados al logro de sus objetivos. </a:t>
          </a:r>
          <a:endParaRPr lang="es-CO" sz="1600" dirty="0"/>
        </a:p>
      </dgm:t>
    </dgm:pt>
    <dgm:pt modelId="{2F31557A-634D-4199-900E-357ECE0FA29B}" type="parTrans" cxnId="{93E14778-63E8-4CE2-AA4B-AAD75F44D882}">
      <dgm:prSet/>
      <dgm:spPr/>
      <dgm:t>
        <a:bodyPr/>
        <a:lstStyle/>
        <a:p>
          <a:endParaRPr lang="es-CO" sz="2400"/>
        </a:p>
      </dgm:t>
    </dgm:pt>
    <dgm:pt modelId="{E36FE344-A2B6-497A-B633-A09818BAEA53}" type="sibTrans" cxnId="{93E14778-63E8-4CE2-AA4B-AAD75F44D882}">
      <dgm:prSet custT="1"/>
      <dgm:spPr/>
      <dgm:t>
        <a:bodyPr/>
        <a:lstStyle/>
        <a:p>
          <a:endParaRPr lang="es-CO" sz="4000"/>
        </a:p>
      </dgm:t>
    </dgm:pt>
    <dgm:pt modelId="{671CEA09-8DBE-4D97-8D47-54735F413A2B}" type="pres">
      <dgm:prSet presAssocID="{673A7200-93CE-4AB7-A7D3-664D1F680BF1}" presName="outerComposite" presStyleCnt="0">
        <dgm:presLayoutVars>
          <dgm:chMax val="5"/>
          <dgm:dir/>
          <dgm:resizeHandles val="exact"/>
        </dgm:presLayoutVars>
      </dgm:prSet>
      <dgm:spPr/>
      <dgm:t>
        <a:bodyPr/>
        <a:lstStyle/>
        <a:p>
          <a:endParaRPr lang="es-CO"/>
        </a:p>
      </dgm:t>
    </dgm:pt>
    <dgm:pt modelId="{087628AF-0A16-45E8-B98F-380BA4746CEB}" type="pres">
      <dgm:prSet presAssocID="{673A7200-93CE-4AB7-A7D3-664D1F680BF1}" presName="dummyMaxCanvas" presStyleCnt="0">
        <dgm:presLayoutVars/>
      </dgm:prSet>
      <dgm:spPr/>
      <dgm:t>
        <a:bodyPr/>
        <a:lstStyle/>
        <a:p>
          <a:endParaRPr lang="es-CO"/>
        </a:p>
      </dgm:t>
    </dgm:pt>
    <dgm:pt modelId="{1D6D83A7-DAF5-4CFD-BA63-65AE5775EF4B}" type="pres">
      <dgm:prSet presAssocID="{673A7200-93CE-4AB7-A7D3-664D1F680BF1}" presName="TwoNodes_1" presStyleLbl="node1" presStyleIdx="0" presStyleCnt="2">
        <dgm:presLayoutVars>
          <dgm:bulletEnabled val="1"/>
        </dgm:presLayoutVars>
      </dgm:prSet>
      <dgm:spPr/>
      <dgm:t>
        <a:bodyPr/>
        <a:lstStyle/>
        <a:p>
          <a:endParaRPr lang="es-CO"/>
        </a:p>
      </dgm:t>
    </dgm:pt>
    <dgm:pt modelId="{94AD0427-0A2D-40BC-85AB-319C64F450A1}" type="pres">
      <dgm:prSet presAssocID="{673A7200-93CE-4AB7-A7D3-664D1F680BF1}" presName="TwoNodes_2" presStyleLbl="node1" presStyleIdx="1" presStyleCnt="2">
        <dgm:presLayoutVars>
          <dgm:bulletEnabled val="1"/>
        </dgm:presLayoutVars>
      </dgm:prSet>
      <dgm:spPr/>
      <dgm:t>
        <a:bodyPr/>
        <a:lstStyle/>
        <a:p>
          <a:endParaRPr lang="es-CO"/>
        </a:p>
      </dgm:t>
    </dgm:pt>
    <dgm:pt modelId="{32D61B87-8261-46B0-840B-3B5738B9A4B0}" type="pres">
      <dgm:prSet presAssocID="{673A7200-93CE-4AB7-A7D3-664D1F680BF1}" presName="TwoConn_1-2" presStyleLbl="fgAccFollowNode1" presStyleIdx="0" presStyleCnt="1">
        <dgm:presLayoutVars>
          <dgm:bulletEnabled val="1"/>
        </dgm:presLayoutVars>
      </dgm:prSet>
      <dgm:spPr/>
      <dgm:t>
        <a:bodyPr/>
        <a:lstStyle/>
        <a:p>
          <a:endParaRPr lang="es-CO"/>
        </a:p>
      </dgm:t>
    </dgm:pt>
    <dgm:pt modelId="{95D1E830-68C8-4A06-B11C-6E0D8EF6C8A3}" type="pres">
      <dgm:prSet presAssocID="{673A7200-93CE-4AB7-A7D3-664D1F680BF1}" presName="TwoNodes_1_text" presStyleLbl="node1" presStyleIdx="1" presStyleCnt="2">
        <dgm:presLayoutVars>
          <dgm:bulletEnabled val="1"/>
        </dgm:presLayoutVars>
      </dgm:prSet>
      <dgm:spPr/>
      <dgm:t>
        <a:bodyPr/>
        <a:lstStyle/>
        <a:p>
          <a:endParaRPr lang="es-CO"/>
        </a:p>
      </dgm:t>
    </dgm:pt>
    <dgm:pt modelId="{6DF417F3-7511-4438-8602-AF9793E5A3D3}" type="pres">
      <dgm:prSet presAssocID="{673A7200-93CE-4AB7-A7D3-664D1F680BF1}" presName="TwoNodes_2_text" presStyleLbl="node1" presStyleIdx="1" presStyleCnt="2">
        <dgm:presLayoutVars>
          <dgm:bulletEnabled val="1"/>
        </dgm:presLayoutVars>
      </dgm:prSet>
      <dgm:spPr/>
      <dgm:t>
        <a:bodyPr/>
        <a:lstStyle/>
        <a:p>
          <a:endParaRPr lang="es-CO"/>
        </a:p>
      </dgm:t>
    </dgm:pt>
  </dgm:ptLst>
  <dgm:cxnLst>
    <dgm:cxn modelId="{751B5796-EA62-4B79-9A45-0A9018C6FE3E}" type="presOf" srcId="{C67E2D20-508F-4C83-BF79-D5E413BCDE69}" destId="{1D6D83A7-DAF5-4CFD-BA63-65AE5775EF4B}" srcOrd="0" destOrd="0" presId="urn:microsoft.com/office/officeart/2005/8/layout/vProcess5"/>
    <dgm:cxn modelId="{93E14778-63E8-4CE2-AA4B-AAD75F44D882}" srcId="{673A7200-93CE-4AB7-A7D3-664D1F680BF1}" destId="{C67E2D20-508F-4C83-BF79-D5E413BCDE69}" srcOrd="0" destOrd="0" parTransId="{2F31557A-634D-4199-900E-357ECE0FA29B}" sibTransId="{E36FE344-A2B6-497A-B633-A09818BAEA53}"/>
    <dgm:cxn modelId="{9DDB9310-FFF7-46AD-A2C4-441C86668310}" type="presOf" srcId="{C67E2D20-508F-4C83-BF79-D5E413BCDE69}" destId="{95D1E830-68C8-4A06-B11C-6E0D8EF6C8A3}" srcOrd="1" destOrd="0" presId="urn:microsoft.com/office/officeart/2005/8/layout/vProcess5"/>
    <dgm:cxn modelId="{AE19B9A7-8D12-4ADE-9916-D3083CCC8628}" type="presOf" srcId="{7F1D6A27-8C19-4070-A833-01D3ED85231D}" destId="{94AD0427-0A2D-40BC-85AB-319C64F450A1}" srcOrd="0" destOrd="0" presId="urn:microsoft.com/office/officeart/2005/8/layout/vProcess5"/>
    <dgm:cxn modelId="{30E6F786-1202-49BD-8C01-3150558E4B1D}" type="presOf" srcId="{E36FE344-A2B6-497A-B633-A09818BAEA53}" destId="{32D61B87-8261-46B0-840B-3B5738B9A4B0}" srcOrd="0" destOrd="0" presId="urn:microsoft.com/office/officeart/2005/8/layout/vProcess5"/>
    <dgm:cxn modelId="{9A2CC4ED-30D3-4904-A571-7CE6AA91B1B8}" type="presOf" srcId="{7F1D6A27-8C19-4070-A833-01D3ED85231D}" destId="{6DF417F3-7511-4438-8602-AF9793E5A3D3}" srcOrd="1" destOrd="0" presId="urn:microsoft.com/office/officeart/2005/8/layout/vProcess5"/>
    <dgm:cxn modelId="{8617287C-0E5C-4B62-9416-2358FCDE9F8A}" type="presOf" srcId="{673A7200-93CE-4AB7-A7D3-664D1F680BF1}" destId="{671CEA09-8DBE-4D97-8D47-54735F413A2B}" srcOrd="0" destOrd="0" presId="urn:microsoft.com/office/officeart/2005/8/layout/vProcess5"/>
    <dgm:cxn modelId="{5ABEA31F-ABD3-4915-89B4-B81E40D4A04E}" srcId="{673A7200-93CE-4AB7-A7D3-664D1F680BF1}" destId="{7F1D6A27-8C19-4070-A833-01D3ED85231D}" srcOrd="1" destOrd="0" parTransId="{73D9CAEF-44EE-4330-8048-07CB4827D27C}" sibTransId="{867C5C6E-83C5-42D7-B5F8-E1777524CED8}"/>
    <dgm:cxn modelId="{EAA12291-A7A5-4491-84B7-977D05B414A3}" type="presParOf" srcId="{671CEA09-8DBE-4D97-8D47-54735F413A2B}" destId="{087628AF-0A16-45E8-B98F-380BA4746CEB}" srcOrd="0" destOrd="0" presId="urn:microsoft.com/office/officeart/2005/8/layout/vProcess5"/>
    <dgm:cxn modelId="{C694EEB3-A2EF-49F0-8E68-6FF9A8480209}" type="presParOf" srcId="{671CEA09-8DBE-4D97-8D47-54735F413A2B}" destId="{1D6D83A7-DAF5-4CFD-BA63-65AE5775EF4B}" srcOrd="1" destOrd="0" presId="urn:microsoft.com/office/officeart/2005/8/layout/vProcess5"/>
    <dgm:cxn modelId="{792D88B2-5B6C-41E4-9C71-93B8D9111E60}" type="presParOf" srcId="{671CEA09-8DBE-4D97-8D47-54735F413A2B}" destId="{94AD0427-0A2D-40BC-85AB-319C64F450A1}" srcOrd="2" destOrd="0" presId="urn:microsoft.com/office/officeart/2005/8/layout/vProcess5"/>
    <dgm:cxn modelId="{4DDC2433-3882-4BD2-9526-27383BDFF2C3}" type="presParOf" srcId="{671CEA09-8DBE-4D97-8D47-54735F413A2B}" destId="{32D61B87-8261-46B0-840B-3B5738B9A4B0}" srcOrd="3" destOrd="0" presId="urn:microsoft.com/office/officeart/2005/8/layout/vProcess5"/>
    <dgm:cxn modelId="{E42BF832-E07A-461F-872D-91DB5AAE4CC2}" type="presParOf" srcId="{671CEA09-8DBE-4D97-8D47-54735F413A2B}" destId="{95D1E830-68C8-4A06-B11C-6E0D8EF6C8A3}" srcOrd="4" destOrd="0" presId="urn:microsoft.com/office/officeart/2005/8/layout/vProcess5"/>
    <dgm:cxn modelId="{2C762713-B908-4C8C-8B91-5ED13AF6C196}" type="presParOf" srcId="{671CEA09-8DBE-4D97-8D47-54735F413A2B}" destId="{6DF417F3-7511-4438-8602-AF9793E5A3D3}"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691FBC-1C9D-45D5-9910-8B02CD37AE8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O"/>
        </a:p>
      </dgm:t>
    </dgm:pt>
    <dgm:pt modelId="{3548546B-282A-4341-8043-3CB399F62A4D}">
      <dgm:prSet phldrT="[Texto]" custT="1"/>
      <dgm:spPr/>
      <dgm:t>
        <a:bodyPr/>
        <a:lstStyle/>
        <a:p>
          <a:pPr algn="just"/>
          <a:r>
            <a:rPr lang="es-EC" sz="2400" dirty="0" smtClean="0"/>
            <a:t>Analizar la situación de la empresa que permita establecer la aplicación del modelo, considerando las variables que se relacionan de manera directa con la gestión financiera.  </a:t>
          </a:r>
          <a:endParaRPr lang="es-CO" sz="2400" dirty="0"/>
        </a:p>
      </dgm:t>
    </dgm:pt>
    <dgm:pt modelId="{93CB4290-9264-4653-8541-8DF6656F79A0}" type="parTrans" cxnId="{7C40C669-6887-4AEE-83BF-28253E7AEE56}">
      <dgm:prSet/>
      <dgm:spPr/>
      <dgm:t>
        <a:bodyPr/>
        <a:lstStyle/>
        <a:p>
          <a:endParaRPr lang="es-CO"/>
        </a:p>
      </dgm:t>
    </dgm:pt>
    <dgm:pt modelId="{5D7D4780-5725-403F-A366-2F144F61B5C9}" type="sibTrans" cxnId="{7C40C669-6887-4AEE-83BF-28253E7AEE56}">
      <dgm:prSet/>
      <dgm:spPr/>
      <dgm:t>
        <a:bodyPr/>
        <a:lstStyle/>
        <a:p>
          <a:endParaRPr lang="es-CO"/>
        </a:p>
      </dgm:t>
    </dgm:pt>
    <dgm:pt modelId="{84AA2DB8-D3CA-4F88-9F0C-4655ACF2ABFA}">
      <dgm:prSet phldrT="[Texto]"/>
      <dgm:spPr/>
      <dgm:t>
        <a:bodyPr/>
        <a:lstStyle/>
        <a:p>
          <a:r>
            <a:rPr lang="es-CO" dirty="0" smtClean="0"/>
            <a:t>Objetivos Específicos</a:t>
          </a:r>
          <a:endParaRPr lang="es-CO" dirty="0"/>
        </a:p>
      </dgm:t>
    </dgm:pt>
    <dgm:pt modelId="{978DAE49-A77A-4FC0-BD4E-321D16258659}" type="parTrans" cxnId="{DF351155-4A61-4302-A184-4B2D5D07B29F}">
      <dgm:prSet/>
      <dgm:spPr/>
      <dgm:t>
        <a:bodyPr/>
        <a:lstStyle/>
        <a:p>
          <a:endParaRPr lang="es-CO"/>
        </a:p>
      </dgm:t>
    </dgm:pt>
    <dgm:pt modelId="{603B31D4-2C14-4E80-AEDC-203D33F71509}" type="sibTrans" cxnId="{DF351155-4A61-4302-A184-4B2D5D07B29F}">
      <dgm:prSet/>
      <dgm:spPr/>
      <dgm:t>
        <a:bodyPr/>
        <a:lstStyle/>
        <a:p>
          <a:endParaRPr lang="es-CO"/>
        </a:p>
      </dgm:t>
    </dgm:pt>
    <dgm:pt modelId="{089C2D7B-E8F7-4D92-87C0-53C99C4A7C10}">
      <dgm:prSet custT="1"/>
      <dgm:spPr/>
      <dgm:t>
        <a:bodyPr/>
        <a:lstStyle/>
        <a:p>
          <a:pPr algn="just"/>
          <a:r>
            <a:rPr lang="es-EC" sz="2400" dirty="0" smtClean="0"/>
            <a:t>Identificar las necesidades con el Modelo de Gestión Financiera mediante la aplicación de instrumentos metodológicos de investigación tendientes a diagnosticar la situación actual.</a:t>
          </a:r>
          <a:endParaRPr lang="es-CO" sz="2400" dirty="0"/>
        </a:p>
      </dgm:t>
    </dgm:pt>
    <dgm:pt modelId="{4FA99284-C039-424B-A073-11A3987AC009}" type="parTrans" cxnId="{EACE1229-B1A0-4076-83C7-08E6F8280FCA}">
      <dgm:prSet/>
      <dgm:spPr/>
      <dgm:t>
        <a:bodyPr/>
        <a:lstStyle/>
        <a:p>
          <a:endParaRPr lang="es-CO"/>
        </a:p>
      </dgm:t>
    </dgm:pt>
    <dgm:pt modelId="{3B9A5B06-7463-4DE5-8834-0834B484C6D9}" type="sibTrans" cxnId="{EACE1229-B1A0-4076-83C7-08E6F8280FCA}">
      <dgm:prSet/>
      <dgm:spPr/>
      <dgm:t>
        <a:bodyPr/>
        <a:lstStyle/>
        <a:p>
          <a:endParaRPr lang="es-CO"/>
        </a:p>
      </dgm:t>
    </dgm:pt>
    <dgm:pt modelId="{D8C6E289-32DE-430D-9043-DE032B05313B}">
      <dgm:prSet custT="1"/>
      <dgm:spPr/>
      <dgm:t>
        <a:bodyPr/>
        <a:lstStyle/>
        <a:p>
          <a:pPr algn="just"/>
          <a:r>
            <a:rPr lang="es-EC" sz="2400" dirty="0" smtClean="0"/>
            <a:t>Realizar el análisis del  macro y micro entorno, para así identificar posibles variables que pueden interponer en el desempeño de las actividades de la empresa.</a:t>
          </a:r>
          <a:endParaRPr lang="es-CO" sz="2400" dirty="0"/>
        </a:p>
      </dgm:t>
    </dgm:pt>
    <dgm:pt modelId="{8FF37C3C-4C44-400B-9817-FAD6648A53CB}" type="parTrans" cxnId="{3DF377C7-C62D-4BD8-A543-4944928D50C3}">
      <dgm:prSet/>
      <dgm:spPr/>
      <dgm:t>
        <a:bodyPr/>
        <a:lstStyle/>
        <a:p>
          <a:endParaRPr lang="es-CO"/>
        </a:p>
      </dgm:t>
    </dgm:pt>
    <dgm:pt modelId="{E4DD7687-F2C7-45CC-A15B-7B4C0154930E}" type="sibTrans" cxnId="{3DF377C7-C62D-4BD8-A543-4944928D50C3}">
      <dgm:prSet/>
      <dgm:spPr/>
      <dgm:t>
        <a:bodyPr/>
        <a:lstStyle/>
        <a:p>
          <a:endParaRPr lang="es-CO"/>
        </a:p>
      </dgm:t>
    </dgm:pt>
    <dgm:pt modelId="{3F9F8C56-6CC5-4B9F-955C-E625EBC5B96E}">
      <dgm:prSet custT="1"/>
      <dgm:spPr/>
      <dgm:t>
        <a:bodyPr/>
        <a:lstStyle/>
        <a:p>
          <a:pPr algn="just"/>
          <a:r>
            <a:rPr lang="es-EC" sz="2400" dirty="0" smtClean="0"/>
            <a:t>Analizar los estados financieros considerando una proyección basada en los datos financieros y su evolución dentro de un periodo determinado.</a:t>
          </a:r>
          <a:endParaRPr lang="es-CO" sz="2400" dirty="0"/>
        </a:p>
      </dgm:t>
    </dgm:pt>
    <dgm:pt modelId="{4BB9573A-6E3A-474D-9269-DB326CF1CCAC}" type="parTrans" cxnId="{F8E740E3-C9BC-41D1-B8A4-5663F7C606DB}">
      <dgm:prSet/>
      <dgm:spPr/>
      <dgm:t>
        <a:bodyPr/>
        <a:lstStyle/>
        <a:p>
          <a:endParaRPr lang="es-CO"/>
        </a:p>
      </dgm:t>
    </dgm:pt>
    <dgm:pt modelId="{2110B901-5A4F-4F03-ACA9-5CAAB9DE2042}" type="sibTrans" cxnId="{F8E740E3-C9BC-41D1-B8A4-5663F7C606DB}">
      <dgm:prSet/>
      <dgm:spPr/>
      <dgm:t>
        <a:bodyPr/>
        <a:lstStyle/>
        <a:p>
          <a:endParaRPr lang="es-CO"/>
        </a:p>
      </dgm:t>
    </dgm:pt>
    <dgm:pt modelId="{C2680A62-4C43-46E8-B156-029D689B9C60}" type="pres">
      <dgm:prSet presAssocID="{D6691FBC-1C9D-45D5-9910-8B02CD37AE86}" presName="linear" presStyleCnt="0">
        <dgm:presLayoutVars>
          <dgm:animLvl val="lvl"/>
          <dgm:resizeHandles val="exact"/>
        </dgm:presLayoutVars>
      </dgm:prSet>
      <dgm:spPr/>
      <dgm:t>
        <a:bodyPr/>
        <a:lstStyle/>
        <a:p>
          <a:endParaRPr lang="es-CO"/>
        </a:p>
      </dgm:t>
    </dgm:pt>
    <dgm:pt modelId="{9B253319-B6D2-4C1F-8333-C3B101B332FA}" type="pres">
      <dgm:prSet presAssocID="{84AA2DB8-D3CA-4F88-9F0C-4655ACF2ABFA}" presName="parentText" presStyleLbl="node1" presStyleIdx="0" presStyleCnt="1">
        <dgm:presLayoutVars>
          <dgm:chMax val="0"/>
          <dgm:bulletEnabled val="1"/>
        </dgm:presLayoutVars>
      </dgm:prSet>
      <dgm:spPr/>
      <dgm:t>
        <a:bodyPr/>
        <a:lstStyle/>
        <a:p>
          <a:endParaRPr lang="es-CO"/>
        </a:p>
      </dgm:t>
    </dgm:pt>
    <dgm:pt modelId="{2C774573-DB46-4B5E-95D7-62ECCD56458B}" type="pres">
      <dgm:prSet presAssocID="{84AA2DB8-D3CA-4F88-9F0C-4655ACF2ABFA}" presName="childText" presStyleLbl="revTx" presStyleIdx="0" presStyleCnt="1">
        <dgm:presLayoutVars>
          <dgm:bulletEnabled val="1"/>
        </dgm:presLayoutVars>
      </dgm:prSet>
      <dgm:spPr/>
      <dgm:t>
        <a:bodyPr/>
        <a:lstStyle/>
        <a:p>
          <a:endParaRPr lang="es-CO"/>
        </a:p>
      </dgm:t>
    </dgm:pt>
  </dgm:ptLst>
  <dgm:cxnLst>
    <dgm:cxn modelId="{41F26330-3802-45EA-9EEC-AD3AC454C5D7}" type="presOf" srcId="{3F9F8C56-6CC5-4B9F-955C-E625EBC5B96E}" destId="{2C774573-DB46-4B5E-95D7-62ECCD56458B}" srcOrd="0" destOrd="3" presId="urn:microsoft.com/office/officeart/2005/8/layout/vList2"/>
    <dgm:cxn modelId="{7C40C669-6887-4AEE-83BF-28253E7AEE56}" srcId="{84AA2DB8-D3CA-4F88-9F0C-4655ACF2ABFA}" destId="{3548546B-282A-4341-8043-3CB399F62A4D}" srcOrd="0" destOrd="0" parTransId="{93CB4290-9264-4653-8541-8DF6656F79A0}" sibTransId="{5D7D4780-5725-403F-A366-2F144F61B5C9}"/>
    <dgm:cxn modelId="{07616A93-7648-4AE9-B4AF-1F4C7C7CA86D}" type="presOf" srcId="{84AA2DB8-D3CA-4F88-9F0C-4655ACF2ABFA}" destId="{9B253319-B6D2-4C1F-8333-C3B101B332FA}" srcOrd="0" destOrd="0" presId="urn:microsoft.com/office/officeart/2005/8/layout/vList2"/>
    <dgm:cxn modelId="{EACE1229-B1A0-4076-83C7-08E6F8280FCA}" srcId="{84AA2DB8-D3CA-4F88-9F0C-4655ACF2ABFA}" destId="{089C2D7B-E8F7-4D92-87C0-53C99C4A7C10}" srcOrd="1" destOrd="0" parTransId="{4FA99284-C039-424B-A073-11A3987AC009}" sibTransId="{3B9A5B06-7463-4DE5-8834-0834B484C6D9}"/>
    <dgm:cxn modelId="{B0F439BD-14D2-4D6B-AB19-7F99990922AC}" type="presOf" srcId="{D8C6E289-32DE-430D-9043-DE032B05313B}" destId="{2C774573-DB46-4B5E-95D7-62ECCD56458B}" srcOrd="0" destOrd="2" presId="urn:microsoft.com/office/officeart/2005/8/layout/vList2"/>
    <dgm:cxn modelId="{DF351155-4A61-4302-A184-4B2D5D07B29F}" srcId="{D6691FBC-1C9D-45D5-9910-8B02CD37AE86}" destId="{84AA2DB8-D3CA-4F88-9F0C-4655ACF2ABFA}" srcOrd="0" destOrd="0" parTransId="{978DAE49-A77A-4FC0-BD4E-321D16258659}" sibTransId="{603B31D4-2C14-4E80-AEDC-203D33F71509}"/>
    <dgm:cxn modelId="{B98414C3-8FA0-4167-BB55-192E0E232D6B}" type="presOf" srcId="{089C2D7B-E8F7-4D92-87C0-53C99C4A7C10}" destId="{2C774573-DB46-4B5E-95D7-62ECCD56458B}" srcOrd="0" destOrd="1" presId="urn:microsoft.com/office/officeart/2005/8/layout/vList2"/>
    <dgm:cxn modelId="{6756E419-5EEA-40A9-AA28-4115297A5284}" type="presOf" srcId="{3548546B-282A-4341-8043-3CB399F62A4D}" destId="{2C774573-DB46-4B5E-95D7-62ECCD56458B}" srcOrd="0" destOrd="0" presId="urn:microsoft.com/office/officeart/2005/8/layout/vList2"/>
    <dgm:cxn modelId="{3DF377C7-C62D-4BD8-A543-4944928D50C3}" srcId="{84AA2DB8-D3CA-4F88-9F0C-4655ACF2ABFA}" destId="{D8C6E289-32DE-430D-9043-DE032B05313B}" srcOrd="2" destOrd="0" parTransId="{8FF37C3C-4C44-400B-9817-FAD6648A53CB}" sibTransId="{E4DD7687-F2C7-45CC-A15B-7B4C0154930E}"/>
    <dgm:cxn modelId="{F8E740E3-C9BC-41D1-B8A4-5663F7C606DB}" srcId="{84AA2DB8-D3CA-4F88-9F0C-4655ACF2ABFA}" destId="{3F9F8C56-6CC5-4B9F-955C-E625EBC5B96E}" srcOrd="3" destOrd="0" parTransId="{4BB9573A-6E3A-474D-9269-DB326CF1CCAC}" sibTransId="{2110B901-5A4F-4F03-ACA9-5CAAB9DE2042}"/>
    <dgm:cxn modelId="{D9409C1E-253C-436C-8B43-F5725CA40F3C}" type="presOf" srcId="{D6691FBC-1C9D-45D5-9910-8B02CD37AE86}" destId="{C2680A62-4C43-46E8-B156-029D689B9C60}" srcOrd="0" destOrd="0" presId="urn:microsoft.com/office/officeart/2005/8/layout/vList2"/>
    <dgm:cxn modelId="{0BC51A59-56F3-4AED-A18E-4D95BFAEA1C0}" type="presParOf" srcId="{C2680A62-4C43-46E8-B156-029D689B9C60}" destId="{9B253319-B6D2-4C1F-8333-C3B101B332FA}" srcOrd="0" destOrd="0" presId="urn:microsoft.com/office/officeart/2005/8/layout/vList2"/>
    <dgm:cxn modelId="{434A0AD9-3403-44A2-8891-578FDE806964}" type="presParOf" srcId="{C2680A62-4C43-46E8-B156-029D689B9C60}" destId="{2C774573-DB46-4B5E-95D7-62ECCD56458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254184-3A21-4857-9900-2C98717C7FBB}" type="doc">
      <dgm:prSet loTypeId="urn:microsoft.com/office/officeart/2005/8/layout/cycle7" loCatId="cycle" qsTypeId="urn:microsoft.com/office/officeart/2005/8/quickstyle/simple1" qsCatId="simple" csTypeId="urn:microsoft.com/office/officeart/2005/8/colors/colorful1" csCatId="colorful" phldr="1"/>
      <dgm:spPr/>
      <dgm:t>
        <a:bodyPr/>
        <a:lstStyle/>
        <a:p>
          <a:endParaRPr lang="es-CO"/>
        </a:p>
      </dgm:t>
    </dgm:pt>
    <dgm:pt modelId="{4844C47E-E463-41DE-9466-78DE57435F3C}">
      <dgm:prSet phldrT="[Texto]" custT="1"/>
      <dgm:spPr/>
      <dgm:t>
        <a:bodyPr/>
        <a:lstStyle/>
        <a:p>
          <a:r>
            <a:rPr lang="es-MX" sz="1400" dirty="0" smtClean="0">
              <a:solidFill>
                <a:schemeClr val="bg1"/>
              </a:solidFill>
              <a:latin typeface="Palatino Linotype" panose="02040502050505030304" pitchFamily="18" charset="0"/>
            </a:rPr>
            <a:t>Red Agropecuaria AGRORED Cía. Ltda.</a:t>
          </a:r>
          <a:endParaRPr lang="es-CO" sz="1400" dirty="0">
            <a:solidFill>
              <a:schemeClr val="bg1"/>
            </a:solidFill>
          </a:endParaRPr>
        </a:p>
      </dgm:t>
    </dgm:pt>
    <dgm:pt modelId="{736BE4FB-AB13-4005-9A1C-996E24458EA1}" type="parTrans" cxnId="{313F04C6-E10E-4225-8840-B0C02399FFFB}">
      <dgm:prSet/>
      <dgm:spPr/>
      <dgm:t>
        <a:bodyPr/>
        <a:lstStyle/>
        <a:p>
          <a:endParaRPr lang="es-CO" sz="1200">
            <a:solidFill>
              <a:schemeClr val="bg1"/>
            </a:solidFill>
          </a:endParaRPr>
        </a:p>
      </dgm:t>
    </dgm:pt>
    <dgm:pt modelId="{6C8C2552-21B4-49FE-8CBA-7049EDF3577E}" type="sibTrans" cxnId="{313F04C6-E10E-4225-8840-B0C02399FFFB}">
      <dgm:prSet custT="1"/>
      <dgm:spPr/>
      <dgm:t>
        <a:bodyPr/>
        <a:lstStyle/>
        <a:p>
          <a:endParaRPr lang="es-CO" sz="1200">
            <a:solidFill>
              <a:schemeClr val="bg1"/>
            </a:solidFill>
          </a:endParaRPr>
        </a:p>
      </dgm:t>
    </dgm:pt>
    <dgm:pt modelId="{BF213876-9521-4713-91AA-3455A36A71EB}">
      <dgm:prSet phldrT="[Texto]" custT="1"/>
      <dgm:spPr/>
      <dgm:t>
        <a:bodyPr/>
        <a:lstStyle/>
        <a:p>
          <a:r>
            <a:rPr lang="es-CO" sz="1400" dirty="0" smtClean="0">
              <a:solidFill>
                <a:schemeClr val="bg1"/>
              </a:solidFill>
            </a:rPr>
            <a:t>Comercializa productos Agropecuarios</a:t>
          </a:r>
          <a:endParaRPr lang="es-CO" sz="1400" dirty="0">
            <a:solidFill>
              <a:schemeClr val="bg1"/>
            </a:solidFill>
          </a:endParaRPr>
        </a:p>
      </dgm:t>
    </dgm:pt>
    <dgm:pt modelId="{3C7F6900-9B25-446B-B488-BAC5A167E4DB}" type="parTrans" cxnId="{D65CB39B-F193-4F06-8077-29CD34BD9109}">
      <dgm:prSet/>
      <dgm:spPr/>
      <dgm:t>
        <a:bodyPr/>
        <a:lstStyle/>
        <a:p>
          <a:endParaRPr lang="es-CO" sz="1200">
            <a:solidFill>
              <a:schemeClr val="bg1"/>
            </a:solidFill>
          </a:endParaRPr>
        </a:p>
      </dgm:t>
    </dgm:pt>
    <dgm:pt modelId="{658C7202-C11D-4D7C-BD28-6F9F4DACA178}" type="sibTrans" cxnId="{D65CB39B-F193-4F06-8077-29CD34BD9109}">
      <dgm:prSet custT="1"/>
      <dgm:spPr/>
      <dgm:t>
        <a:bodyPr/>
        <a:lstStyle/>
        <a:p>
          <a:endParaRPr lang="es-CO" sz="1200">
            <a:solidFill>
              <a:schemeClr val="bg1"/>
            </a:solidFill>
          </a:endParaRPr>
        </a:p>
      </dgm:t>
    </dgm:pt>
    <dgm:pt modelId="{FCE8419B-63E4-45CF-A2B2-3FD979CA2404}">
      <dgm:prSet phldrT="[Texto]" custT="1"/>
      <dgm:spPr/>
      <dgm:t>
        <a:bodyPr/>
        <a:lstStyle/>
        <a:p>
          <a:r>
            <a:rPr lang="es-MX" sz="1400" dirty="0" smtClean="0">
              <a:solidFill>
                <a:schemeClr val="bg1"/>
              </a:solidFill>
              <a:latin typeface="Palatino Linotype" panose="02040502050505030304" pitchFamily="18" charset="0"/>
            </a:rPr>
            <a:t>Compañía de responsabilidad limitada.</a:t>
          </a:r>
          <a:endParaRPr lang="es-CO" sz="1400" dirty="0">
            <a:solidFill>
              <a:schemeClr val="bg1"/>
            </a:solidFill>
          </a:endParaRPr>
        </a:p>
      </dgm:t>
    </dgm:pt>
    <dgm:pt modelId="{9BB78248-CF24-4CD4-AD3D-61118D955CA1}" type="parTrans" cxnId="{9E5EC330-FCFC-4975-80DA-334813E5EE97}">
      <dgm:prSet/>
      <dgm:spPr/>
      <dgm:t>
        <a:bodyPr/>
        <a:lstStyle/>
        <a:p>
          <a:endParaRPr lang="es-CO" sz="1200">
            <a:solidFill>
              <a:schemeClr val="bg1"/>
            </a:solidFill>
          </a:endParaRPr>
        </a:p>
      </dgm:t>
    </dgm:pt>
    <dgm:pt modelId="{E2EAC31F-CBFC-4EB3-BF33-CB209A64D6BA}" type="sibTrans" cxnId="{9E5EC330-FCFC-4975-80DA-334813E5EE97}">
      <dgm:prSet custT="1"/>
      <dgm:spPr/>
      <dgm:t>
        <a:bodyPr/>
        <a:lstStyle/>
        <a:p>
          <a:endParaRPr lang="es-CO" sz="1200">
            <a:solidFill>
              <a:schemeClr val="bg1"/>
            </a:solidFill>
          </a:endParaRPr>
        </a:p>
      </dgm:t>
    </dgm:pt>
    <dgm:pt modelId="{B4340822-8644-4988-AEFE-3F14A050D6B1}">
      <dgm:prSet phldrT="[Texto]" custT="1"/>
      <dgm:spPr/>
      <dgm:t>
        <a:bodyPr/>
        <a:lstStyle/>
        <a:p>
          <a:r>
            <a:rPr lang="es-EC" sz="1400" dirty="0" smtClean="0">
              <a:solidFill>
                <a:schemeClr val="bg1"/>
              </a:solidFill>
              <a:latin typeface="Times New Roman" panose="02020603050405020304" pitchFamily="18" charset="0"/>
              <a:cs typeface="Times New Roman" panose="02020603050405020304" pitchFamily="18" charset="0"/>
            </a:rPr>
            <a:t>Conformada por tres socios, su capital social es de $5.000,00 dólares.</a:t>
          </a:r>
          <a:endParaRPr lang="es-CO" sz="1400" dirty="0">
            <a:solidFill>
              <a:schemeClr val="bg1"/>
            </a:solidFill>
          </a:endParaRPr>
        </a:p>
      </dgm:t>
    </dgm:pt>
    <dgm:pt modelId="{B952F489-B6E6-4A86-A42D-5C9477EFFFBB}" type="parTrans" cxnId="{DD265BAE-3055-459A-8C65-706641349C86}">
      <dgm:prSet/>
      <dgm:spPr/>
      <dgm:t>
        <a:bodyPr/>
        <a:lstStyle/>
        <a:p>
          <a:endParaRPr lang="es-CO" sz="1200">
            <a:solidFill>
              <a:schemeClr val="bg1"/>
            </a:solidFill>
          </a:endParaRPr>
        </a:p>
      </dgm:t>
    </dgm:pt>
    <dgm:pt modelId="{A16CFAA3-3D3E-4143-8544-C0003E84749F}" type="sibTrans" cxnId="{DD265BAE-3055-459A-8C65-706641349C86}">
      <dgm:prSet custT="1"/>
      <dgm:spPr/>
      <dgm:t>
        <a:bodyPr/>
        <a:lstStyle/>
        <a:p>
          <a:endParaRPr lang="es-CO" sz="1200">
            <a:solidFill>
              <a:schemeClr val="bg1"/>
            </a:solidFill>
          </a:endParaRPr>
        </a:p>
      </dgm:t>
    </dgm:pt>
    <dgm:pt modelId="{E197A539-ABF9-4FB4-9755-CD25C50C105E}">
      <dgm:prSet phldrT="[Texto]" custT="1"/>
      <dgm:spPr/>
      <dgm:t>
        <a:bodyPr/>
        <a:lstStyle/>
        <a:p>
          <a:r>
            <a:rPr lang="es-CO" sz="1400" smtClean="0">
              <a:solidFill>
                <a:schemeClr val="bg1"/>
              </a:solidFill>
            </a:rPr>
            <a:t>Constituida </a:t>
          </a:r>
          <a:r>
            <a:rPr lang="es-CO" sz="1400" dirty="0" smtClean="0">
              <a:solidFill>
                <a:schemeClr val="bg1"/>
              </a:solidFill>
            </a:rPr>
            <a:t>el 04 de Abril de 2007</a:t>
          </a:r>
          <a:endParaRPr lang="es-CO" sz="1400" dirty="0">
            <a:solidFill>
              <a:schemeClr val="bg1"/>
            </a:solidFill>
          </a:endParaRPr>
        </a:p>
      </dgm:t>
    </dgm:pt>
    <dgm:pt modelId="{F67B90A2-EC69-4D5F-839C-F4BAAAF7339A}" type="parTrans" cxnId="{245D4BFE-9D6F-4CA6-8699-D3C1A401B328}">
      <dgm:prSet/>
      <dgm:spPr/>
      <dgm:t>
        <a:bodyPr/>
        <a:lstStyle/>
        <a:p>
          <a:endParaRPr lang="es-CO">
            <a:solidFill>
              <a:schemeClr val="bg1"/>
            </a:solidFill>
          </a:endParaRPr>
        </a:p>
      </dgm:t>
    </dgm:pt>
    <dgm:pt modelId="{ACDEA5B0-0B30-423F-80C8-A8B666C4CC35}" type="sibTrans" cxnId="{245D4BFE-9D6F-4CA6-8699-D3C1A401B328}">
      <dgm:prSet/>
      <dgm:spPr/>
      <dgm:t>
        <a:bodyPr/>
        <a:lstStyle/>
        <a:p>
          <a:endParaRPr lang="es-CO">
            <a:solidFill>
              <a:schemeClr val="bg1"/>
            </a:solidFill>
          </a:endParaRPr>
        </a:p>
      </dgm:t>
    </dgm:pt>
    <dgm:pt modelId="{8E0DB996-74D7-4607-9267-5AFD5E23BB9A}" type="pres">
      <dgm:prSet presAssocID="{35254184-3A21-4857-9900-2C98717C7FBB}" presName="Name0" presStyleCnt="0">
        <dgm:presLayoutVars>
          <dgm:dir/>
          <dgm:resizeHandles val="exact"/>
        </dgm:presLayoutVars>
      </dgm:prSet>
      <dgm:spPr/>
      <dgm:t>
        <a:bodyPr/>
        <a:lstStyle/>
        <a:p>
          <a:endParaRPr lang="es-CO"/>
        </a:p>
      </dgm:t>
    </dgm:pt>
    <dgm:pt modelId="{9C31706D-9376-468D-A025-6066A0E7764C}" type="pres">
      <dgm:prSet presAssocID="{4844C47E-E463-41DE-9466-78DE57435F3C}" presName="node" presStyleLbl="node1" presStyleIdx="0" presStyleCnt="5" custScaleX="110894">
        <dgm:presLayoutVars>
          <dgm:bulletEnabled val="1"/>
        </dgm:presLayoutVars>
      </dgm:prSet>
      <dgm:spPr/>
      <dgm:t>
        <a:bodyPr/>
        <a:lstStyle/>
        <a:p>
          <a:endParaRPr lang="es-CO"/>
        </a:p>
      </dgm:t>
    </dgm:pt>
    <dgm:pt modelId="{B26C9025-1308-47A8-911F-3DD00A1DC7DE}" type="pres">
      <dgm:prSet presAssocID="{6C8C2552-21B4-49FE-8CBA-7049EDF3577E}" presName="sibTrans" presStyleLbl="sibTrans2D1" presStyleIdx="0" presStyleCnt="5"/>
      <dgm:spPr/>
      <dgm:t>
        <a:bodyPr/>
        <a:lstStyle/>
        <a:p>
          <a:endParaRPr lang="es-CO"/>
        </a:p>
      </dgm:t>
    </dgm:pt>
    <dgm:pt modelId="{42A4BB49-D370-4B77-8184-49C35EDF8806}" type="pres">
      <dgm:prSet presAssocID="{6C8C2552-21B4-49FE-8CBA-7049EDF3577E}" presName="connectorText" presStyleLbl="sibTrans2D1" presStyleIdx="0" presStyleCnt="5"/>
      <dgm:spPr/>
      <dgm:t>
        <a:bodyPr/>
        <a:lstStyle/>
        <a:p>
          <a:endParaRPr lang="es-CO"/>
        </a:p>
      </dgm:t>
    </dgm:pt>
    <dgm:pt modelId="{1E5327FD-DB77-4711-BC6A-8054A11C9F9E}" type="pres">
      <dgm:prSet presAssocID="{E197A539-ABF9-4FB4-9755-CD25C50C105E}" presName="node" presStyleLbl="node1" presStyleIdx="1" presStyleCnt="5" custScaleX="124483">
        <dgm:presLayoutVars>
          <dgm:bulletEnabled val="1"/>
        </dgm:presLayoutVars>
      </dgm:prSet>
      <dgm:spPr/>
      <dgm:t>
        <a:bodyPr/>
        <a:lstStyle/>
        <a:p>
          <a:endParaRPr lang="es-CO"/>
        </a:p>
      </dgm:t>
    </dgm:pt>
    <dgm:pt modelId="{E3580228-97BF-4054-B20E-A4EF18BE8EE0}" type="pres">
      <dgm:prSet presAssocID="{ACDEA5B0-0B30-423F-80C8-A8B666C4CC35}" presName="sibTrans" presStyleLbl="sibTrans2D1" presStyleIdx="1" presStyleCnt="5"/>
      <dgm:spPr/>
      <dgm:t>
        <a:bodyPr/>
        <a:lstStyle/>
        <a:p>
          <a:endParaRPr lang="es-CO"/>
        </a:p>
      </dgm:t>
    </dgm:pt>
    <dgm:pt modelId="{B50A6D4F-AF68-46F8-B1AD-355C4D169479}" type="pres">
      <dgm:prSet presAssocID="{ACDEA5B0-0B30-423F-80C8-A8B666C4CC35}" presName="connectorText" presStyleLbl="sibTrans2D1" presStyleIdx="1" presStyleCnt="5"/>
      <dgm:spPr/>
      <dgm:t>
        <a:bodyPr/>
        <a:lstStyle/>
        <a:p>
          <a:endParaRPr lang="es-CO"/>
        </a:p>
      </dgm:t>
    </dgm:pt>
    <dgm:pt modelId="{800A51FB-366D-4793-9166-2326D8FCB9D4}" type="pres">
      <dgm:prSet presAssocID="{FCE8419B-63E4-45CF-A2B2-3FD979CA2404}" presName="node" presStyleLbl="node1" presStyleIdx="2" presStyleCnt="5" custScaleX="110894">
        <dgm:presLayoutVars>
          <dgm:bulletEnabled val="1"/>
        </dgm:presLayoutVars>
      </dgm:prSet>
      <dgm:spPr/>
      <dgm:t>
        <a:bodyPr/>
        <a:lstStyle/>
        <a:p>
          <a:endParaRPr lang="es-CO"/>
        </a:p>
      </dgm:t>
    </dgm:pt>
    <dgm:pt modelId="{24A63150-8AA5-4A87-9D8B-E678A1C80D8E}" type="pres">
      <dgm:prSet presAssocID="{E2EAC31F-CBFC-4EB3-BF33-CB209A64D6BA}" presName="sibTrans" presStyleLbl="sibTrans2D1" presStyleIdx="2" presStyleCnt="5"/>
      <dgm:spPr/>
      <dgm:t>
        <a:bodyPr/>
        <a:lstStyle/>
        <a:p>
          <a:endParaRPr lang="es-CO"/>
        </a:p>
      </dgm:t>
    </dgm:pt>
    <dgm:pt modelId="{F1BE4FE7-B75C-424E-8BB7-9C9A1548CB70}" type="pres">
      <dgm:prSet presAssocID="{E2EAC31F-CBFC-4EB3-BF33-CB209A64D6BA}" presName="connectorText" presStyleLbl="sibTrans2D1" presStyleIdx="2" presStyleCnt="5"/>
      <dgm:spPr/>
      <dgm:t>
        <a:bodyPr/>
        <a:lstStyle/>
        <a:p>
          <a:endParaRPr lang="es-CO"/>
        </a:p>
      </dgm:t>
    </dgm:pt>
    <dgm:pt modelId="{94B72D89-AD85-4E08-AD17-8BDBBFCB9783}" type="pres">
      <dgm:prSet presAssocID="{B4340822-8644-4988-AEFE-3F14A050D6B1}" presName="node" presStyleLbl="node1" presStyleIdx="3" presStyleCnt="5" custScaleX="124483">
        <dgm:presLayoutVars>
          <dgm:bulletEnabled val="1"/>
        </dgm:presLayoutVars>
      </dgm:prSet>
      <dgm:spPr/>
      <dgm:t>
        <a:bodyPr/>
        <a:lstStyle/>
        <a:p>
          <a:endParaRPr lang="es-CO"/>
        </a:p>
      </dgm:t>
    </dgm:pt>
    <dgm:pt modelId="{F7ED645F-FDFD-43A9-848D-587AA99E21B0}" type="pres">
      <dgm:prSet presAssocID="{A16CFAA3-3D3E-4143-8544-C0003E84749F}" presName="sibTrans" presStyleLbl="sibTrans2D1" presStyleIdx="3" presStyleCnt="5"/>
      <dgm:spPr/>
      <dgm:t>
        <a:bodyPr/>
        <a:lstStyle/>
        <a:p>
          <a:endParaRPr lang="es-CO"/>
        </a:p>
      </dgm:t>
    </dgm:pt>
    <dgm:pt modelId="{68C26852-25F0-429F-A08F-788D972CA7CF}" type="pres">
      <dgm:prSet presAssocID="{A16CFAA3-3D3E-4143-8544-C0003E84749F}" presName="connectorText" presStyleLbl="sibTrans2D1" presStyleIdx="3" presStyleCnt="5"/>
      <dgm:spPr/>
      <dgm:t>
        <a:bodyPr/>
        <a:lstStyle/>
        <a:p>
          <a:endParaRPr lang="es-CO"/>
        </a:p>
      </dgm:t>
    </dgm:pt>
    <dgm:pt modelId="{C8C9CEEC-87EC-48C2-BAAD-FDC627F849D3}" type="pres">
      <dgm:prSet presAssocID="{BF213876-9521-4713-91AA-3455A36A71EB}" presName="node" presStyleLbl="node1" presStyleIdx="4" presStyleCnt="5" custScaleX="124483">
        <dgm:presLayoutVars>
          <dgm:bulletEnabled val="1"/>
        </dgm:presLayoutVars>
      </dgm:prSet>
      <dgm:spPr/>
      <dgm:t>
        <a:bodyPr/>
        <a:lstStyle/>
        <a:p>
          <a:endParaRPr lang="es-CO"/>
        </a:p>
      </dgm:t>
    </dgm:pt>
    <dgm:pt modelId="{48C957C8-18CB-446D-85A5-0A32DA79AD2B}" type="pres">
      <dgm:prSet presAssocID="{658C7202-C11D-4D7C-BD28-6F9F4DACA178}" presName="sibTrans" presStyleLbl="sibTrans2D1" presStyleIdx="4" presStyleCnt="5"/>
      <dgm:spPr/>
      <dgm:t>
        <a:bodyPr/>
        <a:lstStyle/>
        <a:p>
          <a:endParaRPr lang="es-CO"/>
        </a:p>
      </dgm:t>
    </dgm:pt>
    <dgm:pt modelId="{B365C8AF-70E9-4CA6-9502-F9EF83D5A45F}" type="pres">
      <dgm:prSet presAssocID="{658C7202-C11D-4D7C-BD28-6F9F4DACA178}" presName="connectorText" presStyleLbl="sibTrans2D1" presStyleIdx="4" presStyleCnt="5"/>
      <dgm:spPr/>
      <dgm:t>
        <a:bodyPr/>
        <a:lstStyle/>
        <a:p>
          <a:endParaRPr lang="es-CO"/>
        </a:p>
      </dgm:t>
    </dgm:pt>
  </dgm:ptLst>
  <dgm:cxnLst>
    <dgm:cxn modelId="{FD538CD1-B001-4794-9BFB-B4F020548EB0}" type="presOf" srcId="{ACDEA5B0-0B30-423F-80C8-A8B666C4CC35}" destId="{E3580228-97BF-4054-B20E-A4EF18BE8EE0}" srcOrd="0" destOrd="0" presId="urn:microsoft.com/office/officeart/2005/8/layout/cycle7"/>
    <dgm:cxn modelId="{D65CB39B-F193-4F06-8077-29CD34BD9109}" srcId="{35254184-3A21-4857-9900-2C98717C7FBB}" destId="{BF213876-9521-4713-91AA-3455A36A71EB}" srcOrd="4" destOrd="0" parTransId="{3C7F6900-9B25-446B-B488-BAC5A167E4DB}" sibTransId="{658C7202-C11D-4D7C-BD28-6F9F4DACA178}"/>
    <dgm:cxn modelId="{AB62BA15-04C8-4D09-A01D-F59375D0F3E7}" type="presOf" srcId="{FCE8419B-63E4-45CF-A2B2-3FD979CA2404}" destId="{800A51FB-366D-4793-9166-2326D8FCB9D4}" srcOrd="0" destOrd="0" presId="urn:microsoft.com/office/officeart/2005/8/layout/cycle7"/>
    <dgm:cxn modelId="{FE3DA5BD-0DE4-4AE3-9A1E-2CA9EDEC5CE7}" type="presOf" srcId="{E2EAC31F-CBFC-4EB3-BF33-CB209A64D6BA}" destId="{24A63150-8AA5-4A87-9D8B-E678A1C80D8E}" srcOrd="0" destOrd="0" presId="urn:microsoft.com/office/officeart/2005/8/layout/cycle7"/>
    <dgm:cxn modelId="{313F04C6-E10E-4225-8840-B0C02399FFFB}" srcId="{35254184-3A21-4857-9900-2C98717C7FBB}" destId="{4844C47E-E463-41DE-9466-78DE57435F3C}" srcOrd="0" destOrd="0" parTransId="{736BE4FB-AB13-4005-9A1C-996E24458EA1}" sibTransId="{6C8C2552-21B4-49FE-8CBA-7049EDF3577E}"/>
    <dgm:cxn modelId="{0841981D-405D-4183-917F-866CF51272FF}" type="presOf" srcId="{658C7202-C11D-4D7C-BD28-6F9F4DACA178}" destId="{B365C8AF-70E9-4CA6-9502-F9EF83D5A45F}" srcOrd="1" destOrd="0" presId="urn:microsoft.com/office/officeart/2005/8/layout/cycle7"/>
    <dgm:cxn modelId="{F601D9AA-0222-4E0A-A078-A371F08F307F}" type="presOf" srcId="{E2EAC31F-CBFC-4EB3-BF33-CB209A64D6BA}" destId="{F1BE4FE7-B75C-424E-8BB7-9C9A1548CB70}" srcOrd="1" destOrd="0" presId="urn:microsoft.com/office/officeart/2005/8/layout/cycle7"/>
    <dgm:cxn modelId="{655E6B8B-7888-4E89-918A-5C238C7370DF}" type="presOf" srcId="{4844C47E-E463-41DE-9466-78DE57435F3C}" destId="{9C31706D-9376-468D-A025-6066A0E7764C}" srcOrd="0" destOrd="0" presId="urn:microsoft.com/office/officeart/2005/8/layout/cycle7"/>
    <dgm:cxn modelId="{DD265BAE-3055-459A-8C65-706641349C86}" srcId="{35254184-3A21-4857-9900-2C98717C7FBB}" destId="{B4340822-8644-4988-AEFE-3F14A050D6B1}" srcOrd="3" destOrd="0" parTransId="{B952F489-B6E6-4A86-A42D-5C9477EFFFBB}" sibTransId="{A16CFAA3-3D3E-4143-8544-C0003E84749F}"/>
    <dgm:cxn modelId="{CE2678F4-0D62-44D2-B580-23198B42F65D}" type="presOf" srcId="{B4340822-8644-4988-AEFE-3F14A050D6B1}" destId="{94B72D89-AD85-4E08-AD17-8BDBBFCB9783}" srcOrd="0" destOrd="0" presId="urn:microsoft.com/office/officeart/2005/8/layout/cycle7"/>
    <dgm:cxn modelId="{245D4BFE-9D6F-4CA6-8699-D3C1A401B328}" srcId="{35254184-3A21-4857-9900-2C98717C7FBB}" destId="{E197A539-ABF9-4FB4-9755-CD25C50C105E}" srcOrd="1" destOrd="0" parTransId="{F67B90A2-EC69-4D5F-839C-F4BAAAF7339A}" sibTransId="{ACDEA5B0-0B30-423F-80C8-A8B666C4CC35}"/>
    <dgm:cxn modelId="{9E5EC330-FCFC-4975-80DA-334813E5EE97}" srcId="{35254184-3A21-4857-9900-2C98717C7FBB}" destId="{FCE8419B-63E4-45CF-A2B2-3FD979CA2404}" srcOrd="2" destOrd="0" parTransId="{9BB78248-CF24-4CD4-AD3D-61118D955CA1}" sibTransId="{E2EAC31F-CBFC-4EB3-BF33-CB209A64D6BA}"/>
    <dgm:cxn modelId="{72B60802-0418-4C8F-BE6D-60A2B17FB819}" type="presOf" srcId="{BF213876-9521-4713-91AA-3455A36A71EB}" destId="{C8C9CEEC-87EC-48C2-BAAD-FDC627F849D3}" srcOrd="0" destOrd="0" presId="urn:microsoft.com/office/officeart/2005/8/layout/cycle7"/>
    <dgm:cxn modelId="{505F5799-453F-4353-87F2-0E932279097E}" type="presOf" srcId="{E197A539-ABF9-4FB4-9755-CD25C50C105E}" destId="{1E5327FD-DB77-4711-BC6A-8054A11C9F9E}" srcOrd="0" destOrd="0" presId="urn:microsoft.com/office/officeart/2005/8/layout/cycle7"/>
    <dgm:cxn modelId="{91934A3C-C4D6-4F09-8748-5D8FA3CD70B9}" type="presOf" srcId="{6C8C2552-21B4-49FE-8CBA-7049EDF3577E}" destId="{42A4BB49-D370-4B77-8184-49C35EDF8806}" srcOrd="1" destOrd="0" presId="urn:microsoft.com/office/officeart/2005/8/layout/cycle7"/>
    <dgm:cxn modelId="{BDB30C4D-4C7A-44AF-BC35-C8CA735299FC}" type="presOf" srcId="{6C8C2552-21B4-49FE-8CBA-7049EDF3577E}" destId="{B26C9025-1308-47A8-911F-3DD00A1DC7DE}" srcOrd="0" destOrd="0" presId="urn:microsoft.com/office/officeart/2005/8/layout/cycle7"/>
    <dgm:cxn modelId="{ABA644E4-0082-4F50-B3A0-FB1C3E17FC49}" type="presOf" srcId="{A16CFAA3-3D3E-4143-8544-C0003E84749F}" destId="{F7ED645F-FDFD-43A9-848D-587AA99E21B0}" srcOrd="0" destOrd="0" presId="urn:microsoft.com/office/officeart/2005/8/layout/cycle7"/>
    <dgm:cxn modelId="{D5C0FB0E-BBA0-4B70-A8BB-7F73B92E19A0}" type="presOf" srcId="{658C7202-C11D-4D7C-BD28-6F9F4DACA178}" destId="{48C957C8-18CB-446D-85A5-0A32DA79AD2B}" srcOrd="0" destOrd="0" presId="urn:microsoft.com/office/officeart/2005/8/layout/cycle7"/>
    <dgm:cxn modelId="{04327E7B-6500-4CD9-A4D2-C36F255813BC}" type="presOf" srcId="{35254184-3A21-4857-9900-2C98717C7FBB}" destId="{8E0DB996-74D7-4607-9267-5AFD5E23BB9A}" srcOrd="0" destOrd="0" presId="urn:microsoft.com/office/officeart/2005/8/layout/cycle7"/>
    <dgm:cxn modelId="{1375D596-BCB6-4C89-9833-886C0C960EBA}" type="presOf" srcId="{A16CFAA3-3D3E-4143-8544-C0003E84749F}" destId="{68C26852-25F0-429F-A08F-788D972CA7CF}" srcOrd="1" destOrd="0" presId="urn:microsoft.com/office/officeart/2005/8/layout/cycle7"/>
    <dgm:cxn modelId="{8A62BEBC-33D5-4F72-A475-A9C13D0A951E}" type="presOf" srcId="{ACDEA5B0-0B30-423F-80C8-A8B666C4CC35}" destId="{B50A6D4F-AF68-46F8-B1AD-355C4D169479}" srcOrd="1" destOrd="0" presId="urn:microsoft.com/office/officeart/2005/8/layout/cycle7"/>
    <dgm:cxn modelId="{C9B2001F-0B5E-4721-B10B-690D679839D1}" type="presParOf" srcId="{8E0DB996-74D7-4607-9267-5AFD5E23BB9A}" destId="{9C31706D-9376-468D-A025-6066A0E7764C}" srcOrd="0" destOrd="0" presId="urn:microsoft.com/office/officeart/2005/8/layout/cycle7"/>
    <dgm:cxn modelId="{77EC756F-F7FB-4151-9142-A67021F49DE6}" type="presParOf" srcId="{8E0DB996-74D7-4607-9267-5AFD5E23BB9A}" destId="{B26C9025-1308-47A8-911F-3DD00A1DC7DE}" srcOrd="1" destOrd="0" presId="urn:microsoft.com/office/officeart/2005/8/layout/cycle7"/>
    <dgm:cxn modelId="{88DE6F4E-B641-4B29-BFAD-0897350A401B}" type="presParOf" srcId="{B26C9025-1308-47A8-911F-3DD00A1DC7DE}" destId="{42A4BB49-D370-4B77-8184-49C35EDF8806}" srcOrd="0" destOrd="0" presId="urn:microsoft.com/office/officeart/2005/8/layout/cycle7"/>
    <dgm:cxn modelId="{BB101A68-1381-4B42-8AB1-54FB5042BC0A}" type="presParOf" srcId="{8E0DB996-74D7-4607-9267-5AFD5E23BB9A}" destId="{1E5327FD-DB77-4711-BC6A-8054A11C9F9E}" srcOrd="2" destOrd="0" presId="urn:microsoft.com/office/officeart/2005/8/layout/cycle7"/>
    <dgm:cxn modelId="{16F853E8-594A-4715-BAEA-2B86A37F2C2E}" type="presParOf" srcId="{8E0DB996-74D7-4607-9267-5AFD5E23BB9A}" destId="{E3580228-97BF-4054-B20E-A4EF18BE8EE0}" srcOrd="3" destOrd="0" presId="urn:microsoft.com/office/officeart/2005/8/layout/cycle7"/>
    <dgm:cxn modelId="{7C911C70-2C29-4C77-85DF-4AC52529DAF1}" type="presParOf" srcId="{E3580228-97BF-4054-B20E-A4EF18BE8EE0}" destId="{B50A6D4F-AF68-46F8-B1AD-355C4D169479}" srcOrd="0" destOrd="0" presId="urn:microsoft.com/office/officeart/2005/8/layout/cycle7"/>
    <dgm:cxn modelId="{7C54C6E8-64A7-4497-91A8-B4E10A1FA316}" type="presParOf" srcId="{8E0DB996-74D7-4607-9267-5AFD5E23BB9A}" destId="{800A51FB-366D-4793-9166-2326D8FCB9D4}" srcOrd="4" destOrd="0" presId="urn:microsoft.com/office/officeart/2005/8/layout/cycle7"/>
    <dgm:cxn modelId="{78EFFCA5-60A8-4773-8D96-C5B72107202A}" type="presParOf" srcId="{8E0DB996-74D7-4607-9267-5AFD5E23BB9A}" destId="{24A63150-8AA5-4A87-9D8B-E678A1C80D8E}" srcOrd="5" destOrd="0" presId="urn:microsoft.com/office/officeart/2005/8/layout/cycle7"/>
    <dgm:cxn modelId="{E06B59E8-968D-43BC-8E66-61EDE82DB849}" type="presParOf" srcId="{24A63150-8AA5-4A87-9D8B-E678A1C80D8E}" destId="{F1BE4FE7-B75C-424E-8BB7-9C9A1548CB70}" srcOrd="0" destOrd="0" presId="urn:microsoft.com/office/officeart/2005/8/layout/cycle7"/>
    <dgm:cxn modelId="{3B331F22-E432-4859-B182-F888CD0A277D}" type="presParOf" srcId="{8E0DB996-74D7-4607-9267-5AFD5E23BB9A}" destId="{94B72D89-AD85-4E08-AD17-8BDBBFCB9783}" srcOrd="6" destOrd="0" presId="urn:microsoft.com/office/officeart/2005/8/layout/cycle7"/>
    <dgm:cxn modelId="{3367001C-3EB3-4E90-B2EE-CF50526702C1}" type="presParOf" srcId="{8E0DB996-74D7-4607-9267-5AFD5E23BB9A}" destId="{F7ED645F-FDFD-43A9-848D-587AA99E21B0}" srcOrd="7" destOrd="0" presId="urn:microsoft.com/office/officeart/2005/8/layout/cycle7"/>
    <dgm:cxn modelId="{8ADB930A-7619-45A6-AC4C-401139459606}" type="presParOf" srcId="{F7ED645F-FDFD-43A9-848D-587AA99E21B0}" destId="{68C26852-25F0-429F-A08F-788D972CA7CF}" srcOrd="0" destOrd="0" presId="urn:microsoft.com/office/officeart/2005/8/layout/cycle7"/>
    <dgm:cxn modelId="{227894BF-8A54-4DC1-980E-15B533BEF23F}" type="presParOf" srcId="{8E0DB996-74D7-4607-9267-5AFD5E23BB9A}" destId="{C8C9CEEC-87EC-48C2-BAAD-FDC627F849D3}" srcOrd="8" destOrd="0" presId="urn:microsoft.com/office/officeart/2005/8/layout/cycle7"/>
    <dgm:cxn modelId="{48D6C555-82DE-4D3C-8305-5DDF6669670F}" type="presParOf" srcId="{8E0DB996-74D7-4607-9267-5AFD5E23BB9A}" destId="{48C957C8-18CB-446D-85A5-0A32DA79AD2B}" srcOrd="9" destOrd="0" presId="urn:microsoft.com/office/officeart/2005/8/layout/cycle7"/>
    <dgm:cxn modelId="{7B3EEE7F-4E85-4CBF-BD55-96C1E1D8E3D2}" type="presParOf" srcId="{48C957C8-18CB-446D-85A5-0A32DA79AD2B}" destId="{B365C8AF-70E9-4CA6-9502-F9EF83D5A45F}"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3165B2-9F8F-4118-BF3F-8FAE46BFDF15}" type="doc">
      <dgm:prSet loTypeId="urn:microsoft.com/office/officeart/2005/8/layout/balance1" loCatId="relationship" qsTypeId="urn:microsoft.com/office/officeart/2005/8/quickstyle/simple1" qsCatId="simple" csTypeId="urn:microsoft.com/office/officeart/2005/8/colors/colorful5" csCatId="colorful" phldr="1"/>
      <dgm:spPr/>
      <dgm:t>
        <a:bodyPr/>
        <a:lstStyle/>
        <a:p>
          <a:endParaRPr lang="es-CO"/>
        </a:p>
      </dgm:t>
    </dgm:pt>
    <dgm:pt modelId="{1DA2DA6B-1F4C-471F-822D-8DEB2E06FEB4}">
      <dgm:prSet/>
      <dgm:spPr/>
      <dgm:t>
        <a:bodyPr/>
        <a:lstStyle/>
        <a:p>
          <a:r>
            <a:rPr lang="es-EC" b="1" dirty="0" smtClean="0"/>
            <a:t>MISIÓN</a:t>
          </a:r>
          <a:endParaRPr lang="es-CO" b="1" dirty="0"/>
        </a:p>
      </dgm:t>
    </dgm:pt>
    <dgm:pt modelId="{9562CB17-E6AE-4BC1-ACA3-9787CECFD8F0}" type="parTrans" cxnId="{7686C731-41C2-4C86-B683-D9F181E2EB4F}">
      <dgm:prSet/>
      <dgm:spPr/>
      <dgm:t>
        <a:bodyPr/>
        <a:lstStyle/>
        <a:p>
          <a:endParaRPr lang="es-CO"/>
        </a:p>
      </dgm:t>
    </dgm:pt>
    <dgm:pt modelId="{53DEC121-1AB8-4733-B0E5-D5640243B582}" type="sibTrans" cxnId="{7686C731-41C2-4C86-B683-D9F181E2EB4F}">
      <dgm:prSet/>
      <dgm:spPr/>
      <dgm:t>
        <a:bodyPr/>
        <a:lstStyle/>
        <a:p>
          <a:endParaRPr lang="es-CO"/>
        </a:p>
      </dgm:t>
    </dgm:pt>
    <dgm:pt modelId="{2559FB7E-B5D4-442B-86C7-0A0A9C4CA443}">
      <dgm:prSet/>
      <dgm:spPr/>
      <dgm:t>
        <a:bodyPr/>
        <a:lstStyle/>
        <a:p>
          <a:pPr algn="just"/>
          <a:r>
            <a:rPr lang="es-EC" dirty="0" smtClean="0"/>
            <a:t>Contribuir con la mejor calidad de productos para el avance del sector agrícola y agropecuario del país.</a:t>
          </a:r>
          <a:endParaRPr lang="es-CO" dirty="0"/>
        </a:p>
      </dgm:t>
    </dgm:pt>
    <dgm:pt modelId="{526FD936-571C-4557-A81D-5EBFBB30D06C}" type="parTrans" cxnId="{6AD3DCFF-355B-4A55-8C32-C3BE69C32334}">
      <dgm:prSet/>
      <dgm:spPr/>
      <dgm:t>
        <a:bodyPr/>
        <a:lstStyle/>
        <a:p>
          <a:endParaRPr lang="es-CO"/>
        </a:p>
      </dgm:t>
    </dgm:pt>
    <dgm:pt modelId="{07D9ED79-84DF-42FA-9D6E-A6ACB50CCE93}" type="sibTrans" cxnId="{6AD3DCFF-355B-4A55-8C32-C3BE69C32334}">
      <dgm:prSet/>
      <dgm:spPr/>
      <dgm:t>
        <a:bodyPr/>
        <a:lstStyle/>
        <a:p>
          <a:endParaRPr lang="es-CO"/>
        </a:p>
      </dgm:t>
    </dgm:pt>
    <dgm:pt modelId="{F4F83931-7517-4AF8-8C65-C0287CA26A20}">
      <dgm:prSet/>
      <dgm:spPr/>
      <dgm:t>
        <a:bodyPr/>
        <a:lstStyle/>
        <a:p>
          <a:r>
            <a:rPr lang="es-CO" b="1" dirty="0" smtClean="0"/>
            <a:t>VISIÓN</a:t>
          </a:r>
          <a:endParaRPr lang="es-CO" b="1" dirty="0"/>
        </a:p>
      </dgm:t>
    </dgm:pt>
    <dgm:pt modelId="{23A1E734-A937-4788-AD1C-52A431E81BD6}" type="parTrans" cxnId="{003BB996-E23B-4116-89BA-37CB3D850686}">
      <dgm:prSet/>
      <dgm:spPr/>
      <dgm:t>
        <a:bodyPr/>
        <a:lstStyle/>
        <a:p>
          <a:endParaRPr lang="es-CO"/>
        </a:p>
      </dgm:t>
    </dgm:pt>
    <dgm:pt modelId="{1A3744D9-B131-4779-ACA8-85D83896F26A}" type="sibTrans" cxnId="{003BB996-E23B-4116-89BA-37CB3D850686}">
      <dgm:prSet/>
      <dgm:spPr/>
      <dgm:t>
        <a:bodyPr/>
        <a:lstStyle/>
        <a:p>
          <a:endParaRPr lang="es-CO"/>
        </a:p>
      </dgm:t>
    </dgm:pt>
    <dgm:pt modelId="{55041AF7-AAC9-43E8-BF28-6345601A1E03}">
      <dgm:prSet/>
      <dgm:spPr/>
      <dgm:t>
        <a:bodyPr/>
        <a:lstStyle/>
        <a:p>
          <a:pPr algn="just"/>
          <a:r>
            <a:rPr lang="es-EC" dirty="0" smtClean="0"/>
            <a:t>Para el 2017 ser la empresa líder en comercialización de productos agropecuarios de alta calidad, satisfaciendo las necesidades de nuestros clientes y brindándoles un excelente servicio.</a:t>
          </a:r>
          <a:r>
            <a:rPr lang="es-CO" dirty="0" smtClean="0"/>
            <a:t>	</a:t>
          </a:r>
          <a:endParaRPr lang="es-CO" dirty="0"/>
        </a:p>
      </dgm:t>
    </dgm:pt>
    <dgm:pt modelId="{00A817F8-19A7-4399-9D18-6C33107B311A}" type="parTrans" cxnId="{085E0C44-7E7B-4E4C-96F2-598A6B8C6886}">
      <dgm:prSet/>
      <dgm:spPr/>
      <dgm:t>
        <a:bodyPr/>
        <a:lstStyle/>
        <a:p>
          <a:endParaRPr lang="es-CO"/>
        </a:p>
      </dgm:t>
    </dgm:pt>
    <dgm:pt modelId="{3ED630D5-2D5C-40E6-887F-A53A3B4F2D82}" type="sibTrans" cxnId="{085E0C44-7E7B-4E4C-96F2-598A6B8C6886}">
      <dgm:prSet/>
      <dgm:spPr/>
      <dgm:t>
        <a:bodyPr/>
        <a:lstStyle/>
        <a:p>
          <a:endParaRPr lang="es-CO"/>
        </a:p>
      </dgm:t>
    </dgm:pt>
    <dgm:pt modelId="{148E0EF2-B666-402B-960F-C7B0AEE1B1E3}" type="pres">
      <dgm:prSet presAssocID="{F43165B2-9F8F-4118-BF3F-8FAE46BFDF15}" presName="outerComposite" presStyleCnt="0">
        <dgm:presLayoutVars>
          <dgm:chMax val="2"/>
          <dgm:animLvl val="lvl"/>
          <dgm:resizeHandles val="exact"/>
        </dgm:presLayoutVars>
      </dgm:prSet>
      <dgm:spPr/>
      <dgm:t>
        <a:bodyPr/>
        <a:lstStyle/>
        <a:p>
          <a:endParaRPr lang="es-CO"/>
        </a:p>
      </dgm:t>
    </dgm:pt>
    <dgm:pt modelId="{166FE3E3-25A5-44B6-BED5-1B91A5B4458C}" type="pres">
      <dgm:prSet presAssocID="{F43165B2-9F8F-4118-BF3F-8FAE46BFDF15}" presName="dummyMaxCanvas" presStyleCnt="0"/>
      <dgm:spPr/>
      <dgm:t>
        <a:bodyPr/>
        <a:lstStyle/>
        <a:p>
          <a:endParaRPr lang="es-CO"/>
        </a:p>
      </dgm:t>
    </dgm:pt>
    <dgm:pt modelId="{CA751190-2CB5-43CA-8314-867FBB81B633}" type="pres">
      <dgm:prSet presAssocID="{F43165B2-9F8F-4118-BF3F-8FAE46BFDF15}" presName="parentComposite" presStyleCnt="0"/>
      <dgm:spPr/>
      <dgm:t>
        <a:bodyPr/>
        <a:lstStyle/>
        <a:p>
          <a:endParaRPr lang="es-CO"/>
        </a:p>
      </dgm:t>
    </dgm:pt>
    <dgm:pt modelId="{4A188343-65E7-4C17-A31A-F96153CAD03B}" type="pres">
      <dgm:prSet presAssocID="{F43165B2-9F8F-4118-BF3F-8FAE46BFDF15}" presName="parent1" presStyleLbl="alignAccFollowNode1" presStyleIdx="0" presStyleCnt="4">
        <dgm:presLayoutVars>
          <dgm:chMax val="4"/>
        </dgm:presLayoutVars>
      </dgm:prSet>
      <dgm:spPr/>
      <dgm:t>
        <a:bodyPr/>
        <a:lstStyle/>
        <a:p>
          <a:endParaRPr lang="es-CO"/>
        </a:p>
      </dgm:t>
    </dgm:pt>
    <dgm:pt modelId="{5D47A71E-A5B8-4B76-AE40-BBDEA5632D92}" type="pres">
      <dgm:prSet presAssocID="{F43165B2-9F8F-4118-BF3F-8FAE46BFDF15}" presName="parent2" presStyleLbl="alignAccFollowNode1" presStyleIdx="1" presStyleCnt="4">
        <dgm:presLayoutVars>
          <dgm:chMax val="4"/>
        </dgm:presLayoutVars>
      </dgm:prSet>
      <dgm:spPr/>
      <dgm:t>
        <a:bodyPr/>
        <a:lstStyle/>
        <a:p>
          <a:endParaRPr lang="es-CO"/>
        </a:p>
      </dgm:t>
    </dgm:pt>
    <dgm:pt modelId="{3D1C4147-61EC-4F50-95C4-2AB7E94B852A}" type="pres">
      <dgm:prSet presAssocID="{F43165B2-9F8F-4118-BF3F-8FAE46BFDF15}" presName="childrenComposite" presStyleCnt="0"/>
      <dgm:spPr/>
      <dgm:t>
        <a:bodyPr/>
        <a:lstStyle/>
        <a:p>
          <a:endParaRPr lang="es-CO"/>
        </a:p>
      </dgm:t>
    </dgm:pt>
    <dgm:pt modelId="{C00303C8-FAD2-4D13-BB98-14E95287AD9E}" type="pres">
      <dgm:prSet presAssocID="{F43165B2-9F8F-4118-BF3F-8FAE46BFDF15}" presName="dummyMaxCanvas_ChildArea" presStyleCnt="0"/>
      <dgm:spPr/>
      <dgm:t>
        <a:bodyPr/>
        <a:lstStyle/>
        <a:p>
          <a:endParaRPr lang="es-CO"/>
        </a:p>
      </dgm:t>
    </dgm:pt>
    <dgm:pt modelId="{A9E74046-2224-443D-9B76-244CC2286220}" type="pres">
      <dgm:prSet presAssocID="{F43165B2-9F8F-4118-BF3F-8FAE46BFDF15}" presName="fulcrum" presStyleLbl="alignAccFollowNode1" presStyleIdx="2" presStyleCnt="4"/>
      <dgm:spPr/>
      <dgm:t>
        <a:bodyPr/>
        <a:lstStyle/>
        <a:p>
          <a:endParaRPr lang="es-CO"/>
        </a:p>
      </dgm:t>
    </dgm:pt>
    <dgm:pt modelId="{85B474BC-EFC1-489E-BD21-4CC7CE60022F}" type="pres">
      <dgm:prSet presAssocID="{F43165B2-9F8F-4118-BF3F-8FAE46BFDF15}" presName="balance_11" presStyleLbl="alignAccFollowNode1" presStyleIdx="3" presStyleCnt="4">
        <dgm:presLayoutVars>
          <dgm:bulletEnabled val="1"/>
        </dgm:presLayoutVars>
      </dgm:prSet>
      <dgm:spPr/>
      <dgm:t>
        <a:bodyPr/>
        <a:lstStyle/>
        <a:p>
          <a:endParaRPr lang="es-CO"/>
        </a:p>
      </dgm:t>
    </dgm:pt>
    <dgm:pt modelId="{BFF36C7B-1BA1-4E8E-8855-B8E8A6211DB3}" type="pres">
      <dgm:prSet presAssocID="{F43165B2-9F8F-4118-BF3F-8FAE46BFDF15}" presName="left_11_1" presStyleLbl="node1" presStyleIdx="0" presStyleCnt="2">
        <dgm:presLayoutVars>
          <dgm:bulletEnabled val="1"/>
        </dgm:presLayoutVars>
      </dgm:prSet>
      <dgm:spPr/>
      <dgm:t>
        <a:bodyPr/>
        <a:lstStyle/>
        <a:p>
          <a:endParaRPr lang="es-CO"/>
        </a:p>
      </dgm:t>
    </dgm:pt>
    <dgm:pt modelId="{F5FE64F7-0786-470B-B702-5D83E2E954D4}" type="pres">
      <dgm:prSet presAssocID="{F43165B2-9F8F-4118-BF3F-8FAE46BFDF15}" presName="right_11_1" presStyleLbl="node1" presStyleIdx="1" presStyleCnt="2">
        <dgm:presLayoutVars>
          <dgm:bulletEnabled val="1"/>
        </dgm:presLayoutVars>
      </dgm:prSet>
      <dgm:spPr/>
      <dgm:t>
        <a:bodyPr/>
        <a:lstStyle/>
        <a:p>
          <a:endParaRPr lang="es-CO"/>
        </a:p>
      </dgm:t>
    </dgm:pt>
  </dgm:ptLst>
  <dgm:cxnLst>
    <dgm:cxn modelId="{5F2C3980-BED8-42E7-890D-E2BAD7AB72A9}" type="presOf" srcId="{2559FB7E-B5D4-442B-86C7-0A0A9C4CA443}" destId="{BFF36C7B-1BA1-4E8E-8855-B8E8A6211DB3}" srcOrd="0" destOrd="0" presId="urn:microsoft.com/office/officeart/2005/8/layout/balance1"/>
    <dgm:cxn modelId="{003BB996-E23B-4116-89BA-37CB3D850686}" srcId="{F43165B2-9F8F-4118-BF3F-8FAE46BFDF15}" destId="{F4F83931-7517-4AF8-8C65-C0287CA26A20}" srcOrd="1" destOrd="0" parTransId="{23A1E734-A937-4788-AD1C-52A431E81BD6}" sibTransId="{1A3744D9-B131-4779-ACA8-85D83896F26A}"/>
    <dgm:cxn modelId="{7686C731-41C2-4C86-B683-D9F181E2EB4F}" srcId="{F43165B2-9F8F-4118-BF3F-8FAE46BFDF15}" destId="{1DA2DA6B-1F4C-471F-822D-8DEB2E06FEB4}" srcOrd="0" destOrd="0" parTransId="{9562CB17-E6AE-4BC1-ACA3-9787CECFD8F0}" sibTransId="{53DEC121-1AB8-4733-B0E5-D5640243B582}"/>
    <dgm:cxn modelId="{A5D5FA3C-2EB1-4641-831E-CBF8F1298EE0}" type="presOf" srcId="{F43165B2-9F8F-4118-BF3F-8FAE46BFDF15}" destId="{148E0EF2-B666-402B-960F-C7B0AEE1B1E3}" srcOrd="0" destOrd="0" presId="urn:microsoft.com/office/officeart/2005/8/layout/balance1"/>
    <dgm:cxn modelId="{13560A01-D40D-45C7-AD2A-368D9E4A2B04}" type="presOf" srcId="{1DA2DA6B-1F4C-471F-822D-8DEB2E06FEB4}" destId="{4A188343-65E7-4C17-A31A-F96153CAD03B}" srcOrd="0" destOrd="0" presId="urn:microsoft.com/office/officeart/2005/8/layout/balance1"/>
    <dgm:cxn modelId="{8A0EFD01-23CF-477A-87CE-199CE5B558A1}" type="presOf" srcId="{F4F83931-7517-4AF8-8C65-C0287CA26A20}" destId="{5D47A71E-A5B8-4B76-AE40-BBDEA5632D92}" srcOrd="0" destOrd="0" presId="urn:microsoft.com/office/officeart/2005/8/layout/balance1"/>
    <dgm:cxn modelId="{085E0C44-7E7B-4E4C-96F2-598A6B8C6886}" srcId="{F4F83931-7517-4AF8-8C65-C0287CA26A20}" destId="{55041AF7-AAC9-43E8-BF28-6345601A1E03}" srcOrd="0" destOrd="0" parTransId="{00A817F8-19A7-4399-9D18-6C33107B311A}" sibTransId="{3ED630D5-2D5C-40E6-887F-A53A3B4F2D82}"/>
    <dgm:cxn modelId="{6AD3DCFF-355B-4A55-8C32-C3BE69C32334}" srcId="{1DA2DA6B-1F4C-471F-822D-8DEB2E06FEB4}" destId="{2559FB7E-B5D4-442B-86C7-0A0A9C4CA443}" srcOrd="0" destOrd="0" parTransId="{526FD936-571C-4557-A81D-5EBFBB30D06C}" sibTransId="{07D9ED79-84DF-42FA-9D6E-A6ACB50CCE93}"/>
    <dgm:cxn modelId="{282D9E8B-C89F-482E-BBAE-896338DA35F3}" type="presOf" srcId="{55041AF7-AAC9-43E8-BF28-6345601A1E03}" destId="{F5FE64F7-0786-470B-B702-5D83E2E954D4}" srcOrd="0" destOrd="0" presId="urn:microsoft.com/office/officeart/2005/8/layout/balance1"/>
    <dgm:cxn modelId="{A7039043-AF03-4C95-9932-EA8F05367A7C}" type="presParOf" srcId="{148E0EF2-B666-402B-960F-C7B0AEE1B1E3}" destId="{166FE3E3-25A5-44B6-BED5-1B91A5B4458C}" srcOrd="0" destOrd="0" presId="urn:microsoft.com/office/officeart/2005/8/layout/balance1"/>
    <dgm:cxn modelId="{5212D1B6-209D-492F-B359-6048CD88F09F}" type="presParOf" srcId="{148E0EF2-B666-402B-960F-C7B0AEE1B1E3}" destId="{CA751190-2CB5-43CA-8314-867FBB81B633}" srcOrd="1" destOrd="0" presId="urn:microsoft.com/office/officeart/2005/8/layout/balance1"/>
    <dgm:cxn modelId="{A4191A18-4454-498D-8F6B-8091C81AAA3F}" type="presParOf" srcId="{CA751190-2CB5-43CA-8314-867FBB81B633}" destId="{4A188343-65E7-4C17-A31A-F96153CAD03B}" srcOrd="0" destOrd="0" presId="urn:microsoft.com/office/officeart/2005/8/layout/balance1"/>
    <dgm:cxn modelId="{84FBBDA9-0FFD-4BCA-934E-B7343B956171}" type="presParOf" srcId="{CA751190-2CB5-43CA-8314-867FBB81B633}" destId="{5D47A71E-A5B8-4B76-AE40-BBDEA5632D92}" srcOrd="1" destOrd="0" presId="urn:microsoft.com/office/officeart/2005/8/layout/balance1"/>
    <dgm:cxn modelId="{034C1A15-3578-496A-B670-74224698FDBA}" type="presParOf" srcId="{148E0EF2-B666-402B-960F-C7B0AEE1B1E3}" destId="{3D1C4147-61EC-4F50-95C4-2AB7E94B852A}" srcOrd="2" destOrd="0" presId="urn:microsoft.com/office/officeart/2005/8/layout/balance1"/>
    <dgm:cxn modelId="{BD6F05FA-5246-411C-8C57-69C0690E471E}" type="presParOf" srcId="{3D1C4147-61EC-4F50-95C4-2AB7E94B852A}" destId="{C00303C8-FAD2-4D13-BB98-14E95287AD9E}" srcOrd="0" destOrd="0" presId="urn:microsoft.com/office/officeart/2005/8/layout/balance1"/>
    <dgm:cxn modelId="{122B0BAE-8A40-4AAE-906C-603DC7F14660}" type="presParOf" srcId="{3D1C4147-61EC-4F50-95C4-2AB7E94B852A}" destId="{A9E74046-2224-443D-9B76-244CC2286220}" srcOrd="1" destOrd="0" presId="urn:microsoft.com/office/officeart/2005/8/layout/balance1"/>
    <dgm:cxn modelId="{3A1A9F45-9691-43AF-B9E9-1CB5BF931A2D}" type="presParOf" srcId="{3D1C4147-61EC-4F50-95C4-2AB7E94B852A}" destId="{85B474BC-EFC1-489E-BD21-4CC7CE60022F}" srcOrd="2" destOrd="0" presId="urn:microsoft.com/office/officeart/2005/8/layout/balance1"/>
    <dgm:cxn modelId="{1F5DA0AE-B68F-490D-8286-4D9EFA4B6A35}" type="presParOf" srcId="{3D1C4147-61EC-4F50-95C4-2AB7E94B852A}" destId="{BFF36C7B-1BA1-4E8E-8855-B8E8A6211DB3}" srcOrd="3" destOrd="0" presId="urn:microsoft.com/office/officeart/2005/8/layout/balance1"/>
    <dgm:cxn modelId="{75BC0CCD-BFB9-4706-81DC-BE216B850BED}" type="presParOf" srcId="{3D1C4147-61EC-4F50-95C4-2AB7E94B852A}" destId="{F5FE64F7-0786-470B-B702-5D83E2E954D4}" srcOrd="4"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E32358-150B-432B-9602-79EC84255C71}" type="doc">
      <dgm:prSet loTypeId="urn:microsoft.com/office/officeart/2005/8/layout/hList2" loCatId="list" qsTypeId="urn:microsoft.com/office/officeart/2005/8/quickstyle/simple1" qsCatId="simple" csTypeId="urn:microsoft.com/office/officeart/2005/8/colors/colorful5" csCatId="colorful" phldr="1"/>
      <dgm:spPr/>
      <dgm:t>
        <a:bodyPr/>
        <a:lstStyle/>
        <a:p>
          <a:endParaRPr lang="es-CO"/>
        </a:p>
      </dgm:t>
    </dgm:pt>
    <dgm:pt modelId="{A1EF47D9-7E43-4146-A0F8-00B7F7F015E6}">
      <dgm:prSet/>
      <dgm:spPr/>
      <dgm:t>
        <a:bodyPr/>
        <a:lstStyle/>
        <a:p>
          <a:r>
            <a:rPr lang="es-CO" dirty="0" smtClean="0"/>
            <a:t>OBJETIVOS</a:t>
          </a:r>
        </a:p>
      </dgm:t>
    </dgm:pt>
    <dgm:pt modelId="{6123E5D3-EB38-4102-868F-95274F0F2916}" type="parTrans" cxnId="{9200E7A8-EDC7-42F1-A018-7D0FE390D569}">
      <dgm:prSet/>
      <dgm:spPr/>
      <dgm:t>
        <a:bodyPr/>
        <a:lstStyle/>
        <a:p>
          <a:endParaRPr lang="es-CO"/>
        </a:p>
      </dgm:t>
    </dgm:pt>
    <dgm:pt modelId="{E1DA33ED-7D47-44DE-8280-9C29A4CEDB7B}" type="sibTrans" cxnId="{9200E7A8-EDC7-42F1-A018-7D0FE390D569}">
      <dgm:prSet/>
      <dgm:spPr/>
      <dgm:t>
        <a:bodyPr/>
        <a:lstStyle/>
        <a:p>
          <a:endParaRPr lang="es-CO"/>
        </a:p>
      </dgm:t>
    </dgm:pt>
    <dgm:pt modelId="{899F4293-C0AC-4F20-B994-29C54DF990F6}">
      <dgm:prSet/>
      <dgm:spPr/>
      <dgm:t>
        <a:bodyPr/>
        <a:lstStyle/>
        <a:p>
          <a:pPr algn="just"/>
          <a:r>
            <a:rPr lang="es-CO" dirty="0" smtClean="0"/>
            <a:t>Ampliar las actuales líneas de productos.</a:t>
          </a:r>
          <a:endParaRPr lang="es-CO" dirty="0"/>
        </a:p>
      </dgm:t>
    </dgm:pt>
    <dgm:pt modelId="{FE2A079C-2D65-4C3D-B7A7-77915DDF2BB5}" type="parTrans" cxnId="{7ABDE9FE-5623-4C06-AB94-4D965183BD4E}">
      <dgm:prSet/>
      <dgm:spPr/>
      <dgm:t>
        <a:bodyPr/>
        <a:lstStyle/>
        <a:p>
          <a:endParaRPr lang="es-CO"/>
        </a:p>
      </dgm:t>
    </dgm:pt>
    <dgm:pt modelId="{9E1776A4-E62D-4444-84EE-047F362340CA}" type="sibTrans" cxnId="{7ABDE9FE-5623-4C06-AB94-4D965183BD4E}">
      <dgm:prSet/>
      <dgm:spPr/>
      <dgm:t>
        <a:bodyPr/>
        <a:lstStyle/>
        <a:p>
          <a:endParaRPr lang="es-CO"/>
        </a:p>
      </dgm:t>
    </dgm:pt>
    <dgm:pt modelId="{BB236B16-36C8-4C06-8B47-E1EE2151A999}">
      <dgm:prSet/>
      <dgm:spPr/>
      <dgm:t>
        <a:bodyPr/>
        <a:lstStyle/>
        <a:p>
          <a:pPr algn="just"/>
          <a:r>
            <a:rPr lang="es-CO" dirty="0" smtClean="0"/>
            <a:t>Aumentar la rentabilidad optimizando costos y gastos.</a:t>
          </a:r>
          <a:endParaRPr lang="es-CO" dirty="0"/>
        </a:p>
      </dgm:t>
    </dgm:pt>
    <dgm:pt modelId="{E112C7E2-BB7B-4A8E-AEDC-A2939675BF03}" type="parTrans" cxnId="{E6E861D7-77F9-4B2C-BE05-D07F398EE069}">
      <dgm:prSet/>
      <dgm:spPr/>
      <dgm:t>
        <a:bodyPr/>
        <a:lstStyle/>
        <a:p>
          <a:endParaRPr lang="es-CO"/>
        </a:p>
      </dgm:t>
    </dgm:pt>
    <dgm:pt modelId="{5F60A864-E57F-4F0C-A9E5-0031ED45C3D5}" type="sibTrans" cxnId="{E6E861D7-77F9-4B2C-BE05-D07F398EE069}">
      <dgm:prSet/>
      <dgm:spPr/>
      <dgm:t>
        <a:bodyPr/>
        <a:lstStyle/>
        <a:p>
          <a:endParaRPr lang="es-CO"/>
        </a:p>
      </dgm:t>
    </dgm:pt>
    <dgm:pt modelId="{316E02DD-BEBA-4582-AFD5-F270045645F5}">
      <dgm:prSet/>
      <dgm:spPr/>
      <dgm:t>
        <a:bodyPr/>
        <a:lstStyle/>
        <a:p>
          <a:pPr algn="just"/>
          <a:r>
            <a:rPr lang="es-CO" dirty="0" smtClean="0"/>
            <a:t>Gestionar el crecimiento de la empresa.</a:t>
          </a:r>
          <a:endParaRPr lang="es-CO" dirty="0"/>
        </a:p>
      </dgm:t>
    </dgm:pt>
    <dgm:pt modelId="{3A9F573C-B21F-4502-BD4E-E9761151EBB2}" type="parTrans" cxnId="{4E426C8D-30F5-4E35-B492-0035C956E810}">
      <dgm:prSet/>
      <dgm:spPr/>
      <dgm:t>
        <a:bodyPr/>
        <a:lstStyle/>
        <a:p>
          <a:endParaRPr lang="es-CO"/>
        </a:p>
      </dgm:t>
    </dgm:pt>
    <dgm:pt modelId="{B166E133-3F00-4628-A367-32AB72DA61B9}" type="sibTrans" cxnId="{4E426C8D-30F5-4E35-B492-0035C956E810}">
      <dgm:prSet/>
      <dgm:spPr/>
      <dgm:t>
        <a:bodyPr/>
        <a:lstStyle/>
        <a:p>
          <a:endParaRPr lang="es-CO"/>
        </a:p>
      </dgm:t>
    </dgm:pt>
    <dgm:pt modelId="{6597F5D2-FE69-4BE4-9036-66C1D7668198}">
      <dgm:prSet/>
      <dgm:spPr/>
      <dgm:t>
        <a:bodyPr/>
        <a:lstStyle/>
        <a:p>
          <a:pPr algn="just"/>
          <a:r>
            <a:rPr lang="es-CO" dirty="0" smtClean="0"/>
            <a:t>Posicionar la empresa en nuevos mercados.</a:t>
          </a:r>
          <a:endParaRPr lang="es-CO" dirty="0"/>
        </a:p>
      </dgm:t>
    </dgm:pt>
    <dgm:pt modelId="{85536E73-62FD-4A74-B931-6F1610C87226}" type="parTrans" cxnId="{1C2423B0-55CF-44C4-B3DD-5661939E38F0}">
      <dgm:prSet/>
      <dgm:spPr/>
      <dgm:t>
        <a:bodyPr/>
        <a:lstStyle/>
        <a:p>
          <a:endParaRPr lang="es-CO"/>
        </a:p>
      </dgm:t>
    </dgm:pt>
    <dgm:pt modelId="{D9B0601A-4DB5-48C0-A4A3-9B125025056D}" type="sibTrans" cxnId="{1C2423B0-55CF-44C4-B3DD-5661939E38F0}">
      <dgm:prSet/>
      <dgm:spPr/>
      <dgm:t>
        <a:bodyPr/>
        <a:lstStyle/>
        <a:p>
          <a:endParaRPr lang="es-CO"/>
        </a:p>
      </dgm:t>
    </dgm:pt>
    <dgm:pt modelId="{394DD172-1B72-4328-8F95-D813F2CFC73F}">
      <dgm:prSet/>
      <dgm:spPr/>
      <dgm:t>
        <a:bodyPr/>
        <a:lstStyle/>
        <a:p>
          <a:pPr algn="just"/>
          <a:r>
            <a:rPr lang="es-CO" dirty="0" smtClean="0"/>
            <a:t>Cumplir con los compromisos adquiridos respetando el tiempo de entrega y la máxima calidad.</a:t>
          </a:r>
          <a:endParaRPr lang="es-CO" dirty="0"/>
        </a:p>
      </dgm:t>
    </dgm:pt>
    <dgm:pt modelId="{CEE481F4-6E54-439D-9134-C6986A379138}" type="parTrans" cxnId="{2FEE18AD-084A-466F-A6F5-358110E796BA}">
      <dgm:prSet/>
      <dgm:spPr/>
      <dgm:t>
        <a:bodyPr/>
        <a:lstStyle/>
        <a:p>
          <a:endParaRPr lang="es-CO"/>
        </a:p>
      </dgm:t>
    </dgm:pt>
    <dgm:pt modelId="{A9A55370-1897-4D70-B3E6-0B8EA742D5D8}" type="sibTrans" cxnId="{2FEE18AD-084A-466F-A6F5-358110E796BA}">
      <dgm:prSet/>
      <dgm:spPr/>
      <dgm:t>
        <a:bodyPr/>
        <a:lstStyle/>
        <a:p>
          <a:endParaRPr lang="es-CO"/>
        </a:p>
      </dgm:t>
    </dgm:pt>
    <dgm:pt modelId="{B918E866-D6FE-4932-B8CC-EAB3270020C7}">
      <dgm:prSet/>
      <dgm:spPr/>
      <dgm:t>
        <a:bodyPr/>
        <a:lstStyle/>
        <a:p>
          <a:pPr algn="just"/>
          <a:r>
            <a:rPr lang="es-CO" dirty="0" smtClean="0"/>
            <a:t>Ser identificados por nuestros clientes por la calidad de nuestros productos.</a:t>
          </a:r>
          <a:endParaRPr lang="es-CO" dirty="0"/>
        </a:p>
      </dgm:t>
    </dgm:pt>
    <dgm:pt modelId="{5F23785A-7C23-40BC-A1EB-BB2F1437BB04}" type="parTrans" cxnId="{C30A0B7C-86A4-4534-8D90-1DDA6D8B7ACE}">
      <dgm:prSet/>
      <dgm:spPr/>
      <dgm:t>
        <a:bodyPr/>
        <a:lstStyle/>
        <a:p>
          <a:endParaRPr lang="es-CO"/>
        </a:p>
      </dgm:t>
    </dgm:pt>
    <dgm:pt modelId="{BC1E804B-BD85-4A84-8AD5-0C669C4A83DF}" type="sibTrans" cxnId="{C30A0B7C-86A4-4534-8D90-1DDA6D8B7ACE}">
      <dgm:prSet/>
      <dgm:spPr/>
      <dgm:t>
        <a:bodyPr/>
        <a:lstStyle/>
        <a:p>
          <a:endParaRPr lang="es-CO"/>
        </a:p>
      </dgm:t>
    </dgm:pt>
    <dgm:pt modelId="{065CE05E-818A-4B90-A102-17A7A88B6DE6}">
      <dgm:prSet/>
      <dgm:spPr/>
      <dgm:t>
        <a:bodyPr/>
        <a:lstStyle/>
        <a:p>
          <a:pPr algn="just"/>
          <a:r>
            <a:rPr lang="es-CO" dirty="0" smtClean="0"/>
            <a:t>Contar con el personal adecuado para sostener el crecimiento.</a:t>
          </a:r>
        </a:p>
      </dgm:t>
    </dgm:pt>
    <dgm:pt modelId="{0ECD9A36-DD41-498D-AD2B-11292ECAAB2A}" type="parTrans" cxnId="{951C18D6-7EF1-4B16-B49F-1AFE0882BEF7}">
      <dgm:prSet/>
      <dgm:spPr/>
      <dgm:t>
        <a:bodyPr/>
        <a:lstStyle/>
        <a:p>
          <a:endParaRPr lang="es-CO"/>
        </a:p>
      </dgm:t>
    </dgm:pt>
    <dgm:pt modelId="{5557D2BB-E3A7-484D-A14C-8A3F66E16952}" type="sibTrans" cxnId="{951C18D6-7EF1-4B16-B49F-1AFE0882BEF7}">
      <dgm:prSet/>
      <dgm:spPr/>
      <dgm:t>
        <a:bodyPr/>
        <a:lstStyle/>
        <a:p>
          <a:endParaRPr lang="es-CO"/>
        </a:p>
      </dgm:t>
    </dgm:pt>
    <dgm:pt modelId="{C29EA64D-9662-44C9-93F9-9323ED9F7DF4}" type="pres">
      <dgm:prSet presAssocID="{BCE32358-150B-432B-9602-79EC84255C71}" presName="linearFlow" presStyleCnt="0">
        <dgm:presLayoutVars>
          <dgm:dir/>
          <dgm:animLvl val="lvl"/>
          <dgm:resizeHandles/>
        </dgm:presLayoutVars>
      </dgm:prSet>
      <dgm:spPr/>
      <dgm:t>
        <a:bodyPr/>
        <a:lstStyle/>
        <a:p>
          <a:endParaRPr lang="es-CO"/>
        </a:p>
      </dgm:t>
    </dgm:pt>
    <dgm:pt modelId="{D0B9B4CC-6E1D-4B0D-BF47-BBBEE8AA5D3E}" type="pres">
      <dgm:prSet presAssocID="{A1EF47D9-7E43-4146-A0F8-00B7F7F015E6}" presName="compositeNode" presStyleCnt="0">
        <dgm:presLayoutVars>
          <dgm:bulletEnabled val="1"/>
        </dgm:presLayoutVars>
      </dgm:prSet>
      <dgm:spPr/>
      <dgm:t>
        <a:bodyPr/>
        <a:lstStyle/>
        <a:p>
          <a:endParaRPr lang="es-CO"/>
        </a:p>
      </dgm:t>
    </dgm:pt>
    <dgm:pt modelId="{4C21F768-933F-49B5-8846-349AEE780CA0}" type="pres">
      <dgm:prSet presAssocID="{A1EF47D9-7E43-4146-A0F8-00B7F7F015E6}" presName="image" presStyleLbl="fgImgPlace1" presStyleIdx="0" presStyleCnt="1"/>
      <dgm:spPr>
        <a:blipFill rotWithShape="1">
          <a:blip xmlns:r="http://schemas.openxmlformats.org/officeDocument/2006/relationships" r:embed="rId1"/>
          <a:stretch>
            <a:fillRect/>
          </a:stretch>
        </a:blipFill>
      </dgm:spPr>
      <dgm:t>
        <a:bodyPr/>
        <a:lstStyle/>
        <a:p>
          <a:endParaRPr lang="es-CO"/>
        </a:p>
      </dgm:t>
    </dgm:pt>
    <dgm:pt modelId="{3682E5C8-5671-4A84-8413-26989AF4ECF8}" type="pres">
      <dgm:prSet presAssocID="{A1EF47D9-7E43-4146-A0F8-00B7F7F015E6}" presName="childNode" presStyleLbl="node1" presStyleIdx="0" presStyleCnt="1">
        <dgm:presLayoutVars>
          <dgm:bulletEnabled val="1"/>
        </dgm:presLayoutVars>
      </dgm:prSet>
      <dgm:spPr/>
      <dgm:t>
        <a:bodyPr/>
        <a:lstStyle/>
        <a:p>
          <a:endParaRPr lang="es-CO"/>
        </a:p>
      </dgm:t>
    </dgm:pt>
    <dgm:pt modelId="{378157DE-C717-4D33-BD8F-03C443832D49}" type="pres">
      <dgm:prSet presAssocID="{A1EF47D9-7E43-4146-A0F8-00B7F7F015E6}" presName="parentNode" presStyleLbl="revTx" presStyleIdx="0" presStyleCnt="1">
        <dgm:presLayoutVars>
          <dgm:chMax val="0"/>
          <dgm:bulletEnabled val="1"/>
        </dgm:presLayoutVars>
      </dgm:prSet>
      <dgm:spPr/>
      <dgm:t>
        <a:bodyPr/>
        <a:lstStyle/>
        <a:p>
          <a:endParaRPr lang="es-CO"/>
        </a:p>
      </dgm:t>
    </dgm:pt>
  </dgm:ptLst>
  <dgm:cxnLst>
    <dgm:cxn modelId="{9200E7A8-EDC7-42F1-A018-7D0FE390D569}" srcId="{BCE32358-150B-432B-9602-79EC84255C71}" destId="{A1EF47D9-7E43-4146-A0F8-00B7F7F015E6}" srcOrd="0" destOrd="0" parTransId="{6123E5D3-EB38-4102-868F-95274F0F2916}" sibTransId="{E1DA33ED-7D47-44DE-8280-9C29A4CEDB7B}"/>
    <dgm:cxn modelId="{13396C62-D884-4C4F-B476-6B7E2BA2DBC3}" type="presOf" srcId="{394DD172-1B72-4328-8F95-D813F2CFC73F}" destId="{3682E5C8-5671-4A84-8413-26989AF4ECF8}" srcOrd="0" destOrd="5" presId="urn:microsoft.com/office/officeart/2005/8/layout/hList2"/>
    <dgm:cxn modelId="{C30A0B7C-86A4-4534-8D90-1DDA6D8B7ACE}" srcId="{A1EF47D9-7E43-4146-A0F8-00B7F7F015E6}" destId="{B918E866-D6FE-4932-B8CC-EAB3270020C7}" srcOrd="6" destOrd="0" parTransId="{5F23785A-7C23-40BC-A1EB-BB2F1437BB04}" sibTransId="{BC1E804B-BD85-4A84-8AD5-0C669C4A83DF}"/>
    <dgm:cxn modelId="{E6E861D7-77F9-4B2C-BE05-D07F398EE069}" srcId="{A1EF47D9-7E43-4146-A0F8-00B7F7F015E6}" destId="{BB236B16-36C8-4C06-8B47-E1EE2151A999}" srcOrd="2" destOrd="0" parTransId="{E112C7E2-BB7B-4A8E-AEDC-A2939675BF03}" sibTransId="{5F60A864-E57F-4F0C-A9E5-0031ED45C3D5}"/>
    <dgm:cxn modelId="{2FEE18AD-084A-466F-A6F5-358110E796BA}" srcId="{A1EF47D9-7E43-4146-A0F8-00B7F7F015E6}" destId="{394DD172-1B72-4328-8F95-D813F2CFC73F}" srcOrd="5" destOrd="0" parTransId="{CEE481F4-6E54-439D-9134-C6986A379138}" sibTransId="{A9A55370-1897-4D70-B3E6-0B8EA742D5D8}"/>
    <dgm:cxn modelId="{179FDF08-8A8D-4FDF-84F6-D421F0E0A858}" type="presOf" srcId="{6597F5D2-FE69-4BE4-9036-66C1D7668198}" destId="{3682E5C8-5671-4A84-8413-26989AF4ECF8}" srcOrd="0" destOrd="4" presId="urn:microsoft.com/office/officeart/2005/8/layout/hList2"/>
    <dgm:cxn modelId="{5905CFDB-0789-4C8F-9194-79F475065869}" type="presOf" srcId="{A1EF47D9-7E43-4146-A0F8-00B7F7F015E6}" destId="{378157DE-C717-4D33-BD8F-03C443832D49}" srcOrd="0" destOrd="0" presId="urn:microsoft.com/office/officeart/2005/8/layout/hList2"/>
    <dgm:cxn modelId="{7EC5F9DD-000F-44EF-8993-710AD9D80F93}" type="presOf" srcId="{316E02DD-BEBA-4582-AFD5-F270045645F5}" destId="{3682E5C8-5671-4A84-8413-26989AF4ECF8}" srcOrd="0" destOrd="3" presId="urn:microsoft.com/office/officeart/2005/8/layout/hList2"/>
    <dgm:cxn modelId="{1C2423B0-55CF-44C4-B3DD-5661939E38F0}" srcId="{A1EF47D9-7E43-4146-A0F8-00B7F7F015E6}" destId="{6597F5D2-FE69-4BE4-9036-66C1D7668198}" srcOrd="4" destOrd="0" parTransId="{85536E73-62FD-4A74-B931-6F1610C87226}" sibTransId="{D9B0601A-4DB5-48C0-A4A3-9B125025056D}"/>
    <dgm:cxn modelId="{CD10A1FA-A22C-4414-BF15-5D39118168C4}" type="presOf" srcId="{BB236B16-36C8-4C06-8B47-E1EE2151A999}" destId="{3682E5C8-5671-4A84-8413-26989AF4ECF8}" srcOrd="0" destOrd="2" presId="urn:microsoft.com/office/officeart/2005/8/layout/hList2"/>
    <dgm:cxn modelId="{C7B3664E-B588-43B5-BA6F-FF05EA3E153B}" type="presOf" srcId="{899F4293-C0AC-4F20-B994-29C54DF990F6}" destId="{3682E5C8-5671-4A84-8413-26989AF4ECF8}" srcOrd="0" destOrd="1" presId="urn:microsoft.com/office/officeart/2005/8/layout/hList2"/>
    <dgm:cxn modelId="{951C18D6-7EF1-4B16-B49F-1AFE0882BEF7}" srcId="{A1EF47D9-7E43-4146-A0F8-00B7F7F015E6}" destId="{065CE05E-818A-4B90-A102-17A7A88B6DE6}" srcOrd="0" destOrd="0" parTransId="{0ECD9A36-DD41-498D-AD2B-11292ECAAB2A}" sibTransId="{5557D2BB-E3A7-484D-A14C-8A3F66E16952}"/>
    <dgm:cxn modelId="{AE663052-E883-4B53-8490-B1C0EDBA89F1}" type="presOf" srcId="{B918E866-D6FE-4932-B8CC-EAB3270020C7}" destId="{3682E5C8-5671-4A84-8413-26989AF4ECF8}" srcOrd="0" destOrd="6" presId="urn:microsoft.com/office/officeart/2005/8/layout/hList2"/>
    <dgm:cxn modelId="{EDED919D-9442-4ADD-B255-547BD9117AEC}" type="presOf" srcId="{065CE05E-818A-4B90-A102-17A7A88B6DE6}" destId="{3682E5C8-5671-4A84-8413-26989AF4ECF8}" srcOrd="0" destOrd="0" presId="urn:microsoft.com/office/officeart/2005/8/layout/hList2"/>
    <dgm:cxn modelId="{4E426C8D-30F5-4E35-B492-0035C956E810}" srcId="{A1EF47D9-7E43-4146-A0F8-00B7F7F015E6}" destId="{316E02DD-BEBA-4582-AFD5-F270045645F5}" srcOrd="3" destOrd="0" parTransId="{3A9F573C-B21F-4502-BD4E-E9761151EBB2}" sibTransId="{B166E133-3F00-4628-A367-32AB72DA61B9}"/>
    <dgm:cxn modelId="{0E27FCF1-584D-4CB7-9E36-3628BA2F3E1D}" type="presOf" srcId="{BCE32358-150B-432B-9602-79EC84255C71}" destId="{C29EA64D-9662-44C9-93F9-9323ED9F7DF4}" srcOrd="0" destOrd="0" presId="urn:microsoft.com/office/officeart/2005/8/layout/hList2"/>
    <dgm:cxn modelId="{7ABDE9FE-5623-4C06-AB94-4D965183BD4E}" srcId="{A1EF47D9-7E43-4146-A0F8-00B7F7F015E6}" destId="{899F4293-C0AC-4F20-B994-29C54DF990F6}" srcOrd="1" destOrd="0" parTransId="{FE2A079C-2D65-4C3D-B7A7-77915DDF2BB5}" sibTransId="{9E1776A4-E62D-4444-84EE-047F362340CA}"/>
    <dgm:cxn modelId="{19FAAE2D-8692-4D30-9C2B-C46388E68A2E}" type="presParOf" srcId="{C29EA64D-9662-44C9-93F9-9323ED9F7DF4}" destId="{D0B9B4CC-6E1D-4B0D-BF47-BBBEE8AA5D3E}" srcOrd="0" destOrd="0" presId="urn:microsoft.com/office/officeart/2005/8/layout/hList2"/>
    <dgm:cxn modelId="{66AF8354-12CA-4AE4-8F2B-6684EFDCBAE1}" type="presParOf" srcId="{D0B9B4CC-6E1D-4B0D-BF47-BBBEE8AA5D3E}" destId="{4C21F768-933F-49B5-8846-349AEE780CA0}" srcOrd="0" destOrd="0" presId="urn:microsoft.com/office/officeart/2005/8/layout/hList2"/>
    <dgm:cxn modelId="{6D42A6BE-6219-4E9A-A0EE-0A1C96D29362}" type="presParOf" srcId="{D0B9B4CC-6E1D-4B0D-BF47-BBBEE8AA5D3E}" destId="{3682E5C8-5671-4A84-8413-26989AF4ECF8}" srcOrd="1" destOrd="0" presId="urn:microsoft.com/office/officeart/2005/8/layout/hList2"/>
    <dgm:cxn modelId="{38C26A70-23BD-400E-B9AB-B1E1DA69A6C9}" type="presParOf" srcId="{D0B9B4CC-6E1D-4B0D-BF47-BBBEE8AA5D3E}" destId="{378157DE-C717-4D33-BD8F-03C443832D49}"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9BAB09C-66D8-4379-986F-93750A4F90F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CO"/>
        </a:p>
      </dgm:t>
    </dgm:pt>
    <dgm:pt modelId="{43268F41-7A19-4A26-87BC-C2ABF08C6140}">
      <dgm:prSet phldrT="[Texto]" custT="1"/>
      <dgm:spPr/>
      <dgm:t>
        <a:bodyPr/>
        <a:lstStyle/>
        <a:p>
          <a:r>
            <a:rPr lang="es-EC" sz="3200" dirty="0" err="1" smtClean="0"/>
            <a:t>Zoovet</a:t>
          </a:r>
          <a:r>
            <a:rPr lang="es-EC" sz="3200" dirty="0" smtClean="0"/>
            <a:t> Cía. Ltda.</a:t>
          </a:r>
          <a:endParaRPr lang="es-CO" sz="3200" dirty="0"/>
        </a:p>
      </dgm:t>
    </dgm:pt>
    <dgm:pt modelId="{FF2D2835-0C18-4566-A69F-EE244B0AF488}" type="parTrans" cxnId="{5667FA6A-415A-48B1-B131-C2AB4352CE8B}">
      <dgm:prSet/>
      <dgm:spPr/>
      <dgm:t>
        <a:bodyPr/>
        <a:lstStyle/>
        <a:p>
          <a:endParaRPr lang="es-CO"/>
        </a:p>
      </dgm:t>
    </dgm:pt>
    <dgm:pt modelId="{D5AB6924-36B0-43E1-8762-4A021334AA05}" type="sibTrans" cxnId="{5667FA6A-415A-48B1-B131-C2AB4352CE8B}">
      <dgm:prSet/>
      <dgm:spPr/>
      <dgm:t>
        <a:bodyPr/>
        <a:lstStyle/>
        <a:p>
          <a:endParaRPr lang="es-CO"/>
        </a:p>
      </dgm:t>
    </dgm:pt>
    <dgm:pt modelId="{DA6A2483-A077-4615-8456-64515EC446F0}">
      <dgm:prSet phldrT="[Texto]" custT="1"/>
      <dgm:spPr/>
      <dgm:t>
        <a:bodyPr/>
        <a:lstStyle/>
        <a:p>
          <a:r>
            <a:rPr lang="es-CO" sz="3600" dirty="0" smtClean="0"/>
            <a:t>PROVEEDORES</a:t>
          </a:r>
          <a:endParaRPr lang="es-CO" sz="3600" dirty="0"/>
        </a:p>
      </dgm:t>
    </dgm:pt>
    <dgm:pt modelId="{11D6B80F-7588-4CB8-8D64-3BC367D13A79}" type="parTrans" cxnId="{B6112276-2DC5-4CA7-8BAC-143CE06D6FC1}">
      <dgm:prSet/>
      <dgm:spPr/>
      <dgm:t>
        <a:bodyPr/>
        <a:lstStyle/>
        <a:p>
          <a:endParaRPr lang="es-CO"/>
        </a:p>
      </dgm:t>
    </dgm:pt>
    <dgm:pt modelId="{FD8E1F60-B381-4602-9F29-8AA32071F9FC}" type="sibTrans" cxnId="{B6112276-2DC5-4CA7-8BAC-143CE06D6FC1}">
      <dgm:prSet/>
      <dgm:spPr/>
      <dgm:t>
        <a:bodyPr/>
        <a:lstStyle/>
        <a:p>
          <a:endParaRPr lang="es-CO"/>
        </a:p>
      </dgm:t>
    </dgm:pt>
    <dgm:pt modelId="{EAF681FF-910F-4B6F-A17E-DB0524B84F0F}">
      <dgm:prSet custT="1"/>
      <dgm:spPr/>
      <dgm:t>
        <a:bodyPr/>
        <a:lstStyle/>
        <a:p>
          <a:r>
            <a:rPr lang="es-EC" sz="3200" dirty="0" err="1" smtClean="0"/>
            <a:t>Macuna</a:t>
          </a:r>
          <a:r>
            <a:rPr lang="es-EC" sz="3200" dirty="0" smtClean="0"/>
            <a:t> Cía. Ltda.</a:t>
          </a:r>
          <a:endParaRPr lang="es-CO" sz="3200" dirty="0"/>
        </a:p>
      </dgm:t>
    </dgm:pt>
    <dgm:pt modelId="{0026A135-3FC2-4766-B310-82B00FC22262}" type="parTrans" cxnId="{D8668EFA-F1D0-4D19-9ACB-EEDFCB05A478}">
      <dgm:prSet/>
      <dgm:spPr/>
      <dgm:t>
        <a:bodyPr/>
        <a:lstStyle/>
        <a:p>
          <a:endParaRPr lang="es-CO"/>
        </a:p>
      </dgm:t>
    </dgm:pt>
    <dgm:pt modelId="{09A7689A-E62F-4E76-BD45-1CC7B6BA95F7}" type="sibTrans" cxnId="{D8668EFA-F1D0-4D19-9ACB-EEDFCB05A478}">
      <dgm:prSet/>
      <dgm:spPr/>
      <dgm:t>
        <a:bodyPr/>
        <a:lstStyle/>
        <a:p>
          <a:endParaRPr lang="es-CO"/>
        </a:p>
      </dgm:t>
    </dgm:pt>
    <dgm:pt modelId="{91F3607F-EE48-4114-A0F0-FADAA3C0DBA2}">
      <dgm:prSet custT="1"/>
      <dgm:spPr/>
      <dgm:t>
        <a:bodyPr/>
        <a:lstStyle/>
        <a:p>
          <a:r>
            <a:rPr lang="es-CO" sz="3200" dirty="0" err="1" smtClean="0"/>
            <a:t>Fipharm</a:t>
          </a:r>
          <a:endParaRPr lang="es-CO" sz="3200" dirty="0"/>
        </a:p>
      </dgm:t>
    </dgm:pt>
    <dgm:pt modelId="{EA3CE7E6-9923-42FC-AF09-AEAEC9737A2F}" type="parTrans" cxnId="{1B0CEF4D-F0A8-447A-B5DF-4AEE5863FD84}">
      <dgm:prSet/>
      <dgm:spPr/>
      <dgm:t>
        <a:bodyPr/>
        <a:lstStyle/>
        <a:p>
          <a:endParaRPr lang="es-CO"/>
        </a:p>
      </dgm:t>
    </dgm:pt>
    <dgm:pt modelId="{6E75213C-6004-4608-B6A8-917CAE6E3E66}" type="sibTrans" cxnId="{1B0CEF4D-F0A8-447A-B5DF-4AEE5863FD84}">
      <dgm:prSet/>
      <dgm:spPr/>
      <dgm:t>
        <a:bodyPr/>
        <a:lstStyle/>
        <a:p>
          <a:endParaRPr lang="es-CO"/>
        </a:p>
      </dgm:t>
    </dgm:pt>
    <dgm:pt modelId="{0AD03425-4425-4FA1-9CB0-C42FC3398278}">
      <dgm:prSet custT="1"/>
      <dgm:spPr/>
      <dgm:t>
        <a:bodyPr/>
        <a:lstStyle/>
        <a:p>
          <a:r>
            <a:rPr lang="es-CO" sz="3200" dirty="0" err="1" smtClean="0"/>
            <a:t>Impvet</a:t>
          </a:r>
          <a:endParaRPr lang="es-CO" sz="3200" dirty="0"/>
        </a:p>
      </dgm:t>
    </dgm:pt>
    <dgm:pt modelId="{111DF798-51B0-4EBE-BB08-A6E1FDAEA30D}" type="parTrans" cxnId="{ABAB6783-2678-4B28-8F17-2F50C8C28F49}">
      <dgm:prSet/>
      <dgm:spPr/>
      <dgm:t>
        <a:bodyPr/>
        <a:lstStyle/>
        <a:p>
          <a:endParaRPr lang="es-CO"/>
        </a:p>
      </dgm:t>
    </dgm:pt>
    <dgm:pt modelId="{B165F23B-89FA-4D51-848C-F7B044EF3843}" type="sibTrans" cxnId="{ABAB6783-2678-4B28-8F17-2F50C8C28F49}">
      <dgm:prSet/>
      <dgm:spPr/>
      <dgm:t>
        <a:bodyPr/>
        <a:lstStyle/>
        <a:p>
          <a:endParaRPr lang="es-CO"/>
        </a:p>
      </dgm:t>
    </dgm:pt>
    <dgm:pt modelId="{43FC953E-8D2E-4B20-96BE-2CC82ED4E9C3}" type="pres">
      <dgm:prSet presAssocID="{09BAB09C-66D8-4379-986F-93750A4F90F6}" presName="theList" presStyleCnt="0">
        <dgm:presLayoutVars>
          <dgm:dir/>
          <dgm:animLvl val="lvl"/>
          <dgm:resizeHandles val="exact"/>
        </dgm:presLayoutVars>
      </dgm:prSet>
      <dgm:spPr/>
      <dgm:t>
        <a:bodyPr/>
        <a:lstStyle/>
        <a:p>
          <a:endParaRPr lang="es-CO"/>
        </a:p>
      </dgm:t>
    </dgm:pt>
    <dgm:pt modelId="{7012AD55-D426-4F5A-B9B0-71A1FE739432}" type="pres">
      <dgm:prSet presAssocID="{DA6A2483-A077-4615-8456-64515EC446F0}" presName="compNode" presStyleCnt="0"/>
      <dgm:spPr/>
    </dgm:pt>
    <dgm:pt modelId="{0C0D5746-C430-4759-B5E6-5388B3F7FA0A}" type="pres">
      <dgm:prSet presAssocID="{DA6A2483-A077-4615-8456-64515EC446F0}" presName="aNode" presStyleLbl="bgShp" presStyleIdx="0" presStyleCnt="1"/>
      <dgm:spPr/>
      <dgm:t>
        <a:bodyPr/>
        <a:lstStyle/>
        <a:p>
          <a:endParaRPr lang="es-CO"/>
        </a:p>
      </dgm:t>
    </dgm:pt>
    <dgm:pt modelId="{08F0FBF8-8226-493A-B914-6F54CC5F1642}" type="pres">
      <dgm:prSet presAssocID="{DA6A2483-A077-4615-8456-64515EC446F0}" presName="textNode" presStyleLbl="bgShp" presStyleIdx="0" presStyleCnt="1"/>
      <dgm:spPr/>
      <dgm:t>
        <a:bodyPr/>
        <a:lstStyle/>
        <a:p>
          <a:endParaRPr lang="es-CO"/>
        </a:p>
      </dgm:t>
    </dgm:pt>
    <dgm:pt modelId="{9C064352-0E94-4A2E-AA50-9C45CFB475A8}" type="pres">
      <dgm:prSet presAssocID="{DA6A2483-A077-4615-8456-64515EC446F0}" presName="compChildNode" presStyleCnt="0"/>
      <dgm:spPr/>
    </dgm:pt>
    <dgm:pt modelId="{C1290C01-3697-45AE-A57C-E0F229C48703}" type="pres">
      <dgm:prSet presAssocID="{DA6A2483-A077-4615-8456-64515EC446F0}" presName="theInnerList" presStyleCnt="0"/>
      <dgm:spPr/>
    </dgm:pt>
    <dgm:pt modelId="{32FD4284-F143-4852-9ECD-DF68A3828AC5}" type="pres">
      <dgm:prSet presAssocID="{43268F41-7A19-4A26-87BC-C2ABF08C6140}" presName="childNode" presStyleLbl="node1" presStyleIdx="0" presStyleCnt="4">
        <dgm:presLayoutVars>
          <dgm:bulletEnabled val="1"/>
        </dgm:presLayoutVars>
      </dgm:prSet>
      <dgm:spPr/>
      <dgm:t>
        <a:bodyPr/>
        <a:lstStyle/>
        <a:p>
          <a:endParaRPr lang="es-CO"/>
        </a:p>
      </dgm:t>
    </dgm:pt>
    <dgm:pt modelId="{3B8B5FF3-7C27-4236-831F-1373D96AF4DC}" type="pres">
      <dgm:prSet presAssocID="{43268F41-7A19-4A26-87BC-C2ABF08C6140}" presName="aSpace2" presStyleCnt="0"/>
      <dgm:spPr/>
    </dgm:pt>
    <dgm:pt modelId="{AD5E3580-3810-4E0C-9322-5F7655CB0867}" type="pres">
      <dgm:prSet presAssocID="{EAF681FF-910F-4B6F-A17E-DB0524B84F0F}" presName="childNode" presStyleLbl="node1" presStyleIdx="1" presStyleCnt="4">
        <dgm:presLayoutVars>
          <dgm:bulletEnabled val="1"/>
        </dgm:presLayoutVars>
      </dgm:prSet>
      <dgm:spPr/>
      <dgm:t>
        <a:bodyPr/>
        <a:lstStyle/>
        <a:p>
          <a:endParaRPr lang="es-CO"/>
        </a:p>
      </dgm:t>
    </dgm:pt>
    <dgm:pt modelId="{317B8A78-84DF-4644-BF50-8E4700B6FE73}" type="pres">
      <dgm:prSet presAssocID="{EAF681FF-910F-4B6F-A17E-DB0524B84F0F}" presName="aSpace2" presStyleCnt="0"/>
      <dgm:spPr/>
    </dgm:pt>
    <dgm:pt modelId="{A25D3705-0741-495D-A70D-DBD34E9D5DA7}" type="pres">
      <dgm:prSet presAssocID="{91F3607F-EE48-4114-A0F0-FADAA3C0DBA2}" presName="childNode" presStyleLbl="node1" presStyleIdx="2" presStyleCnt="4">
        <dgm:presLayoutVars>
          <dgm:bulletEnabled val="1"/>
        </dgm:presLayoutVars>
      </dgm:prSet>
      <dgm:spPr/>
      <dgm:t>
        <a:bodyPr/>
        <a:lstStyle/>
        <a:p>
          <a:endParaRPr lang="es-CO"/>
        </a:p>
      </dgm:t>
    </dgm:pt>
    <dgm:pt modelId="{174EA777-D59E-45B2-8602-4D300E26DF78}" type="pres">
      <dgm:prSet presAssocID="{91F3607F-EE48-4114-A0F0-FADAA3C0DBA2}" presName="aSpace2" presStyleCnt="0"/>
      <dgm:spPr/>
    </dgm:pt>
    <dgm:pt modelId="{01AE51B4-FD45-4DB1-BF0B-52ABC6196516}" type="pres">
      <dgm:prSet presAssocID="{0AD03425-4425-4FA1-9CB0-C42FC3398278}" presName="childNode" presStyleLbl="node1" presStyleIdx="3" presStyleCnt="4">
        <dgm:presLayoutVars>
          <dgm:bulletEnabled val="1"/>
        </dgm:presLayoutVars>
      </dgm:prSet>
      <dgm:spPr/>
      <dgm:t>
        <a:bodyPr/>
        <a:lstStyle/>
        <a:p>
          <a:endParaRPr lang="es-CO"/>
        </a:p>
      </dgm:t>
    </dgm:pt>
  </dgm:ptLst>
  <dgm:cxnLst>
    <dgm:cxn modelId="{ABAB6783-2678-4B28-8F17-2F50C8C28F49}" srcId="{DA6A2483-A077-4615-8456-64515EC446F0}" destId="{0AD03425-4425-4FA1-9CB0-C42FC3398278}" srcOrd="3" destOrd="0" parTransId="{111DF798-51B0-4EBE-BB08-A6E1FDAEA30D}" sibTransId="{B165F23B-89FA-4D51-848C-F7B044EF3843}"/>
    <dgm:cxn modelId="{C5F50972-997A-48B5-BD36-51E2031E2F98}" type="presOf" srcId="{DA6A2483-A077-4615-8456-64515EC446F0}" destId="{08F0FBF8-8226-493A-B914-6F54CC5F1642}" srcOrd="1" destOrd="0" presId="urn:microsoft.com/office/officeart/2005/8/layout/lProcess2"/>
    <dgm:cxn modelId="{5667FA6A-415A-48B1-B131-C2AB4352CE8B}" srcId="{DA6A2483-A077-4615-8456-64515EC446F0}" destId="{43268F41-7A19-4A26-87BC-C2ABF08C6140}" srcOrd="0" destOrd="0" parTransId="{FF2D2835-0C18-4566-A69F-EE244B0AF488}" sibTransId="{D5AB6924-36B0-43E1-8762-4A021334AA05}"/>
    <dgm:cxn modelId="{219C2828-903C-4E48-B0CE-59173DF41760}" type="presOf" srcId="{43268F41-7A19-4A26-87BC-C2ABF08C6140}" destId="{32FD4284-F143-4852-9ECD-DF68A3828AC5}" srcOrd="0" destOrd="0" presId="urn:microsoft.com/office/officeart/2005/8/layout/lProcess2"/>
    <dgm:cxn modelId="{D8668EFA-F1D0-4D19-9ACB-EEDFCB05A478}" srcId="{DA6A2483-A077-4615-8456-64515EC446F0}" destId="{EAF681FF-910F-4B6F-A17E-DB0524B84F0F}" srcOrd="1" destOrd="0" parTransId="{0026A135-3FC2-4766-B310-82B00FC22262}" sibTransId="{09A7689A-E62F-4E76-BD45-1CC7B6BA95F7}"/>
    <dgm:cxn modelId="{6772E6A2-FB37-48E6-8C77-9BE0E34C1A83}" type="presOf" srcId="{09BAB09C-66D8-4379-986F-93750A4F90F6}" destId="{43FC953E-8D2E-4B20-96BE-2CC82ED4E9C3}" srcOrd="0" destOrd="0" presId="urn:microsoft.com/office/officeart/2005/8/layout/lProcess2"/>
    <dgm:cxn modelId="{B6E34719-405B-4C7E-BB19-E05C44B1C2B9}" type="presOf" srcId="{EAF681FF-910F-4B6F-A17E-DB0524B84F0F}" destId="{AD5E3580-3810-4E0C-9322-5F7655CB0867}" srcOrd="0" destOrd="0" presId="urn:microsoft.com/office/officeart/2005/8/layout/lProcess2"/>
    <dgm:cxn modelId="{C93BA4DC-A5B9-4D9A-BA38-CFAE8CA50070}" type="presOf" srcId="{DA6A2483-A077-4615-8456-64515EC446F0}" destId="{0C0D5746-C430-4759-B5E6-5388B3F7FA0A}" srcOrd="0" destOrd="0" presId="urn:microsoft.com/office/officeart/2005/8/layout/lProcess2"/>
    <dgm:cxn modelId="{1B0CEF4D-F0A8-447A-B5DF-4AEE5863FD84}" srcId="{DA6A2483-A077-4615-8456-64515EC446F0}" destId="{91F3607F-EE48-4114-A0F0-FADAA3C0DBA2}" srcOrd="2" destOrd="0" parTransId="{EA3CE7E6-9923-42FC-AF09-AEAEC9737A2F}" sibTransId="{6E75213C-6004-4608-B6A8-917CAE6E3E66}"/>
    <dgm:cxn modelId="{135A172C-9C63-411D-8945-86A1639C8C04}" type="presOf" srcId="{0AD03425-4425-4FA1-9CB0-C42FC3398278}" destId="{01AE51B4-FD45-4DB1-BF0B-52ABC6196516}" srcOrd="0" destOrd="0" presId="urn:microsoft.com/office/officeart/2005/8/layout/lProcess2"/>
    <dgm:cxn modelId="{35BABF37-1484-4C41-9008-3A75DE5FCA84}" type="presOf" srcId="{91F3607F-EE48-4114-A0F0-FADAA3C0DBA2}" destId="{A25D3705-0741-495D-A70D-DBD34E9D5DA7}" srcOrd="0" destOrd="0" presId="urn:microsoft.com/office/officeart/2005/8/layout/lProcess2"/>
    <dgm:cxn modelId="{B6112276-2DC5-4CA7-8BAC-143CE06D6FC1}" srcId="{09BAB09C-66D8-4379-986F-93750A4F90F6}" destId="{DA6A2483-A077-4615-8456-64515EC446F0}" srcOrd="0" destOrd="0" parTransId="{11D6B80F-7588-4CB8-8D64-3BC367D13A79}" sibTransId="{FD8E1F60-B381-4602-9F29-8AA32071F9FC}"/>
    <dgm:cxn modelId="{41A778C1-6640-412C-8772-5C889AA1B58F}" type="presParOf" srcId="{43FC953E-8D2E-4B20-96BE-2CC82ED4E9C3}" destId="{7012AD55-D426-4F5A-B9B0-71A1FE739432}" srcOrd="0" destOrd="0" presId="urn:microsoft.com/office/officeart/2005/8/layout/lProcess2"/>
    <dgm:cxn modelId="{E48A2557-BA25-4E28-8BD6-43DFBBEBA416}" type="presParOf" srcId="{7012AD55-D426-4F5A-B9B0-71A1FE739432}" destId="{0C0D5746-C430-4759-B5E6-5388B3F7FA0A}" srcOrd="0" destOrd="0" presId="urn:microsoft.com/office/officeart/2005/8/layout/lProcess2"/>
    <dgm:cxn modelId="{3E33EAD7-14F8-4F60-BCF3-03C5BC960BD6}" type="presParOf" srcId="{7012AD55-D426-4F5A-B9B0-71A1FE739432}" destId="{08F0FBF8-8226-493A-B914-6F54CC5F1642}" srcOrd="1" destOrd="0" presId="urn:microsoft.com/office/officeart/2005/8/layout/lProcess2"/>
    <dgm:cxn modelId="{2FA0650A-95AB-4063-ABDE-6BF31807CAFB}" type="presParOf" srcId="{7012AD55-D426-4F5A-B9B0-71A1FE739432}" destId="{9C064352-0E94-4A2E-AA50-9C45CFB475A8}" srcOrd="2" destOrd="0" presId="urn:microsoft.com/office/officeart/2005/8/layout/lProcess2"/>
    <dgm:cxn modelId="{F96C9177-AE3F-4530-A37A-9796825BBF0D}" type="presParOf" srcId="{9C064352-0E94-4A2E-AA50-9C45CFB475A8}" destId="{C1290C01-3697-45AE-A57C-E0F229C48703}" srcOrd="0" destOrd="0" presId="urn:microsoft.com/office/officeart/2005/8/layout/lProcess2"/>
    <dgm:cxn modelId="{5062D76C-8A44-4733-9F8A-882BDA2DD6AE}" type="presParOf" srcId="{C1290C01-3697-45AE-A57C-E0F229C48703}" destId="{32FD4284-F143-4852-9ECD-DF68A3828AC5}" srcOrd="0" destOrd="0" presId="urn:microsoft.com/office/officeart/2005/8/layout/lProcess2"/>
    <dgm:cxn modelId="{E8B7A5B8-D18F-483F-B456-6A15D7260703}" type="presParOf" srcId="{C1290C01-3697-45AE-A57C-E0F229C48703}" destId="{3B8B5FF3-7C27-4236-831F-1373D96AF4DC}" srcOrd="1" destOrd="0" presId="urn:microsoft.com/office/officeart/2005/8/layout/lProcess2"/>
    <dgm:cxn modelId="{243CE44A-F731-4398-A243-FCC726FC1A8B}" type="presParOf" srcId="{C1290C01-3697-45AE-A57C-E0F229C48703}" destId="{AD5E3580-3810-4E0C-9322-5F7655CB0867}" srcOrd="2" destOrd="0" presId="urn:microsoft.com/office/officeart/2005/8/layout/lProcess2"/>
    <dgm:cxn modelId="{05501724-50A5-443C-948B-B7466A1F26A9}" type="presParOf" srcId="{C1290C01-3697-45AE-A57C-E0F229C48703}" destId="{317B8A78-84DF-4644-BF50-8E4700B6FE73}" srcOrd="3" destOrd="0" presId="urn:microsoft.com/office/officeart/2005/8/layout/lProcess2"/>
    <dgm:cxn modelId="{F037F6D3-24F0-429A-A8E4-EFFDB51A9533}" type="presParOf" srcId="{C1290C01-3697-45AE-A57C-E0F229C48703}" destId="{A25D3705-0741-495D-A70D-DBD34E9D5DA7}" srcOrd="4" destOrd="0" presId="urn:microsoft.com/office/officeart/2005/8/layout/lProcess2"/>
    <dgm:cxn modelId="{078557AC-2005-49E1-85D9-2AA9EE0857BF}" type="presParOf" srcId="{C1290C01-3697-45AE-A57C-E0F229C48703}" destId="{174EA777-D59E-45B2-8602-4D300E26DF78}" srcOrd="5" destOrd="0" presId="urn:microsoft.com/office/officeart/2005/8/layout/lProcess2"/>
    <dgm:cxn modelId="{58AED6A4-193D-415E-9742-FC79D47A78E4}" type="presParOf" srcId="{C1290C01-3697-45AE-A57C-E0F229C48703}" destId="{01AE51B4-FD45-4DB1-BF0B-52ABC6196516}"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265AFEE-6A75-460A-AB5A-44B68DC1402A}"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s-CO"/>
        </a:p>
      </dgm:t>
    </dgm:pt>
    <dgm:pt modelId="{75355886-9CB2-45A8-9AC4-78525291B30C}">
      <dgm:prSet phldrT="[Texto]"/>
      <dgm:spPr/>
      <dgm:t>
        <a:bodyPr/>
        <a:lstStyle/>
        <a:p>
          <a:r>
            <a:rPr lang="es-CO" dirty="0" smtClean="0"/>
            <a:t>CLIENTES</a:t>
          </a:r>
          <a:endParaRPr lang="es-CO" dirty="0"/>
        </a:p>
      </dgm:t>
    </dgm:pt>
    <dgm:pt modelId="{FFF935C4-4915-4151-A51E-C93D90F06654}" type="parTrans" cxnId="{6F794534-72E7-4EE9-AC0A-05419B037582}">
      <dgm:prSet/>
      <dgm:spPr/>
      <dgm:t>
        <a:bodyPr/>
        <a:lstStyle/>
        <a:p>
          <a:endParaRPr lang="es-CO"/>
        </a:p>
      </dgm:t>
    </dgm:pt>
    <dgm:pt modelId="{CDFBD3D3-B7E3-47C9-A87C-7B1CB1B247F9}" type="sibTrans" cxnId="{6F794534-72E7-4EE9-AC0A-05419B037582}">
      <dgm:prSet/>
      <dgm:spPr/>
      <dgm:t>
        <a:bodyPr/>
        <a:lstStyle/>
        <a:p>
          <a:endParaRPr lang="es-CO"/>
        </a:p>
      </dgm:t>
    </dgm:pt>
    <dgm:pt modelId="{E392FE68-88E9-4C43-ABBC-BD47D31F50A8}">
      <dgm:prSet phldrT="[Texto]"/>
      <dgm:spPr/>
      <dgm:t>
        <a:bodyPr/>
        <a:lstStyle/>
        <a:p>
          <a:r>
            <a:rPr lang="es-CO" dirty="0" err="1" smtClean="0"/>
            <a:t>Reproavi</a:t>
          </a:r>
          <a:r>
            <a:rPr lang="es-CO" dirty="0" smtClean="0"/>
            <a:t> Cía. Ltda.</a:t>
          </a:r>
          <a:endParaRPr lang="es-CO" dirty="0"/>
        </a:p>
      </dgm:t>
    </dgm:pt>
    <dgm:pt modelId="{4DA168E7-9003-43CE-ADF4-53C917B5A412}" type="parTrans" cxnId="{CEAD29D7-DAC8-4D7C-94E3-CC9B1134708A}">
      <dgm:prSet/>
      <dgm:spPr/>
      <dgm:t>
        <a:bodyPr/>
        <a:lstStyle/>
        <a:p>
          <a:endParaRPr lang="es-CO"/>
        </a:p>
      </dgm:t>
    </dgm:pt>
    <dgm:pt modelId="{965AB64C-9A73-4913-B17B-D1E93C92D37E}" type="sibTrans" cxnId="{CEAD29D7-DAC8-4D7C-94E3-CC9B1134708A}">
      <dgm:prSet/>
      <dgm:spPr/>
      <dgm:t>
        <a:bodyPr/>
        <a:lstStyle/>
        <a:p>
          <a:endParaRPr lang="es-CO"/>
        </a:p>
      </dgm:t>
    </dgm:pt>
    <dgm:pt modelId="{09734DEE-1478-4350-93F7-2B20C1BD1363}">
      <dgm:prSet/>
      <dgm:spPr/>
      <dgm:t>
        <a:bodyPr/>
        <a:lstStyle/>
        <a:p>
          <a:r>
            <a:rPr lang="es-CO" dirty="0" smtClean="0"/>
            <a:t>Incubadora Duque</a:t>
          </a:r>
          <a:endParaRPr lang="es-CO" dirty="0"/>
        </a:p>
      </dgm:t>
    </dgm:pt>
    <dgm:pt modelId="{C89527F6-B090-4950-A6E9-E0FDC63415C0}" type="parTrans" cxnId="{916FD515-5E52-4514-B6B2-3199690CC20F}">
      <dgm:prSet/>
      <dgm:spPr/>
      <dgm:t>
        <a:bodyPr/>
        <a:lstStyle/>
        <a:p>
          <a:endParaRPr lang="es-CO"/>
        </a:p>
      </dgm:t>
    </dgm:pt>
    <dgm:pt modelId="{06FD2B15-21FA-472E-97CE-DFAE30E35DAB}" type="sibTrans" cxnId="{916FD515-5E52-4514-B6B2-3199690CC20F}">
      <dgm:prSet/>
      <dgm:spPr/>
      <dgm:t>
        <a:bodyPr/>
        <a:lstStyle/>
        <a:p>
          <a:endParaRPr lang="es-CO"/>
        </a:p>
      </dgm:t>
    </dgm:pt>
    <dgm:pt modelId="{2D514C56-3B5D-4844-B148-B4CFE0B8A53B}">
      <dgm:prSet/>
      <dgm:spPr/>
      <dgm:t>
        <a:bodyPr/>
        <a:lstStyle/>
        <a:p>
          <a:r>
            <a:rPr lang="es-CO" dirty="0" smtClean="0"/>
            <a:t>Clínica Veterinaria PAE</a:t>
          </a:r>
          <a:endParaRPr lang="es-CO" dirty="0"/>
        </a:p>
      </dgm:t>
    </dgm:pt>
    <dgm:pt modelId="{D0B3BDBD-C23C-4B9B-9694-0ED6C715BFED}" type="parTrans" cxnId="{A00D169E-76F2-408D-937F-977B54D00E91}">
      <dgm:prSet/>
      <dgm:spPr/>
      <dgm:t>
        <a:bodyPr/>
        <a:lstStyle/>
        <a:p>
          <a:endParaRPr lang="es-CO"/>
        </a:p>
      </dgm:t>
    </dgm:pt>
    <dgm:pt modelId="{21E28FE3-BEA3-45F8-B122-ABA3DC45A7CD}" type="sibTrans" cxnId="{A00D169E-76F2-408D-937F-977B54D00E91}">
      <dgm:prSet/>
      <dgm:spPr/>
      <dgm:t>
        <a:bodyPr/>
        <a:lstStyle/>
        <a:p>
          <a:endParaRPr lang="es-CO"/>
        </a:p>
      </dgm:t>
    </dgm:pt>
    <dgm:pt modelId="{055DC88F-1ACF-49BB-A0EF-F856BEE04584}">
      <dgm:prSet/>
      <dgm:spPr/>
      <dgm:t>
        <a:bodyPr/>
        <a:lstStyle/>
        <a:p>
          <a:r>
            <a:rPr lang="es-CO" dirty="0" smtClean="0"/>
            <a:t>Clínica Veterinaria Metropolitana</a:t>
          </a:r>
          <a:endParaRPr lang="es-CO" dirty="0"/>
        </a:p>
      </dgm:t>
    </dgm:pt>
    <dgm:pt modelId="{C7A4C5F4-E30F-4A39-BDFE-42EEAABFCBCF}" type="parTrans" cxnId="{A3B76E90-960A-4EF2-8076-C44B063D3C80}">
      <dgm:prSet/>
      <dgm:spPr/>
      <dgm:t>
        <a:bodyPr/>
        <a:lstStyle/>
        <a:p>
          <a:endParaRPr lang="es-CO"/>
        </a:p>
      </dgm:t>
    </dgm:pt>
    <dgm:pt modelId="{68B9FC8D-B9BF-4BFF-935A-63CD3FC2B502}" type="sibTrans" cxnId="{A3B76E90-960A-4EF2-8076-C44B063D3C80}">
      <dgm:prSet/>
      <dgm:spPr/>
      <dgm:t>
        <a:bodyPr/>
        <a:lstStyle/>
        <a:p>
          <a:endParaRPr lang="es-CO"/>
        </a:p>
      </dgm:t>
    </dgm:pt>
    <dgm:pt modelId="{10B39365-CFB5-4A42-A10D-0254C4309ACE}">
      <dgm:prSet/>
      <dgm:spPr/>
      <dgm:t>
        <a:bodyPr/>
        <a:lstStyle/>
        <a:p>
          <a:r>
            <a:rPr lang="es-CO" dirty="0" smtClean="0"/>
            <a:t>Clínica Veterinaria San Bernardo</a:t>
          </a:r>
          <a:endParaRPr lang="es-CO" dirty="0"/>
        </a:p>
      </dgm:t>
    </dgm:pt>
    <dgm:pt modelId="{790DDF96-2D0E-4F60-B2C4-C4071B626DB1}" type="parTrans" cxnId="{3AFF0EF9-3AF2-4402-B8F9-274F759501A4}">
      <dgm:prSet/>
      <dgm:spPr/>
      <dgm:t>
        <a:bodyPr/>
        <a:lstStyle/>
        <a:p>
          <a:endParaRPr lang="es-CO"/>
        </a:p>
      </dgm:t>
    </dgm:pt>
    <dgm:pt modelId="{1C6CD839-40C9-4A02-A362-B08601046AB5}" type="sibTrans" cxnId="{3AFF0EF9-3AF2-4402-B8F9-274F759501A4}">
      <dgm:prSet/>
      <dgm:spPr/>
      <dgm:t>
        <a:bodyPr/>
        <a:lstStyle/>
        <a:p>
          <a:endParaRPr lang="es-CO"/>
        </a:p>
      </dgm:t>
    </dgm:pt>
    <dgm:pt modelId="{04D73963-4FCC-4E00-887D-B67107128978}">
      <dgm:prSet/>
      <dgm:spPr/>
      <dgm:t>
        <a:bodyPr/>
        <a:lstStyle/>
        <a:p>
          <a:r>
            <a:rPr lang="es-CO" dirty="0" smtClean="0"/>
            <a:t>Clínica Veterinaria Colón.</a:t>
          </a:r>
          <a:endParaRPr lang="es-CO" dirty="0"/>
        </a:p>
      </dgm:t>
    </dgm:pt>
    <dgm:pt modelId="{3B086927-3D93-4BF1-BB2D-DD4E0DA9C2D2}" type="parTrans" cxnId="{7B647B20-9436-451A-AEFF-735EBB1CFC0C}">
      <dgm:prSet/>
      <dgm:spPr/>
      <dgm:t>
        <a:bodyPr/>
        <a:lstStyle/>
        <a:p>
          <a:endParaRPr lang="es-CO"/>
        </a:p>
      </dgm:t>
    </dgm:pt>
    <dgm:pt modelId="{BE6AD9A1-0476-46B8-9725-45CFCEC45CE9}" type="sibTrans" cxnId="{7B647B20-9436-451A-AEFF-735EBB1CFC0C}">
      <dgm:prSet/>
      <dgm:spPr/>
      <dgm:t>
        <a:bodyPr/>
        <a:lstStyle/>
        <a:p>
          <a:endParaRPr lang="es-CO"/>
        </a:p>
      </dgm:t>
    </dgm:pt>
    <dgm:pt modelId="{71DD6FA6-A792-4FFA-8664-BFC1786F7E76}" type="pres">
      <dgm:prSet presAssocID="{7265AFEE-6A75-460A-AB5A-44B68DC1402A}" presName="Name0" presStyleCnt="0">
        <dgm:presLayoutVars>
          <dgm:dir/>
          <dgm:animLvl val="lvl"/>
          <dgm:resizeHandles val="exact"/>
        </dgm:presLayoutVars>
      </dgm:prSet>
      <dgm:spPr/>
      <dgm:t>
        <a:bodyPr/>
        <a:lstStyle/>
        <a:p>
          <a:endParaRPr lang="es-CO"/>
        </a:p>
      </dgm:t>
    </dgm:pt>
    <dgm:pt modelId="{2AB1E51D-DC98-462A-9B3A-42CADA6D846C}" type="pres">
      <dgm:prSet presAssocID="{75355886-9CB2-45A8-9AC4-78525291B30C}" presName="linNode" presStyleCnt="0"/>
      <dgm:spPr/>
      <dgm:t>
        <a:bodyPr/>
        <a:lstStyle/>
        <a:p>
          <a:endParaRPr lang="es-CO"/>
        </a:p>
      </dgm:t>
    </dgm:pt>
    <dgm:pt modelId="{D72D030B-5918-4DAF-8CD5-F715D8B0521F}" type="pres">
      <dgm:prSet presAssocID="{75355886-9CB2-45A8-9AC4-78525291B30C}" presName="parentText" presStyleLbl="node1" presStyleIdx="0" presStyleCnt="1">
        <dgm:presLayoutVars>
          <dgm:chMax val="1"/>
          <dgm:bulletEnabled val="1"/>
        </dgm:presLayoutVars>
      </dgm:prSet>
      <dgm:spPr/>
      <dgm:t>
        <a:bodyPr/>
        <a:lstStyle/>
        <a:p>
          <a:endParaRPr lang="es-CO"/>
        </a:p>
      </dgm:t>
    </dgm:pt>
    <dgm:pt modelId="{F4808E35-614E-4139-9BCE-AE1DA7346563}" type="pres">
      <dgm:prSet presAssocID="{75355886-9CB2-45A8-9AC4-78525291B30C}" presName="descendantText" presStyleLbl="alignAccFollowNode1" presStyleIdx="0" presStyleCnt="1">
        <dgm:presLayoutVars>
          <dgm:bulletEnabled val="1"/>
        </dgm:presLayoutVars>
      </dgm:prSet>
      <dgm:spPr/>
      <dgm:t>
        <a:bodyPr/>
        <a:lstStyle/>
        <a:p>
          <a:endParaRPr lang="es-CO"/>
        </a:p>
      </dgm:t>
    </dgm:pt>
  </dgm:ptLst>
  <dgm:cxnLst>
    <dgm:cxn modelId="{3AFF0EF9-3AF2-4402-B8F9-274F759501A4}" srcId="{75355886-9CB2-45A8-9AC4-78525291B30C}" destId="{10B39365-CFB5-4A42-A10D-0254C4309ACE}" srcOrd="4" destOrd="0" parTransId="{790DDF96-2D0E-4F60-B2C4-C4071B626DB1}" sibTransId="{1C6CD839-40C9-4A02-A362-B08601046AB5}"/>
    <dgm:cxn modelId="{4A07F9AB-0B14-4A12-ADC6-0EB360391ECB}" type="presOf" srcId="{E392FE68-88E9-4C43-ABBC-BD47D31F50A8}" destId="{F4808E35-614E-4139-9BCE-AE1DA7346563}" srcOrd="0" destOrd="0" presId="urn:microsoft.com/office/officeart/2005/8/layout/vList5"/>
    <dgm:cxn modelId="{A3B76E90-960A-4EF2-8076-C44B063D3C80}" srcId="{75355886-9CB2-45A8-9AC4-78525291B30C}" destId="{055DC88F-1ACF-49BB-A0EF-F856BEE04584}" srcOrd="3" destOrd="0" parTransId="{C7A4C5F4-E30F-4A39-BDFE-42EEAABFCBCF}" sibTransId="{68B9FC8D-B9BF-4BFF-935A-63CD3FC2B502}"/>
    <dgm:cxn modelId="{F1E2F716-EB97-47AF-ADB5-9206B0D0FA87}" type="presOf" srcId="{7265AFEE-6A75-460A-AB5A-44B68DC1402A}" destId="{71DD6FA6-A792-4FFA-8664-BFC1786F7E76}" srcOrd="0" destOrd="0" presId="urn:microsoft.com/office/officeart/2005/8/layout/vList5"/>
    <dgm:cxn modelId="{A00D169E-76F2-408D-937F-977B54D00E91}" srcId="{75355886-9CB2-45A8-9AC4-78525291B30C}" destId="{2D514C56-3B5D-4844-B148-B4CFE0B8A53B}" srcOrd="2" destOrd="0" parTransId="{D0B3BDBD-C23C-4B9B-9694-0ED6C715BFED}" sibTransId="{21E28FE3-BEA3-45F8-B122-ABA3DC45A7CD}"/>
    <dgm:cxn modelId="{028BEFD3-CF1A-4B7F-A264-42086F0D6B15}" type="presOf" srcId="{04D73963-4FCC-4E00-887D-B67107128978}" destId="{F4808E35-614E-4139-9BCE-AE1DA7346563}" srcOrd="0" destOrd="5" presId="urn:microsoft.com/office/officeart/2005/8/layout/vList5"/>
    <dgm:cxn modelId="{C75637B9-0397-4722-A1B8-99706B705EF6}" type="presOf" srcId="{2D514C56-3B5D-4844-B148-B4CFE0B8A53B}" destId="{F4808E35-614E-4139-9BCE-AE1DA7346563}" srcOrd="0" destOrd="2" presId="urn:microsoft.com/office/officeart/2005/8/layout/vList5"/>
    <dgm:cxn modelId="{00D95AFE-5D91-4C76-BEF9-C83B3011977E}" type="presOf" srcId="{10B39365-CFB5-4A42-A10D-0254C4309ACE}" destId="{F4808E35-614E-4139-9BCE-AE1DA7346563}" srcOrd="0" destOrd="4" presId="urn:microsoft.com/office/officeart/2005/8/layout/vList5"/>
    <dgm:cxn modelId="{0EA46328-53C3-4703-B10E-B5F2AEF89797}" type="presOf" srcId="{09734DEE-1478-4350-93F7-2B20C1BD1363}" destId="{F4808E35-614E-4139-9BCE-AE1DA7346563}" srcOrd="0" destOrd="1" presId="urn:microsoft.com/office/officeart/2005/8/layout/vList5"/>
    <dgm:cxn modelId="{CEAD29D7-DAC8-4D7C-94E3-CC9B1134708A}" srcId="{75355886-9CB2-45A8-9AC4-78525291B30C}" destId="{E392FE68-88E9-4C43-ABBC-BD47D31F50A8}" srcOrd="0" destOrd="0" parTransId="{4DA168E7-9003-43CE-ADF4-53C917B5A412}" sibTransId="{965AB64C-9A73-4913-B17B-D1E93C92D37E}"/>
    <dgm:cxn modelId="{916FD515-5E52-4514-B6B2-3199690CC20F}" srcId="{75355886-9CB2-45A8-9AC4-78525291B30C}" destId="{09734DEE-1478-4350-93F7-2B20C1BD1363}" srcOrd="1" destOrd="0" parTransId="{C89527F6-B090-4950-A6E9-E0FDC63415C0}" sibTransId="{06FD2B15-21FA-472E-97CE-DFAE30E35DAB}"/>
    <dgm:cxn modelId="{6F794534-72E7-4EE9-AC0A-05419B037582}" srcId="{7265AFEE-6A75-460A-AB5A-44B68DC1402A}" destId="{75355886-9CB2-45A8-9AC4-78525291B30C}" srcOrd="0" destOrd="0" parTransId="{FFF935C4-4915-4151-A51E-C93D90F06654}" sibTransId="{CDFBD3D3-B7E3-47C9-A87C-7B1CB1B247F9}"/>
    <dgm:cxn modelId="{76BE052D-FE11-4BDA-9CF7-0AD16903C2E2}" type="presOf" srcId="{75355886-9CB2-45A8-9AC4-78525291B30C}" destId="{D72D030B-5918-4DAF-8CD5-F715D8B0521F}" srcOrd="0" destOrd="0" presId="urn:microsoft.com/office/officeart/2005/8/layout/vList5"/>
    <dgm:cxn modelId="{7B647B20-9436-451A-AEFF-735EBB1CFC0C}" srcId="{75355886-9CB2-45A8-9AC4-78525291B30C}" destId="{04D73963-4FCC-4E00-887D-B67107128978}" srcOrd="5" destOrd="0" parTransId="{3B086927-3D93-4BF1-BB2D-DD4E0DA9C2D2}" sibTransId="{BE6AD9A1-0476-46B8-9725-45CFCEC45CE9}"/>
    <dgm:cxn modelId="{5923F40E-FFDA-40A0-A16E-10A235941848}" type="presOf" srcId="{055DC88F-1ACF-49BB-A0EF-F856BEE04584}" destId="{F4808E35-614E-4139-9BCE-AE1DA7346563}" srcOrd="0" destOrd="3" presId="urn:microsoft.com/office/officeart/2005/8/layout/vList5"/>
    <dgm:cxn modelId="{212DCC6A-F114-43E0-9372-9B704DC67012}" type="presParOf" srcId="{71DD6FA6-A792-4FFA-8664-BFC1786F7E76}" destId="{2AB1E51D-DC98-462A-9B3A-42CADA6D846C}" srcOrd="0" destOrd="0" presId="urn:microsoft.com/office/officeart/2005/8/layout/vList5"/>
    <dgm:cxn modelId="{CC2657D5-72D3-4B72-A12F-E82EEC8EC485}" type="presParOf" srcId="{2AB1E51D-DC98-462A-9B3A-42CADA6D846C}" destId="{D72D030B-5918-4DAF-8CD5-F715D8B0521F}" srcOrd="0" destOrd="0" presId="urn:microsoft.com/office/officeart/2005/8/layout/vList5"/>
    <dgm:cxn modelId="{F5D2D5B2-E49C-4C32-AF10-F69471F0F96A}" type="presParOf" srcId="{2AB1E51D-DC98-462A-9B3A-42CADA6D846C}" destId="{F4808E35-614E-4139-9BCE-AE1DA734656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62D430E-3866-4993-AFB4-56377AC397BF}"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s-CO"/>
        </a:p>
      </dgm:t>
    </dgm:pt>
    <dgm:pt modelId="{82FD12DA-526D-451A-B79A-3B527720AC82}">
      <dgm:prSet phldrT="[Texto]" custT="1"/>
      <dgm:spPr/>
      <dgm:t>
        <a:bodyPr/>
        <a:lstStyle/>
        <a:p>
          <a:r>
            <a:rPr lang="es-CO" sz="2400" b="1" dirty="0" smtClean="0"/>
            <a:t>COMPETENCIA</a:t>
          </a:r>
          <a:endParaRPr lang="es-CO" sz="2400" b="1" dirty="0"/>
        </a:p>
      </dgm:t>
    </dgm:pt>
    <dgm:pt modelId="{F6EDF5C6-7139-4001-873A-415D2D962CF2}" type="parTrans" cxnId="{DE6A128D-1F1A-45A3-B066-05E645E2D1A0}">
      <dgm:prSet/>
      <dgm:spPr/>
      <dgm:t>
        <a:bodyPr/>
        <a:lstStyle/>
        <a:p>
          <a:endParaRPr lang="es-CO"/>
        </a:p>
      </dgm:t>
    </dgm:pt>
    <dgm:pt modelId="{2D611A01-3413-4701-8CDE-A570CA36B6E7}" type="sibTrans" cxnId="{DE6A128D-1F1A-45A3-B066-05E645E2D1A0}">
      <dgm:prSet/>
      <dgm:spPr/>
      <dgm:t>
        <a:bodyPr/>
        <a:lstStyle/>
        <a:p>
          <a:endParaRPr lang="es-CO"/>
        </a:p>
      </dgm:t>
    </dgm:pt>
    <dgm:pt modelId="{5BD11E60-5C84-4143-B620-9B1A122976A7}">
      <dgm:prSet phldrT="[Texto]"/>
      <dgm:spPr/>
      <dgm:t>
        <a:bodyPr/>
        <a:lstStyle/>
        <a:p>
          <a:r>
            <a:rPr lang="es-EC" dirty="0" smtClean="0"/>
            <a:t>TADEC</a:t>
          </a:r>
          <a:endParaRPr lang="es-CO" dirty="0"/>
        </a:p>
      </dgm:t>
    </dgm:pt>
    <dgm:pt modelId="{63068C94-DA64-42C5-A8A6-D3BCD505783C}" type="parTrans" cxnId="{DB423A6B-DF7C-46FA-B249-1D14207635A4}">
      <dgm:prSet/>
      <dgm:spPr/>
      <dgm:t>
        <a:bodyPr/>
        <a:lstStyle/>
        <a:p>
          <a:endParaRPr lang="es-CO"/>
        </a:p>
      </dgm:t>
    </dgm:pt>
    <dgm:pt modelId="{A4E8E270-BE18-4FC7-9F39-9BCB68FFFC2A}" type="sibTrans" cxnId="{DB423A6B-DF7C-46FA-B249-1D14207635A4}">
      <dgm:prSet/>
      <dgm:spPr/>
      <dgm:t>
        <a:bodyPr/>
        <a:lstStyle/>
        <a:p>
          <a:endParaRPr lang="es-CO"/>
        </a:p>
      </dgm:t>
    </dgm:pt>
    <dgm:pt modelId="{2774803F-371E-43C1-85AD-979EE9C91BB3}">
      <dgm:prSet/>
      <dgm:spPr/>
      <dgm:t>
        <a:bodyPr/>
        <a:lstStyle/>
        <a:p>
          <a:r>
            <a:rPr lang="es-EC" dirty="0" smtClean="0"/>
            <a:t>AVHIOL</a:t>
          </a:r>
          <a:endParaRPr lang="es-CO" dirty="0"/>
        </a:p>
      </dgm:t>
    </dgm:pt>
    <dgm:pt modelId="{05F3D553-C37A-46CD-98D1-3FA1C66C68FB}" type="parTrans" cxnId="{B51D5153-82EC-49CC-9724-EFE878D620A9}">
      <dgm:prSet/>
      <dgm:spPr/>
      <dgm:t>
        <a:bodyPr/>
        <a:lstStyle/>
        <a:p>
          <a:endParaRPr lang="es-CO"/>
        </a:p>
      </dgm:t>
    </dgm:pt>
    <dgm:pt modelId="{FB44AF24-EFA0-4537-BEE3-FD715F7384A6}" type="sibTrans" cxnId="{B51D5153-82EC-49CC-9724-EFE878D620A9}">
      <dgm:prSet/>
      <dgm:spPr/>
      <dgm:t>
        <a:bodyPr/>
        <a:lstStyle/>
        <a:p>
          <a:endParaRPr lang="es-CO"/>
        </a:p>
      </dgm:t>
    </dgm:pt>
    <dgm:pt modelId="{875A9374-D4B1-4DC2-988D-4DCA8CC33D3A}">
      <dgm:prSet/>
      <dgm:spPr/>
      <dgm:t>
        <a:bodyPr/>
        <a:lstStyle/>
        <a:p>
          <a:r>
            <a:rPr lang="es-EC" dirty="0" smtClean="0"/>
            <a:t>DIMUNE</a:t>
          </a:r>
          <a:endParaRPr lang="es-CO" dirty="0"/>
        </a:p>
      </dgm:t>
    </dgm:pt>
    <dgm:pt modelId="{9DA881A0-1D20-41CE-ACB8-6DA52911FD86}" type="parTrans" cxnId="{664DA8A9-2EFF-4A81-B5C7-6ACB13FA88B1}">
      <dgm:prSet/>
      <dgm:spPr/>
      <dgm:t>
        <a:bodyPr/>
        <a:lstStyle/>
        <a:p>
          <a:endParaRPr lang="es-CO"/>
        </a:p>
      </dgm:t>
    </dgm:pt>
    <dgm:pt modelId="{FFE39FA2-A3B1-4F00-AB4E-A9F0D30BEE6A}" type="sibTrans" cxnId="{664DA8A9-2EFF-4A81-B5C7-6ACB13FA88B1}">
      <dgm:prSet/>
      <dgm:spPr/>
      <dgm:t>
        <a:bodyPr/>
        <a:lstStyle/>
        <a:p>
          <a:endParaRPr lang="es-CO"/>
        </a:p>
      </dgm:t>
    </dgm:pt>
    <dgm:pt modelId="{C2F83581-D67D-4183-91D0-88A4D14F1EED}">
      <dgm:prSet/>
      <dgm:spPr/>
      <dgm:t>
        <a:bodyPr/>
        <a:lstStyle/>
        <a:p>
          <a:r>
            <a:rPr lang="es-EC" dirty="0" smtClean="0"/>
            <a:t>QUIFATEX</a:t>
          </a:r>
          <a:endParaRPr lang="es-CO" dirty="0"/>
        </a:p>
      </dgm:t>
    </dgm:pt>
    <dgm:pt modelId="{27F2F0D1-642B-47FF-8262-1EAFB3B63859}" type="parTrans" cxnId="{8DB4C37C-C7D3-4CAA-A275-AE22D4717898}">
      <dgm:prSet/>
      <dgm:spPr/>
      <dgm:t>
        <a:bodyPr/>
        <a:lstStyle/>
        <a:p>
          <a:endParaRPr lang="es-CO"/>
        </a:p>
      </dgm:t>
    </dgm:pt>
    <dgm:pt modelId="{AFBEC03B-CF13-48C2-BFDD-D9572DA74DE6}" type="sibTrans" cxnId="{8DB4C37C-C7D3-4CAA-A275-AE22D4717898}">
      <dgm:prSet/>
      <dgm:spPr/>
      <dgm:t>
        <a:bodyPr/>
        <a:lstStyle/>
        <a:p>
          <a:endParaRPr lang="es-CO"/>
        </a:p>
      </dgm:t>
    </dgm:pt>
    <dgm:pt modelId="{D4FDEF1C-6FBF-4B7A-B0DA-828F2E1EFA60}">
      <dgm:prSet/>
      <dgm:spPr/>
      <dgm:t>
        <a:bodyPr/>
        <a:lstStyle/>
        <a:p>
          <a:r>
            <a:rPr lang="es-EC" dirty="0" smtClean="0"/>
            <a:t>INTEROC</a:t>
          </a:r>
          <a:endParaRPr lang="es-CO" dirty="0"/>
        </a:p>
      </dgm:t>
    </dgm:pt>
    <dgm:pt modelId="{80276D6B-941F-4A75-B436-E275E3657771}" type="sibTrans" cxnId="{47172091-C362-4F53-B82F-A03A68BE932B}">
      <dgm:prSet/>
      <dgm:spPr/>
      <dgm:t>
        <a:bodyPr/>
        <a:lstStyle/>
        <a:p>
          <a:endParaRPr lang="es-CO"/>
        </a:p>
      </dgm:t>
    </dgm:pt>
    <dgm:pt modelId="{E49AE4EB-98A3-454B-9922-C4616947B5F2}" type="parTrans" cxnId="{47172091-C362-4F53-B82F-A03A68BE932B}">
      <dgm:prSet/>
      <dgm:spPr/>
      <dgm:t>
        <a:bodyPr/>
        <a:lstStyle/>
        <a:p>
          <a:endParaRPr lang="es-CO"/>
        </a:p>
      </dgm:t>
    </dgm:pt>
    <dgm:pt modelId="{3D6B425E-5B33-4E85-8080-2AD25D11E3AC}">
      <dgm:prSet/>
      <dgm:spPr/>
      <dgm:t>
        <a:bodyPr/>
        <a:lstStyle/>
        <a:p>
          <a:r>
            <a:rPr lang="es-EC" dirty="0" smtClean="0"/>
            <a:t>AVIAN PIG</a:t>
          </a:r>
          <a:endParaRPr lang="es-CO" dirty="0"/>
        </a:p>
      </dgm:t>
    </dgm:pt>
    <dgm:pt modelId="{437430E7-12C2-4C25-8CAE-8B6E85B851D7}" type="sibTrans" cxnId="{1D27EC04-DC20-4D5A-86A0-01463F596D19}">
      <dgm:prSet/>
      <dgm:spPr/>
      <dgm:t>
        <a:bodyPr/>
        <a:lstStyle/>
        <a:p>
          <a:endParaRPr lang="es-CO"/>
        </a:p>
      </dgm:t>
    </dgm:pt>
    <dgm:pt modelId="{A278FE43-4371-4A52-99C8-B68FF6177D7E}" type="parTrans" cxnId="{1D27EC04-DC20-4D5A-86A0-01463F596D19}">
      <dgm:prSet/>
      <dgm:spPr/>
      <dgm:t>
        <a:bodyPr/>
        <a:lstStyle/>
        <a:p>
          <a:endParaRPr lang="es-CO"/>
        </a:p>
      </dgm:t>
    </dgm:pt>
    <dgm:pt modelId="{75DDBD5C-0C67-415D-9EC5-D3C8A6D0D3F8}" type="pres">
      <dgm:prSet presAssocID="{862D430E-3866-4993-AFB4-56377AC397BF}" presName="Name0" presStyleCnt="0">
        <dgm:presLayoutVars>
          <dgm:dir/>
          <dgm:animLvl val="lvl"/>
          <dgm:resizeHandles val="exact"/>
        </dgm:presLayoutVars>
      </dgm:prSet>
      <dgm:spPr/>
      <dgm:t>
        <a:bodyPr/>
        <a:lstStyle/>
        <a:p>
          <a:endParaRPr lang="es-CO"/>
        </a:p>
      </dgm:t>
    </dgm:pt>
    <dgm:pt modelId="{192EDD21-155D-4A60-A970-7686C32E48CD}" type="pres">
      <dgm:prSet presAssocID="{82FD12DA-526D-451A-B79A-3B527720AC82}" presName="composite" presStyleCnt="0"/>
      <dgm:spPr/>
      <dgm:t>
        <a:bodyPr/>
        <a:lstStyle/>
        <a:p>
          <a:endParaRPr lang="es-CO"/>
        </a:p>
      </dgm:t>
    </dgm:pt>
    <dgm:pt modelId="{DCC9F654-D1FD-4470-80C2-15D35E40581B}" type="pres">
      <dgm:prSet presAssocID="{82FD12DA-526D-451A-B79A-3B527720AC82}" presName="parTx" presStyleLbl="alignNode1" presStyleIdx="0" presStyleCnt="1" custLinFactNeighborX="57177" custLinFactNeighborY="-29046">
        <dgm:presLayoutVars>
          <dgm:chMax val="0"/>
          <dgm:chPref val="0"/>
          <dgm:bulletEnabled val="1"/>
        </dgm:presLayoutVars>
      </dgm:prSet>
      <dgm:spPr/>
      <dgm:t>
        <a:bodyPr/>
        <a:lstStyle/>
        <a:p>
          <a:endParaRPr lang="es-CO"/>
        </a:p>
      </dgm:t>
    </dgm:pt>
    <dgm:pt modelId="{28B3642D-355A-4F12-A701-65C5345AD9E7}" type="pres">
      <dgm:prSet presAssocID="{82FD12DA-526D-451A-B79A-3B527720AC82}" presName="desTx" presStyleLbl="alignAccFollowNode1" presStyleIdx="0" presStyleCnt="1">
        <dgm:presLayoutVars>
          <dgm:bulletEnabled val="1"/>
        </dgm:presLayoutVars>
      </dgm:prSet>
      <dgm:spPr/>
      <dgm:t>
        <a:bodyPr/>
        <a:lstStyle/>
        <a:p>
          <a:endParaRPr lang="es-CO"/>
        </a:p>
      </dgm:t>
    </dgm:pt>
  </dgm:ptLst>
  <dgm:cxnLst>
    <dgm:cxn modelId="{1D27EC04-DC20-4D5A-86A0-01463F596D19}" srcId="{82FD12DA-526D-451A-B79A-3B527720AC82}" destId="{3D6B425E-5B33-4E85-8080-2AD25D11E3AC}" srcOrd="5" destOrd="0" parTransId="{A278FE43-4371-4A52-99C8-B68FF6177D7E}" sibTransId="{437430E7-12C2-4C25-8CAE-8B6E85B851D7}"/>
    <dgm:cxn modelId="{8DB4C37C-C7D3-4CAA-A275-AE22D4717898}" srcId="{82FD12DA-526D-451A-B79A-3B527720AC82}" destId="{C2F83581-D67D-4183-91D0-88A4D14F1EED}" srcOrd="4" destOrd="0" parTransId="{27F2F0D1-642B-47FF-8262-1EAFB3B63859}" sibTransId="{AFBEC03B-CF13-48C2-BFDD-D9572DA74DE6}"/>
    <dgm:cxn modelId="{2BBA6173-8780-4B87-A0FF-4322B6FE1F3C}" type="presOf" srcId="{5BD11E60-5C84-4143-B620-9B1A122976A7}" destId="{28B3642D-355A-4F12-A701-65C5345AD9E7}" srcOrd="0" destOrd="0" presId="urn:microsoft.com/office/officeart/2005/8/layout/hList1"/>
    <dgm:cxn modelId="{DE6A128D-1F1A-45A3-B066-05E645E2D1A0}" srcId="{862D430E-3866-4993-AFB4-56377AC397BF}" destId="{82FD12DA-526D-451A-B79A-3B527720AC82}" srcOrd="0" destOrd="0" parTransId="{F6EDF5C6-7139-4001-873A-415D2D962CF2}" sibTransId="{2D611A01-3413-4701-8CDE-A570CA36B6E7}"/>
    <dgm:cxn modelId="{47172091-C362-4F53-B82F-A03A68BE932B}" srcId="{82FD12DA-526D-451A-B79A-3B527720AC82}" destId="{D4FDEF1C-6FBF-4B7A-B0DA-828F2E1EFA60}" srcOrd="3" destOrd="0" parTransId="{E49AE4EB-98A3-454B-9922-C4616947B5F2}" sibTransId="{80276D6B-941F-4A75-B436-E275E3657771}"/>
    <dgm:cxn modelId="{D231579E-56B7-4B50-82E1-081F24A0326E}" type="presOf" srcId="{862D430E-3866-4993-AFB4-56377AC397BF}" destId="{75DDBD5C-0C67-415D-9EC5-D3C8A6D0D3F8}" srcOrd="0" destOrd="0" presId="urn:microsoft.com/office/officeart/2005/8/layout/hList1"/>
    <dgm:cxn modelId="{417058F3-55C5-45C0-8671-6E2B14122EE0}" type="presOf" srcId="{82FD12DA-526D-451A-B79A-3B527720AC82}" destId="{DCC9F654-D1FD-4470-80C2-15D35E40581B}" srcOrd="0" destOrd="0" presId="urn:microsoft.com/office/officeart/2005/8/layout/hList1"/>
    <dgm:cxn modelId="{664DA8A9-2EFF-4A81-B5C7-6ACB13FA88B1}" srcId="{82FD12DA-526D-451A-B79A-3B527720AC82}" destId="{875A9374-D4B1-4DC2-988D-4DCA8CC33D3A}" srcOrd="2" destOrd="0" parTransId="{9DA881A0-1D20-41CE-ACB8-6DA52911FD86}" sibTransId="{FFE39FA2-A3B1-4F00-AB4E-A9F0D30BEE6A}"/>
    <dgm:cxn modelId="{B7B42AD8-7763-4AB9-AC2B-8BE39606984E}" type="presOf" srcId="{D4FDEF1C-6FBF-4B7A-B0DA-828F2E1EFA60}" destId="{28B3642D-355A-4F12-A701-65C5345AD9E7}" srcOrd="0" destOrd="3" presId="urn:microsoft.com/office/officeart/2005/8/layout/hList1"/>
    <dgm:cxn modelId="{DB423A6B-DF7C-46FA-B249-1D14207635A4}" srcId="{82FD12DA-526D-451A-B79A-3B527720AC82}" destId="{5BD11E60-5C84-4143-B620-9B1A122976A7}" srcOrd="0" destOrd="0" parTransId="{63068C94-DA64-42C5-A8A6-D3BCD505783C}" sibTransId="{A4E8E270-BE18-4FC7-9F39-9BCB68FFFC2A}"/>
    <dgm:cxn modelId="{12118A0C-BD29-4123-939A-8C4EB9781A63}" type="presOf" srcId="{C2F83581-D67D-4183-91D0-88A4D14F1EED}" destId="{28B3642D-355A-4F12-A701-65C5345AD9E7}" srcOrd="0" destOrd="4" presId="urn:microsoft.com/office/officeart/2005/8/layout/hList1"/>
    <dgm:cxn modelId="{227F8962-1A15-48ED-A0F9-A1D0ECFC0997}" type="presOf" srcId="{3D6B425E-5B33-4E85-8080-2AD25D11E3AC}" destId="{28B3642D-355A-4F12-A701-65C5345AD9E7}" srcOrd="0" destOrd="5" presId="urn:microsoft.com/office/officeart/2005/8/layout/hList1"/>
    <dgm:cxn modelId="{B51D5153-82EC-49CC-9724-EFE878D620A9}" srcId="{82FD12DA-526D-451A-B79A-3B527720AC82}" destId="{2774803F-371E-43C1-85AD-979EE9C91BB3}" srcOrd="1" destOrd="0" parTransId="{05F3D553-C37A-46CD-98D1-3FA1C66C68FB}" sibTransId="{FB44AF24-EFA0-4537-BEE3-FD715F7384A6}"/>
    <dgm:cxn modelId="{73470162-4BE7-42E8-95CA-94C391E9794C}" type="presOf" srcId="{2774803F-371E-43C1-85AD-979EE9C91BB3}" destId="{28B3642D-355A-4F12-A701-65C5345AD9E7}" srcOrd="0" destOrd="1" presId="urn:microsoft.com/office/officeart/2005/8/layout/hList1"/>
    <dgm:cxn modelId="{F2E1DF9D-C79E-4065-86B7-DECF2C5CD948}" type="presOf" srcId="{875A9374-D4B1-4DC2-988D-4DCA8CC33D3A}" destId="{28B3642D-355A-4F12-A701-65C5345AD9E7}" srcOrd="0" destOrd="2" presId="urn:microsoft.com/office/officeart/2005/8/layout/hList1"/>
    <dgm:cxn modelId="{AA7842BE-22AC-4D44-88FF-D834807700DB}" type="presParOf" srcId="{75DDBD5C-0C67-415D-9EC5-D3C8A6D0D3F8}" destId="{192EDD21-155D-4A60-A970-7686C32E48CD}" srcOrd="0" destOrd="0" presId="urn:microsoft.com/office/officeart/2005/8/layout/hList1"/>
    <dgm:cxn modelId="{8AAF338F-42A7-489F-8805-DDF7D02B042A}" type="presParOf" srcId="{192EDD21-155D-4A60-A970-7686C32E48CD}" destId="{DCC9F654-D1FD-4470-80C2-15D35E40581B}" srcOrd="0" destOrd="0" presId="urn:microsoft.com/office/officeart/2005/8/layout/hList1"/>
    <dgm:cxn modelId="{DD473E5A-56C8-4A56-88E9-0DAFC4B9BE5B}" type="presParOf" srcId="{192EDD21-155D-4A60-A970-7686C32E48CD}" destId="{28B3642D-355A-4F12-A701-65C5345AD9E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84075-D209-443E-97AB-371194A39573}">
      <dsp:nvSpPr>
        <dsp:cNvPr id="0" name=""/>
        <dsp:cNvSpPr/>
      </dsp:nvSpPr>
      <dsp:spPr>
        <a:xfrm>
          <a:off x="452712" y="285638"/>
          <a:ext cx="4461427" cy="1394195"/>
        </a:xfrm>
        <a:prstGeom prst="rect">
          <a:avLst/>
        </a:prstGeom>
        <a:solidFill>
          <a:schemeClr val="lt1"/>
        </a:solidFill>
        <a:ln w="19050" cap="rnd"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944335" tIns="68580" rIns="68580" bIns="68580" numCol="1" spcCol="1270" anchor="ctr" anchorCtr="0">
          <a:noAutofit/>
        </a:bodyPr>
        <a:lstStyle/>
        <a:p>
          <a:pPr lvl="0" algn="l" defTabSz="800100">
            <a:lnSpc>
              <a:spcPct val="90000"/>
            </a:lnSpc>
            <a:spcBef>
              <a:spcPct val="0"/>
            </a:spcBef>
            <a:spcAft>
              <a:spcPct val="35000"/>
            </a:spcAft>
          </a:pPr>
          <a:r>
            <a:rPr lang="es-MX" sz="1800" kern="1200" dirty="0" smtClean="0">
              <a:solidFill>
                <a:schemeClr val="accent2">
                  <a:lumMod val="75000"/>
                </a:schemeClr>
              </a:solidFill>
              <a:latin typeface="Palatino Linotype" panose="02040502050505030304" pitchFamily="18" charset="0"/>
            </a:rPr>
            <a:t>Falta de planificación</a:t>
          </a:r>
          <a:endParaRPr lang="es-MX" sz="1800" kern="1200" dirty="0">
            <a:solidFill>
              <a:schemeClr val="accent2">
                <a:lumMod val="75000"/>
              </a:schemeClr>
            </a:solidFill>
            <a:latin typeface="Palatino Linotype" panose="02040502050505030304" pitchFamily="18" charset="0"/>
          </a:endParaRPr>
        </a:p>
      </dsp:txBody>
      <dsp:txXfrm>
        <a:off x="452712" y="285638"/>
        <a:ext cx="4461427" cy="1394195"/>
      </dsp:txXfrm>
    </dsp:sp>
    <dsp:sp modelId="{C1E39ACB-EC1F-4A5D-90CB-1619AB69ABE7}">
      <dsp:nvSpPr>
        <dsp:cNvPr id="0" name=""/>
        <dsp:cNvSpPr/>
      </dsp:nvSpPr>
      <dsp:spPr>
        <a:xfrm>
          <a:off x="266819" y="84254"/>
          <a:ext cx="975937" cy="1463905"/>
        </a:xfrm>
        <a:prstGeom prst="rect">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294CC9-2CE7-4F7E-A619-53E495DB8FFA}">
      <dsp:nvSpPr>
        <dsp:cNvPr id="0" name=""/>
        <dsp:cNvSpPr/>
      </dsp:nvSpPr>
      <dsp:spPr>
        <a:xfrm>
          <a:off x="5343405" y="285638"/>
          <a:ext cx="4461427" cy="1394195"/>
        </a:xfrm>
        <a:prstGeom prst="rect">
          <a:avLst/>
        </a:prstGeom>
        <a:solidFill>
          <a:schemeClr val="lt1"/>
        </a:solidFill>
        <a:ln w="19050" cap="rnd"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944335" tIns="68580" rIns="68580" bIns="68580" numCol="1" spcCol="1270" anchor="ctr" anchorCtr="0">
          <a:noAutofit/>
        </a:bodyPr>
        <a:lstStyle/>
        <a:p>
          <a:pPr lvl="0" algn="l" defTabSz="800100">
            <a:lnSpc>
              <a:spcPct val="90000"/>
            </a:lnSpc>
            <a:spcBef>
              <a:spcPct val="0"/>
            </a:spcBef>
            <a:spcAft>
              <a:spcPct val="35000"/>
            </a:spcAft>
          </a:pPr>
          <a:r>
            <a:rPr lang="es-MX" sz="1800" kern="1200" dirty="0" smtClean="0">
              <a:solidFill>
                <a:schemeClr val="accent6">
                  <a:lumMod val="75000"/>
                </a:schemeClr>
              </a:solidFill>
              <a:latin typeface="Palatino Linotype" panose="02040502050505030304" pitchFamily="18" charset="0"/>
            </a:rPr>
            <a:t>Carencia objetivos</a:t>
          </a:r>
          <a:endParaRPr lang="es-MX" sz="1800" kern="1200" dirty="0">
            <a:solidFill>
              <a:schemeClr val="accent6">
                <a:lumMod val="75000"/>
              </a:schemeClr>
            </a:solidFill>
            <a:latin typeface="Palatino Linotype" panose="02040502050505030304" pitchFamily="18" charset="0"/>
          </a:endParaRPr>
        </a:p>
      </dsp:txBody>
      <dsp:txXfrm>
        <a:off x="5343405" y="285638"/>
        <a:ext cx="4461427" cy="1394195"/>
      </dsp:txXfrm>
    </dsp:sp>
    <dsp:sp modelId="{F3C59329-4CCB-401B-9CC3-02E54D8AC231}">
      <dsp:nvSpPr>
        <dsp:cNvPr id="0" name=""/>
        <dsp:cNvSpPr/>
      </dsp:nvSpPr>
      <dsp:spPr>
        <a:xfrm>
          <a:off x="5157512" y="84254"/>
          <a:ext cx="975937" cy="1463905"/>
        </a:xfrm>
        <a:prstGeom prst="rect">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41ABEE-7614-4A99-9559-F68AFABAA79A}">
      <dsp:nvSpPr>
        <dsp:cNvPr id="0" name=""/>
        <dsp:cNvSpPr/>
      </dsp:nvSpPr>
      <dsp:spPr>
        <a:xfrm>
          <a:off x="452712" y="2040776"/>
          <a:ext cx="4461427" cy="1394195"/>
        </a:xfrm>
        <a:prstGeom prst="rect">
          <a:avLst/>
        </a:prstGeom>
        <a:solidFill>
          <a:schemeClr val="lt1"/>
        </a:solidFill>
        <a:ln w="19050" cap="rnd"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944335" tIns="68580" rIns="68580" bIns="68580" numCol="1" spcCol="1270" anchor="ctr" anchorCtr="0">
          <a:noAutofit/>
        </a:bodyPr>
        <a:lstStyle/>
        <a:p>
          <a:pPr lvl="0" algn="l" defTabSz="800100">
            <a:lnSpc>
              <a:spcPct val="90000"/>
            </a:lnSpc>
            <a:spcBef>
              <a:spcPct val="0"/>
            </a:spcBef>
            <a:spcAft>
              <a:spcPct val="35000"/>
            </a:spcAft>
          </a:pPr>
          <a:r>
            <a:rPr lang="es-MX" sz="1800" kern="1200" dirty="0" smtClean="0">
              <a:solidFill>
                <a:schemeClr val="accent4">
                  <a:lumMod val="50000"/>
                </a:schemeClr>
              </a:solidFill>
              <a:latin typeface="Palatino Linotype" panose="02040502050505030304" pitchFamily="18" charset="0"/>
            </a:rPr>
            <a:t>Falta de manuales de procedimientos y funciones</a:t>
          </a:r>
          <a:endParaRPr lang="es-MX" sz="1800" kern="1200" dirty="0">
            <a:solidFill>
              <a:schemeClr val="accent4">
                <a:lumMod val="50000"/>
              </a:schemeClr>
            </a:solidFill>
            <a:latin typeface="Palatino Linotype" panose="02040502050505030304" pitchFamily="18" charset="0"/>
          </a:endParaRPr>
        </a:p>
      </dsp:txBody>
      <dsp:txXfrm>
        <a:off x="452712" y="2040776"/>
        <a:ext cx="4461427" cy="1394195"/>
      </dsp:txXfrm>
    </dsp:sp>
    <dsp:sp modelId="{878F8321-B202-4DA0-8DC2-DA7068840575}">
      <dsp:nvSpPr>
        <dsp:cNvPr id="0" name=""/>
        <dsp:cNvSpPr/>
      </dsp:nvSpPr>
      <dsp:spPr>
        <a:xfrm>
          <a:off x="266819" y="1839392"/>
          <a:ext cx="975937" cy="1463905"/>
        </a:xfrm>
        <a:prstGeom prst="rect">
          <a:avLst/>
        </a:prstGeom>
        <a:blipFill rotWithShape="1">
          <a:blip xmlns:r="http://schemas.openxmlformats.org/officeDocument/2006/relationships" r:embed="rId3"/>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62EA06-9545-4BDF-83AA-B016DED3E4B8}">
      <dsp:nvSpPr>
        <dsp:cNvPr id="0" name=""/>
        <dsp:cNvSpPr/>
      </dsp:nvSpPr>
      <dsp:spPr>
        <a:xfrm>
          <a:off x="5343405" y="2040776"/>
          <a:ext cx="4461427" cy="1394195"/>
        </a:xfrm>
        <a:prstGeom prst="rect">
          <a:avLst/>
        </a:prstGeom>
        <a:solidFill>
          <a:schemeClr val="lt1"/>
        </a:solidFill>
        <a:ln w="19050" cap="rnd"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944335" tIns="68580" rIns="68580" bIns="68580" numCol="1" spcCol="1270" anchor="ctr" anchorCtr="0">
          <a:noAutofit/>
        </a:bodyPr>
        <a:lstStyle/>
        <a:p>
          <a:pPr lvl="0" algn="l" defTabSz="800100">
            <a:lnSpc>
              <a:spcPct val="90000"/>
            </a:lnSpc>
            <a:spcBef>
              <a:spcPct val="0"/>
            </a:spcBef>
            <a:spcAft>
              <a:spcPct val="35000"/>
            </a:spcAft>
          </a:pPr>
          <a:r>
            <a:rPr lang="es-MX" sz="1800" kern="1200" dirty="0" smtClean="0">
              <a:solidFill>
                <a:schemeClr val="accent2">
                  <a:lumMod val="75000"/>
                </a:schemeClr>
              </a:solidFill>
              <a:latin typeface="Palatino Linotype" panose="02040502050505030304" pitchFamily="18" charset="0"/>
            </a:rPr>
            <a:t>Elevados gastos operativos</a:t>
          </a:r>
          <a:endParaRPr lang="es-MX" sz="1800" kern="1200" dirty="0">
            <a:solidFill>
              <a:schemeClr val="accent4">
                <a:lumMod val="50000"/>
              </a:schemeClr>
            </a:solidFill>
            <a:latin typeface="Palatino Linotype" panose="02040502050505030304" pitchFamily="18" charset="0"/>
          </a:endParaRPr>
        </a:p>
      </dsp:txBody>
      <dsp:txXfrm>
        <a:off x="5343405" y="2040776"/>
        <a:ext cx="4461427" cy="1394195"/>
      </dsp:txXfrm>
    </dsp:sp>
    <dsp:sp modelId="{C7755477-188C-4EAE-B217-49E74AB469D9}">
      <dsp:nvSpPr>
        <dsp:cNvPr id="0" name=""/>
        <dsp:cNvSpPr/>
      </dsp:nvSpPr>
      <dsp:spPr>
        <a:xfrm>
          <a:off x="5157512" y="1839392"/>
          <a:ext cx="975937" cy="1463905"/>
        </a:xfrm>
        <a:prstGeom prst="rect">
          <a:avLst/>
        </a:prstGeom>
        <a:blipFill rotWithShape="1">
          <a:blip xmlns:r="http://schemas.openxmlformats.org/officeDocument/2006/relationships" r:embed="rId4"/>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CBCA31-A036-4B80-80DF-4DF39C27ACF2}">
      <dsp:nvSpPr>
        <dsp:cNvPr id="0" name=""/>
        <dsp:cNvSpPr/>
      </dsp:nvSpPr>
      <dsp:spPr>
        <a:xfrm>
          <a:off x="2898058" y="3795914"/>
          <a:ext cx="4461427" cy="1394195"/>
        </a:xfrm>
        <a:prstGeom prst="rect">
          <a:avLst/>
        </a:prstGeom>
        <a:solidFill>
          <a:schemeClr val="lt1"/>
        </a:solidFill>
        <a:ln w="19050" cap="rnd"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944335" tIns="68580" rIns="68580" bIns="68580" numCol="1" spcCol="1270" anchor="ctr" anchorCtr="0">
          <a:noAutofit/>
        </a:bodyPr>
        <a:lstStyle/>
        <a:p>
          <a:pPr lvl="0" algn="l" defTabSz="800100">
            <a:lnSpc>
              <a:spcPct val="90000"/>
            </a:lnSpc>
            <a:spcBef>
              <a:spcPct val="0"/>
            </a:spcBef>
            <a:spcAft>
              <a:spcPct val="35000"/>
            </a:spcAft>
          </a:pPr>
          <a:r>
            <a:rPr lang="es-MX" sz="1800" kern="1200" dirty="0" smtClean="0">
              <a:solidFill>
                <a:schemeClr val="accent6">
                  <a:lumMod val="50000"/>
                </a:schemeClr>
              </a:solidFill>
              <a:latin typeface="Palatino Linotype" panose="02040502050505030304" pitchFamily="18" charset="0"/>
            </a:rPr>
            <a:t>Políticas no aplicadas</a:t>
          </a:r>
          <a:endParaRPr lang="es-MX" sz="1800" kern="1200" dirty="0">
            <a:solidFill>
              <a:schemeClr val="accent6">
                <a:lumMod val="50000"/>
              </a:schemeClr>
            </a:solidFill>
            <a:latin typeface="Palatino Linotype" panose="02040502050505030304" pitchFamily="18" charset="0"/>
          </a:endParaRPr>
        </a:p>
      </dsp:txBody>
      <dsp:txXfrm>
        <a:off x="2898058" y="3795914"/>
        <a:ext cx="4461427" cy="1394195"/>
      </dsp:txXfrm>
    </dsp:sp>
    <dsp:sp modelId="{BF3DC7EA-8186-4DFB-8D5A-96B54C817482}">
      <dsp:nvSpPr>
        <dsp:cNvPr id="0" name=""/>
        <dsp:cNvSpPr/>
      </dsp:nvSpPr>
      <dsp:spPr>
        <a:xfrm>
          <a:off x="2712166" y="3594530"/>
          <a:ext cx="975937" cy="1463905"/>
        </a:xfrm>
        <a:prstGeom prst="rect">
          <a:avLst/>
        </a:prstGeom>
        <a:blipFill rotWithShape="1">
          <a:blip xmlns:r="http://schemas.openxmlformats.org/officeDocument/2006/relationships" r:embed="rId5"/>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53319-B6D2-4C1F-8333-C3B101B332FA}">
      <dsp:nvSpPr>
        <dsp:cNvPr id="0" name=""/>
        <dsp:cNvSpPr/>
      </dsp:nvSpPr>
      <dsp:spPr>
        <a:xfrm>
          <a:off x="0" y="31163"/>
          <a:ext cx="8423965" cy="115127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r>
            <a:rPr lang="es-CO" sz="4800" kern="1200" dirty="0" smtClean="0"/>
            <a:t>Objetivo General</a:t>
          </a:r>
          <a:endParaRPr lang="es-CO" sz="4800" kern="1200" dirty="0"/>
        </a:p>
      </dsp:txBody>
      <dsp:txXfrm>
        <a:off x="56201" y="87364"/>
        <a:ext cx="8311563" cy="1038877"/>
      </dsp:txXfrm>
    </dsp:sp>
    <dsp:sp modelId="{2C774573-DB46-4B5E-95D7-62ECCD56458B}">
      <dsp:nvSpPr>
        <dsp:cNvPr id="0" name=""/>
        <dsp:cNvSpPr/>
      </dsp:nvSpPr>
      <dsp:spPr>
        <a:xfrm>
          <a:off x="0" y="1182443"/>
          <a:ext cx="8423965" cy="3278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461" tIns="60960" rIns="341376" bIns="60960" numCol="1" spcCol="1270" anchor="t" anchorCtr="0">
          <a:noAutofit/>
        </a:bodyPr>
        <a:lstStyle/>
        <a:p>
          <a:pPr marL="285750" lvl="1" indent="-285750" algn="l" defTabSz="1644650">
            <a:lnSpc>
              <a:spcPct val="90000"/>
            </a:lnSpc>
            <a:spcBef>
              <a:spcPct val="0"/>
            </a:spcBef>
            <a:spcAft>
              <a:spcPct val="20000"/>
            </a:spcAft>
            <a:buChar char="••"/>
          </a:pPr>
          <a:r>
            <a:rPr lang="es-EC" sz="3700" kern="1200" dirty="0" smtClean="0"/>
            <a:t>Diseñar un modelo de gestión financiera para maximizar las utilidades de la empresa AGRORED Cía. Ltda., ubicada en la Distrito Metropolitano de Quito, provincia de Pichincha.</a:t>
          </a:r>
          <a:endParaRPr lang="es-CO" sz="3700" kern="1200" dirty="0"/>
        </a:p>
      </dsp:txBody>
      <dsp:txXfrm>
        <a:off x="0" y="1182443"/>
        <a:ext cx="8423965" cy="327888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53319-B6D2-4C1F-8333-C3B101B332FA}">
      <dsp:nvSpPr>
        <dsp:cNvPr id="0" name=""/>
        <dsp:cNvSpPr/>
      </dsp:nvSpPr>
      <dsp:spPr>
        <a:xfrm>
          <a:off x="0" y="12269"/>
          <a:ext cx="11177963" cy="10073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s-CO" sz="4200" kern="1200" dirty="0" smtClean="0"/>
            <a:t>Objetivos Específicos</a:t>
          </a:r>
          <a:endParaRPr lang="es-CO" sz="4200" kern="1200" dirty="0"/>
        </a:p>
      </dsp:txBody>
      <dsp:txXfrm>
        <a:off x="49176" y="61445"/>
        <a:ext cx="11079611" cy="909018"/>
      </dsp:txXfrm>
    </dsp:sp>
    <dsp:sp modelId="{2C774573-DB46-4B5E-95D7-62ECCD56458B}">
      <dsp:nvSpPr>
        <dsp:cNvPr id="0" name=""/>
        <dsp:cNvSpPr/>
      </dsp:nvSpPr>
      <dsp:spPr>
        <a:xfrm>
          <a:off x="0" y="1019639"/>
          <a:ext cx="11177963" cy="434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900" tIns="30480" rIns="170688" bIns="30480" numCol="1" spcCol="1270" anchor="t" anchorCtr="0">
          <a:noAutofit/>
        </a:bodyPr>
        <a:lstStyle/>
        <a:p>
          <a:pPr marL="228600" lvl="1" indent="-228600" algn="just" defTabSz="1066800">
            <a:lnSpc>
              <a:spcPct val="90000"/>
            </a:lnSpc>
            <a:spcBef>
              <a:spcPct val="0"/>
            </a:spcBef>
            <a:spcAft>
              <a:spcPct val="20000"/>
            </a:spcAft>
            <a:buChar char="••"/>
          </a:pPr>
          <a:r>
            <a:rPr lang="es-EC" sz="2400" kern="1200" dirty="0" smtClean="0"/>
            <a:t>Analizar la situación de la empresa que permita establecer la aplicación del modelo, considerando las variables que se relacionan de manera directa con la gestión financiera.  </a:t>
          </a:r>
          <a:endParaRPr lang="es-CO" sz="2400" kern="1200" dirty="0"/>
        </a:p>
        <a:p>
          <a:pPr marL="228600" lvl="1" indent="-228600" algn="just" defTabSz="1066800">
            <a:lnSpc>
              <a:spcPct val="90000"/>
            </a:lnSpc>
            <a:spcBef>
              <a:spcPct val="0"/>
            </a:spcBef>
            <a:spcAft>
              <a:spcPct val="20000"/>
            </a:spcAft>
            <a:buChar char="••"/>
          </a:pPr>
          <a:r>
            <a:rPr lang="es-EC" sz="2400" kern="1200" dirty="0" smtClean="0"/>
            <a:t>Identificar las necesidades con el Modelo de Gestión Financiera mediante la aplicación de instrumentos metodológicos de investigación tendientes a diagnosticar la situación actual.</a:t>
          </a:r>
          <a:endParaRPr lang="es-CO" sz="2400" kern="1200" dirty="0"/>
        </a:p>
        <a:p>
          <a:pPr marL="228600" lvl="1" indent="-228600" algn="just" defTabSz="1066800">
            <a:lnSpc>
              <a:spcPct val="90000"/>
            </a:lnSpc>
            <a:spcBef>
              <a:spcPct val="0"/>
            </a:spcBef>
            <a:spcAft>
              <a:spcPct val="20000"/>
            </a:spcAft>
            <a:buChar char="••"/>
          </a:pPr>
          <a:r>
            <a:rPr lang="es-EC" sz="2400" kern="1200" dirty="0" smtClean="0"/>
            <a:t>Realizar el análisis del  macro y micro entorno, para así identificar posibles variables que pueden interponer en el desempeño de las actividades de la empresa.</a:t>
          </a:r>
          <a:endParaRPr lang="es-CO" sz="2400" kern="1200" dirty="0"/>
        </a:p>
        <a:p>
          <a:pPr marL="228600" lvl="1" indent="-228600" algn="just" defTabSz="1066800">
            <a:lnSpc>
              <a:spcPct val="90000"/>
            </a:lnSpc>
            <a:spcBef>
              <a:spcPct val="0"/>
            </a:spcBef>
            <a:spcAft>
              <a:spcPct val="20000"/>
            </a:spcAft>
            <a:buChar char="••"/>
          </a:pPr>
          <a:r>
            <a:rPr lang="es-EC" sz="2400" kern="1200" dirty="0" smtClean="0"/>
            <a:t>Analizar los estados financieros considerando una proyección basada en los datos financieros y su evolución dentro de un periodo determinado.</a:t>
          </a:r>
          <a:endParaRPr lang="es-CO" sz="2400" kern="1200" dirty="0"/>
        </a:p>
      </dsp:txBody>
      <dsp:txXfrm>
        <a:off x="0" y="1019639"/>
        <a:ext cx="11177963" cy="4347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9.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D500AC-D3A8-4688-9933-E994D5C83EF0}" type="datetimeFigureOut">
              <a:rPr lang="es-CO" smtClean="0"/>
              <a:t>05/08/2015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863E02-AAF0-463E-B1E6-AA21FD644D0C}" type="slidenum">
              <a:rPr lang="es-CO" smtClean="0"/>
              <a:t>‹Nº›</a:t>
            </a:fld>
            <a:endParaRPr lang="es-CO"/>
          </a:p>
        </p:txBody>
      </p:sp>
    </p:spTree>
    <p:extLst>
      <p:ext uri="{BB962C8B-B14F-4D97-AF65-F5344CB8AC3E}">
        <p14:creationId xmlns:p14="http://schemas.microsoft.com/office/powerpoint/2010/main" val="1443961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La empresa no tiene un plan estratégico</a:t>
            </a:r>
            <a:r>
              <a:rPr lang="es-EC" baseline="0" dirty="0" smtClean="0"/>
              <a:t> y por esto fallan debido a las carencias fundamentales en la planificación de sus actividades</a:t>
            </a:r>
            <a:r>
              <a:rPr lang="es-CO" baseline="0" dirty="0" smtClean="0"/>
              <a:t>.</a:t>
            </a:r>
          </a:p>
          <a:p>
            <a:r>
              <a:rPr lang="es-EC" baseline="0" dirty="0" smtClean="0"/>
              <a:t>La empresa al no tener objetivos claros usualmente tiene un solo camino que recorrer el fracaso</a:t>
            </a:r>
          </a:p>
          <a:p>
            <a:r>
              <a:rPr lang="es-EC" baseline="0" dirty="0" smtClean="0"/>
              <a:t>Las actividades que realizan los empleados no están establecidas en su manera y realizan sus funciones a su conveniencia</a:t>
            </a:r>
          </a:p>
          <a:p>
            <a:r>
              <a:rPr lang="es-EC" baseline="0" dirty="0" smtClean="0"/>
              <a:t>Los cuales se ven reflejados al final del ejercicio económico.</a:t>
            </a:r>
          </a:p>
          <a:p>
            <a:r>
              <a:rPr lang="es-EC" baseline="0" dirty="0" smtClean="0"/>
              <a:t>Al no aplicar políticas la empresa no puede controlar su futuro.</a:t>
            </a:r>
          </a:p>
        </p:txBody>
      </p:sp>
      <p:sp>
        <p:nvSpPr>
          <p:cNvPr id="4" name="Marcador de número de diapositiva 3"/>
          <p:cNvSpPr>
            <a:spLocks noGrp="1"/>
          </p:cNvSpPr>
          <p:nvPr>
            <p:ph type="sldNum" sz="quarter" idx="10"/>
          </p:nvPr>
        </p:nvSpPr>
        <p:spPr/>
        <p:txBody>
          <a:bodyPr/>
          <a:lstStyle/>
          <a:p>
            <a:fld id="{41863E02-AAF0-463E-B1E6-AA21FD644D0C}" type="slidenum">
              <a:rPr lang="es-CO" smtClean="0"/>
              <a:t>2</a:t>
            </a:fld>
            <a:endParaRPr lang="es-CO"/>
          </a:p>
        </p:txBody>
      </p:sp>
    </p:spTree>
    <p:extLst>
      <p:ext uri="{BB962C8B-B14F-4D97-AF65-F5344CB8AC3E}">
        <p14:creationId xmlns:p14="http://schemas.microsoft.com/office/powerpoint/2010/main" val="4218207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8/5/2015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87884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BE451C3-0FF4-47C4-B829-773ADF60F88C}" type="datetimeFigureOut">
              <a:rPr lang="en-US" smtClean="0"/>
              <a:t>8/5/2015</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7979692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BE451C3-0FF4-47C4-B829-773ADF60F88C}" type="datetimeFigureOut">
              <a:rPr lang="en-US" smtClean="0"/>
              <a:t>8/5/2015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312846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BE451C3-0FF4-47C4-B829-773ADF60F88C}" type="datetimeFigureOut">
              <a:rPr lang="en-US" smtClean="0"/>
              <a:t>8/5/2015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2231101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BE451C3-0FF4-47C4-B829-773ADF60F88C}" type="datetimeFigureOut">
              <a:rPr lang="en-US" smtClean="0"/>
              <a:t>8/5/2015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4826038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BE451C3-0FF4-47C4-B829-773ADF60F88C}" type="datetimeFigureOut">
              <a:rPr lang="en-US" smtClean="0"/>
              <a:t>8/5/2015</a:t>
            </a:fld>
            <a:endParaRPr lang="en-US" dirty="0"/>
          </a:p>
        </p:txBody>
      </p:sp>
      <p:sp>
        <p:nvSpPr>
          <p:cNvPr id="4"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8003719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BE451C3-0FF4-47C4-B829-773ADF60F88C}" type="datetimeFigureOut">
              <a:rPr lang="en-US" smtClean="0"/>
              <a:t>8/5/2015</a:t>
            </a:fld>
            <a:endParaRPr lang="en-US" dirty="0"/>
          </a:p>
        </p:txBody>
      </p:sp>
      <p:sp>
        <p:nvSpPr>
          <p:cNvPr id="4"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3935607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8/5/2015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75714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8/5/2015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6158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19C9CA7B-DFD4-44B5-8C60-D14B8CD1FB59}" type="datetimeFigureOut">
              <a:rPr lang="en-US" smtClean="0"/>
              <a:t>8/5/2015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58320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34E6425-0181-43F2-84FC-787E803FD2F8}" type="datetimeFigureOut">
              <a:rPr lang="en-US" smtClean="0"/>
              <a:t>8/5/2015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42931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8/5/2015</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04580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8/5/2015</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27481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7AA18ACC-A947-437B-A130-35BD54FDF1E9}" type="datetimeFigureOut">
              <a:rPr lang="en-US" smtClean="0"/>
              <a:t>8/5/2015</a:t>
            </a:fld>
            <a:endParaRPr lang="en-US" dirty="0"/>
          </a:p>
        </p:txBody>
      </p:sp>
      <p:sp>
        <p:nvSpPr>
          <p:cNvPr id="5" name="Footer Placeholder 3"/>
          <p:cNvSpPr>
            <a:spLocks noGrp="1"/>
          </p:cNvSpPr>
          <p:nvPr>
            <p:ph type="ftr" sz="quarter" idx="11"/>
          </p:nvPr>
        </p:nvSpPr>
        <p:spPr/>
        <p:txBody>
          <a:bodyPr/>
          <a:lstStyle/>
          <a:p>
            <a:r>
              <a:rPr lang="en-US" smtClean="0"/>
              <a:t>
              </a:t>
            </a:r>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2243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C8D7E02-BCB8-4D50-A234-369438C08659}" type="datetimeFigureOut">
              <a:rPr lang="en-US" smtClean="0"/>
              <a:t>8/5/2015</a:t>
            </a:fld>
            <a:endParaRPr lang="en-US" dirty="0"/>
          </a:p>
        </p:txBody>
      </p:sp>
      <p:sp>
        <p:nvSpPr>
          <p:cNvPr id="5" name="Footer Placeholder 2"/>
          <p:cNvSpPr>
            <a:spLocks noGrp="1"/>
          </p:cNvSpPr>
          <p:nvPr>
            <p:ph type="ftr" sz="quarter" idx="11"/>
          </p:nvPr>
        </p:nvSpPr>
        <p:spPr/>
        <p:txBody>
          <a:bodyPr/>
          <a:lstStyle/>
          <a:p>
            <a:r>
              <a:rPr lang="en-US" smtClean="0"/>
              <a:t>
              </a:t>
            </a:r>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02130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76E86A4C-8E40-4F87-A4F0-01A0687C5742}" type="datetimeFigureOut">
              <a:rPr lang="en-US" smtClean="0"/>
              <a:t>8/5/2015</a:t>
            </a:fld>
            <a:endParaRPr lang="en-US" dirty="0"/>
          </a:p>
        </p:txBody>
      </p:sp>
      <p:sp>
        <p:nvSpPr>
          <p:cNvPr id="5" name="Footer Placeholder 5"/>
          <p:cNvSpPr>
            <a:spLocks noGrp="1"/>
          </p:cNvSpPr>
          <p:nvPr>
            <p:ph type="ftr" sz="quarter" idx="11"/>
          </p:nvPr>
        </p:nvSpPr>
        <p:spPr/>
        <p:txBody>
          <a:bodyPr/>
          <a:lstStyle/>
          <a:p>
            <a:r>
              <a:rPr lang="en-US" smtClean="0"/>
              <a:t>
              </a:t>
            </a:r>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02086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5E72C73-2D91-4E12-BA25-F0AA0C03599B}" type="datetimeFigureOut">
              <a:rPr lang="en-US" smtClean="0"/>
              <a:t>8/5/2015</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81151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BE451C3-0FF4-47C4-B829-773ADF60F88C}" type="datetimeFigureOut">
              <a:rPr lang="en-US" smtClean="0"/>
              <a:t>8/5/2015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t>
              </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62146974"/>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Layout" Target="../diagrams/layout8.xml"/><Relationship Id="rId7" Type="http://schemas.openxmlformats.org/officeDocument/2006/relationships/image" Target="../media/image24.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openxmlformats.org/officeDocument/2006/relationships/image" Target="../media/image28.png"/><Relationship Id="rId5" Type="http://schemas.openxmlformats.org/officeDocument/2006/relationships/diagramColors" Target="../diagrams/colors8.xml"/><Relationship Id="rId10" Type="http://schemas.openxmlformats.org/officeDocument/2006/relationships/image" Target="../media/image27.png"/><Relationship Id="rId4" Type="http://schemas.openxmlformats.org/officeDocument/2006/relationships/diagramQuickStyle" Target="../diagrams/quickStyle8.xml"/><Relationship Id="rId9" Type="http://schemas.openxmlformats.org/officeDocument/2006/relationships/image" Target="../media/image26.jpeg"/></Relationships>
</file>

<file path=ppt/slides/_rels/slide1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Layout" Target="../diagrams/layout9.xml"/><Relationship Id="rId7" Type="http://schemas.openxmlformats.org/officeDocument/2006/relationships/image" Target="../media/image29.png"/><Relationship Id="rId12" Type="http://schemas.openxmlformats.org/officeDocument/2006/relationships/image" Target="../media/image34.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openxmlformats.org/officeDocument/2006/relationships/image" Target="../media/image33.jpeg"/><Relationship Id="rId5" Type="http://schemas.openxmlformats.org/officeDocument/2006/relationships/diagramColors" Target="../diagrams/colors9.xml"/><Relationship Id="rId10" Type="http://schemas.openxmlformats.org/officeDocument/2006/relationships/image" Target="../media/image32.png"/><Relationship Id="rId4" Type="http://schemas.openxmlformats.org/officeDocument/2006/relationships/diagramQuickStyle" Target="../diagrams/quickStyle9.xml"/><Relationship Id="rId9"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40.jpe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12" Type="http://schemas.openxmlformats.org/officeDocument/2006/relationships/image" Target="../media/image44.jpe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45.jpe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9.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diagramLayout" Target="../diagrams/layout21.xml"/><Relationship Id="rId7" Type="http://schemas.openxmlformats.org/officeDocument/2006/relationships/image" Target="../media/image46.jpe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5.xml"/><Relationship Id="rId7" Type="http://schemas.openxmlformats.org/officeDocument/2006/relationships/image" Target="../media/image1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diagramLayout" Target="../diagrams/layout7.xml"/><Relationship Id="rId7" Type="http://schemas.openxmlformats.org/officeDocument/2006/relationships/image" Target="../media/image16.png"/><Relationship Id="rId12" Type="http://schemas.openxmlformats.org/officeDocument/2006/relationships/image" Target="../media/image21.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openxmlformats.org/officeDocument/2006/relationships/image" Target="../media/image20.png"/><Relationship Id="rId5" Type="http://schemas.openxmlformats.org/officeDocument/2006/relationships/diagramColors" Target="../diagrams/colors7.xml"/><Relationship Id="rId10" Type="http://schemas.openxmlformats.org/officeDocument/2006/relationships/image" Target="../media/image19.png"/><Relationship Id="rId4" Type="http://schemas.openxmlformats.org/officeDocument/2006/relationships/diagramQuickStyle" Target="../diagrams/quickStyle7.xml"/><Relationship Id="rId9" Type="http://schemas.openxmlformats.org/officeDocument/2006/relationships/image" Target="../media/image18.jpeg"/><Relationship Id="rId1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pPr algn="just"/>
            <a:r>
              <a:rPr lang="es-ES_tradnl" sz="3200" dirty="0"/>
              <a:t>DISEÑO DE UN MODELO DE GESTIÓN FINANCIERA PARA MAXIMIZAR LAS UTILIDADES DE LA EMPRESA “AGRORED CIA. LTDA. UBICADA EN LA CIUDAD DE QUITO, PROVINCIA DE PICHINCHA</a:t>
            </a:r>
            <a:endParaRPr lang="es-CO" sz="3200" dirty="0"/>
          </a:p>
        </p:txBody>
      </p:sp>
      <p:sp>
        <p:nvSpPr>
          <p:cNvPr id="3" name="Subtítulo 2"/>
          <p:cNvSpPr>
            <a:spLocks noGrp="1"/>
          </p:cNvSpPr>
          <p:nvPr>
            <p:ph type="subTitle" idx="1"/>
          </p:nvPr>
        </p:nvSpPr>
        <p:spPr/>
        <p:txBody>
          <a:bodyPr/>
          <a:lstStyle/>
          <a:p>
            <a:r>
              <a:rPr lang="es-ES_tradnl" dirty="0"/>
              <a:t>ANA MARÍA VISCARRA </a:t>
            </a:r>
            <a:r>
              <a:rPr lang="es-ES_tradnl" dirty="0" smtClean="0"/>
              <a:t>JIMÉNEZ</a:t>
            </a:r>
            <a:endParaRPr lang="es-CO" dirty="0"/>
          </a:p>
        </p:txBody>
      </p:sp>
      <p:pic>
        <p:nvPicPr>
          <p:cNvPr id="4" name="Imagen 3" descr="UFA"/>
          <p:cNvPicPr/>
          <p:nvPr/>
        </p:nvPicPr>
        <p:blipFill>
          <a:blip r:embed="rId2">
            <a:extLst>
              <a:ext uri="{28A0092B-C50C-407E-A947-70E740481C1C}">
                <a14:useLocalDpi xmlns:a14="http://schemas.microsoft.com/office/drawing/2010/main" val="0"/>
              </a:ext>
            </a:extLst>
          </a:blip>
          <a:srcRect/>
          <a:stretch>
            <a:fillRect/>
          </a:stretch>
        </p:blipFill>
        <p:spPr bwMode="auto">
          <a:xfrm>
            <a:off x="4375572" y="827475"/>
            <a:ext cx="2962205" cy="990035"/>
          </a:xfrm>
          <a:prstGeom prst="rect">
            <a:avLst/>
          </a:prstGeom>
          <a:noFill/>
          <a:ln>
            <a:noFill/>
          </a:ln>
        </p:spPr>
      </p:pic>
    </p:spTree>
    <p:extLst>
      <p:ext uri="{BB962C8B-B14F-4D97-AF65-F5344CB8AC3E}">
        <p14:creationId xmlns:p14="http://schemas.microsoft.com/office/powerpoint/2010/main" val="42621340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458463673"/>
              </p:ext>
            </p:extLst>
          </p:nvPr>
        </p:nvGraphicFramePr>
        <p:xfrm>
          <a:off x="3109837" y="1361648"/>
          <a:ext cx="6809524" cy="4475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http://www.grupooro.com.ec/imag/logo_grupoor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644" y="249590"/>
            <a:ext cx="1588701" cy="136472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ogo de L.P. Marcelo Pacheco Cia. Ltd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61489" y="411470"/>
            <a:ext cx="1953582" cy="104096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ekosnegocios.com/NEGOCIOS/EQUIDNA/fotos/f1/5074.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2644" y="5358517"/>
            <a:ext cx="2083911" cy="137072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www.siproelectrik.com/index.html/images/logos_cliente/avesca.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28479" y="0"/>
            <a:ext cx="1285875" cy="123825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http://www.aycito.com/valle-chillos/images/stories/com_form2content/p2/f3/36.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71946" y="5755744"/>
            <a:ext cx="2143125" cy="74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943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par>
                                <p:cTn id="13" presetID="10" presetClass="entr" presetSubtype="0" fill="hold" nodeType="withEffect">
                                  <p:stCondLst>
                                    <p:cond delay="0"/>
                                  </p:stCondLst>
                                  <p:childTnLst>
                                    <p:set>
                                      <p:cBhvr>
                                        <p:cTn id="14" dur="1" fill="hold">
                                          <p:stCondLst>
                                            <p:cond delay="0"/>
                                          </p:stCondLst>
                                        </p:cTn>
                                        <p:tgtEl>
                                          <p:spTgt spid="4108"/>
                                        </p:tgtEl>
                                        <p:attrNameLst>
                                          <p:attrName>style.visibility</p:attrName>
                                        </p:attrNameLst>
                                      </p:cBhvr>
                                      <p:to>
                                        <p:strVal val="visible"/>
                                      </p:to>
                                    </p:set>
                                    <p:animEffect transition="in" filter="fade">
                                      <p:cBhvr>
                                        <p:cTn id="15" dur="500"/>
                                        <p:tgtEl>
                                          <p:spTgt spid="4108"/>
                                        </p:tgtEl>
                                      </p:cBhvr>
                                    </p:animEffect>
                                  </p:childTnLst>
                                </p:cTn>
                              </p:par>
                              <p:par>
                                <p:cTn id="16" presetID="10" presetClass="entr" presetSubtype="0" fill="hold" nodeType="withEffect">
                                  <p:stCondLst>
                                    <p:cond delay="0"/>
                                  </p:stCondLst>
                                  <p:childTnLst>
                                    <p:set>
                                      <p:cBhvr>
                                        <p:cTn id="17" dur="1" fill="hold">
                                          <p:stCondLst>
                                            <p:cond delay="0"/>
                                          </p:stCondLst>
                                        </p:cTn>
                                        <p:tgtEl>
                                          <p:spTgt spid="4100"/>
                                        </p:tgtEl>
                                        <p:attrNameLst>
                                          <p:attrName>style.visibility</p:attrName>
                                        </p:attrNameLst>
                                      </p:cBhvr>
                                      <p:to>
                                        <p:strVal val="visible"/>
                                      </p:to>
                                    </p:set>
                                    <p:animEffect transition="in" filter="fade">
                                      <p:cBhvr>
                                        <p:cTn id="18" dur="500"/>
                                        <p:tgtEl>
                                          <p:spTgt spid="4100"/>
                                        </p:tgtEl>
                                      </p:cBhvr>
                                    </p:animEffect>
                                  </p:childTnLst>
                                </p:cTn>
                              </p:par>
                              <p:par>
                                <p:cTn id="19" presetID="10" presetClass="entr" presetSubtype="0" fill="hold" nodeType="withEffect">
                                  <p:stCondLst>
                                    <p:cond delay="0"/>
                                  </p:stCondLst>
                                  <p:childTnLst>
                                    <p:set>
                                      <p:cBhvr>
                                        <p:cTn id="20" dur="1" fill="hold">
                                          <p:stCondLst>
                                            <p:cond delay="0"/>
                                          </p:stCondLst>
                                        </p:cTn>
                                        <p:tgtEl>
                                          <p:spTgt spid="4110"/>
                                        </p:tgtEl>
                                        <p:attrNameLst>
                                          <p:attrName>style.visibility</p:attrName>
                                        </p:attrNameLst>
                                      </p:cBhvr>
                                      <p:to>
                                        <p:strVal val="visible"/>
                                      </p:to>
                                    </p:set>
                                    <p:animEffect transition="in" filter="fade">
                                      <p:cBhvr>
                                        <p:cTn id="21" dur="500"/>
                                        <p:tgtEl>
                                          <p:spTgt spid="4110"/>
                                        </p:tgtEl>
                                      </p:cBhvr>
                                    </p:animEffect>
                                  </p:childTnLst>
                                </p:cTn>
                              </p:par>
                              <p:par>
                                <p:cTn id="22" presetID="10" presetClass="entr" presetSubtype="0" fill="hold" nodeType="withEffect">
                                  <p:stCondLst>
                                    <p:cond delay="0"/>
                                  </p:stCondLst>
                                  <p:childTnLst>
                                    <p:set>
                                      <p:cBhvr>
                                        <p:cTn id="23" dur="1" fill="hold">
                                          <p:stCondLst>
                                            <p:cond delay="0"/>
                                          </p:stCondLst>
                                        </p:cTn>
                                        <p:tgtEl>
                                          <p:spTgt spid="4104"/>
                                        </p:tgtEl>
                                        <p:attrNameLst>
                                          <p:attrName>style.visibility</p:attrName>
                                        </p:attrNameLst>
                                      </p:cBhvr>
                                      <p:to>
                                        <p:strVal val="visible"/>
                                      </p:to>
                                    </p:set>
                                    <p:animEffect transition="in" filter="fade">
                                      <p:cBhvr>
                                        <p:cTn id="24"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68891299"/>
              </p:ext>
            </p:extLst>
          </p:nvPr>
        </p:nvGraphicFramePr>
        <p:xfrm>
          <a:off x="3597981" y="2064279"/>
          <a:ext cx="3499556" cy="363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http://nutribio.com.br/public/images/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19042" y="5696479"/>
            <a:ext cx="3219450" cy="9144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encrypted-tbn1.gstatic.com/images?q=tbn:ANd9GcRLdtODRQqnrEpqrBxPa5SqU88WrVJZnpcTCKVbCcqqTP8RHZD2Wg"/>
          <p:cNvPicPr>
            <a:picLocks noChangeAspect="1" noChangeArrowheads="1"/>
          </p:cNvPicPr>
          <p:nvPr/>
        </p:nvPicPr>
        <p:blipFill rotWithShape="1">
          <a:blip r:embed="rId8">
            <a:extLst>
              <a:ext uri="{28A0092B-C50C-407E-A947-70E740481C1C}">
                <a14:useLocalDpi xmlns:a14="http://schemas.microsoft.com/office/drawing/2010/main" val="0"/>
              </a:ext>
            </a:extLst>
          </a:blip>
          <a:srcRect l="37778" t="137" r="34133" b="86178"/>
          <a:stretch/>
        </p:blipFill>
        <p:spPr bwMode="auto">
          <a:xfrm>
            <a:off x="372815" y="6006376"/>
            <a:ext cx="1752741" cy="60450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imvab.com.ec/cabecera/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81175" y="110595"/>
            <a:ext cx="7317669" cy="192099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guiaccq.com/media/temp/210/e/company_53eac2c9f5_1_e58ee32407.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9060" y="2344209"/>
            <a:ext cx="200025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www.bananaexport.com/images/directorio/logos/ecuaquimica.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05422" y="2915708"/>
            <a:ext cx="3048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Lif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77530" y="5764918"/>
            <a:ext cx="1190625" cy="100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311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circle(in)">
                                      <p:cBhvr>
                                        <p:cTn id="7" dur="2000"/>
                                        <p:tgtEl>
                                          <p:spTgt spid="4102"/>
                                        </p:tgtEl>
                                      </p:cBhvr>
                                    </p:animEffect>
                                  </p:childTnLst>
                                </p:cTn>
                              </p:par>
                              <p:par>
                                <p:cTn id="8" presetID="6" presetClass="entr" presetSubtype="16" fill="hold" nodeType="withEffect">
                                  <p:stCondLst>
                                    <p:cond delay="0"/>
                                  </p:stCondLst>
                                  <p:childTnLst>
                                    <p:set>
                                      <p:cBhvr>
                                        <p:cTn id="9" dur="1" fill="hold">
                                          <p:stCondLst>
                                            <p:cond delay="0"/>
                                          </p:stCondLst>
                                        </p:cTn>
                                        <p:tgtEl>
                                          <p:spTgt spid="4104"/>
                                        </p:tgtEl>
                                        <p:attrNameLst>
                                          <p:attrName>style.visibility</p:attrName>
                                        </p:attrNameLst>
                                      </p:cBhvr>
                                      <p:to>
                                        <p:strVal val="visible"/>
                                      </p:to>
                                    </p:set>
                                    <p:animEffect transition="in" filter="circle(in)">
                                      <p:cBhvr>
                                        <p:cTn id="10" dur="2000"/>
                                        <p:tgtEl>
                                          <p:spTgt spid="4104"/>
                                        </p:tgtEl>
                                      </p:cBhvr>
                                    </p:animEffect>
                                  </p:childTnLst>
                                </p:cTn>
                              </p:par>
                              <p:par>
                                <p:cTn id="11" presetID="6" presetClass="entr" presetSubtype="16" fill="hold" nodeType="withEffect">
                                  <p:stCondLst>
                                    <p:cond delay="0"/>
                                  </p:stCondLst>
                                  <p:childTnLst>
                                    <p:set>
                                      <p:cBhvr>
                                        <p:cTn id="12" dur="1" fill="hold">
                                          <p:stCondLst>
                                            <p:cond delay="0"/>
                                          </p:stCondLst>
                                        </p:cTn>
                                        <p:tgtEl>
                                          <p:spTgt spid="4106"/>
                                        </p:tgtEl>
                                        <p:attrNameLst>
                                          <p:attrName>style.visibility</p:attrName>
                                        </p:attrNameLst>
                                      </p:cBhvr>
                                      <p:to>
                                        <p:strVal val="visible"/>
                                      </p:to>
                                    </p:set>
                                    <p:animEffect transition="in" filter="circle(in)">
                                      <p:cBhvr>
                                        <p:cTn id="13" dur="2000"/>
                                        <p:tgtEl>
                                          <p:spTgt spid="4106"/>
                                        </p:tgtEl>
                                      </p:cBhvr>
                                    </p:animEffect>
                                  </p:childTnLst>
                                </p:cTn>
                              </p:par>
                              <p:par>
                                <p:cTn id="14" presetID="6" presetClass="entr" presetSubtype="16" fill="hold" nodeType="with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circle(in)">
                                      <p:cBhvr>
                                        <p:cTn id="16" dur="2000"/>
                                        <p:tgtEl>
                                          <p:spTgt spid="409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6" presetClass="entr" presetSubtype="16" fill="hold" nodeType="withEffect">
                                  <p:stCondLst>
                                    <p:cond delay="0"/>
                                  </p:stCondLst>
                                  <p:childTnLst>
                                    <p:set>
                                      <p:cBhvr>
                                        <p:cTn id="22" dur="1" fill="hold">
                                          <p:stCondLst>
                                            <p:cond delay="0"/>
                                          </p:stCondLst>
                                        </p:cTn>
                                        <p:tgtEl>
                                          <p:spTgt spid="4108"/>
                                        </p:tgtEl>
                                        <p:attrNameLst>
                                          <p:attrName>style.visibility</p:attrName>
                                        </p:attrNameLst>
                                      </p:cBhvr>
                                      <p:to>
                                        <p:strVal val="visible"/>
                                      </p:to>
                                    </p:set>
                                    <p:animEffect transition="in" filter="circle(in)">
                                      <p:cBhvr>
                                        <p:cTn id="23" dur="2000"/>
                                        <p:tgtEl>
                                          <p:spTgt spid="4108"/>
                                        </p:tgtEl>
                                      </p:cBhvr>
                                    </p:animEffect>
                                  </p:childTnLst>
                                </p:cTn>
                              </p:par>
                              <p:par>
                                <p:cTn id="24" presetID="6" presetClass="entr" presetSubtype="16" fill="hold" nodeType="withEffect">
                                  <p:stCondLst>
                                    <p:cond delay="0"/>
                                  </p:stCondLst>
                                  <p:childTnLst>
                                    <p:set>
                                      <p:cBhvr>
                                        <p:cTn id="25" dur="1" fill="hold">
                                          <p:stCondLst>
                                            <p:cond delay="0"/>
                                          </p:stCondLst>
                                        </p:cTn>
                                        <p:tgtEl>
                                          <p:spTgt spid="4100"/>
                                        </p:tgtEl>
                                        <p:attrNameLst>
                                          <p:attrName>style.visibility</p:attrName>
                                        </p:attrNameLst>
                                      </p:cBhvr>
                                      <p:to>
                                        <p:strVal val="visible"/>
                                      </p:to>
                                    </p:set>
                                    <p:animEffect transition="in" filter="circle(in)">
                                      <p:cBhvr>
                                        <p:cTn id="26"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1564238114"/>
              </p:ext>
            </p:extLst>
          </p:nvPr>
        </p:nvGraphicFramePr>
        <p:xfrm>
          <a:off x="440266" y="248357"/>
          <a:ext cx="11142133" cy="6333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3663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083152166"/>
              </p:ext>
            </p:extLst>
          </p:nvPr>
        </p:nvGraphicFramePr>
        <p:xfrm>
          <a:off x="372534" y="248356"/>
          <a:ext cx="11322756" cy="6355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4737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840438461"/>
              </p:ext>
            </p:extLst>
          </p:nvPr>
        </p:nvGraphicFramePr>
        <p:xfrm>
          <a:off x="395111" y="316090"/>
          <a:ext cx="10893778" cy="2709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a 1"/>
          <p:cNvGraphicFramePr/>
          <p:nvPr>
            <p:extLst>
              <p:ext uri="{D42A27DB-BD31-4B8C-83A1-F6EECF244321}">
                <p14:modId xmlns:p14="http://schemas.microsoft.com/office/powerpoint/2010/main" val="1743024049"/>
              </p:ext>
            </p:extLst>
          </p:nvPr>
        </p:nvGraphicFramePr>
        <p:xfrm>
          <a:off x="822677" y="2471738"/>
          <a:ext cx="10264423" cy="47947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77263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987174901"/>
              </p:ext>
            </p:extLst>
          </p:nvPr>
        </p:nvGraphicFramePr>
        <p:xfrm>
          <a:off x="203198" y="316089"/>
          <a:ext cx="11808179" cy="6321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346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500693541"/>
              </p:ext>
            </p:extLst>
          </p:nvPr>
        </p:nvGraphicFramePr>
        <p:xfrm>
          <a:off x="406400" y="270932"/>
          <a:ext cx="11277600" cy="6344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8" name="Picture 4" descr="http://amolacontabilidad.weebly.com/uploads/3/8/3/1/38317543/570075_ori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910" y="4357511"/>
            <a:ext cx="3343980" cy="1921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62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892829900"/>
              </p:ext>
            </p:extLst>
          </p:nvPr>
        </p:nvGraphicFramePr>
        <p:xfrm>
          <a:off x="451556" y="406400"/>
          <a:ext cx="11085688" cy="6016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8235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0244" y="1310672"/>
            <a:ext cx="9404723" cy="1996971"/>
          </a:xfrm>
        </p:spPr>
        <p:txBody>
          <a:bodyPr/>
          <a:lstStyle/>
          <a:p>
            <a:pPr algn="ctr"/>
            <a:r>
              <a:rPr lang="es-CO" sz="60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Situación Financiera </a:t>
            </a:r>
            <a:r>
              <a:rPr lang="es-CO" sz="4400" dirty="0" smtClean="0"/>
              <a:t/>
            </a:r>
            <a:br>
              <a:rPr lang="es-CO" sz="4400" dirty="0" smtClean="0"/>
            </a:br>
            <a:r>
              <a:rPr lang="es-CO" sz="4400" dirty="0" smtClean="0"/>
              <a:t>AGRORED Cía. Ltda.</a:t>
            </a:r>
            <a:endParaRPr lang="es-CO" sz="4400" dirty="0"/>
          </a:p>
        </p:txBody>
      </p:sp>
      <p:pic>
        <p:nvPicPr>
          <p:cNvPr id="5124" name="Picture 4" descr="http://www.soyconta.mx/wp-content/uploads/2013/03/estado_situaci%C3%B3n_financiera-680x2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105" y="3833812"/>
            <a:ext cx="6477000" cy="2181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652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1414" y="296732"/>
            <a:ext cx="8911687" cy="1280890"/>
          </a:xfrm>
        </p:spPr>
        <p:txBody>
          <a:bodyPr/>
          <a:lstStyle/>
          <a:p>
            <a:pPr algn="ctr"/>
            <a:r>
              <a:rPr lang="es-CO" dirty="0" smtClean="0"/>
              <a:t>Balance General</a:t>
            </a:r>
            <a:br>
              <a:rPr lang="es-CO" dirty="0" smtClean="0"/>
            </a:br>
            <a:r>
              <a:rPr lang="es-CO" dirty="0" smtClean="0"/>
              <a:t>(Situación Actual)</a:t>
            </a:r>
            <a:endParaRPr lang="es-CO" dirty="0"/>
          </a:p>
        </p:txBody>
      </p:sp>
      <p:graphicFrame>
        <p:nvGraphicFramePr>
          <p:cNvPr id="4" name="Tabla 3"/>
          <p:cNvGraphicFramePr>
            <a:graphicFrameLocks noGrp="1"/>
          </p:cNvGraphicFramePr>
          <p:nvPr>
            <p:extLst>
              <p:ext uri="{D42A27DB-BD31-4B8C-83A1-F6EECF244321}">
                <p14:modId xmlns:p14="http://schemas.microsoft.com/office/powerpoint/2010/main" val="1827888059"/>
              </p:ext>
            </p:extLst>
          </p:nvPr>
        </p:nvGraphicFramePr>
        <p:xfrm>
          <a:off x="1085851" y="1840088"/>
          <a:ext cx="9044569" cy="4618167"/>
        </p:xfrm>
        <a:graphic>
          <a:graphicData uri="http://schemas.openxmlformats.org/drawingml/2006/table">
            <a:tbl>
              <a:tblPr>
                <a:tableStyleId>{5C22544A-7EE6-4342-B048-85BDC9FD1C3A}</a:tableStyleId>
              </a:tblPr>
              <a:tblGrid>
                <a:gridCol w="8142515"/>
                <a:gridCol w="902054"/>
              </a:tblGrid>
              <a:tr h="277899">
                <a:tc>
                  <a:txBody>
                    <a:bodyPr/>
                    <a:lstStyle/>
                    <a:p>
                      <a:pPr algn="l" fontAlgn="b"/>
                      <a:r>
                        <a:rPr lang="es-CO" sz="1400" b="1" u="none" strike="noStrike" dirty="0">
                          <a:effectLst/>
                          <a:latin typeface="Times New Roman" panose="02020603050405020304" pitchFamily="18" charset="0"/>
                          <a:cs typeface="Times New Roman" panose="02020603050405020304" pitchFamily="18" charset="0"/>
                        </a:rPr>
                        <a:t>ACTIVO</a:t>
                      </a:r>
                      <a:endParaRPr lang="es-CO"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27" marR="6527" marT="6527" marB="0" anchor="b"/>
                </a:tc>
                <a:tc>
                  <a:txBody>
                    <a:bodyPr/>
                    <a:lstStyle/>
                    <a:p>
                      <a:pPr algn="ctr" fontAlgn="b"/>
                      <a:r>
                        <a:rPr lang="es-EC" sz="1800" b="1" i="0" u="none" strike="noStrike" dirty="0" smtClean="0">
                          <a:solidFill>
                            <a:srgbClr val="000000"/>
                          </a:solidFill>
                          <a:effectLst/>
                          <a:latin typeface="Times New Roman" panose="02020603050405020304" pitchFamily="18" charset="0"/>
                          <a:cs typeface="Times New Roman" panose="02020603050405020304" pitchFamily="18" charset="0"/>
                        </a:rPr>
                        <a:t>2014</a:t>
                      </a:r>
                      <a:endParaRPr lang="es-CO"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27" marR="6527" marT="6527" marB="0" anchor="b"/>
                </a:tc>
              </a:tr>
              <a:tr h="277899">
                <a:tc>
                  <a:txBody>
                    <a:bodyPr/>
                    <a:lstStyle/>
                    <a:p>
                      <a:pPr algn="l" fontAlgn="b"/>
                      <a:r>
                        <a:rPr lang="es-CO" sz="1400" b="1" u="none" strike="noStrike" dirty="0">
                          <a:effectLst/>
                          <a:latin typeface="Times New Roman" panose="02020603050405020304" pitchFamily="18" charset="0"/>
                          <a:cs typeface="Times New Roman" panose="02020603050405020304" pitchFamily="18" charset="0"/>
                        </a:rPr>
                        <a:t>ACTIVO CORRIENTE</a:t>
                      </a:r>
                      <a:endParaRPr lang="es-CO"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27" marR="6527" marT="6527" marB="0" anchor="b"/>
                </a:tc>
                <a:tc>
                  <a:txBody>
                    <a:bodyPr/>
                    <a:lstStyle/>
                    <a:p>
                      <a:pPr algn="l" fontAlgn="b"/>
                      <a:r>
                        <a:rPr lang="es-CO" sz="1400" u="none" strike="noStrike">
                          <a:effectLst/>
                          <a:latin typeface="Times New Roman" panose="02020603050405020304" pitchFamily="18" charset="0"/>
                          <a:cs typeface="Times New Roman" panose="02020603050405020304" pitchFamily="18" charset="0"/>
                        </a:rPr>
                        <a:t> </a:t>
                      </a:r>
                      <a:endParaRPr lang="es-CO"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527" marR="6527" marT="6527" marB="0" anchor="b"/>
                </a:tc>
              </a:tr>
              <a:tr h="291794">
                <a:tc>
                  <a:txBody>
                    <a:bodyPr/>
                    <a:lstStyle/>
                    <a:p>
                      <a:pPr algn="l" fontAlgn="b"/>
                      <a:r>
                        <a:rPr lang="es-CO" sz="1400" u="none" strike="noStrike" dirty="0">
                          <a:effectLst/>
                          <a:latin typeface="Times New Roman" panose="02020603050405020304" pitchFamily="18" charset="0"/>
                          <a:cs typeface="Times New Roman" panose="02020603050405020304" pitchFamily="18" charset="0"/>
                        </a:rPr>
                        <a:t>CUENTAS Y DOCUMENTOS POR COBRAR CLIENTES</a:t>
                      </a:r>
                      <a:endParaRPr lang="es-CO"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27" marR="6527" marT="6527" marB="0" anchor="b"/>
                </a:tc>
                <a:tc>
                  <a:txBody>
                    <a:bodyPr/>
                    <a:lstStyle/>
                    <a:p>
                      <a:pPr algn="l" fontAlgn="b"/>
                      <a:r>
                        <a:rPr lang="es-CO" sz="1400" u="none" strike="noStrike" dirty="0">
                          <a:effectLst/>
                          <a:latin typeface="Times New Roman" panose="02020603050405020304" pitchFamily="18" charset="0"/>
                          <a:cs typeface="Times New Roman" panose="02020603050405020304" pitchFamily="18" charset="0"/>
                        </a:rPr>
                        <a:t> </a:t>
                      </a:r>
                      <a:endParaRPr lang="es-CO"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527" marR="6527" marT="6527" marB="0" anchor="b"/>
                </a:tc>
              </a:tr>
              <a:tr h="532989">
                <a:tc>
                  <a:txBody>
                    <a:bodyPr/>
                    <a:lstStyle/>
                    <a:p>
                      <a:pPr algn="l" fontAlgn="b"/>
                      <a:r>
                        <a:rPr lang="es-CO" sz="1400" u="none" strike="noStrike" dirty="0">
                          <a:effectLst/>
                          <a:latin typeface="Times New Roman" panose="02020603050405020304" pitchFamily="18" charset="0"/>
                          <a:cs typeface="Times New Roman" panose="02020603050405020304" pitchFamily="18" charset="0"/>
                        </a:rPr>
                        <a:t>Relacionados/ Locales</a:t>
                      </a:r>
                      <a:endParaRPr lang="es-CO"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527" marR="6527" marT="6527" marB="0" anchor="b"/>
                </a:tc>
                <a:tc>
                  <a:txBody>
                    <a:bodyPr/>
                    <a:lstStyle/>
                    <a:p>
                      <a:pPr algn="r" fontAlgn="b"/>
                      <a:r>
                        <a:rPr lang="es-CO" sz="1400" u="none" strike="noStrike" dirty="0" smtClean="0">
                          <a:effectLst/>
                          <a:latin typeface="Times New Roman" panose="02020603050405020304" pitchFamily="18" charset="0"/>
                          <a:cs typeface="Times New Roman" panose="02020603050405020304" pitchFamily="18" charset="0"/>
                        </a:rPr>
                        <a:t>256.828,79 </a:t>
                      </a:r>
                      <a:endParaRPr lang="es-CO"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527" marR="6527" marT="6527" marB="0" anchor="b"/>
                </a:tc>
              </a:tr>
              <a:tr h="291794">
                <a:tc>
                  <a:txBody>
                    <a:bodyPr/>
                    <a:lstStyle/>
                    <a:p>
                      <a:pPr algn="l" fontAlgn="b"/>
                      <a:r>
                        <a:rPr lang="es-CO" sz="1400" b="1" u="none" strike="noStrike" dirty="0">
                          <a:effectLst/>
                          <a:latin typeface="Times New Roman" panose="02020603050405020304" pitchFamily="18" charset="0"/>
                          <a:cs typeface="Times New Roman" panose="02020603050405020304" pitchFamily="18" charset="0"/>
                        </a:rPr>
                        <a:t>OTRAS CUENTAS Y DOCUMENTOS POR COBRAR- CORRIENTE</a:t>
                      </a:r>
                      <a:endParaRPr lang="es-CO"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27" marR="6527" marT="6527" marB="0" anchor="b"/>
                </a:tc>
                <a:tc>
                  <a:txBody>
                    <a:bodyPr/>
                    <a:lstStyle/>
                    <a:p>
                      <a:pPr algn="r" fontAlgn="b"/>
                      <a:r>
                        <a:rPr lang="es-CO" sz="1400" u="none" strike="noStrike" dirty="0">
                          <a:effectLst/>
                          <a:latin typeface="Times New Roman" panose="02020603050405020304" pitchFamily="18" charset="0"/>
                          <a:cs typeface="Times New Roman" panose="02020603050405020304" pitchFamily="18" charset="0"/>
                        </a:rPr>
                        <a:t> </a:t>
                      </a:r>
                      <a:endParaRPr lang="es-CO"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527" marR="6527" marT="6527" marB="0" anchor="b"/>
                </a:tc>
              </a:tr>
              <a:tr h="532989">
                <a:tc>
                  <a:txBody>
                    <a:bodyPr/>
                    <a:lstStyle/>
                    <a:p>
                      <a:pPr algn="l" fontAlgn="b"/>
                      <a:r>
                        <a:rPr lang="es-CO" sz="1400" u="none" strike="noStrike" dirty="0">
                          <a:effectLst/>
                          <a:latin typeface="Times New Roman" panose="02020603050405020304" pitchFamily="18" charset="0"/>
                          <a:cs typeface="Times New Roman" panose="02020603050405020304" pitchFamily="18" charset="0"/>
                        </a:rPr>
                        <a:t>Inventario de </a:t>
                      </a:r>
                      <a:r>
                        <a:rPr lang="es-CO" sz="1400" u="none" strike="noStrike" dirty="0" smtClean="0">
                          <a:effectLst/>
                          <a:latin typeface="Times New Roman" panose="02020603050405020304" pitchFamily="18" charset="0"/>
                          <a:cs typeface="Times New Roman" panose="02020603050405020304" pitchFamily="18" charset="0"/>
                        </a:rPr>
                        <a:t>productos terminados </a:t>
                      </a:r>
                      <a:r>
                        <a:rPr lang="es-CO" sz="1400" u="none" strike="noStrike" dirty="0">
                          <a:effectLst/>
                          <a:latin typeface="Times New Roman" panose="02020603050405020304" pitchFamily="18" charset="0"/>
                          <a:cs typeface="Times New Roman" panose="02020603050405020304" pitchFamily="18" charset="0"/>
                        </a:rPr>
                        <a:t>y mercad. En </a:t>
                      </a:r>
                      <a:r>
                        <a:rPr lang="es-CO" sz="1400" u="none" strike="noStrike" dirty="0" smtClean="0">
                          <a:effectLst/>
                          <a:latin typeface="Times New Roman" panose="02020603050405020304" pitchFamily="18" charset="0"/>
                          <a:cs typeface="Times New Roman" panose="02020603050405020304" pitchFamily="18" charset="0"/>
                        </a:rPr>
                        <a:t>almacén</a:t>
                      </a:r>
                      <a:endParaRPr lang="es-CO"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527" marR="6527" marT="6527" marB="0" anchor="b"/>
                </a:tc>
                <a:tc>
                  <a:txBody>
                    <a:bodyPr/>
                    <a:lstStyle/>
                    <a:p>
                      <a:pPr algn="r" fontAlgn="b"/>
                      <a:r>
                        <a:rPr lang="es-CO" sz="1400" u="none" strike="noStrike" dirty="0" smtClean="0">
                          <a:effectLst/>
                          <a:latin typeface="Times New Roman" panose="02020603050405020304" pitchFamily="18" charset="0"/>
                          <a:cs typeface="Times New Roman" panose="02020603050405020304" pitchFamily="18" charset="0"/>
                        </a:rPr>
                        <a:t>35.789,21 </a:t>
                      </a:r>
                      <a:endParaRPr lang="es-CO"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527" marR="6527" marT="6527" marB="0" anchor="b"/>
                </a:tc>
              </a:tr>
              <a:tr h="532989">
                <a:tc>
                  <a:txBody>
                    <a:bodyPr/>
                    <a:lstStyle/>
                    <a:p>
                      <a:pPr algn="l" fontAlgn="b"/>
                      <a:r>
                        <a:rPr lang="es-CO" sz="1400" b="1" u="none" strike="noStrike" dirty="0">
                          <a:effectLst/>
                          <a:latin typeface="Times New Roman" panose="02020603050405020304" pitchFamily="18" charset="0"/>
                          <a:cs typeface="Times New Roman" panose="02020603050405020304" pitchFamily="18" charset="0"/>
                        </a:rPr>
                        <a:t>TOTAL DE ACTIVO CORRIENTE</a:t>
                      </a:r>
                      <a:endParaRPr lang="es-CO"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27" marR="6527" marT="6527" marB="0" anchor="b"/>
                </a:tc>
                <a:tc>
                  <a:txBody>
                    <a:bodyPr/>
                    <a:lstStyle/>
                    <a:p>
                      <a:pPr algn="r" fontAlgn="b"/>
                      <a:r>
                        <a:rPr lang="es-CO" sz="1400" b="1" u="none" strike="noStrike" dirty="0" smtClean="0">
                          <a:effectLst/>
                          <a:latin typeface="Times New Roman" panose="02020603050405020304" pitchFamily="18" charset="0"/>
                          <a:cs typeface="Times New Roman" panose="02020603050405020304" pitchFamily="18" charset="0"/>
                        </a:rPr>
                        <a:t>306.921,78</a:t>
                      </a:r>
                      <a:r>
                        <a:rPr lang="es-CO" sz="1400" u="none" strike="noStrike" dirty="0" smtClean="0">
                          <a:effectLst/>
                          <a:latin typeface="Times New Roman" panose="02020603050405020304" pitchFamily="18" charset="0"/>
                          <a:cs typeface="Times New Roman" panose="02020603050405020304" pitchFamily="18" charset="0"/>
                        </a:rPr>
                        <a:t> </a:t>
                      </a:r>
                      <a:endParaRPr lang="es-CO"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27" marR="6527" marT="6527" marB="0" anchor="b"/>
                </a:tc>
              </a:tr>
              <a:tr h="277899">
                <a:tc>
                  <a:txBody>
                    <a:bodyPr/>
                    <a:lstStyle/>
                    <a:p>
                      <a:pPr algn="l" fontAlgn="b"/>
                      <a:r>
                        <a:rPr lang="es-CO" sz="1400" b="1" u="none" strike="noStrike" dirty="0">
                          <a:effectLst/>
                          <a:latin typeface="Times New Roman" panose="02020603050405020304" pitchFamily="18" charset="0"/>
                          <a:cs typeface="Times New Roman" panose="02020603050405020304" pitchFamily="18" charset="0"/>
                        </a:rPr>
                        <a:t>ACTIVO NO CORRIENTE</a:t>
                      </a:r>
                      <a:endParaRPr lang="es-CO"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27" marR="6527" marT="6527" marB="0" anchor="b"/>
                </a:tc>
                <a:tc>
                  <a:txBody>
                    <a:bodyPr/>
                    <a:lstStyle/>
                    <a:p>
                      <a:pPr algn="r" fontAlgn="b"/>
                      <a:r>
                        <a:rPr lang="es-CO" sz="1400" u="none" strike="noStrike" dirty="0">
                          <a:effectLst/>
                          <a:latin typeface="Times New Roman" panose="02020603050405020304" pitchFamily="18" charset="0"/>
                          <a:cs typeface="Times New Roman" panose="02020603050405020304" pitchFamily="18" charset="0"/>
                        </a:rPr>
                        <a:t> </a:t>
                      </a:r>
                      <a:endParaRPr lang="es-CO"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27" marR="6527" marT="6527" marB="0" anchor="b"/>
                </a:tc>
              </a:tr>
              <a:tr h="532989">
                <a:tc>
                  <a:txBody>
                    <a:bodyPr/>
                    <a:lstStyle/>
                    <a:p>
                      <a:pPr algn="l" fontAlgn="b"/>
                      <a:r>
                        <a:rPr lang="es-CO" sz="1400" b="1" u="none" strike="noStrike" dirty="0">
                          <a:effectLst/>
                          <a:latin typeface="Times New Roman" panose="02020603050405020304" pitchFamily="18" charset="0"/>
                          <a:cs typeface="Times New Roman" panose="02020603050405020304" pitchFamily="18" charset="0"/>
                        </a:rPr>
                        <a:t>TOTAL PROPIEDADES, PLANTA Y EQUIPO, PROPIEDADES DE INVERSIÓN Y ACTIVOS BIOLÓGICOS</a:t>
                      </a:r>
                      <a:endParaRPr lang="es-CO"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27" marR="6527" marT="6527" marB="0" anchor="b"/>
                </a:tc>
                <a:tc>
                  <a:txBody>
                    <a:bodyPr/>
                    <a:lstStyle/>
                    <a:p>
                      <a:pPr algn="r" fontAlgn="b"/>
                      <a:r>
                        <a:rPr lang="es-CO" sz="1400" b="1" u="none" strike="noStrike" dirty="0" smtClean="0">
                          <a:effectLst/>
                          <a:latin typeface="Times New Roman" panose="02020603050405020304" pitchFamily="18" charset="0"/>
                          <a:cs typeface="Times New Roman" panose="02020603050405020304" pitchFamily="18" charset="0"/>
                        </a:rPr>
                        <a:t>5.370,10 </a:t>
                      </a:r>
                      <a:endParaRPr lang="es-CO"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27" marR="6527" marT="6527" marB="0" anchor="b"/>
                </a:tc>
              </a:tr>
              <a:tr h="532989">
                <a:tc>
                  <a:txBody>
                    <a:bodyPr/>
                    <a:lstStyle/>
                    <a:p>
                      <a:pPr algn="l" fontAlgn="b"/>
                      <a:r>
                        <a:rPr lang="es-CO" sz="1400" b="1" u="none" strike="noStrike" dirty="0">
                          <a:effectLst/>
                          <a:latin typeface="Times New Roman" panose="02020603050405020304" pitchFamily="18" charset="0"/>
                          <a:cs typeface="Times New Roman" panose="02020603050405020304" pitchFamily="18" charset="0"/>
                        </a:rPr>
                        <a:t>TOTAL ACTIVO NO CORRIENTE</a:t>
                      </a:r>
                      <a:endParaRPr lang="es-CO"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27" marR="6527" marT="6527" marB="0" anchor="b"/>
                </a:tc>
                <a:tc>
                  <a:txBody>
                    <a:bodyPr/>
                    <a:lstStyle/>
                    <a:p>
                      <a:pPr algn="r" fontAlgn="b"/>
                      <a:r>
                        <a:rPr lang="es-CO" sz="1400" b="1" u="none" strike="noStrike" dirty="0" smtClean="0">
                          <a:effectLst/>
                          <a:latin typeface="Times New Roman" panose="02020603050405020304" pitchFamily="18" charset="0"/>
                          <a:cs typeface="Times New Roman" panose="02020603050405020304" pitchFamily="18" charset="0"/>
                        </a:rPr>
                        <a:t>4.775,44 </a:t>
                      </a:r>
                      <a:endParaRPr lang="es-CO"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27" marR="6527" marT="6527" marB="0" anchor="b"/>
                </a:tc>
              </a:tr>
              <a:tr h="532989">
                <a:tc>
                  <a:txBody>
                    <a:bodyPr/>
                    <a:lstStyle/>
                    <a:p>
                      <a:pPr algn="l" fontAlgn="b"/>
                      <a:r>
                        <a:rPr lang="es-CO" sz="1400" b="1" u="none" strike="noStrike" dirty="0">
                          <a:effectLst/>
                          <a:latin typeface="Times New Roman" panose="02020603050405020304" pitchFamily="18" charset="0"/>
                          <a:cs typeface="Times New Roman" panose="02020603050405020304" pitchFamily="18" charset="0"/>
                        </a:rPr>
                        <a:t>TOTAL DEL ACTIVO</a:t>
                      </a:r>
                      <a:endParaRPr lang="es-CO"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27" marR="6527" marT="6527" marB="0" anchor="b"/>
                </a:tc>
                <a:tc>
                  <a:txBody>
                    <a:bodyPr/>
                    <a:lstStyle/>
                    <a:p>
                      <a:pPr algn="r" fontAlgn="b"/>
                      <a:r>
                        <a:rPr lang="es-CO" sz="1400" b="1" u="none" strike="noStrike" dirty="0" smtClean="0">
                          <a:effectLst/>
                          <a:latin typeface="Times New Roman" panose="02020603050405020304" pitchFamily="18" charset="0"/>
                          <a:cs typeface="Times New Roman" panose="02020603050405020304" pitchFamily="18" charset="0"/>
                        </a:rPr>
                        <a:t>311.697,22 </a:t>
                      </a:r>
                      <a:endParaRPr lang="es-CO"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527" marR="6527" marT="6527" marB="0" anchor="b"/>
                </a:tc>
              </a:tr>
            </a:tbl>
          </a:graphicData>
        </a:graphic>
      </p:graphicFrame>
    </p:spTree>
    <p:extLst>
      <p:ext uri="{BB962C8B-B14F-4D97-AF65-F5344CB8AC3E}">
        <p14:creationId xmlns:p14="http://schemas.microsoft.com/office/powerpoint/2010/main" val="22102024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6 Diagrama"/>
          <p:cNvGraphicFramePr/>
          <p:nvPr>
            <p:extLst>
              <p:ext uri="{D42A27DB-BD31-4B8C-83A1-F6EECF244321}">
                <p14:modId xmlns:p14="http://schemas.microsoft.com/office/powerpoint/2010/main" val="3143851236"/>
              </p:ext>
            </p:extLst>
          </p:nvPr>
        </p:nvGraphicFramePr>
        <p:xfrm>
          <a:off x="1318837" y="361735"/>
          <a:ext cx="10071652" cy="5274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607533" y="5631022"/>
            <a:ext cx="10950434" cy="923330"/>
          </a:xfrm>
          <a:prstGeom prst="rect">
            <a:avLst/>
          </a:prstGeom>
          <a:noFill/>
        </p:spPr>
        <p:txBody>
          <a:bodyPr wrap="none" lIns="91440" tIns="45720" rIns="91440" bIns="45720">
            <a:spAutoFit/>
          </a:bodyPr>
          <a:lstStyle/>
          <a:p>
            <a:pPr algn="ctr"/>
            <a:r>
              <a:rPr lang="es-ES" sz="5400" b="1" spc="50" dirty="0" smtClean="0">
                <a:ln w="9525" cmpd="sng">
                  <a:solidFill>
                    <a:schemeClr val="accent1"/>
                  </a:solidFill>
                  <a:prstDash val="solid"/>
                </a:ln>
                <a:solidFill>
                  <a:srgbClr val="70AD47">
                    <a:tint val="1000"/>
                  </a:srgbClr>
                </a:solidFill>
                <a:effectLst>
                  <a:glow rad="38100">
                    <a:schemeClr val="accent1">
                      <a:alpha val="40000"/>
                    </a:schemeClr>
                  </a:glow>
                </a:effectLst>
              </a:rPr>
              <a:t>Carencia de Gestión financiera</a:t>
            </a:r>
            <a:endParaRPr lang="es-ES" sz="5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6" name="Rectángulo 5"/>
          <p:cNvSpPr/>
          <p:nvPr/>
        </p:nvSpPr>
        <p:spPr>
          <a:xfrm>
            <a:off x="186513" y="474026"/>
            <a:ext cx="536959" cy="5509200"/>
          </a:xfrm>
          <a:prstGeom prst="rect">
            <a:avLst/>
          </a:prstGeom>
          <a:noFill/>
        </p:spPr>
        <p:txBody>
          <a:bodyPr wrap="square" lIns="91440" tIns="45720" rIns="91440" bIns="45720">
            <a:spAutoFit/>
          </a:bodyPr>
          <a:lstStyle/>
          <a:p>
            <a:pPr algn="ctr"/>
            <a:r>
              <a:rPr lang="es-ES" sz="4400" b="1" dirty="0" smtClean="0">
                <a:ln w="22225">
                  <a:solidFill>
                    <a:schemeClr val="accent2"/>
                  </a:solidFill>
                  <a:prstDash val="solid"/>
                </a:ln>
                <a:solidFill>
                  <a:schemeClr val="accent2">
                    <a:lumMod val="40000"/>
                    <a:lumOff val="60000"/>
                  </a:schemeClr>
                </a:solidFill>
              </a:rPr>
              <a:t>Problema</a:t>
            </a:r>
            <a:endParaRPr lang="es-ES" sz="4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650017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086330309"/>
              </p:ext>
            </p:extLst>
          </p:nvPr>
        </p:nvGraphicFramePr>
        <p:xfrm>
          <a:off x="2449688" y="1162758"/>
          <a:ext cx="6430083" cy="4934129"/>
        </p:xfrm>
        <a:graphic>
          <a:graphicData uri="http://schemas.openxmlformats.org/drawingml/2006/table">
            <a:tbl>
              <a:tblPr>
                <a:tableStyleId>{5C22544A-7EE6-4342-B048-85BDC9FD1C3A}</a:tableStyleId>
              </a:tblPr>
              <a:tblGrid>
                <a:gridCol w="5420079"/>
                <a:gridCol w="1010004"/>
              </a:tblGrid>
              <a:tr h="219276">
                <a:tc>
                  <a:txBody>
                    <a:bodyPr/>
                    <a:lstStyle/>
                    <a:p>
                      <a:pPr algn="l" fontAlgn="b"/>
                      <a:r>
                        <a:rPr lang="es-CO" sz="1400" b="1" u="none" strike="noStrike" dirty="0">
                          <a:effectLst/>
                          <a:latin typeface="+mj-lt"/>
                          <a:cs typeface="Times New Roman" panose="02020603050405020304" pitchFamily="18" charset="0"/>
                        </a:rPr>
                        <a:t>PASIVO </a:t>
                      </a:r>
                      <a:endParaRPr lang="es-CO" sz="1400" b="1" i="0" u="none" strike="noStrike" dirty="0">
                        <a:solidFill>
                          <a:srgbClr val="000000"/>
                        </a:solidFill>
                        <a:effectLst/>
                        <a:latin typeface="+mj-lt"/>
                        <a:cs typeface="Times New Roman" panose="02020603050405020304" pitchFamily="18" charset="0"/>
                      </a:endParaRPr>
                    </a:p>
                  </a:txBody>
                  <a:tcPr marL="6527" marR="6527" marT="6527" marB="0" anchor="b"/>
                </a:tc>
                <a:tc>
                  <a:txBody>
                    <a:bodyPr/>
                    <a:lstStyle/>
                    <a:p>
                      <a:pPr algn="ctr" fontAlgn="b"/>
                      <a:r>
                        <a:rPr lang="es-CO" sz="1600" b="1" u="none" strike="noStrike" dirty="0">
                          <a:effectLst/>
                          <a:latin typeface="+mj-lt"/>
                          <a:cs typeface="Times New Roman" panose="02020603050405020304" pitchFamily="18" charset="0"/>
                        </a:rPr>
                        <a:t> </a:t>
                      </a:r>
                      <a:r>
                        <a:rPr lang="es-CO" sz="1600" b="1" u="none" strike="noStrike" dirty="0" smtClean="0">
                          <a:effectLst/>
                          <a:latin typeface="+mj-lt"/>
                          <a:cs typeface="Times New Roman" panose="02020603050405020304" pitchFamily="18" charset="0"/>
                        </a:rPr>
                        <a:t>2014</a:t>
                      </a:r>
                      <a:endParaRPr lang="es-CO" sz="1600" b="1" i="0" u="none" strike="noStrike" dirty="0">
                        <a:solidFill>
                          <a:srgbClr val="000000"/>
                        </a:solidFill>
                        <a:effectLst/>
                        <a:latin typeface="+mj-lt"/>
                        <a:cs typeface="Times New Roman" panose="02020603050405020304" pitchFamily="18" charset="0"/>
                      </a:endParaRPr>
                    </a:p>
                  </a:txBody>
                  <a:tcPr marL="6527" marR="6527" marT="6527" marB="0" anchor="b"/>
                </a:tc>
              </a:tr>
              <a:tr h="219276">
                <a:tc>
                  <a:txBody>
                    <a:bodyPr/>
                    <a:lstStyle/>
                    <a:p>
                      <a:pPr algn="l" fontAlgn="b"/>
                      <a:r>
                        <a:rPr lang="es-CO" sz="1400" b="1" u="none" strike="noStrike" dirty="0">
                          <a:effectLst/>
                          <a:latin typeface="+mj-lt"/>
                          <a:cs typeface="Times New Roman" panose="02020603050405020304" pitchFamily="18" charset="0"/>
                        </a:rPr>
                        <a:t>PASIVO CORRIENTE</a:t>
                      </a:r>
                      <a:endParaRPr lang="es-CO" sz="1400" b="1" i="0" u="none" strike="noStrike" dirty="0">
                        <a:solidFill>
                          <a:srgbClr val="000000"/>
                        </a:solidFill>
                        <a:effectLst/>
                        <a:latin typeface="+mj-lt"/>
                        <a:cs typeface="Times New Roman" panose="02020603050405020304" pitchFamily="18" charset="0"/>
                      </a:endParaRPr>
                    </a:p>
                  </a:txBody>
                  <a:tcPr marL="6527" marR="6527" marT="6527" marB="0" anchor="b"/>
                </a:tc>
                <a:tc>
                  <a:txBody>
                    <a:bodyPr/>
                    <a:lstStyle/>
                    <a:p>
                      <a:pPr algn="l" fontAlgn="b"/>
                      <a:r>
                        <a:rPr lang="es-CO" sz="1400" u="none" strike="noStrike" dirty="0">
                          <a:effectLst/>
                          <a:latin typeface="+mj-lt"/>
                          <a:cs typeface="Times New Roman" panose="02020603050405020304" pitchFamily="18" charset="0"/>
                        </a:rPr>
                        <a:t> </a:t>
                      </a:r>
                      <a:endParaRPr lang="es-CO" sz="1400" b="1" i="0" u="none" strike="noStrike" dirty="0">
                        <a:solidFill>
                          <a:srgbClr val="000000"/>
                        </a:solidFill>
                        <a:effectLst/>
                        <a:latin typeface="+mj-lt"/>
                        <a:cs typeface="Times New Roman" panose="02020603050405020304" pitchFamily="18" charset="0"/>
                      </a:endParaRPr>
                    </a:p>
                  </a:txBody>
                  <a:tcPr marL="6527" marR="6527" marT="6527" marB="0" anchor="b"/>
                </a:tc>
              </a:tr>
              <a:tr h="219276">
                <a:tc>
                  <a:txBody>
                    <a:bodyPr/>
                    <a:lstStyle/>
                    <a:p>
                      <a:pPr algn="l" fontAlgn="b"/>
                      <a:r>
                        <a:rPr lang="es-CO" sz="1400" u="none" strike="noStrike">
                          <a:effectLst/>
                          <a:latin typeface="+mj-lt"/>
                          <a:cs typeface="Times New Roman" panose="02020603050405020304" pitchFamily="18" charset="0"/>
                        </a:rPr>
                        <a:t>Cuentas y documentos por pagar proveedores-corrientes</a:t>
                      </a:r>
                      <a:endParaRPr lang="es-CO" sz="1400" b="0" i="0" u="none" strike="noStrike">
                        <a:solidFill>
                          <a:srgbClr val="000000"/>
                        </a:solidFill>
                        <a:effectLst/>
                        <a:latin typeface="+mj-lt"/>
                        <a:cs typeface="Times New Roman" panose="02020603050405020304" pitchFamily="18" charset="0"/>
                      </a:endParaRPr>
                    </a:p>
                  </a:txBody>
                  <a:tcPr marL="6527" marR="6527" marT="6527" marB="0" anchor="b"/>
                </a:tc>
                <a:tc>
                  <a:txBody>
                    <a:bodyPr/>
                    <a:lstStyle/>
                    <a:p>
                      <a:pPr algn="l" fontAlgn="b"/>
                      <a:r>
                        <a:rPr lang="es-CO" sz="1400" u="none" strike="noStrike" dirty="0">
                          <a:effectLst/>
                          <a:latin typeface="+mj-lt"/>
                          <a:cs typeface="Times New Roman" panose="02020603050405020304" pitchFamily="18" charset="0"/>
                        </a:rPr>
                        <a:t> </a:t>
                      </a:r>
                      <a:endParaRPr lang="es-CO" sz="1400" b="0" i="0" u="none" strike="noStrike" dirty="0">
                        <a:solidFill>
                          <a:srgbClr val="000000"/>
                        </a:solidFill>
                        <a:effectLst/>
                        <a:latin typeface="+mj-lt"/>
                        <a:cs typeface="Times New Roman" panose="02020603050405020304" pitchFamily="18" charset="0"/>
                      </a:endParaRPr>
                    </a:p>
                  </a:txBody>
                  <a:tcPr marL="6527" marR="6527" marT="6527" marB="0" anchor="b"/>
                </a:tc>
              </a:tr>
              <a:tr h="420555">
                <a:tc>
                  <a:txBody>
                    <a:bodyPr/>
                    <a:lstStyle/>
                    <a:p>
                      <a:pPr algn="l" fontAlgn="b"/>
                      <a:r>
                        <a:rPr lang="es-CO" sz="1400" u="none" strike="noStrike" dirty="0">
                          <a:effectLst/>
                          <a:latin typeface="+mj-lt"/>
                          <a:cs typeface="Times New Roman" panose="02020603050405020304" pitchFamily="18" charset="0"/>
                        </a:rPr>
                        <a:t>Relacionados / Locales</a:t>
                      </a:r>
                      <a:endParaRPr lang="es-CO" sz="1400" b="0" i="0" u="none" strike="noStrike" dirty="0">
                        <a:solidFill>
                          <a:srgbClr val="000000"/>
                        </a:solidFill>
                        <a:effectLst/>
                        <a:latin typeface="+mj-lt"/>
                        <a:cs typeface="Times New Roman" panose="02020603050405020304" pitchFamily="18" charset="0"/>
                      </a:endParaRPr>
                    </a:p>
                  </a:txBody>
                  <a:tcPr marL="6527" marR="6527" marT="6527" marB="0" anchor="b"/>
                </a:tc>
                <a:tc>
                  <a:txBody>
                    <a:bodyPr/>
                    <a:lstStyle/>
                    <a:p>
                      <a:pPr algn="r" fontAlgn="b"/>
                      <a:r>
                        <a:rPr lang="es-CO" sz="1400" u="none" strike="noStrike" dirty="0" smtClean="0">
                          <a:effectLst/>
                          <a:latin typeface="+mj-lt"/>
                          <a:cs typeface="Times New Roman" panose="02020603050405020304" pitchFamily="18" charset="0"/>
                        </a:rPr>
                        <a:t>124.790,70 </a:t>
                      </a:r>
                      <a:endParaRPr lang="es-CO" sz="1400" b="0" i="0" u="none" strike="noStrike" dirty="0">
                        <a:solidFill>
                          <a:srgbClr val="000000"/>
                        </a:solidFill>
                        <a:effectLst/>
                        <a:latin typeface="+mj-lt"/>
                        <a:cs typeface="Times New Roman" panose="02020603050405020304" pitchFamily="18" charset="0"/>
                      </a:endParaRPr>
                    </a:p>
                  </a:txBody>
                  <a:tcPr marL="6527" marR="6527" marT="6527" marB="0" anchor="b"/>
                </a:tc>
              </a:tr>
              <a:tr h="219276">
                <a:tc>
                  <a:txBody>
                    <a:bodyPr/>
                    <a:lstStyle/>
                    <a:p>
                      <a:pPr algn="l" fontAlgn="b"/>
                      <a:r>
                        <a:rPr lang="es-CO" sz="1400" u="none" strike="noStrike" dirty="0">
                          <a:effectLst/>
                          <a:latin typeface="+mj-lt"/>
                          <a:cs typeface="Times New Roman" panose="02020603050405020304" pitchFamily="18" charset="0"/>
                        </a:rPr>
                        <a:t>OBLIGACIONES CON INSTITUCIONES FINANCIERAS - CORRIENTE</a:t>
                      </a:r>
                      <a:endParaRPr lang="es-CO" sz="1400" b="1" i="0" u="none" strike="noStrike" dirty="0">
                        <a:solidFill>
                          <a:srgbClr val="000000"/>
                        </a:solidFill>
                        <a:effectLst/>
                        <a:latin typeface="+mj-lt"/>
                        <a:cs typeface="Times New Roman" panose="02020603050405020304" pitchFamily="18" charset="0"/>
                      </a:endParaRPr>
                    </a:p>
                  </a:txBody>
                  <a:tcPr marL="6527" marR="6527" marT="6527" marB="0" anchor="b"/>
                </a:tc>
                <a:tc>
                  <a:txBody>
                    <a:bodyPr/>
                    <a:lstStyle/>
                    <a:p>
                      <a:pPr algn="r" fontAlgn="b"/>
                      <a:r>
                        <a:rPr lang="es-CO" sz="1400" u="none" strike="noStrike" dirty="0">
                          <a:effectLst/>
                          <a:latin typeface="+mj-lt"/>
                          <a:cs typeface="Times New Roman" panose="02020603050405020304" pitchFamily="18" charset="0"/>
                        </a:rPr>
                        <a:t> </a:t>
                      </a:r>
                      <a:endParaRPr lang="es-CO" sz="1400" b="0" i="0" u="none" strike="noStrike" dirty="0">
                        <a:solidFill>
                          <a:srgbClr val="000000"/>
                        </a:solidFill>
                        <a:effectLst/>
                        <a:latin typeface="+mj-lt"/>
                        <a:cs typeface="Times New Roman" panose="02020603050405020304" pitchFamily="18" charset="0"/>
                      </a:endParaRPr>
                    </a:p>
                  </a:txBody>
                  <a:tcPr marL="6527" marR="6527" marT="6527" marB="0" anchor="b"/>
                </a:tc>
              </a:tr>
              <a:tr h="420555">
                <a:tc>
                  <a:txBody>
                    <a:bodyPr/>
                    <a:lstStyle/>
                    <a:p>
                      <a:pPr algn="l" fontAlgn="b"/>
                      <a:r>
                        <a:rPr lang="es-CO" sz="1400" u="none" strike="noStrike" dirty="0">
                          <a:effectLst/>
                          <a:latin typeface="+mj-lt"/>
                          <a:cs typeface="Times New Roman" panose="02020603050405020304" pitchFamily="18" charset="0"/>
                        </a:rPr>
                        <a:t>Locales</a:t>
                      </a:r>
                      <a:endParaRPr lang="es-CO" sz="1400" b="0" i="0" u="none" strike="noStrike" dirty="0">
                        <a:solidFill>
                          <a:srgbClr val="000000"/>
                        </a:solidFill>
                        <a:effectLst/>
                        <a:latin typeface="+mj-lt"/>
                        <a:cs typeface="Times New Roman" panose="02020603050405020304" pitchFamily="18" charset="0"/>
                      </a:endParaRPr>
                    </a:p>
                  </a:txBody>
                  <a:tcPr marL="6527" marR="6527" marT="6527" marB="0" anchor="b"/>
                </a:tc>
                <a:tc>
                  <a:txBody>
                    <a:bodyPr/>
                    <a:lstStyle/>
                    <a:p>
                      <a:pPr algn="r" fontAlgn="b"/>
                      <a:r>
                        <a:rPr lang="es-CO" sz="1400" u="none" strike="noStrike" dirty="0" smtClean="0">
                          <a:effectLst/>
                          <a:latin typeface="+mj-lt"/>
                          <a:cs typeface="Times New Roman" panose="02020603050405020304" pitchFamily="18" charset="0"/>
                        </a:rPr>
                        <a:t>37.443,92 </a:t>
                      </a:r>
                      <a:endParaRPr lang="es-CO" sz="1400" b="0" i="0" u="none" strike="noStrike" dirty="0">
                        <a:solidFill>
                          <a:srgbClr val="000000"/>
                        </a:solidFill>
                        <a:effectLst/>
                        <a:latin typeface="+mj-lt"/>
                        <a:cs typeface="Times New Roman" panose="02020603050405020304" pitchFamily="18" charset="0"/>
                      </a:endParaRPr>
                    </a:p>
                  </a:txBody>
                  <a:tcPr marL="6527" marR="6527" marT="6527" marB="0" anchor="b"/>
                </a:tc>
              </a:tr>
              <a:tr h="420555">
                <a:tc>
                  <a:txBody>
                    <a:bodyPr/>
                    <a:lstStyle/>
                    <a:p>
                      <a:pPr algn="l" fontAlgn="b"/>
                      <a:r>
                        <a:rPr lang="es-CO" sz="1400" b="1" u="none" strike="noStrike" dirty="0">
                          <a:effectLst/>
                          <a:latin typeface="+mj-lt"/>
                          <a:cs typeface="Times New Roman" panose="02020603050405020304" pitchFamily="18" charset="0"/>
                        </a:rPr>
                        <a:t>TOTAL PASIVO CORRIENTE</a:t>
                      </a:r>
                      <a:endParaRPr lang="es-CO" sz="1400" b="1" i="0" u="none" strike="noStrike" dirty="0">
                        <a:solidFill>
                          <a:srgbClr val="000000"/>
                        </a:solidFill>
                        <a:effectLst/>
                        <a:latin typeface="+mj-lt"/>
                        <a:cs typeface="Times New Roman" panose="02020603050405020304" pitchFamily="18" charset="0"/>
                      </a:endParaRPr>
                    </a:p>
                  </a:txBody>
                  <a:tcPr marL="6527" marR="6527" marT="6527" marB="0" anchor="b"/>
                </a:tc>
                <a:tc>
                  <a:txBody>
                    <a:bodyPr/>
                    <a:lstStyle/>
                    <a:p>
                      <a:pPr algn="r" fontAlgn="b"/>
                      <a:r>
                        <a:rPr lang="es-CO" sz="1400" b="1" u="none" strike="noStrike" dirty="0" smtClean="0">
                          <a:effectLst/>
                          <a:latin typeface="+mj-lt"/>
                          <a:cs typeface="Times New Roman" panose="02020603050405020304" pitchFamily="18" charset="0"/>
                        </a:rPr>
                        <a:t>188.008,24 </a:t>
                      </a:r>
                      <a:endParaRPr lang="es-CO" sz="1400" b="1" i="0" u="none" strike="noStrike" dirty="0">
                        <a:solidFill>
                          <a:srgbClr val="000000"/>
                        </a:solidFill>
                        <a:effectLst/>
                        <a:latin typeface="+mj-lt"/>
                        <a:cs typeface="Times New Roman" panose="02020603050405020304" pitchFamily="18" charset="0"/>
                      </a:endParaRPr>
                    </a:p>
                  </a:txBody>
                  <a:tcPr marL="6527" marR="6527" marT="6527" marB="0" anchor="b"/>
                </a:tc>
              </a:tr>
              <a:tr h="219276">
                <a:tc>
                  <a:txBody>
                    <a:bodyPr/>
                    <a:lstStyle/>
                    <a:p>
                      <a:pPr algn="l" fontAlgn="b"/>
                      <a:r>
                        <a:rPr lang="es-CO" sz="1400" b="1" u="none" strike="noStrike" dirty="0">
                          <a:effectLst/>
                          <a:latin typeface="+mj-lt"/>
                          <a:cs typeface="Times New Roman" panose="02020603050405020304" pitchFamily="18" charset="0"/>
                        </a:rPr>
                        <a:t>PASIVO NO CORRIENTE</a:t>
                      </a:r>
                      <a:endParaRPr lang="es-CO" sz="1400" b="1" i="0" u="none" strike="noStrike" dirty="0">
                        <a:solidFill>
                          <a:srgbClr val="000000"/>
                        </a:solidFill>
                        <a:effectLst/>
                        <a:latin typeface="+mj-lt"/>
                        <a:cs typeface="Times New Roman" panose="02020603050405020304" pitchFamily="18" charset="0"/>
                      </a:endParaRPr>
                    </a:p>
                  </a:txBody>
                  <a:tcPr marL="6527" marR="6527" marT="6527" marB="0" anchor="b"/>
                </a:tc>
                <a:tc>
                  <a:txBody>
                    <a:bodyPr/>
                    <a:lstStyle/>
                    <a:p>
                      <a:pPr algn="r" fontAlgn="b"/>
                      <a:r>
                        <a:rPr lang="es-CO" sz="1400" u="none" strike="noStrike" dirty="0">
                          <a:effectLst/>
                          <a:latin typeface="+mj-lt"/>
                          <a:cs typeface="Times New Roman" panose="02020603050405020304" pitchFamily="18" charset="0"/>
                        </a:rPr>
                        <a:t> </a:t>
                      </a:r>
                      <a:endParaRPr lang="es-CO" sz="1400" b="1" i="0" u="none" strike="noStrike" dirty="0">
                        <a:solidFill>
                          <a:srgbClr val="FF0000"/>
                        </a:solidFill>
                        <a:effectLst/>
                        <a:latin typeface="+mj-lt"/>
                        <a:cs typeface="Times New Roman" panose="02020603050405020304" pitchFamily="18" charset="0"/>
                      </a:endParaRPr>
                    </a:p>
                  </a:txBody>
                  <a:tcPr marL="6527" marR="6527" marT="6527" marB="0" anchor="b"/>
                </a:tc>
              </a:tr>
              <a:tr h="420555">
                <a:tc>
                  <a:txBody>
                    <a:bodyPr/>
                    <a:lstStyle/>
                    <a:p>
                      <a:pPr algn="l" fontAlgn="b"/>
                      <a:r>
                        <a:rPr lang="es-CO" sz="1400" u="none" strike="noStrike" dirty="0">
                          <a:effectLst/>
                          <a:latin typeface="+mj-lt"/>
                          <a:cs typeface="Times New Roman" panose="02020603050405020304" pitchFamily="18" charset="0"/>
                        </a:rPr>
                        <a:t>Otras cuentas y documentos por pagar - largo plazo</a:t>
                      </a:r>
                      <a:endParaRPr lang="es-CO" sz="1400" b="0" i="0" u="none" strike="noStrike" dirty="0">
                        <a:solidFill>
                          <a:srgbClr val="000000"/>
                        </a:solidFill>
                        <a:effectLst/>
                        <a:latin typeface="+mj-lt"/>
                        <a:cs typeface="Times New Roman" panose="02020603050405020304" pitchFamily="18" charset="0"/>
                      </a:endParaRPr>
                    </a:p>
                  </a:txBody>
                  <a:tcPr marL="6527" marR="6527" marT="6527" marB="0" anchor="b"/>
                </a:tc>
                <a:tc>
                  <a:txBody>
                    <a:bodyPr/>
                    <a:lstStyle/>
                    <a:p>
                      <a:pPr algn="r" fontAlgn="b"/>
                      <a:r>
                        <a:rPr lang="es-CO" sz="1400" u="none" strike="noStrike" dirty="0" smtClean="0">
                          <a:effectLst/>
                          <a:latin typeface="+mj-lt"/>
                          <a:cs typeface="Times New Roman" panose="02020603050405020304" pitchFamily="18" charset="0"/>
                        </a:rPr>
                        <a:t>69.256,29 </a:t>
                      </a:r>
                      <a:endParaRPr lang="es-CO" sz="1400" b="0" i="0" u="none" strike="noStrike" dirty="0">
                        <a:solidFill>
                          <a:srgbClr val="000000"/>
                        </a:solidFill>
                        <a:effectLst/>
                        <a:latin typeface="+mj-lt"/>
                        <a:cs typeface="Times New Roman" panose="02020603050405020304" pitchFamily="18" charset="0"/>
                      </a:endParaRPr>
                    </a:p>
                  </a:txBody>
                  <a:tcPr marL="6527" marR="6527" marT="6527" marB="0" anchor="b"/>
                </a:tc>
              </a:tr>
              <a:tr h="420555">
                <a:tc>
                  <a:txBody>
                    <a:bodyPr/>
                    <a:lstStyle/>
                    <a:p>
                      <a:pPr algn="l" fontAlgn="b"/>
                      <a:r>
                        <a:rPr lang="es-CO" sz="1400" u="none" strike="noStrike" dirty="0">
                          <a:effectLst/>
                          <a:latin typeface="+mj-lt"/>
                          <a:cs typeface="Times New Roman" panose="02020603050405020304" pitchFamily="18" charset="0"/>
                        </a:rPr>
                        <a:t>TOTAL PASIVO NO CORRIENTE</a:t>
                      </a:r>
                      <a:endParaRPr lang="es-CO" sz="1400" b="1" i="0" u="none" strike="noStrike" dirty="0">
                        <a:solidFill>
                          <a:srgbClr val="000000"/>
                        </a:solidFill>
                        <a:effectLst/>
                        <a:latin typeface="+mj-lt"/>
                        <a:cs typeface="Times New Roman" panose="02020603050405020304" pitchFamily="18" charset="0"/>
                      </a:endParaRPr>
                    </a:p>
                  </a:txBody>
                  <a:tcPr marL="6527" marR="6527" marT="6527" marB="0" anchor="b"/>
                </a:tc>
                <a:tc>
                  <a:txBody>
                    <a:bodyPr/>
                    <a:lstStyle/>
                    <a:p>
                      <a:pPr algn="r" fontAlgn="b"/>
                      <a:r>
                        <a:rPr lang="es-CO" sz="1400" u="none" strike="noStrike" dirty="0" smtClean="0">
                          <a:effectLst/>
                          <a:latin typeface="+mj-lt"/>
                          <a:cs typeface="Times New Roman" panose="02020603050405020304" pitchFamily="18" charset="0"/>
                        </a:rPr>
                        <a:t>69.256,29 </a:t>
                      </a:r>
                      <a:endParaRPr lang="es-CO" sz="1400" b="1" i="0" u="none" strike="noStrike" dirty="0">
                        <a:solidFill>
                          <a:srgbClr val="000000"/>
                        </a:solidFill>
                        <a:effectLst/>
                        <a:latin typeface="+mj-lt"/>
                        <a:cs typeface="Times New Roman" panose="02020603050405020304" pitchFamily="18" charset="0"/>
                      </a:endParaRPr>
                    </a:p>
                  </a:txBody>
                  <a:tcPr marL="6527" marR="6527" marT="6527" marB="0" anchor="b"/>
                </a:tc>
              </a:tr>
              <a:tr h="420555">
                <a:tc>
                  <a:txBody>
                    <a:bodyPr/>
                    <a:lstStyle/>
                    <a:p>
                      <a:pPr algn="l" fontAlgn="b"/>
                      <a:r>
                        <a:rPr lang="es-CO" sz="1400" b="1" u="none" strike="noStrike" dirty="0">
                          <a:effectLst/>
                          <a:latin typeface="+mj-lt"/>
                          <a:cs typeface="Times New Roman" panose="02020603050405020304" pitchFamily="18" charset="0"/>
                        </a:rPr>
                        <a:t>TOTAL PASIVO</a:t>
                      </a:r>
                      <a:endParaRPr lang="es-CO" sz="1400" b="1" i="0" u="none" strike="noStrike" dirty="0">
                        <a:solidFill>
                          <a:srgbClr val="000000"/>
                        </a:solidFill>
                        <a:effectLst/>
                        <a:latin typeface="+mj-lt"/>
                        <a:cs typeface="Times New Roman" panose="02020603050405020304" pitchFamily="18" charset="0"/>
                      </a:endParaRPr>
                    </a:p>
                  </a:txBody>
                  <a:tcPr marL="6527" marR="6527" marT="6527" marB="0" anchor="b"/>
                </a:tc>
                <a:tc>
                  <a:txBody>
                    <a:bodyPr/>
                    <a:lstStyle/>
                    <a:p>
                      <a:pPr algn="r" fontAlgn="b"/>
                      <a:r>
                        <a:rPr lang="es-CO" sz="1400" b="1" u="none" strike="noStrike" dirty="0" smtClean="0">
                          <a:effectLst/>
                          <a:latin typeface="+mj-lt"/>
                          <a:cs typeface="Times New Roman" panose="02020603050405020304" pitchFamily="18" charset="0"/>
                        </a:rPr>
                        <a:t>257.264,53 </a:t>
                      </a:r>
                      <a:endParaRPr lang="es-CO" sz="1400" b="1" i="0" u="none" strike="noStrike" dirty="0">
                        <a:solidFill>
                          <a:srgbClr val="000000"/>
                        </a:solidFill>
                        <a:effectLst/>
                        <a:latin typeface="+mj-lt"/>
                        <a:cs typeface="Times New Roman" panose="02020603050405020304" pitchFamily="18" charset="0"/>
                      </a:endParaRPr>
                    </a:p>
                  </a:txBody>
                  <a:tcPr marL="6527" marR="6527" marT="6527" marB="0" anchor="b"/>
                </a:tc>
              </a:tr>
              <a:tr h="219276">
                <a:tc>
                  <a:txBody>
                    <a:bodyPr/>
                    <a:lstStyle/>
                    <a:p>
                      <a:pPr algn="l" fontAlgn="b"/>
                      <a:endParaRPr lang="es-CO" sz="1400" b="0" i="0" u="none" strike="noStrike" dirty="0">
                        <a:solidFill>
                          <a:srgbClr val="000000"/>
                        </a:solidFill>
                        <a:effectLst/>
                        <a:latin typeface="+mj-lt"/>
                        <a:cs typeface="Times New Roman" panose="02020603050405020304" pitchFamily="18" charset="0"/>
                      </a:endParaRPr>
                    </a:p>
                  </a:txBody>
                  <a:tcPr marL="6527" marR="6527" marT="6527" marB="0" anchor="b"/>
                </a:tc>
                <a:tc>
                  <a:txBody>
                    <a:bodyPr/>
                    <a:lstStyle/>
                    <a:p>
                      <a:pPr algn="r" fontAlgn="b"/>
                      <a:r>
                        <a:rPr lang="es-CO" sz="1400" u="none" strike="noStrike" dirty="0">
                          <a:effectLst/>
                          <a:latin typeface="+mj-lt"/>
                          <a:cs typeface="Times New Roman" panose="02020603050405020304" pitchFamily="18" charset="0"/>
                        </a:rPr>
                        <a:t> </a:t>
                      </a:r>
                      <a:endParaRPr lang="es-CO" sz="1400" b="1" i="0" u="none" strike="noStrike" dirty="0">
                        <a:solidFill>
                          <a:srgbClr val="000000"/>
                        </a:solidFill>
                        <a:effectLst/>
                        <a:latin typeface="+mj-lt"/>
                        <a:cs typeface="Times New Roman" panose="02020603050405020304" pitchFamily="18" charset="0"/>
                      </a:endParaRPr>
                    </a:p>
                  </a:txBody>
                  <a:tcPr marL="6527" marR="6527" marT="6527" marB="0" anchor="b"/>
                </a:tc>
              </a:tr>
              <a:tr h="219276">
                <a:tc>
                  <a:txBody>
                    <a:bodyPr/>
                    <a:lstStyle/>
                    <a:p>
                      <a:pPr algn="l" fontAlgn="b"/>
                      <a:r>
                        <a:rPr lang="es-CO" sz="1400" b="1" u="none" strike="noStrike" dirty="0">
                          <a:effectLst/>
                          <a:latin typeface="+mj-lt"/>
                          <a:cs typeface="Times New Roman" panose="02020603050405020304" pitchFamily="18" charset="0"/>
                        </a:rPr>
                        <a:t>PATRIMONIO </a:t>
                      </a:r>
                      <a:endParaRPr lang="es-CO" sz="1400" b="1" i="0" u="none" strike="noStrike" dirty="0">
                        <a:solidFill>
                          <a:srgbClr val="000000"/>
                        </a:solidFill>
                        <a:effectLst/>
                        <a:latin typeface="+mj-lt"/>
                        <a:cs typeface="Times New Roman" panose="02020603050405020304" pitchFamily="18" charset="0"/>
                      </a:endParaRPr>
                    </a:p>
                  </a:txBody>
                  <a:tcPr marL="6527" marR="6527" marT="6527" marB="0" anchor="b"/>
                </a:tc>
                <a:tc>
                  <a:txBody>
                    <a:bodyPr/>
                    <a:lstStyle/>
                    <a:p>
                      <a:pPr algn="r" fontAlgn="b"/>
                      <a:r>
                        <a:rPr lang="es-CO" sz="1400" u="none" strike="noStrike" dirty="0">
                          <a:effectLst/>
                          <a:latin typeface="+mj-lt"/>
                          <a:cs typeface="Times New Roman" panose="02020603050405020304" pitchFamily="18" charset="0"/>
                        </a:rPr>
                        <a:t> </a:t>
                      </a:r>
                      <a:endParaRPr lang="es-CO" sz="1400" b="1" i="0" u="none" strike="noStrike" dirty="0">
                        <a:solidFill>
                          <a:srgbClr val="000000"/>
                        </a:solidFill>
                        <a:effectLst/>
                        <a:latin typeface="+mj-lt"/>
                        <a:cs typeface="Times New Roman" panose="02020603050405020304" pitchFamily="18" charset="0"/>
                      </a:endParaRPr>
                    </a:p>
                  </a:txBody>
                  <a:tcPr marL="6527" marR="6527" marT="6527" marB="0" anchor="b"/>
                </a:tc>
              </a:tr>
              <a:tr h="420555">
                <a:tc>
                  <a:txBody>
                    <a:bodyPr/>
                    <a:lstStyle/>
                    <a:p>
                      <a:pPr algn="l" fontAlgn="t"/>
                      <a:r>
                        <a:rPr lang="es-CO" sz="1400" u="none" strike="noStrike" dirty="0">
                          <a:effectLst/>
                          <a:latin typeface="+mj-lt"/>
                          <a:cs typeface="Times New Roman" panose="02020603050405020304" pitchFamily="18" charset="0"/>
                        </a:rPr>
                        <a:t>TOTAL PATRIMONIO NETO</a:t>
                      </a:r>
                      <a:endParaRPr lang="es-CO" sz="1400" b="1" i="0" u="none" strike="noStrike" dirty="0">
                        <a:solidFill>
                          <a:srgbClr val="000000"/>
                        </a:solidFill>
                        <a:effectLst/>
                        <a:latin typeface="+mj-lt"/>
                        <a:cs typeface="Times New Roman" panose="02020603050405020304" pitchFamily="18" charset="0"/>
                      </a:endParaRPr>
                    </a:p>
                  </a:txBody>
                  <a:tcPr marL="6527" marR="6527" marT="6527" marB="0"/>
                </a:tc>
                <a:tc>
                  <a:txBody>
                    <a:bodyPr/>
                    <a:lstStyle/>
                    <a:p>
                      <a:pPr algn="r" fontAlgn="b"/>
                      <a:r>
                        <a:rPr lang="es-CO" sz="1400" u="none" strike="noStrike" dirty="0" smtClean="0">
                          <a:effectLst/>
                          <a:latin typeface="+mj-lt"/>
                          <a:cs typeface="Times New Roman" panose="02020603050405020304" pitchFamily="18" charset="0"/>
                        </a:rPr>
                        <a:t>54.432,69 </a:t>
                      </a:r>
                      <a:endParaRPr lang="es-CO" sz="1400" b="1" i="0" u="none" strike="noStrike" dirty="0">
                        <a:solidFill>
                          <a:srgbClr val="000000"/>
                        </a:solidFill>
                        <a:effectLst/>
                        <a:latin typeface="+mj-lt"/>
                        <a:cs typeface="Times New Roman" panose="02020603050405020304" pitchFamily="18" charset="0"/>
                      </a:endParaRPr>
                    </a:p>
                  </a:txBody>
                  <a:tcPr marL="6527" marR="6527" marT="6527" marB="0" anchor="b"/>
                </a:tc>
              </a:tr>
              <a:tr h="420555">
                <a:tc>
                  <a:txBody>
                    <a:bodyPr/>
                    <a:lstStyle/>
                    <a:p>
                      <a:pPr algn="l" fontAlgn="t"/>
                      <a:r>
                        <a:rPr lang="es-CO" sz="1400" b="1" u="none" strike="noStrike" dirty="0">
                          <a:effectLst/>
                          <a:latin typeface="+mj-lt"/>
                          <a:cs typeface="Times New Roman" panose="02020603050405020304" pitchFamily="18" charset="0"/>
                        </a:rPr>
                        <a:t>TOTAL PASIVO + PATRIMONIO NETO</a:t>
                      </a:r>
                      <a:endParaRPr lang="es-CO" sz="1400" b="1" i="0" u="none" strike="noStrike" dirty="0">
                        <a:solidFill>
                          <a:srgbClr val="000000"/>
                        </a:solidFill>
                        <a:effectLst/>
                        <a:latin typeface="+mj-lt"/>
                        <a:cs typeface="Times New Roman" panose="02020603050405020304" pitchFamily="18" charset="0"/>
                      </a:endParaRPr>
                    </a:p>
                  </a:txBody>
                  <a:tcPr marL="6527" marR="6527" marT="6527" marB="0"/>
                </a:tc>
                <a:tc>
                  <a:txBody>
                    <a:bodyPr/>
                    <a:lstStyle/>
                    <a:p>
                      <a:pPr algn="r" fontAlgn="b"/>
                      <a:r>
                        <a:rPr lang="es-CO" sz="1400" b="1" u="none" strike="noStrike" dirty="0" smtClean="0">
                          <a:effectLst/>
                          <a:latin typeface="+mj-lt"/>
                          <a:cs typeface="Times New Roman" panose="02020603050405020304" pitchFamily="18" charset="0"/>
                        </a:rPr>
                        <a:t>311.697,22 </a:t>
                      </a:r>
                      <a:endParaRPr lang="es-CO" sz="1400" b="1" i="0" u="none" strike="noStrike" dirty="0">
                        <a:solidFill>
                          <a:srgbClr val="000000"/>
                        </a:solidFill>
                        <a:effectLst/>
                        <a:latin typeface="+mj-lt"/>
                        <a:cs typeface="Times New Roman" panose="02020603050405020304" pitchFamily="18" charset="0"/>
                      </a:endParaRPr>
                    </a:p>
                  </a:txBody>
                  <a:tcPr marL="6527" marR="6527" marT="6527" marB="0" anchor="b"/>
                </a:tc>
              </a:tr>
            </a:tbl>
          </a:graphicData>
        </a:graphic>
      </p:graphicFrame>
    </p:spTree>
    <p:extLst>
      <p:ext uri="{BB962C8B-B14F-4D97-AF65-F5344CB8AC3E}">
        <p14:creationId xmlns:p14="http://schemas.microsoft.com/office/powerpoint/2010/main" val="3609878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218776" y="224134"/>
            <a:ext cx="7686720" cy="1754326"/>
          </a:xfrm>
          <a:prstGeom prst="rect">
            <a:avLst/>
          </a:prstGeom>
          <a:noFill/>
        </p:spPr>
        <p:txBody>
          <a:bodyPr wrap="none" lIns="91440" tIns="45720" rIns="91440" bIns="45720">
            <a:spAutoFit/>
          </a:bodyPr>
          <a:lstStyle/>
          <a:p>
            <a:pPr algn="ctr"/>
            <a:r>
              <a:rPr lang="es-ES" sz="5400" b="0" cap="none" spc="0" dirty="0" smtClean="0">
                <a:ln w="0"/>
                <a:solidFill>
                  <a:schemeClr val="accent1"/>
                </a:solidFill>
                <a:effectLst>
                  <a:outerShdw blurRad="38100" dist="25400" dir="5400000" algn="ctr" rotWithShape="0">
                    <a:srgbClr val="6E747A">
                      <a:alpha val="43000"/>
                    </a:srgbClr>
                  </a:outerShdw>
                </a:effectLst>
              </a:rPr>
              <a:t>Balance de resultados</a:t>
            </a:r>
          </a:p>
          <a:p>
            <a:pPr algn="ctr"/>
            <a:r>
              <a:rPr lang="es-ES" sz="5400" dirty="0" smtClean="0">
                <a:ln w="0"/>
                <a:solidFill>
                  <a:schemeClr val="accent1"/>
                </a:solidFill>
                <a:effectLst>
                  <a:outerShdw blurRad="38100" dist="25400" dir="5400000" algn="ctr" rotWithShape="0">
                    <a:srgbClr val="6E747A">
                      <a:alpha val="43000"/>
                    </a:srgbClr>
                  </a:outerShdw>
                </a:effectLst>
              </a:rPr>
              <a:t>(Situación Actual)</a:t>
            </a:r>
            <a:endParaRPr lang="es-ES" sz="5400" b="0" cap="none" spc="0" dirty="0">
              <a:ln w="0"/>
              <a:solidFill>
                <a:schemeClr val="accent1"/>
              </a:solidFill>
              <a:effectLst>
                <a:outerShdw blurRad="38100" dist="25400" dir="5400000" algn="ctr" rotWithShape="0">
                  <a:srgbClr val="6E747A">
                    <a:alpha val="43000"/>
                  </a:srgbClr>
                </a:outerShdw>
              </a:effectLst>
            </a:endParaRPr>
          </a:p>
        </p:txBody>
      </p:sp>
      <p:graphicFrame>
        <p:nvGraphicFramePr>
          <p:cNvPr id="3" name="Tabla 2"/>
          <p:cNvGraphicFramePr>
            <a:graphicFrameLocks noGrp="1"/>
          </p:cNvGraphicFramePr>
          <p:nvPr>
            <p:extLst>
              <p:ext uri="{D42A27DB-BD31-4B8C-83A1-F6EECF244321}">
                <p14:modId xmlns:p14="http://schemas.microsoft.com/office/powerpoint/2010/main" val="1913659518"/>
              </p:ext>
            </p:extLst>
          </p:nvPr>
        </p:nvGraphicFramePr>
        <p:xfrm>
          <a:off x="593089" y="2192949"/>
          <a:ext cx="11139453" cy="4222089"/>
        </p:xfrm>
        <a:graphic>
          <a:graphicData uri="http://schemas.openxmlformats.org/drawingml/2006/table">
            <a:tbl>
              <a:tblPr>
                <a:tableStyleId>{5C22544A-7EE6-4342-B048-85BDC9FD1C3A}</a:tableStyleId>
              </a:tblPr>
              <a:tblGrid>
                <a:gridCol w="9171764"/>
                <a:gridCol w="1967689"/>
              </a:tblGrid>
              <a:tr h="87139">
                <a:tc>
                  <a:txBody>
                    <a:bodyPr/>
                    <a:lstStyle/>
                    <a:p>
                      <a:pPr algn="l" fontAlgn="b"/>
                      <a:r>
                        <a:rPr lang="es-EC" sz="1400" b="1" i="0" u="none" strike="noStrike" dirty="0" smtClean="0">
                          <a:solidFill>
                            <a:srgbClr val="000000"/>
                          </a:solidFill>
                          <a:effectLst/>
                          <a:latin typeface="Calibri" panose="020F0502020204030204" pitchFamily="34" charset="0"/>
                        </a:rPr>
                        <a:t>Año</a:t>
                      </a:r>
                      <a:r>
                        <a:rPr lang="es-EC" sz="1400" b="1" i="0" u="none" strike="noStrike" baseline="0" dirty="0" smtClean="0">
                          <a:solidFill>
                            <a:srgbClr val="000000"/>
                          </a:solidFill>
                          <a:effectLst/>
                          <a:latin typeface="Calibri" panose="020F0502020204030204" pitchFamily="34" charset="0"/>
                        </a:rPr>
                        <a:t> </a:t>
                      </a:r>
                      <a:endParaRPr lang="es-CO" sz="1400" b="1" i="0" u="none" strike="noStrike" dirty="0">
                        <a:solidFill>
                          <a:srgbClr val="000000"/>
                        </a:solidFill>
                        <a:effectLst/>
                        <a:latin typeface="Calibri" panose="020F0502020204030204" pitchFamily="34" charset="0"/>
                      </a:endParaRPr>
                    </a:p>
                  </a:txBody>
                  <a:tcPr marL="4357" marR="4357" marT="4357" marB="0" anchor="b"/>
                </a:tc>
                <a:tc>
                  <a:txBody>
                    <a:bodyPr/>
                    <a:lstStyle/>
                    <a:p>
                      <a:pPr algn="ctr" fontAlgn="b"/>
                      <a:r>
                        <a:rPr lang="es-EC" sz="1800" b="1" i="0" u="none" strike="noStrike" dirty="0" smtClean="0">
                          <a:solidFill>
                            <a:srgbClr val="000000"/>
                          </a:solidFill>
                          <a:effectLst/>
                          <a:latin typeface="Calibri" panose="020F0502020204030204" pitchFamily="34" charset="0"/>
                        </a:rPr>
                        <a:t>2014</a:t>
                      </a:r>
                      <a:endParaRPr lang="es-CO" sz="1800" b="1" i="0" u="none" strike="noStrike" dirty="0">
                        <a:solidFill>
                          <a:srgbClr val="000000"/>
                        </a:solidFill>
                        <a:effectLst/>
                        <a:latin typeface="Calibri" panose="020F0502020204030204" pitchFamily="34" charset="0"/>
                      </a:endParaRPr>
                    </a:p>
                  </a:txBody>
                  <a:tcPr marL="4357" marR="4357" marT="4357" marB="0" anchor="b"/>
                </a:tc>
              </a:tr>
              <a:tr h="87139">
                <a:tc>
                  <a:txBody>
                    <a:bodyPr/>
                    <a:lstStyle/>
                    <a:p>
                      <a:pPr algn="l" fontAlgn="b"/>
                      <a:r>
                        <a:rPr lang="es-CO" sz="1400" b="1" u="none" strike="noStrike" dirty="0">
                          <a:effectLst/>
                        </a:rPr>
                        <a:t>TOTAL INGRESOS</a:t>
                      </a:r>
                      <a:endParaRPr lang="es-CO" sz="1400" b="1" i="0" u="none" strike="noStrike" dirty="0">
                        <a:solidFill>
                          <a:srgbClr val="000000"/>
                        </a:solidFill>
                        <a:effectLst/>
                        <a:latin typeface="Calibri" panose="020F0502020204030204" pitchFamily="34" charset="0"/>
                      </a:endParaRPr>
                    </a:p>
                  </a:txBody>
                  <a:tcPr marL="4357" marR="4357" marT="4357" marB="0" anchor="b"/>
                </a:tc>
                <a:tc>
                  <a:txBody>
                    <a:bodyPr/>
                    <a:lstStyle/>
                    <a:p>
                      <a:pPr algn="r" fontAlgn="b"/>
                      <a:r>
                        <a:rPr lang="es-CO" sz="1400" b="1" u="none" strike="noStrike" dirty="0">
                          <a:effectLst/>
                        </a:rPr>
                        <a:t>509294,91</a:t>
                      </a:r>
                      <a:endParaRPr lang="es-CO" sz="1400" b="1" i="0" u="none" strike="noStrike" dirty="0">
                        <a:solidFill>
                          <a:srgbClr val="000000"/>
                        </a:solidFill>
                        <a:effectLst/>
                        <a:latin typeface="Calibri" panose="020F0502020204030204" pitchFamily="34" charset="0"/>
                      </a:endParaRPr>
                    </a:p>
                  </a:txBody>
                  <a:tcPr marL="4357" marR="4357" marT="4357" marB="0" anchor="b"/>
                </a:tc>
              </a:tr>
              <a:tr h="242223">
                <a:tc>
                  <a:txBody>
                    <a:bodyPr/>
                    <a:lstStyle/>
                    <a:p>
                      <a:pPr algn="l" fontAlgn="b"/>
                      <a:endParaRPr lang="es-CO" sz="1400" b="0" i="0" u="none" strike="noStrike">
                        <a:solidFill>
                          <a:srgbClr val="000000"/>
                        </a:solidFill>
                        <a:effectLst/>
                        <a:latin typeface="Calibri" panose="020F0502020204030204" pitchFamily="34" charset="0"/>
                      </a:endParaRPr>
                    </a:p>
                  </a:txBody>
                  <a:tcPr marL="4357" marR="4357" marT="4357" marB="0" anchor="b"/>
                </a:tc>
                <a:tc>
                  <a:txBody>
                    <a:bodyPr/>
                    <a:lstStyle/>
                    <a:p>
                      <a:pPr algn="r" fontAlgn="b"/>
                      <a:endParaRPr lang="es-CO" sz="1400" b="0" i="0" u="none" strike="noStrike">
                        <a:solidFill>
                          <a:srgbClr val="000000"/>
                        </a:solidFill>
                        <a:effectLst/>
                        <a:latin typeface="Calibri" panose="020F0502020204030204" pitchFamily="34" charset="0"/>
                      </a:endParaRPr>
                    </a:p>
                  </a:txBody>
                  <a:tcPr marL="4357" marR="4357" marT="4357" marB="0" anchor="b"/>
                </a:tc>
              </a:tr>
              <a:tr h="87139">
                <a:tc>
                  <a:txBody>
                    <a:bodyPr/>
                    <a:lstStyle/>
                    <a:p>
                      <a:pPr algn="l" fontAlgn="b"/>
                      <a:r>
                        <a:rPr lang="es-CO" sz="1400" b="1" u="none" strike="noStrike" dirty="0">
                          <a:effectLst/>
                        </a:rPr>
                        <a:t>COSTOS Y GASTOS</a:t>
                      </a:r>
                      <a:endParaRPr lang="es-CO" sz="1400" b="1" i="0" u="none" strike="noStrike" dirty="0">
                        <a:solidFill>
                          <a:srgbClr val="000000"/>
                        </a:solidFill>
                        <a:effectLst/>
                        <a:latin typeface="Calibri" panose="020F0502020204030204" pitchFamily="34" charset="0"/>
                      </a:endParaRPr>
                    </a:p>
                  </a:txBody>
                  <a:tcPr marL="4357" marR="4357" marT="4357" marB="0" anchor="b"/>
                </a:tc>
                <a:tc>
                  <a:txBody>
                    <a:bodyPr/>
                    <a:lstStyle/>
                    <a:p>
                      <a:pPr algn="r" fontAlgn="b"/>
                      <a:endParaRPr lang="es-CO" sz="1400" b="0" i="0" u="none" strike="noStrike">
                        <a:solidFill>
                          <a:srgbClr val="000000"/>
                        </a:solidFill>
                        <a:effectLst/>
                        <a:latin typeface="Calibri" panose="020F0502020204030204" pitchFamily="34" charset="0"/>
                      </a:endParaRPr>
                    </a:p>
                  </a:txBody>
                  <a:tcPr marL="4357" marR="4357" marT="4357" marB="0" anchor="b"/>
                </a:tc>
              </a:tr>
              <a:tr h="87139">
                <a:tc>
                  <a:txBody>
                    <a:bodyPr/>
                    <a:lstStyle/>
                    <a:p>
                      <a:pPr algn="l" fontAlgn="b"/>
                      <a:r>
                        <a:rPr lang="es-CO" sz="1400" u="none" strike="noStrike">
                          <a:effectLst/>
                        </a:rPr>
                        <a:t>Compras netas locales de bienes no producidos por el sujeto pasivo</a:t>
                      </a:r>
                      <a:endParaRPr lang="es-CO" sz="1400" b="0" i="0" u="none" strike="noStrike">
                        <a:solidFill>
                          <a:srgbClr val="000000"/>
                        </a:solidFill>
                        <a:effectLst/>
                        <a:latin typeface="Calibri" panose="020F0502020204030204" pitchFamily="34" charset="0"/>
                      </a:endParaRPr>
                    </a:p>
                  </a:txBody>
                  <a:tcPr marL="4357" marR="4357" marT="4357" marB="0" anchor="b"/>
                </a:tc>
                <a:tc>
                  <a:txBody>
                    <a:bodyPr/>
                    <a:lstStyle/>
                    <a:p>
                      <a:pPr algn="r" fontAlgn="b"/>
                      <a:r>
                        <a:rPr lang="es-CO" sz="1400" u="none" strike="noStrike">
                          <a:effectLst/>
                        </a:rPr>
                        <a:t>366672,65</a:t>
                      </a:r>
                      <a:endParaRPr lang="es-CO" sz="1400" b="0" i="0" u="none" strike="noStrike">
                        <a:solidFill>
                          <a:srgbClr val="000000"/>
                        </a:solidFill>
                        <a:effectLst/>
                        <a:latin typeface="Calibri" panose="020F0502020204030204" pitchFamily="34" charset="0"/>
                      </a:endParaRPr>
                    </a:p>
                  </a:txBody>
                  <a:tcPr marL="4357" marR="4357" marT="4357" marB="0" anchor="b"/>
                </a:tc>
              </a:tr>
              <a:tr h="87139">
                <a:tc>
                  <a:txBody>
                    <a:bodyPr/>
                    <a:lstStyle/>
                    <a:p>
                      <a:pPr algn="l" fontAlgn="b"/>
                      <a:r>
                        <a:rPr lang="es-CO" sz="1400" b="1" u="none" strike="noStrike" dirty="0">
                          <a:effectLst/>
                        </a:rPr>
                        <a:t>TOTAL COSTOS</a:t>
                      </a:r>
                      <a:endParaRPr lang="es-CO" sz="1400" b="1" i="0" u="none" strike="noStrike" dirty="0">
                        <a:solidFill>
                          <a:srgbClr val="000000"/>
                        </a:solidFill>
                        <a:effectLst/>
                        <a:latin typeface="Calibri" panose="020F0502020204030204" pitchFamily="34" charset="0"/>
                      </a:endParaRPr>
                    </a:p>
                  </a:txBody>
                  <a:tcPr marL="4357" marR="4357" marT="4357" marB="0" anchor="b"/>
                </a:tc>
                <a:tc>
                  <a:txBody>
                    <a:bodyPr/>
                    <a:lstStyle/>
                    <a:p>
                      <a:pPr algn="r" fontAlgn="b"/>
                      <a:r>
                        <a:rPr lang="es-CO" sz="1400" b="1" u="none" strike="noStrike" dirty="0">
                          <a:effectLst/>
                        </a:rPr>
                        <a:t>330883,44</a:t>
                      </a:r>
                      <a:endParaRPr lang="es-CO" sz="1400" b="1" i="0" u="none" strike="noStrike" dirty="0">
                        <a:solidFill>
                          <a:srgbClr val="000000"/>
                        </a:solidFill>
                        <a:effectLst/>
                        <a:latin typeface="Calibri" panose="020F0502020204030204" pitchFamily="34" charset="0"/>
                      </a:endParaRPr>
                    </a:p>
                  </a:txBody>
                  <a:tcPr marL="4357" marR="4357" marT="4357" marB="0" anchor="b"/>
                </a:tc>
              </a:tr>
              <a:tr h="157722">
                <a:tc>
                  <a:txBody>
                    <a:bodyPr/>
                    <a:lstStyle/>
                    <a:p>
                      <a:pPr algn="l" fontAlgn="b"/>
                      <a:r>
                        <a:rPr lang="es-CO" sz="1400" u="none" strike="noStrike" dirty="0">
                          <a:effectLst/>
                        </a:rPr>
                        <a:t>Sueldos, salarios y </a:t>
                      </a:r>
                      <a:r>
                        <a:rPr lang="es-CO" sz="1400" u="none" strike="noStrike" dirty="0" smtClean="0">
                          <a:effectLst/>
                        </a:rPr>
                        <a:t>demás </a:t>
                      </a:r>
                      <a:r>
                        <a:rPr lang="es-CO" sz="1400" u="none" strike="noStrike" dirty="0">
                          <a:effectLst/>
                        </a:rPr>
                        <a:t>remuneraciones que constituyen materia gravada IESS</a:t>
                      </a:r>
                      <a:endParaRPr lang="es-CO" sz="1400" b="0" i="0" u="none" strike="noStrike" dirty="0">
                        <a:solidFill>
                          <a:srgbClr val="000000"/>
                        </a:solidFill>
                        <a:effectLst/>
                        <a:latin typeface="Calibri" panose="020F0502020204030204" pitchFamily="34" charset="0"/>
                      </a:endParaRPr>
                    </a:p>
                  </a:txBody>
                  <a:tcPr marL="4357" marR="4357" marT="4357" marB="0" anchor="b"/>
                </a:tc>
                <a:tc>
                  <a:txBody>
                    <a:bodyPr/>
                    <a:lstStyle/>
                    <a:p>
                      <a:pPr algn="r" fontAlgn="b"/>
                      <a:r>
                        <a:rPr lang="es-CO" sz="1400" u="none" strike="noStrike">
                          <a:effectLst/>
                        </a:rPr>
                        <a:t>23401,96</a:t>
                      </a:r>
                      <a:endParaRPr lang="es-CO" sz="1400" b="0" i="0" u="none" strike="noStrike">
                        <a:solidFill>
                          <a:srgbClr val="000000"/>
                        </a:solidFill>
                        <a:effectLst/>
                        <a:latin typeface="Calibri" panose="020F0502020204030204" pitchFamily="34" charset="0"/>
                      </a:endParaRPr>
                    </a:p>
                  </a:txBody>
                  <a:tcPr marL="4357" marR="4357" marT="4357" marB="0" anchor="b"/>
                </a:tc>
              </a:tr>
              <a:tr h="157722">
                <a:tc>
                  <a:txBody>
                    <a:bodyPr/>
                    <a:lstStyle/>
                    <a:p>
                      <a:pPr algn="l" fontAlgn="b"/>
                      <a:r>
                        <a:rPr lang="es-CO" sz="1400" u="none" strike="noStrike" dirty="0">
                          <a:effectLst/>
                        </a:rPr>
                        <a:t>Beneficios sociales, indemnizaciones y otras remuneraciones que no constituyen materia gravada del IESS</a:t>
                      </a:r>
                      <a:endParaRPr lang="es-CO" sz="1400" b="0" i="0" u="none" strike="noStrike" dirty="0">
                        <a:solidFill>
                          <a:srgbClr val="000000"/>
                        </a:solidFill>
                        <a:effectLst/>
                        <a:latin typeface="Calibri" panose="020F0502020204030204" pitchFamily="34" charset="0"/>
                      </a:endParaRPr>
                    </a:p>
                  </a:txBody>
                  <a:tcPr marL="4357" marR="4357" marT="4357" marB="0" anchor="b"/>
                </a:tc>
                <a:tc>
                  <a:txBody>
                    <a:bodyPr/>
                    <a:lstStyle/>
                    <a:p>
                      <a:pPr algn="r" fontAlgn="b"/>
                      <a:r>
                        <a:rPr lang="es-CO" sz="1400" u="none" strike="noStrike" dirty="0" smtClean="0">
                          <a:effectLst/>
                        </a:rPr>
                        <a:t>14400,00</a:t>
                      </a:r>
                      <a:endParaRPr lang="es-CO" sz="1400" b="0" i="0" u="none" strike="noStrike" dirty="0">
                        <a:solidFill>
                          <a:srgbClr val="000000"/>
                        </a:solidFill>
                        <a:effectLst/>
                        <a:latin typeface="Calibri" panose="020F0502020204030204" pitchFamily="34" charset="0"/>
                      </a:endParaRPr>
                    </a:p>
                  </a:txBody>
                  <a:tcPr marL="4357" marR="4357" marT="4357" marB="0" anchor="b"/>
                </a:tc>
              </a:tr>
              <a:tr h="87139">
                <a:tc>
                  <a:txBody>
                    <a:bodyPr/>
                    <a:lstStyle/>
                    <a:p>
                      <a:pPr algn="l" fontAlgn="b"/>
                      <a:r>
                        <a:rPr lang="es-CO" sz="1400" u="none" strike="noStrike" dirty="0">
                          <a:effectLst/>
                        </a:rPr>
                        <a:t>Transporte</a:t>
                      </a:r>
                      <a:endParaRPr lang="es-CO" sz="1400" b="0" i="0" u="none" strike="noStrike" dirty="0">
                        <a:solidFill>
                          <a:srgbClr val="000000"/>
                        </a:solidFill>
                        <a:effectLst/>
                        <a:latin typeface="Calibri" panose="020F0502020204030204" pitchFamily="34" charset="0"/>
                      </a:endParaRPr>
                    </a:p>
                  </a:txBody>
                  <a:tcPr marL="4357" marR="4357" marT="4357" marB="0" anchor="b"/>
                </a:tc>
                <a:tc>
                  <a:txBody>
                    <a:bodyPr/>
                    <a:lstStyle/>
                    <a:p>
                      <a:pPr algn="r" fontAlgn="b"/>
                      <a:r>
                        <a:rPr lang="es-CO" sz="1400" u="none" strike="noStrike" dirty="0">
                          <a:effectLst/>
                        </a:rPr>
                        <a:t>15498,52</a:t>
                      </a:r>
                      <a:endParaRPr lang="es-CO" sz="1400" b="0" i="0" u="none" strike="noStrike" dirty="0">
                        <a:solidFill>
                          <a:srgbClr val="000000"/>
                        </a:solidFill>
                        <a:effectLst/>
                        <a:latin typeface="Calibri" panose="020F0502020204030204" pitchFamily="34" charset="0"/>
                      </a:endParaRPr>
                    </a:p>
                  </a:txBody>
                  <a:tcPr marL="4357" marR="4357" marT="4357" marB="0" anchor="b"/>
                </a:tc>
              </a:tr>
              <a:tr h="87139">
                <a:tc>
                  <a:txBody>
                    <a:bodyPr/>
                    <a:lstStyle/>
                    <a:p>
                      <a:pPr algn="l" fontAlgn="b"/>
                      <a:r>
                        <a:rPr lang="es-CO" sz="1400" u="none" strike="noStrike" dirty="0">
                          <a:effectLst/>
                        </a:rPr>
                        <a:t>Provisiones</a:t>
                      </a:r>
                      <a:endParaRPr lang="es-CO" sz="1400" b="1" i="0" u="none" strike="noStrike" dirty="0">
                        <a:solidFill>
                          <a:srgbClr val="000000"/>
                        </a:solidFill>
                        <a:effectLst/>
                        <a:latin typeface="Calibri" panose="020F0502020204030204" pitchFamily="34" charset="0"/>
                      </a:endParaRPr>
                    </a:p>
                  </a:txBody>
                  <a:tcPr marL="4357" marR="4357" marT="4357" marB="0" anchor="b"/>
                </a:tc>
                <a:tc>
                  <a:txBody>
                    <a:bodyPr/>
                    <a:lstStyle/>
                    <a:p>
                      <a:pPr algn="r" fontAlgn="b"/>
                      <a:endParaRPr lang="es-CO" sz="1400" b="0" i="0" u="none" strike="noStrike">
                        <a:solidFill>
                          <a:srgbClr val="000000"/>
                        </a:solidFill>
                        <a:effectLst/>
                        <a:latin typeface="Calibri" panose="020F0502020204030204" pitchFamily="34" charset="0"/>
                      </a:endParaRPr>
                    </a:p>
                  </a:txBody>
                  <a:tcPr marL="4357" marR="4357" marT="4357" marB="0" anchor="b"/>
                </a:tc>
              </a:tr>
              <a:tr h="91496">
                <a:tc>
                  <a:txBody>
                    <a:bodyPr/>
                    <a:lstStyle/>
                    <a:p>
                      <a:pPr algn="l" fontAlgn="b"/>
                      <a:r>
                        <a:rPr lang="es-CO" sz="1400" u="none" strike="noStrike" dirty="0">
                          <a:effectLst/>
                        </a:rPr>
                        <a:t>Para cuentas incobrables</a:t>
                      </a:r>
                      <a:endParaRPr lang="es-CO" sz="1400" b="0" i="0" u="none" strike="noStrike" dirty="0">
                        <a:solidFill>
                          <a:srgbClr val="000000"/>
                        </a:solidFill>
                        <a:effectLst/>
                        <a:latin typeface="Calibri" panose="020F0502020204030204" pitchFamily="34" charset="0"/>
                      </a:endParaRPr>
                    </a:p>
                  </a:txBody>
                  <a:tcPr marL="4357" marR="4357" marT="4357" marB="0" anchor="b"/>
                </a:tc>
                <a:tc>
                  <a:txBody>
                    <a:bodyPr/>
                    <a:lstStyle/>
                    <a:p>
                      <a:pPr algn="r" fontAlgn="b"/>
                      <a:r>
                        <a:rPr lang="es-CO" sz="1400" u="none" strike="noStrike" dirty="0">
                          <a:effectLst/>
                        </a:rPr>
                        <a:t>15409,73</a:t>
                      </a:r>
                      <a:endParaRPr lang="es-CO" sz="1400" b="0" i="0" u="none" strike="noStrike" dirty="0">
                        <a:solidFill>
                          <a:srgbClr val="000000"/>
                        </a:solidFill>
                        <a:effectLst/>
                        <a:latin typeface="Calibri" panose="020F0502020204030204" pitchFamily="34" charset="0"/>
                      </a:endParaRPr>
                    </a:p>
                  </a:txBody>
                  <a:tcPr marL="4357" marR="4357" marT="4357" marB="0" anchor="b"/>
                </a:tc>
              </a:tr>
              <a:tr h="87139">
                <a:tc>
                  <a:txBody>
                    <a:bodyPr/>
                    <a:lstStyle/>
                    <a:p>
                      <a:pPr algn="l" fontAlgn="b"/>
                      <a:r>
                        <a:rPr lang="es-CO" sz="1400" u="none" strike="noStrike" dirty="0">
                          <a:effectLst/>
                        </a:rPr>
                        <a:t>Pagos por otros servicios </a:t>
                      </a:r>
                      <a:endParaRPr lang="es-CO" sz="1400" b="0" i="0" u="none" strike="noStrike" dirty="0">
                        <a:solidFill>
                          <a:srgbClr val="000000"/>
                        </a:solidFill>
                        <a:effectLst/>
                        <a:latin typeface="Calibri" panose="020F0502020204030204" pitchFamily="34" charset="0"/>
                      </a:endParaRPr>
                    </a:p>
                  </a:txBody>
                  <a:tcPr marL="4357" marR="4357" marT="4357" marB="0" anchor="b"/>
                </a:tc>
                <a:tc>
                  <a:txBody>
                    <a:bodyPr/>
                    <a:lstStyle/>
                    <a:p>
                      <a:pPr algn="r" fontAlgn="b"/>
                      <a:r>
                        <a:rPr lang="es-CO" sz="1400" u="none" strike="noStrike">
                          <a:effectLst/>
                        </a:rPr>
                        <a:t>33695,83</a:t>
                      </a:r>
                      <a:endParaRPr lang="es-CO" sz="1400" b="0" i="0" u="none" strike="noStrike">
                        <a:solidFill>
                          <a:srgbClr val="000000"/>
                        </a:solidFill>
                        <a:effectLst/>
                        <a:latin typeface="Calibri" panose="020F0502020204030204" pitchFamily="34" charset="0"/>
                      </a:endParaRPr>
                    </a:p>
                  </a:txBody>
                  <a:tcPr marL="4357" marR="4357" marT="4357" marB="0" anchor="b"/>
                </a:tc>
              </a:tr>
              <a:tr h="87139">
                <a:tc>
                  <a:txBody>
                    <a:bodyPr/>
                    <a:lstStyle/>
                    <a:p>
                      <a:pPr algn="l" fontAlgn="b"/>
                      <a:r>
                        <a:rPr lang="es-CO" sz="1400" b="1" u="none" strike="noStrike" dirty="0">
                          <a:effectLst/>
                        </a:rPr>
                        <a:t>TOTAL GASTOS</a:t>
                      </a:r>
                      <a:endParaRPr lang="es-CO" sz="1400" b="1" i="0" u="none" strike="noStrike" dirty="0">
                        <a:solidFill>
                          <a:srgbClr val="000000"/>
                        </a:solidFill>
                        <a:effectLst/>
                        <a:latin typeface="Calibri" panose="020F0502020204030204" pitchFamily="34" charset="0"/>
                      </a:endParaRPr>
                    </a:p>
                  </a:txBody>
                  <a:tcPr marL="4357" marR="4357" marT="4357" marB="0" anchor="b"/>
                </a:tc>
                <a:tc>
                  <a:txBody>
                    <a:bodyPr/>
                    <a:lstStyle/>
                    <a:p>
                      <a:pPr algn="r" fontAlgn="b"/>
                      <a:r>
                        <a:rPr lang="es-CO" sz="1400" b="1" u="none" strike="noStrike" dirty="0">
                          <a:effectLst/>
                        </a:rPr>
                        <a:t>120790,48</a:t>
                      </a:r>
                      <a:endParaRPr lang="es-CO" sz="1400" b="1" i="0" u="none" strike="noStrike" dirty="0">
                        <a:solidFill>
                          <a:srgbClr val="000000"/>
                        </a:solidFill>
                        <a:effectLst/>
                        <a:latin typeface="Calibri" panose="020F0502020204030204" pitchFamily="34" charset="0"/>
                      </a:endParaRPr>
                    </a:p>
                  </a:txBody>
                  <a:tcPr marL="4357" marR="4357" marT="4357" marB="0" anchor="b"/>
                </a:tc>
              </a:tr>
              <a:tr h="87139">
                <a:tc>
                  <a:txBody>
                    <a:bodyPr/>
                    <a:lstStyle/>
                    <a:p>
                      <a:pPr algn="l" fontAlgn="b"/>
                      <a:r>
                        <a:rPr lang="es-CO" sz="1400" b="1" u="none" strike="noStrike">
                          <a:effectLst/>
                        </a:rPr>
                        <a:t>TOTAL COSTOS Y GASTOS</a:t>
                      </a:r>
                      <a:endParaRPr lang="es-CO" sz="1400" b="1" i="0" u="none" strike="noStrike">
                        <a:solidFill>
                          <a:srgbClr val="000000"/>
                        </a:solidFill>
                        <a:effectLst/>
                        <a:latin typeface="Calibri" panose="020F0502020204030204" pitchFamily="34" charset="0"/>
                      </a:endParaRPr>
                    </a:p>
                  </a:txBody>
                  <a:tcPr marL="4357" marR="4357" marT="4357" marB="0" anchor="b"/>
                </a:tc>
                <a:tc>
                  <a:txBody>
                    <a:bodyPr/>
                    <a:lstStyle/>
                    <a:p>
                      <a:pPr algn="r" fontAlgn="b"/>
                      <a:r>
                        <a:rPr lang="es-CO" sz="1400" b="1" u="none" strike="noStrike" dirty="0">
                          <a:effectLst/>
                        </a:rPr>
                        <a:t>451673,92</a:t>
                      </a:r>
                      <a:endParaRPr lang="es-CO" sz="1400" b="1" i="0" u="none" strike="noStrike" dirty="0">
                        <a:solidFill>
                          <a:srgbClr val="000000"/>
                        </a:solidFill>
                        <a:effectLst/>
                        <a:latin typeface="Calibri" panose="020F0502020204030204" pitchFamily="34" charset="0"/>
                      </a:endParaRPr>
                    </a:p>
                  </a:txBody>
                  <a:tcPr marL="4357" marR="4357" marT="4357" marB="0" anchor="b"/>
                </a:tc>
              </a:tr>
              <a:tr h="157722">
                <a:tc>
                  <a:txBody>
                    <a:bodyPr/>
                    <a:lstStyle/>
                    <a:p>
                      <a:pPr algn="l" fontAlgn="t"/>
                      <a:r>
                        <a:rPr lang="es-CO" sz="1400" b="1" u="none" strike="noStrike" dirty="0">
                          <a:effectLst/>
                        </a:rPr>
                        <a:t>UTILIDAD ANTES DE IMPUESTOS Y PARTICIPACIONES</a:t>
                      </a:r>
                      <a:endParaRPr lang="es-CO" sz="1400" b="1" i="1" u="none" strike="noStrike" dirty="0">
                        <a:solidFill>
                          <a:srgbClr val="000000"/>
                        </a:solidFill>
                        <a:effectLst/>
                        <a:latin typeface="Calibri" panose="020F0502020204030204" pitchFamily="34" charset="0"/>
                      </a:endParaRPr>
                    </a:p>
                  </a:txBody>
                  <a:tcPr marL="4357" marR="4357" marT="4357" marB="0"/>
                </a:tc>
                <a:tc>
                  <a:txBody>
                    <a:bodyPr/>
                    <a:lstStyle/>
                    <a:p>
                      <a:pPr algn="r" fontAlgn="t"/>
                      <a:r>
                        <a:rPr lang="es-CO" sz="1400" b="1" u="none" strike="noStrike" dirty="0">
                          <a:effectLst/>
                        </a:rPr>
                        <a:t>                      57.620,99 </a:t>
                      </a:r>
                      <a:endParaRPr lang="es-CO" sz="1400" b="1" i="0" u="none" strike="noStrike" dirty="0">
                        <a:solidFill>
                          <a:srgbClr val="000000"/>
                        </a:solidFill>
                        <a:effectLst/>
                        <a:latin typeface="Calibri" panose="020F0502020204030204" pitchFamily="34" charset="0"/>
                      </a:endParaRPr>
                    </a:p>
                  </a:txBody>
                  <a:tcPr marL="4357" marR="4357" marT="4357" marB="0"/>
                </a:tc>
              </a:tr>
              <a:tr h="157722">
                <a:tc>
                  <a:txBody>
                    <a:bodyPr/>
                    <a:lstStyle/>
                    <a:p>
                      <a:pPr algn="l" fontAlgn="t"/>
                      <a:r>
                        <a:rPr lang="es-CO" sz="1400" u="none" strike="noStrike" dirty="0">
                          <a:effectLst/>
                        </a:rPr>
                        <a:t>15% Reparto trabajadores</a:t>
                      </a:r>
                      <a:endParaRPr lang="es-CO" sz="1400" b="0" i="0" u="none" strike="noStrike" dirty="0">
                        <a:solidFill>
                          <a:srgbClr val="000000"/>
                        </a:solidFill>
                        <a:effectLst/>
                        <a:latin typeface="Calibri" panose="020F0502020204030204" pitchFamily="34" charset="0"/>
                      </a:endParaRPr>
                    </a:p>
                  </a:txBody>
                  <a:tcPr marL="4357" marR="4357" marT="4357" marB="0"/>
                </a:tc>
                <a:tc>
                  <a:txBody>
                    <a:bodyPr/>
                    <a:lstStyle/>
                    <a:p>
                      <a:pPr algn="r" fontAlgn="t"/>
                      <a:r>
                        <a:rPr lang="es-CO" sz="1400" u="none" strike="noStrike">
                          <a:effectLst/>
                        </a:rPr>
                        <a:t>                        8.643,15 </a:t>
                      </a:r>
                      <a:endParaRPr lang="es-CO" sz="1400" b="0" i="0" u="none" strike="noStrike">
                        <a:solidFill>
                          <a:srgbClr val="000000"/>
                        </a:solidFill>
                        <a:effectLst/>
                        <a:latin typeface="Calibri" panose="020F0502020204030204" pitchFamily="34" charset="0"/>
                      </a:endParaRPr>
                    </a:p>
                  </a:txBody>
                  <a:tcPr marL="4357" marR="4357" marT="4357" marB="0"/>
                </a:tc>
              </a:tr>
              <a:tr h="157722">
                <a:tc>
                  <a:txBody>
                    <a:bodyPr/>
                    <a:lstStyle/>
                    <a:p>
                      <a:pPr algn="l" fontAlgn="t"/>
                      <a:r>
                        <a:rPr lang="es-CO" sz="1400" b="1" u="none" strike="noStrike" dirty="0">
                          <a:effectLst/>
                        </a:rPr>
                        <a:t>Utilidad antes del IR</a:t>
                      </a:r>
                      <a:endParaRPr lang="es-CO" sz="1400" b="1" i="0" u="none" strike="noStrike" dirty="0">
                        <a:solidFill>
                          <a:srgbClr val="000000"/>
                        </a:solidFill>
                        <a:effectLst/>
                        <a:latin typeface="Calibri" panose="020F0502020204030204" pitchFamily="34" charset="0"/>
                      </a:endParaRPr>
                    </a:p>
                  </a:txBody>
                  <a:tcPr marL="4357" marR="4357" marT="4357" marB="0"/>
                </a:tc>
                <a:tc>
                  <a:txBody>
                    <a:bodyPr/>
                    <a:lstStyle/>
                    <a:p>
                      <a:pPr algn="r" fontAlgn="t"/>
                      <a:r>
                        <a:rPr lang="es-CO" sz="1400" b="1" u="none" strike="noStrike" dirty="0">
                          <a:effectLst/>
                        </a:rPr>
                        <a:t>                      57.645,97 </a:t>
                      </a:r>
                      <a:endParaRPr lang="es-CO" sz="1400" b="1" i="0" u="none" strike="noStrike" dirty="0">
                        <a:solidFill>
                          <a:srgbClr val="000000"/>
                        </a:solidFill>
                        <a:effectLst/>
                        <a:latin typeface="Calibri" panose="020F0502020204030204" pitchFamily="34" charset="0"/>
                      </a:endParaRPr>
                    </a:p>
                  </a:txBody>
                  <a:tcPr marL="4357" marR="4357" marT="4357" marB="0"/>
                </a:tc>
              </a:tr>
              <a:tr h="157722">
                <a:tc>
                  <a:txBody>
                    <a:bodyPr/>
                    <a:lstStyle/>
                    <a:p>
                      <a:pPr algn="l" fontAlgn="t"/>
                      <a:r>
                        <a:rPr lang="es-CO" sz="1400" u="none" strike="noStrike" dirty="0">
                          <a:effectLst/>
                        </a:rPr>
                        <a:t>IR</a:t>
                      </a:r>
                      <a:endParaRPr lang="es-CO" sz="1400" b="0" i="0" u="none" strike="noStrike" dirty="0">
                        <a:solidFill>
                          <a:srgbClr val="000000"/>
                        </a:solidFill>
                        <a:effectLst/>
                        <a:latin typeface="Calibri" panose="020F0502020204030204" pitchFamily="34" charset="0"/>
                      </a:endParaRPr>
                    </a:p>
                  </a:txBody>
                  <a:tcPr marL="4357" marR="4357" marT="4357" marB="0"/>
                </a:tc>
                <a:tc>
                  <a:txBody>
                    <a:bodyPr/>
                    <a:lstStyle/>
                    <a:p>
                      <a:pPr algn="r" fontAlgn="t"/>
                      <a:r>
                        <a:rPr lang="es-CO" sz="1400" u="none" strike="noStrike">
                          <a:effectLst/>
                        </a:rPr>
                        <a:t>                      12.105,65 </a:t>
                      </a:r>
                      <a:endParaRPr lang="es-CO" sz="1400" b="0" i="0" u="none" strike="noStrike">
                        <a:solidFill>
                          <a:srgbClr val="000000"/>
                        </a:solidFill>
                        <a:effectLst/>
                        <a:latin typeface="Calibri" panose="020F0502020204030204" pitchFamily="34" charset="0"/>
                      </a:endParaRPr>
                    </a:p>
                  </a:txBody>
                  <a:tcPr marL="4357" marR="4357" marT="4357" marB="0"/>
                </a:tc>
              </a:tr>
              <a:tr h="157722">
                <a:tc>
                  <a:txBody>
                    <a:bodyPr/>
                    <a:lstStyle/>
                    <a:p>
                      <a:pPr algn="l" fontAlgn="t"/>
                      <a:r>
                        <a:rPr lang="es-CO" sz="1400" b="1" u="none" strike="noStrike" dirty="0">
                          <a:effectLst/>
                        </a:rPr>
                        <a:t>UTILIDAD NETA DEL EJERCICIO</a:t>
                      </a:r>
                      <a:endParaRPr lang="es-CO" sz="1400" b="1" i="1" u="none" strike="noStrike" dirty="0">
                        <a:solidFill>
                          <a:srgbClr val="000000"/>
                        </a:solidFill>
                        <a:effectLst/>
                        <a:latin typeface="Calibri" panose="020F0502020204030204" pitchFamily="34" charset="0"/>
                      </a:endParaRPr>
                    </a:p>
                  </a:txBody>
                  <a:tcPr marL="4357" marR="4357" marT="4357" marB="0"/>
                </a:tc>
                <a:tc>
                  <a:txBody>
                    <a:bodyPr/>
                    <a:lstStyle/>
                    <a:p>
                      <a:pPr algn="r" fontAlgn="t"/>
                      <a:r>
                        <a:rPr lang="es-CO" sz="1400" b="1" u="sng" strike="noStrike" dirty="0">
                          <a:effectLst/>
                        </a:rPr>
                        <a:t>                     45.540,32 </a:t>
                      </a:r>
                      <a:endParaRPr lang="es-CO" sz="1400" b="1" i="1" u="sng" strike="noStrike" dirty="0">
                        <a:solidFill>
                          <a:srgbClr val="000000"/>
                        </a:solidFill>
                        <a:effectLst/>
                        <a:latin typeface="Calibri" panose="020F0502020204030204" pitchFamily="34" charset="0"/>
                      </a:endParaRPr>
                    </a:p>
                  </a:txBody>
                  <a:tcPr marL="4357" marR="4357" marT="4357" marB="0"/>
                </a:tc>
              </a:tr>
            </a:tbl>
          </a:graphicData>
        </a:graphic>
      </p:graphicFrame>
    </p:spTree>
    <p:extLst>
      <p:ext uri="{BB962C8B-B14F-4D97-AF65-F5344CB8AC3E}">
        <p14:creationId xmlns:p14="http://schemas.microsoft.com/office/powerpoint/2010/main" val="683173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94614" y="274154"/>
            <a:ext cx="8911687" cy="1280890"/>
          </a:xfrm>
        </p:spPr>
        <p:txBody>
          <a:bodyPr/>
          <a:lstStyle/>
          <a:p>
            <a:pPr algn="ctr"/>
            <a:r>
              <a:rPr lang="es-CO" dirty="0" smtClean="0"/>
              <a:t>Balance General </a:t>
            </a:r>
            <a:br>
              <a:rPr lang="es-CO" dirty="0" smtClean="0"/>
            </a:br>
            <a:r>
              <a:rPr lang="es-CO" dirty="0" smtClean="0"/>
              <a:t>(Proyectado)</a:t>
            </a:r>
            <a:endParaRPr lang="es-CO" dirty="0"/>
          </a:p>
        </p:txBody>
      </p:sp>
      <p:graphicFrame>
        <p:nvGraphicFramePr>
          <p:cNvPr id="5" name="Tabla 4"/>
          <p:cNvGraphicFramePr>
            <a:graphicFrameLocks noGrp="1"/>
          </p:cNvGraphicFramePr>
          <p:nvPr>
            <p:extLst>
              <p:ext uri="{D42A27DB-BD31-4B8C-83A1-F6EECF244321}">
                <p14:modId xmlns:p14="http://schemas.microsoft.com/office/powerpoint/2010/main" val="186513778"/>
              </p:ext>
            </p:extLst>
          </p:nvPr>
        </p:nvGraphicFramePr>
        <p:xfrm>
          <a:off x="770890" y="2026567"/>
          <a:ext cx="10134355" cy="4133850"/>
        </p:xfrm>
        <a:graphic>
          <a:graphicData uri="http://schemas.openxmlformats.org/drawingml/2006/table">
            <a:tbl>
              <a:tblPr>
                <a:tableStyleId>{5C22544A-7EE6-4342-B048-85BDC9FD1C3A}</a:tableStyleId>
              </a:tblPr>
              <a:tblGrid>
                <a:gridCol w="6386266"/>
                <a:gridCol w="1249363"/>
                <a:gridCol w="1249363"/>
                <a:gridCol w="1249363"/>
              </a:tblGrid>
              <a:tr h="190500">
                <a:tc>
                  <a:txBody>
                    <a:bodyPr/>
                    <a:lstStyle/>
                    <a:p>
                      <a:pPr algn="l" fontAlgn="b"/>
                      <a:endParaRPr lang="es-CO"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CO" sz="1400" b="1" u="none" strike="noStrike" dirty="0">
                          <a:effectLst>
                            <a:outerShdw blurRad="38100" dist="38100" dir="2700000" algn="tl">
                              <a:srgbClr val="000000">
                                <a:alpha val="43137"/>
                              </a:srgbClr>
                            </a:outerShdw>
                          </a:effectLst>
                        </a:rPr>
                        <a:t>2015</a:t>
                      </a:r>
                      <a:endParaRPr lang="es-CO"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b"/>
                </a:tc>
                <a:tc>
                  <a:txBody>
                    <a:bodyPr/>
                    <a:lstStyle/>
                    <a:p>
                      <a:pPr algn="ctr" fontAlgn="b"/>
                      <a:r>
                        <a:rPr lang="es-CO" sz="1400" b="1" u="none" strike="noStrike">
                          <a:effectLst>
                            <a:outerShdw blurRad="38100" dist="38100" dir="2700000" algn="tl">
                              <a:srgbClr val="000000">
                                <a:alpha val="43137"/>
                              </a:srgbClr>
                            </a:outerShdw>
                          </a:effectLst>
                        </a:rPr>
                        <a:t>2016</a:t>
                      </a:r>
                      <a:endParaRPr lang="es-CO" sz="1400" b="1" i="0" u="none" strike="noStrike">
                        <a:solidFill>
                          <a:srgbClr val="000000"/>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b"/>
                </a:tc>
                <a:tc>
                  <a:txBody>
                    <a:bodyPr/>
                    <a:lstStyle/>
                    <a:p>
                      <a:pPr algn="ctr" fontAlgn="b"/>
                      <a:r>
                        <a:rPr lang="es-CO" sz="1400" b="1" u="none" strike="noStrike" dirty="0">
                          <a:effectLst>
                            <a:outerShdw blurRad="38100" dist="38100" dir="2700000" algn="tl">
                              <a:srgbClr val="000000">
                                <a:alpha val="43137"/>
                              </a:srgbClr>
                            </a:outerShdw>
                          </a:effectLst>
                        </a:rPr>
                        <a:t>2017</a:t>
                      </a:r>
                      <a:endParaRPr lang="es-CO"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b"/>
                </a:tc>
              </a:tr>
              <a:tr h="190500">
                <a:tc>
                  <a:txBody>
                    <a:bodyPr/>
                    <a:lstStyle/>
                    <a:p>
                      <a:pPr algn="l" fontAlgn="b"/>
                      <a:r>
                        <a:rPr lang="es-CO" sz="1400" u="none" strike="noStrike">
                          <a:effectLst/>
                        </a:rPr>
                        <a:t>ACTIVO</a:t>
                      </a:r>
                      <a:endParaRPr lang="es-CO"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s-CO"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s-CO"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s-CO" sz="14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l" fontAlgn="t"/>
                      <a:r>
                        <a:rPr lang="es-CO" sz="1400" u="none" strike="noStrike">
                          <a:effectLst/>
                        </a:rPr>
                        <a:t>ACTIVO CORRIENTE</a:t>
                      </a:r>
                      <a:endParaRPr lang="es-CO" sz="1400" b="1" i="0" u="none" strike="noStrike">
                        <a:solidFill>
                          <a:srgbClr val="000000"/>
                        </a:solidFill>
                        <a:effectLst/>
                        <a:latin typeface="Calibri" panose="020F0502020204030204" pitchFamily="34" charset="0"/>
                      </a:endParaRPr>
                    </a:p>
                  </a:txBody>
                  <a:tcPr marL="9525" marR="9525" marT="9525" marB="0"/>
                </a:tc>
                <a:tc>
                  <a:txBody>
                    <a:bodyPr/>
                    <a:lstStyle/>
                    <a:p>
                      <a:pPr algn="l" fontAlgn="b"/>
                      <a:endParaRPr lang="es-CO"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s-CO"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s-CO" sz="1400" b="0" i="0" u="none" strike="noStrike">
                        <a:solidFill>
                          <a:srgbClr val="000000"/>
                        </a:solidFill>
                        <a:effectLst/>
                        <a:latin typeface="Calibri" panose="020F0502020204030204" pitchFamily="34" charset="0"/>
                      </a:endParaRPr>
                    </a:p>
                  </a:txBody>
                  <a:tcPr marL="9525" marR="9525" marT="9525" marB="0" anchor="b"/>
                </a:tc>
              </a:tr>
              <a:tr h="381000">
                <a:tc>
                  <a:txBody>
                    <a:bodyPr/>
                    <a:lstStyle/>
                    <a:p>
                      <a:pPr algn="l" fontAlgn="t"/>
                      <a:r>
                        <a:rPr lang="es-CO" sz="1400" u="none" strike="noStrike" dirty="0">
                          <a:effectLst/>
                        </a:rPr>
                        <a:t>CUENTAS Y DOCUMENTOS POR COBRAR CLIENTES</a:t>
                      </a:r>
                      <a:endParaRPr lang="es-CO" sz="1400" b="1" i="0" u="none" strike="noStrike" dirty="0">
                        <a:solidFill>
                          <a:srgbClr val="000000"/>
                        </a:solidFill>
                        <a:effectLst/>
                        <a:latin typeface="Calibri" panose="020F0502020204030204" pitchFamily="34" charset="0"/>
                      </a:endParaRPr>
                    </a:p>
                  </a:txBody>
                  <a:tcPr marL="9525" marR="9525" marT="9525" marB="0"/>
                </a:tc>
                <a:tc>
                  <a:txBody>
                    <a:bodyPr/>
                    <a:lstStyle/>
                    <a:p>
                      <a:pPr algn="r" fontAlgn="b"/>
                      <a:endParaRPr lang="es-CO"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s-CO"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s-CO" sz="14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l" fontAlgn="t"/>
                      <a:r>
                        <a:rPr lang="es-CO" sz="1400" u="none" strike="noStrike">
                          <a:effectLst/>
                        </a:rPr>
                        <a:t>Relacionados/ Locales</a:t>
                      </a:r>
                      <a:endParaRPr lang="es-CO" sz="1400" b="0" i="0" u="none" strike="noStrike">
                        <a:solidFill>
                          <a:srgbClr val="000000"/>
                        </a:solidFill>
                        <a:effectLst/>
                        <a:latin typeface="Calibri" panose="020F0502020204030204" pitchFamily="34" charset="0"/>
                      </a:endParaRPr>
                    </a:p>
                  </a:txBody>
                  <a:tcPr marL="9525" marR="9525" marT="9525" marB="0"/>
                </a:tc>
                <a:tc>
                  <a:txBody>
                    <a:bodyPr/>
                    <a:lstStyle/>
                    <a:p>
                      <a:pPr algn="r" fontAlgn="b"/>
                      <a:r>
                        <a:rPr lang="es-CO" sz="1400" u="none" strike="noStrike">
                          <a:effectLst/>
                        </a:rPr>
                        <a:t>  266.845,11 </a:t>
                      </a:r>
                      <a:endParaRPr lang="es-CO"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400" u="none" strike="noStrike">
                          <a:effectLst/>
                        </a:rPr>
                        <a:t>  276.611,64 </a:t>
                      </a:r>
                      <a:endParaRPr lang="es-CO"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400" u="none" strike="noStrike" dirty="0">
                          <a:effectLst/>
                        </a:rPr>
                        <a:t>  286.265,39 </a:t>
                      </a:r>
                      <a:endParaRPr lang="es-CO" sz="1400" b="0" i="0" u="none" strike="noStrike" dirty="0">
                        <a:solidFill>
                          <a:srgbClr val="000000"/>
                        </a:solidFill>
                        <a:effectLst/>
                        <a:latin typeface="Calibri" panose="020F0502020204030204" pitchFamily="34" charset="0"/>
                      </a:endParaRPr>
                    </a:p>
                  </a:txBody>
                  <a:tcPr marL="9525" marR="9525" marT="9525" marB="0" anchor="b"/>
                </a:tc>
              </a:tr>
              <a:tr h="381000">
                <a:tc>
                  <a:txBody>
                    <a:bodyPr/>
                    <a:lstStyle/>
                    <a:p>
                      <a:pPr algn="l" fontAlgn="t"/>
                      <a:r>
                        <a:rPr lang="es-CO" sz="1400" u="none" strike="noStrike">
                          <a:effectLst/>
                        </a:rPr>
                        <a:t>OTRAS CUENTAS Y DOCUMENTOS POR COBRAR- CORRIENTE</a:t>
                      </a:r>
                      <a:endParaRPr lang="es-CO" sz="1400" b="1" i="0" u="none" strike="noStrike">
                        <a:solidFill>
                          <a:srgbClr val="000000"/>
                        </a:solidFill>
                        <a:effectLst/>
                        <a:latin typeface="Calibri" panose="020F0502020204030204" pitchFamily="34" charset="0"/>
                      </a:endParaRPr>
                    </a:p>
                  </a:txBody>
                  <a:tcPr marL="9525" marR="9525" marT="9525" marB="0"/>
                </a:tc>
                <a:tc>
                  <a:txBody>
                    <a:bodyPr/>
                    <a:lstStyle/>
                    <a:p>
                      <a:pPr algn="r" fontAlgn="b"/>
                      <a:endParaRPr lang="es-CO"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s-CO"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s-CO" sz="14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l" fontAlgn="t"/>
                      <a:r>
                        <a:rPr lang="es-CO" sz="1400" u="none" strike="noStrike">
                          <a:effectLst/>
                        </a:rPr>
                        <a:t>TOTAL DE ACTIVO CORRIENTE</a:t>
                      </a:r>
                      <a:endParaRPr lang="es-CO" sz="1400" b="1" i="0" u="none" strike="noStrike">
                        <a:solidFill>
                          <a:srgbClr val="000000"/>
                        </a:solidFill>
                        <a:effectLst/>
                        <a:latin typeface="Calibri" panose="020F0502020204030204" pitchFamily="34" charset="0"/>
                      </a:endParaRPr>
                    </a:p>
                  </a:txBody>
                  <a:tcPr marL="9525" marR="9525" marT="9525" marB="0"/>
                </a:tc>
                <a:tc>
                  <a:txBody>
                    <a:bodyPr/>
                    <a:lstStyle/>
                    <a:p>
                      <a:pPr algn="r" fontAlgn="b"/>
                      <a:r>
                        <a:rPr lang="es-CO" sz="1400" b="1" u="none" strike="noStrike" dirty="0">
                          <a:effectLst/>
                        </a:rPr>
                        <a:t>  318.891,73 </a:t>
                      </a:r>
                      <a:endParaRPr lang="es-CO"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O" sz="1400" b="1" u="none" strike="noStrike">
                          <a:effectLst/>
                        </a:rPr>
                        <a:t>  330.563,17 </a:t>
                      </a:r>
                      <a:endParaRPr lang="es-CO"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400" b="1" u="none" strike="noStrike" dirty="0">
                          <a:effectLst/>
                        </a:rPr>
                        <a:t>  342.099,82 </a:t>
                      </a:r>
                      <a:endParaRPr lang="es-CO" sz="1400" b="1"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l" fontAlgn="t"/>
                      <a:r>
                        <a:rPr lang="es-CO" sz="1400" u="none" strike="noStrike">
                          <a:effectLst/>
                        </a:rPr>
                        <a:t>ACTIVO NO CORRIENTE</a:t>
                      </a:r>
                      <a:endParaRPr lang="es-CO" sz="1400" b="1" i="0" u="none" strike="noStrike">
                        <a:solidFill>
                          <a:srgbClr val="000000"/>
                        </a:solidFill>
                        <a:effectLst/>
                        <a:latin typeface="Calibri" panose="020F0502020204030204" pitchFamily="34" charset="0"/>
                      </a:endParaRPr>
                    </a:p>
                  </a:txBody>
                  <a:tcPr marL="9525" marR="9525" marT="9525" marB="0"/>
                </a:tc>
                <a:tc>
                  <a:txBody>
                    <a:bodyPr/>
                    <a:lstStyle/>
                    <a:p>
                      <a:pPr algn="r" fontAlgn="b"/>
                      <a:endParaRPr lang="es-CO"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s-CO"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s-CO" sz="1400" b="0" i="0" u="none" strike="noStrike" dirty="0">
                        <a:solidFill>
                          <a:srgbClr val="000000"/>
                        </a:solidFill>
                        <a:effectLst/>
                        <a:latin typeface="Calibri" panose="020F0502020204030204" pitchFamily="34" charset="0"/>
                      </a:endParaRPr>
                    </a:p>
                  </a:txBody>
                  <a:tcPr marL="9525" marR="9525" marT="9525" marB="0" anchor="b"/>
                </a:tc>
              </a:tr>
              <a:tr h="571500">
                <a:tc>
                  <a:txBody>
                    <a:bodyPr/>
                    <a:lstStyle/>
                    <a:p>
                      <a:pPr algn="l" fontAlgn="t"/>
                      <a:r>
                        <a:rPr lang="es-CO" sz="1400" u="none" strike="noStrike">
                          <a:effectLst/>
                        </a:rPr>
                        <a:t>PROPIEDADES, PLANTA Y EQUIPO, PROPIEDADES DE INVERSIÓN Y ACTIVOS BIOLÓGICOS</a:t>
                      </a:r>
                      <a:endParaRPr lang="es-CO" sz="1400" b="1" i="0" u="none" strike="noStrike">
                        <a:solidFill>
                          <a:srgbClr val="000000"/>
                        </a:solidFill>
                        <a:effectLst/>
                        <a:latin typeface="Calibri" panose="020F0502020204030204" pitchFamily="34" charset="0"/>
                      </a:endParaRPr>
                    </a:p>
                  </a:txBody>
                  <a:tcPr marL="9525" marR="9525" marT="9525" marB="0"/>
                </a:tc>
                <a:tc>
                  <a:txBody>
                    <a:bodyPr/>
                    <a:lstStyle/>
                    <a:p>
                      <a:pPr algn="r" fontAlgn="b"/>
                      <a:endParaRPr lang="es-CO"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s-CO"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s-CO" sz="1400" b="0" i="0" u="none" strike="noStrike" dirty="0">
                        <a:solidFill>
                          <a:srgbClr val="000000"/>
                        </a:solidFill>
                        <a:effectLst/>
                        <a:latin typeface="Calibri" panose="020F0502020204030204" pitchFamily="34" charset="0"/>
                      </a:endParaRPr>
                    </a:p>
                  </a:txBody>
                  <a:tcPr marL="9525" marR="9525" marT="9525" marB="0" anchor="b"/>
                </a:tc>
              </a:tr>
              <a:tr h="571500">
                <a:tc>
                  <a:txBody>
                    <a:bodyPr/>
                    <a:lstStyle/>
                    <a:p>
                      <a:pPr algn="l" fontAlgn="t"/>
                      <a:r>
                        <a:rPr lang="es-CO" sz="1400" u="none" strike="noStrike">
                          <a:effectLst/>
                        </a:rPr>
                        <a:t>TOTAL PROPIEDADES, PLANTA Y EQUIPO, PROPIEDADES DE INVERSIÓN Y ACTIVOS BIOLÓGICOS</a:t>
                      </a:r>
                      <a:endParaRPr lang="es-CO" sz="1400" b="1" i="0" u="none" strike="noStrike">
                        <a:solidFill>
                          <a:srgbClr val="000000"/>
                        </a:solidFill>
                        <a:effectLst/>
                        <a:latin typeface="Calibri" panose="020F0502020204030204" pitchFamily="34" charset="0"/>
                      </a:endParaRPr>
                    </a:p>
                  </a:txBody>
                  <a:tcPr marL="9525" marR="9525" marT="9525" marB="0"/>
                </a:tc>
                <a:tc>
                  <a:txBody>
                    <a:bodyPr/>
                    <a:lstStyle/>
                    <a:p>
                      <a:pPr algn="r" fontAlgn="b"/>
                      <a:r>
                        <a:rPr lang="es-CO" sz="1400" b="1" u="none" strike="noStrike" dirty="0">
                          <a:effectLst/>
                        </a:rPr>
                        <a:t>       5.579,53 </a:t>
                      </a:r>
                      <a:endParaRPr lang="es-CO"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O" sz="1400" b="1" u="none" strike="noStrike" dirty="0">
                          <a:effectLst/>
                        </a:rPr>
                        <a:t>       5.783,74 </a:t>
                      </a:r>
                      <a:endParaRPr lang="es-CO"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O" sz="1400" b="1" u="none" strike="noStrike" dirty="0">
                          <a:effectLst/>
                        </a:rPr>
                        <a:t>       5.985,60 </a:t>
                      </a:r>
                      <a:endParaRPr lang="es-CO" sz="1400" b="1"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l" fontAlgn="t"/>
                      <a:r>
                        <a:rPr lang="es-CO" sz="1400" u="none" strike="noStrike">
                          <a:effectLst/>
                        </a:rPr>
                        <a:t>ACTIVO DIFERIDO (INTANGIBLE)</a:t>
                      </a:r>
                      <a:endParaRPr lang="es-CO" sz="1400" b="1" i="0" u="none" strike="noStrike">
                        <a:solidFill>
                          <a:srgbClr val="000000"/>
                        </a:solidFill>
                        <a:effectLst/>
                        <a:latin typeface="Calibri" panose="020F0502020204030204" pitchFamily="34" charset="0"/>
                      </a:endParaRPr>
                    </a:p>
                  </a:txBody>
                  <a:tcPr marL="9525" marR="9525" marT="9525" marB="0"/>
                </a:tc>
                <a:tc>
                  <a:txBody>
                    <a:bodyPr/>
                    <a:lstStyle/>
                    <a:p>
                      <a:pPr algn="r" fontAlgn="b"/>
                      <a:r>
                        <a:rPr lang="es-CO" sz="1400" u="none" strike="noStrike">
                          <a:effectLst/>
                        </a:rPr>
                        <a:t>                    -   </a:t>
                      </a:r>
                      <a:endParaRPr lang="es-CO"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400" u="none" strike="noStrike">
                          <a:effectLst/>
                        </a:rPr>
                        <a:t>                    -   </a:t>
                      </a:r>
                      <a:endParaRPr lang="es-CO"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400" u="none" strike="noStrike" dirty="0">
                          <a:effectLst/>
                        </a:rPr>
                        <a:t>                    -   </a:t>
                      </a:r>
                      <a:endParaRPr lang="es-CO" sz="14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l" fontAlgn="t"/>
                      <a:r>
                        <a:rPr lang="es-CO" sz="1400" u="none" strike="noStrike">
                          <a:effectLst/>
                        </a:rPr>
                        <a:t>TOTAL ACTIVO DIFERIDO</a:t>
                      </a:r>
                      <a:endParaRPr lang="es-CO" sz="1400" b="1" i="0" u="none" strike="noStrike">
                        <a:solidFill>
                          <a:srgbClr val="000000"/>
                        </a:solidFill>
                        <a:effectLst/>
                        <a:latin typeface="Calibri" panose="020F0502020204030204" pitchFamily="34" charset="0"/>
                      </a:endParaRPr>
                    </a:p>
                  </a:txBody>
                  <a:tcPr marL="9525" marR="9525" marT="9525" marB="0"/>
                </a:tc>
                <a:tc>
                  <a:txBody>
                    <a:bodyPr/>
                    <a:lstStyle/>
                    <a:p>
                      <a:pPr algn="r" fontAlgn="b"/>
                      <a:r>
                        <a:rPr lang="es-CO" sz="1400" u="none" strike="noStrike">
                          <a:effectLst/>
                        </a:rPr>
                        <a:t>                    -   </a:t>
                      </a:r>
                      <a:endParaRPr lang="es-CO"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400" u="none" strike="noStrike">
                          <a:effectLst/>
                        </a:rPr>
                        <a:t>                    -   </a:t>
                      </a:r>
                      <a:endParaRPr lang="es-CO"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400" u="none" strike="noStrike" dirty="0">
                          <a:effectLst/>
                        </a:rPr>
                        <a:t>                    -   </a:t>
                      </a:r>
                      <a:endParaRPr lang="es-CO" sz="14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l" fontAlgn="t"/>
                      <a:r>
                        <a:rPr lang="es-CO" sz="1400" u="none" strike="noStrike">
                          <a:effectLst/>
                        </a:rPr>
                        <a:t>TOTAL ACTIVO NO CORRIENTE</a:t>
                      </a:r>
                      <a:endParaRPr lang="es-CO" sz="1400" b="1" i="0" u="none" strike="noStrike">
                        <a:solidFill>
                          <a:srgbClr val="000000"/>
                        </a:solidFill>
                        <a:effectLst/>
                        <a:latin typeface="Calibri" panose="020F0502020204030204" pitchFamily="34" charset="0"/>
                      </a:endParaRPr>
                    </a:p>
                  </a:txBody>
                  <a:tcPr marL="9525" marR="9525" marT="9525" marB="0"/>
                </a:tc>
                <a:tc>
                  <a:txBody>
                    <a:bodyPr/>
                    <a:lstStyle/>
                    <a:p>
                      <a:pPr algn="r" fontAlgn="b"/>
                      <a:r>
                        <a:rPr lang="es-CO" sz="1400" b="1" u="none" strike="noStrike" dirty="0">
                          <a:effectLst/>
                        </a:rPr>
                        <a:t>4961,68</a:t>
                      </a:r>
                      <a:endParaRPr lang="es-CO"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O" sz="1400" b="1" u="none" strike="noStrike" dirty="0">
                          <a:effectLst/>
                        </a:rPr>
                        <a:t>5143,28</a:t>
                      </a:r>
                      <a:endParaRPr lang="es-CO"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O" sz="1400" b="1" u="none" strike="noStrike" dirty="0">
                          <a:effectLst/>
                        </a:rPr>
                        <a:t>5322,78</a:t>
                      </a:r>
                      <a:endParaRPr lang="es-CO" sz="1400" b="1"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l" fontAlgn="t"/>
                      <a:r>
                        <a:rPr lang="es-CO" sz="1400" u="none" strike="noStrike">
                          <a:effectLst/>
                        </a:rPr>
                        <a:t>TOTAL DEL ACTIVO</a:t>
                      </a:r>
                      <a:endParaRPr lang="es-CO" sz="1400" b="1" i="0" u="none" strike="noStrike">
                        <a:solidFill>
                          <a:srgbClr val="000000"/>
                        </a:solidFill>
                        <a:effectLst/>
                        <a:latin typeface="Calibri" panose="020F0502020204030204" pitchFamily="34" charset="0"/>
                      </a:endParaRPr>
                    </a:p>
                  </a:txBody>
                  <a:tcPr marL="9525" marR="9525" marT="9525" marB="0"/>
                </a:tc>
                <a:tc>
                  <a:txBody>
                    <a:bodyPr/>
                    <a:lstStyle/>
                    <a:p>
                      <a:pPr algn="r" fontAlgn="b"/>
                      <a:r>
                        <a:rPr lang="es-CO" sz="1400" b="1" u="none" strike="noStrike" dirty="0">
                          <a:effectLst/>
                        </a:rPr>
                        <a:t>323853,41</a:t>
                      </a:r>
                      <a:endParaRPr lang="es-CO"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O" sz="1400" b="1" u="none" strike="noStrike" dirty="0">
                          <a:effectLst/>
                        </a:rPr>
                        <a:t>335706,45</a:t>
                      </a:r>
                      <a:endParaRPr lang="es-CO"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O" sz="1400" b="1" u="none" strike="noStrike" dirty="0">
                          <a:effectLst/>
                        </a:rPr>
                        <a:t>347422,60</a:t>
                      </a:r>
                      <a:endParaRPr lang="es-CO" sz="1400" b="1"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1677942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4193620907"/>
              </p:ext>
            </p:extLst>
          </p:nvPr>
        </p:nvGraphicFramePr>
        <p:xfrm>
          <a:off x="1345318" y="1110543"/>
          <a:ext cx="9155575" cy="5113561"/>
        </p:xfrm>
        <a:graphic>
          <a:graphicData uri="http://schemas.openxmlformats.org/drawingml/2006/table">
            <a:tbl>
              <a:tblPr>
                <a:tableStyleId>{5C22544A-7EE6-4342-B048-85BDC9FD1C3A}</a:tableStyleId>
              </a:tblPr>
              <a:tblGrid>
                <a:gridCol w="5414284"/>
                <a:gridCol w="1247097"/>
                <a:gridCol w="1247097"/>
                <a:gridCol w="1247097"/>
              </a:tblGrid>
              <a:tr h="167830">
                <a:tc>
                  <a:txBody>
                    <a:bodyPr/>
                    <a:lstStyle/>
                    <a:p>
                      <a:pPr algn="ctr" fontAlgn="b"/>
                      <a:endParaRPr lang="es-CO"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b"/>
                </a:tc>
                <a:tc>
                  <a:txBody>
                    <a:bodyPr/>
                    <a:lstStyle/>
                    <a:p>
                      <a:pPr algn="ctr" fontAlgn="b"/>
                      <a:r>
                        <a:rPr lang="es-CO" sz="1400" b="1" u="none" strike="noStrike">
                          <a:effectLst>
                            <a:outerShdw blurRad="38100" dist="38100" dir="2700000" algn="tl">
                              <a:srgbClr val="000000">
                                <a:alpha val="43137"/>
                              </a:srgbClr>
                            </a:outerShdw>
                          </a:effectLst>
                        </a:rPr>
                        <a:t>2015</a:t>
                      </a:r>
                      <a:endParaRPr lang="es-CO" sz="1400" b="1" i="0" u="none" strike="noStrike">
                        <a:solidFill>
                          <a:srgbClr val="000000"/>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b"/>
                </a:tc>
                <a:tc>
                  <a:txBody>
                    <a:bodyPr/>
                    <a:lstStyle/>
                    <a:p>
                      <a:pPr algn="ctr" fontAlgn="b"/>
                      <a:r>
                        <a:rPr lang="es-CO" sz="1400" b="1" u="none" strike="noStrike">
                          <a:effectLst>
                            <a:outerShdw blurRad="38100" dist="38100" dir="2700000" algn="tl">
                              <a:srgbClr val="000000">
                                <a:alpha val="43137"/>
                              </a:srgbClr>
                            </a:outerShdw>
                          </a:effectLst>
                        </a:rPr>
                        <a:t>2016</a:t>
                      </a:r>
                      <a:endParaRPr lang="es-CO" sz="1400" b="1" i="0" u="none" strike="noStrike">
                        <a:solidFill>
                          <a:srgbClr val="000000"/>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b"/>
                </a:tc>
                <a:tc>
                  <a:txBody>
                    <a:bodyPr/>
                    <a:lstStyle/>
                    <a:p>
                      <a:pPr algn="ctr" fontAlgn="b"/>
                      <a:r>
                        <a:rPr lang="es-CO" sz="1400" b="1" u="none" strike="noStrike" dirty="0">
                          <a:effectLst>
                            <a:outerShdw blurRad="38100" dist="38100" dir="2700000" algn="tl">
                              <a:srgbClr val="000000">
                                <a:alpha val="43137"/>
                              </a:srgbClr>
                            </a:outerShdw>
                          </a:effectLst>
                        </a:rPr>
                        <a:t>2017</a:t>
                      </a:r>
                      <a:endParaRPr lang="es-CO"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b"/>
                </a:tc>
              </a:tr>
              <a:tr h="167830">
                <a:tc>
                  <a:txBody>
                    <a:bodyPr/>
                    <a:lstStyle/>
                    <a:p>
                      <a:pPr algn="l" fontAlgn="t"/>
                      <a:r>
                        <a:rPr lang="es-CO" sz="1400" u="none" strike="noStrike" dirty="0">
                          <a:effectLst/>
                        </a:rPr>
                        <a:t>PASIVO </a:t>
                      </a:r>
                      <a:endParaRPr lang="es-CO" sz="1400" b="1" i="0" u="none" strike="noStrike" dirty="0">
                        <a:solidFill>
                          <a:srgbClr val="000000"/>
                        </a:solidFill>
                        <a:effectLst/>
                        <a:latin typeface="Calibri" panose="020F0502020204030204" pitchFamily="34" charset="0"/>
                      </a:endParaRPr>
                    </a:p>
                  </a:txBody>
                  <a:tcPr marL="8392" marR="8392" marT="8392" marB="0"/>
                </a:tc>
                <a:tc>
                  <a:txBody>
                    <a:bodyPr/>
                    <a:lstStyle/>
                    <a:p>
                      <a:pPr algn="l" fontAlgn="b"/>
                      <a:endParaRPr lang="es-CO" sz="1400" b="0" i="0" u="none" strike="noStrike" dirty="0">
                        <a:solidFill>
                          <a:srgbClr val="000000"/>
                        </a:solidFill>
                        <a:effectLst/>
                        <a:latin typeface="Calibri" panose="020F0502020204030204" pitchFamily="34" charset="0"/>
                      </a:endParaRPr>
                    </a:p>
                  </a:txBody>
                  <a:tcPr marL="8392" marR="8392" marT="8392" marB="0" anchor="b"/>
                </a:tc>
                <a:tc>
                  <a:txBody>
                    <a:bodyPr/>
                    <a:lstStyle/>
                    <a:p>
                      <a:pPr algn="l" fontAlgn="b"/>
                      <a:endParaRPr lang="es-CO" sz="1400" b="0" i="0" u="none" strike="noStrike" dirty="0">
                        <a:solidFill>
                          <a:srgbClr val="000000"/>
                        </a:solidFill>
                        <a:effectLst/>
                        <a:latin typeface="Calibri" panose="020F0502020204030204" pitchFamily="34" charset="0"/>
                      </a:endParaRPr>
                    </a:p>
                  </a:txBody>
                  <a:tcPr marL="8392" marR="8392" marT="8392" marB="0" anchor="b"/>
                </a:tc>
                <a:tc>
                  <a:txBody>
                    <a:bodyPr/>
                    <a:lstStyle/>
                    <a:p>
                      <a:pPr algn="l" fontAlgn="b"/>
                      <a:endParaRPr lang="es-CO" sz="1400" b="0" i="0" u="none" strike="noStrike" dirty="0">
                        <a:solidFill>
                          <a:srgbClr val="000000"/>
                        </a:solidFill>
                        <a:effectLst/>
                        <a:latin typeface="Calibri" panose="020F0502020204030204" pitchFamily="34" charset="0"/>
                      </a:endParaRPr>
                    </a:p>
                  </a:txBody>
                  <a:tcPr marL="8392" marR="8392" marT="8392" marB="0" anchor="b"/>
                </a:tc>
              </a:tr>
              <a:tr h="167830">
                <a:tc>
                  <a:txBody>
                    <a:bodyPr/>
                    <a:lstStyle/>
                    <a:p>
                      <a:pPr algn="l" fontAlgn="t"/>
                      <a:r>
                        <a:rPr lang="es-CO" sz="1400" u="none" strike="noStrike">
                          <a:effectLst/>
                        </a:rPr>
                        <a:t>PASIVO CORRIENTE</a:t>
                      </a:r>
                      <a:endParaRPr lang="es-CO" sz="1400" b="1" i="0" u="none" strike="noStrike">
                        <a:solidFill>
                          <a:srgbClr val="000000"/>
                        </a:solidFill>
                        <a:effectLst/>
                        <a:latin typeface="Calibri" panose="020F0502020204030204" pitchFamily="34" charset="0"/>
                      </a:endParaRPr>
                    </a:p>
                  </a:txBody>
                  <a:tcPr marL="8392" marR="8392" marT="8392" marB="0"/>
                </a:tc>
                <a:tc>
                  <a:txBody>
                    <a:bodyPr/>
                    <a:lstStyle/>
                    <a:p>
                      <a:pPr algn="l" fontAlgn="b"/>
                      <a:endParaRPr lang="es-CO" sz="1400" b="0" i="0" u="none" strike="noStrike">
                        <a:solidFill>
                          <a:srgbClr val="000000"/>
                        </a:solidFill>
                        <a:effectLst/>
                        <a:latin typeface="Calibri" panose="020F0502020204030204" pitchFamily="34" charset="0"/>
                      </a:endParaRPr>
                    </a:p>
                  </a:txBody>
                  <a:tcPr marL="8392" marR="8392" marT="8392" marB="0" anchor="b"/>
                </a:tc>
                <a:tc>
                  <a:txBody>
                    <a:bodyPr/>
                    <a:lstStyle/>
                    <a:p>
                      <a:pPr algn="l" fontAlgn="b"/>
                      <a:endParaRPr lang="es-CO" sz="1400" b="0" i="0" u="none" strike="noStrike">
                        <a:solidFill>
                          <a:srgbClr val="000000"/>
                        </a:solidFill>
                        <a:effectLst/>
                        <a:latin typeface="Calibri" panose="020F0502020204030204" pitchFamily="34" charset="0"/>
                      </a:endParaRPr>
                    </a:p>
                  </a:txBody>
                  <a:tcPr marL="8392" marR="8392" marT="8392" marB="0" anchor="b"/>
                </a:tc>
                <a:tc>
                  <a:txBody>
                    <a:bodyPr/>
                    <a:lstStyle/>
                    <a:p>
                      <a:pPr algn="l" fontAlgn="b"/>
                      <a:endParaRPr lang="es-CO" sz="1400" b="0" i="0" u="none" strike="noStrike">
                        <a:solidFill>
                          <a:srgbClr val="000000"/>
                        </a:solidFill>
                        <a:effectLst/>
                        <a:latin typeface="Calibri" panose="020F0502020204030204" pitchFamily="34" charset="0"/>
                      </a:endParaRPr>
                    </a:p>
                  </a:txBody>
                  <a:tcPr marL="8392" marR="8392" marT="8392" marB="0" anchor="b"/>
                </a:tc>
              </a:tr>
              <a:tr h="335661">
                <a:tc>
                  <a:txBody>
                    <a:bodyPr/>
                    <a:lstStyle/>
                    <a:p>
                      <a:pPr algn="l" fontAlgn="t"/>
                      <a:r>
                        <a:rPr lang="es-CO" sz="1400" u="none" strike="noStrike" dirty="0">
                          <a:effectLst/>
                        </a:rPr>
                        <a:t>Cuentas y documentos por pagar proveedores-corrientes</a:t>
                      </a:r>
                      <a:endParaRPr lang="es-CO" sz="1400" b="0" i="0" u="none" strike="noStrike" dirty="0">
                        <a:solidFill>
                          <a:srgbClr val="000000"/>
                        </a:solidFill>
                        <a:effectLst/>
                        <a:latin typeface="Calibri" panose="020F0502020204030204" pitchFamily="34" charset="0"/>
                      </a:endParaRPr>
                    </a:p>
                  </a:txBody>
                  <a:tcPr marL="8392" marR="8392" marT="8392" marB="0"/>
                </a:tc>
                <a:tc>
                  <a:txBody>
                    <a:bodyPr/>
                    <a:lstStyle/>
                    <a:p>
                      <a:pPr algn="l" fontAlgn="b"/>
                      <a:endParaRPr lang="es-CO" sz="1400" b="0" i="0" u="none" strike="noStrike">
                        <a:solidFill>
                          <a:srgbClr val="000000"/>
                        </a:solidFill>
                        <a:effectLst/>
                        <a:latin typeface="Calibri" panose="020F0502020204030204" pitchFamily="34" charset="0"/>
                      </a:endParaRPr>
                    </a:p>
                  </a:txBody>
                  <a:tcPr marL="8392" marR="8392" marT="8392" marB="0" anchor="b"/>
                </a:tc>
                <a:tc>
                  <a:txBody>
                    <a:bodyPr/>
                    <a:lstStyle/>
                    <a:p>
                      <a:pPr algn="l" fontAlgn="b"/>
                      <a:endParaRPr lang="es-CO" sz="1400" b="0" i="0" u="none" strike="noStrike">
                        <a:solidFill>
                          <a:srgbClr val="000000"/>
                        </a:solidFill>
                        <a:effectLst/>
                        <a:latin typeface="Calibri" panose="020F0502020204030204" pitchFamily="34" charset="0"/>
                      </a:endParaRPr>
                    </a:p>
                  </a:txBody>
                  <a:tcPr marL="8392" marR="8392" marT="8392" marB="0" anchor="b"/>
                </a:tc>
                <a:tc>
                  <a:txBody>
                    <a:bodyPr/>
                    <a:lstStyle/>
                    <a:p>
                      <a:pPr algn="l" fontAlgn="b"/>
                      <a:endParaRPr lang="es-CO" sz="1400" b="0" i="0" u="none" strike="noStrike">
                        <a:solidFill>
                          <a:srgbClr val="000000"/>
                        </a:solidFill>
                        <a:effectLst/>
                        <a:latin typeface="Calibri" panose="020F0502020204030204" pitchFamily="34" charset="0"/>
                      </a:endParaRPr>
                    </a:p>
                  </a:txBody>
                  <a:tcPr marL="8392" marR="8392" marT="8392" marB="0" anchor="b"/>
                </a:tc>
              </a:tr>
              <a:tr h="167830">
                <a:tc>
                  <a:txBody>
                    <a:bodyPr/>
                    <a:lstStyle/>
                    <a:p>
                      <a:pPr algn="l" fontAlgn="t"/>
                      <a:r>
                        <a:rPr lang="es-CO" sz="1400" u="none" strike="noStrike">
                          <a:effectLst/>
                        </a:rPr>
                        <a:t>Relacionados / Locales</a:t>
                      </a:r>
                      <a:endParaRPr lang="es-CO" sz="1400" b="0" i="0" u="none" strike="noStrike">
                        <a:solidFill>
                          <a:srgbClr val="000000"/>
                        </a:solidFill>
                        <a:effectLst/>
                        <a:latin typeface="Calibri" panose="020F0502020204030204" pitchFamily="34" charset="0"/>
                      </a:endParaRPr>
                    </a:p>
                  </a:txBody>
                  <a:tcPr marL="8392" marR="8392" marT="8392" marB="0"/>
                </a:tc>
                <a:tc>
                  <a:txBody>
                    <a:bodyPr/>
                    <a:lstStyle/>
                    <a:p>
                      <a:pPr algn="r" fontAlgn="b"/>
                      <a:r>
                        <a:rPr lang="es-CO" sz="1400" u="none" strike="noStrike">
                          <a:effectLst/>
                        </a:rPr>
                        <a:t>  129.657,54 </a:t>
                      </a:r>
                      <a:endParaRPr lang="es-CO" sz="1400" b="0" i="0" u="none" strike="noStrike">
                        <a:solidFill>
                          <a:srgbClr val="000000"/>
                        </a:solidFill>
                        <a:effectLst/>
                        <a:latin typeface="Calibri" panose="020F0502020204030204" pitchFamily="34" charset="0"/>
                      </a:endParaRPr>
                    </a:p>
                  </a:txBody>
                  <a:tcPr marL="8392" marR="8392" marT="8392" marB="0" anchor="b"/>
                </a:tc>
                <a:tc>
                  <a:txBody>
                    <a:bodyPr/>
                    <a:lstStyle/>
                    <a:p>
                      <a:pPr algn="r" fontAlgn="b"/>
                      <a:r>
                        <a:rPr lang="es-CO" sz="1400" u="none" strike="noStrike">
                          <a:effectLst/>
                        </a:rPr>
                        <a:t>  134.403,00 </a:t>
                      </a:r>
                      <a:endParaRPr lang="es-CO" sz="1400" b="0" i="0" u="none" strike="noStrike">
                        <a:solidFill>
                          <a:srgbClr val="000000"/>
                        </a:solidFill>
                        <a:effectLst/>
                        <a:latin typeface="Calibri" panose="020F0502020204030204" pitchFamily="34" charset="0"/>
                      </a:endParaRPr>
                    </a:p>
                  </a:txBody>
                  <a:tcPr marL="8392" marR="8392" marT="8392" marB="0" anchor="b"/>
                </a:tc>
                <a:tc>
                  <a:txBody>
                    <a:bodyPr/>
                    <a:lstStyle/>
                    <a:p>
                      <a:pPr algn="r" fontAlgn="b"/>
                      <a:r>
                        <a:rPr lang="es-CO" sz="1400" u="none" strike="noStrike">
                          <a:effectLst/>
                        </a:rPr>
                        <a:t>  139.093,67 </a:t>
                      </a:r>
                      <a:endParaRPr lang="es-CO" sz="1400" b="0" i="0" u="none" strike="noStrike">
                        <a:solidFill>
                          <a:srgbClr val="000000"/>
                        </a:solidFill>
                        <a:effectLst/>
                        <a:latin typeface="Calibri" panose="020F0502020204030204" pitchFamily="34" charset="0"/>
                      </a:endParaRPr>
                    </a:p>
                  </a:txBody>
                  <a:tcPr marL="8392" marR="8392" marT="8392" marB="0" anchor="b"/>
                </a:tc>
              </a:tr>
              <a:tr h="335661">
                <a:tc>
                  <a:txBody>
                    <a:bodyPr/>
                    <a:lstStyle/>
                    <a:p>
                      <a:pPr algn="l" fontAlgn="t"/>
                      <a:r>
                        <a:rPr lang="es-CO" sz="1400" u="none" strike="noStrike" dirty="0">
                          <a:effectLst/>
                        </a:rPr>
                        <a:t>OBLIGACIONES CON INSTITUCIONES FINANCIERAS - CORRIENTE</a:t>
                      </a:r>
                      <a:endParaRPr lang="es-CO" sz="1400" b="1" i="0" u="none" strike="noStrike" dirty="0">
                        <a:solidFill>
                          <a:srgbClr val="000000"/>
                        </a:solidFill>
                        <a:effectLst/>
                        <a:latin typeface="Calibri" panose="020F0502020204030204" pitchFamily="34" charset="0"/>
                      </a:endParaRPr>
                    </a:p>
                  </a:txBody>
                  <a:tcPr marL="8392" marR="8392" marT="8392" marB="0"/>
                </a:tc>
                <a:tc>
                  <a:txBody>
                    <a:bodyPr/>
                    <a:lstStyle/>
                    <a:p>
                      <a:pPr algn="r" fontAlgn="b"/>
                      <a:r>
                        <a:rPr lang="es-CO" sz="1400" u="none" strike="noStrike">
                          <a:effectLst/>
                        </a:rPr>
                        <a:t>                    -   </a:t>
                      </a:r>
                      <a:endParaRPr lang="es-CO" sz="1400" b="0" i="0" u="none" strike="noStrike">
                        <a:solidFill>
                          <a:srgbClr val="000000"/>
                        </a:solidFill>
                        <a:effectLst/>
                        <a:latin typeface="Calibri" panose="020F0502020204030204" pitchFamily="34" charset="0"/>
                      </a:endParaRPr>
                    </a:p>
                  </a:txBody>
                  <a:tcPr marL="8392" marR="8392" marT="8392" marB="0" anchor="b"/>
                </a:tc>
                <a:tc>
                  <a:txBody>
                    <a:bodyPr/>
                    <a:lstStyle/>
                    <a:p>
                      <a:pPr algn="r" fontAlgn="b"/>
                      <a:endParaRPr lang="es-CO" sz="1400" b="0" i="0" u="none" strike="noStrike">
                        <a:solidFill>
                          <a:srgbClr val="000000"/>
                        </a:solidFill>
                        <a:effectLst/>
                        <a:latin typeface="Calibri" panose="020F0502020204030204" pitchFamily="34" charset="0"/>
                      </a:endParaRPr>
                    </a:p>
                  </a:txBody>
                  <a:tcPr marL="8392" marR="8392" marT="8392" marB="0" anchor="b"/>
                </a:tc>
                <a:tc>
                  <a:txBody>
                    <a:bodyPr/>
                    <a:lstStyle/>
                    <a:p>
                      <a:pPr algn="r" fontAlgn="b"/>
                      <a:r>
                        <a:rPr lang="es-CO" sz="1400" u="none" strike="noStrike">
                          <a:effectLst/>
                        </a:rPr>
                        <a:t>                    -   </a:t>
                      </a:r>
                      <a:endParaRPr lang="es-CO" sz="1400" b="0" i="0" u="none" strike="noStrike">
                        <a:solidFill>
                          <a:srgbClr val="000000"/>
                        </a:solidFill>
                        <a:effectLst/>
                        <a:latin typeface="Calibri" panose="020F0502020204030204" pitchFamily="34" charset="0"/>
                      </a:endParaRPr>
                    </a:p>
                  </a:txBody>
                  <a:tcPr marL="8392" marR="8392" marT="8392" marB="0" anchor="b"/>
                </a:tc>
              </a:tr>
              <a:tr h="167830">
                <a:tc>
                  <a:txBody>
                    <a:bodyPr/>
                    <a:lstStyle/>
                    <a:p>
                      <a:pPr algn="l" fontAlgn="t"/>
                      <a:r>
                        <a:rPr lang="es-CO" sz="1400" u="none" strike="noStrike">
                          <a:effectLst/>
                        </a:rPr>
                        <a:t>Locales</a:t>
                      </a:r>
                      <a:endParaRPr lang="es-CO" sz="1400" b="0" i="0" u="none" strike="noStrike">
                        <a:solidFill>
                          <a:srgbClr val="000000"/>
                        </a:solidFill>
                        <a:effectLst/>
                        <a:latin typeface="Calibri" panose="020F0502020204030204" pitchFamily="34" charset="0"/>
                      </a:endParaRPr>
                    </a:p>
                  </a:txBody>
                  <a:tcPr marL="8392" marR="8392" marT="8392" marB="0"/>
                </a:tc>
                <a:tc>
                  <a:txBody>
                    <a:bodyPr/>
                    <a:lstStyle/>
                    <a:p>
                      <a:pPr algn="r" fontAlgn="b"/>
                      <a:r>
                        <a:rPr lang="es-CO" sz="1400" u="none" strike="noStrike">
                          <a:effectLst/>
                        </a:rPr>
                        <a:t>     38.904,23 </a:t>
                      </a:r>
                      <a:endParaRPr lang="es-CO" sz="1400" b="0" i="0" u="none" strike="noStrike">
                        <a:solidFill>
                          <a:srgbClr val="000000"/>
                        </a:solidFill>
                        <a:effectLst/>
                        <a:latin typeface="Calibri" panose="020F0502020204030204" pitchFamily="34" charset="0"/>
                      </a:endParaRPr>
                    </a:p>
                  </a:txBody>
                  <a:tcPr marL="8392" marR="8392" marT="8392" marB="0" anchor="b"/>
                </a:tc>
                <a:tc>
                  <a:txBody>
                    <a:bodyPr/>
                    <a:lstStyle/>
                    <a:p>
                      <a:pPr algn="r" fontAlgn="b"/>
                      <a:r>
                        <a:rPr lang="es-CO" sz="1400" u="none" strike="noStrike">
                          <a:effectLst/>
                        </a:rPr>
                        <a:t>     40.328,13 </a:t>
                      </a:r>
                      <a:endParaRPr lang="es-CO" sz="1400" b="0" i="0" u="none" strike="noStrike">
                        <a:solidFill>
                          <a:srgbClr val="000000"/>
                        </a:solidFill>
                        <a:effectLst/>
                        <a:latin typeface="Calibri" panose="020F0502020204030204" pitchFamily="34" charset="0"/>
                      </a:endParaRPr>
                    </a:p>
                  </a:txBody>
                  <a:tcPr marL="8392" marR="8392" marT="8392" marB="0" anchor="b"/>
                </a:tc>
                <a:tc>
                  <a:txBody>
                    <a:bodyPr/>
                    <a:lstStyle/>
                    <a:p>
                      <a:pPr algn="r" fontAlgn="b"/>
                      <a:r>
                        <a:rPr lang="es-CO" sz="1400" u="none" strike="noStrike" dirty="0">
                          <a:effectLst/>
                        </a:rPr>
                        <a:t>     41.735,58 </a:t>
                      </a:r>
                      <a:endParaRPr lang="es-CO" sz="1400" b="0" i="0" u="none" strike="noStrike" dirty="0">
                        <a:solidFill>
                          <a:srgbClr val="000000"/>
                        </a:solidFill>
                        <a:effectLst/>
                        <a:latin typeface="Calibri" panose="020F0502020204030204" pitchFamily="34" charset="0"/>
                      </a:endParaRPr>
                    </a:p>
                  </a:txBody>
                  <a:tcPr marL="8392" marR="8392" marT="8392" marB="0" anchor="b"/>
                </a:tc>
              </a:tr>
              <a:tr h="335661">
                <a:tc>
                  <a:txBody>
                    <a:bodyPr/>
                    <a:lstStyle/>
                    <a:p>
                      <a:pPr algn="l" fontAlgn="b"/>
                      <a:r>
                        <a:rPr lang="es-CO" sz="1400" u="none" strike="noStrike">
                          <a:effectLst/>
                        </a:rPr>
                        <a:t>Otras cuentas y documentos por pagar corrientes</a:t>
                      </a:r>
                      <a:endParaRPr lang="es-CO" sz="1400" b="1" i="0" u="none" strike="noStrike">
                        <a:solidFill>
                          <a:srgbClr val="000000"/>
                        </a:solidFill>
                        <a:effectLst/>
                        <a:latin typeface="Calibri" panose="020F0502020204030204" pitchFamily="34" charset="0"/>
                      </a:endParaRPr>
                    </a:p>
                  </a:txBody>
                  <a:tcPr marL="8392" marR="8392" marT="8392" marB="0" anchor="b"/>
                </a:tc>
                <a:tc>
                  <a:txBody>
                    <a:bodyPr/>
                    <a:lstStyle/>
                    <a:p>
                      <a:pPr algn="r" fontAlgn="b"/>
                      <a:r>
                        <a:rPr lang="es-CO" sz="1400" u="none" strike="noStrike">
                          <a:effectLst/>
                        </a:rPr>
                        <a:t>                    -   </a:t>
                      </a:r>
                      <a:endParaRPr lang="es-CO" sz="1400" b="0" i="0" u="none" strike="noStrike">
                        <a:solidFill>
                          <a:srgbClr val="000000"/>
                        </a:solidFill>
                        <a:effectLst/>
                        <a:latin typeface="Calibri" panose="020F0502020204030204" pitchFamily="34" charset="0"/>
                      </a:endParaRPr>
                    </a:p>
                  </a:txBody>
                  <a:tcPr marL="8392" marR="8392" marT="8392" marB="0" anchor="b"/>
                </a:tc>
                <a:tc>
                  <a:txBody>
                    <a:bodyPr/>
                    <a:lstStyle/>
                    <a:p>
                      <a:pPr algn="r" fontAlgn="b"/>
                      <a:r>
                        <a:rPr lang="es-CO" sz="1400" u="none" strike="noStrike">
                          <a:effectLst/>
                        </a:rPr>
                        <a:t>                    -   </a:t>
                      </a:r>
                      <a:endParaRPr lang="es-CO" sz="1400" b="0" i="0" u="none" strike="noStrike">
                        <a:solidFill>
                          <a:srgbClr val="000000"/>
                        </a:solidFill>
                        <a:effectLst/>
                        <a:latin typeface="Calibri" panose="020F0502020204030204" pitchFamily="34" charset="0"/>
                      </a:endParaRPr>
                    </a:p>
                  </a:txBody>
                  <a:tcPr marL="8392" marR="8392" marT="8392" marB="0" anchor="b"/>
                </a:tc>
                <a:tc>
                  <a:txBody>
                    <a:bodyPr/>
                    <a:lstStyle/>
                    <a:p>
                      <a:pPr algn="r" fontAlgn="b"/>
                      <a:r>
                        <a:rPr lang="es-CO" sz="1400" u="none" strike="noStrike">
                          <a:effectLst/>
                        </a:rPr>
                        <a:t>                    -   </a:t>
                      </a:r>
                      <a:endParaRPr lang="es-CO" sz="1400" b="0" i="0" u="none" strike="noStrike">
                        <a:solidFill>
                          <a:srgbClr val="000000"/>
                        </a:solidFill>
                        <a:effectLst/>
                        <a:latin typeface="Calibri" panose="020F0502020204030204" pitchFamily="34" charset="0"/>
                      </a:endParaRPr>
                    </a:p>
                  </a:txBody>
                  <a:tcPr marL="8392" marR="8392" marT="8392" marB="0" anchor="b"/>
                </a:tc>
              </a:tr>
              <a:tr h="167830">
                <a:tc>
                  <a:txBody>
                    <a:bodyPr/>
                    <a:lstStyle/>
                    <a:p>
                      <a:pPr algn="l" fontAlgn="t"/>
                      <a:r>
                        <a:rPr lang="es-CO" sz="1400" u="none" strike="noStrike">
                          <a:effectLst/>
                        </a:rPr>
                        <a:t>TOTAL PASIVO CORRIENTE</a:t>
                      </a:r>
                      <a:endParaRPr lang="es-CO" sz="1400" b="1" i="0" u="none" strike="noStrike">
                        <a:solidFill>
                          <a:srgbClr val="000000"/>
                        </a:solidFill>
                        <a:effectLst/>
                        <a:latin typeface="Calibri" panose="020F0502020204030204" pitchFamily="34" charset="0"/>
                      </a:endParaRPr>
                    </a:p>
                  </a:txBody>
                  <a:tcPr marL="8392" marR="8392" marT="8392" marB="0"/>
                </a:tc>
                <a:tc>
                  <a:txBody>
                    <a:bodyPr/>
                    <a:lstStyle/>
                    <a:p>
                      <a:pPr algn="r" fontAlgn="b"/>
                      <a:r>
                        <a:rPr lang="es-CO" sz="1400" b="1" u="none" strike="noStrike" dirty="0">
                          <a:effectLst/>
                        </a:rPr>
                        <a:t>  195.340,56 </a:t>
                      </a:r>
                      <a:endParaRPr lang="es-CO" sz="1400" b="1" i="0" u="none" strike="noStrike" dirty="0">
                        <a:solidFill>
                          <a:srgbClr val="000000"/>
                        </a:solidFill>
                        <a:effectLst/>
                        <a:latin typeface="Calibri" panose="020F0502020204030204" pitchFamily="34" charset="0"/>
                      </a:endParaRPr>
                    </a:p>
                  </a:txBody>
                  <a:tcPr marL="8392" marR="8392" marT="8392" marB="0" anchor="b"/>
                </a:tc>
                <a:tc>
                  <a:txBody>
                    <a:bodyPr/>
                    <a:lstStyle/>
                    <a:p>
                      <a:pPr algn="r" fontAlgn="b"/>
                      <a:r>
                        <a:rPr lang="es-CO" sz="1400" b="1" u="none" strike="noStrike" dirty="0">
                          <a:effectLst/>
                        </a:rPr>
                        <a:t>  202.490,03 </a:t>
                      </a:r>
                      <a:endParaRPr lang="es-CO" sz="1400" b="1" i="0" u="none" strike="noStrike" dirty="0">
                        <a:solidFill>
                          <a:srgbClr val="000000"/>
                        </a:solidFill>
                        <a:effectLst/>
                        <a:latin typeface="Calibri" panose="020F0502020204030204" pitchFamily="34" charset="0"/>
                      </a:endParaRPr>
                    </a:p>
                  </a:txBody>
                  <a:tcPr marL="8392" marR="8392" marT="8392" marB="0" anchor="b"/>
                </a:tc>
                <a:tc>
                  <a:txBody>
                    <a:bodyPr/>
                    <a:lstStyle/>
                    <a:p>
                      <a:pPr algn="r" fontAlgn="b"/>
                      <a:r>
                        <a:rPr lang="es-CO" sz="1400" b="1" u="none" strike="noStrike" dirty="0">
                          <a:effectLst/>
                        </a:rPr>
                        <a:t>  209.556,93 </a:t>
                      </a:r>
                      <a:endParaRPr lang="es-CO" sz="1400" b="1" i="0" u="none" strike="noStrike" dirty="0">
                        <a:solidFill>
                          <a:srgbClr val="000000"/>
                        </a:solidFill>
                        <a:effectLst/>
                        <a:latin typeface="Calibri" panose="020F0502020204030204" pitchFamily="34" charset="0"/>
                      </a:endParaRPr>
                    </a:p>
                  </a:txBody>
                  <a:tcPr marL="8392" marR="8392" marT="8392" marB="0" anchor="b"/>
                </a:tc>
              </a:tr>
              <a:tr h="167830">
                <a:tc>
                  <a:txBody>
                    <a:bodyPr/>
                    <a:lstStyle/>
                    <a:p>
                      <a:pPr algn="l" fontAlgn="t"/>
                      <a:r>
                        <a:rPr lang="es-CO" sz="1400" u="none" strike="noStrike">
                          <a:effectLst/>
                        </a:rPr>
                        <a:t>PASIVO NO CORRIENTE</a:t>
                      </a:r>
                      <a:endParaRPr lang="es-CO" sz="1400" b="1" i="0" u="none" strike="noStrike">
                        <a:solidFill>
                          <a:srgbClr val="000000"/>
                        </a:solidFill>
                        <a:effectLst/>
                        <a:latin typeface="Calibri" panose="020F0502020204030204" pitchFamily="34" charset="0"/>
                      </a:endParaRPr>
                    </a:p>
                  </a:txBody>
                  <a:tcPr marL="8392" marR="8392" marT="8392" marB="0"/>
                </a:tc>
                <a:tc>
                  <a:txBody>
                    <a:bodyPr/>
                    <a:lstStyle/>
                    <a:p>
                      <a:pPr algn="r" fontAlgn="b"/>
                      <a:endParaRPr lang="es-CO" sz="1400" b="0" i="0" u="none" strike="noStrike">
                        <a:solidFill>
                          <a:srgbClr val="000000"/>
                        </a:solidFill>
                        <a:effectLst/>
                        <a:latin typeface="Calibri" panose="020F0502020204030204" pitchFamily="34" charset="0"/>
                      </a:endParaRPr>
                    </a:p>
                  </a:txBody>
                  <a:tcPr marL="8392" marR="8392" marT="8392" marB="0" anchor="b"/>
                </a:tc>
                <a:tc>
                  <a:txBody>
                    <a:bodyPr/>
                    <a:lstStyle/>
                    <a:p>
                      <a:pPr algn="r" fontAlgn="b"/>
                      <a:r>
                        <a:rPr lang="es-CO" sz="1400" u="none" strike="noStrike">
                          <a:effectLst/>
                        </a:rPr>
                        <a:t>                    -   </a:t>
                      </a:r>
                      <a:endParaRPr lang="es-CO" sz="1400" b="0" i="0" u="none" strike="noStrike">
                        <a:solidFill>
                          <a:srgbClr val="000000"/>
                        </a:solidFill>
                        <a:effectLst/>
                        <a:latin typeface="Calibri" panose="020F0502020204030204" pitchFamily="34" charset="0"/>
                      </a:endParaRPr>
                    </a:p>
                  </a:txBody>
                  <a:tcPr marL="8392" marR="8392" marT="8392" marB="0" anchor="b"/>
                </a:tc>
                <a:tc>
                  <a:txBody>
                    <a:bodyPr/>
                    <a:lstStyle/>
                    <a:p>
                      <a:pPr algn="r" fontAlgn="b"/>
                      <a:r>
                        <a:rPr lang="es-CO" sz="1400" u="none" strike="noStrike">
                          <a:effectLst/>
                        </a:rPr>
                        <a:t>                    -   </a:t>
                      </a:r>
                      <a:endParaRPr lang="es-CO" sz="1400" b="0" i="0" u="none" strike="noStrike">
                        <a:solidFill>
                          <a:srgbClr val="000000"/>
                        </a:solidFill>
                        <a:effectLst/>
                        <a:latin typeface="Calibri" panose="020F0502020204030204" pitchFamily="34" charset="0"/>
                      </a:endParaRPr>
                    </a:p>
                  </a:txBody>
                  <a:tcPr marL="8392" marR="8392" marT="8392" marB="0" anchor="b"/>
                </a:tc>
              </a:tr>
              <a:tr h="335661">
                <a:tc>
                  <a:txBody>
                    <a:bodyPr/>
                    <a:lstStyle/>
                    <a:p>
                      <a:pPr algn="l" fontAlgn="t"/>
                      <a:r>
                        <a:rPr lang="es-CO" sz="1400" u="none" strike="noStrike">
                          <a:effectLst/>
                        </a:rPr>
                        <a:t>Otras cuentas y documentos por pagar - largo plazo</a:t>
                      </a:r>
                      <a:endParaRPr lang="es-CO" sz="1400" b="0" i="0" u="none" strike="noStrike">
                        <a:solidFill>
                          <a:srgbClr val="000000"/>
                        </a:solidFill>
                        <a:effectLst/>
                        <a:latin typeface="Calibri" panose="020F0502020204030204" pitchFamily="34" charset="0"/>
                      </a:endParaRPr>
                    </a:p>
                  </a:txBody>
                  <a:tcPr marL="8392" marR="8392" marT="8392" marB="0"/>
                </a:tc>
                <a:tc>
                  <a:txBody>
                    <a:bodyPr/>
                    <a:lstStyle/>
                    <a:p>
                      <a:pPr algn="r" fontAlgn="b"/>
                      <a:r>
                        <a:rPr lang="es-CO" sz="1400" u="none" strike="noStrike">
                          <a:effectLst/>
                        </a:rPr>
                        <a:t>     71.957,29 </a:t>
                      </a:r>
                      <a:endParaRPr lang="es-CO" sz="1400" b="0" i="0" u="none" strike="noStrike">
                        <a:solidFill>
                          <a:srgbClr val="000000"/>
                        </a:solidFill>
                        <a:effectLst/>
                        <a:latin typeface="Calibri" panose="020F0502020204030204" pitchFamily="34" charset="0"/>
                      </a:endParaRPr>
                    </a:p>
                  </a:txBody>
                  <a:tcPr marL="8392" marR="8392" marT="8392" marB="0" anchor="b"/>
                </a:tc>
                <a:tc>
                  <a:txBody>
                    <a:bodyPr/>
                    <a:lstStyle/>
                    <a:p>
                      <a:pPr algn="r" fontAlgn="b"/>
                      <a:r>
                        <a:rPr lang="es-CO" sz="1400" u="none" strike="noStrike">
                          <a:effectLst/>
                        </a:rPr>
                        <a:t>     74.590,92 </a:t>
                      </a:r>
                      <a:endParaRPr lang="es-CO" sz="1400" b="0" i="0" u="none" strike="noStrike">
                        <a:solidFill>
                          <a:srgbClr val="000000"/>
                        </a:solidFill>
                        <a:effectLst/>
                        <a:latin typeface="Calibri" panose="020F0502020204030204" pitchFamily="34" charset="0"/>
                      </a:endParaRPr>
                    </a:p>
                  </a:txBody>
                  <a:tcPr marL="8392" marR="8392" marT="8392" marB="0" anchor="b"/>
                </a:tc>
                <a:tc>
                  <a:txBody>
                    <a:bodyPr/>
                    <a:lstStyle/>
                    <a:p>
                      <a:pPr algn="r" fontAlgn="b"/>
                      <a:r>
                        <a:rPr lang="es-CO" sz="1400" u="none" strike="noStrike">
                          <a:effectLst/>
                        </a:rPr>
                        <a:t>     77.194,15 </a:t>
                      </a:r>
                      <a:endParaRPr lang="es-CO" sz="1400" b="0" i="0" u="none" strike="noStrike">
                        <a:solidFill>
                          <a:srgbClr val="000000"/>
                        </a:solidFill>
                        <a:effectLst/>
                        <a:latin typeface="Calibri" panose="020F0502020204030204" pitchFamily="34" charset="0"/>
                      </a:endParaRPr>
                    </a:p>
                  </a:txBody>
                  <a:tcPr marL="8392" marR="8392" marT="8392" marB="0" anchor="b"/>
                </a:tc>
              </a:tr>
              <a:tr h="167830">
                <a:tc>
                  <a:txBody>
                    <a:bodyPr/>
                    <a:lstStyle/>
                    <a:p>
                      <a:pPr algn="l" fontAlgn="t"/>
                      <a:r>
                        <a:rPr lang="es-CO" sz="1400" u="none" strike="noStrike">
                          <a:effectLst/>
                        </a:rPr>
                        <a:t>Provisiones por desahucio</a:t>
                      </a:r>
                      <a:endParaRPr lang="es-CO" sz="1400" b="0" i="0" u="none" strike="noStrike">
                        <a:solidFill>
                          <a:srgbClr val="000000"/>
                        </a:solidFill>
                        <a:effectLst/>
                        <a:latin typeface="Calibri" panose="020F0502020204030204" pitchFamily="34" charset="0"/>
                      </a:endParaRPr>
                    </a:p>
                  </a:txBody>
                  <a:tcPr marL="8392" marR="8392" marT="8392" marB="0"/>
                </a:tc>
                <a:tc>
                  <a:txBody>
                    <a:bodyPr/>
                    <a:lstStyle/>
                    <a:p>
                      <a:pPr algn="r" fontAlgn="b"/>
                      <a:endParaRPr lang="es-CO" sz="1400" b="0" i="0" u="none" strike="noStrike">
                        <a:solidFill>
                          <a:srgbClr val="000000"/>
                        </a:solidFill>
                        <a:effectLst/>
                        <a:latin typeface="Calibri" panose="020F0502020204030204" pitchFamily="34" charset="0"/>
                      </a:endParaRPr>
                    </a:p>
                  </a:txBody>
                  <a:tcPr marL="8392" marR="8392" marT="8392" marB="0" anchor="b"/>
                </a:tc>
                <a:tc>
                  <a:txBody>
                    <a:bodyPr/>
                    <a:lstStyle/>
                    <a:p>
                      <a:pPr algn="r" fontAlgn="b"/>
                      <a:endParaRPr lang="es-CO" sz="1400" b="0" i="0" u="none" strike="noStrike" dirty="0">
                        <a:solidFill>
                          <a:srgbClr val="000000"/>
                        </a:solidFill>
                        <a:effectLst/>
                        <a:latin typeface="Calibri" panose="020F0502020204030204" pitchFamily="34" charset="0"/>
                      </a:endParaRPr>
                    </a:p>
                  </a:txBody>
                  <a:tcPr marL="8392" marR="8392" marT="8392" marB="0" anchor="b"/>
                </a:tc>
                <a:tc>
                  <a:txBody>
                    <a:bodyPr/>
                    <a:lstStyle/>
                    <a:p>
                      <a:pPr algn="r" fontAlgn="b"/>
                      <a:endParaRPr lang="es-CO" sz="1400" b="0" i="0" u="none" strike="noStrike" dirty="0">
                        <a:solidFill>
                          <a:srgbClr val="000000"/>
                        </a:solidFill>
                        <a:effectLst/>
                        <a:latin typeface="Calibri" panose="020F0502020204030204" pitchFamily="34" charset="0"/>
                      </a:endParaRPr>
                    </a:p>
                  </a:txBody>
                  <a:tcPr marL="8392" marR="8392" marT="8392" marB="0" anchor="b"/>
                </a:tc>
              </a:tr>
              <a:tr h="167830">
                <a:tc>
                  <a:txBody>
                    <a:bodyPr/>
                    <a:lstStyle/>
                    <a:p>
                      <a:pPr algn="l" fontAlgn="t"/>
                      <a:r>
                        <a:rPr lang="es-CO" sz="1400" u="none" strike="noStrike">
                          <a:effectLst/>
                        </a:rPr>
                        <a:t>Otras provisiones</a:t>
                      </a:r>
                      <a:endParaRPr lang="es-CO" sz="1400" b="0" i="0" u="none" strike="noStrike">
                        <a:solidFill>
                          <a:srgbClr val="000000"/>
                        </a:solidFill>
                        <a:effectLst/>
                        <a:latin typeface="Calibri" panose="020F0502020204030204" pitchFamily="34" charset="0"/>
                      </a:endParaRPr>
                    </a:p>
                  </a:txBody>
                  <a:tcPr marL="8392" marR="8392" marT="8392" marB="0"/>
                </a:tc>
                <a:tc>
                  <a:txBody>
                    <a:bodyPr/>
                    <a:lstStyle/>
                    <a:p>
                      <a:pPr algn="r" fontAlgn="b"/>
                      <a:endParaRPr lang="es-CO" sz="1400" b="0" i="0" u="none" strike="noStrike">
                        <a:solidFill>
                          <a:srgbClr val="000000"/>
                        </a:solidFill>
                        <a:effectLst/>
                        <a:latin typeface="Calibri" panose="020F0502020204030204" pitchFamily="34" charset="0"/>
                      </a:endParaRPr>
                    </a:p>
                  </a:txBody>
                  <a:tcPr marL="8392" marR="8392" marT="8392" marB="0" anchor="b"/>
                </a:tc>
                <a:tc>
                  <a:txBody>
                    <a:bodyPr/>
                    <a:lstStyle/>
                    <a:p>
                      <a:pPr algn="r" fontAlgn="b"/>
                      <a:endParaRPr lang="es-CO" sz="1400" b="0" i="0" u="none" strike="noStrike">
                        <a:solidFill>
                          <a:srgbClr val="000000"/>
                        </a:solidFill>
                        <a:effectLst/>
                        <a:latin typeface="Calibri" panose="020F0502020204030204" pitchFamily="34" charset="0"/>
                      </a:endParaRPr>
                    </a:p>
                  </a:txBody>
                  <a:tcPr marL="8392" marR="8392" marT="8392" marB="0" anchor="b"/>
                </a:tc>
                <a:tc>
                  <a:txBody>
                    <a:bodyPr/>
                    <a:lstStyle/>
                    <a:p>
                      <a:pPr algn="r" fontAlgn="b"/>
                      <a:endParaRPr lang="es-CO" sz="1400" b="0" i="0" u="none" strike="noStrike" dirty="0">
                        <a:solidFill>
                          <a:srgbClr val="000000"/>
                        </a:solidFill>
                        <a:effectLst/>
                        <a:latin typeface="Calibri" panose="020F0502020204030204" pitchFamily="34" charset="0"/>
                      </a:endParaRPr>
                    </a:p>
                  </a:txBody>
                  <a:tcPr marL="8392" marR="8392" marT="8392" marB="0" anchor="b"/>
                </a:tc>
              </a:tr>
              <a:tr h="167830">
                <a:tc>
                  <a:txBody>
                    <a:bodyPr/>
                    <a:lstStyle/>
                    <a:p>
                      <a:pPr algn="l" fontAlgn="t"/>
                      <a:r>
                        <a:rPr lang="es-CO" sz="1400" u="none" strike="noStrike">
                          <a:effectLst/>
                        </a:rPr>
                        <a:t>TOTAL PASIVO NO CORRIENTE</a:t>
                      </a:r>
                      <a:endParaRPr lang="es-CO" sz="1400" b="1" i="0" u="none" strike="noStrike">
                        <a:solidFill>
                          <a:srgbClr val="000000"/>
                        </a:solidFill>
                        <a:effectLst/>
                        <a:latin typeface="Calibri" panose="020F0502020204030204" pitchFamily="34" charset="0"/>
                      </a:endParaRPr>
                    </a:p>
                  </a:txBody>
                  <a:tcPr marL="8392" marR="8392" marT="8392" marB="0"/>
                </a:tc>
                <a:tc>
                  <a:txBody>
                    <a:bodyPr/>
                    <a:lstStyle/>
                    <a:p>
                      <a:pPr algn="r" fontAlgn="b"/>
                      <a:r>
                        <a:rPr lang="es-CO" sz="1400" b="1" u="none" strike="noStrike" dirty="0">
                          <a:effectLst/>
                        </a:rPr>
                        <a:t>     71.957,29 </a:t>
                      </a:r>
                      <a:endParaRPr lang="es-CO" sz="1400" b="1" i="0" u="none" strike="noStrike" dirty="0">
                        <a:solidFill>
                          <a:srgbClr val="000000"/>
                        </a:solidFill>
                        <a:effectLst/>
                        <a:latin typeface="Calibri" panose="020F0502020204030204" pitchFamily="34" charset="0"/>
                      </a:endParaRPr>
                    </a:p>
                  </a:txBody>
                  <a:tcPr marL="8392" marR="8392" marT="8392" marB="0" anchor="b"/>
                </a:tc>
                <a:tc>
                  <a:txBody>
                    <a:bodyPr/>
                    <a:lstStyle/>
                    <a:p>
                      <a:pPr algn="r" fontAlgn="b"/>
                      <a:r>
                        <a:rPr lang="es-CO" sz="1400" b="1" u="none" strike="noStrike" dirty="0">
                          <a:effectLst/>
                        </a:rPr>
                        <a:t>     74.590,92 </a:t>
                      </a:r>
                      <a:endParaRPr lang="es-CO" sz="1400" b="1" i="0" u="none" strike="noStrike" dirty="0">
                        <a:solidFill>
                          <a:srgbClr val="000000"/>
                        </a:solidFill>
                        <a:effectLst/>
                        <a:latin typeface="Calibri" panose="020F0502020204030204" pitchFamily="34" charset="0"/>
                      </a:endParaRPr>
                    </a:p>
                  </a:txBody>
                  <a:tcPr marL="8392" marR="8392" marT="8392" marB="0" anchor="b"/>
                </a:tc>
                <a:tc>
                  <a:txBody>
                    <a:bodyPr/>
                    <a:lstStyle/>
                    <a:p>
                      <a:pPr algn="r" fontAlgn="b"/>
                      <a:r>
                        <a:rPr lang="es-CO" sz="1400" b="1" u="none" strike="noStrike" dirty="0">
                          <a:effectLst/>
                        </a:rPr>
                        <a:t>     77.194,15 </a:t>
                      </a:r>
                      <a:endParaRPr lang="es-CO" sz="1400" b="1" i="0" u="none" strike="noStrike" dirty="0">
                        <a:solidFill>
                          <a:srgbClr val="000000"/>
                        </a:solidFill>
                        <a:effectLst/>
                        <a:latin typeface="Calibri" panose="020F0502020204030204" pitchFamily="34" charset="0"/>
                      </a:endParaRPr>
                    </a:p>
                  </a:txBody>
                  <a:tcPr marL="8392" marR="8392" marT="8392" marB="0" anchor="b"/>
                </a:tc>
              </a:tr>
              <a:tr h="167830">
                <a:tc>
                  <a:txBody>
                    <a:bodyPr/>
                    <a:lstStyle/>
                    <a:p>
                      <a:pPr algn="l" fontAlgn="t"/>
                      <a:r>
                        <a:rPr lang="es-CO" sz="1400" u="none" strike="noStrike">
                          <a:effectLst/>
                        </a:rPr>
                        <a:t>TOTAL PASIVO</a:t>
                      </a:r>
                      <a:endParaRPr lang="es-CO" sz="1400" b="1" i="0" u="none" strike="noStrike">
                        <a:solidFill>
                          <a:srgbClr val="000000"/>
                        </a:solidFill>
                        <a:effectLst/>
                        <a:latin typeface="Calibri" panose="020F0502020204030204" pitchFamily="34" charset="0"/>
                      </a:endParaRPr>
                    </a:p>
                  </a:txBody>
                  <a:tcPr marL="8392" marR="8392" marT="8392" marB="0"/>
                </a:tc>
                <a:tc>
                  <a:txBody>
                    <a:bodyPr/>
                    <a:lstStyle/>
                    <a:p>
                      <a:pPr algn="r" fontAlgn="b"/>
                      <a:r>
                        <a:rPr lang="es-CO" sz="1400" b="1" u="none" strike="noStrike" dirty="0">
                          <a:effectLst/>
                        </a:rPr>
                        <a:t>  267.297,85 </a:t>
                      </a:r>
                      <a:endParaRPr lang="es-CO" sz="1400" b="1" i="0" u="none" strike="noStrike" dirty="0">
                        <a:solidFill>
                          <a:srgbClr val="000000"/>
                        </a:solidFill>
                        <a:effectLst/>
                        <a:latin typeface="Calibri" panose="020F0502020204030204" pitchFamily="34" charset="0"/>
                      </a:endParaRPr>
                    </a:p>
                  </a:txBody>
                  <a:tcPr marL="8392" marR="8392" marT="8392" marB="0" anchor="b"/>
                </a:tc>
                <a:tc>
                  <a:txBody>
                    <a:bodyPr/>
                    <a:lstStyle/>
                    <a:p>
                      <a:pPr algn="r" fontAlgn="b"/>
                      <a:r>
                        <a:rPr lang="es-CO" sz="1400" b="1" u="none" strike="noStrike">
                          <a:effectLst/>
                        </a:rPr>
                        <a:t>  277.080,95 </a:t>
                      </a:r>
                      <a:endParaRPr lang="es-CO" sz="1400" b="1" i="0" u="none" strike="noStrike">
                        <a:solidFill>
                          <a:srgbClr val="000000"/>
                        </a:solidFill>
                        <a:effectLst/>
                        <a:latin typeface="Calibri" panose="020F0502020204030204" pitchFamily="34" charset="0"/>
                      </a:endParaRPr>
                    </a:p>
                  </a:txBody>
                  <a:tcPr marL="8392" marR="8392" marT="8392" marB="0" anchor="b"/>
                </a:tc>
                <a:tc>
                  <a:txBody>
                    <a:bodyPr/>
                    <a:lstStyle/>
                    <a:p>
                      <a:pPr algn="r" fontAlgn="b"/>
                      <a:r>
                        <a:rPr lang="es-CO" sz="1400" b="1" u="none" strike="noStrike" dirty="0">
                          <a:effectLst/>
                        </a:rPr>
                        <a:t>  286.751,07 </a:t>
                      </a:r>
                      <a:endParaRPr lang="es-CO" sz="1400" b="1" i="0" u="none" strike="noStrike" dirty="0">
                        <a:solidFill>
                          <a:srgbClr val="000000"/>
                        </a:solidFill>
                        <a:effectLst/>
                        <a:latin typeface="Calibri" panose="020F0502020204030204" pitchFamily="34" charset="0"/>
                      </a:endParaRPr>
                    </a:p>
                  </a:txBody>
                  <a:tcPr marL="8392" marR="8392" marT="8392" marB="0" anchor="b"/>
                </a:tc>
              </a:tr>
              <a:tr h="167830">
                <a:tc>
                  <a:txBody>
                    <a:bodyPr/>
                    <a:lstStyle/>
                    <a:p>
                      <a:pPr algn="l" fontAlgn="t"/>
                      <a:r>
                        <a:rPr lang="es-CO" sz="1400" u="none" strike="noStrike">
                          <a:effectLst/>
                        </a:rPr>
                        <a:t> </a:t>
                      </a:r>
                      <a:endParaRPr lang="es-CO" sz="1400" b="0" i="0" u="none" strike="noStrike">
                        <a:solidFill>
                          <a:srgbClr val="000000"/>
                        </a:solidFill>
                        <a:effectLst/>
                        <a:latin typeface="Calibri" panose="020F0502020204030204" pitchFamily="34" charset="0"/>
                      </a:endParaRPr>
                    </a:p>
                  </a:txBody>
                  <a:tcPr marL="8392" marR="8392" marT="8392" marB="0"/>
                </a:tc>
                <a:tc>
                  <a:txBody>
                    <a:bodyPr/>
                    <a:lstStyle/>
                    <a:p>
                      <a:pPr algn="r" fontAlgn="b"/>
                      <a:endParaRPr lang="es-CO" sz="1400" b="0" i="0" u="none" strike="noStrike">
                        <a:solidFill>
                          <a:srgbClr val="000000"/>
                        </a:solidFill>
                        <a:effectLst/>
                        <a:latin typeface="Calibri" panose="020F0502020204030204" pitchFamily="34" charset="0"/>
                      </a:endParaRPr>
                    </a:p>
                  </a:txBody>
                  <a:tcPr marL="8392" marR="8392" marT="8392" marB="0" anchor="b"/>
                </a:tc>
                <a:tc>
                  <a:txBody>
                    <a:bodyPr/>
                    <a:lstStyle/>
                    <a:p>
                      <a:pPr algn="r" fontAlgn="b"/>
                      <a:endParaRPr lang="es-CO" sz="1400" b="0" i="0" u="none" strike="noStrike" dirty="0">
                        <a:solidFill>
                          <a:srgbClr val="000000"/>
                        </a:solidFill>
                        <a:effectLst/>
                        <a:latin typeface="Calibri" panose="020F0502020204030204" pitchFamily="34" charset="0"/>
                      </a:endParaRPr>
                    </a:p>
                  </a:txBody>
                  <a:tcPr marL="8392" marR="8392" marT="8392" marB="0" anchor="b"/>
                </a:tc>
                <a:tc>
                  <a:txBody>
                    <a:bodyPr/>
                    <a:lstStyle/>
                    <a:p>
                      <a:pPr algn="r" fontAlgn="b"/>
                      <a:endParaRPr lang="es-CO" sz="1400" b="0" i="0" u="none" strike="noStrike" dirty="0">
                        <a:solidFill>
                          <a:srgbClr val="000000"/>
                        </a:solidFill>
                        <a:effectLst/>
                        <a:latin typeface="Calibri" panose="020F0502020204030204" pitchFamily="34" charset="0"/>
                      </a:endParaRPr>
                    </a:p>
                  </a:txBody>
                  <a:tcPr marL="8392" marR="8392" marT="8392" marB="0" anchor="b"/>
                </a:tc>
              </a:tr>
              <a:tr h="167830">
                <a:tc>
                  <a:txBody>
                    <a:bodyPr/>
                    <a:lstStyle/>
                    <a:p>
                      <a:pPr algn="l" fontAlgn="t"/>
                      <a:r>
                        <a:rPr lang="es-CO" sz="1400" u="none" strike="noStrike">
                          <a:effectLst/>
                        </a:rPr>
                        <a:t>PATRIMONIO </a:t>
                      </a:r>
                      <a:endParaRPr lang="es-CO" sz="1400" b="1" i="0" u="none" strike="noStrike">
                        <a:solidFill>
                          <a:srgbClr val="000000"/>
                        </a:solidFill>
                        <a:effectLst/>
                        <a:latin typeface="Calibri" panose="020F0502020204030204" pitchFamily="34" charset="0"/>
                      </a:endParaRPr>
                    </a:p>
                  </a:txBody>
                  <a:tcPr marL="8392" marR="8392" marT="8392" marB="0"/>
                </a:tc>
                <a:tc>
                  <a:txBody>
                    <a:bodyPr/>
                    <a:lstStyle/>
                    <a:p>
                      <a:pPr algn="r" fontAlgn="b"/>
                      <a:endParaRPr lang="es-CO" sz="1400" b="0" i="0" u="none" strike="noStrike">
                        <a:solidFill>
                          <a:srgbClr val="000000"/>
                        </a:solidFill>
                        <a:effectLst/>
                        <a:latin typeface="Calibri" panose="020F0502020204030204" pitchFamily="34" charset="0"/>
                      </a:endParaRPr>
                    </a:p>
                  </a:txBody>
                  <a:tcPr marL="8392" marR="8392" marT="8392" marB="0" anchor="b"/>
                </a:tc>
                <a:tc>
                  <a:txBody>
                    <a:bodyPr/>
                    <a:lstStyle/>
                    <a:p>
                      <a:pPr algn="r" fontAlgn="b"/>
                      <a:endParaRPr lang="es-CO" sz="1400" b="0" i="0" u="none" strike="noStrike">
                        <a:solidFill>
                          <a:srgbClr val="000000"/>
                        </a:solidFill>
                        <a:effectLst/>
                        <a:latin typeface="Calibri" panose="020F0502020204030204" pitchFamily="34" charset="0"/>
                      </a:endParaRPr>
                    </a:p>
                  </a:txBody>
                  <a:tcPr marL="8392" marR="8392" marT="8392" marB="0" anchor="b"/>
                </a:tc>
                <a:tc>
                  <a:txBody>
                    <a:bodyPr/>
                    <a:lstStyle/>
                    <a:p>
                      <a:pPr algn="r" fontAlgn="b"/>
                      <a:endParaRPr lang="es-CO" sz="1400" b="0" i="0" u="none" strike="noStrike" dirty="0">
                        <a:solidFill>
                          <a:srgbClr val="000000"/>
                        </a:solidFill>
                        <a:effectLst/>
                        <a:latin typeface="Calibri" panose="020F0502020204030204" pitchFamily="34" charset="0"/>
                      </a:endParaRPr>
                    </a:p>
                  </a:txBody>
                  <a:tcPr marL="8392" marR="8392" marT="8392" marB="0" anchor="b"/>
                </a:tc>
              </a:tr>
              <a:tr h="167830">
                <a:tc>
                  <a:txBody>
                    <a:bodyPr/>
                    <a:lstStyle/>
                    <a:p>
                      <a:pPr algn="l" fontAlgn="t"/>
                      <a:r>
                        <a:rPr lang="es-CO" sz="1400" u="none" strike="noStrike">
                          <a:effectLst/>
                        </a:rPr>
                        <a:t>Capital suscrito y/o asignado</a:t>
                      </a:r>
                      <a:endParaRPr lang="es-CO" sz="1400" b="0" i="0" u="none" strike="noStrike">
                        <a:solidFill>
                          <a:srgbClr val="000000"/>
                        </a:solidFill>
                        <a:effectLst/>
                        <a:latin typeface="Calibri" panose="020F0502020204030204" pitchFamily="34" charset="0"/>
                      </a:endParaRPr>
                    </a:p>
                  </a:txBody>
                  <a:tcPr marL="8392" marR="8392" marT="8392" marB="0"/>
                </a:tc>
                <a:tc>
                  <a:txBody>
                    <a:bodyPr/>
                    <a:lstStyle/>
                    <a:p>
                      <a:pPr algn="r" fontAlgn="b"/>
                      <a:r>
                        <a:rPr lang="es-CO" sz="1400" u="none" strike="noStrike" dirty="0">
                          <a:effectLst/>
                        </a:rPr>
                        <a:t>       5.000,00 </a:t>
                      </a:r>
                      <a:endParaRPr lang="es-CO" sz="1400" b="0" i="0" u="none" strike="noStrike" dirty="0">
                        <a:solidFill>
                          <a:srgbClr val="000000"/>
                        </a:solidFill>
                        <a:effectLst/>
                        <a:latin typeface="Calibri" panose="020F0502020204030204" pitchFamily="34" charset="0"/>
                      </a:endParaRPr>
                    </a:p>
                  </a:txBody>
                  <a:tcPr marL="8392" marR="8392" marT="8392" marB="0" anchor="b"/>
                </a:tc>
                <a:tc>
                  <a:txBody>
                    <a:bodyPr/>
                    <a:lstStyle/>
                    <a:p>
                      <a:pPr algn="r" fontAlgn="b"/>
                      <a:r>
                        <a:rPr lang="es-CO" sz="1400" u="none" strike="noStrike">
                          <a:effectLst/>
                        </a:rPr>
                        <a:t>       5.000,00 </a:t>
                      </a:r>
                      <a:endParaRPr lang="es-CO" sz="1400" b="0" i="0" u="none" strike="noStrike">
                        <a:solidFill>
                          <a:srgbClr val="000000"/>
                        </a:solidFill>
                        <a:effectLst/>
                        <a:latin typeface="Calibri" panose="020F0502020204030204" pitchFamily="34" charset="0"/>
                      </a:endParaRPr>
                    </a:p>
                  </a:txBody>
                  <a:tcPr marL="8392" marR="8392" marT="8392" marB="0" anchor="b"/>
                </a:tc>
                <a:tc>
                  <a:txBody>
                    <a:bodyPr/>
                    <a:lstStyle/>
                    <a:p>
                      <a:pPr algn="r" fontAlgn="b"/>
                      <a:r>
                        <a:rPr lang="es-CO" sz="1400" u="none" strike="noStrike">
                          <a:effectLst/>
                        </a:rPr>
                        <a:t>       5.000,00 </a:t>
                      </a:r>
                      <a:endParaRPr lang="es-CO" sz="1400" b="0" i="0" u="none" strike="noStrike">
                        <a:solidFill>
                          <a:srgbClr val="000000"/>
                        </a:solidFill>
                        <a:effectLst/>
                        <a:latin typeface="Calibri" panose="020F0502020204030204" pitchFamily="34" charset="0"/>
                      </a:endParaRPr>
                    </a:p>
                  </a:txBody>
                  <a:tcPr marL="8392" marR="8392" marT="8392" marB="0" anchor="b"/>
                </a:tc>
              </a:tr>
              <a:tr h="167830">
                <a:tc>
                  <a:txBody>
                    <a:bodyPr/>
                    <a:lstStyle/>
                    <a:p>
                      <a:pPr algn="l" fontAlgn="b"/>
                      <a:r>
                        <a:rPr lang="es-CO" sz="1400" u="none" strike="noStrike">
                          <a:effectLst/>
                        </a:rPr>
                        <a:t>Utilidad no distribuida años anteriores</a:t>
                      </a:r>
                      <a:endParaRPr lang="es-CO" sz="1400" b="0" i="0" u="none" strike="noStrike">
                        <a:solidFill>
                          <a:srgbClr val="000000"/>
                        </a:solidFill>
                        <a:effectLst/>
                        <a:latin typeface="Calibri" panose="020F0502020204030204" pitchFamily="34" charset="0"/>
                      </a:endParaRPr>
                    </a:p>
                  </a:txBody>
                  <a:tcPr marL="8392" marR="8392" marT="8392" marB="0" anchor="b"/>
                </a:tc>
                <a:tc>
                  <a:txBody>
                    <a:bodyPr/>
                    <a:lstStyle/>
                    <a:p>
                      <a:pPr algn="r" fontAlgn="b"/>
                      <a:r>
                        <a:rPr lang="es-CO" sz="1400" u="none" strike="noStrike">
                          <a:effectLst/>
                        </a:rPr>
                        <a:t>     66.762,29 </a:t>
                      </a:r>
                      <a:endParaRPr lang="es-CO" sz="1400" b="0" i="0" u="none" strike="noStrike">
                        <a:solidFill>
                          <a:srgbClr val="000000"/>
                        </a:solidFill>
                        <a:effectLst/>
                        <a:latin typeface="Calibri" panose="020F0502020204030204" pitchFamily="34" charset="0"/>
                      </a:endParaRPr>
                    </a:p>
                  </a:txBody>
                  <a:tcPr marL="8392" marR="8392" marT="8392" marB="0" anchor="b"/>
                </a:tc>
                <a:tc>
                  <a:txBody>
                    <a:bodyPr/>
                    <a:lstStyle/>
                    <a:p>
                      <a:pPr algn="r" fontAlgn="b"/>
                      <a:r>
                        <a:rPr lang="es-CO" sz="1400" u="none" strike="noStrike">
                          <a:effectLst/>
                        </a:rPr>
                        <a:t>     69.205,78 </a:t>
                      </a:r>
                      <a:endParaRPr lang="es-CO" sz="1400" b="0" i="0" u="none" strike="noStrike">
                        <a:solidFill>
                          <a:srgbClr val="000000"/>
                        </a:solidFill>
                        <a:effectLst/>
                        <a:latin typeface="Calibri" panose="020F0502020204030204" pitchFamily="34" charset="0"/>
                      </a:endParaRPr>
                    </a:p>
                  </a:txBody>
                  <a:tcPr marL="8392" marR="8392" marT="8392" marB="0" anchor="b"/>
                </a:tc>
                <a:tc>
                  <a:txBody>
                    <a:bodyPr/>
                    <a:lstStyle/>
                    <a:p>
                      <a:pPr algn="r" fontAlgn="b"/>
                      <a:r>
                        <a:rPr lang="es-CO" sz="1400" u="none" strike="noStrike">
                          <a:effectLst/>
                        </a:rPr>
                        <a:t>     71.621,07 </a:t>
                      </a:r>
                      <a:endParaRPr lang="es-CO" sz="1400" b="0" i="0" u="none" strike="noStrike">
                        <a:solidFill>
                          <a:srgbClr val="000000"/>
                        </a:solidFill>
                        <a:effectLst/>
                        <a:latin typeface="Calibri" panose="020F0502020204030204" pitchFamily="34" charset="0"/>
                      </a:endParaRPr>
                    </a:p>
                  </a:txBody>
                  <a:tcPr marL="8392" marR="8392" marT="8392" marB="0" anchor="b"/>
                </a:tc>
              </a:tr>
              <a:tr h="167830">
                <a:tc>
                  <a:txBody>
                    <a:bodyPr/>
                    <a:lstStyle/>
                    <a:p>
                      <a:pPr algn="l" fontAlgn="t"/>
                      <a:r>
                        <a:rPr lang="es-CO" sz="1400" u="none" strike="noStrike" dirty="0">
                          <a:effectLst/>
                        </a:rPr>
                        <a:t>TOTAL PATRIMONIO NETO</a:t>
                      </a:r>
                      <a:endParaRPr lang="es-CO" sz="1400" b="1" i="0" u="none" strike="noStrike" dirty="0">
                        <a:solidFill>
                          <a:srgbClr val="000000"/>
                        </a:solidFill>
                        <a:effectLst/>
                        <a:latin typeface="Calibri" panose="020F0502020204030204" pitchFamily="34" charset="0"/>
                      </a:endParaRPr>
                    </a:p>
                  </a:txBody>
                  <a:tcPr marL="8392" marR="8392" marT="8392" marB="0"/>
                </a:tc>
                <a:tc>
                  <a:txBody>
                    <a:bodyPr/>
                    <a:lstStyle/>
                    <a:p>
                      <a:pPr algn="r" fontAlgn="b"/>
                      <a:r>
                        <a:rPr lang="es-CO" sz="1400" b="1" u="none" strike="noStrike" dirty="0">
                          <a:effectLst/>
                        </a:rPr>
                        <a:t>     71.762,29 </a:t>
                      </a:r>
                      <a:endParaRPr lang="es-CO" sz="1400" b="1" i="0" u="none" strike="noStrike" dirty="0">
                        <a:solidFill>
                          <a:srgbClr val="000000"/>
                        </a:solidFill>
                        <a:effectLst/>
                        <a:latin typeface="Calibri" panose="020F0502020204030204" pitchFamily="34" charset="0"/>
                      </a:endParaRPr>
                    </a:p>
                  </a:txBody>
                  <a:tcPr marL="8392" marR="8392" marT="8392" marB="0" anchor="b"/>
                </a:tc>
                <a:tc>
                  <a:txBody>
                    <a:bodyPr/>
                    <a:lstStyle/>
                    <a:p>
                      <a:pPr algn="r" fontAlgn="b"/>
                      <a:r>
                        <a:rPr lang="es-CO" sz="1400" b="1" u="none" strike="noStrike" dirty="0">
                          <a:effectLst/>
                        </a:rPr>
                        <a:t>     74.205,78 </a:t>
                      </a:r>
                      <a:endParaRPr lang="es-CO" sz="1400" b="1" i="0" u="none" strike="noStrike" dirty="0">
                        <a:solidFill>
                          <a:srgbClr val="000000"/>
                        </a:solidFill>
                        <a:effectLst/>
                        <a:latin typeface="Calibri" panose="020F0502020204030204" pitchFamily="34" charset="0"/>
                      </a:endParaRPr>
                    </a:p>
                  </a:txBody>
                  <a:tcPr marL="8392" marR="8392" marT="8392" marB="0" anchor="b"/>
                </a:tc>
                <a:tc>
                  <a:txBody>
                    <a:bodyPr/>
                    <a:lstStyle/>
                    <a:p>
                      <a:pPr algn="r" fontAlgn="b"/>
                      <a:r>
                        <a:rPr lang="es-CO" sz="1400" b="1" u="none" strike="noStrike" dirty="0">
                          <a:effectLst/>
                        </a:rPr>
                        <a:t>     76.621,07 </a:t>
                      </a:r>
                      <a:endParaRPr lang="es-CO" sz="1400" b="1" i="0" u="none" strike="noStrike" dirty="0">
                        <a:solidFill>
                          <a:srgbClr val="000000"/>
                        </a:solidFill>
                        <a:effectLst/>
                        <a:latin typeface="Calibri" panose="020F0502020204030204" pitchFamily="34" charset="0"/>
                      </a:endParaRPr>
                    </a:p>
                  </a:txBody>
                  <a:tcPr marL="8392" marR="8392" marT="8392" marB="0" anchor="b"/>
                </a:tc>
              </a:tr>
              <a:tr h="167830">
                <a:tc>
                  <a:txBody>
                    <a:bodyPr/>
                    <a:lstStyle/>
                    <a:p>
                      <a:pPr algn="l" fontAlgn="t"/>
                      <a:r>
                        <a:rPr lang="es-CO" sz="1400" u="none" strike="noStrike">
                          <a:effectLst/>
                        </a:rPr>
                        <a:t>TOTAL PASIVO + PATRIMONIO NETO</a:t>
                      </a:r>
                      <a:endParaRPr lang="es-CO" sz="1400" b="1" i="0" u="none" strike="noStrike">
                        <a:solidFill>
                          <a:srgbClr val="000000"/>
                        </a:solidFill>
                        <a:effectLst/>
                        <a:latin typeface="Calibri" panose="020F0502020204030204" pitchFamily="34" charset="0"/>
                      </a:endParaRPr>
                    </a:p>
                  </a:txBody>
                  <a:tcPr marL="8392" marR="8392" marT="8392" marB="0"/>
                </a:tc>
                <a:tc>
                  <a:txBody>
                    <a:bodyPr/>
                    <a:lstStyle/>
                    <a:p>
                      <a:pPr algn="r" fontAlgn="b"/>
                      <a:r>
                        <a:rPr lang="es-CO" sz="1400" b="1" u="none" strike="noStrike">
                          <a:effectLst/>
                        </a:rPr>
                        <a:t>  323.853,41 </a:t>
                      </a:r>
                      <a:endParaRPr lang="es-CO" sz="1400" b="1" i="0" u="none" strike="noStrike">
                        <a:solidFill>
                          <a:srgbClr val="000000"/>
                        </a:solidFill>
                        <a:effectLst/>
                        <a:latin typeface="Calibri" panose="020F0502020204030204" pitchFamily="34" charset="0"/>
                      </a:endParaRPr>
                    </a:p>
                  </a:txBody>
                  <a:tcPr marL="8392" marR="8392" marT="8392" marB="0" anchor="b"/>
                </a:tc>
                <a:tc>
                  <a:txBody>
                    <a:bodyPr/>
                    <a:lstStyle/>
                    <a:p>
                      <a:pPr algn="r" fontAlgn="b"/>
                      <a:r>
                        <a:rPr lang="es-CO" sz="1400" b="1" u="none" strike="noStrike">
                          <a:effectLst/>
                        </a:rPr>
                        <a:t>  335.706,45 </a:t>
                      </a:r>
                      <a:endParaRPr lang="es-CO" sz="1400" b="1" i="0" u="none" strike="noStrike">
                        <a:solidFill>
                          <a:srgbClr val="000000"/>
                        </a:solidFill>
                        <a:effectLst/>
                        <a:latin typeface="Calibri" panose="020F0502020204030204" pitchFamily="34" charset="0"/>
                      </a:endParaRPr>
                    </a:p>
                  </a:txBody>
                  <a:tcPr marL="8392" marR="8392" marT="8392" marB="0" anchor="b"/>
                </a:tc>
                <a:tc>
                  <a:txBody>
                    <a:bodyPr/>
                    <a:lstStyle/>
                    <a:p>
                      <a:pPr algn="r" fontAlgn="b"/>
                      <a:r>
                        <a:rPr lang="es-CO" sz="1400" b="1" u="none" strike="noStrike" dirty="0">
                          <a:effectLst/>
                        </a:rPr>
                        <a:t>  347.422,60 </a:t>
                      </a:r>
                      <a:endParaRPr lang="es-CO" sz="1400" b="1" i="0" u="none" strike="noStrike" dirty="0">
                        <a:solidFill>
                          <a:srgbClr val="000000"/>
                        </a:solidFill>
                        <a:effectLst/>
                        <a:latin typeface="Calibri" panose="020F0502020204030204" pitchFamily="34" charset="0"/>
                      </a:endParaRPr>
                    </a:p>
                  </a:txBody>
                  <a:tcPr marL="8392" marR="8392" marT="8392" marB="0" anchor="b"/>
                </a:tc>
              </a:tr>
            </a:tbl>
          </a:graphicData>
        </a:graphic>
      </p:graphicFrame>
    </p:spTree>
    <p:extLst>
      <p:ext uri="{BB962C8B-B14F-4D97-AF65-F5344CB8AC3E}">
        <p14:creationId xmlns:p14="http://schemas.microsoft.com/office/powerpoint/2010/main" val="13631258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38170" y="161262"/>
            <a:ext cx="8911687" cy="1280890"/>
          </a:xfrm>
        </p:spPr>
        <p:txBody>
          <a:bodyPr/>
          <a:lstStyle/>
          <a:p>
            <a:pPr algn="ctr"/>
            <a:r>
              <a:rPr lang="es-CO" dirty="0" smtClean="0"/>
              <a:t>Balance de Resultados</a:t>
            </a:r>
            <a:br>
              <a:rPr lang="es-CO" dirty="0" smtClean="0"/>
            </a:br>
            <a:r>
              <a:rPr lang="es-CO" dirty="0" smtClean="0"/>
              <a:t>(Proyectado)</a:t>
            </a:r>
            <a:endParaRPr lang="es-CO" dirty="0"/>
          </a:p>
        </p:txBody>
      </p:sp>
      <p:graphicFrame>
        <p:nvGraphicFramePr>
          <p:cNvPr id="3" name="Tabla 2"/>
          <p:cNvGraphicFramePr>
            <a:graphicFrameLocks noGrp="1"/>
          </p:cNvGraphicFramePr>
          <p:nvPr>
            <p:extLst>
              <p:ext uri="{D42A27DB-BD31-4B8C-83A1-F6EECF244321}">
                <p14:modId xmlns:p14="http://schemas.microsoft.com/office/powerpoint/2010/main" val="2563124152"/>
              </p:ext>
            </p:extLst>
          </p:nvPr>
        </p:nvGraphicFramePr>
        <p:xfrm>
          <a:off x="968445" y="1750746"/>
          <a:ext cx="10359000" cy="4533836"/>
        </p:xfrm>
        <a:graphic>
          <a:graphicData uri="http://schemas.openxmlformats.org/drawingml/2006/table">
            <a:tbl>
              <a:tblPr>
                <a:tableStyleId>{5C22544A-7EE6-4342-B048-85BDC9FD1C3A}</a:tableStyleId>
              </a:tblPr>
              <a:tblGrid>
                <a:gridCol w="6373425"/>
                <a:gridCol w="1335933"/>
                <a:gridCol w="1324821"/>
                <a:gridCol w="1324821"/>
              </a:tblGrid>
              <a:tr h="98236">
                <a:tc>
                  <a:txBody>
                    <a:bodyPr/>
                    <a:lstStyle/>
                    <a:p>
                      <a:pPr algn="l" fontAlgn="b"/>
                      <a:endParaRPr lang="es-CO" sz="1400" b="0" i="0" u="none" strike="noStrike" dirty="0">
                        <a:solidFill>
                          <a:srgbClr val="000000"/>
                        </a:solidFill>
                        <a:effectLst/>
                        <a:latin typeface="Calibri" panose="020F0502020204030204" pitchFamily="34" charset="0"/>
                      </a:endParaRPr>
                    </a:p>
                  </a:txBody>
                  <a:tcPr marL="2804" marR="2804" marT="2804" marB="0" anchor="b"/>
                </a:tc>
                <a:tc>
                  <a:txBody>
                    <a:bodyPr/>
                    <a:lstStyle/>
                    <a:p>
                      <a:pPr algn="ctr" fontAlgn="b"/>
                      <a:r>
                        <a:rPr lang="es-CO" sz="1400" b="1" u="none" strike="noStrike" dirty="0">
                          <a:effectLst/>
                        </a:rPr>
                        <a:t>2015</a:t>
                      </a:r>
                      <a:endParaRPr lang="es-CO" sz="1400" b="1" i="0" u="none" strike="noStrike" dirty="0">
                        <a:solidFill>
                          <a:srgbClr val="000000"/>
                        </a:solidFill>
                        <a:effectLst/>
                        <a:latin typeface="Calibri" panose="020F0502020204030204" pitchFamily="34" charset="0"/>
                      </a:endParaRPr>
                    </a:p>
                  </a:txBody>
                  <a:tcPr marL="2804" marR="2804" marT="2804" marB="0" anchor="b"/>
                </a:tc>
                <a:tc>
                  <a:txBody>
                    <a:bodyPr/>
                    <a:lstStyle/>
                    <a:p>
                      <a:pPr algn="ctr" fontAlgn="b"/>
                      <a:r>
                        <a:rPr lang="es-CO" sz="1400" b="1" u="none" strike="noStrike" dirty="0">
                          <a:effectLst/>
                        </a:rPr>
                        <a:t>2016</a:t>
                      </a:r>
                      <a:endParaRPr lang="es-CO" sz="1400" b="1" i="0" u="none" strike="noStrike" dirty="0">
                        <a:solidFill>
                          <a:srgbClr val="000000"/>
                        </a:solidFill>
                        <a:effectLst/>
                        <a:latin typeface="Calibri" panose="020F0502020204030204" pitchFamily="34" charset="0"/>
                      </a:endParaRPr>
                    </a:p>
                  </a:txBody>
                  <a:tcPr marL="2804" marR="2804" marT="2804" marB="0" anchor="b"/>
                </a:tc>
                <a:tc>
                  <a:txBody>
                    <a:bodyPr/>
                    <a:lstStyle/>
                    <a:p>
                      <a:pPr algn="ctr" fontAlgn="b"/>
                      <a:r>
                        <a:rPr lang="es-CO" sz="1400" b="1" u="none" strike="noStrike" dirty="0">
                          <a:effectLst/>
                        </a:rPr>
                        <a:t>2017</a:t>
                      </a:r>
                      <a:endParaRPr lang="es-CO" sz="1400" b="1" i="0" u="none" strike="noStrike" dirty="0">
                        <a:solidFill>
                          <a:srgbClr val="000000"/>
                        </a:solidFill>
                        <a:effectLst/>
                        <a:latin typeface="Calibri" panose="020F0502020204030204" pitchFamily="34" charset="0"/>
                      </a:endParaRPr>
                    </a:p>
                  </a:txBody>
                  <a:tcPr marL="2804" marR="2804" marT="2804" marB="0" anchor="b"/>
                </a:tc>
              </a:tr>
              <a:tr h="98236">
                <a:tc>
                  <a:txBody>
                    <a:bodyPr/>
                    <a:lstStyle/>
                    <a:p>
                      <a:pPr algn="l" fontAlgn="b"/>
                      <a:r>
                        <a:rPr lang="es-CO" sz="1400" u="none" strike="noStrike">
                          <a:effectLst/>
                        </a:rPr>
                        <a:t>INGRESOS</a:t>
                      </a:r>
                      <a:endParaRPr lang="es-CO" sz="1400" b="1" i="0" u="none" strike="noStrike">
                        <a:solidFill>
                          <a:srgbClr val="000000"/>
                        </a:solidFill>
                        <a:effectLst/>
                        <a:latin typeface="Calibri" panose="020F0502020204030204" pitchFamily="34" charset="0"/>
                      </a:endParaRPr>
                    </a:p>
                  </a:txBody>
                  <a:tcPr marL="2804" marR="2804" marT="2804" marB="0" anchor="b"/>
                </a:tc>
                <a:tc>
                  <a:txBody>
                    <a:bodyPr/>
                    <a:lstStyle/>
                    <a:p>
                      <a:pPr algn="l" fontAlgn="b"/>
                      <a:endParaRPr lang="es-CO" sz="1400" b="0" i="0" u="none" strike="noStrike">
                        <a:solidFill>
                          <a:srgbClr val="000000"/>
                        </a:solidFill>
                        <a:effectLst/>
                        <a:latin typeface="Calibri" panose="020F0502020204030204" pitchFamily="34" charset="0"/>
                      </a:endParaRPr>
                    </a:p>
                  </a:txBody>
                  <a:tcPr marL="2804" marR="2804" marT="2804" marB="0" anchor="b"/>
                </a:tc>
                <a:tc>
                  <a:txBody>
                    <a:bodyPr/>
                    <a:lstStyle/>
                    <a:p>
                      <a:pPr algn="l" fontAlgn="b"/>
                      <a:endParaRPr lang="es-CO" sz="1400" b="0" i="0" u="none" strike="noStrike">
                        <a:solidFill>
                          <a:srgbClr val="000000"/>
                        </a:solidFill>
                        <a:effectLst/>
                        <a:latin typeface="Calibri" panose="020F0502020204030204" pitchFamily="34" charset="0"/>
                      </a:endParaRPr>
                    </a:p>
                  </a:txBody>
                  <a:tcPr marL="2804" marR="2804" marT="2804" marB="0" anchor="b"/>
                </a:tc>
                <a:tc>
                  <a:txBody>
                    <a:bodyPr/>
                    <a:lstStyle/>
                    <a:p>
                      <a:pPr algn="l" fontAlgn="b"/>
                      <a:endParaRPr lang="es-CO" sz="1400" b="0" i="0" u="none" strike="noStrike">
                        <a:solidFill>
                          <a:srgbClr val="000000"/>
                        </a:solidFill>
                        <a:effectLst/>
                        <a:latin typeface="Calibri" panose="020F0502020204030204" pitchFamily="34" charset="0"/>
                      </a:endParaRPr>
                    </a:p>
                  </a:txBody>
                  <a:tcPr marL="2804" marR="2804" marT="2804" marB="0" anchor="b"/>
                </a:tc>
              </a:tr>
              <a:tr h="98236">
                <a:tc>
                  <a:txBody>
                    <a:bodyPr/>
                    <a:lstStyle/>
                    <a:p>
                      <a:pPr algn="l" fontAlgn="b"/>
                      <a:r>
                        <a:rPr lang="es-CO" sz="1400" u="none" strike="noStrike" dirty="0">
                          <a:effectLst/>
                        </a:rPr>
                        <a:t>TOTAL INGRESOS</a:t>
                      </a:r>
                      <a:endParaRPr lang="es-CO" sz="1400" b="1" i="0" u="none" strike="noStrike" dirty="0">
                        <a:solidFill>
                          <a:srgbClr val="000000"/>
                        </a:solidFill>
                        <a:effectLst/>
                        <a:latin typeface="Calibri" panose="020F0502020204030204" pitchFamily="34" charset="0"/>
                      </a:endParaRPr>
                    </a:p>
                  </a:txBody>
                  <a:tcPr marL="2804" marR="2804" marT="2804" marB="0" anchor="b"/>
                </a:tc>
                <a:tc>
                  <a:txBody>
                    <a:bodyPr/>
                    <a:lstStyle/>
                    <a:p>
                      <a:pPr algn="l" fontAlgn="b"/>
                      <a:r>
                        <a:rPr lang="es-CO" sz="1400" b="1" u="none" strike="noStrike" dirty="0">
                          <a:effectLst/>
                        </a:rPr>
                        <a:t>      590.272,80 </a:t>
                      </a:r>
                      <a:endParaRPr lang="es-CO" sz="1400" b="1" i="0" u="none" strike="noStrike" dirty="0">
                        <a:solidFill>
                          <a:srgbClr val="000000"/>
                        </a:solidFill>
                        <a:effectLst/>
                        <a:latin typeface="Calibri" panose="020F0502020204030204" pitchFamily="34" charset="0"/>
                      </a:endParaRPr>
                    </a:p>
                  </a:txBody>
                  <a:tcPr marL="2804" marR="2804" marT="2804" marB="0" anchor="b"/>
                </a:tc>
                <a:tc>
                  <a:txBody>
                    <a:bodyPr/>
                    <a:lstStyle/>
                    <a:p>
                      <a:pPr algn="l" fontAlgn="b"/>
                      <a:r>
                        <a:rPr lang="es-CO" sz="1400" b="1" u="none" strike="noStrike" dirty="0">
                          <a:effectLst/>
                        </a:rPr>
                        <a:t>      682.709,52 </a:t>
                      </a:r>
                      <a:endParaRPr lang="es-CO" sz="1400" b="1" i="0" u="none" strike="noStrike" dirty="0">
                        <a:solidFill>
                          <a:srgbClr val="000000"/>
                        </a:solidFill>
                        <a:effectLst/>
                        <a:latin typeface="Calibri" panose="020F0502020204030204" pitchFamily="34" charset="0"/>
                      </a:endParaRPr>
                    </a:p>
                  </a:txBody>
                  <a:tcPr marL="2804" marR="2804" marT="2804" marB="0" anchor="b"/>
                </a:tc>
                <a:tc>
                  <a:txBody>
                    <a:bodyPr/>
                    <a:lstStyle/>
                    <a:p>
                      <a:pPr algn="l" fontAlgn="b"/>
                      <a:r>
                        <a:rPr lang="es-CO" sz="1400" b="1" u="none" strike="noStrike" dirty="0">
                          <a:effectLst/>
                        </a:rPr>
                        <a:t>      788.461,23 </a:t>
                      </a:r>
                      <a:endParaRPr lang="es-CO" sz="1400" b="1" i="0" u="none" strike="noStrike" dirty="0">
                        <a:solidFill>
                          <a:srgbClr val="000000"/>
                        </a:solidFill>
                        <a:effectLst/>
                        <a:latin typeface="Calibri" panose="020F0502020204030204" pitchFamily="34" charset="0"/>
                      </a:endParaRPr>
                    </a:p>
                  </a:txBody>
                  <a:tcPr marL="2804" marR="2804" marT="2804" marB="0" anchor="b"/>
                </a:tc>
              </a:tr>
              <a:tr h="98236">
                <a:tc>
                  <a:txBody>
                    <a:bodyPr/>
                    <a:lstStyle/>
                    <a:p>
                      <a:pPr algn="l" fontAlgn="b"/>
                      <a:r>
                        <a:rPr lang="es-CO" sz="1400" u="none" strike="noStrike" dirty="0">
                          <a:effectLst/>
                        </a:rPr>
                        <a:t> </a:t>
                      </a:r>
                      <a:endParaRPr lang="es-CO" sz="1400" b="0" i="0" u="none" strike="noStrike" dirty="0">
                        <a:solidFill>
                          <a:srgbClr val="000000"/>
                        </a:solidFill>
                        <a:effectLst/>
                        <a:latin typeface="Calibri" panose="020F0502020204030204" pitchFamily="34" charset="0"/>
                      </a:endParaRPr>
                    </a:p>
                  </a:txBody>
                  <a:tcPr marL="2804" marR="2804" marT="2804" marB="0" anchor="b"/>
                </a:tc>
                <a:tc>
                  <a:txBody>
                    <a:bodyPr/>
                    <a:lstStyle/>
                    <a:p>
                      <a:pPr algn="l" fontAlgn="b"/>
                      <a:endParaRPr lang="es-CO" sz="1400" b="0" i="0" u="none" strike="noStrike">
                        <a:solidFill>
                          <a:srgbClr val="000000"/>
                        </a:solidFill>
                        <a:effectLst/>
                        <a:latin typeface="Calibri" panose="020F0502020204030204" pitchFamily="34" charset="0"/>
                      </a:endParaRPr>
                    </a:p>
                  </a:txBody>
                  <a:tcPr marL="2804" marR="2804" marT="2804" marB="0" anchor="b"/>
                </a:tc>
                <a:tc>
                  <a:txBody>
                    <a:bodyPr/>
                    <a:lstStyle/>
                    <a:p>
                      <a:pPr algn="l" fontAlgn="b"/>
                      <a:endParaRPr lang="es-CO" sz="1400" b="0" i="0" u="none" strike="noStrike">
                        <a:solidFill>
                          <a:srgbClr val="000000"/>
                        </a:solidFill>
                        <a:effectLst/>
                        <a:latin typeface="Calibri" panose="020F0502020204030204" pitchFamily="34" charset="0"/>
                      </a:endParaRPr>
                    </a:p>
                  </a:txBody>
                  <a:tcPr marL="2804" marR="2804" marT="2804" marB="0" anchor="b"/>
                </a:tc>
                <a:tc>
                  <a:txBody>
                    <a:bodyPr/>
                    <a:lstStyle/>
                    <a:p>
                      <a:pPr algn="l" fontAlgn="b"/>
                      <a:endParaRPr lang="es-CO" sz="1400" b="0" i="0" u="none" strike="noStrike">
                        <a:solidFill>
                          <a:srgbClr val="000000"/>
                        </a:solidFill>
                        <a:effectLst/>
                        <a:latin typeface="Calibri" panose="020F0502020204030204" pitchFamily="34" charset="0"/>
                      </a:endParaRPr>
                    </a:p>
                  </a:txBody>
                  <a:tcPr marL="2804" marR="2804" marT="2804" marB="0" anchor="b"/>
                </a:tc>
              </a:tr>
              <a:tr h="139477">
                <a:tc>
                  <a:txBody>
                    <a:bodyPr/>
                    <a:lstStyle/>
                    <a:p>
                      <a:pPr algn="l" fontAlgn="b"/>
                      <a:r>
                        <a:rPr lang="es-CO" sz="1400" u="none" strike="noStrike" dirty="0">
                          <a:effectLst/>
                        </a:rPr>
                        <a:t>COSTOS Y GASTOS</a:t>
                      </a:r>
                      <a:endParaRPr lang="es-CO" sz="1400" b="1" i="0" u="none" strike="noStrike" dirty="0">
                        <a:solidFill>
                          <a:srgbClr val="000000"/>
                        </a:solidFill>
                        <a:effectLst/>
                        <a:latin typeface="Calibri" panose="020F0502020204030204" pitchFamily="34" charset="0"/>
                      </a:endParaRPr>
                    </a:p>
                  </a:txBody>
                  <a:tcPr marL="2804" marR="2804" marT="2804" marB="0" anchor="b"/>
                </a:tc>
                <a:tc>
                  <a:txBody>
                    <a:bodyPr/>
                    <a:lstStyle/>
                    <a:p>
                      <a:pPr algn="l" fontAlgn="b"/>
                      <a:endParaRPr lang="es-CO" sz="1400" b="0" i="0" u="none" strike="noStrike">
                        <a:solidFill>
                          <a:srgbClr val="000000"/>
                        </a:solidFill>
                        <a:effectLst/>
                        <a:latin typeface="Calibri" panose="020F0502020204030204" pitchFamily="34" charset="0"/>
                      </a:endParaRPr>
                    </a:p>
                  </a:txBody>
                  <a:tcPr marL="2804" marR="2804" marT="2804" marB="0" anchor="b"/>
                </a:tc>
                <a:tc>
                  <a:txBody>
                    <a:bodyPr/>
                    <a:lstStyle/>
                    <a:p>
                      <a:pPr algn="l" fontAlgn="b"/>
                      <a:endParaRPr lang="es-CO" sz="1400" b="0" i="0" u="none" strike="noStrike">
                        <a:solidFill>
                          <a:srgbClr val="000000"/>
                        </a:solidFill>
                        <a:effectLst/>
                        <a:latin typeface="Calibri" panose="020F0502020204030204" pitchFamily="34" charset="0"/>
                      </a:endParaRPr>
                    </a:p>
                  </a:txBody>
                  <a:tcPr marL="2804" marR="2804" marT="2804" marB="0" anchor="b"/>
                </a:tc>
                <a:tc>
                  <a:txBody>
                    <a:bodyPr/>
                    <a:lstStyle/>
                    <a:p>
                      <a:pPr algn="l" fontAlgn="b"/>
                      <a:endParaRPr lang="es-CO" sz="1400" b="0" i="0" u="none" strike="noStrike">
                        <a:solidFill>
                          <a:srgbClr val="000000"/>
                        </a:solidFill>
                        <a:effectLst/>
                        <a:latin typeface="Calibri" panose="020F0502020204030204" pitchFamily="34" charset="0"/>
                      </a:endParaRPr>
                    </a:p>
                  </a:txBody>
                  <a:tcPr marL="2804" marR="2804" marT="2804" marB="0" anchor="b"/>
                </a:tc>
              </a:tr>
              <a:tr h="98236">
                <a:tc>
                  <a:txBody>
                    <a:bodyPr/>
                    <a:lstStyle/>
                    <a:p>
                      <a:pPr algn="l" fontAlgn="b"/>
                      <a:r>
                        <a:rPr lang="es-CO" sz="1400" u="none" strike="noStrike" dirty="0">
                          <a:effectLst/>
                        </a:rPr>
                        <a:t>COSTOS</a:t>
                      </a:r>
                      <a:endParaRPr lang="es-CO" sz="1400" b="1" i="0" u="none" strike="noStrike" dirty="0">
                        <a:solidFill>
                          <a:srgbClr val="000000"/>
                        </a:solidFill>
                        <a:effectLst/>
                        <a:latin typeface="Calibri" panose="020F0502020204030204" pitchFamily="34" charset="0"/>
                      </a:endParaRPr>
                    </a:p>
                  </a:txBody>
                  <a:tcPr marL="2804" marR="2804" marT="2804" marB="0" anchor="b"/>
                </a:tc>
                <a:tc>
                  <a:txBody>
                    <a:bodyPr/>
                    <a:lstStyle/>
                    <a:p>
                      <a:pPr algn="l" fontAlgn="b"/>
                      <a:endParaRPr lang="es-CO" sz="1400" b="0" i="0" u="none" strike="noStrike">
                        <a:solidFill>
                          <a:srgbClr val="000000"/>
                        </a:solidFill>
                        <a:effectLst/>
                        <a:latin typeface="Calibri" panose="020F0502020204030204" pitchFamily="34" charset="0"/>
                      </a:endParaRPr>
                    </a:p>
                  </a:txBody>
                  <a:tcPr marL="2804" marR="2804" marT="2804" marB="0" anchor="b"/>
                </a:tc>
                <a:tc>
                  <a:txBody>
                    <a:bodyPr/>
                    <a:lstStyle/>
                    <a:p>
                      <a:pPr algn="l" fontAlgn="b"/>
                      <a:endParaRPr lang="es-CO" sz="1400" b="0" i="0" u="none" strike="noStrike">
                        <a:solidFill>
                          <a:srgbClr val="000000"/>
                        </a:solidFill>
                        <a:effectLst/>
                        <a:latin typeface="Calibri" panose="020F0502020204030204" pitchFamily="34" charset="0"/>
                      </a:endParaRPr>
                    </a:p>
                  </a:txBody>
                  <a:tcPr marL="2804" marR="2804" marT="2804" marB="0" anchor="b"/>
                </a:tc>
                <a:tc>
                  <a:txBody>
                    <a:bodyPr/>
                    <a:lstStyle/>
                    <a:p>
                      <a:pPr algn="l" fontAlgn="b"/>
                      <a:endParaRPr lang="es-CO" sz="1400" b="0" i="0" u="none" strike="noStrike">
                        <a:solidFill>
                          <a:srgbClr val="000000"/>
                        </a:solidFill>
                        <a:effectLst/>
                        <a:latin typeface="Calibri" panose="020F0502020204030204" pitchFamily="34" charset="0"/>
                      </a:endParaRPr>
                    </a:p>
                  </a:txBody>
                  <a:tcPr marL="2804" marR="2804" marT="2804" marB="0" anchor="b"/>
                </a:tc>
              </a:tr>
              <a:tr h="98236">
                <a:tc>
                  <a:txBody>
                    <a:bodyPr/>
                    <a:lstStyle/>
                    <a:p>
                      <a:pPr algn="l" fontAlgn="b"/>
                      <a:r>
                        <a:rPr lang="es-CO" sz="1400" u="none" strike="noStrike" dirty="0">
                          <a:effectLst/>
                        </a:rPr>
                        <a:t>TOTAL COSTOS</a:t>
                      </a:r>
                      <a:endParaRPr lang="es-CO" sz="1400" b="1" i="0" u="none" strike="noStrike" dirty="0">
                        <a:solidFill>
                          <a:srgbClr val="000000"/>
                        </a:solidFill>
                        <a:effectLst/>
                        <a:latin typeface="Calibri" panose="020F0502020204030204" pitchFamily="34" charset="0"/>
                      </a:endParaRPr>
                    </a:p>
                  </a:txBody>
                  <a:tcPr marL="2804" marR="2804" marT="2804" marB="0" anchor="b"/>
                </a:tc>
                <a:tc>
                  <a:txBody>
                    <a:bodyPr/>
                    <a:lstStyle/>
                    <a:p>
                      <a:pPr algn="l" fontAlgn="b"/>
                      <a:r>
                        <a:rPr lang="es-CO" sz="1400" b="1" u="none" strike="noStrike" dirty="0">
                          <a:effectLst/>
                        </a:rPr>
                        <a:t>      379.577,10 </a:t>
                      </a:r>
                      <a:endParaRPr lang="es-CO" sz="1400" b="1" i="0" u="none" strike="noStrike" dirty="0">
                        <a:solidFill>
                          <a:srgbClr val="000000"/>
                        </a:solidFill>
                        <a:effectLst/>
                        <a:latin typeface="Calibri" panose="020F0502020204030204" pitchFamily="34" charset="0"/>
                      </a:endParaRPr>
                    </a:p>
                  </a:txBody>
                  <a:tcPr marL="2804" marR="2804" marT="2804" marB="0" anchor="b"/>
                </a:tc>
                <a:tc>
                  <a:txBody>
                    <a:bodyPr/>
                    <a:lstStyle/>
                    <a:p>
                      <a:pPr algn="l" fontAlgn="b"/>
                      <a:r>
                        <a:rPr lang="es-CO" sz="1400" b="1" u="none" strike="noStrike" dirty="0">
                          <a:effectLst/>
                        </a:rPr>
                        <a:t>      393.555,52 </a:t>
                      </a:r>
                      <a:endParaRPr lang="es-CO" sz="1400" b="1" i="0" u="none" strike="noStrike" dirty="0">
                        <a:solidFill>
                          <a:srgbClr val="000000"/>
                        </a:solidFill>
                        <a:effectLst/>
                        <a:latin typeface="Calibri" panose="020F0502020204030204" pitchFamily="34" charset="0"/>
                      </a:endParaRPr>
                    </a:p>
                  </a:txBody>
                  <a:tcPr marL="2804" marR="2804" marT="2804" marB="0" anchor="b"/>
                </a:tc>
                <a:tc>
                  <a:txBody>
                    <a:bodyPr/>
                    <a:lstStyle/>
                    <a:p>
                      <a:pPr algn="l" fontAlgn="b"/>
                      <a:r>
                        <a:rPr lang="es-CO" sz="1400" b="1" u="none" strike="noStrike" dirty="0">
                          <a:effectLst/>
                        </a:rPr>
                        <a:t>      407.353,82 </a:t>
                      </a:r>
                      <a:endParaRPr lang="es-CO" sz="1400" b="1" i="0" u="none" strike="noStrike" dirty="0">
                        <a:solidFill>
                          <a:srgbClr val="000000"/>
                        </a:solidFill>
                        <a:effectLst/>
                        <a:latin typeface="Calibri" panose="020F0502020204030204" pitchFamily="34" charset="0"/>
                      </a:endParaRPr>
                    </a:p>
                  </a:txBody>
                  <a:tcPr marL="2804" marR="2804" marT="2804" marB="0" anchor="b"/>
                </a:tc>
              </a:tr>
              <a:tr h="98236">
                <a:tc>
                  <a:txBody>
                    <a:bodyPr/>
                    <a:lstStyle/>
                    <a:p>
                      <a:pPr algn="l" fontAlgn="b"/>
                      <a:r>
                        <a:rPr lang="es-CO" sz="1400" u="none" strike="noStrike" dirty="0">
                          <a:effectLst/>
                        </a:rPr>
                        <a:t> </a:t>
                      </a:r>
                      <a:endParaRPr lang="es-CO" sz="1400" b="1" i="0" u="none" strike="noStrike" dirty="0">
                        <a:solidFill>
                          <a:srgbClr val="000000"/>
                        </a:solidFill>
                        <a:effectLst/>
                        <a:latin typeface="Calibri" panose="020F0502020204030204" pitchFamily="34" charset="0"/>
                      </a:endParaRPr>
                    </a:p>
                  </a:txBody>
                  <a:tcPr marL="2804" marR="2804" marT="2804" marB="0" anchor="b"/>
                </a:tc>
                <a:tc>
                  <a:txBody>
                    <a:bodyPr/>
                    <a:lstStyle/>
                    <a:p>
                      <a:pPr algn="l" fontAlgn="b"/>
                      <a:endParaRPr lang="es-CO" sz="1400" b="0" i="0" u="none" strike="noStrike">
                        <a:solidFill>
                          <a:srgbClr val="000000"/>
                        </a:solidFill>
                        <a:effectLst/>
                        <a:latin typeface="Calibri" panose="020F0502020204030204" pitchFamily="34" charset="0"/>
                      </a:endParaRPr>
                    </a:p>
                  </a:txBody>
                  <a:tcPr marL="2804" marR="2804" marT="2804" marB="0" anchor="b"/>
                </a:tc>
                <a:tc>
                  <a:txBody>
                    <a:bodyPr/>
                    <a:lstStyle/>
                    <a:p>
                      <a:pPr algn="l" fontAlgn="b"/>
                      <a:endParaRPr lang="es-CO" sz="1400" b="0" i="0" u="none" strike="noStrike">
                        <a:solidFill>
                          <a:srgbClr val="000000"/>
                        </a:solidFill>
                        <a:effectLst/>
                        <a:latin typeface="Calibri" panose="020F0502020204030204" pitchFamily="34" charset="0"/>
                      </a:endParaRPr>
                    </a:p>
                  </a:txBody>
                  <a:tcPr marL="2804" marR="2804" marT="2804" marB="0" anchor="b"/>
                </a:tc>
                <a:tc>
                  <a:txBody>
                    <a:bodyPr/>
                    <a:lstStyle/>
                    <a:p>
                      <a:pPr algn="l" fontAlgn="b"/>
                      <a:endParaRPr lang="es-CO" sz="1400" b="0" i="0" u="none" strike="noStrike" dirty="0">
                        <a:solidFill>
                          <a:srgbClr val="000000"/>
                        </a:solidFill>
                        <a:effectLst/>
                        <a:latin typeface="Calibri" panose="020F0502020204030204" pitchFamily="34" charset="0"/>
                      </a:endParaRPr>
                    </a:p>
                  </a:txBody>
                  <a:tcPr marL="2804" marR="2804" marT="2804" marB="0" anchor="b"/>
                </a:tc>
              </a:tr>
              <a:tr h="98236">
                <a:tc>
                  <a:txBody>
                    <a:bodyPr/>
                    <a:lstStyle/>
                    <a:p>
                      <a:pPr algn="l" fontAlgn="b"/>
                      <a:r>
                        <a:rPr lang="es-CO" sz="1400" u="none" strike="noStrike" dirty="0">
                          <a:effectLst/>
                        </a:rPr>
                        <a:t>GASTOS</a:t>
                      </a:r>
                      <a:endParaRPr lang="es-CO" sz="1400" b="1" i="0" u="none" strike="noStrike" dirty="0">
                        <a:solidFill>
                          <a:srgbClr val="000000"/>
                        </a:solidFill>
                        <a:effectLst/>
                        <a:latin typeface="Calibri" panose="020F0502020204030204" pitchFamily="34" charset="0"/>
                      </a:endParaRPr>
                    </a:p>
                  </a:txBody>
                  <a:tcPr marL="2804" marR="2804" marT="2804" marB="0" anchor="b"/>
                </a:tc>
                <a:tc>
                  <a:txBody>
                    <a:bodyPr/>
                    <a:lstStyle/>
                    <a:p>
                      <a:pPr algn="l" fontAlgn="b"/>
                      <a:endParaRPr lang="es-CO" sz="1400" b="0" i="0" u="none" strike="noStrike">
                        <a:solidFill>
                          <a:srgbClr val="000000"/>
                        </a:solidFill>
                        <a:effectLst/>
                        <a:latin typeface="Calibri" panose="020F0502020204030204" pitchFamily="34" charset="0"/>
                      </a:endParaRPr>
                    </a:p>
                  </a:txBody>
                  <a:tcPr marL="2804" marR="2804" marT="2804" marB="0" anchor="b"/>
                </a:tc>
                <a:tc>
                  <a:txBody>
                    <a:bodyPr/>
                    <a:lstStyle/>
                    <a:p>
                      <a:pPr algn="l" fontAlgn="b"/>
                      <a:endParaRPr lang="es-CO" sz="1400" b="0" i="0" u="none" strike="noStrike">
                        <a:solidFill>
                          <a:srgbClr val="000000"/>
                        </a:solidFill>
                        <a:effectLst/>
                        <a:latin typeface="Calibri" panose="020F0502020204030204" pitchFamily="34" charset="0"/>
                      </a:endParaRPr>
                    </a:p>
                  </a:txBody>
                  <a:tcPr marL="2804" marR="2804" marT="2804" marB="0" anchor="b"/>
                </a:tc>
                <a:tc>
                  <a:txBody>
                    <a:bodyPr/>
                    <a:lstStyle/>
                    <a:p>
                      <a:pPr algn="l" fontAlgn="b"/>
                      <a:endParaRPr lang="es-CO" sz="1400" b="0" i="0" u="none" strike="noStrike">
                        <a:solidFill>
                          <a:srgbClr val="000000"/>
                        </a:solidFill>
                        <a:effectLst/>
                        <a:latin typeface="Calibri" panose="020F0502020204030204" pitchFamily="34" charset="0"/>
                      </a:endParaRPr>
                    </a:p>
                  </a:txBody>
                  <a:tcPr marL="2804" marR="2804" marT="2804" marB="0" anchor="b"/>
                </a:tc>
              </a:tr>
              <a:tr h="139477">
                <a:tc>
                  <a:txBody>
                    <a:bodyPr/>
                    <a:lstStyle/>
                    <a:p>
                      <a:pPr algn="l" fontAlgn="b"/>
                      <a:r>
                        <a:rPr lang="es-CO" sz="1400" u="none" strike="noStrike" dirty="0">
                          <a:effectLst/>
                        </a:rPr>
                        <a:t>Sueldos, salarios y demás remuneraciones que constituyen materia gravada del IESS</a:t>
                      </a:r>
                      <a:endParaRPr lang="es-CO" sz="1400" b="0" i="0" u="none" strike="noStrike" dirty="0">
                        <a:solidFill>
                          <a:srgbClr val="2F75B5"/>
                        </a:solidFill>
                        <a:effectLst/>
                        <a:latin typeface="Calibri" panose="020F0502020204030204" pitchFamily="34" charset="0"/>
                      </a:endParaRPr>
                    </a:p>
                  </a:txBody>
                  <a:tcPr marL="2804" marR="2804" marT="2804" marB="0" anchor="b"/>
                </a:tc>
                <a:tc>
                  <a:txBody>
                    <a:bodyPr/>
                    <a:lstStyle/>
                    <a:p>
                      <a:pPr algn="l" fontAlgn="b"/>
                      <a:r>
                        <a:rPr lang="es-CO" sz="1400" u="none" strike="noStrike">
                          <a:effectLst/>
                        </a:rPr>
                        <a:t>         24.314,64 </a:t>
                      </a:r>
                      <a:endParaRPr lang="es-CO" sz="1400" b="0" i="0" u="none" strike="noStrike">
                        <a:solidFill>
                          <a:srgbClr val="000000"/>
                        </a:solidFill>
                        <a:effectLst/>
                        <a:latin typeface="Calibri" panose="020F0502020204030204" pitchFamily="34" charset="0"/>
                      </a:endParaRPr>
                    </a:p>
                  </a:txBody>
                  <a:tcPr marL="2804" marR="2804" marT="2804" marB="0" anchor="b"/>
                </a:tc>
                <a:tc>
                  <a:txBody>
                    <a:bodyPr/>
                    <a:lstStyle/>
                    <a:p>
                      <a:pPr algn="l" fontAlgn="b"/>
                      <a:r>
                        <a:rPr lang="es-CO" sz="1400" u="none" strike="noStrike">
                          <a:effectLst/>
                        </a:rPr>
                        <a:t>         25.204,55 </a:t>
                      </a:r>
                      <a:endParaRPr lang="es-CO" sz="1400" b="0" i="0" u="none" strike="noStrike">
                        <a:solidFill>
                          <a:srgbClr val="000000"/>
                        </a:solidFill>
                        <a:effectLst/>
                        <a:latin typeface="Calibri" panose="020F0502020204030204" pitchFamily="34" charset="0"/>
                      </a:endParaRPr>
                    </a:p>
                  </a:txBody>
                  <a:tcPr marL="2804" marR="2804" marT="2804" marB="0" anchor="b"/>
                </a:tc>
                <a:tc>
                  <a:txBody>
                    <a:bodyPr/>
                    <a:lstStyle/>
                    <a:p>
                      <a:pPr algn="l" fontAlgn="b"/>
                      <a:r>
                        <a:rPr lang="es-CO" sz="1400" u="none" strike="noStrike">
                          <a:effectLst/>
                        </a:rPr>
                        <a:t>         26.084,19 </a:t>
                      </a:r>
                      <a:endParaRPr lang="es-CO" sz="1400" b="0" i="0" u="none" strike="noStrike">
                        <a:solidFill>
                          <a:srgbClr val="000000"/>
                        </a:solidFill>
                        <a:effectLst/>
                        <a:latin typeface="Calibri" panose="020F0502020204030204" pitchFamily="34" charset="0"/>
                      </a:endParaRPr>
                    </a:p>
                  </a:txBody>
                  <a:tcPr marL="2804" marR="2804" marT="2804" marB="0" anchor="b"/>
                </a:tc>
              </a:tr>
              <a:tr h="209217">
                <a:tc>
                  <a:txBody>
                    <a:bodyPr/>
                    <a:lstStyle/>
                    <a:p>
                      <a:pPr algn="l" fontAlgn="b"/>
                      <a:r>
                        <a:rPr lang="es-CO" sz="1400" u="none" strike="noStrike" dirty="0">
                          <a:effectLst/>
                        </a:rPr>
                        <a:t>Beneficios sociales, indemnizaciones y otras remuneraciones que no constituyen materia gravada del IESS</a:t>
                      </a:r>
                      <a:endParaRPr lang="es-CO" sz="1400" b="0" i="0" u="none" strike="noStrike" dirty="0">
                        <a:solidFill>
                          <a:srgbClr val="000000"/>
                        </a:solidFill>
                        <a:effectLst/>
                        <a:latin typeface="Calibri" panose="020F0502020204030204" pitchFamily="34" charset="0"/>
                      </a:endParaRPr>
                    </a:p>
                  </a:txBody>
                  <a:tcPr marL="2804" marR="2804" marT="2804" marB="0" anchor="b"/>
                </a:tc>
                <a:tc>
                  <a:txBody>
                    <a:bodyPr/>
                    <a:lstStyle/>
                    <a:p>
                      <a:pPr algn="l" fontAlgn="b"/>
                      <a:r>
                        <a:rPr lang="es-CO" sz="1400" u="none" strike="noStrike">
                          <a:effectLst/>
                        </a:rPr>
                        <a:t>         14.961,60 </a:t>
                      </a:r>
                      <a:endParaRPr lang="es-CO" sz="1400" b="0" i="0" u="none" strike="noStrike">
                        <a:solidFill>
                          <a:srgbClr val="000000"/>
                        </a:solidFill>
                        <a:effectLst/>
                        <a:latin typeface="Calibri" panose="020F0502020204030204" pitchFamily="34" charset="0"/>
                      </a:endParaRPr>
                    </a:p>
                  </a:txBody>
                  <a:tcPr marL="2804" marR="2804" marT="2804" marB="0" anchor="b"/>
                </a:tc>
                <a:tc>
                  <a:txBody>
                    <a:bodyPr/>
                    <a:lstStyle/>
                    <a:p>
                      <a:pPr algn="l" fontAlgn="b"/>
                      <a:r>
                        <a:rPr lang="es-CO" sz="1400" u="none" strike="noStrike">
                          <a:effectLst/>
                        </a:rPr>
                        <a:t>         15.509,19 </a:t>
                      </a:r>
                      <a:endParaRPr lang="es-CO" sz="1400" b="0" i="0" u="none" strike="noStrike">
                        <a:solidFill>
                          <a:srgbClr val="000000"/>
                        </a:solidFill>
                        <a:effectLst/>
                        <a:latin typeface="Calibri" panose="020F0502020204030204" pitchFamily="34" charset="0"/>
                      </a:endParaRPr>
                    </a:p>
                  </a:txBody>
                  <a:tcPr marL="2804" marR="2804" marT="2804" marB="0" anchor="b"/>
                </a:tc>
                <a:tc>
                  <a:txBody>
                    <a:bodyPr/>
                    <a:lstStyle/>
                    <a:p>
                      <a:pPr algn="l" fontAlgn="b"/>
                      <a:r>
                        <a:rPr lang="es-CO" sz="1400" u="none" strike="noStrike">
                          <a:effectLst/>
                        </a:rPr>
                        <a:t>         16.050,47 </a:t>
                      </a:r>
                      <a:endParaRPr lang="es-CO" sz="1400" b="0" i="0" u="none" strike="noStrike">
                        <a:solidFill>
                          <a:srgbClr val="000000"/>
                        </a:solidFill>
                        <a:effectLst/>
                        <a:latin typeface="Calibri" panose="020F0502020204030204" pitchFamily="34" charset="0"/>
                      </a:endParaRPr>
                    </a:p>
                  </a:txBody>
                  <a:tcPr marL="2804" marR="2804" marT="2804" marB="0" anchor="b"/>
                </a:tc>
              </a:tr>
              <a:tr h="98236">
                <a:tc>
                  <a:txBody>
                    <a:bodyPr/>
                    <a:lstStyle/>
                    <a:p>
                      <a:pPr algn="l" fontAlgn="b"/>
                      <a:r>
                        <a:rPr lang="es-CO" sz="1400" u="none" strike="noStrike" dirty="0">
                          <a:effectLst/>
                        </a:rPr>
                        <a:t>Transporte</a:t>
                      </a:r>
                      <a:endParaRPr lang="es-CO" sz="1400" b="0" i="0" u="none" strike="noStrike" dirty="0">
                        <a:solidFill>
                          <a:srgbClr val="2F75B5"/>
                        </a:solidFill>
                        <a:effectLst/>
                        <a:latin typeface="Calibri" panose="020F0502020204030204" pitchFamily="34" charset="0"/>
                      </a:endParaRPr>
                    </a:p>
                  </a:txBody>
                  <a:tcPr marL="2804" marR="2804" marT="2804" marB="0" anchor="b"/>
                </a:tc>
                <a:tc>
                  <a:txBody>
                    <a:bodyPr/>
                    <a:lstStyle/>
                    <a:p>
                      <a:pPr algn="l" fontAlgn="b"/>
                      <a:r>
                        <a:rPr lang="es-CO" sz="1400" u="none" strike="noStrike">
                          <a:effectLst/>
                        </a:rPr>
                        <a:t>         16.102,96 </a:t>
                      </a:r>
                      <a:endParaRPr lang="es-CO" sz="1400" b="0" i="0" u="none" strike="noStrike">
                        <a:solidFill>
                          <a:srgbClr val="000000"/>
                        </a:solidFill>
                        <a:effectLst/>
                        <a:latin typeface="Calibri" panose="020F0502020204030204" pitchFamily="34" charset="0"/>
                      </a:endParaRPr>
                    </a:p>
                  </a:txBody>
                  <a:tcPr marL="2804" marR="2804" marT="2804" marB="0" anchor="b"/>
                </a:tc>
                <a:tc>
                  <a:txBody>
                    <a:bodyPr/>
                    <a:lstStyle/>
                    <a:p>
                      <a:pPr algn="l" fontAlgn="b"/>
                      <a:r>
                        <a:rPr lang="es-CO" sz="1400" u="none" strike="noStrike">
                          <a:effectLst/>
                        </a:rPr>
                        <a:t>         16.692,33 </a:t>
                      </a:r>
                      <a:endParaRPr lang="es-CO" sz="1400" b="0" i="0" u="none" strike="noStrike">
                        <a:solidFill>
                          <a:srgbClr val="000000"/>
                        </a:solidFill>
                        <a:effectLst/>
                        <a:latin typeface="Calibri" panose="020F0502020204030204" pitchFamily="34" charset="0"/>
                      </a:endParaRPr>
                    </a:p>
                  </a:txBody>
                  <a:tcPr marL="2804" marR="2804" marT="2804" marB="0" anchor="b"/>
                </a:tc>
                <a:tc>
                  <a:txBody>
                    <a:bodyPr/>
                    <a:lstStyle/>
                    <a:p>
                      <a:pPr algn="l" fontAlgn="b"/>
                      <a:r>
                        <a:rPr lang="es-CO" sz="1400" u="none" strike="noStrike">
                          <a:effectLst/>
                        </a:rPr>
                        <a:t>         17.274,89 </a:t>
                      </a:r>
                      <a:endParaRPr lang="es-CO" sz="1400" b="0" i="0" u="none" strike="noStrike">
                        <a:solidFill>
                          <a:srgbClr val="000000"/>
                        </a:solidFill>
                        <a:effectLst/>
                        <a:latin typeface="Calibri" panose="020F0502020204030204" pitchFamily="34" charset="0"/>
                      </a:endParaRPr>
                    </a:p>
                  </a:txBody>
                  <a:tcPr marL="2804" marR="2804" marT="2804" marB="0" anchor="b"/>
                </a:tc>
              </a:tr>
              <a:tr h="98236">
                <a:tc>
                  <a:txBody>
                    <a:bodyPr/>
                    <a:lstStyle/>
                    <a:p>
                      <a:pPr algn="l" fontAlgn="b"/>
                      <a:r>
                        <a:rPr lang="es-CO" sz="1400" u="none" strike="noStrike" dirty="0">
                          <a:effectLst/>
                        </a:rPr>
                        <a:t>Para cuentas incobrables</a:t>
                      </a:r>
                      <a:endParaRPr lang="es-CO" sz="1400" b="0" i="0" u="none" strike="noStrike" dirty="0">
                        <a:solidFill>
                          <a:srgbClr val="000000"/>
                        </a:solidFill>
                        <a:effectLst/>
                        <a:latin typeface="Calibri" panose="020F0502020204030204" pitchFamily="34" charset="0"/>
                      </a:endParaRPr>
                    </a:p>
                  </a:txBody>
                  <a:tcPr marL="2804" marR="2804" marT="2804" marB="0" anchor="b"/>
                </a:tc>
                <a:tc>
                  <a:txBody>
                    <a:bodyPr/>
                    <a:lstStyle/>
                    <a:p>
                      <a:pPr algn="l" fontAlgn="b"/>
                      <a:r>
                        <a:rPr lang="es-CO" sz="1400" u="none" strike="noStrike">
                          <a:effectLst/>
                        </a:rPr>
                        <a:t>         16.010,71 </a:t>
                      </a:r>
                      <a:endParaRPr lang="es-CO" sz="1400" b="0" i="0" u="none" strike="noStrike">
                        <a:solidFill>
                          <a:srgbClr val="000000"/>
                        </a:solidFill>
                        <a:effectLst/>
                        <a:latin typeface="Calibri" panose="020F0502020204030204" pitchFamily="34" charset="0"/>
                      </a:endParaRPr>
                    </a:p>
                  </a:txBody>
                  <a:tcPr marL="2804" marR="2804" marT="2804" marB="0" anchor="b"/>
                </a:tc>
                <a:tc>
                  <a:txBody>
                    <a:bodyPr/>
                    <a:lstStyle/>
                    <a:p>
                      <a:pPr algn="l" fontAlgn="b"/>
                      <a:r>
                        <a:rPr lang="es-CO" sz="1400" u="none" strike="noStrike">
                          <a:effectLst/>
                        </a:rPr>
                        <a:t>         16.596,70 </a:t>
                      </a:r>
                      <a:endParaRPr lang="es-CO" sz="1400" b="0" i="0" u="none" strike="noStrike">
                        <a:solidFill>
                          <a:srgbClr val="000000"/>
                        </a:solidFill>
                        <a:effectLst/>
                        <a:latin typeface="Calibri" panose="020F0502020204030204" pitchFamily="34" charset="0"/>
                      </a:endParaRPr>
                    </a:p>
                  </a:txBody>
                  <a:tcPr marL="2804" marR="2804" marT="2804" marB="0" anchor="b"/>
                </a:tc>
                <a:tc>
                  <a:txBody>
                    <a:bodyPr/>
                    <a:lstStyle/>
                    <a:p>
                      <a:pPr algn="l" fontAlgn="b"/>
                      <a:r>
                        <a:rPr lang="es-CO" sz="1400" u="none" strike="noStrike">
                          <a:effectLst/>
                        </a:rPr>
                        <a:t>         17.175,93 </a:t>
                      </a:r>
                      <a:endParaRPr lang="es-CO" sz="1400" b="0" i="0" u="none" strike="noStrike">
                        <a:solidFill>
                          <a:srgbClr val="000000"/>
                        </a:solidFill>
                        <a:effectLst/>
                        <a:latin typeface="Calibri" panose="020F0502020204030204" pitchFamily="34" charset="0"/>
                      </a:endParaRPr>
                    </a:p>
                  </a:txBody>
                  <a:tcPr marL="2804" marR="2804" marT="2804" marB="0" anchor="b"/>
                </a:tc>
              </a:tr>
              <a:tr h="98236">
                <a:tc>
                  <a:txBody>
                    <a:bodyPr/>
                    <a:lstStyle/>
                    <a:p>
                      <a:pPr algn="l" fontAlgn="b"/>
                      <a:r>
                        <a:rPr lang="es-CO" sz="1400" u="none" strike="noStrike" dirty="0">
                          <a:effectLst/>
                        </a:rPr>
                        <a:t>Otras provisiones</a:t>
                      </a:r>
                      <a:endParaRPr lang="es-CO" sz="1400" b="0" i="0" u="none" strike="noStrike" dirty="0">
                        <a:solidFill>
                          <a:srgbClr val="000000"/>
                        </a:solidFill>
                        <a:effectLst/>
                        <a:latin typeface="Calibri" panose="020F0502020204030204" pitchFamily="34" charset="0"/>
                      </a:endParaRPr>
                    </a:p>
                  </a:txBody>
                  <a:tcPr marL="2804" marR="2804" marT="2804" marB="0" anchor="b"/>
                </a:tc>
                <a:tc>
                  <a:txBody>
                    <a:bodyPr/>
                    <a:lstStyle/>
                    <a:p>
                      <a:pPr algn="l" fontAlgn="b"/>
                      <a:endParaRPr lang="es-CO" sz="1400" b="0" i="0" u="none" strike="noStrike" dirty="0">
                        <a:solidFill>
                          <a:srgbClr val="000000"/>
                        </a:solidFill>
                        <a:effectLst/>
                        <a:latin typeface="Calibri" panose="020F0502020204030204" pitchFamily="34" charset="0"/>
                      </a:endParaRPr>
                    </a:p>
                  </a:txBody>
                  <a:tcPr marL="2804" marR="2804" marT="2804" marB="0" anchor="b"/>
                </a:tc>
                <a:tc>
                  <a:txBody>
                    <a:bodyPr/>
                    <a:lstStyle/>
                    <a:p>
                      <a:pPr algn="l" fontAlgn="b"/>
                      <a:endParaRPr lang="es-CO" sz="1400" b="0" i="0" u="none" strike="noStrike" dirty="0">
                        <a:solidFill>
                          <a:srgbClr val="000000"/>
                        </a:solidFill>
                        <a:effectLst/>
                        <a:latin typeface="Calibri" panose="020F0502020204030204" pitchFamily="34" charset="0"/>
                      </a:endParaRPr>
                    </a:p>
                  </a:txBody>
                  <a:tcPr marL="2804" marR="2804" marT="2804" marB="0" anchor="b"/>
                </a:tc>
                <a:tc>
                  <a:txBody>
                    <a:bodyPr/>
                    <a:lstStyle/>
                    <a:p>
                      <a:pPr algn="l" fontAlgn="b"/>
                      <a:endParaRPr lang="es-CO" sz="1400" b="0" i="0" u="none" strike="noStrike" dirty="0">
                        <a:solidFill>
                          <a:srgbClr val="000000"/>
                        </a:solidFill>
                        <a:effectLst/>
                        <a:latin typeface="Calibri" panose="020F0502020204030204" pitchFamily="34" charset="0"/>
                      </a:endParaRPr>
                    </a:p>
                  </a:txBody>
                  <a:tcPr marL="2804" marR="2804" marT="2804" marB="0" anchor="b"/>
                </a:tc>
              </a:tr>
              <a:tr h="98236">
                <a:tc>
                  <a:txBody>
                    <a:bodyPr/>
                    <a:lstStyle/>
                    <a:p>
                      <a:pPr algn="l" fontAlgn="b"/>
                      <a:r>
                        <a:rPr lang="es-CO" sz="1400" u="none" strike="noStrike" dirty="0">
                          <a:effectLst/>
                        </a:rPr>
                        <a:t>Pagos por otros servicios </a:t>
                      </a:r>
                      <a:endParaRPr lang="es-CO" sz="1400" b="0" i="0" u="none" strike="noStrike" dirty="0">
                        <a:solidFill>
                          <a:srgbClr val="000000"/>
                        </a:solidFill>
                        <a:effectLst/>
                        <a:latin typeface="Calibri" panose="020F0502020204030204" pitchFamily="34" charset="0"/>
                      </a:endParaRPr>
                    </a:p>
                  </a:txBody>
                  <a:tcPr marL="2804" marR="2804" marT="2804" marB="0" anchor="b"/>
                </a:tc>
                <a:tc>
                  <a:txBody>
                    <a:bodyPr/>
                    <a:lstStyle/>
                    <a:p>
                      <a:pPr algn="l" fontAlgn="b"/>
                      <a:r>
                        <a:rPr lang="es-CO" sz="1400" u="none" strike="noStrike">
                          <a:effectLst/>
                        </a:rPr>
                        <a:t>         35.009,97 </a:t>
                      </a:r>
                      <a:endParaRPr lang="es-CO" sz="1400" b="0" i="0" u="none" strike="noStrike">
                        <a:solidFill>
                          <a:srgbClr val="000000"/>
                        </a:solidFill>
                        <a:effectLst/>
                        <a:latin typeface="Calibri" panose="020F0502020204030204" pitchFamily="34" charset="0"/>
                      </a:endParaRPr>
                    </a:p>
                  </a:txBody>
                  <a:tcPr marL="2804" marR="2804" marT="2804" marB="0" anchor="b"/>
                </a:tc>
                <a:tc>
                  <a:txBody>
                    <a:bodyPr/>
                    <a:lstStyle/>
                    <a:p>
                      <a:pPr algn="l" fontAlgn="b"/>
                      <a:r>
                        <a:rPr lang="es-CO" sz="1400" u="none" strike="noStrike">
                          <a:effectLst/>
                        </a:rPr>
                        <a:t>         36.291,33 </a:t>
                      </a:r>
                      <a:endParaRPr lang="es-CO" sz="1400" b="0" i="0" u="none" strike="noStrike">
                        <a:solidFill>
                          <a:srgbClr val="000000"/>
                        </a:solidFill>
                        <a:effectLst/>
                        <a:latin typeface="Calibri" panose="020F0502020204030204" pitchFamily="34" charset="0"/>
                      </a:endParaRPr>
                    </a:p>
                  </a:txBody>
                  <a:tcPr marL="2804" marR="2804" marT="2804" marB="0" anchor="b"/>
                </a:tc>
                <a:tc>
                  <a:txBody>
                    <a:bodyPr/>
                    <a:lstStyle/>
                    <a:p>
                      <a:pPr algn="l" fontAlgn="b"/>
                      <a:r>
                        <a:rPr lang="es-CO" sz="1400" u="none" strike="noStrike">
                          <a:effectLst/>
                        </a:rPr>
                        <a:t>         37.557,90 </a:t>
                      </a:r>
                      <a:endParaRPr lang="es-CO" sz="1400" b="0" i="0" u="none" strike="noStrike">
                        <a:solidFill>
                          <a:srgbClr val="000000"/>
                        </a:solidFill>
                        <a:effectLst/>
                        <a:latin typeface="Calibri" panose="020F0502020204030204" pitchFamily="34" charset="0"/>
                      </a:endParaRPr>
                    </a:p>
                  </a:txBody>
                  <a:tcPr marL="2804" marR="2804" marT="2804" marB="0" anchor="b"/>
                </a:tc>
              </a:tr>
              <a:tr h="98236">
                <a:tc>
                  <a:txBody>
                    <a:bodyPr/>
                    <a:lstStyle/>
                    <a:p>
                      <a:pPr algn="l" fontAlgn="b"/>
                      <a:r>
                        <a:rPr lang="es-CO" sz="1400" u="none" strike="noStrike" dirty="0">
                          <a:effectLst/>
                        </a:rPr>
                        <a:t>TOTAL GASTOS</a:t>
                      </a:r>
                      <a:endParaRPr lang="es-CO" sz="1400" b="1" i="0" u="none" strike="noStrike" dirty="0">
                        <a:solidFill>
                          <a:srgbClr val="000000"/>
                        </a:solidFill>
                        <a:effectLst/>
                        <a:latin typeface="Calibri" panose="020F0502020204030204" pitchFamily="34" charset="0"/>
                      </a:endParaRPr>
                    </a:p>
                  </a:txBody>
                  <a:tcPr marL="2804" marR="2804" marT="2804" marB="0" anchor="b"/>
                </a:tc>
                <a:tc>
                  <a:txBody>
                    <a:bodyPr/>
                    <a:lstStyle/>
                    <a:p>
                      <a:pPr algn="l" fontAlgn="b"/>
                      <a:r>
                        <a:rPr lang="es-CO" sz="1400" b="1" u="none" strike="noStrike" dirty="0">
                          <a:effectLst/>
                        </a:rPr>
                        <a:t>      124.178,29 </a:t>
                      </a:r>
                      <a:endParaRPr lang="es-CO" sz="1400" b="1" i="0" u="none" strike="noStrike" dirty="0">
                        <a:solidFill>
                          <a:srgbClr val="000000"/>
                        </a:solidFill>
                        <a:effectLst/>
                        <a:latin typeface="Calibri" panose="020F0502020204030204" pitchFamily="34" charset="0"/>
                      </a:endParaRPr>
                    </a:p>
                  </a:txBody>
                  <a:tcPr marL="2804" marR="2804" marT="2804" marB="0" anchor="b"/>
                </a:tc>
                <a:tc>
                  <a:txBody>
                    <a:bodyPr/>
                    <a:lstStyle/>
                    <a:p>
                      <a:pPr algn="l" fontAlgn="b"/>
                      <a:r>
                        <a:rPr lang="es-CO" sz="1400" b="1" u="none" strike="noStrike" dirty="0">
                          <a:effectLst/>
                        </a:rPr>
                        <a:t>      128.723,21 </a:t>
                      </a:r>
                      <a:endParaRPr lang="es-CO" sz="1400" b="1" i="0" u="none" strike="noStrike" dirty="0">
                        <a:solidFill>
                          <a:srgbClr val="000000"/>
                        </a:solidFill>
                        <a:effectLst/>
                        <a:latin typeface="Calibri" panose="020F0502020204030204" pitchFamily="34" charset="0"/>
                      </a:endParaRPr>
                    </a:p>
                  </a:txBody>
                  <a:tcPr marL="2804" marR="2804" marT="2804" marB="0" anchor="b"/>
                </a:tc>
                <a:tc>
                  <a:txBody>
                    <a:bodyPr/>
                    <a:lstStyle/>
                    <a:p>
                      <a:pPr algn="l" fontAlgn="b"/>
                      <a:r>
                        <a:rPr lang="es-CO" sz="1400" b="1" u="none" strike="noStrike" dirty="0">
                          <a:effectLst/>
                        </a:rPr>
                        <a:t>      133.215,65 </a:t>
                      </a:r>
                      <a:endParaRPr lang="es-CO" sz="1400" b="1" i="0" u="none" strike="noStrike" dirty="0">
                        <a:solidFill>
                          <a:srgbClr val="000000"/>
                        </a:solidFill>
                        <a:effectLst/>
                        <a:latin typeface="Calibri" panose="020F0502020204030204" pitchFamily="34" charset="0"/>
                      </a:endParaRPr>
                    </a:p>
                  </a:txBody>
                  <a:tcPr marL="2804" marR="2804" marT="2804" marB="0" anchor="b"/>
                </a:tc>
              </a:tr>
              <a:tr h="98236">
                <a:tc>
                  <a:txBody>
                    <a:bodyPr/>
                    <a:lstStyle/>
                    <a:p>
                      <a:pPr algn="l" fontAlgn="b"/>
                      <a:r>
                        <a:rPr lang="es-CO" sz="1400" u="none" strike="noStrike" dirty="0">
                          <a:effectLst/>
                        </a:rPr>
                        <a:t>TOTAL  COSTOS Y GASTOS</a:t>
                      </a:r>
                      <a:endParaRPr lang="es-CO" sz="1400" b="1" i="0" u="none" strike="noStrike" dirty="0">
                        <a:solidFill>
                          <a:srgbClr val="000000"/>
                        </a:solidFill>
                        <a:effectLst/>
                        <a:latin typeface="Calibri" panose="020F0502020204030204" pitchFamily="34" charset="0"/>
                      </a:endParaRPr>
                    </a:p>
                  </a:txBody>
                  <a:tcPr marL="2804" marR="2804" marT="2804" marB="0" anchor="b"/>
                </a:tc>
                <a:tc>
                  <a:txBody>
                    <a:bodyPr/>
                    <a:lstStyle/>
                    <a:p>
                      <a:pPr algn="l" fontAlgn="b"/>
                      <a:r>
                        <a:rPr lang="es-CO" sz="1400" b="1" u="none" strike="noStrike" dirty="0">
                          <a:effectLst/>
                        </a:rPr>
                        <a:t>      503.755,39 </a:t>
                      </a:r>
                      <a:endParaRPr lang="es-CO" sz="1400" b="1" i="0" u="none" strike="noStrike" dirty="0">
                        <a:solidFill>
                          <a:srgbClr val="000000"/>
                        </a:solidFill>
                        <a:effectLst/>
                        <a:latin typeface="Calibri" panose="020F0502020204030204" pitchFamily="34" charset="0"/>
                      </a:endParaRPr>
                    </a:p>
                  </a:txBody>
                  <a:tcPr marL="2804" marR="2804" marT="2804" marB="0" anchor="b"/>
                </a:tc>
                <a:tc>
                  <a:txBody>
                    <a:bodyPr/>
                    <a:lstStyle/>
                    <a:p>
                      <a:pPr algn="l" fontAlgn="b"/>
                      <a:r>
                        <a:rPr lang="es-CO" sz="1400" b="1" u="none" strike="noStrike" dirty="0">
                          <a:effectLst/>
                        </a:rPr>
                        <a:t>      522.278,73 </a:t>
                      </a:r>
                      <a:endParaRPr lang="es-CO" sz="1400" b="1" i="0" u="none" strike="noStrike" dirty="0">
                        <a:solidFill>
                          <a:srgbClr val="000000"/>
                        </a:solidFill>
                        <a:effectLst/>
                        <a:latin typeface="Calibri" panose="020F0502020204030204" pitchFamily="34" charset="0"/>
                      </a:endParaRPr>
                    </a:p>
                  </a:txBody>
                  <a:tcPr marL="2804" marR="2804" marT="2804" marB="0" anchor="b"/>
                </a:tc>
                <a:tc>
                  <a:txBody>
                    <a:bodyPr/>
                    <a:lstStyle/>
                    <a:p>
                      <a:pPr algn="l" fontAlgn="b"/>
                      <a:r>
                        <a:rPr lang="es-CO" sz="1400" b="1" u="none" strike="noStrike" dirty="0">
                          <a:effectLst/>
                        </a:rPr>
                        <a:t>      540.569,48 </a:t>
                      </a:r>
                      <a:endParaRPr lang="es-CO" sz="1400" b="1" i="0" u="none" strike="noStrike" dirty="0">
                        <a:solidFill>
                          <a:srgbClr val="000000"/>
                        </a:solidFill>
                        <a:effectLst/>
                        <a:latin typeface="Calibri" panose="020F0502020204030204" pitchFamily="34" charset="0"/>
                      </a:endParaRPr>
                    </a:p>
                  </a:txBody>
                  <a:tcPr marL="2804" marR="2804" marT="2804" marB="0" anchor="b"/>
                </a:tc>
              </a:tr>
              <a:tr h="139477">
                <a:tc>
                  <a:txBody>
                    <a:bodyPr/>
                    <a:lstStyle/>
                    <a:p>
                      <a:pPr algn="l" fontAlgn="b"/>
                      <a:r>
                        <a:rPr lang="es-CO" sz="1400" u="none" strike="noStrike" dirty="0">
                          <a:effectLst/>
                        </a:rPr>
                        <a:t>UTILIDAD ANTES DE IMPUESTOS Y PARTICIPACIONES</a:t>
                      </a:r>
                      <a:endParaRPr lang="es-CO" sz="1400" b="1" i="1" u="none" strike="noStrike" dirty="0">
                        <a:solidFill>
                          <a:srgbClr val="000000"/>
                        </a:solidFill>
                        <a:effectLst/>
                        <a:latin typeface="Calibri" panose="020F0502020204030204" pitchFamily="34" charset="0"/>
                      </a:endParaRPr>
                    </a:p>
                  </a:txBody>
                  <a:tcPr marL="2804" marR="2804" marT="2804" marB="0" anchor="b"/>
                </a:tc>
                <a:tc>
                  <a:txBody>
                    <a:bodyPr/>
                    <a:lstStyle/>
                    <a:p>
                      <a:pPr algn="l" fontAlgn="b"/>
                      <a:r>
                        <a:rPr lang="es-CO" sz="1400" b="1" u="none" strike="noStrike" dirty="0">
                          <a:effectLst/>
                        </a:rPr>
                        <a:t>         86.517,41 </a:t>
                      </a:r>
                      <a:endParaRPr lang="es-CO" sz="1400" b="1" i="0" u="none" strike="noStrike" dirty="0">
                        <a:solidFill>
                          <a:srgbClr val="000000"/>
                        </a:solidFill>
                        <a:effectLst/>
                        <a:latin typeface="Calibri" panose="020F0502020204030204" pitchFamily="34" charset="0"/>
                      </a:endParaRPr>
                    </a:p>
                  </a:txBody>
                  <a:tcPr marL="2804" marR="2804" marT="2804" marB="0" anchor="b"/>
                </a:tc>
                <a:tc>
                  <a:txBody>
                    <a:bodyPr/>
                    <a:lstStyle/>
                    <a:p>
                      <a:pPr algn="l" fontAlgn="b"/>
                      <a:r>
                        <a:rPr lang="es-CO" sz="1400" b="1" u="none" strike="noStrike" dirty="0">
                          <a:effectLst/>
                        </a:rPr>
                        <a:t>      160.430,79 </a:t>
                      </a:r>
                      <a:endParaRPr lang="es-CO" sz="1400" b="1" i="0" u="none" strike="noStrike" dirty="0">
                        <a:solidFill>
                          <a:srgbClr val="000000"/>
                        </a:solidFill>
                        <a:effectLst/>
                        <a:latin typeface="Calibri" panose="020F0502020204030204" pitchFamily="34" charset="0"/>
                      </a:endParaRPr>
                    </a:p>
                  </a:txBody>
                  <a:tcPr marL="2804" marR="2804" marT="2804" marB="0" anchor="b"/>
                </a:tc>
                <a:tc>
                  <a:txBody>
                    <a:bodyPr/>
                    <a:lstStyle/>
                    <a:p>
                      <a:pPr algn="l" fontAlgn="b"/>
                      <a:r>
                        <a:rPr lang="es-CO" sz="1400" b="1" u="none" strike="noStrike" dirty="0">
                          <a:effectLst/>
                        </a:rPr>
                        <a:t>      247.891,75 </a:t>
                      </a:r>
                      <a:endParaRPr lang="es-CO" sz="1400" b="1" i="0" u="none" strike="noStrike" dirty="0">
                        <a:solidFill>
                          <a:srgbClr val="000000"/>
                        </a:solidFill>
                        <a:effectLst/>
                        <a:latin typeface="Calibri" panose="020F0502020204030204" pitchFamily="34" charset="0"/>
                      </a:endParaRPr>
                    </a:p>
                  </a:txBody>
                  <a:tcPr marL="2804" marR="2804" marT="2804" marB="0" anchor="b"/>
                </a:tc>
              </a:tr>
              <a:tr h="98236">
                <a:tc>
                  <a:txBody>
                    <a:bodyPr/>
                    <a:lstStyle/>
                    <a:p>
                      <a:pPr algn="l" fontAlgn="b"/>
                      <a:r>
                        <a:rPr lang="es-CO" sz="1400" b="1" u="none" strike="noStrike" dirty="0">
                          <a:effectLst/>
                        </a:rPr>
                        <a:t>UTILIDAD NETA DEL EJERCICIO</a:t>
                      </a:r>
                      <a:endParaRPr lang="es-CO" sz="1400" b="1" i="1" u="none" strike="noStrike" dirty="0">
                        <a:solidFill>
                          <a:srgbClr val="000000"/>
                        </a:solidFill>
                        <a:effectLst/>
                        <a:latin typeface="Calibri" panose="020F0502020204030204" pitchFamily="34" charset="0"/>
                      </a:endParaRPr>
                    </a:p>
                  </a:txBody>
                  <a:tcPr marL="2804" marR="2804" marT="2804" marB="0" anchor="b"/>
                </a:tc>
                <a:tc>
                  <a:txBody>
                    <a:bodyPr/>
                    <a:lstStyle/>
                    <a:p>
                      <a:pPr algn="l" fontAlgn="b"/>
                      <a:r>
                        <a:rPr lang="es-CO" sz="1400" b="1" u="none" strike="noStrike" dirty="0">
                          <a:effectLst/>
                        </a:rPr>
                        <a:t>         58.831,84 </a:t>
                      </a:r>
                      <a:endParaRPr lang="es-CO" sz="1400" b="1" i="0" u="none" strike="noStrike" dirty="0">
                        <a:solidFill>
                          <a:srgbClr val="000000"/>
                        </a:solidFill>
                        <a:effectLst/>
                        <a:latin typeface="Calibri" panose="020F0502020204030204" pitchFamily="34" charset="0"/>
                      </a:endParaRPr>
                    </a:p>
                  </a:txBody>
                  <a:tcPr marL="2804" marR="2804" marT="2804" marB="0" anchor="b"/>
                </a:tc>
                <a:tc>
                  <a:txBody>
                    <a:bodyPr/>
                    <a:lstStyle/>
                    <a:p>
                      <a:pPr algn="l" fontAlgn="b"/>
                      <a:r>
                        <a:rPr lang="es-CO" sz="1400" b="1" u="none" strike="noStrike" dirty="0">
                          <a:effectLst/>
                        </a:rPr>
                        <a:t>      109.092,94 </a:t>
                      </a:r>
                      <a:endParaRPr lang="es-CO" sz="1400" b="1" i="0" u="none" strike="noStrike" dirty="0">
                        <a:solidFill>
                          <a:srgbClr val="000000"/>
                        </a:solidFill>
                        <a:effectLst/>
                        <a:latin typeface="Calibri" panose="020F0502020204030204" pitchFamily="34" charset="0"/>
                      </a:endParaRPr>
                    </a:p>
                  </a:txBody>
                  <a:tcPr marL="2804" marR="2804" marT="2804" marB="0" anchor="b"/>
                </a:tc>
                <a:tc>
                  <a:txBody>
                    <a:bodyPr/>
                    <a:lstStyle/>
                    <a:p>
                      <a:pPr algn="l" fontAlgn="b"/>
                      <a:r>
                        <a:rPr lang="es-CO" sz="1400" b="1" u="none" strike="noStrike" dirty="0">
                          <a:effectLst/>
                        </a:rPr>
                        <a:t>      168.566,39 </a:t>
                      </a:r>
                      <a:endParaRPr lang="es-CO" sz="1400" b="1" i="0" u="none" strike="noStrike" dirty="0">
                        <a:solidFill>
                          <a:srgbClr val="000000"/>
                        </a:solidFill>
                        <a:effectLst/>
                        <a:latin typeface="Calibri" panose="020F0502020204030204" pitchFamily="34" charset="0"/>
                      </a:endParaRPr>
                    </a:p>
                  </a:txBody>
                  <a:tcPr marL="2804" marR="2804" marT="2804" marB="0" anchor="b"/>
                </a:tc>
              </a:tr>
            </a:tbl>
          </a:graphicData>
        </a:graphic>
      </p:graphicFrame>
    </p:spTree>
    <p:extLst>
      <p:ext uri="{BB962C8B-B14F-4D97-AF65-F5344CB8AC3E}">
        <p14:creationId xmlns:p14="http://schemas.microsoft.com/office/powerpoint/2010/main" val="3513995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204911" y="2659696"/>
            <a:ext cx="9404723" cy="140053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CO" sz="5400" b="1" dirty="0" smtClean="0">
                <a:ln w="6600">
                  <a:solidFill>
                    <a:schemeClr val="accent2"/>
                  </a:solidFill>
                  <a:prstDash val="solid"/>
                </a:ln>
                <a:solidFill>
                  <a:srgbClr val="FFFFFF"/>
                </a:solidFill>
                <a:effectLst>
                  <a:outerShdw dist="38100" dir="2700000" algn="tl" rotWithShape="0">
                    <a:schemeClr val="accent2"/>
                  </a:outerShdw>
                </a:effectLst>
              </a:rPr>
              <a:t>RAZONES FINANCIERAS</a:t>
            </a:r>
            <a:endParaRPr lang="es-CO" sz="5400"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6146" name="Picture 2" descr="http://www.soloeconomia.com/wp-content/uploads/2011/04/Razones-Financier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7441" y="3930297"/>
            <a:ext cx="3490137" cy="260596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sultado de imagen para razones financi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508" y="183655"/>
            <a:ext cx="3149104" cy="2141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533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4"/>
          <p:cNvGraphicFramePr>
            <a:graphicFrameLocks noGrp="1"/>
          </p:cNvGraphicFramePr>
          <p:nvPr>
            <p:ph idx="1"/>
            <p:extLst>
              <p:ext uri="{D42A27DB-BD31-4B8C-83A1-F6EECF244321}">
                <p14:modId xmlns:p14="http://schemas.microsoft.com/office/powerpoint/2010/main" val="319328674"/>
              </p:ext>
            </p:extLst>
          </p:nvPr>
        </p:nvGraphicFramePr>
        <p:xfrm>
          <a:off x="742923" y="601331"/>
          <a:ext cx="9173809" cy="3578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a 3"/>
          <p:cNvGraphicFramePr/>
          <p:nvPr>
            <p:extLst>
              <p:ext uri="{D42A27DB-BD31-4B8C-83A1-F6EECF244321}">
                <p14:modId xmlns:p14="http://schemas.microsoft.com/office/powerpoint/2010/main" val="717236885"/>
              </p:ext>
            </p:extLst>
          </p:nvPr>
        </p:nvGraphicFramePr>
        <p:xfrm>
          <a:off x="1466761" y="4498661"/>
          <a:ext cx="8128000" cy="20461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8" name="Picture 4" descr="http://despilfarro.com/wp-content/2010/11/liquidez.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1"/>
            <a:ext cx="2336127" cy="1390918"/>
          </a:xfrm>
          <a:prstGeom prst="rect">
            <a:avLst/>
          </a:prstGeom>
          <a:noFill/>
          <a:extLst>
            <a:ext uri="{909E8E84-426E-40DD-AFC4-6F175D3DCCD1}">
              <a14:hiddenFill xmlns:a14="http://schemas.microsoft.com/office/drawing/2010/main">
                <a:solidFill>
                  <a:srgbClr val="FFFFFF"/>
                </a:solidFill>
              </a14:hiddenFill>
            </a:ext>
          </a:extLst>
        </p:spPr>
      </p:pic>
      <p:sp>
        <p:nvSpPr>
          <p:cNvPr id="2" name="Llamada de nube 1"/>
          <p:cNvSpPr/>
          <p:nvPr/>
        </p:nvSpPr>
        <p:spPr>
          <a:xfrm>
            <a:off x="9362941" y="109472"/>
            <a:ext cx="2704563" cy="1281447"/>
          </a:xfrm>
          <a:prstGeom prst="cloud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O" sz="1600" dirty="0" smtClean="0"/>
              <a:t>Solventar requerimientos de sus acreedores.</a:t>
            </a:r>
            <a:endParaRPr lang="es-CO" sz="1600" dirty="0"/>
          </a:p>
        </p:txBody>
      </p:sp>
      <p:sp>
        <p:nvSpPr>
          <p:cNvPr id="5" name="Llamada ovalada 4"/>
          <p:cNvSpPr/>
          <p:nvPr/>
        </p:nvSpPr>
        <p:spPr>
          <a:xfrm rot="706822">
            <a:off x="9530367" y="2079936"/>
            <a:ext cx="2244319" cy="1236372"/>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CO" sz="1600" dirty="0" smtClean="0"/>
              <a:t>Activos para cubrir pasivos corrientes.</a:t>
            </a:r>
          </a:p>
        </p:txBody>
      </p:sp>
      <p:sp>
        <p:nvSpPr>
          <p:cNvPr id="6" name="Llamada rectangular redondeada 5"/>
          <p:cNvSpPr/>
          <p:nvPr/>
        </p:nvSpPr>
        <p:spPr>
          <a:xfrm rot="990516">
            <a:off x="9820140" y="4230471"/>
            <a:ext cx="1790163" cy="1416676"/>
          </a:xfrm>
          <a:prstGeom prst="wedgeRound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O" dirty="0" smtClean="0"/>
              <a:t>Solventar las operaciones del negocio.</a:t>
            </a:r>
            <a:endParaRPr lang="es-CO" dirty="0"/>
          </a:p>
        </p:txBody>
      </p:sp>
    </p:spTree>
    <p:extLst>
      <p:ext uri="{BB962C8B-B14F-4D97-AF65-F5344CB8AC3E}">
        <p14:creationId xmlns:p14="http://schemas.microsoft.com/office/powerpoint/2010/main" val="23027597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743185991"/>
              </p:ext>
            </p:extLst>
          </p:nvPr>
        </p:nvGraphicFramePr>
        <p:xfrm>
          <a:off x="477547" y="463640"/>
          <a:ext cx="8911152" cy="5164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2" name="Picture 4" descr="http://grupocne.org/wp-content/uploads/2015/02/endeudamient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7400" y="4142054"/>
            <a:ext cx="2738139" cy="1820863"/>
          </a:xfrm>
          <a:prstGeom prst="rect">
            <a:avLst/>
          </a:prstGeom>
          <a:noFill/>
          <a:extLst>
            <a:ext uri="{909E8E84-426E-40DD-AFC4-6F175D3DCCD1}">
              <a14:hiddenFill xmlns:a14="http://schemas.microsoft.com/office/drawing/2010/main">
                <a:solidFill>
                  <a:srgbClr val="FFFFFF"/>
                </a:solidFill>
              </a14:hiddenFill>
            </a:ext>
          </a:extLst>
        </p:spPr>
      </p:pic>
      <p:sp>
        <p:nvSpPr>
          <p:cNvPr id="2" name="Llamada con línea 1 1"/>
          <p:cNvSpPr/>
          <p:nvPr/>
        </p:nvSpPr>
        <p:spPr>
          <a:xfrm>
            <a:off x="9989714" y="1275009"/>
            <a:ext cx="2060619" cy="1056067"/>
          </a:xfrm>
          <a:prstGeom prst="borderCallout1">
            <a:avLst>
              <a:gd name="adj1" fmla="val 15092"/>
              <a:gd name="adj2" fmla="val -833"/>
              <a:gd name="adj3" fmla="val 113719"/>
              <a:gd name="adj4" fmla="val -29583"/>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CO" sz="1400" dirty="0" smtClean="0"/>
              <a:t>Participación de los acreedores en la financiación de los activos.</a:t>
            </a:r>
            <a:endParaRPr lang="es-CO" sz="1400" dirty="0"/>
          </a:p>
        </p:txBody>
      </p:sp>
      <p:sp>
        <p:nvSpPr>
          <p:cNvPr id="3" name="Llamada con línea 1 2"/>
          <p:cNvSpPr/>
          <p:nvPr/>
        </p:nvSpPr>
        <p:spPr>
          <a:xfrm>
            <a:off x="9994007" y="3491671"/>
            <a:ext cx="2056326" cy="1300765"/>
          </a:xfrm>
          <a:prstGeom prst="borderCallout1">
            <a:avLst>
              <a:gd name="adj1" fmla="val 13872"/>
              <a:gd name="adj2" fmla="val 417"/>
              <a:gd name="adj3" fmla="val 96646"/>
              <a:gd name="adj4" fmla="val -28958"/>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CO" sz="1400" dirty="0" smtClean="0"/>
              <a:t>Relación entre fondos a LP q suministran los acreedores y los dueños de la empresa</a:t>
            </a:r>
            <a:endParaRPr lang="es-CO" sz="1400" dirty="0"/>
          </a:p>
        </p:txBody>
      </p:sp>
    </p:spTree>
    <p:extLst>
      <p:ext uri="{BB962C8B-B14F-4D97-AF65-F5344CB8AC3E}">
        <p14:creationId xmlns:p14="http://schemas.microsoft.com/office/powerpoint/2010/main" val="34558225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669124158"/>
              </p:ext>
            </p:extLst>
          </p:nvPr>
        </p:nvGraphicFramePr>
        <p:xfrm>
          <a:off x="953037" y="283970"/>
          <a:ext cx="9890974" cy="5820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70638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287046679"/>
              </p:ext>
            </p:extLst>
          </p:nvPr>
        </p:nvGraphicFramePr>
        <p:xfrm>
          <a:off x="323008" y="234522"/>
          <a:ext cx="11010400" cy="4517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6" name="Picture 4" descr="http://planuba.orientaronline.com.ar/wp-content/uploads/2012/03/rentabilidad-300x22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0158" y="4982218"/>
            <a:ext cx="2150771" cy="1627417"/>
          </a:xfrm>
          <a:prstGeom prst="rect">
            <a:avLst/>
          </a:prstGeom>
          <a:noFill/>
          <a:extLst>
            <a:ext uri="{909E8E84-426E-40DD-AFC4-6F175D3DCCD1}">
              <a14:hiddenFill xmlns:a14="http://schemas.microsoft.com/office/drawing/2010/main">
                <a:solidFill>
                  <a:srgbClr val="FFFFFF"/>
                </a:solidFill>
              </a14:hiddenFill>
            </a:ext>
          </a:extLst>
        </p:spPr>
      </p:pic>
      <p:sp>
        <p:nvSpPr>
          <p:cNvPr id="3" name="Lágrima 2"/>
          <p:cNvSpPr/>
          <p:nvPr/>
        </p:nvSpPr>
        <p:spPr>
          <a:xfrm>
            <a:off x="4417453" y="5158421"/>
            <a:ext cx="2537138" cy="1451213"/>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t>Utilidad neta que se ha logrado con la inversión en el negocio.</a:t>
            </a:r>
            <a:endParaRPr lang="es-CO" sz="1400" dirty="0"/>
          </a:p>
        </p:txBody>
      </p:sp>
      <p:pic>
        <p:nvPicPr>
          <p:cNvPr id="1026" name="Picture 2" descr="Resultado de imagen para utilida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98809" y="4982217"/>
            <a:ext cx="3192932" cy="1627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700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3908523653"/>
              </p:ext>
            </p:extLst>
          </p:nvPr>
        </p:nvGraphicFramePr>
        <p:xfrm>
          <a:off x="1846469" y="1099930"/>
          <a:ext cx="8423965" cy="4492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7106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664721267"/>
              </p:ext>
            </p:extLst>
          </p:nvPr>
        </p:nvGraphicFramePr>
        <p:xfrm>
          <a:off x="1316532" y="479109"/>
          <a:ext cx="9020775" cy="4636596"/>
        </p:xfrm>
        <a:graphic>
          <a:graphicData uri="http://schemas.openxmlformats.org/drawingml/2006/table">
            <a:tbl>
              <a:tblPr>
                <a:tableStyleId>{5C22544A-7EE6-4342-B048-85BDC9FD1C3A}</a:tableStyleId>
              </a:tblPr>
              <a:tblGrid>
                <a:gridCol w="4659115"/>
                <a:gridCol w="1433315"/>
                <a:gridCol w="976115"/>
                <a:gridCol w="976115"/>
                <a:gridCol w="976115"/>
              </a:tblGrid>
              <a:tr h="83054">
                <a:tc gridSpan="5">
                  <a:txBody>
                    <a:bodyPr/>
                    <a:lstStyle/>
                    <a:p>
                      <a:pPr algn="ctr" fontAlgn="b"/>
                      <a:r>
                        <a:rPr lang="es-CO" sz="1600" b="1" u="none" strike="noStrike" dirty="0">
                          <a:effectLst/>
                        </a:rPr>
                        <a:t>FLUJO DE EFECTIVO</a:t>
                      </a:r>
                      <a:endParaRPr lang="es-CO" sz="1600" b="1" i="0" u="none" strike="noStrike" dirty="0">
                        <a:solidFill>
                          <a:srgbClr val="993366"/>
                        </a:solidFill>
                        <a:effectLst/>
                        <a:latin typeface="Times New Roman" panose="02020603050405020304" pitchFamily="18" charset="0"/>
                      </a:endParaRPr>
                    </a:p>
                  </a:txBody>
                  <a:tcPr marL="3076" marR="3076" marT="3076" marB="0" anchor="b"/>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64598">
                <a:tc gridSpan="5">
                  <a:txBody>
                    <a:bodyPr/>
                    <a:lstStyle/>
                    <a:p>
                      <a:pPr algn="ctr" fontAlgn="b"/>
                      <a:r>
                        <a:rPr lang="es-CO" sz="1600" b="1" u="none" strike="noStrike">
                          <a:effectLst/>
                        </a:rPr>
                        <a:t>AGRORED Cía. Ltda.</a:t>
                      </a:r>
                      <a:endParaRPr lang="es-CO" sz="1600" b="1" i="0" u="none" strike="noStrike">
                        <a:solidFill>
                          <a:srgbClr val="FF0000"/>
                        </a:solidFill>
                        <a:effectLst/>
                        <a:latin typeface="Times New Roman" panose="02020603050405020304" pitchFamily="18" charset="0"/>
                      </a:endParaRPr>
                    </a:p>
                  </a:txBody>
                  <a:tcPr marL="3076" marR="3076" marT="3076" marB="0" anchor="b"/>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64598">
                <a:tc gridSpan="5">
                  <a:txBody>
                    <a:bodyPr/>
                    <a:lstStyle/>
                    <a:p>
                      <a:pPr algn="ctr" fontAlgn="b"/>
                      <a:r>
                        <a:rPr lang="es-CO" sz="1600" b="1" u="none" strike="noStrike" dirty="0">
                          <a:effectLst/>
                        </a:rPr>
                        <a:t>Dólares</a:t>
                      </a:r>
                      <a:endParaRPr lang="es-CO" sz="1600" b="1" i="0" u="none" strike="noStrike" dirty="0">
                        <a:solidFill>
                          <a:srgbClr val="FF0000"/>
                        </a:solidFill>
                        <a:effectLst/>
                        <a:latin typeface="Times New Roman" panose="02020603050405020304" pitchFamily="18" charset="0"/>
                      </a:endParaRPr>
                    </a:p>
                  </a:txBody>
                  <a:tcPr marL="3076" marR="3076" marT="3076" marB="0" anchor="b"/>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61521">
                <a:tc>
                  <a:txBody>
                    <a:bodyPr/>
                    <a:lstStyle/>
                    <a:p>
                      <a:pPr algn="l" fontAlgn="b"/>
                      <a:endParaRPr lang="es-CO" sz="1400" b="0" i="0" u="none" strike="noStrike">
                        <a:solidFill>
                          <a:srgbClr val="000000"/>
                        </a:solidFill>
                        <a:effectLst/>
                        <a:latin typeface="Calibri" panose="020F0502020204030204" pitchFamily="34" charset="0"/>
                      </a:endParaRPr>
                    </a:p>
                  </a:txBody>
                  <a:tcPr marL="3076" marR="3076" marT="3076" marB="0" anchor="b"/>
                </a:tc>
                <a:tc>
                  <a:txBody>
                    <a:bodyPr/>
                    <a:lstStyle/>
                    <a:p>
                      <a:pPr algn="l" fontAlgn="b"/>
                      <a:endParaRPr lang="es-CO" sz="1400" b="0" i="0" u="none" strike="noStrike">
                        <a:solidFill>
                          <a:srgbClr val="000000"/>
                        </a:solidFill>
                        <a:effectLst/>
                        <a:latin typeface="Calibri" panose="020F0502020204030204" pitchFamily="34" charset="0"/>
                      </a:endParaRPr>
                    </a:p>
                  </a:txBody>
                  <a:tcPr marL="3076" marR="3076" marT="3076" marB="0" anchor="b"/>
                </a:tc>
                <a:tc>
                  <a:txBody>
                    <a:bodyPr/>
                    <a:lstStyle/>
                    <a:p>
                      <a:pPr algn="l" fontAlgn="b"/>
                      <a:endParaRPr lang="es-CO" sz="1400" b="0" i="0" u="none" strike="noStrike">
                        <a:solidFill>
                          <a:srgbClr val="000000"/>
                        </a:solidFill>
                        <a:effectLst/>
                        <a:latin typeface="Calibri" panose="020F0502020204030204" pitchFamily="34" charset="0"/>
                      </a:endParaRPr>
                    </a:p>
                  </a:txBody>
                  <a:tcPr marL="3076" marR="3076" marT="3076" marB="0" anchor="b"/>
                </a:tc>
                <a:tc>
                  <a:txBody>
                    <a:bodyPr/>
                    <a:lstStyle/>
                    <a:p>
                      <a:pPr algn="l" fontAlgn="b"/>
                      <a:endParaRPr lang="es-CO" sz="1400" b="0" i="0" u="none" strike="noStrike">
                        <a:solidFill>
                          <a:srgbClr val="000000"/>
                        </a:solidFill>
                        <a:effectLst/>
                        <a:latin typeface="Calibri" panose="020F0502020204030204" pitchFamily="34" charset="0"/>
                      </a:endParaRPr>
                    </a:p>
                  </a:txBody>
                  <a:tcPr marL="3076" marR="3076" marT="3076" marB="0" anchor="b"/>
                </a:tc>
                <a:tc>
                  <a:txBody>
                    <a:bodyPr/>
                    <a:lstStyle/>
                    <a:p>
                      <a:pPr algn="l" fontAlgn="b"/>
                      <a:endParaRPr lang="es-CO" sz="1400" b="0" i="0" u="none" strike="noStrike">
                        <a:solidFill>
                          <a:srgbClr val="000000"/>
                        </a:solidFill>
                        <a:effectLst/>
                        <a:latin typeface="Calibri" panose="020F0502020204030204" pitchFamily="34" charset="0"/>
                      </a:endParaRPr>
                    </a:p>
                  </a:txBody>
                  <a:tcPr marL="3076" marR="3076" marT="3076" marB="0" anchor="b"/>
                </a:tc>
              </a:tr>
              <a:tr h="64598">
                <a:tc>
                  <a:txBody>
                    <a:bodyPr/>
                    <a:lstStyle/>
                    <a:p>
                      <a:pPr algn="ctr" fontAlgn="b"/>
                      <a:r>
                        <a:rPr lang="es-CO" sz="1400" b="1" u="none" strike="noStrike" dirty="0">
                          <a:effectLst/>
                        </a:rPr>
                        <a:t> </a:t>
                      </a:r>
                      <a:endParaRPr lang="es-CO" sz="1400" b="1" i="0" u="none" strike="noStrike" dirty="0">
                        <a:solidFill>
                          <a:srgbClr val="000000"/>
                        </a:solidFill>
                        <a:effectLst/>
                        <a:latin typeface="Arial" panose="020B0604020202020204" pitchFamily="34" charset="0"/>
                      </a:endParaRPr>
                    </a:p>
                  </a:txBody>
                  <a:tcPr marL="3076" marR="3076" marT="3076" marB="0" anchor="b"/>
                </a:tc>
                <a:tc>
                  <a:txBody>
                    <a:bodyPr/>
                    <a:lstStyle/>
                    <a:p>
                      <a:pPr algn="ctr" fontAlgn="b"/>
                      <a:r>
                        <a:rPr lang="es-CO" sz="1400" b="1" u="none" strike="noStrike">
                          <a:effectLst/>
                        </a:rPr>
                        <a:t> </a:t>
                      </a:r>
                      <a:endParaRPr lang="es-CO" sz="1400" b="1" i="0" u="none" strike="noStrike">
                        <a:solidFill>
                          <a:srgbClr val="000000"/>
                        </a:solidFill>
                        <a:effectLst/>
                        <a:latin typeface="Arial" panose="020B0604020202020204" pitchFamily="34" charset="0"/>
                      </a:endParaRPr>
                    </a:p>
                  </a:txBody>
                  <a:tcPr marL="3076" marR="3076" marT="3076" marB="0" anchor="b"/>
                </a:tc>
                <a:tc>
                  <a:txBody>
                    <a:bodyPr/>
                    <a:lstStyle/>
                    <a:p>
                      <a:pPr algn="ctr" fontAlgn="b"/>
                      <a:r>
                        <a:rPr lang="es-CO" sz="1400" b="1" u="none" strike="noStrike">
                          <a:effectLst/>
                        </a:rPr>
                        <a:t>METODO</a:t>
                      </a:r>
                      <a:endParaRPr lang="es-CO" sz="1400" b="1" i="0" u="none" strike="noStrike">
                        <a:solidFill>
                          <a:srgbClr val="000000"/>
                        </a:solidFill>
                        <a:effectLst/>
                        <a:latin typeface="Arial" panose="020B0604020202020204" pitchFamily="34" charset="0"/>
                      </a:endParaRPr>
                    </a:p>
                  </a:txBody>
                  <a:tcPr marL="3076" marR="3076" marT="3076" marB="0" anchor="b"/>
                </a:tc>
                <a:tc>
                  <a:txBody>
                    <a:bodyPr/>
                    <a:lstStyle/>
                    <a:p>
                      <a:pPr algn="ctr" fontAlgn="b"/>
                      <a:r>
                        <a:rPr lang="es-CO" sz="1400" b="1" u="none" strike="noStrike">
                          <a:effectLst/>
                        </a:rPr>
                        <a:t>METODO</a:t>
                      </a:r>
                      <a:endParaRPr lang="es-CO" sz="1400" b="1" i="0" u="none" strike="noStrike">
                        <a:solidFill>
                          <a:srgbClr val="000000"/>
                        </a:solidFill>
                        <a:effectLst/>
                        <a:latin typeface="Arial" panose="020B0604020202020204" pitchFamily="34" charset="0"/>
                      </a:endParaRPr>
                    </a:p>
                  </a:txBody>
                  <a:tcPr marL="3076" marR="3076" marT="3076" marB="0" anchor="b"/>
                </a:tc>
                <a:tc>
                  <a:txBody>
                    <a:bodyPr/>
                    <a:lstStyle/>
                    <a:p>
                      <a:pPr algn="ctr" fontAlgn="b"/>
                      <a:r>
                        <a:rPr lang="es-CO" sz="1400" b="1" u="none" strike="noStrike">
                          <a:effectLst/>
                        </a:rPr>
                        <a:t>METODO</a:t>
                      </a:r>
                      <a:endParaRPr lang="es-CO" sz="1400" b="1" i="0" u="none" strike="noStrike">
                        <a:solidFill>
                          <a:srgbClr val="000000"/>
                        </a:solidFill>
                        <a:effectLst/>
                        <a:latin typeface="Arial" panose="020B0604020202020204" pitchFamily="34" charset="0"/>
                      </a:endParaRPr>
                    </a:p>
                  </a:txBody>
                  <a:tcPr marL="3076" marR="3076" marT="3076" marB="0" anchor="b"/>
                </a:tc>
              </a:tr>
              <a:tr h="64598">
                <a:tc>
                  <a:txBody>
                    <a:bodyPr/>
                    <a:lstStyle/>
                    <a:p>
                      <a:pPr algn="ctr" fontAlgn="b"/>
                      <a:r>
                        <a:rPr lang="es-CO" sz="1400" b="1" u="none" strike="noStrike" dirty="0">
                          <a:effectLst/>
                        </a:rPr>
                        <a:t>FLUJO DE EFECTIVO</a:t>
                      </a:r>
                      <a:endParaRPr lang="es-CO" sz="1400" b="1" i="0" u="none" strike="noStrike" dirty="0">
                        <a:solidFill>
                          <a:srgbClr val="000000"/>
                        </a:solidFill>
                        <a:effectLst/>
                        <a:latin typeface="Arial" panose="020B0604020202020204" pitchFamily="34" charset="0"/>
                      </a:endParaRPr>
                    </a:p>
                  </a:txBody>
                  <a:tcPr marL="3076" marR="3076" marT="3076" marB="0" anchor="b"/>
                </a:tc>
                <a:tc>
                  <a:txBody>
                    <a:bodyPr/>
                    <a:lstStyle/>
                    <a:p>
                      <a:pPr algn="ctr" fontAlgn="b"/>
                      <a:r>
                        <a:rPr lang="es-CO" sz="1400" b="1" u="none" strike="noStrike">
                          <a:effectLst/>
                        </a:rPr>
                        <a:t> </a:t>
                      </a:r>
                      <a:endParaRPr lang="es-CO" sz="1400" b="1" i="0" u="none" strike="noStrike">
                        <a:solidFill>
                          <a:srgbClr val="000000"/>
                        </a:solidFill>
                        <a:effectLst/>
                        <a:latin typeface="Arial" panose="020B0604020202020204" pitchFamily="34" charset="0"/>
                      </a:endParaRPr>
                    </a:p>
                  </a:txBody>
                  <a:tcPr marL="3076" marR="3076" marT="3076" marB="0" anchor="b"/>
                </a:tc>
                <a:tc>
                  <a:txBody>
                    <a:bodyPr/>
                    <a:lstStyle/>
                    <a:p>
                      <a:pPr algn="ctr" fontAlgn="b"/>
                      <a:r>
                        <a:rPr lang="es-CO" sz="1400" b="1" u="none" strike="noStrike">
                          <a:effectLst/>
                        </a:rPr>
                        <a:t>INDIRECTO</a:t>
                      </a:r>
                      <a:endParaRPr lang="es-CO" sz="1400" b="1" i="0" u="none" strike="noStrike">
                        <a:solidFill>
                          <a:srgbClr val="000000"/>
                        </a:solidFill>
                        <a:effectLst/>
                        <a:latin typeface="Arial" panose="020B0604020202020204" pitchFamily="34" charset="0"/>
                      </a:endParaRPr>
                    </a:p>
                  </a:txBody>
                  <a:tcPr marL="3076" marR="3076" marT="3076" marB="0" anchor="b"/>
                </a:tc>
                <a:tc>
                  <a:txBody>
                    <a:bodyPr/>
                    <a:lstStyle/>
                    <a:p>
                      <a:pPr algn="ctr" fontAlgn="b"/>
                      <a:r>
                        <a:rPr lang="es-CO" sz="1400" b="1" u="none" strike="noStrike">
                          <a:effectLst/>
                        </a:rPr>
                        <a:t>INDIRECTO</a:t>
                      </a:r>
                      <a:endParaRPr lang="es-CO" sz="1400" b="1" i="0" u="none" strike="noStrike">
                        <a:solidFill>
                          <a:srgbClr val="000000"/>
                        </a:solidFill>
                        <a:effectLst/>
                        <a:latin typeface="Arial" panose="020B0604020202020204" pitchFamily="34" charset="0"/>
                      </a:endParaRPr>
                    </a:p>
                  </a:txBody>
                  <a:tcPr marL="3076" marR="3076" marT="3076" marB="0" anchor="b"/>
                </a:tc>
                <a:tc>
                  <a:txBody>
                    <a:bodyPr/>
                    <a:lstStyle/>
                    <a:p>
                      <a:pPr algn="ctr" fontAlgn="b"/>
                      <a:r>
                        <a:rPr lang="es-CO" sz="1400" b="1" u="none" strike="noStrike" dirty="0">
                          <a:effectLst/>
                        </a:rPr>
                        <a:t>INDIRECTO</a:t>
                      </a:r>
                      <a:endParaRPr lang="es-CO" sz="1400" b="1" i="0" u="none" strike="noStrike" dirty="0">
                        <a:solidFill>
                          <a:srgbClr val="000000"/>
                        </a:solidFill>
                        <a:effectLst/>
                        <a:latin typeface="Arial" panose="020B0604020202020204" pitchFamily="34" charset="0"/>
                      </a:endParaRPr>
                    </a:p>
                  </a:txBody>
                  <a:tcPr marL="3076" marR="3076" marT="3076" marB="0" anchor="b"/>
                </a:tc>
              </a:tr>
              <a:tr h="64598">
                <a:tc>
                  <a:txBody>
                    <a:bodyPr/>
                    <a:lstStyle/>
                    <a:p>
                      <a:pPr algn="ctr" fontAlgn="b"/>
                      <a:r>
                        <a:rPr lang="es-CO" sz="1400" u="none" strike="noStrike" dirty="0">
                          <a:effectLst/>
                        </a:rPr>
                        <a:t> </a:t>
                      </a:r>
                      <a:endParaRPr lang="es-CO" sz="1400" b="0" i="0" u="none" strike="noStrike" dirty="0">
                        <a:solidFill>
                          <a:srgbClr val="000000"/>
                        </a:solidFill>
                        <a:effectLst/>
                        <a:latin typeface="Calibri" panose="020F0502020204030204" pitchFamily="34" charset="0"/>
                      </a:endParaRPr>
                    </a:p>
                  </a:txBody>
                  <a:tcPr marL="3076" marR="3076" marT="3076" marB="0" anchor="b"/>
                </a:tc>
                <a:tc>
                  <a:txBody>
                    <a:bodyPr/>
                    <a:lstStyle/>
                    <a:p>
                      <a:pPr algn="ctr" fontAlgn="b"/>
                      <a:r>
                        <a:rPr lang="es-CO" sz="1400" b="1" u="none" strike="noStrike" dirty="0">
                          <a:effectLst/>
                        </a:rPr>
                        <a:t>0</a:t>
                      </a:r>
                      <a:endParaRPr lang="es-CO" sz="1400" b="1" i="0" u="none" strike="noStrike" dirty="0">
                        <a:solidFill>
                          <a:srgbClr val="000000"/>
                        </a:solidFill>
                        <a:effectLst/>
                        <a:latin typeface="Calibri" panose="020F0502020204030204" pitchFamily="34" charset="0"/>
                      </a:endParaRPr>
                    </a:p>
                  </a:txBody>
                  <a:tcPr marL="3076" marR="3076" marT="3076" marB="0" anchor="b"/>
                </a:tc>
                <a:tc>
                  <a:txBody>
                    <a:bodyPr/>
                    <a:lstStyle/>
                    <a:p>
                      <a:pPr algn="ctr" fontAlgn="b"/>
                      <a:r>
                        <a:rPr lang="es-CO" sz="1400" b="1" u="none" strike="noStrike" dirty="0">
                          <a:effectLst/>
                        </a:rPr>
                        <a:t>1</a:t>
                      </a:r>
                      <a:endParaRPr lang="es-CO" sz="1400" b="1" i="0" u="none" strike="noStrike" dirty="0">
                        <a:solidFill>
                          <a:srgbClr val="FF0000"/>
                        </a:solidFill>
                        <a:effectLst/>
                        <a:latin typeface="Arial" panose="020B0604020202020204" pitchFamily="34" charset="0"/>
                      </a:endParaRPr>
                    </a:p>
                  </a:txBody>
                  <a:tcPr marL="3076" marR="3076" marT="3076" marB="0" anchor="b"/>
                </a:tc>
                <a:tc>
                  <a:txBody>
                    <a:bodyPr/>
                    <a:lstStyle/>
                    <a:p>
                      <a:pPr algn="ctr" fontAlgn="b"/>
                      <a:r>
                        <a:rPr lang="es-CO" sz="1400" b="1" u="none" strike="noStrike" dirty="0">
                          <a:effectLst/>
                        </a:rPr>
                        <a:t>2</a:t>
                      </a:r>
                      <a:endParaRPr lang="es-CO" sz="1400" b="1" i="0" u="none" strike="noStrike" dirty="0">
                        <a:solidFill>
                          <a:srgbClr val="FF0000"/>
                        </a:solidFill>
                        <a:effectLst/>
                        <a:latin typeface="Arial" panose="020B0604020202020204" pitchFamily="34" charset="0"/>
                      </a:endParaRPr>
                    </a:p>
                  </a:txBody>
                  <a:tcPr marL="3076" marR="3076" marT="3076" marB="0" anchor="b"/>
                </a:tc>
                <a:tc>
                  <a:txBody>
                    <a:bodyPr/>
                    <a:lstStyle/>
                    <a:p>
                      <a:pPr algn="ctr" fontAlgn="b"/>
                      <a:r>
                        <a:rPr lang="es-CO" sz="1400" b="1" u="none" strike="noStrike" dirty="0">
                          <a:effectLst/>
                        </a:rPr>
                        <a:t>3</a:t>
                      </a:r>
                      <a:endParaRPr lang="es-CO" sz="1400" b="1" i="0" u="none" strike="noStrike" dirty="0">
                        <a:solidFill>
                          <a:srgbClr val="FF0000"/>
                        </a:solidFill>
                        <a:effectLst/>
                        <a:latin typeface="Arial" panose="020B0604020202020204" pitchFamily="34" charset="0"/>
                      </a:endParaRPr>
                    </a:p>
                  </a:txBody>
                  <a:tcPr marL="3076" marR="3076" marT="3076" marB="0" anchor="b"/>
                </a:tc>
              </a:tr>
              <a:tr h="61521">
                <a:tc>
                  <a:txBody>
                    <a:bodyPr/>
                    <a:lstStyle/>
                    <a:p>
                      <a:pPr algn="l" fontAlgn="b"/>
                      <a:r>
                        <a:rPr lang="es-CO" sz="1400" u="none" strike="noStrike">
                          <a:effectLst/>
                        </a:rPr>
                        <a:t> </a:t>
                      </a:r>
                      <a:endParaRPr lang="es-CO" sz="1400" b="1" i="0" u="none" strike="noStrike">
                        <a:solidFill>
                          <a:srgbClr val="000000"/>
                        </a:solidFill>
                        <a:effectLst/>
                        <a:latin typeface="Arial" panose="020B0604020202020204" pitchFamily="34" charset="0"/>
                      </a:endParaRPr>
                    </a:p>
                  </a:txBody>
                  <a:tcPr marL="3076" marR="3076" marT="3076" marB="0" anchor="b"/>
                </a:tc>
                <a:tc>
                  <a:txBody>
                    <a:bodyPr/>
                    <a:lstStyle/>
                    <a:p>
                      <a:pPr algn="r" fontAlgn="b"/>
                      <a:r>
                        <a:rPr lang="es-CO" sz="1400" u="none" strike="noStrike" dirty="0">
                          <a:effectLst/>
                        </a:rPr>
                        <a:t>-        110.000,00 </a:t>
                      </a:r>
                      <a:endParaRPr lang="es-CO" sz="1400" b="0" i="0" u="none" strike="noStrike" dirty="0">
                        <a:solidFill>
                          <a:srgbClr val="000000"/>
                        </a:solidFill>
                        <a:effectLst/>
                        <a:latin typeface="Calibri" panose="020F0502020204030204" pitchFamily="34" charset="0"/>
                      </a:endParaRPr>
                    </a:p>
                  </a:txBody>
                  <a:tcPr marL="3076" marR="3076" marT="3076" marB="0" anchor="b"/>
                </a:tc>
                <a:tc>
                  <a:txBody>
                    <a:bodyPr/>
                    <a:lstStyle/>
                    <a:p>
                      <a:pPr algn="r" fontAlgn="b"/>
                      <a:r>
                        <a:rPr lang="es-CO" sz="1400" u="none" strike="noStrike" dirty="0">
                          <a:effectLst/>
                        </a:rPr>
                        <a:t> </a:t>
                      </a:r>
                      <a:endParaRPr lang="es-CO" sz="1400" b="0" i="0" u="none" strike="noStrike" dirty="0">
                        <a:solidFill>
                          <a:srgbClr val="000000"/>
                        </a:solidFill>
                        <a:effectLst/>
                        <a:latin typeface="Calibri" panose="020F0502020204030204" pitchFamily="34" charset="0"/>
                      </a:endParaRPr>
                    </a:p>
                  </a:txBody>
                  <a:tcPr marL="3076" marR="3076" marT="3076" marB="0" anchor="b"/>
                </a:tc>
                <a:tc>
                  <a:txBody>
                    <a:bodyPr/>
                    <a:lstStyle/>
                    <a:p>
                      <a:pPr algn="r" fontAlgn="b"/>
                      <a:r>
                        <a:rPr lang="es-CO" sz="1400" u="none" strike="noStrike" dirty="0">
                          <a:effectLst/>
                        </a:rPr>
                        <a:t> </a:t>
                      </a:r>
                      <a:endParaRPr lang="es-CO" sz="1400" b="0" i="0" u="none" strike="noStrike" dirty="0">
                        <a:solidFill>
                          <a:srgbClr val="000000"/>
                        </a:solidFill>
                        <a:effectLst/>
                        <a:latin typeface="Calibri" panose="020F0502020204030204" pitchFamily="34" charset="0"/>
                      </a:endParaRPr>
                    </a:p>
                  </a:txBody>
                  <a:tcPr marL="3076" marR="3076" marT="3076" marB="0" anchor="b"/>
                </a:tc>
                <a:tc>
                  <a:txBody>
                    <a:bodyPr/>
                    <a:lstStyle/>
                    <a:p>
                      <a:pPr algn="r" fontAlgn="b"/>
                      <a:r>
                        <a:rPr lang="es-CO" sz="1400" u="none" strike="noStrike" dirty="0">
                          <a:effectLst/>
                        </a:rPr>
                        <a:t> </a:t>
                      </a:r>
                      <a:endParaRPr lang="es-CO" sz="1400" b="0" i="0" u="none" strike="noStrike" dirty="0">
                        <a:solidFill>
                          <a:srgbClr val="000000"/>
                        </a:solidFill>
                        <a:effectLst/>
                        <a:latin typeface="Calibri" panose="020F0502020204030204" pitchFamily="34" charset="0"/>
                      </a:endParaRPr>
                    </a:p>
                  </a:txBody>
                  <a:tcPr marL="3076" marR="3076" marT="3076" marB="0" anchor="b"/>
                </a:tc>
              </a:tr>
              <a:tr h="61521">
                <a:tc>
                  <a:txBody>
                    <a:bodyPr/>
                    <a:lstStyle/>
                    <a:p>
                      <a:pPr algn="l" fontAlgn="b"/>
                      <a:r>
                        <a:rPr lang="es-CO" sz="1400" u="none" strike="noStrike" dirty="0">
                          <a:effectLst/>
                        </a:rPr>
                        <a:t>A.- FLUJO POR ACTIVIDADES DE OPERACIÓN</a:t>
                      </a:r>
                      <a:endParaRPr lang="es-CO" sz="1400" b="1" i="0" u="none" strike="noStrike" dirty="0">
                        <a:solidFill>
                          <a:srgbClr val="000000"/>
                        </a:solidFill>
                        <a:effectLst/>
                        <a:latin typeface="Arial" panose="020B0604020202020204" pitchFamily="34" charset="0"/>
                      </a:endParaRPr>
                    </a:p>
                  </a:txBody>
                  <a:tcPr marL="3076" marR="3076" marT="3076" marB="0" anchor="b"/>
                </a:tc>
                <a:tc>
                  <a:txBody>
                    <a:bodyPr/>
                    <a:lstStyle/>
                    <a:p>
                      <a:pPr algn="r" fontAlgn="b"/>
                      <a:r>
                        <a:rPr lang="es-CO" sz="1400" u="none" strike="noStrike">
                          <a:effectLst/>
                        </a:rPr>
                        <a:t> </a:t>
                      </a:r>
                      <a:endParaRPr lang="es-CO" sz="1400" b="1" i="0" u="none" strike="noStrike">
                        <a:solidFill>
                          <a:srgbClr val="000000"/>
                        </a:solidFill>
                        <a:effectLst/>
                        <a:latin typeface="Arial" panose="020B0604020202020204" pitchFamily="34" charset="0"/>
                      </a:endParaRPr>
                    </a:p>
                  </a:txBody>
                  <a:tcPr marL="3076" marR="3076" marT="3076" marB="0" anchor="b"/>
                </a:tc>
                <a:tc>
                  <a:txBody>
                    <a:bodyPr/>
                    <a:lstStyle/>
                    <a:p>
                      <a:pPr algn="r" fontAlgn="b"/>
                      <a:r>
                        <a:rPr lang="es-CO" sz="1400" u="none" strike="noStrike" dirty="0">
                          <a:effectLst/>
                        </a:rPr>
                        <a:t> </a:t>
                      </a:r>
                      <a:endParaRPr lang="es-CO" sz="1400" b="0" i="0" u="none" strike="noStrike" dirty="0">
                        <a:solidFill>
                          <a:srgbClr val="000000"/>
                        </a:solidFill>
                        <a:effectLst/>
                        <a:latin typeface="Calibri" panose="020F0502020204030204" pitchFamily="34" charset="0"/>
                      </a:endParaRPr>
                    </a:p>
                  </a:txBody>
                  <a:tcPr marL="3076" marR="3076" marT="3076" marB="0" anchor="b"/>
                </a:tc>
                <a:tc>
                  <a:txBody>
                    <a:bodyPr/>
                    <a:lstStyle/>
                    <a:p>
                      <a:pPr algn="r" fontAlgn="b"/>
                      <a:r>
                        <a:rPr lang="es-CO" sz="1400" u="none" strike="noStrike">
                          <a:effectLst/>
                        </a:rPr>
                        <a:t> </a:t>
                      </a:r>
                      <a:endParaRPr lang="es-CO" sz="1400" b="0" i="0" u="none" strike="noStrike">
                        <a:solidFill>
                          <a:srgbClr val="000000"/>
                        </a:solidFill>
                        <a:effectLst/>
                        <a:latin typeface="Calibri" panose="020F0502020204030204" pitchFamily="34" charset="0"/>
                      </a:endParaRPr>
                    </a:p>
                  </a:txBody>
                  <a:tcPr marL="3076" marR="3076" marT="3076" marB="0" anchor="b"/>
                </a:tc>
                <a:tc>
                  <a:txBody>
                    <a:bodyPr/>
                    <a:lstStyle/>
                    <a:p>
                      <a:pPr algn="r" fontAlgn="b"/>
                      <a:r>
                        <a:rPr lang="es-CO" sz="1400" u="none" strike="noStrike">
                          <a:effectLst/>
                        </a:rPr>
                        <a:t> </a:t>
                      </a:r>
                      <a:endParaRPr lang="es-CO" sz="1400" b="0" i="0" u="none" strike="noStrike">
                        <a:solidFill>
                          <a:srgbClr val="000000"/>
                        </a:solidFill>
                        <a:effectLst/>
                        <a:latin typeface="Calibri" panose="020F0502020204030204" pitchFamily="34" charset="0"/>
                      </a:endParaRPr>
                    </a:p>
                  </a:txBody>
                  <a:tcPr marL="3076" marR="3076" marT="3076" marB="0" anchor="b"/>
                </a:tc>
              </a:tr>
              <a:tr h="61521">
                <a:tc>
                  <a:txBody>
                    <a:bodyPr/>
                    <a:lstStyle/>
                    <a:p>
                      <a:pPr algn="l" fontAlgn="b"/>
                      <a:r>
                        <a:rPr lang="es-CO" sz="1400" u="none" strike="noStrike">
                          <a:effectLst/>
                        </a:rPr>
                        <a:t>Utilidad neta después de Impuestos y Participaciones</a:t>
                      </a:r>
                      <a:endParaRPr lang="es-CO" sz="1400" b="0" i="0" u="none" strike="noStrike">
                        <a:solidFill>
                          <a:srgbClr val="000000"/>
                        </a:solidFill>
                        <a:effectLst/>
                        <a:latin typeface="Calibri" panose="020F0502020204030204" pitchFamily="34" charset="0"/>
                      </a:endParaRPr>
                    </a:p>
                  </a:txBody>
                  <a:tcPr marL="3076" marR="3076" marT="3076" marB="0" anchor="b"/>
                </a:tc>
                <a:tc>
                  <a:txBody>
                    <a:bodyPr/>
                    <a:lstStyle/>
                    <a:p>
                      <a:pPr algn="r" fontAlgn="b"/>
                      <a:r>
                        <a:rPr lang="es-CO" sz="1400" u="none" strike="noStrike">
                          <a:effectLst/>
                        </a:rPr>
                        <a:t> </a:t>
                      </a:r>
                      <a:endParaRPr lang="es-CO" sz="1400" b="1" i="0" u="none" strike="noStrike">
                        <a:solidFill>
                          <a:srgbClr val="000000"/>
                        </a:solidFill>
                        <a:effectLst/>
                        <a:latin typeface="Arial" panose="020B0604020202020204" pitchFamily="34" charset="0"/>
                      </a:endParaRPr>
                    </a:p>
                  </a:txBody>
                  <a:tcPr marL="3076" marR="3076" marT="3076" marB="0" anchor="b"/>
                </a:tc>
                <a:tc>
                  <a:txBody>
                    <a:bodyPr/>
                    <a:lstStyle/>
                    <a:p>
                      <a:pPr algn="r" fontAlgn="b"/>
                      <a:r>
                        <a:rPr lang="es-CO" sz="1400" u="none" strike="noStrike">
                          <a:effectLst/>
                        </a:rPr>
                        <a:t>58.831,84</a:t>
                      </a:r>
                      <a:endParaRPr lang="es-CO" sz="1400" b="0" i="0" u="none" strike="noStrike">
                        <a:solidFill>
                          <a:srgbClr val="FF0000"/>
                        </a:solidFill>
                        <a:effectLst/>
                        <a:latin typeface="Arial" panose="020B0604020202020204" pitchFamily="34" charset="0"/>
                      </a:endParaRPr>
                    </a:p>
                  </a:txBody>
                  <a:tcPr marL="3076" marR="3076" marT="3076" marB="0" anchor="b"/>
                </a:tc>
                <a:tc>
                  <a:txBody>
                    <a:bodyPr/>
                    <a:lstStyle/>
                    <a:p>
                      <a:pPr algn="r" fontAlgn="b"/>
                      <a:r>
                        <a:rPr lang="es-CO" sz="1400" u="none" strike="noStrike">
                          <a:effectLst/>
                        </a:rPr>
                        <a:t>109.092,94</a:t>
                      </a:r>
                      <a:endParaRPr lang="es-CO" sz="1400" b="0" i="0" u="none" strike="noStrike">
                        <a:solidFill>
                          <a:srgbClr val="FF0000"/>
                        </a:solidFill>
                        <a:effectLst/>
                        <a:latin typeface="Arial" panose="020B0604020202020204" pitchFamily="34" charset="0"/>
                      </a:endParaRPr>
                    </a:p>
                  </a:txBody>
                  <a:tcPr marL="3076" marR="3076" marT="3076" marB="0" anchor="b"/>
                </a:tc>
                <a:tc>
                  <a:txBody>
                    <a:bodyPr/>
                    <a:lstStyle/>
                    <a:p>
                      <a:pPr algn="r" fontAlgn="b"/>
                      <a:r>
                        <a:rPr lang="es-CO" sz="1400" u="none" strike="noStrike">
                          <a:effectLst/>
                        </a:rPr>
                        <a:t>168.566,39</a:t>
                      </a:r>
                      <a:endParaRPr lang="es-CO" sz="1400" b="0" i="0" u="none" strike="noStrike">
                        <a:solidFill>
                          <a:srgbClr val="FF0000"/>
                        </a:solidFill>
                        <a:effectLst/>
                        <a:latin typeface="Arial" panose="020B0604020202020204" pitchFamily="34" charset="0"/>
                      </a:endParaRPr>
                    </a:p>
                  </a:txBody>
                  <a:tcPr marL="3076" marR="3076" marT="3076" marB="0" anchor="b"/>
                </a:tc>
              </a:tr>
              <a:tr h="61521">
                <a:tc>
                  <a:txBody>
                    <a:bodyPr/>
                    <a:lstStyle/>
                    <a:p>
                      <a:pPr algn="l" fontAlgn="b"/>
                      <a:r>
                        <a:rPr lang="es-CO" sz="1400" u="none" strike="noStrike">
                          <a:effectLst/>
                        </a:rPr>
                        <a:t>   (+) Depreciaciones y amortizaciones</a:t>
                      </a:r>
                      <a:endParaRPr lang="es-CO" sz="1400" b="0" i="0" u="none" strike="noStrike">
                        <a:solidFill>
                          <a:srgbClr val="000000"/>
                        </a:solidFill>
                        <a:effectLst/>
                        <a:latin typeface="Calibri" panose="020F0502020204030204" pitchFamily="34" charset="0"/>
                      </a:endParaRPr>
                    </a:p>
                  </a:txBody>
                  <a:tcPr marL="3076" marR="3076" marT="3076" marB="0" anchor="b"/>
                </a:tc>
                <a:tc>
                  <a:txBody>
                    <a:bodyPr/>
                    <a:lstStyle/>
                    <a:p>
                      <a:pPr algn="r" fontAlgn="b"/>
                      <a:r>
                        <a:rPr lang="es-CO" sz="1400" u="none" strike="noStrike">
                          <a:effectLst/>
                        </a:rPr>
                        <a:t> </a:t>
                      </a:r>
                      <a:endParaRPr lang="es-CO" sz="1400" b="0" i="0" u="none" strike="noStrike">
                        <a:solidFill>
                          <a:srgbClr val="000000"/>
                        </a:solidFill>
                        <a:effectLst/>
                        <a:latin typeface="Calibri" panose="020F0502020204030204" pitchFamily="34" charset="0"/>
                      </a:endParaRPr>
                    </a:p>
                  </a:txBody>
                  <a:tcPr marL="3076" marR="3076" marT="3076" marB="0" anchor="b"/>
                </a:tc>
                <a:tc>
                  <a:txBody>
                    <a:bodyPr/>
                    <a:lstStyle/>
                    <a:p>
                      <a:pPr algn="r" fontAlgn="b"/>
                      <a:r>
                        <a:rPr lang="es-CO" sz="1400" u="none" strike="noStrike" dirty="0">
                          <a:effectLst/>
                        </a:rPr>
                        <a:t>4.148,19</a:t>
                      </a:r>
                      <a:endParaRPr lang="es-CO" sz="1400" b="0" i="0" u="none" strike="noStrike" dirty="0">
                        <a:solidFill>
                          <a:srgbClr val="FF0000"/>
                        </a:solidFill>
                        <a:effectLst/>
                        <a:latin typeface="Arial" panose="020B0604020202020204" pitchFamily="34" charset="0"/>
                      </a:endParaRPr>
                    </a:p>
                  </a:txBody>
                  <a:tcPr marL="3076" marR="3076" marT="3076" marB="0" anchor="b"/>
                </a:tc>
                <a:tc>
                  <a:txBody>
                    <a:bodyPr/>
                    <a:lstStyle/>
                    <a:p>
                      <a:pPr algn="r" fontAlgn="b"/>
                      <a:r>
                        <a:rPr lang="es-CO" sz="1400" u="none" strike="noStrike">
                          <a:effectLst/>
                        </a:rPr>
                        <a:t>4.147,61</a:t>
                      </a:r>
                      <a:endParaRPr lang="es-CO" sz="1400" b="0" i="0" u="none" strike="noStrike">
                        <a:solidFill>
                          <a:srgbClr val="FF0000"/>
                        </a:solidFill>
                        <a:effectLst/>
                        <a:latin typeface="Arial" panose="020B0604020202020204" pitchFamily="34" charset="0"/>
                      </a:endParaRPr>
                    </a:p>
                  </a:txBody>
                  <a:tcPr marL="3076" marR="3076" marT="3076" marB="0" anchor="b"/>
                </a:tc>
                <a:tc>
                  <a:txBody>
                    <a:bodyPr/>
                    <a:lstStyle/>
                    <a:p>
                      <a:pPr algn="r" fontAlgn="b"/>
                      <a:r>
                        <a:rPr lang="es-CO" sz="1400" u="none" strike="noStrike">
                          <a:effectLst/>
                        </a:rPr>
                        <a:t>4.326,85</a:t>
                      </a:r>
                      <a:endParaRPr lang="es-CO" sz="1400" b="0" i="0" u="none" strike="noStrike">
                        <a:solidFill>
                          <a:srgbClr val="FF0000"/>
                        </a:solidFill>
                        <a:effectLst/>
                        <a:latin typeface="Arial" panose="020B0604020202020204" pitchFamily="34" charset="0"/>
                      </a:endParaRPr>
                    </a:p>
                  </a:txBody>
                  <a:tcPr marL="3076" marR="3076" marT="3076" marB="0" anchor="b"/>
                </a:tc>
              </a:tr>
              <a:tr h="61521">
                <a:tc>
                  <a:txBody>
                    <a:bodyPr/>
                    <a:lstStyle/>
                    <a:p>
                      <a:pPr algn="l" fontAlgn="b"/>
                      <a:r>
                        <a:rPr lang="es-CO" sz="1400" u="none" strike="noStrike">
                          <a:effectLst/>
                        </a:rPr>
                        <a:t>Recursos provenientes de las operaciones: </a:t>
                      </a:r>
                      <a:endParaRPr lang="es-CO" sz="1400" b="0" i="0" u="none" strike="noStrike">
                        <a:solidFill>
                          <a:srgbClr val="000000"/>
                        </a:solidFill>
                        <a:effectLst/>
                        <a:latin typeface="Calibri" panose="020F0502020204030204" pitchFamily="34" charset="0"/>
                      </a:endParaRPr>
                    </a:p>
                  </a:txBody>
                  <a:tcPr marL="3076" marR="3076" marT="3076" marB="0" anchor="b"/>
                </a:tc>
                <a:tc>
                  <a:txBody>
                    <a:bodyPr/>
                    <a:lstStyle/>
                    <a:p>
                      <a:pPr algn="r" fontAlgn="b"/>
                      <a:r>
                        <a:rPr lang="es-CO" sz="1400" u="none" strike="noStrike">
                          <a:effectLst/>
                        </a:rPr>
                        <a:t> </a:t>
                      </a:r>
                      <a:endParaRPr lang="es-CO" sz="1400" b="0" i="0" u="none" strike="noStrike">
                        <a:solidFill>
                          <a:srgbClr val="000000"/>
                        </a:solidFill>
                        <a:effectLst/>
                        <a:latin typeface="Calibri" panose="020F0502020204030204" pitchFamily="34" charset="0"/>
                      </a:endParaRPr>
                    </a:p>
                  </a:txBody>
                  <a:tcPr marL="3076" marR="3076" marT="3076" marB="0" anchor="b"/>
                </a:tc>
                <a:tc>
                  <a:txBody>
                    <a:bodyPr/>
                    <a:lstStyle/>
                    <a:p>
                      <a:pPr algn="r" fontAlgn="b"/>
                      <a:r>
                        <a:rPr lang="es-CO" sz="1400" u="none" strike="noStrike" dirty="0">
                          <a:effectLst/>
                        </a:rPr>
                        <a:t> </a:t>
                      </a:r>
                      <a:endParaRPr lang="es-CO" sz="1400" b="0" i="0" u="none" strike="noStrike" dirty="0">
                        <a:solidFill>
                          <a:srgbClr val="FF0000"/>
                        </a:solidFill>
                        <a:effectLst/>
                        <a:latin typeface="Arial" panose="020B0604020202020204" pitchFamily="34" charset="0"/>
                      </a:endParaRPr>
                    </a:p>
                  </a:txBody>
                  <a:tcPr marL="3076" marR="3076" marT="3076" marB="0" anchor="b"/>
                </a:tc>
                <a:tc>
                  <a:txBody>
                    <a:bodyPr/>
                    <a:lstStyle/>
                    <a:p>
                      <a:pPr algn="r" fontAlgn="b"/>
                      <a:r>
                        <a:rPr lang="es-CO" sz="1400" u="none" strike="noStrike">
                          <a:effectLst/>
                        </a:rPr>
                        <a:t> </a:t>
                      </a:r>
                      <a:endParaRPr lang="es-CO" sz="1400" b="0" i="0" u="none" strike="noStrike">
                        <a:solidFill>
                          <a:srgbClr val="FF0000"/>
                        </a:solidFill>
                        <a:effectLst/>
                        <a:latin typeface="Arial" panose="020B0604020202020204" pitchFamily="34" charset="0"/>
                      </a:endParaRPr>
                    </a:p>
                  </a:txBody>
                  <a:tcPr marL="3076" marR="3076" marT="3076" marB="0" anchor="b"/>
                </a:tc>
                <a:tc>
                  <a:txBody>
                    <a:bodyPr/>
                    <a:lstStyle/>
                    <a:p>
                      <a:pPr algn="r" fontAlgn="b"/>
                      <a:r>
                        <a:rPr lang="es-CO" sz="1400" u="none" strike="noStrike">
                          <a:effectLst/>
                        </a:rPr>
                        <a:t> </a:t>
                      </a:r>
                      <a:endParaRPr lang="es-CO" sz="1400" b="0" i="0" u="none" strike="noStrike">
                        <a:solidFill>
                          <a:srgbClr val="FF0000"/>
                        </a:solidFill>
                        <a:effectLst/>
                        <a:latin typeface="Arial" panose="020B0604020202020204" pitchFamily="34" charset="0"/>
                      </a:endParaRPr>
                    </a:p>
                  </a:txBody>
                  <a:tcPr marL="3076" marR="3076" marT="3076" marB="0" anchor="b"/>
                </a:tc>
              </a:tr>
              <a:tr h="61521">
                <a:tc>
                  <a:txBody>
                    <a:bodyPr/>
                    <a:lstStyle/>
                    <a:p>
                      <a:pPr algn="l" fontAlgn="b"/>
                      <a:r>
                        <a:rPr lang="es-CO" sz="1400" u="none" strike="noStrike" dirty="0">
                          <a:effectLst/>
                        </a:rPr>
                        <a:t>   (-) Aumento de otras cuentas por cobrar</a:t>
                      </a:r>
                      <a:endParaRPr lang="es-CO" sz="1400" b="0" i="0" u="none" strike="noStrike" dirty="0">
                        <a:solidFill>
                          <a:srgbClr val="000000"/>
                        </a:solidFill>
                        <a:effectLst/>
                        <a:latin typeface="Calibri" panose="020F0502020204030204" pitchFamily="34" charset="0"/>
                      </a:endParaRPr>
                    </a:p>
                  </a:txBody>
                  <a:tcPr marL="3076" marR="3076" marT="3076" marB="0" anchor="b"/>
                </a:tc>
                <a:tc>
                  <a:txBody>
                    <a:bodyPr/>
                    <a:lstStyle/>
                    <a:p>
                      <a:pPr algn="r" fontAlgn="b"/>
                      <a:r>
                        <a:rPr lang="es-CO" sz="1400" u="none" strike="noStrike">
                          <a:effectLst/>
                        </a:rPr>
                        <a:t> </a:t>
                      </a:r>
                      <a:endParaRPr lang="es-CO" sz="1400" b="0" i="0" u="none" strike="noStrike">
                        <a:solidFill>
                          <a:srgbClr val="000000"/>
                        </a:solidFill>
                        <a:effectLst/>
                        <a:latin typeface="Calibri" panose="020F0502020204030204" pitchFamily="34" charset="0"/>
                      </a:endParaRPr>
                    </a:p>
                  </a:txBody>
                  <a:tcPr marL="3076" marR="3076" marT="3076" marB="0" anchor="b"/>
                </a:tc>
                <a:tc>
                  <a:txBody>
                    <a:bodyPr/>
                    <a:lstStyle/>
                    <a:p>
                      <a:pPr algn="r" fontAlgn="b"/>
                      <a:r>
                        <a:rPr lang="es-CO" sz="1400" u="none" strike="noStrike">
                          <a:effectLst/>
                        </a:rPr>
                        <a:t>-10.293,32</a:t>
                      </a:r>
                      <a:endParaRPr lang="es-CO" sz="1400" b="0" i="0" u="none" strike="noStrike">
                        <a:solidFill>
                          <a:srgbClr val="FF0000"/>
                        </a:solidFill>
                        <a:effectLst/>
                        <a:latin typeface="Arial" panose="020B0604020202020204" pitchFamily="34" charset="0"/>
                      </a:endParaRPr>
                    </a:p>
                  </a:txBody>
                  <a:tcPr marL="3076" marR="3076" marT="3076" marB="0" anchor="b"/>
                </a:tc>
                <a:tc>
                  <a:txBody>
                    <a:bodyPr/>
                    <a:lstStyle/>
                    <a:p>
                      <a:pPr algn="r" fontAlgn="b"/>
                      <a:r>
                        <a:rPr lang="es-CO" sz="1400" u="none" strike="noStrike">
                          <a:effectLst/>
                        </a:rPr>
                        <a:t>-10.036,62</a:t>
                      </a:r>
                      <a:endParaRPr lang="es-CO" sz="1400" b="0" i="0" u="none" strike="noStrike">
                        <a:solidFill>
                          <a:srgbClr val="FF0000"/>
                        </a:solidFill>
                        <a:effectLst/>
                        <a:latin typeface="Arial" panose="020B0604020202020204" pitchFamily="34" charset="0"/>
                      </a:endParaRPr>
                    </a:p>
                  </a:txBody>
                  <a:tcPr marL="3076" marR="3076" marT="3076" marB="0" anchor="b"/>
                </a:tc>
                <a:tc>
                  <a:txBody>
                    <a:bodyPr/>
                    <a:lstStyle/>
                    <a:p>
                      <a:pPr algn="r" fontAlgn="b"/>
                      <a:r>
                        <a:rPr lang="es-CO" sz="1400" u="none" strike="noStrike" dirty="0">
                          <a:effectLst/>
                        </a:rPr>
                        <a:t>-9.920,72</a:t>
                      </a:r>
                      <a:endParaRPr lang="es-CO" sz="1400" b="0" i="0" u="none" strike="noStrike" dirty="0">
                        <a:solidFill>
                          <a:srgbClr val="FF0000"/>
                        </a:solidFill>
                        <a:effectLst/>
                        <a:latin typeface="Arial" panose="020B0604020202020204" pitchFamily="34" charset="0"/>
                      </a:endParaRPr>
                    </a:p>
                  </a:txBody>
                  <a:tcPr marL="3076" marR="3076" marT="3076" marB="0" anchor="b"/>
                </a:tc>
              </a:tr>
              <a:tr h="61521">
                <a:tc>
                  <a:txBody>
                    <a:bodyPr/>
                    <a:lstStyle/>
                    <a:p>
                      <a:pPr algn="l" fontAlgn="b"/>
                      <a:r>
                        <a:rPr lang="es-CO" sz="1400" u="none" strike="noStrike" dirty="0">
                          <a:effectLst/>
                        </a:rPr>
                        <a:t>   (-) Aumento de inventarios</a:t>
                      </a:r>
                      <a:endParaRPr lang="es-CO" sz="1400" b="0" i="0" u="none" strike="noStrike" dirty="0">
                        <a:solidFill>
                          <a:srgbClr val="000000"/>
                        </a:solidFill>
                        <a:effectLst/>
                        <a:latin typeface="Calibri" panose="020F0502020204030204" pitchFamily="34" charset="0"/>
                      </a:endParaRPr>
                    </a:p>
                  </a:txBody>
                  <a:tcPr marL="3076" marR="3076" marT="3076" marB="0" anchor="b"/>
                </a:tc>
                <a:tc>
                  <a:txBody>
                    <a:bodyPr/>
                    <a:lstStyle/>
                    <a:p>
                      <a:pPr algn="r" fontAlgn="b"/>
                      <a:r>
                        <a:rPr lang="es-CO" sz="1400" u="none" strike="noStrike">
                          <a:effectLst/>
                        </a:rPr>
                        <a:t> </a:t>
                      </a:r>
                      <a:endParaRPr lang="es-CO" sz="1400" b="0" i="0" u="none" strike="noStrike">
                        <a:solidFill>
                          <a:srgbClr val="000000"/>
                        </a:solidFill>
                        <a:effectLst/>
                        <a:latin typeface="Calibri" panose="020F0502020204030204" pitchFamily="34" charset="0"/>
                      </a:endParaRPr>
                    </a:p>
                  </a:txBody>
                  <a:tcPr marL="3076" marR="3076" marT="3076" marB="0" anchor="b"/>
                </a:tc>
                <a:tc>
                  <a:txBody>
                    <a:bodyPr/>
                    <a:lstStyle/>
                    <a:p>
                      <a:pPr algn="r" fontAlgn="b"/>
                      <a:r>
                        <a:rPr lang="es-CO" sz="1400" u="none" strike="noStrike" dirty="0">
                          <a:effectLst/>
                        </a:rPr>
                        <a:t>-1.395,78</a:t>
                      </a:r>
                      <a:endParaRPr lang="es-CO" sz="1400" b="0" i="0" u="none" strike="noStrike" dirty="0">
                        <a:solidFill>
                          <a:srgbClr val="FF0000"/>
                        </a:solidFill>
                        <a:effectLst/>
                        <a:latin typeface="Arial" panose="020B0604020202020204" pitchFamily="34" charset="0"/>
                      </a:endParaRPr>
                    </a:p>
                  </a:txBody>
                  <a:tcPr marL="3076" marR="3076" marT="3076" marB="0" anchor="b"/>
                </a:tc>
                <a:tc>
                  <a:txBody>
                    <a:bodyPr/>
                    <a:lstStyle/>
                    <a:p>
                      <a:pPr algn="r" fontAlgn="b"/>
                      <a:r>
                        <a:rPr lang="es-CO" sz="1400" u="none" strike="noStrike">
                          <a:effectLst/>
                        </a:rPr>
                        <a:t>-1.360,97</a:t>
                      </a:r>
                      <a:endParaRPr lang="es-CO" sz="1400" b="0" i="0" u="none" strike="noStrike">
                        <a:solidFill>
                          <a:srgbClr val="FF0000"/>
                        </a:solidFill>
                        <a:effectLst/>
                        <a:latin typeface="Arial" panose="020B0604020202020204" pitchFamily="34" charset="0"/>
                      </a:endParaRPr>
                    </a:p>
                  </a:txBody>
                  <a:tcPr marL="3076" marR="3076" marT="3076" marB="0" anchor="b"/>
                </a:tc>
                <a:tc>
                  <a:txBody>
                    <a:bodyPr/>
                    <a:lstStyle/>
                    <a:p>
                      <a:pPr algn="r" fontAlgn="b"/>
                      <a:r>
                        <a:rPr lang="es-CO" sz="1400" u="none" strike="noStrike">
                          <a:effectLst/>
                        </a:rPr>
                        <a:t>-1.345,25</a:t>
                      </a:r>
                      <a:endParaRPr lang="es-CO" sz="1400" b="0" i="0" u="none" strike="noStrike">
                        <a:solidFill>
                          <a:srgbClr val="FF0000"/>
                        </a:solidFill>
                        <a:effectLst/>
                        <a:latin typeface="Arial" panose="020B0604020202020204" pitchFamily="34" charset="0"/>
                      </a:endParaRPr>
                    </a:p>
                  </a:txBody>
                  <a:tcPr marL="3076" marR="3076" marT="3076" marB="0" anchor="b"/>
                </a:tc>
              </a:tr>
              <a:tr h="61521">
                <a:tc>
                  <a:txBody>
                    <a:bodyPr/>
                    <a:lstStyle/>
                    <a:p>
                      <a:pPr algn="l" fontAlgn="b"/>
                      <a:r>
                        <a:rPr lang="es-CO" sz="1400" u="none" strike="noStrike" dirty="0">
                          <a:effectLst/>
                        </a:rPr>
                        <a:t>   (+) Aumento de cuentas por pagar a proveedores</a:t>
                      </a:r>
                      <a:endParaRPr lang="es-CO" sz="1400" b="0" i="0" u="none" strike="noStrike" dirty="0">
                        <a:solidFill>
                          <a:srgbClr val="000000"/>
                        </a:solidFill>
                        <a:effectLst/>
                        <a:latin typeface="Calibri" panose="020F0502020204030204" pitchFamily="34" charset="0"/>
                      </a:endParaRPr>
                    </a:p>
                  </a:txBody>
                  <a:tcPr marL="3076" marR="3076" marT="3076" marB="0" anchor="b"/>
                </a:tc>
                <a:tc>
                  <a:txBody>
                    <a:bodyPr/>
                    <a:lstStyle/>
                    <a:p>
                      <a:pPr algn="r" fontAlgn="b"/>
                      <a:r>
                        <a:rPr lang="es-CO" sz="1400" u="none" strike="noStrike">
                          <a:effectLst/>
                        </a:rPr>
                        <a:t> </a:t>
                      </a:r>
                      <a:endParaRPr lang="es-CO" sz="1400" b="0" i="0" u="none" strike="noStrike">
                        <a:solidFill>
                          <a:srgbClr val="000000"/>
                        </a:solidFill>
                        <a:effectLst/>
                        <a:latin typeface="Calibri" panose="020F0502020204030204" pitchFamily="34" charset="0"/>
                      </a:endParaRPr>
                    </a:p>
                  </a:txBody>
                  <a:tcPr marL="3076" marR="3076" marT="3076" marB="0" anchor="b"/>
                </a:tc>
                <a:tc>
                  <a:txBody>
                    <a:bodyPr/>
                    <a:lstStyle/>
                    <a:p>
                      <a:pPr algn="r" fontAlgn="b"/>
                      <a:r>
                        <a:rPr lang="es-CO" sz="1400" u="none" strike="noStrike">
                          <a:effectLst/>
                        </a:rPr>
                        <a:t>4.866,84</a:t>
                      </a:r>
                      <a:endParaRPr lang="es-CO" sz="1400" b="0" i="0" u="none" strike="noStrike">
                        <a:solidFill>
                          <a:srgbClr val="FF0000"/>
                        </a:solidFill>
                        <a:effectLst/>
                        <a:latin typeface="Arial" panose="020B0604020202020204" pitchFamily="34" charset="0"/>
                      </a:endParaRPr>
                    </a:p>
                  </a:txBody>
                  <a:tcPr marL="3076" marR="3076" marT="3076" marB="0" anchor="b"/>
                </a:tc>
                <a:tc>
                  <a:txBody>
                    <a:bodyPr/>
                    <a:lstStyle/>
                    <a:p>
                      <a:pPr algn="r" fontAlgn="b"/>
                      <a:r>
                        <a:rPr lang="es-CO" sz="1400" u="none" strike="noStrike">
                          <a:effectLst/>
                        </a:rPr>
                        <a:t>4.745,47</a:t>
                      </a:r>
                      <a:endParaRPr lang="es-CO" sz="1400" b="0" i="0" u="none" strike="noStrike">
                        <a:solidFill>
                          <a:srgbClr val="FF0000"/>
                        </a:solidFill>
                        <a:effectLst/>
                        <a:latin typeface="Arial" panose="020B0604020202020204" pitchFamily="34" charset="0"/>
                      </a:endParaRPr>
                    </a:p>
                  </a:txBody>
                  <a:tcPr marL="3076" marR="3076" marT="3076" marB="0" anchor="b"/>
                </a:tc>
                <a:tc>
                  <a:txBody>
                    <a:bodyPr/>
                    <a:lstStyle/>
                    <a:p>
                      <a:pPr algn="r" fontAlgn="b"/>
                      <a:r>
                        <a:rPr lang="es-CO" sz="1400" u="none" strike="noStrike">
                          <a:effectLst/>
                        </a:rPr>
                        <a:t>4.690,66</a:t>
                      </a:r>
                      <a:endParaRPr lang="es-CO" sz="1400" b="0" i="0" u="none" strike="noStrike">
                        <a:solidFill>
                          <a:srgbClr val="FF0000"/>
                        </a:solidFill>
                        <a:effectLst/>
                        <a:latin typeface="Arial" panose="020B0604020202020204" pitchFamily="34" charset="0"/>
                      </a:endParaRPr>
                    </a:p>
                  </a:txBody>
                  <a:tcPr marL="3076" marR="3076" marT="3076" marB="0" anchor="b"/>
                </a:tc>
              </a:tr>
              <a:tr h="61521">
                <a:tc>
                  <a:txBody>
                    <a:bodyPr/>
                    <a:lstStyle/>
                    <a:p>
                      <a:pPr algn="l" fontAlgn="b"/>
                      <a:r>
                        <a:rPr lang="es-CO" sz="1400" u="none" strike="noStrike" dirty="0">
                          <a:effectLst/>
                        </a:rPr>
                        <a:t>   (+) Aumento provisión cuentas incobrables</a:t>
                      </a:r>
                      <a:endParaRPr lang="es-CO" sz="1400" b="0" i="0" u="none" strike="noStrike" dirty="0">
                        <a:solidFill>
                          <a:srgbClr val="000000"/>
                        </a:solidFill>
                        <a:effectLst/>
                        <a:latin typeface="Calibri" panose="020F0502020204030204" pitchFamily="34" charset="0"/>
                      </a:endParaRPr>
                    </a:p>
                  </a:txBody>
                  <a:tcPr marL="3076" marR="3076" marT="3076" marB="0" anchor="b"/>
                </a:tc>
                <a:tc>
                  <a:txBody>
                    <a:bodyPr/>
                    <a:lstStyle/>
                    <a:p>
                      <a:pPr algn="r" fontAlgn="b"/>
                      <a:r>
                        <a:rPr lang="es-CO" sz="1400" u="none" strike="noStrike">
                          <a:effectLst/>
                        </a:rPr>
                        <a:t> </a:t>
                      </a:r>
                      <a:endParaRPr lang="es-CO" sz="1400" b="0" i="0" u="none" strike="noStrike">
                        <a:solidFill>
                          <a:srgbClr val="000000"/>
                        </a:solidFill>
                        <a:effectLst/>
                        <a:latin typeface="Calibri" panose="020F0502020204030204" pitchFamily="34" charset="0"/>
                      </a:endParaRPr>
                    </a:p>
                  </a:txBody>
                  <a:tcPr marL="3076" marR="3076" marT="3076" marB="0" anchor="b"/>
                </a:tc>
                <a:tc>
                  <a:txBody>
                    <a:bodyPr/>
                    <a:lstStyle/>
                    <a:p>
                      <a:pPr algn="r" fontAlgn="b"/>
                      <a:r>
                        <a:rPr lang="es-CO" sz="1400" u="none" strike="noStrike" dirty="0">
                          <a:effectLst/>
                        </a:rPr>
                        <a:t>600,98</a:t>
                      </a:r>
                      <a:endParaRPr lang="es-CO" sz="1400" b="0" i="0" u="none" strike="noStrike" dirty="0">
                        <a:solidFill>
                          <a:srgbClr val="FF0000"/>
                        </a:solidFill>
                        <a:effectLst/>
                        <a:latin typeface="Arial" panose="020B0604020202020204" pitchFamily="34" charset="0"/>
                      </a:endParaRPr>
                    </a:p>
                  </a:txBody>
                  <a:tcPr marL="3076" marR="3076" marT="3076" marB="0" anchor="b"/>
                </a:tc>
                <a:tc>
                  <a:txBody>
                    <a:bodyPr/>
                    <a:lstStyle/>
                    <a:p>
                      <a:pPr algn="r" fontAlgn="b"/>
                      <a:r>
                        <a:rPr lang="es-CO" sz="1400" u="none" strike="noStrike">
                          <a:effectLst/>
                        </a:rPr>
                        <a:t>585,99</a:t>
                      </a:r>
                      <a:endParaRPr lang="es-CO" sz="1400" b="0" i="0" u="none" strike="noStrike">
                        <a:solidFill>
                          <a:srgbClr val="FF0000"/>
                        </a:solidFill>
                        <a:effectLst/>
                        <a:latin typeface="Arial" panose="020B0604020202020204" pitchFamily="34" charset="0"/>
                      </a:endParaRPr>
                    </a:p>
                  </a:txBody>
                  <a:tcPr marL="3076" marR="3076" marT="3076" marB="0" anchor="b"/>
                </a:tc>
                <a:tc>
                  <a:txBody>
                    <a:bodyPr/>
                    <a:lstStyle/>
                    <a:p>
                      <a:pPr algn="r" fontAlgn="b"/>
                      <a:r>
                        <a:rPr lang="es-CO" sz="1400" u="none" strike="noStrike" dirty="0">
                          <a:effectLst/>
                        </a:rPr>
                        <a:t>579,22</a:t>
                      </a:r>
                      <a:endParaRPr lang="es-CO" sz="1400" b="0" i="0" u="none" strike="noStrike" dirty="0">
                        <a:solidFill>
                          <a:srgbClr val="FF0000"/>
                        </a:solidFill>
                        <a:effectLst/>
                        <a:latin typeface="Arial" panose="020B0604020202020204" pitchFamily="34" charset="0"/>
                      </a:endParaRPr>
                    </a:p>
                  </a:txBody>
                  <a:tcPr marL="3076" marR="3076" marT="3076" marB="0" anchor="b"/>
                </a:tc>
              </a:tr>
              <a:tr h="64598">
                <a:tc>
                  <a:txBody>
                    <a:bodyPr/>
                    <a:lstStyle/>
                    <a:p>
                      <a:pPr algn="r" fontAlgn="b"/>
                      <a:r>
                        <a:rPr lang="es-CO" sz="1400" u="none" strike="noStrike" dirty="0">
                          <a:effectLst/>
                        </a:rPr>
                        <a:t>Efectivo generado por las operaciones</a:t>
                      </a:r>
                      <a:endParaRPr lang="es-CO" sz="1400" b="1" i="0" u="none" strike="noStrike" dirty="0">
                        <a:solidFill>
                          <a:srgbClr val="000000"/>
                        </a:solidFill>
                        <a:effectLst/>
                        <a:latin typeface="Arial" panose="020B0604020202020204" pitchFamily="34" charset="0"/>
                      </a:endParaRPr>
                    </a:p>
                  </a:txBody>
                  <a:tcPr marL="3076" marR="3076" marT="3076" marB="0" anchor="b"/>
                </a:tc>
                <a:tc>
                  <a:txBody>
                    <a:bodyPr/>
                    <a:lstStyle/>
                    <a:p>
                      <a:pPr algn="r" fontAlgn="b"/>
                      <a:r>
                        <a:rPr lang="es-CO" sz="1400" u="none" strike="noStrike">
                          <a:effectLst/>
                        </a:rPr>
                        <a:t>-      110.000,00 </a:t>
                      </a:r>
                      <a:endParaRPr lang="es-CO" sz="1400" b="1" i="0" u="none" strike="noStrike">
                        <a:solidFill>
                          <a:srgbClr val="000000"/>
                        </a:solidFill>
                        <a:effectLst/>
                        <a:latin typeface="Arial" panose="020B0604020202020204" pitchFamily="34" charset="0"/>
                      </a:endParaRPr>
                    </a:p>
                  </a:txBody>
                  <a:tcPr marL="3076" marR="3076" marT="3076" marB="0" anchor="b"/>
                </a:tc>
                <a:tc>
                  <a:txBody>
                    <a:bodyPr/>
                    <a:lstStyle/>
                    <a:p>
                      <a:pPr algn="r" fontAlgn="b"/>
                      <a:r>
                        <a:rPr lang="es-CO" sz="1400" u="none" strike="noStrike">
                          <a:effectLst/>
                        </a:rPr>
                        <a:t>56.758,74</a:t>
                      </a:r>
                      <a:endParaRPr lang="es-CO" sz="1400" b="1" i="0" u="none" strike="noStrike">
                        <a:solidFill>
                          <a:srgbClr val="000000"/>
                        </a:solidFill>
                        <a:effectLst/>
                        <a:latin typeface="Arial" panose="020B0604020202020204" pitchFamily="34" charset="0"/>
                      </a:endParaRPr>
                    </a:p>
                  </a:txBody>
                  <a:tcPr marL="3076" marR="3076" marT="3076" marB="0" anchor="b"/>
                </a:tc>
                <a:tc>
                  <a:txBody>
                    <a:bodyPr/>
                    <a:lstStyle/>
                    <a:p>
                      <a:pPr algn="r" fontAlgn="b"/>
                      <a:r>
                        <a:rPr lang="es-CO" sz="1400" u="none" strike="noStrike">
                          <a:effectLst/>
                        </a:rPr>
                        <a:t>107.174,41</a:t>
                      </a:r>
                      <a:endParaRPr lang="es-CO" sz="1400" b="1" i="0" u="none" strike="noStrike">
                        <a:solidFill>
                          <a:srgbClr val="000000"/>
                        </a:solidFill>
                        <a:effectLst/>
                        <a:latin typeface="Arial" panose="020B0604020202020204" pitchFamily="34" charset="0"/>
                      </a:endParaRPr>
                    </a:p>
                  </a:txBody>
                  <a:tcPr marL="3076" marR="3076" marT="3076" marB="0" anchor="b"/>
                </a:tc>
                <a:tc>
                  <a:txBody>
                    <a:bodyPr/>
                    <a:lstStyle/>
                    <a:p>
                      <a:pPr algn="r" fontAlgn="b"/>
                      <a:r>
                        <a:rPr lang="es-CO" sz="1400" u="none" strike="noStrike" dirty="0">
                          <a:effectLst/>
                        </a:rPr>
                        <a:t>166.897,16</a:t>
                      </a:r>
                      <a:endParaRPr lang="es-CO" sz="1400" b="1" i="0" u="none" strike="noStrike" dirty="0">
                        <a:solidFill>
                          <a:srgbClr val="000000"/>
                        </a:solidFill>
                        <a:effectLst/>
                        <a:latin typeface="Arial" panose="020B0604020202020204" pitchFamily="34" charset="0"/>
                      </a:endParaRPr>
                    </a:p>
                  </a:txBody>
                  <a:tcPr marL="3076" marR="3076" marT="3076" marB="0" anchor="b"/>
                </a:tc>
              </a:tr>
              <a:tr h="64598">
                <a:tc>
                  <a:txBody>
                    <a:bodyPr/>
                    <a:lstStyle/>
                    <a:p>
                      <a:pPr algn="l" fontAlgn="b"/>
                      <a:r>
                        <a:rPr lang="es-CO" sz="1400" u="none" strike="noStrike">
                          <a:effectLst/>
                        </a:rPr>
                        <a:t> </a:t>
                      </a:r>
                      <a:endParaRPr lang="es-CO" sz="1400" b="0" i="0" u="none" strike="noStrike">
                        <a:solidFill>
                          <a:srgbClr val="000000"/>
                        </a:solidFill>
                        <a:effectLst/>
                        <a:latin typeface="Calibri" panose="020F0502020204030204" pitchFamily="34" charset="0"/>
                      </a:endParaRPr>
                    </a:p>
                  </a:txBody>
                  <a:tcPr marL="3076" marR="3076" marT="3076" marB="0" anchor="b"/>
                </a:tc>
                <a:tc>
                  <a:txBody>
                    <a:bodyPr/>
                    <a:lstStyle/>
                    <a:p>
                      <a:pPr algn="r" fontAlgn="b"/>
                      <a:r>
                        <a:rPr lang="es-CO" sz="1400" u="none" strike="noStrike">
                          <a:effectLst/>
                        </a:rPr>
                        <a:t> </a:t>
                      </a:r>
                      <a:endParaRPr lang="es-CO" sz="1400" b="0" i="0" u="none" strike="noStrike">
                        <a:solidFill>
                          <a:srgbClr val="000000"/>
                        </a:solidFill>
                        <a:effectLst/>
                        <a:latin typeface="Calibri" panose="020F0502020204030204" pitchFamily="34" charset="0"/>
                      </a:endParaRPr>
                    </a:p>
                  </a:txBody>
                  <a:tcPr marL="3076" marR="3076" marT="3076" marB="0" anchor="b"/>
                </a:tc>
                <a:tc>
                  <a:txBody>
                    <a:bodyPr/>
                    <a:lstStyle/>
                    <a:p>
                      <a:pPr algn="r" fontAlgn="b"/>
                      <a:r>
                        <a:rPr lang="es-CO" sz="1400" u="none" strike="noStrike">
                          <a:effectLst/>
                        </a:rPr>
                        <a:t> </a:t>
                      </a:r>
                      <a:endParaRPr lang="es-CO" sz="1400" b="0" i="0" u="none" strike="noStrike">
                        <a:solidFill>
                          <a:srgbClr val="FF0000"/>
                        </a:solidFill>
                        <a:effectLst/>
                        <a:latin typeface="Arial" panose="020B0604020202020204" pitchFamily="34" charset="0"/>
                      </a:endParaRPr>
                    </a:p>
                  </a:txBody>
                  <a:tcPr marL="3076" marR="3076" marT="3076" marB="0" anchor="b"/>
                </a:tc>
                <a:tc>
                  <a:txBody>
                    <a:bodyPr/>
                    <a:lstStyle/>
                    <a:p>
                      <a:pPr algn="r" fontAlgn="b"/>
                      <a:r>
                        <a:rPr lang="es-CO" sz="1400" u="none" strike="noStrike">
                          <a:effectLst/>
                        </a:rPr>
                        <a:t> </a:t>
                      </a:r>
                      <a:endParaRPr lang="es-CO" sz="1400" b="0" i="0" u="none" strike="noStrike">
                        <a:solidFill>
                          <a:srgbClr val="FF0000"/>
                        </a:solidFill>
                        <a:effectLst/>
                        <a:latin typeface="Arial" panose="020B0604020202020204" pitchFamily="34" charset="0"/>
                      </a:endParaRPr>
                    </a:p>
                  </a:txBody>
                  <a:tcPr marL="3076" marR="3076" marT="3076" marB="0" anchor="b"/>
                </a:tc>
                <a:tc>
                  <a:txBody>
                    <a:bodyPr/>
                    <a:lstStyle/>
                    <a:p>
                      <a:pPr algn="r" fontAlgn="b"/>
                      <a:r>
                        <a:rPr lang="es-CO" sz="1400" u="none" strike="noStrike">
                          <a:effectLst/>
                        </a:rPr>
                        <a:t> </a:t>
                      </a:r>
                      <a:endParaRPr lang="es-CO" sz="1400" b="0" i="0" u="none" strike="noStrike">
                        <a:solidFill>
                          <a:srgbClr val="FF0000"/>
                        </a:solidFill>
                        <a:effectLst/>
                        <a:latin typeface="Arial" panose="020B0604020202020204" pitchFamily="34" charset="0"/>
                      </a:endParaRPr>
                    </a:p>
                  </a:txBody>
                  <a:tcPr marL="3076" marR="3076" marT="3076" marB="0" anchor="b"/>
                </a:tc>
              </a:tr>
              <a:tr h="61521">
                <a:tc>
                  <a:txBody>
                    <a:bodyPr/>
                    <a:lstStyle/>
                    <a:p>
                      <a:pPr algn="l" fontAlgn="b"/>
                      <a:r>
                        <a:rPr lang="es-CO" sz="1400" u="none" strike="noStrike">
                          <a:effectLst/>
                        </a:rPr>
                        <a:t>B.- FLUJO POR ACTIVIDADES DE INVERSION</a:t>
                      </a:r>
                      <a:endParaRPr lang="es-CO" sz="1400" b="1" i="0" u="none" strike="noStrike">
                        <a:solidFill>
                          <a:srgbClr val="000000"/>
                        </a:solidFill>
                        <a:effectLst/>
                        <a:latin typeface="Arial" panose="020B0604020202020204" pitchFamily="34" charset="0"/>
                      </a:endParaRPr>
                    </a:p>
                  </a:txBody>
                  <a:tcPr marL="3076" marR="3076" marT="3076" marB="0" anchor="b"/>
                </a:tc>
                <a:tc>
                  <a:txBody>
                    <a:bodyPr/>
                    <a:lstStyle/>
                    <a:p>
                      <a:pPr algn="r" fontAlgn="b"/>
                      <a:r>
                        <a:rPr lang="es-CO" sz="1400" u="none" strike="noStrike">
                          <a:effectLst/>
                        </a:rPr>
                        <a:t> </a:t>
                      </a:r>
                      <a:endParaRPr lang="es-CO" sz="1400" b="1" i="0" u="none" strike="noStrike">
                        <a:solidFill>
                          <a:srgbClr val="000000"/>
                        </a:solidFill>
                        <a:effectLst/>
                        <a:latin typeface="Arial" panose="020B0604020202020204" pitchFamily="34" charset="0"/>
                      </a:endParaRPr>
                    </a:p>
                  </a:txBody>
                  <a:tcPr marL="3076" marR="3076" marT="3076" marB="0" anchor="b"/>
                </a:tc>
                <a:tc>
                  <a:txBody>
                    <a:bodyPr/>
                    <a:lstStyle/>
                    <a:p>
                      <a:pPr algn="r" fontAlgn="b"/>
                      <a:r>
                        <a:rPr lang="es-CO" sz="1400" u="none" strike="noStrike">
                          <a:effectLst/>
                        </a:rPr>
                        <a:t> </a:t>
                      </a:r>
                      <a:endParaRPr lang="es-CO" sz="1400" b="0" i="0" u="none" strike="noStrike">
                        <a:solidFill>
                          <a:srgbClr val="FF0000"/>
                        </a:solidFill>
                        <a:effectLst/>
                        <a:latin typeface="Arial" panose="020B0604020202020204" pitchFamily="34" charset="0"/>
                      </a:endParaRPr>
                    </a:p>
                  </a:txBody>
                  <a:tcPr marL="3076" marR="3076" marT="3076" marB="0" anchor="b"/>
                </a:tc>
                <a:tc>
                  <a:txBody>
                    <a:bodyPr/>
                    <a:lstStyle/>
                    <a:p>
                      <a:pPr algn="r" fontAlgn="b"/>
                      <a:r>
                        <a:rPr lang="es-CO" sz="1400" u="none" strike="noStrike" dirty="0">
                          <a:effectLst/>
                        </a:rPr>
                        <a:t> </a:t>
                      </a:r>
                      <a:endParaRPr lang="es-CO" sz="1400" b="0" i="0" u="none" strike="noStrike" dirty="0">
                        <a:solidFill>
                          <a:srgbClr val="FF0000"/>
                        </a:solidFill>
                        <a:effectLst/>
                        <a:latin typeface="Arial" panose="020B0604020202020204" pitchFamily="34" charset="0"/>
                      </a:endParaRPr>
                    </a:p>
                  </a:txBody>
                  <a:tcPr marL="3076" marR="3076" marT="3076" marB="0" anchor="b"/>
                </a:tc>
                <a:tc>
                  <a:txBody>
                    <a:bodyPr/>
                    <a:lstStyle/>
                    <a:p>
                      <a:pPr algn="r" fontAlgn="b"/>
                      <a:r>
                        <a:rPr lang="es-CO" sz="1400" u="none" strike="noStrike">
                          <a:effectLst/>
                        </a:rPr>
                        <a:t> </a:t>
                      </a:r>
                      <a:endParaRPr lang="es-CO" sz="1400" b="0" i="0" u="none" strike="noStrike">
                        <a:solidFill>
                          <a:srgbClr val="FF0000"/>
                        </a:solidFill>
                        <a:effectLst/>
                        <a:latin typeface="Arial" panose="020B0604020202020204" pitchFamily="34" charset="0"/>
                      </a:endParaRPr>
                    </a:p>
                  </a:txBody>
                  <a:tcPr marL="3076" marR="3076" marT="3076" marB="0" anchor="b"/>
                </a:tc>
              </a:tr>
              <a:tr h="61521">
                <a:tc>
                  <a:txBody>
                    <a:bodyPr/>
                    <a:lstStyle/>
                    <a:p>
                      <a:pPr algn="l" fontAlgn="b"/>
                      <a:r>
                        <a:rPr lang="es-CO" sz="1400" u="none" strike="noStrike" dirty="0">
                          <a:effectLst/>
                        </a:rPr>
                        <a:t>   (-) Aumento de activos fijos</a:t>
                      </a:r>
                      <a:endParaRPr lang="es-CO" sz="1400" b="0" i="0" u="none" strike="noStrike" dirty="0">
                        <a:solidFill>
                          <a:srgbClr val="000000"/>
                        </a:solidFill>
                        <a:effectLst/>
                        <a:latin typeface="Calibri" panose="020F0502020204030204" pitchFamily="34" charset="0"/>
                      </a:endParaRPr>
                    </a:p>
                  </a:txBody>
                  <a:tcPr marL="3076" marR="3076" marT="3076" marB="0" anchor="b"/>
                </a:tc>
                <a:tc>
                  <a:txBody>
                    <a:bodyPr/>
                    <a:lstStyle/>
                    <a:p>
                      <a:pPr algn="r" fontAlgn="b"/>
                      <a:r>
                        <a:rPr lang="es-CO" sz="1400" u="none" strike="noStrike">
                          <a:effectLst/>
                        </a:rPr>
                        <a:t> </a:t>
                      </a:r>
                      <a:endParaRPr lang="es-CO" sz="1400" b="0" i="0" u="none" strike="noStrike">
                        <a:solidFill>
                          <a:srgbClr val="000000"/>
                        </a:solidFill>
                        <a:effectLst/>
                        <a:latin typeface="Calibri" panose="020F0502020204030204" pitchFamily="34" charset="0"/>
                      </a:endParaRPr>
                    </a:p>
                  </a:txBody>
                  <a:tcPr marL="3076" marR="3076" marT="3076" marB="0" anchor="b"/>
                </a:tc>
                <a:tc>
                  <a:txBody>
                    <a:bodyPr/>
                    <a:lstStyle/>
                    <a:p>
                      <a:pPr algn="r" fontAlgn="b"/>
                      <a:r>
                        <a:rPr lang="es-CO" sz="1400" u="none" strike="noStrike">
                          <a:effectLst/>
                        </a:rPr>
                        <a:t>-209,43</a:t>
                      </a:r>
                      <a:endParaRPr lang="es-CO" sz="1400" b="0" i="0" u="none" strike="noStrike">
                        <a:solidFill>
                          <a:srgbClr val="FF0000"/>
                        </a:solidFill>
                        <a:effectLst/>
                        <a:latin typeface="Arial" panose="020B0604020202020204" pitchFamily="34" charset="0"/>
                      </a:endParaRPr>
                    </a:p>
                  </a:txBody>
                  <a:tcPr marL="3076" marR="3076" marT="3076" marB="0" anchor="b"/>
                </a:tc>
                <a:tc>
                  <a:txBody>
                    <a:bodyPr/>
                    <a:lstStyle/>
                    <a:p>
                      <a:pPr algn="r" fontAlgn="b"/>
                      <a:r>
                        <a:rPr lang="es-CO" sz="1400" u="none" strike="noStrike" dirty="0">
                          <a:effectLst/>
                        </a:rPr>
                        <a:t>-204,21</a:t>
                      </a:r>
                      <a:endParaRPr lang="es-CO" sz="1400" b="0" i="0" u="none" strike="noStrike" dirty="0">
                        <a:solidFill>
                          <a:srgbClr val="FF0000"/>
                        </a:solidFill>
                        <a:effectLst/>
                        <a:latin typeface="Arial" panose="020B0604020202020204" pitchFamily="34" charset="0"/>
                      </a:endParaRPr>
                    </a:p>
                  </a:txBody>
                  <a:tcPr marL="3076" marR="3076" marT="3076" marB="0" anchor="b"/>
                </a:tc>
                <a:tc>
                  <a:txBody>
                    <a:bodyPr/>
                    <a:lstStyle/>
                    <a:p>
                      <a:pPr algn="r" fontAlgn="b"/>
                      <a:r>
                        <a:rPr lang="es-CO" sz="1400" u="none" strike="noStrike">
                          <a:effectLst/>
                        </a:rPr>
                        <a:t>-201,85</a:t>
                      </a:r>
                      <a:endParaRPr lang="es-CO" sz="1400" b="0" i="0" u="none" strike="noStrike">
                        <a:solidFill>
                          <a:srgbClr val="FF0000"/>
                        </a:solidFill>
                        <a:effectLst/>
                        <a:latin typeface="Arial" panose="020B0604020202020204" pitchFamily="34" charset="0"/>
                      </a:endParaRPr>
                    </a:p>
                  </a:txBody>
                  <a:tcPr marL="3076" marR="3076" marT="3076" marB="0" anchor="b"/>
                </a:tc>
              </a:tr>
              <a:tr h="64598">
                <a:tc>
                  <a:txBody>
                    <a:bodyPr/>
                    <a:lstStyle/>
                    <a:p>
                      <a:pPr algn="r" fontAlgn="b"/>
                      <a:r>
                        <a:rPr lang="es-CO" sz="1400" u="none" strike="noStrike" dirty="0">
                          <a:effectLst/>
                        </a:rPr>
                        <a:t>Efectivo provisto (usado) por actividades de inversión</a:t>
                      </a:r>
                      <a:endParaRPr lang="es-CO" sz="1400" b="1" i="0" u="none" strike="noStrike" dirty="0">
                        <a:solidFill>
                          <a:srgbClr val="000000"/>
                        </a:solidFill>
                        <a:effectLst/>
                        <a:latin typeface="Arial" panose="020B0604020202020204" pitchFamily="34" charset="0"/>
                      </a:endParaRPr>
                    </a:p>
                  </a:txBody>
                  <a:tcPr marL="3076" marR="3076" marT="3076" marB="0" anchor="b"/>
                </a:tc>
                <a:tc>
                  <a:txBody>
                    <a:bodyPr/>
                    <a:lstStyle/>
                    <a:p>
                      <a:pPr algn="r" fontAlgn="b"/>
                      <a:r>
                        <a:rPr lang="es-CO" sz="1400" u="none" strike="noStrike">
                          <a:effectLst/>
                        </a:rPr>
                        <a:t> </a:t>
                      </a:r>
                      <a:endParaRPr lang="es-CO" sz="1400" b="1" i="0" u="none" strike="noStrike">
                        <a:solidFill>
                          <a:srgbClr val="000000"/>
                        </a:solidFill>
                        <a:effectLst/>
                        <a:latin typeface="Arial" panose="020B0604020202020204" pitchFamily="34" charset="0"/>
                      </a:endParaRPr>
                    </a:p>
                  </a:txBody>
                  <a:tcPr marL="3076" marR="3076" marT="3076" marB="0" anchor="b"/>
                </a:tc>
                <a:tc>
                  <a:txBody>
                    <a:bodyPr/>
                    <a:lstStyle/>
                    <a:p>
                      <a:pPr algn="r" fontAlgn="b"/>
                      <a:r>
                        <a:rPr lang="es-CO" sz="1400" u="none" strike="noStrike">
                          <a:effectLst/>
                        </a:rPr>
                        <a:t>-209,43</a:t>
                      </a:r>
                      <a:endParaRPr lang="es-CO" sz="1400" b="1" i="0" u="none" strike="noStrike">
                        <a:solidFill>
                          <a:srgbClr val="000000"/>
                        </a:solidFill>
                        <a:effectLst/>
                        <a:latin typeface="Arial" panose="020B0604020202020204" pitchFamily="34" charset="0"/>
                      </a:endParaRPr>
                    </a:p>
                  </a:txBody>
                  <a:tcPr marL="3076" marR="3076" marT="3076" marB="0" anchor="b"/>
                </a:tc>
                <a:tc>
                  <a:txBody>
                    <a:bodyPr/>
                    <a:lstStyle/>
                    <a:p>
                      <a:pPr algn="r" fontAlgn="b"/>
                      <a:r>
                        <a:rPr lang="es-CO" sz="1400" u="none" strike="noStrike">
                          <a:effectLst/>
                        </a:rPr>
                        <a:t>-204,21</a:t>
                      </a:r>
                      <a:endParaRPr lang="es-CO" sz="1400" b="1" i="0" u="none" strike="noStrike">
                        <a:solidFill>
                          <a:srgbClr val="000000"/>
                        </a:solidFill>
                        <a:effectLst/>
                        <a:latin typeface="Arial" panose="020B0604020202020204" pitchFamily="34" charset="0"/>
                      </a:endParaRPr>
                    </a:p>
                  </a:txBody>
                  <a:tcPr marL="3076" marR="3076" marT="3076" marB="0" anchor="b"/>
                </a:tc>
                <a:tc>
                  <a:txBody>
                    <a:bodyPr/>
                    <a:lstStyle/>
                    <a:p>
                      <a:pPr algn="r" fontAlgn="b"/>
                      <a:r>
                        <a:rPr lang="es-CO" sz="1400" u="none" strike="noStrike" dirty="0">
                          <a:effectLst/>
                        </a:rPr>
                        <a:t>-201,85</a:t>
                      </a:r>
                      <a:endParaRPr lang="es-CO" sz="1400" b="1" i="0" u="none" strike="noStrike" dirty="0">
                        <a:solidFill>
                          <a:srgbClr val="000000"/>
                        </a:solidFill>
                        <a:effectLst/>
                        <a:latin typeface="Arial" panose="020B0604020202020204" pitchFamily="34" charset="0"/>
                      </a:endParaRPr>
                    </a:p>
                  </a:txBody>
                  <a:tcPr marL="3076" marR="3076" marT="3076" marB="0" anchor="b"/>
                </a:tc>
              </a:tr>
            </a:tbl>
          </a:graphicData>
        </a:graphic>
      </p:graphicFrame>
    </p:spTree>
    <p:extLst>
      <p:ext uri="{BB962C8B-B14F-4D97-AF65-F5344CB8AC3E}">
        <p14:creationId xmlns:p14="http://schemas.microsoft.com/office/powerpoint/2010/main" val="1648763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373684814"/>
              </p:ext>
            </p:extLst>
          </p:nvPr>
        </p:nvGraphicFramePr>
        <p:xfrm>
          <a:off x="1196624" y="1525125"/>
          <a:ext cx="9451777" cy="3280410"/>
        </p:xfrm>
        <a:graphic>
          <a:graphicData uri="http://schemas.openxmlformats.org/drawingml/2006/table">
            <a:tbl>
              <a:tblPr>
                <a:tableStyleId>{5C22544A-7EE6-4342-B048-85BDC9FD1C3A}</a:tableStyleId>
              </a:tblPr>
              <a:tblGrid>
                <a:gridCol w="5815606"/>
                <a:gridCol w="931665"/>
                <a:gridCol w="901502"/>
                <a:gridCol w="901502"/>
                <a:gridCol w="901502"/>
              </a:tblGrid>
              <a:tr h="218694">
                <a:tc>
                  <a:txBody>
                    <a:bodyPr/>
                    <a:lstStyle/>
                    <a:p>
                      <a:pPr algn="l" fontAlgn="b"/>
                      <a:r>
                        <a:rPr lang="es-CO" sz="1400" u="none" strike="noStrike" dirty="0">
                          <a:effectLst/>
                        </a:rPr>
                        <a:t>C.- FLUJO POR ACTIVIDADES DE FINANCIAMIENTO</a:t>
                      </a:r>
                      <a:endParaRPr lang="es-CO" sz="1400" b="1" i="0" u="none" strike="noStrike" dirty="0">
                        <a:solidFill>
                          <a:srgbClr val="000000"/>
                        </a:solidFill>
                        <a:effectLst/>
                        <a:latin typeface="Arial" panose="020B0604020202020204" pitchFamily="34" charset="0"/>
                      </a:endParaRPr>
                    </a:p>
                  </a:txBody>
                  <a:tcPr marL="3076" marR="3076" marT="3076" marB="0" anchor="b"/>
                </a:tc>
                <a:tc>
                  <a:txBody>
                    <a:bodyPr/>
                    <a:lstStyle/>
                    <a:p>
                      <a:pPr algn="l" fontAlgn="b"/>
                      <a:r>
                        <a:rPr lang="es-CO" sz="1400" u="none" strike="noStrike">
                          <a:effectLst/>
                        </a:rPr>
                        <a:t> </a:t>
                      </a:r>
                      <a:endParaRPr lang="es-CO" sz="1400" b="1" i="0" u="none" strike="noStrike">
                        <a:solidFill>
                          <a:srgbClr val="000000"/>
                        </a:solidFill>
                        <a:effectLst/>
                        <a:latin typeface="Arial" panose="020B0604020202020204" pitchFamily="34" charset="0"/>
                      </a:endParaRPr>
                    </a:p>
                  </a:txBody>
                  <a:tcPr marL="3076" marR="3076" marT="3076" marB="0" anchor="b"/>
                </a:tc>
                <a:tc>
                  <a:txBody>
                    <a:bodyPr/>
                    <a:lstStyle/>
                    <a:p>
                      <a:pPr algn="l" fontAlgn="b"/>
                      <a:r>
                        <a:rPr lang="es-CO" sz="1400" u="none" strike="noStrike">
                          <a:effectLst/>
                        </a:rPr>
                        <a:t> </a:t>
                      </a:r>
                      <a:endParaRPr lang="es-CO" sz="1400" b="0" i="0" u="none" strike="noStrike">
                        <a:solidFill>
                          <a:srgbClr val="FF0000"/>
                        </a:solidFill>
                        <a:effectLst/>
                        <a:latin typeface="Arial" panose="020B0604020202020204" pitchFamily="34" charset="0"/>
                      </a:endParaRPr>
                    </a:p>
                  </a:txBody>
                  <a:tcPr marL="3076" marR="3076" marT="3076" marB="0" anchor="b"/>
                </a:tc>
                <a:tc>
                  <a:txBody>
                    <a:bodyPr/>
                    <a:lstStyle/>
                    <a:p>
                      <a:pPr algn="l" fontAlgn="b"/>
                      <a:r>
                        <a:rPr lang="es-CO" sz="1400" u="none" strike="noStrike">
                          <a:effectLst/>
                        </a:rPr>
                        <a:t> </a:t>
                      </a:r>
                      <a:endParaRPr lang="es-CO" sz="1400" b="0" i="0" u="none" strike="noStrike">
                        <a:solidFill>
                          <a:srgbClr val="FF0000"/>
                        </a:solidFill>
                        <a:effectLst/>
                        <a:latin typeface="Arial" panose="020B0604020202020204" pitchFamily="34" charset="0"/>
                      </a:endParaRPr>
                    </a:p>
                  </a:txBody>
                  <a:tcPr marL="3076" marR="3076" marT="3076" marB="0" anchor="b"/>
                </a:tc>
                <a:tc>
                  <a:txBody>
                    <a:bodyPr/>
                    <a:lstStyle/>
                    <a:p>
                      <a:pPr algn="l" fontAlgn="b"/>
                      <a:r>
                        <a:rPr lang="es-CO" sz="1400" u="none" strike="noStrike">
                          <a:effectLst/>
                        </a:rPr>
                        <a:t> </a:t>
                      </a:r>
                      <a:endParaRPr lang="es-CO" sz="1400" b="0" i="0" u="none" strike="noStrike">
                        <a:solidFill>
                          <a:srgbClr val="FF0000"/>
                        </a:solidFill>
                        <a:effectLst/>
                        <a:latin typeface="Arial" panose="020B0604020202020204" pitchFamily="34" charset="0"/>
                      </a:endParaRPr>
                    </a:p>
                  </a:txBody>
                  <a:tcPr marL="3076" marR="3076" marT="3076" marB="0" anchor="b"/>
                </a:tc>
              </a:tr>
              <a:tr h="218694">
                <a:tc>
                  <a:txBody>
                    <a:bodyPr/>
                    <a:lstStyle/>
                    <a:p>
                      <a:pPr algn="l" fontAlgn="b"/>
                      <a:r>
                        <a:rPr lang="es-CO" sz="1400" u="none" strike="noStrike" dirty="0">
                          <a:effectLst/>
                        </a:rPr>
                        <a:t>   (+) Aumento emisión de </a:t>
                      </a:r>
                      <a:r>
                        <a:rPr lang="es-CO" sz="1400" u="none" strike="noStrike" dirty="0" smtClean="0">
                          <a:effectLst/>
                        </a:rPr>
                        <a:t>obligaciones</a:t>
                      </a:r>
                      <a:endParaRPr lang="es-CO" sz="1400" b="0" i="0" u="none" strike="noStrike" dirty="0">
                        <a:solidFill>
                          <a:srgbClr val="000000"/>
                        </a:solidFill>
                        <a:effectLst/>
                        <a:latin typeface="Calibri" panose="020F0502020204030204" pitchFamily="34" charset="0"/>
                      </a:endParaRPr>
                    </a:p>
                  </a:txBody>
                  <a:tcPr marL="3076" marR="3076" marT="3076" marB="0" anchor="b"/>
                </a:tc>
                <a:tc>
                  <a:txBody>
                    <a:bodyPr/>
                    <a:lstStyle/>
                    <a:p>
                      <a:pPr algn="l" fontAlgn="b"/>
                      <a:r>
                        <a:rPr lang="es-CO" sz="1400" u="none" strike="noStrike">
                          <a:effectLst/>
                        </a:rPr>
                        <a:t> </a:t>
                      </a:r>
                      <a:endParaRPr lang="es-CO" sz="1400" b="0" i="0" u="none" strike="noStrike">
                        <a:solidFill>
                          <a:srgbClr val="000000"/>
                        </a:solidFill>
                        <a:effectLst/>
                        <a:latin typeface="Calibri" panose="020F0502020204030204" pitchFamily="34" charset="0"/>
                      </a:endParaRPr>
                    </a:p>
                  </a:txBody>
                  <a:tcPr marL="3076" marR="3076" marT="3076" marB="0" anchor="b"/>
                </a:tc>
                <a:tc>
                  <a:txBody>
                    <a:bodyPr/>
                    <a:lstStyle/>
                    <a:p>
                      <a:pPr algn="r" fontAlgn="b"/>
                      <a:r>
                        <a:rPr lang="es-CO" sz="1400" u="none" strike="noStrike">
                          <a:effectLst/>
                        </a:rPr>
                        <a:t>2.122,87</a:t>
                      </a:r>
                      <a:endParaRPr lang="es-CO" sz="1400" b="0" i="0" u="none" strike="noStrike">
                        <a:solidFill>
                          <a:srgbClr val="FF0000"/>
                        </a:solidFill>
                        <a:effectLst/>
                        <a:latin typeface="Arial" panose="020B0604020202020204" pitchFamily="34" charset="0"/>
                      </a:endParaRPr>
                    </a:p>
                  </a:txBody>
                  <a:tcPr marL="3076" marR="3076" marT="3076" marB="0" anchor="b"/>
                </a:tc>
                <a:tc>
                  <a:txBody>
                    <a:bodyPr/>
                    <a:lstStyle/>
                    <a:p>
                      <a:pPr algn="r" fontAlgn="b"/>
                      <a:r>
                        <a:rPr lang="es-CO" sz="1400" u="none" strike="noStrike">
                          <a:effectLst/>
                        </a:rPr>
                        <a:t>2.069,93</a:t>
                      </a:r>
                      <a:endParaRPr lang="es-CO" sz="1400" b="0" i="0" u="none" strike="noStrike">
                        <a:solidFill>
                          <a:srgbClr val="FF0000"/>
                        </a:solidFill>
                        <a:effectLst/>
                        <a:latin typeface="Arial" panose="020B0604020202020204" pitchFamily="34" charset="0"/>
                      </a:endParaRPr>
                    </a:p>
                  </a:txBody>
                  <a:tcPr marL="3076" marR="3076" marT="3076" marB="0" anchor="b"/>
                </a:tc>
                <a:tc>
                  <a:txBody>
                    <a:bodyPr/>
                    <a:lstStyle/>
                    <a:p>
                      <a:pPr algn="r" fontAlgn="b"/>
                      <a:r>
                        <a:rPr lang="es-CO" sz="1400" u="none" strike="noStrike">
                          <a:effectLst/>
                        </a:rPr>
                        <a:t>2.046,03</a:t>
                      </a:r>
                      <a:endParaRPr lang="es-CO" sz="1400" b="0" i="0" u="none" strike="noStrike">
                        <a:solidFill>
                          <a:srgbClr val="FF0000"/>
                        </a:solidFill>
                        <a:effectLst/>
                        <a:latin typeface="Arial" panose="020B0604020202020204" pitchFamily="34" charset="0"/>
                      </a:endParaRPr>
                    </a:p>
                  </a:txBody>
                  <a:tcPr marL="3076" marR="3076" marT="3076" marB="0" anchor="b"/>
                </a:tc>
              </a:tr>
              <a:tr h="218694">
                <a:tc>
                  <a:txBody>
                    <a:bodyPr/>
                    <a:lstStyle/>
                    <a:p>
                      <a:pPr algn="l" fontAlgn="b"/>
                      <a:r>
                        <a:rPr lang="es-CO" sz="1400" u="none" strike="noStrike" dirty="0">
                          <a:effectLst/>
                        </a:rPr>
                        <a:t>   (+) Aumento de préstamos a corto plazo</a:t>
                      </a:r>
                      <a:endParaRPr lang="es-CO" sz="1400" b="0" i="0" u="none" strike="noStrike" dirty="0">
                        <a:solidFill>
                          <a:srgbClr val="000000"/>
                        </a:solidFill>
                        <a:effectLst/>
                        <a:latin typeface="Calibri" panose="020F0502020204030204" pitchFamily="34" charset="0"/>
                      </a:endParaRPr>
                    </a:p>
                  </a:txBody>
                  <a:tcPr marL="3076" marR="3076" marT="3076" marB="0" anchor="b"/>
                </a:tc>
                <a:tc>
                  <a:txBody>
                    <a:bodyPr/>
                    <a:lstStyle/>
                    <a:p>
                      <a:pPr algn="l" fontAlgn="b"/>
                      <a:r>
                        <a:rPr lang="es-CO" sz="1400" u="none" strike="noStrike">
                          <a:effectLst/>
                        </a:rPr>
                        <a:t> </a:t>
                      </a:r>
                      <a:endParaRPr lang="es-CO" sz="1400" b="0" i="0" u="none" strike="noStrike">
                        <a:solidFill>
                          <a:srgbClr val="000000"/>
                        </a:solidFill>
                        <a:effectLst/>
                        <a:latin typeface="Calibri" panose="020F0502020204030204" pitchFamily="34" charset="0"/>
                      </a:endParaRPr>
                    </a:p>
                  </a:txBody>
                  <a:tcPr marL="3076" marR="3076" marT="3076" marB="0" anchor="b"/>
                </a:tc>
                <a:tc>
                  <a:txBody>
                    <a:bodyPr/>
                    <a:lstStyle/>
                    <a:p>
                      <a:pPr algn="r" fontAlgn="b"/>
                      <a:r>
                        <a:rPr lang="es-CO" sz="1400" u="none" strike="noStrike">
                          <a:effectLst/>
                        </a:rPr>
                        <a:t>2.465,48</a:t>
                      </a:r>
                      <a:endParaRPr lang="es-CO" sz="1400" b="0" i="0" u="none" strike="noStrike">
                        <a:solidFill>
                          <a:srgbClr val="FF0000"/>
                        </a:solidFill>
                        <a:effectLst/>
                        <a:latin typeface="Arial" panose="020B0604020202020204" pitchFamily="34" charset="0"/>
                      </a:endParaRPr>
                    </a:p>
                  </a:txBody>
                  <a:tcPr marL="3076" marR="3076" marT="3076" marB="0" anchor="b"/>
                </a:tc>
                <a:tc>
                  <a:txBody>
                    <a:bodyPr/>
                    <a:lstStyle/>
                    <a:p>
                      <a:pPr algn="r" fontAlgn="b"/>
                      <a:r>
                        <a:rPr lang="es-CO" sz="1400" u="none" strike="noStrike">
                          <a:effectLst/>
                        </a:rPr>
                        <a:t>2.404,00</a:t>
                      </a:r>
                      <a:endParaRPr lang="es-CO" sz="1400" b="0" i="0" u="none" strike="noStrike">
                        <a:solidFill>
                          <a:srgbClr val="FF0000"/>
                        </a:solidFill>
                        <a:effectLst/>
                        <a:latin typeface="Arial" panose="020B0604020202020204" pitchFamily="34" charset="0"/>
                      </a:endParaRPr>
                    </a:p>
                  </a:txBody>
                  <a:tcPr marL="3076" marR="3076" marT="3076" marB="0" anchor="b"/>
                </a:tc>
                <a:tc>
                  <a:txBody>
                    <a:bodyPr/>
                    <a:lstStyle/>
                    <a:p>
                      <a:pPr algn="r" fontAlgn="b"/>
                      <a:r>
                        <a:rPr lang="es-CO" sz="1400" u="none" strike="noStrike">
                          <a:effectLst/>
                        </a:rPr>
                        <a:t>2.376,24</a:t>
                      </a:r>
                      <a:endParaRPr lang="es-CO" sz="1400" b="0" i="0" u="none" strike="noStrike">
                        <a:solidFill>
                          <a:srgbClr val="FF0000"/>
                        </a:solidFill>
                        <a:effectLst/>
                        <a:latin typeface="Arial" panose="020B0604020202020204" pitchFamily="34" charset="0"/>
                      </a:endParaRPr>
                    </a:p>
                  </a:txBody>
                  <a:tcPr marL="3076" marR="3076" marT="3076" marB="0" anchor="b"/>
                </a:tc>
              </a:tr>
              <a:tr h="218694">
                <a:tc>
                  <a:txBody>
                    <a:bodyPr/>
                    <a:lstStyle/>
                    <a:p>
                      <a:pPr algn="l" fontAlgn="b"/>
                      <a:r>
                        <a:rPr lang="es-CO" sz="1400" u="none" strike="noStrike" dirty="0">
                          <a:effectLst/>
                        </a:rPr>
                        <a:t>   (-) Disminución de préstamos a corto plazo</a:t>
                      </a:r>
                      <a:endParaRPr lang="es-CO" sz="1400" b="0" i="0" u="none" strike="noStrike" dirty="0">
                        <a:solidFill>
                          <a:srgbClr val="000000"/>
                        </a:solidFill>
                        <a:effectLst/>
                        <a:latin typeface="Calibri" panose="020F0502020204030204" pitchFamily="34" charset="0"/>
                      </a:endParaRPr>
                    </a:p>
                  </a:txBody>
                  <a:tcPr marL="3076" marR="3076" marT="3076" marB="0" anchor="b"/>
                </a:tc>
                <a:tc>
                  <a:txBody>
                    <a:bodyPr/>
                    <a:lstStyle/>
                    <a:p>
                      <a:pPr algn="l" fontAlgn="b"/>
                      <a:r>
                        <a:rPr lang="es-CO" sz="1400" u="none" strike="noStrike">
                          <a:effectLst/>
                        </a:rPr>
                        <a:t> </a:t>
                      </a:r>
                      <a:endParaRPr lang="es-CO" sz="1400" b="0" i="0" u="none" strike="noStrike">
                        <a:solidFill>
                          <a:srgbClr val="000000"/>
                        </a:solidFill>
                        <a:effectLst/>
                        <a:latin typeface="Calibri" panose="020F0502020204030204" pitchFamily="34" charset="0"/>
                      </a:endParaRPr>
                    </a:p>
                  </a:txBody>
                  <a:tcPr marL="3076" marR="3076" marT="3076" marB="0" anchor="b"/>
                </a:tc>
                <a:tc>
                  <a:txBody>
                    <a:bodyPr/>
                    <a:lstStyle/>
                    <a:p>
                      <a:pPr algn="r" fontAlgn="b"/>
                      <a:r>
                        <a:rPr lang="es-CO" sz="1400" u="none" strike="noStrike">
                          <a:effectLst/>
                        </a:rPr>
                        <a:t>-8.853,47</a:t>
                      </a:r>
                      <a:endParaRPr lang="es-CO" sz="1400" b="0" i="0" u="none" strike="noStrike">
                        <a:solidFill>
                          <a:srgbClr val="FF0000"/>
                        </a:solidFill>
                        <a:effectLst/>
                        <a:latin typeface="Arial" panose="020B0604020202020204" pitchFamily="34" charset="0"/>
                      </a:endParaRPr>
                    </a:p>
                  </a:txBody>
                  <a:tcPr marL="3076" marR="3076" marT="3076" marB="0" anchor="b"/>
                </a:tc>
                <a:tc>
                  <a:txBody>
                    <a:bodyPr/>
                    <a:lstStyle/>
                    <a:p>
                      <a:pPr algn="r" fontAlgn="b"/>
                      <a:r>
                        <a:rPr lang="es-CO" sz="1400" u="none" strike="noStrike">
                          <a:effectLst/>
                        </a:rPr>
                        <a:t>-5.370,14</a:t>
                      </a:r>
                      <a:endParaRPr lang="es-CO" sz="1400" b="0" i="0" u="none" strike="noStrike">
                        <a:solidFill>
                          <a:srgbClr val="FF0000"/>
                        </a:solidFill>
                        <a:effectLst/>
                        <a:latin typeface="Arial" panose="020B0604020202020204" pitchFamily="34" charset="0"/>
                      </a:endParaRPr>
                    </a:p>
                  </a:txBody>
                  <a:tcPr marL="3076" marR="3076" marT="3076" marB="0" anchor="b"/>
                </a:tc>
                <a:tc>
                  <a:txBody>
                    <a:bodyPr/>
                    <a:lstStyle/>
                    <a:p>
                      <a:pPr algn="r" fontAlgn="b"/>
                      <a:r>
                        <a:rPr lang="es-CO" sz="1400" u="none" strike="noStrike">
                          <a:effectLst/>
                        </a:rPr>
                        <a:t>-1.886,81</a:t>
                      </a:r>
                      <a:endParaRPr lang="es-CO" sz="1400" b="0" i="0" u="none" strike="noStrike">
                        <a:solidFill>
                          <a:srgbClr val="FF0000"/>
                        </a:solidFill>
                        <a:effectLst/>
                        <a:latin typeface="Arial" panose="020B0604020202020204" pitchFamily="34" charset="0"/>
                      </a:endParaRPr>
                    </a:p>
                  </a:txBody>
                  <a:tcPr marL="3076" marR="3076" marT="3076" marB="0" anchor="b"/>
                </a:tc>
              </a:tr>
              <a:tr h="218694">
                <a:tc>
                  <a:txBody>
                    <a:bodyPr/>
                    <a:lstStyle/>
                    <a:p>
                      <a:pPr algn="l" fontAlgn="b"/>
                      <a:r>
                        <a:rPr lang="es-CO" sz="1400" u="none" strike="noStrike" dirty="0">
                          <a:effectLst/>
                        </a:rPr>
                        <a:t>   (+) Aumento de préstamos a largo plazo</a:t>
                      </a:r>
                      <a:endParaRPr lang="es-CO" sz="1400" b="0" i="0" u="none" strike="noStrike" dirty="0">
                        <a:solidFill>
                          <a:srgbClr val="000000"/>
                        </a:solidFill>
                        <a:effectLst/>
                        <a:latin typeface="Calibri" panose="020F0502020204030204" pitchFamily="34" charset="0"/>
                      </a:endParaRPr>
                    </a:p>
                  </a:txBody>
                  <a:tcPr marL="3076" marR="3076" marT="3076" marB="0" anchor="b"/>
                </a:tc>
                <a:tc>
                  <a:txBody>
                    <a:bodyPr/>
                    <a:lstStyle/>
                    <a:p>
                      <a:pPr algn="l" fontAlgn="b"/>
                      <a:r>
                        <a:rPr lang="es-CO" sz="1400" u="none" strike="noStrike">
                          <a:effectLst/>
                        </a:rPr>
                        <a:t> </a:t>
                      </a:r>
                      <a:endParaRPr lang="es-CO" sz="1400" b="0" i="0" u="none" strike="noStrike">
                        <a:solidFill>
                          <a:srgbClr val="000000"/>
                        </a:solidFill>
                        <a:effectLst/>
                        <a:latin typeface="Calibri" panose="020F0502020204030204" pitchFamily="34" charset="0"/>
                      </a:endParaRPr>
                    </a:p>
                  </a:txBody>
                  <a:tcPr marL="3076" marR="3076" marT="3076" marB="0" anchor="b"/>
                </a:tc>
                <a:tc>
                  <a:txBody>
                    <a:bodyPr/>
                    <a:lstStyle/>
                    <a:p>
                      <a:pPr algn="r" fontAlgn="b"/>
                      <a:r>
                        <a:rPr lang="es-CO" sz="1400" u="none" strike="noStrike">
                          <a:effectLst/>
                        </a:rPr>
                        <a:t>2.701,00</a:t>
                      </a:r>
                      <a:endParaRPr lang="es-CO" sz="1400" b="0" i="0" u="none" strike="noStrike">
                        <a:solidFill>
                          <a:srgbClr val="FF0000"/>
                        </a:solidFill>
                        <a:effectLst/>
                        <a:latin typeface="Arial" panose="020B0604020202020204" pitchFamily="34" charset="0"/>
                      </a:endParaRPr>
                    </a:p>
                  </a:txBody>
                  <a:tcPr marL="3076" marR="3076" marT="3076" marB="0" anchor="b"/>
                </a:tc>
                <a:tc>
                  <a:txBody>
                    <a:bodyPr/>
                    <a:lstStyle/>
                    <a:p>
                      <a:pPr algn="r" fontAlgn="b"/>
                      <a:r>
                        <a:rPr lang="es-CO" sz="1400" u="none" strike="noStrike">
                          <a:effectLst/>
                        </a:rPr>
                        <a:t>2.633,64</a:t>
                      </a:r>
                      <a:endParaRPr lang="es-CO" sz="1400" b="0" i="0" u="none" strike="noStrike">
                        <a:solidFill>
                          <a:srgbClr val="FF0000"/>
                        </a:solidFill>
                        <a:effectLst/>
                        <a:latin typeface="Arial" panose="020B0604020202020204" pitchFamily="34" charset="0"/>
                      </a:endParaRPr>
                    </a:p>
                  </a:txBody>
                  <a:tcPr marL="3076" marR="3076" marT="3076" marB="0" anchor="b"/>
                </a:tc>
                <a:tc>
                  <a:txBody>
                    <a:bodyPr/>
                    <a:lstStyle/>
                    <a:p>
                      <a:pPr algn="r" fontAlgn="b"/>
                      <a:r>
                        <a:rPr lang="es-CO" sz="1400" u="none" strike="noStrike" dirty="0">
                          <a:effectLst/>
                        </a:rPr>
                        <a:t>2.603,22</a:t>
                      </a:r>
                      <a:endParaRPr lang="es-CO" sz="1400" b="0" i="0" u="none" strike="noStrike" dirty="0">
                        <a:solidFill>
                          <a:srgbClr val="FF0000"/>
                        </a:solidFill>
                        <a:effectLst/>
                        <a:latin typeface="Arial" panose="020B0604020202020204" pitchFamily="34" charset="0"/>
                      </a:endParaRPr>
                    </a:p>
                  </a:txBody>
                  <a:tcPr marL="3076" marR="3076" marT="3076" marB="0" anchor="b"/>
                </a:tc>
              </a:tr>
              <a:tr h="218694">
                <a:tc>
                  <a:txBody>
                    <a:bodyPr/>
                    <a:lstStyle/>
                    <a:p>
                      <a:pPr algn="l" fontAlgn="b"/>
                      <a:r>
                        <a:rPr lang="es-CO" sz="1400" u="none" strike="noStrike" dirty="0">
                          <a:effectLst/>
                        </a:rPr>
                        <a:t>   (-) Disminución de préstamos a largo plazo</a:t>
                      </a:r>
                      <a:endParaRPr lang="es-CO" sz="1400" b="0" i="0" u="none" strike="noStrike" dirty="0">
                        <a:solidFill>
                          <a:srgbClr val="000000"/>
                        </a:solidFill>
                        <a:effectLst/>
                        <a:latin typeface="Calibri" panose="020F0502020204030204" pitchFamily="34" charset="0"/>
                      </a:endParaRPr>
                    </a:p>
                  </a:txBody>
                  <a:tcPr marL="3076" marR="3076" marT="3076" marB="0" anchor="b"/>
                </a:tc>
                <a:tc>
                  <a:txBody>
                    <a:bodyPr/>
                    <a:lstStyle/>
                    <a:p>
                      <a:pPr algn="l" fontAlgn="b"/>
                      <a:r>
                        <a:rPr lang="es-CO" sz="1400" u="none" strike="noStrike">
                          <a:effectLst/>
                        </a:rPr>
                        <a:t> </a:t>
                      </a:r>
                      <a:endParaRPr lang="es-CO" sz="1400" b="0" i="0" u="none" strike="noStrike">
                        <a:solidFill>
                          <a:srgbClr val="000000"/>
                        </a:solidFill>
                        <a:effectLst/>
                        <a:latin typeface="Calibri" panose="020F0502020204030204" pitchFamily="34" charset="0"/>
                      </a:endParaRPr>
                    </a:p>
                  </a:txBody>
                  <a:tcPr marL="3076" marR="3076" marT="3076" marB="0" anchor="b"/>
                </a:tc>
                <a:tc>
                  <a:txBody>
                    <a:bodyPr/>
                    <a:lstStyle/>
                    <a:p>
                      <a:pPr algn="r" fontAlgn="b"/>
                      <a:r>
                        <a:rPr lang="es-CO" sz="1400" u="none" strike="noStrike">
                          <a:effectLst/>
                        </a:rPr>
                        <a:t>-36.666,67</a:t>
                      </a:r>
                      <a:endParaRPr lang="es-CO" sz="1400" b="0" i="0" u="none" strike="noStrike">
                        <a:solidFill>
                          <a:srgbClr val="FF0000"/>
                        </a:solidFill>
                        <a:effectLst/>
                        <a:latin typeface="Arial" panose="020B0604020202020204" pitchFamily="34" charset="0"/>
                      </a:endParaRPr>
                    </a:p>
                  </a:txBody>
                  <a:tcPr marL="3076" marR="3076" marT="3076" marB="0" anchor="b"/>
                </a:tc>
                <a:tc>
                  <a:txBody>
                    <a:bodyPr/>
                    <a:lstStyle/>
                    <a:p>
                      <a:pPr algn="r" fontAlgn="b"/>
                      <a:r>
                        <a:rPr lang="es-CO" sz="1400" u="none" strike="noStrike">
                          <a:effectLst/>
                        </a:rPr>
                        <a:t>-36.666,67</a:t>
                      </a:r>
                      <a:endParaRPr lang="es-CO" sz="1400" b="0" i="0" u="none" strike="noStrike">
                        <a:solidFill>
                          <a:srgbClr val="FF0000"/>
                        </a:solidFill>
                        <a:effectLst/>
                        <a:latin typeface="Arial" panose="020B0604020202020204" pitchFamily="34" charset="0"/>
                      </a:endParaRPr>
                    </a:p>
                  </a:txBody>
                  <a:tcPr marL="3076" marR="3076" marT="3076" marB="0" anchor="b"/>
                </a:tc>
                <a:tc>
                  <a:txBody>
                    <a:bodyPr/>
                    <a:lstStyle/>
                    <a:p>
                      <a:pPr algn="r" fontAlgn="b"/>
                      <a:r>
                        <a:rPr lang="es-CO" sz="1400" u="none" strike="noStrike">
                          <a:effectLst/>
                        </a:rPr>
                        <a:t>-36.666,67</a:t>
                      </a:r>
                      <a:endParaRPr lang="es-CO" sz="1400" b="0" i="0" u="none" strike="noStrike">
                        <a:solidFill>
                          <a:srgbClr val="FF0000"/>
                        </a:solidFill>
                        <a:effectLst/>
                        <a:latin typeface="Arial" panose="020B0604020202020204" pitchFamily="34" charset="0"/>
                      </a:endParaRPr>
                    </a:p>
                  </a:txBody>
                  <a:tcPr marL="3076" marR="3076" marT="3076" marB="0" anchor="b"/>
                </a:tc>
              </a:tr>
              <a:tr h="218694">
                <a:tc>
                  <a:txBody>
                    <a:bodyPr/>
                    <a:lstStyle/>
                    <a:p>
                      <a:pPr algn="r" fontAlgn="b"/>
                      <a:r>
                        <a:rPr lang="es-CO" sz="1400" u="none" strike="noStrike" dirty="0">
                          <a:effectLst/>
                        </a:rPr>
                        <a:t>Efectivo provisto (usado) por actividades de financiamiento</a:t>
                      </a:r>
                      <a:endParaRPr lang="es-CO" sz="1400" b="1" i="0" u="none" strike="noStrike" dirty="0">
                        <a:solidFill>
                          <a:srgbClr val="000000"/>
                        </a:solidFill>
                        <a:effectLst/>
                        <a:latin typeface="Arial" panose="020B0604020202020204" pitchFamily="34" charset="0"/>
                      </a:endParaRPr>
                    </a:p>
                  </a:txBody>
                  <a:tcPr marL="3076" marR="3076" marT="3076" marB="0" anchor="b"/>
                </a:tc>
                <a:tc>
                  <a:txBody>
                    <a:bodyPr/>
                    <a:lstStyle/>
                    <a:p>
                      <a:pPr algn="r" fontAlgn="b"/>
                      <a:r>
                        <a:rPr lang="es-CO" sz="1400" u="none" strike="noStrike">
                          <a:effectLst/>
                        </a:rPr>
                        <a:t> </a:t>
                      </a:r>
                      <a:endParaRPr lang="es-CO" sz="1400" b="1" i="0" u="none" strike="noStrike">
                        <a:solidFill>
                          <a:srgbClr val="000000"/>
                        </a:solidFill>
                        <a:effectLst/>
                        <a:latin typeface="Arial" panose="020B0604020202020204" pitchFamily="34" charset="0"/>
                      </a:endParaRPr>
                    </a:p>
                  </a:txBody>
                  <a:tcPr marL="3076" marR="3076" marT="3076" marB="0" anchor="b"/>
                </a:tc>
                <a:tc>
                  <a:txBody>
                    <a:bodyPr/>
                    <a:lstStyle/>
                    <a:p>
                      <a:pPr algn="r" fontAlgn="b"/>
                      <a:r>
                        <a:rPr lang="es-CO" sz="1400" u="none" strike="noStrike">
                          <a:effectLst/>
                        </a:rPr>
                        <a:t>-38.230,78</a:t>
                      </a:r>
                      <a:endParaRPr lang="es-CO" sz="1400" b="1" i="0" u="none" strike="noStrike">
                        <a:solidFill>
                          <a:srgbClr val="000000"/>
                        </a:solidFill>
                        <a:effectLst/>
                        <a:latin typeface="Arial" panose="020B0604020202020204" pitchFamily="34" charset="0"/>
                      </a:endParaRPr>
                    </a:p>
                  </a:txBody>
                  <a:tcPr marL="3076" marR="3076" marT="3076" marB="0" anchor="b"/>
                </a:tc>
                <a:tc>
                  <a:txBody>
                    <a:bodyPr/>
                    <a:lstStyle/>
                    <a:p>
                      <a:pPr algn="r" fontAlgn="b"/>
                      <a:r>
                        <a:rPr lang="es-CO" sz="1400" u="none" strike="noStrike">
                          <a:effectLst/>
                        </a:rPr>
                        <a:t>-34.929,24</a:t>
                      </a:r>
                      <a:endParaRPr lang="es-CO" sz="1400" b="1" i="0" u="none" strike="noStrike">
                        <a:solidFill>
                          <a:srgbClr val="000000"/>
                        </a:solidFill>
                        <a:effectLst/>
                        <a:latin typeface="Arial" panose="020B0604020202020204" pitchFamily="34" charset="0"/>
                      </a:endParaRPr>
                    </a:p>
                  </a:txBody>
                  <a:tcPr marL="3076" marR="3076" marT="3076" marB="0" anchor="b"/>
                </a:tc>
                <a:tc>
                  <a:txBody>
                    <a:bodyPr/>
                    <a:lstStyle/>
                    <a:p>
                      <a:pPr algn="r" fontAlgn="b"/>
                      <a:r>
                        <a:rPr lang="es-CO" sz="1400" u="none" strike="noStrike" dirty="0">
                          <a:effectLst/>
                        </a:rPr>
                        <a:t>-31.527,99</a:t>
                      </a:r>
                      <a:endParaRPr lang="es-CO" sz="1400" b="1" i="0" u="none" strike="noStrike" dirty="0">
                        <a:solidFill>
                          <a:srgbClr val="000000"/>
                        </a:solidFill>
                        <a:effectLst/>
                        <a:latin typeface="Arial" panose="020B0604020202020204" pitchFamily="34" charset="0"/>
                      </a:endParaRPr>
                    </a:p>
                  </a:txBody>
                  <a:tcPr marL="3076" marR="3076" marT="3076" marB="0" anchor="b"/>
                </a:tc>
              </a:tr>
              <a:tr h="218694">
                <a:tc>
                  <a:txBody>
                    <a:bodyPr/>
                    <a:lstStyle/>
                    <a:p>
                      <a:pPr algn="l" fontAlgn="b"/>
                      <a:r>
                        <a:rPr lang="es-CO" sz="1400" u="none" strike="noStrike" dirty="0">
                          <a:effectLst/>
                        </a:rPr>
                        <a:t> </a:t>
                      </a:r>
                      <a:endParaRPr lang="es-CO" sz="1400" b="0" i="0" u="none" strike="noStrike" dirty="0">
                        <a:solidFill>
                          <a:srgbClr val="000000"/>
                        </a:solidFill>
                        <a:effectLst/>
                        <a:latin typeface="Calibri" panose="020F0502020204030204" pitchFamily="34" charset="0"/>
                      </a:endParaRPr>
                    </a:p>
                  </a:txBody>
                  <a:tcPr marL="3076" marR="3076" marT="3076" marB="0" anchor="b"/>
                </a:tc>
                <a:tc>
                  <a:txBody>
                    <a:bodyPr/>
                    <a:lstStyle/>
                    <a:p>
                      <a:pPr algn="l" fontAlgn="b"/>
                      <a:r>
                        <a:rPr lang="es-CO" sz="1400" u="none" strike="noStrike">
                          <a:effectLst/>
                        </a:rPr>
                        <a:t> </a:t>
                      </a:r>
                      <a:endParaRPr lang="es-CO" sz="1400" b="0" i="0" u="none" strike="noStrike">
                        <a:solidFill>
                          <a:srgbClr val="000000"/>
                        </a:solidFill>
                        <a:effectLst/>
                        <a:latin typeface="Calibri" panose="020F0502020204030204" pitchFamily="34" charset="0"/>
                      </a:endParaRPr>
                    </a:p>
                  </a:txBody>
                  <a:tcPr marL="3076" marR="3076" marT="3076" marB="0" anchor="b"/>
                </a:tc>
                <a:tc>
                  <a:txBody>
                    <a:bodyPr/>
                    <a:lstStyle/>
                    <a:p>
                      <a:pPr algn="l" fontAlgn="b"/>
                      <a:r>
                        <a:rPr lang="es-CO" sz="1400" u="none" strike="noStrike">
                          <a:effectLst/>
                        </a:rPr>
                        <a:t> </a:t>
                      </a:r>
                      <a:endParaRPr lang="es-CO" sz="1400" b="1" i="0" u="none" strike="noStrike">
                        <a:solidFill>
                          <a:srgbClr val="000000"/>
                        </a:solidFill>
                        <a:effectLst/>
                        <a:latin typeface="Arial" panose="020B0604020202020204" pitchFamily="34" charset="0"/>
                      </a:endParaRPr>
                    </a:p>
                  </a:txBody>
                  <a:tcPr marL="3076" marR="3076" marT="3076" marB="0" anchor="b"/>
                </a:tc>
                <a:tc>
                  <a:txBody>
                    <a:bodyPr/>
                    <a:lstStyle/>
                    <a:p>
                      <a:pPr algn="l" fontAlgn="b"/>
                      <a:r>
                        <a:rPr lang="es-CO" sz="1400" u="none" strike="noStrike">
                          <a:effectLst/>
                        </a:rPr>
                        <a:t> </a:t>
                      </a:r>
                      <a:endParaRPr lang="es-CO" sz="1400" b="1" i="0" u="none" strike="noStrike">
                        <a:solidFill>
                          <a:srgbClr val="000000"/>
                        </a:solidFill>
                        <a:effectLst/>
                        <a:latin typeface="Arial" panose="020B0604020202020204" pitchFamily="34" charset="0"/>
                      </a:endParaRPr>
                    </a:p>
                  </a:txBody>
                  <a:tcPr marL="3076" marR="3076" marT="3076" marB="0" anchor="b"/>
                </a:tc>
                <a:tc>
                  <a:txBody>
                    <a:bodyPr/>
                    <a:lstStyle/>
                    <a:p>
                      <a:pPr algn="l" fontAlgn="b"/>
                      <a:r>
                        <a:rPr lang="es-CO" sz="1400" u="none" strike="noStrike">
                          <a:effectLst/>
                        </a:rPr>
                        <a:t> </a:t>
                      </a:r>
                      <a:endParaRPr lang="es-CO" sz="1400" b="1" i="0" u="none" strike="noStrike">
                        <a:solidFill>
                          <a:srgbClr val="000000"/>
                        </a:solidFill>
                        <a:effectLst/>
                        <a:latin typeface="Arial" panose="020B0604020202020204" pitchFamily="34" charset="0"/>
                      </a:endParaRPr>
                    </a:p>
                  </a:txBody>
                  <a:tcPr marL="3076" marR="3076" marT="3076" marB="0" anchor="b"/>
                </a:tc>
              </a:tr>
              <a:tr h="218694">
                <a:tc>
                  <a:txBody>
                    <a:bodyPr/>
                    <a:lstStyle/>
                    <a:p>
                      <a:pPr algn="l" fontAlgn="b"/>
                      <a:endParaRPr lang="es-CO" sz="1400" b="0" i="0" u="none" strike="noStrike" dirty="0">
                        <a:solidFill>
                          <a:srgbClr val="000000"/>
                        </a:solidFill>
                        <a:effectLst/>
                        <a:latin typeface="Calibri" panose="020F0502020204030204" pitchFamily="34" charset="0"/>
                      </a:endParaRPr>
                    </a:p>
                  </a:txBody>
                  <a:tcPr marL="3076" marR="3076" marT="3076" marB="0" anchor="b"/>
                </a:tc>
                <a:tc>
                  <a:txBody>
                    <a:bodyPr/>
                    <a:lstStyle/>
                    <a:p>
                      <a:pPr algn="l" fontAlgn="b"/>
                      <a:endParaRPr lang="es-CO" sz="1400" b="0" i="0" u="none" strike="noStrike">
                        <a:solidFill>
                          <a:srgbClr val="000000"/>
                        </a:solidFill>
                        <a:effectLst/>
                        <a:latin typeface="Calibri" panose="020F0502020204030204" pitchFamily="34" charset="0"/>
                      </a:endParaRPr>
                    </a:p>
                  </a:txBody>
                  <a:tcPr marL="3076" marR="3076" marT="3076" marB="0" anchor="b"/>
                </a:tc>
                <a:tc>
                  <a:txBody>
                    <a:bodyPr/>
                    <a:lstStyle/>
                    <a:p>
                      <a:pPr algn="l" fontAlgn="b"/>
                      <a:endParaRPr lang="es-CO" sz="1400" b="1" i="0" u="none" strike="noStrike">
                        <a:solidFill>
                          <a:srgbClr val="000000"/>
                        </a:solidFill>
                        <a:effectLst/>
                        <a:latin typeface="Calibri" panose="020F0502020204030204" pitchFamily="34" charset="0"/>
                      </a:endParaRPr>
                    </a:p>
                  </a:txBody>
                  <a:tcPr marL="3076" marR="3076" marT="3076" marB="0" anchor="b"/>
                </a:tc>
                <a:tc>
                  <a:txBody>
                    <a:bodyPr/>
                    <a:lstStyle/>
                    <a:p>
                      <a:pPr algn="l" fontAlgn="b"/>
                      <a:endParaRPr lang="es-CO" sz="1400" b="1" i="0" u="none" strike="noStrike">
                        <a:solidFill>
                          <a:srgbClr val="000000"/>
                        </a:solidFill>
                        <a:effectLst/>
                        <a:latin typeface="Calibri" panose="020F0502020204030204" pitchFamily="34" charset="0"/>
                      </a:endParaRPr>
                    </a:p>
                  </a:txBody>
                  <a:tcPr marL="3076" marR="3076" marT="3076" marB="0" anchor="b"/>
                </a:tc>
                <a:tc>
                  <a:txBody>
                    <a:bodyPr/>
                    <a:lstStyle/>
                    <a:p>
                      <a:pPr algn="l" fontAlgn="b"/>
                      <a:endParaRPr lang="es-CO" sz="1400" b="1" i="0" u="none" strike="noStrike">
                        <a:solidFill>
                          <a:srgbClr val="000000"/>
                        </a:solidFill>
                        <a:effectLst/>
                        <a:latin typeface="Calibri" panose="020F0502020204030204" pitchFamily="34" charset="0"/>
                      </a:endParaRPr>
                    </a:p>
                  </a:txBody>
                  <a:tcPr marL="3076" marR="3076" marT="3076" marB="0" anchor="b"/>
                </a:tc>
              </a:tr>
              <a:tr h="218694">
                <a:tc>
                  <a:txBody>
                    <a:bodyPr/>
                    <a:lstStyle/>
                    <a:p>
                      <a:pPr algn="r" fontAlgn="b"/>
                      <a:r>
                        <a:rPr lang="es-CO" sz="1400" b="1" u="none" strike="noStrike" dirty="0">
                          <a:effectLst/>
                        </a:rPr>
                        <a:t>Inflación</a:t>
                      </a:r>
                      <a:endParaRPr lang="es-CO" sz="1400" b="1" i="0" u="none" strike="noStrike" dirty="0">
                        <a:solidFill>
                          <a:srgbClr val="000000"/>
                        </a:solidFill>
                        <a:effectLst/>
                        <a:latin typeface="Calibri" panose="020F0502020204030204" pitchFamily="34" charset="0"/>
                      </a:endParaRPr>
                    </a:p>
                  </a:txBody>
                  <a:tcPr marL="3076" marR="3076" marT="3076" marB="0" anchor="b"/>
                </a:tc>
                <a:tc>
                  <a:txBody>
                    <a:bodyPr/>
                    <a:lstStyle/>
                    <a:p>
                      <a:pPr algn="r" fontAlgn="b"/>
                      <a:r>
                        <a:rPr lang="es-CO" sz="1400" u="none" strike="noStrike">
                          <a:effectLst/>
                        </a:rPr>
                        <a:t>3,90%</a:t>
                      </a:r>
                      <a:endParaRPr lang="es-CO" sz="1400" b="1" i="0" u="none" strike="noStrike">
                        <a:solidFill>
                          <a:srgbClr val="000000"/>
                        </a:solidFill>
                        <a:effectLst/>
                        <a:latin typeface="Calibri" panose="020F0502020204030204" pitchFamily="34" charset="0"/>
                      </a:endParaRPr>
                    </a:p>
                  </a:txBody>
                  <a:tcPr marL="3076" marR="3076" marT="3076" marB="0" anchor="b"/>
                </a:tc>
                <a:tc>
                  <a:txBody>
                    <a:bodyPr/>
                    <a:lstStyle/>
                    <a:p>
                      <a:pPr algn="l" fontAlgn="b"/>
                      <a:endParaRPr lang="es-CO" sz="1400" b="0" i="0" u="none" strike="noStrike">
                        <a:solidFill>
                          <a:srgbClr val="000000"/>
                        </a:solidFill>
                        <a:effectLst/>
                        <a:latin typeface="Calibri" panose="020F0502020204030204" pitchFamily="34" charset="0"/>
                      </a:endParaRPr>
                    </a:p>
                  </a:txBody>
                  <a:tcPr marL="3076" marR="3076" marT="3076" marB="0" anchor="b"/>
                </a:tc>
                <a:tc>
                  <a:txBody>
                    <a:bodyPr/>
                    <a:lstStyle/>
                    <a:p>
                      <a:pPr algn="l" fontAlgn="b"/>
                      <a:endParaRPr lang="es-CO" sz="1400" b="0" i="0" u="none" strike="noStrike">
                        <a:solidFill>
                          <a:srgbClr val="000000"/>
                        </a:solidFill>
                        <a:effectLst/>
                        <a:latin typeface="Calibri" panose="020F0502020204030204" pitchFamily="34" charset="0"/>
                      </a:endParaRPr>
                    </a:p>
                  </a:txBody>
                  <a:tcPr marL="3076" marR="3076" marT="3076" marB="0" anchor="b"/>
                </a:tc>
                <a:tc>
                  <a:txBody>
                    <a:bodyPr/>
                    <a:lstStyle/>
                    <a:p>
                      <a:pPr algn="l" fontAlgn="b"/>
                      <a:endParaRPr lang="es-CO" sz="1400" b="0" i="0" u="none" strike="noStrike">
                        <a:solidFill>
                          <a:srgbClr val="000000"/>
                        </a:solidFill>
                        <a:effectLst/>
                        <a:latin typeface="Calibri" panose="020F0502020204030204" pitchFamily="34" charset="0"/>
                      </a:endParaRPr>
                    </a:p>
                  </a:txBody>
                  <a:tcPr marL="3076" marR="3076" marT="3076" marB="0" anchor="b"/>
                </a:tc>
              </a:tr>
              <a:tr h="218694">
                <a:tc>
                  <a:txBody>
                    <a:bodyPr/>
                    <a:lstStyle/>
                    <a:p>
                      <a:pPr algn="r" fontAlgn="b"/>
                      <a:r>
                        <a:rPr lang="es-CO" sz="1400" b="1" u="none" strike="noStrike" dirty="0">
                          <a:effectLst/>
                        </a:rPr>
                        <a:t>Tasa de descuento</a:t>
                      </a:r>
                      <a:endParaRPr lang="es-CO" sz="1400" b="1" i="0" u="none" strike="noStrike" dirty="0">
                        <a:solidFill>
                          <a:srgbClr val="000000"/>
                        </a:solidFill>
                        <a:effectLst/>
                        <a:latin typeface="Calibri" panose="020F0502020204030204" pitchFamily="34" charset="0"/>
                      </a:endParaRPr>
                    </a:p>
                  </a:txBody>
                  <a:tcPr marL="3076" marR="3076" marT="3076" marB="0" anchor="b"/>
                </a:tc>
                <a:tc>
                  <a:txBody>
                    <a:bodyPr/>
                    <a:lstStyle/>
                    <a:p>
                      <a:pPr algn="r" fontAlgn="b"/>
                      <a:r>
                        <a:rPr lang="es-CO" sz="1400" u="none" strike="noStrike">
                          <a:effectLst/>
                        </a:rPr>
                        <a:t>14%</a:t>
                      </a:r>
                      <a:endParaRPr lang="es-CO" sz="1400" b="1" i="0" u="none" strike="noStrike">
                        <a:solidFill>
                          <a:srgbClr val="000000"/>
                        </a:solidFill>
                        <a:effectLst/>
                        <a:latin typeface="Calibri" panose="020F0502020204030204" pitchFamily="34" charset="0"/>
                      </a:endParaRPr>
                    </a:p>
                  </a:txBody>
                  <a:tcPr marL="3076" marR="3076" marT="3076" marB="0" anchor="b"/>
                </a:tc>
                <a:tc>
                  <a:txBody>
                    <a:bodyPr/>
                    <a:lstStyle/>
                    <a:p>
                      <a:pPr algn="l" fontAlgn="b"/>
                      <a:endParaRPr lang="es-CO" sz="1400" b="0" i="0" u="none" strike="noStrike">
                        <a:solidFill>
                          <a:srgbClr val="000000"/>
                        </a:solidFill>
                        <a:effectLst/>
                        <a:latin typeface="Calibri" panose="020F0502020204030204" pitchFamily="34" charset="0"/>
                      </a:endParaRPr>
                    </a:p>
                  </a:txBody>
                  <a:tcPr marL="3076" marR="3076" marT="3076" marB="0" anchor="b"/>
                </a:tc>
                <a:tc>
                  <a:txBody>
                    <a:bodyPr/>
                    <a:lstStyle/>
                    <a:p>
                      <a:pPr algn="l" fontAlgn="b"/>
                      <a:endParaRPr lang="es-CO" sz="1400" b="0" i="0" u="none" strike="noStrike">
                        <a:solidFill>
                          <a:srgbClr val="000000"/>
                        </a:solidFill>
                        <a:effectLst/>
                        <a:latin typeface="Calibri" panose="020F0502020204030204" pitchFamily="34" charset="0"/>
                      </a:endParaRPr>
                    </a:p>
                  </a:txBody>
                  <a:tcPr marL="3076" marR="3076" marT="3076" marB="0" anchor="b"/>
                </a:tc>
                <a:tc>
                  <a:txBody>
                    <a:bodyPr/>
                    <a:lstStyle/>
                    <a:p>
                      <a:pPr algn="l" fontAlgn="b"/>
                      <a:endParaRPr lang="es-CO" sz="1400" b="0" i="0" u="none" strike="noStrike">
                        <a:solidFill>
                          <a:srgbClr val="000000"/>
                        </a:solidFill>
                        <a:effectLst/>
                        <a:latin typeface="Calibri" panose="020F0502020204030204" pitchFamily="34" charset="0"/>
                      </a:endParaRPr>
                    </a:p>
                  </a:txBody>
                  <a:tcPr marL="3076" marR="3076" marT="3076" marB="0" anchor="b"/>
                </a:tc>
              </a:tr>
              <a:tr h="218694">
                <a:tc>
                  <a:txBody>
                    <a:bodyPr/>
                    <a:lstStyle/>
                    <a:p>
                      <a:pPr algn="r" fontAlgn="b"/>
                      <a:r>
                        <a:rPr lang="es-CO" sz="1400" b="1" u="none" strike="noStrike" dirty="0">
                          <a:effectLst/>
                        </a:rPr>
                        <a:t>Tasa libre de Riesgo</a:t>
                      </a:r>
                      <a:endParaRPr lang="es-CO" sz="1400" b="1" i="0" u="none" strike="noStrike" dirty="0">
                        <a:solidFill>
                          <a:srgbClr val="000000"/>
                        </a:solidFill>
                        <a:effectLst/>
                        <a:latin typeface="Calibri" panose="020F0502020204030204" pitchFamily="34" charset="0"/>
                      </a:endParaRPr>
                    </a:p>
                  </a:txBody>
                  <a:tcPr marL="3076" marR="3076" marT="3076" marB="0" anchor="b"/>
                </a:tc>
                <a:tc>
                  <a:txBody>
                    <a:bodyPr/>
                    <a:lstStyle/>
                    <a:p>
                      <a:pPr algn="r" fontAlgn="b"/>
                      <a:r>
                        <a:rPr lang="es-CO" sz="1400" u="none" strike="noStrike">
                          <a:effectLst/>
                        </a:rPr>
                        <a:t>2,19%</a:t>
                      </a:r>
                      <a:endParaRPr lang="es-CO" sz="1400" b="0" i="0" u="none" strike="noStrike">
                        <a:solidFill>
                          <a:srgbClr val="000000"/>
                        </a:solidFill>
                        <a:effectLst/>
                        <a:latin typeface="Calibri" panose="020F0502020204030204" pitchFamily="34" charset="0"/>
                      </a:endParaRPr>
                    </a:p>
                  </a:txBody>
                  <a:tcPr marL="3076" marR="3076" marT="3076" marB="0" anchor="b"/>
                </a:tc>
                <a:tc>
                  <a:txBody>
                    <a:bodyPr/>
                    <a:lstStyle/>
                    <a:p>
                      <a:pPr algn="l" fontAlgn="b"/>
                      <a:endParaRPr lang="es-CO" sz="1400" b="0" i="0" u="none" strike="noStrike">
                        <a:solidFill>
                          <a:srgbClr val="000000"/>
                        </a:solidFill>
                        <a:effectLst/>
                        <a:latin typeface="Calibri" panose="020F0502020204030204" pitchFamily="34" charset="0"/>
                      </a:endParaRPr>
                    </a:p>
                  </a:txBody>
                  <a:tcPr marL="3076" marR="3076" marT="3076" marB="0" anchor="b"/>
                </a:tc>
                <a:tc>
                  <a:txBody>
                    <a:bodyPr/>
                    <a:lstStyle/>
                    <a:p>
                      <a:pPr algn="l" fontAlgn="b"/>
                      <a:endParaRPr lang="es-CO" sz="1400" b="0" i="0" u="none" strike="noStrike">
                        <a:solidFill>
                          <a:srgbClr val="000000"/>
                        </a:solidFill>
                        <a:effectLst/>
                        <a:latin typeface="Calibri" panose="020F0502020204030204" pitchFamily="34" charset="0"/>
                      </a:endParaRPr>
                    </a:p>
                  </a:txBody>
                  <a:tcPr marL="3076" marR="3076" marT="3076" marB="0" anchor="b"/>
                </a:tc>
                <a:tc>
                  <a:txBody>
                    <a:bodyPr/>
                    <a:lstStyle/>
                    <a:p>
                      <a:pPr algn="l" fontAlgn="b"/>
                      <a:endParaRPr lang="es-CO" sz="1400" b="0" i="0" u="none" strike="noStrike">
                        <a:solidFill>
                          <a:srgbClr val="000000"/>
                        </a:solidFill>
                        <a:effectLst/>
                        <a:latin typeface="Calibri" panose="020F0502020204030204" pitchFamily="34" charset="0"/>
                      </a:endParaRPr>
                    </a:p>
                  </a:txBody>
                  <a:tcPr marL="3076" marR="3076" marT="3076" marB="0" anchor="b"/>
                </a:tc>
              </a:tr>
              <a:tr h="218694">
                <a:tc>
                  <a:txBody>
                    <a:bodyPr/>
                    <a:lstStyle/>
                    <a:p>
                      <a:pPr algn="r" fontAlgn="b"/>
                      <a:r>
                        <a:rPr lang="es-CO" sz="1400" b="1" u="none" strike="noStrike" dirty="0">
                          <a:effectLst/>
                        </a:rPr>
                        <a:t>VAN</a:t>
                      </a:r>
                      <a:endParaRPr lang="es-CO" sz="1400" b="1" i="0" u="none" strike="noStrike" dirty="0">
                        <a:solidFill>
                          <a:srgbClr val="000000"/>
                        </a:solidFill>
                        <a:effectLst/>
                        <a:latin typeface="Calibri" panose="020F0502020204030204" pitchFamily="34" charset="0"/>
                      </a:endParaRPr>
                    </a:p>
                  </a:txBody>
                  <a:tcPr marL="3076" marR="3076" marT="3076" marB="0" anchor="b"/>
                </a:tc>
                <a:tc>
                  <a:txBody>
                    <a:bodyPr/>
                    <a:lstStyle/>
                    <a:p>
                      <a:pPr algn="r" fontAlgn="b"/>
                      <a:r>
                        <a:rPr lang="es-CO" sz="1400" u="none" strike="noStrike">
                          <a:effectLst/>
                        </a:rPr>
                        <a:t>$46.259,79</a:t>
                      </a:r>
                      <a:endParaRPr lang="es-CO" sz="1400" b="0" i="0" u="none" strike="noStrike">
                        <a:solidFill>
                          <a:srgbClr val="000000"/>
                        </a:solidFill>
                        <a:effectLst/>
                        <a:latin typeface="Calibri" panose="020F0502020204030204" pitchFamily="34" charset="0"/>
                      </a:endParaRPr>
                    </a:p>
                  </a:txBody>
                  <a:tcPr marL="3076" marR="3076" marT="3076" marB="0" anchor="b"/>
                </a:tc>
                <a:tc>
                  <a:txBody>
                    <a:bodyPr/>
                    <a:lstStyle/>
                    <a:p>
                      <a:pPr algn="l" fontAlgn="b"/>
                      <a:endParaRPr lang="es-CO" sz="1400" b="0" i="0" u="none" strike="noStrike" dirty="0">
                        <a:solidFill>
                          <a:srgbClr val="000000"/>
                        </a:solidFill>
                        <a:effectLst/>
                        <a:latin typeface="Calibri" panose="020F0502020204030204" pitchFamily="34" charset="0"/>
                      </a:endParaRPr>
                    </a:p>
                  </a:txBody>
                  <a:tcPr marL="3076" marR="3076" marT="3076" marB="0" anchor="b"/>
                </a:tc>
                <a:tc>
                  <a:txBody>
                    <a:bodyPr/>
                    <a:lstStyle/>
                    <a:p>
                      <a:pPr algn="l" fontAlgn="b"/>
                      <a:endParaRPr lang="es-CO" sz="1400" b="0" i="0" u="none" strike="noStrike">
                        <a:solidFill>
                          <a:srgbClr val="000000"/>
                        </a:solidFill>
                        <a:effectLst/>
                        <a:latin typeface="Calibri" panose="020F0502020204030204" pitchFamily="34" charset="0"/>
                      </a:endParaRPr>
                    </a:p>
                  </a:txBody>
                  <a:tcPr marL="3076" marR="3076" marT="3076" marB="0" anchor="b"/>
                </a:tc>
                <a:tc>
                  <a:txBody>
                    <a:bodyPr/>
                    <a:lstStyle/>
                    <a:p>
                      <a:pPr algn="l" fontAlgn="b"/>
                      <a:endParaRPr lang="es-CO" sz="1400" b="0" i="0" u="none" strike="noStrike">
                        <a:solidFill>
                          <a:srgbClr val="000000"/>
                        </a:solidFill>
                        <a:effectLst/>
                        <a:latin typeface="Calibri" panose="020F0502020204030204" pitchFamily="34" charset="0"/>
                      </a:endParaRPr>
                    </a:p>
                  </a:txBody>
                  <a:tcPr marL="3076" marR="3076" marT="3076" marB="0" anchor="b"/>
                </a:tc>
              </a:tr>
              <a:tr h="218694">
                <a:tc>
                  <a:txBody>
                    <a:bodyPr/>
                    <a:lstStyle/>
                    <a:p>
                      <a:pPr algn="r" fontAlgn="b"/>
                      <a:r>
                        <a:rPr lang="es-CO" sz="1400" b="1" u="none" strike="noStrike" dirty="0">
                          <a:effectLst/>
                        </a:rPr>
                        <a:t>TIR</a:t>
                      </a:r>
                      <a:endParaRPr lang="es-CO" sz="1400" b="1" i="0" u="none" strike="noStrike" dirty="0">
                        <a:solidFill>
                          <a:srgbClr val="000000"/>
                        </a:solidFill>
                        <a:effectLst/>
                        <a:latin typeface="Calibri" panose="020F0502020204030204" pitchFamily="34" charset="0"/>
                      </a:endParaRPr>
                    </a:p>
                  </a:txBody>
                  <a:tcPr marL="3076" marR="3076" marT="3076" marB="0" anchor="b"/>
                </a:tc>
                <a:tc>
                  <a:txBody>
                    <a:bodyPr/>
                    <a:lstStyle/>
                    <a:p>
                      <a:pPr algn="r" fontAlgn="b"/>
                      <a:r>
                        <a:rPr lang="es-CO" sz="1400" u="none" strike="noStrike">
                          <a:effectLst/>
                        </a:rPr>
                        <a:t>33,98%</a:t>
                      </a:r>
                      <a:endParaRPr lang="es-CO" sz="1400" b="0" i="0" u="none" strike="noStrike">
                        <a:solidFill>
                          <a:srgbClr val="000000"/>
                        </a:solidFill>
                        <a:effectLst/>
                        <a:latin typeface="Calibri" panose="020F0502020204030204" pitchFamily="34" charset="0"/>
                      </a:endParaRPr>
                    </a:p>
                  </a:txBody>
                  <a:tcPr marL="3076" marR="3076" marT="3076" marB="0" anchor="b"/>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s-CO" sz="1400" u="none" strike="noStrike" dirty="0" smtClean="0">
                          <a:effectLst/>
                        </a:rPr>
                        <a:t>mayor</a:t>
                      </a:r>
                      <a:endParaRPr lang="es-CO" sz="1400" b="0" i="0" u="none" strike="noStrike" dirty="0" smtClean="0">
                        <a:solidFill>
                          <a:srgbClr val="000000"/>
                        </a:solidFill>
                        <a:effectLst/>
                        <a:latin typeface="Calibri" panose="020F0502020204030204" pitchFamily="34" charset="0"/>
                      </a:endParaRPr>
                    </a:p>
                  </a:txBody>
                  <a:tcPr marL="3076" marR="3076" marT="3076" marB="0" anchor="b"/>
                </a:tc>
                <a:tc>
                  <a:txBody>
                    <a:bodyPr/>
                    <a:lstStyle/>
                    <a:p>
                      <a:pPr algn="l" fontAlgn="b"/>
                      <a:endParaRPr lang="es-CO" sz="1400" b="0" i="0" u="none" strike="noStrike">
                        <a:solidFill>
                          <a:srgbClr val="000000"/>
                        </a:solidFill>
                        <a:effectLst/>
                        <a:latin typeface="Calibri" panose="020F0502020204030204" pitchFamily="34" charset="0"/>
                      </a:endParaRPr>
                    </a:p>
                  </a:txBody>
                  <a:tcPr marL="3076" marR="3076" marT="3076" marB="0" anchor="b"/>
                </a:tc>
                <a:tc>
                  <a:txBody>
                    <a:bodyPr/>
                    <a:lstStyle/>
                    <a:p>
                      <a:pPr algn="l" fontAlgn="b"/>
                      <a:endParaRPr lang="es-CO" sz="1400" b="0" i="0" u="none" strike="noStrike">
                        <a:solidFill>
                          <a:srgbClr val="000000"/>
                        </a:solidFill>
                        <a:effectLst/>
                        <a:latin typeface="Calibri" panose="020F0502020204030204" pitchFamily="34" charset="0"/>
                      </a:endParaRPr>
                    </a:p>
                  </a:txBody>
                  <a:tcPr marL="3076" marR="3076" marT="3076" marB="0" anchor="b"/>
                </a:tc>
              </a:tr>
              <a:tr h="218694">
                <a:tc>
                  <a:txBody>
                    <a:bodyPr/>
                    <a:lstStyle/>
                    <a:p>
                      <a:pPr algn="r" fontAlgn="b"/>
                      <a:r>
                        <a:rPr lang="es-CO" sz="1400" b="1" u="none" strike="noStrike" dirty="0">
                          <a:effectLst/>
                        </a:rPr>
                        <a:t>TMAR</a:t>
                      </a:r>
                      <a:endParaRPr lang="es-CO" sz="1400" b="1" i="0" u="none" strike="noStrike" dirty="0">
                        <a:solidFill>
                          <a:srgbClr val="000000"/>
                        </a:solidFill>
                        <a:effectLst/>
                        <a:latin typeface="Calibri" panose="020F0502020204030204" pitchFamily="34" charset="0"/>
                      </a:endParaRPr>
                    </a:p>
                  </a:txBody>
                  <a:tcPr marL="3076" marR="3076" marT="3076" marB="0" anchor="b"/>
                </a:tc>
                <a:tc>
                  <a:txBody>
                    <a:bodyPr/>
                    <a:lstStyle/>
                    <a:p>
                      <a:pPr algn="r" fontAlgn="b"/>
                      <a:r>
                        <a:rPr lang="es-CO" sz="1400" u="none" strike="noStrike" dirty="0">
                          <a:effectLst/>
                        </a:rPr>
                        <a:t>6,18%</a:t>
                      </a:r>
                      <a:endParaRPr lang="es-CO" sz="1400" b="0" i="0" u="none" strike="noStrike" dirty="0">
                        <a:solidFill>
                          <a:srgbClr val="000000"/>
                        </a:solidFill>
                        <a:effectLst/>
                        <a:latin typeface="Calibri" panose="020F0502020204030204" pitchFamily="34" charset="0"/>
                      </a:endParaRPr>
                    </a:p>
                  </a:txBody>
                  <a:tcPr marL="3076" marR="3076" marT="3076" marB="0" anchor="b"/>
                </a:tc>
                <a:tc>
                  <a:txBody>
                    <a:bodyPr/>
                    <a:lstStyle/>
                    <a:p>
                      <a:pPr algn="l" fontAlgn="b"/>
                      <a:r>
                        <a:rPr lang="es-CO" sz="1400" u="none" strike="noStrike" dirty="0">
                          <a:effectLst/>
                        </a:rPr>
                        <a:t>menor</a:t>
                      </a:r>
                      <a:endParaRPr lang="es-CO" sz="1400" b="0" i="0" u="none" strike="noStrike" dirty="0">
                        <a:solidFill>
                          <a:srgbClr val="000000"/>
                        </a:solidFill>
                        <a:effectLst/>
                        <a:latin typeface="Calibri" panose="020F0502020204030204" pitchFamily="34" charset="0"/>
                      </a:endParaRPr>
                    </a:p>
                  </a:txBody>
                  <a:tcPr marL="3076" marR="3076" marT="3076" marB="0" anchor="b"/>
                </a:tc>
                <a:tc>
                  <a:txBody>
                    <a:bodyPr/>
                    <a:lstStyle/>
                    <a:p>
                      <a:pPr algn="l" fontAlgn="b"/>
                      <a:endParaRPr lang="es-CO" sz="1400" b="0" i="0" u="none" strike="noStrike" dirty="0">
                        <a:solidFill>
                          <a:srgbClr val="000000"/>
                        </a:solidFill>
                        <a:effectLst/>
                        <a:latin typeface="Calibri" panose="020F0502020204030204" pitchFamily="34" charset="0"/>
                      </a:endParaRPr>
                    </a:p>
                  </a:txBody>
                  <a:tcPr marL="3076" marR="3076" marT="3076" marB="0" anchor="b"/>
                </a:tc>
                <a:tc>
                  <a:txBody>
                    <a:bodyPr/>
                    <a:lstStyle/>
                    <a:p>
                      <a:pPr algn="l" fontAlgn="b"/>
                      <a:endParaRPr lang="es-CO" sz="1400" b="0" i="0" u="none" strike="noStrike" dirty="0">
                        <a:solidFill>
                          <a:srgbClr val="000000"/>
                        </a:solidFill>
                        <a:effectLst/>
                        <a:latin typeface="Calibri" panose="020F0502020204030204" pitchFamily="34" charset="0"/>
                      </a:endParaRPr>
                    </a:p>
                  </a:txBody>
                  <a:tcPr marL="3076" marR="3076" marT="3076" marB="0" anchor="b"/>
                </a:tc>
              </a:tr>
            </a:tbl>
          </a:graphicData>
        </a:graphic>
      </p:graphicFrame>
    </p:spTree>
    <p:extLst>
      <p:ext uri="{BB962C8B-B14F-4D97-AF65-F5344CB8AC3E}">
        <p14:creationId xmlns:p14="http://schemas.microsoft.com/office/powerpoint/2010/main" val="7589387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716" y="298171"/>
            <a:ext cx="9404723" cy="1400530"/>
          </a:xfrm>
        </p:spPr>
        <p:txBody>
          <a:bodyPr/>
          <a:lstStyle/>
          <a:p>
            <a:r>
              <a:rPr lang="es-CO" dirty="0" smtClean="0"/>
              <a:t>Conclusiones</a:t>
            </a:r>
            <a:endParaRPr lang="es-CO"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230016782"/>
              </p:ext>
            </p:extLst>
          </p:nvPr>
        </p:nvGraphicFramePr>
        <p:xfrm>
          <a:off x="181548" y="695460"/>
          <a:ext cx="11654137" cy="6294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8180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3"/>
          <p:cNvGraphicFramePr>
            <a:graphicFrameLocks noGrp="1"/>
          </p:cNvGraphicFramePr>
          <p:nvPr>
            <p:ph idx="1"/>
            <p:extLst>
              <p:ext uri="{D42A27DB-BD31-4B8C-83A1-F6EECF244321}">
                <p14:modId xmlns:p14="http://schemas.microsoft.com/office/powerpoint/2010/main" val="2367275518"/>
              </p:ext>
            </p:extLst>
          </p:nvPr>
        </p:nvGraphicFramePr>
        <p:xfrm>
          <a:off x="181548" y="695460"/>
          <a:ext cx="11654137" cy="6294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0482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7474" y="169383"/>
            <a:ext cx="9404723" cy="1139015"/>
          </a:xfrm>
        </p:spPr>
        <p:txBody>
          <a:bodyPr/>
          <a:lstStyle/>
          <a:p>
            <a:r>
              <a:rPr lang="es-CO" dirty="0" smtClean="0"/>
              <a:t>Recomendaciones</a:t>
            </a:r>
            <a:endParaRPr lang="es-CO"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320903288"/>
              </p:ext>
            </p:extLst>
          </p:nvPr>
        </p:nvGraphicFramePr>
        <p:xfrm>
          <a:off x="280095" y="1045413"/>
          <a:ext cx="11555589" cy="5506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83407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970620442"/>
              </p:ext>
            </p:extLst>
          </p:nvPr>
        </p:nvGraphicFramePr>
        <p:xfrm>
          <a:off x="280095" y="1022835"/>
          <a:ext cx="11555589" cy="5506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74795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ycorreransincansarse.com.mx/wp-content/uploads/ar_ARTHC694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219" y="1341789"/>
            <a:ext cx="10139892" cy="4627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501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073552844"/>
              </p:ext>
            </p:extLst>
          </p:nvPr>
        </p:nvGraphicFramePr>
        <p:xfrm>
          <a:off x="336703" y="666045"/>
          <a:ext cx="11177963" cy="5378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340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0267" y="454777"/>
            <a:ext cx="3446631" cy="809579"/>
          </a:xfrm>
        </p:spPr>
        <p:txBody>
          <a:bodyPr/>
          <a:lstStyle/>
          <a:p>
            <a:r>
              <a:rPr lang="es-CO" b="1" dirty="0" smtClean="0">
                <a:ln w="22225">
                  <a:solidFill>
                    <a:schemeClr val="accent2"/>
                  </a:solidFill>
                  <a:prstDash val="solid"/>
                </a:ln>
                <a:solidFill>
                  <a:schemeClr val="accent2">
                    <a:lumMod val="40000"/>
                    <a:lumOff val="60000"/>
                  </a:schemeClr>
                </a:solidFill>
              </a:rPr>
              <a:t>La Empresa</a:t>
            </a:r>
            <a:endParaRPr lang="es-CO" b="1" dirty="0">
              <a:ln w="22225">
                <a:solidFill>
                  <a:schemeClr val="accent2"/>
                </a:solidFill>
                <a:prstDash val="solid"/>
              </a:ln>
              <a:solidFill>
                <a:schemeClr val="accent2">
                  <a:lumMod val="40000"/>
                  <a:lumOff val="60000"/>
                </a:schemeClr>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501661435"/>
              </p:ext>
            </p:extLst>
          </p:nvPr>
        </p:nvGraphicFramePr>
        <p:xfrm>
          <a:off x="1" y="666044"/>
          <a:ext cx="11763022" cy="5147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835378" y="5813777"/>
            <a:ext cx="10686062" cy="646331"/>
          </a:xfrm>
          <a:prstGeom prst="rect">
            <a:avLst/>
          </a:prstGeom>
          <a:noFill/>
        </p:spPr>
        <p:txBody>
          <a:bodyPr wrap="square" rtlCol="0">
            <a:spAutoFit/>
          </a:bodyPr>
          <a:lstStyle/>
          <a:p>
            <a:r>
              <a:rPr lang="es-EC" dirty="0"/>
              <a:t>Desde entonces hasta la presente fecha hemos logrado un sostenido crecimiento, brindando un buen servicio y productos veterinarios de alta calidad para nuestros clientes.</a:t>
            </a:r>
            <a:endParaRPr lang="es-CO" dirty="0"/>
          </a:p>
        </p:txBody>
      </p:sp>
    </p:spTree>
    <p:extLst>
      <p:ext uri="{BB962C8B-B14F-4D97-AF65-F5344CB8AC3E}">
        <p14:creationId xmlns:p14="http://schemas.microsoft.com/office/powerpoint/2010/main" val="11353456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1874" t="13906" r="1" b="12188"/>
          <a:stretch/>
        </p:blipFill>
        <p:spPr>
          <a:xfrm>
            <a:off x="1241778" y="1371600"/>
            <a:ext cx="9005216" cy="5029930"/>
          </a:xfrm>
          <a:prstGeom prst="rect">
            <a:avLst/>
          </a:prstGeom>
        </p:spPr>
      </p:pic>
      <p:sp>
        <p:nvSpPr>
          <p:cNvPr id="5" name="Rectángulo 4"/>
          <p:cNvSpPr/>
          <p:nvPr/>
        </p:nvSpPr>
        <p:spPr>
          <a:xfrm>
            <a:off x="815550" y="291868"/>
            <a:ext cx="3629520" cy="923330"/>
          </a:xfrm>
          <a:prstGeom prst="rect">
            <a:avLst/>
          </a:prstGeom>
          <a:noFill/>
        </p:spPr>
        <p:txBody>
          <a:bodyPr wrap="none" lIns="91440" tIns="45720" rIns="91440" bIns="45720">
            <a:spAutoFit/>
          </a:bodyPr>
          <a:lstStyle/>
          <a:p>
            <a:pPr algn="ctr"/>
            <a:r>
              <a:rPr lang="es-EC" sz="5400" dirty="0"/>
              <a:t>Ubicación</a:t>
            </a:r>
            <a:endParaRPr lang="es-E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1355672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919171223"/>
              </p:ext>
            </p:extLst>
          </p:nvPr>
        </p:nvGraphicFramePr>
        <p:xfrm>
          <a:off x="801510" y="866421"/>
          <a:ext cx="10272889" cy="5444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http://files.innovasantaclara.webnode.es/200000140-e8ce7e9cc6/Mision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9931" y="1005063"/>
            <a:ext cx="1620674" cy="22800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190.152.90.29/img/visio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04339" y="3101093"/>
            <a:ext cx="1584955" cy="2385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1726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4"/>
          <p:cNvGraphicFramePr>
            <a:graphicFrameLocks noGrp="1"/>
          </p:cNvGraphicFramePr>
          <p:nvPr>
            <p:ph idx="1"/>
            <p:extLst>
              <p:ext uri="{D42A27DB-BD31-4B8C-83A1-F6EECF244321}">
                <p14:modId xmlns:p14="http://schemas.microsoft.com/office/powerpoint/2010/main" val="3453776622"/>
              </p:ext>
            </p:extLst>
          </p:nvPr>
        </p:nvGraphicFramePr>
        <p:xfrm>
          <a:off x="579232" y="425004"/>
          <a:ext cx="10934481" cy="58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8528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463656842"/>
              </p:ext>
            </p:extLst>
          </p:nvPr>
        </p:nvGraphicFramePr>
        <p:xfrm>
          <a:off x="3375377" y="2480583"/>
          <a:ext cx="5012267" cy="2476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84" name="Picture 12" descr="http://www.logotypes101.com/logos/140/36D2382098E94808ADCDCBC2348964E2/farbiovet.png"/>
          <p:cNvPicPr>
            <a:picLocks noChangeAspect="1" noChangeArrowheads="1"/>
          </p:cNvPicPr>
          <p:nvPr/>
        </p:nvPicPr>
        <p:blipFill rotWithShape="1">
          <a:blip r:embed="rId7">
            <a:extLst>
              <a:ext uri="{28A0092B-C50C-407E-A947-70E740481C1C}">
                <a14:useLocalDpi xmlns:a14="http://schemas.microsoft.com/office/drawing/2010/main" val="0"/>
              </a:ext>
            </a:extLst>
          </a:blip>
          <a:srcRect t="31012" b="31457"/>
          <a:stretch/>
        </p:blipFill>
        <p:spPr bwMode="auto">
          <a:xfrm>
            <a:off x="663269" y="3838548"/>
            <a:ext cx="2349628" cy="88183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www.qsindustrial.biz/sites/default/files/new/images/wymeditor/1_1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3701" y="650049"/>
            <a:ext cx="3044037" cy="83747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www.originbranding.com/wp-content/uploads/2011/01/Intervet_logo.jpg"/>
          <p:cNvPicPr>
            <a:picLocks noChangeAspect="1" noChangeArrowheads="1"/>
          </p:cNvPicPr>
          <p:nvPr/>
        </p:nvPicPr>
        <p:blipFill rotWithShape="1">
          <a:blip r:embed="rId9">
            <a:extLst>
              <a:ext uri="{28A0092B-C50C-407E-A947-70E740481C1C}">
                <a14:useLocalDpi xmlns:a14="http://schemas.microsoft.com/office/drawing/2010/main" val="0"/>
              </a:ext>
            </a:extLst>
          </a:blip>
          <a:srcRect t="33304" b="33274"/>
          <a:stretch/>
        </p:blipFill>
        <p:spPr bwMode="auto">
          <a:xfrm>
            <a:off x="8355706" y="689808"/>
            <a:ext cx="2508773" cy="757956"/>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http://www.solinfo.ec/web2/images/M_images/Tadec.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761" y="2445504"/>
            <a:ext cx="1685925" cy="857251"/>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http://preproduccion.ariadna.us/disan/sites/all/themes/disan/images/Evolucion2004.png"/>
          <p:cNvPicPr>
            <a:picLocks noChangeAspect="1" noChangeArrowheads="1"/>
          </p:cNvPicPr>
          <p:nvPr/>
        </p:nvPicPr>
        <p:blipFill rotWithShape="1">
          <a:blip r:embed="rId11">
            <a:extLst>
              <a:ext uri="{28A0092B-C50C-407E-A947-70E740481C1C}">
                <a14:useLocalDpi xmlns:a14="http://schemas.microsoft.com/office/drawing/2010/main" val="0"/>
              </a:ext>
            </a:extLst>
          </a:blip>
          <a:srcRect l="4753" t="29572" r="3655" b="30507"/>
          <a:stretch/>
        </p:blipFill>
        <p:spPr bwMode="auto">
          <a:xfrm>
            <a:off x="9418182" y="2580266"/>
            <a:ext cx="1975556" cy="722489"/>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http://maizysoya.com/wp-content/uploads/2013/08/DIMUNE.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87946" y="3838548"/>
            <a:ext cx="1975556" cy="790874"/>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avihol1"/>
          <p:cNvPicPr>
            <a:picLocks noChangeAspect="1" noChangeArrowheads="1"/>
          </p:cNvPicPr>
          <p:nvPr/>
        </p:nvPicPr>
        <p:blipFill rotWithShape="1">
          <a:blip r:embed="rId13">
            <a:extLst>
              <a:ext uri="{28A0092B-C50C-407E-A947-70E740481C1C}">
                <a14:useLocalDpi xmlns:a14="http://schemas.microsoft.com/office/drawing/2010/main" val="0"/>
              </a:ext>
            </a:extLst>
          </a:blip>
          <a:srcRect l="25136" t="20212" r="22227" b="15083"/>
          <a:stretch/>
        </p:blipFill>
        <p:spPr bwMode="auto">
          <a:xfrm>
            <a:off x="703149" y="650048"/>
            <a:ext cx="2504130" cy="837475"/>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http://www.capcvet.org/images/uploads/documents/Bayer_HCAH.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39480" y="5478906"/>
            <a:ext cx="2932166" cy="1017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288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ppt_x"/>
                                          </p:val>
                                        </p:tav>
                                        <p:tav tm="100000">
                                          <p:val>
                                            <p:strVal val="#ppt_x"/>
                                          </p:val>
                                        </p:tav>
                                      </p:tavLst>
                                    </p:anim>
                                    <p:anim calcmode="lin" valueType="num">
                                      <p:cBhvr additive="base">
                                        <p:cTn id="12" dur="500" fill="hold"/>
                                        <p:tgtEl>
                                          <p:spTgt spid="309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86"/>
                                        </p:tgtEl>
                                        <p:attrNameLst>
                                          <p:attrName>style.visibility</p:attrName>
                                        </p:attrNameLst>
                                      </p:cBhvr>
                                      <p:to>
                                        <p:strVal val="visible"/>
                                      </p:to>
                                    </p:set>
                                    <p:anim calcmode="lin" valueType="num">
                                      <p:cBhvr additive="base">
                                        <p:cTn id="15" dur="500" fill="hold"/>
                                        <p:tgtEl>
                                          <p:spTgt spid="3086"/>
                                        </p:tgtEl>
                                        <p:attrNameLst>
                                          <p:attrName>ppt_x</p:attrName>
                                        </p:attrNameLst>
                                      </p:cBhvr>
                                      <p:tavLst>
                                        <p:tav tm="0">
                                          <p:val>
                                            <p:strVal val="#ppt_x"/>
                                          </p:val>
                                        </p:tav>
                                        <p:tav tm="100000">
                                          <p:val>
                                            <p:strVal val="#ppt_x"/>
                                          </p:val>
                                        </p:tav>
                                      </p:tavLst>
                                    </p:anim>
                                    <p:anim calcmode="lin" valueType="num">
                                      <p:cBhvr additive="base">
                                        <p:cTn id="16" dur="500" fill="hold"/>
                                        <p:tgtEl>
                                          <p:spTgt spid="308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88"/>
                                        </p:tgtEl>
                                        <p:attrNameLst>
                                          <p:attrName>style.visibility</p:attrName>
                                        </p:attrNameLst>
                                      </p:cBhvr>
                                      <p:to>
                                        <p:strVal val="visible"/>
                                      </p:to>
                                    </p:set>
                                    <p:anim calcmode="lin" valueType="num">
                                      <p:cBhvr additive="base">
                                        <p:cTn id="19" dur="500" fill="hold"/>
                                        <p:tgtEl>
                                          <p:spTgt spid="3088"/>
                                        </p:tgtEl>
                                        <p:attrNameLst>
                                          <p:attrName>ppt_x</p:attrName>
                                        </p:attrNameLst>
                                      </p:cBhvr>
                                      <p:tavLst>
                                        <p:tav tm="0">
                                          <p:val>
                                            <p:strVal val="#ppt_x"/>
                                          </p:val>
                                        </p:tav>
                                        <p:tav tm="100000">
                                          <p:val>
                                            <p:strVal val="#ppt_x"/>
                                          </p:val>
                                        </p:tav>
                                      </p:tavLst>
                                    </p:anim>
                                    <p:anim calcmode="lin" valueType="num">
                                      <p:cBhvr additive="base">
                                        <p:cTn id="20" dur="500" fill="hold"/>
                                        <p:tgtEl>
                                          <p:spTgt spid="308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92"/>
                                        </p:tgtEl>
                                        <p:attrNameLst>
                                          <p:attrName>style.visibility</p:attrName>
                                        </p:attrNameLst>
                                      </p:cBhvr>
                                      <p:to>
                                        <p:strVal val="visible"/>
                                      </p:to>
                                    </p:set>
                                    <p:anim calcmode="lin" valueType="num">
                                      <p:cBhvr additive="base">
                                        <p:cTn id="23" dur="500" fill="hold"/>
                                        <p:tgtEl>
                                          <p:spTgt spid="3092"/>
                                        </p:tgtEl>
                                        <p:attrNameLst>
                                          <p:attrName>ppt_x</p:attrName>
                                        </p:attrNameLst>
                                      </p:cBhvr>
                                      <p:tavLst>
                                        <p:tav tm="0">
                                          <p:val>
                                            <p:strVal val="#ppt_x"/>
                                          </p:val>
                                        </p:tav>
                                        <p:tav tm="100000">
                                          <p:val>
                                            <p:strVal val="#ppt_x"/>
                                          </p:val>
                                        </p:tav>
                                      </p:tavLst>
                                    </p:anim>
                                    <p:anim calcmode="lin" valueType="num">
                                      <p:cBhvr additive="base">
                                        <p:cTn id="24" dur="500" fill="hold"/>
                                        <p:tgtEl>
                                          <p:spTgt spid="309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94"/>
                                        </p:tgtEl>
                                        <p:attrNameLst>
                                          <p:attrName>style.visibility</p:attrName>
                                        </p:attrNameLst>
                                      </p:cBhvr>
                                      <p:to>
                                        <p:strVal val="visible"/>
                                      </p:to>
                                    </p:set>
                                    <p:anim calcmode="lin" valueType="num">
                                      <p:cBhvr additive="base">
                                        <p:cTn id="27" dur="500" fill="hold"/>
                                        <p:tgtEl>
                                          <p:spTgt spid="3094"/>
                                        </p:tgtEl>
                                        <p:attrNameLst>
                                          <p:attrName>ppt_x</p:attrName>
                                        </p:attrNameLst>
                                      </p:cBhvr>
                                      <p:tavLst>
                                        <p:tav tm="0">
                                          <p:val>
                                            <p:strVal val="#ppt_x"/>
                                          </p:val>
                                        </p:tav>
                                        <p:tav tm="100000">
                                          <p:val>
                                            <p:strVal val="#ppt_x"/>
                                          </p:val>
                                        </p:tav>
                                      </p:tavLst>
                                    </p:anim>
                                    <p:anim calcmode="lin" valueType="num">
                                      <p:cBhvr additive="base">
                                        <p:cTn id="28" dur="500" fill="hold"/>
                                        <p:tgtEl>
                                          <p:spTgt spid="309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100"/>
                                        </p:tgtEl>
                                        <p:attrNameLst>
                                          <p:attrName>style.visibility</p:attrName>
                                        </p:attrNameLst>
                                      </p:cBhvr>
                                      <p:to>
                                        <p:strVal val="visible"/>
                                      </p:to>
                                    </p:set>
                                    <p:anim calcmode="lin" valueType="num">
                                      <p:cBhvr additive="base">
                                        <p:cTn id="31" dur="500" fill="hold"/>
                                        <p:tgtEl>
                                          <p:spTgt spid="3100"/>
                                        </p:tgtEl>
                                        <p:attrNameLst>
                                          <p:attrName>ppt_x</p:attrName>
                                        </p:attrNameLst>
                                      </p:cBhvr>
                                      <p:tavLst>
                                        <p:tav tm="0">
                                          <p:val>
                                            <p:strVal val="#ppt_x"/>
                                          </p:val>
                                        </p:tav>
                                        <p:tav tm="100000">
                                          <p:val>
                                            <p:strVal val="#ppt_x"/>
                                          </p:val>
                                        </p:tav>
                                      </p:tavLst>
                                    </p:anim>
                                    <p:anim calcmode="lin" valueType="num">
                                      <p:cBhvr additive="base">
                                        <p:cTn id="32" dur="500" fill="hold"/>
                                        <p:tgtEl>
                                          <p:spTgt spid="310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084"/>
                                        </p:tgtEl>
                                        <p:attrNameLst>
                                          <p:attrName>style.visibility</p:attrName>
                                        </p:attrNameLst>
                                      </p:cBhvr>
                                      <p:to>
                                        <p:strVal val="visible"/>
                                      </p:to>
                                    </p:set>
                                    <p:anim calcmode="lin" valueType="num">
                                      <p:cBhvr additive="base">
                                        <p:cTn id="35" dur="500" fill="hold"/>
                                        <p:tgtEl>
                                          <p:spTgt spid="3084"/>
                                        </p:tgtEl>
                                        <p:attrNameLst>
                                          <p:attrName>ppt_x</p:attrName>
                                        </p:attrNameLst>
                                      </p:cBhvr>
                                      <p:tavLst>
                                        <p:tav tm="0">
                                          <p:val>
                                            <p:strVal val="#ppt_x"/>
                                          </p:val>
                                        </p:tav>
                                        <p:tav tm="100000">
                                          <p:val>
                                            <p:strVal val="#ppt_x"/>
                                          </p:val>
                                        </p:tav>
                                      </p:tavLst>
                                    </p:anim>
                                    <p:anim calcmode="lin" valueType="num">
                                      <p:cBhvr additive="base">
                                        <p:cTn id="36" dur="500" fill="hold"/>
                                        <p:tgtEl>
                                          <p:spTgt spid="308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090"/>
                                        </p:tgtEl>
                                        <p:attrNameLst>
                                          <p:attrName>style.visibility</p:attrName>
                                        </p:attrNameLst>
                                      </p:cBhvr>
                                      <p:to>
                                        <p:strVal val="visible"/>
                                      </p:to>
                                    </p:set>
                                    <p:anim calcmode="lin" valueType="num">
                                      <p:cBhvr additive="base">
                                        <p:cTn id="39" dur="500" fill="hold"/>
                                        <p:tgtEl>
                                          <p:spTgt spid="3090"/>
                                        </p:tgtEl>
                                        <p:attrNameLst>
                                          <p:attrName>ppt_x</p:attrName>
                                        </p:attrNameLst>
                                      </p:cBhvr>
                                      <p:tavLst>
                                        <p:tav tm="0">
                                          <p:val>
                                            <p:strVal val="#ppt_x"/>
                                          </p:val>
                                        </p:tav>
                                        <p:tav tm="100000">
                                          <p:val>
                                            <p:strVal val="#ppt_x"/>
                                          </p:val>
                                        </p:tav>
                                      </p:tavLst>
                                    </p:anim>
                                    <p:anim calcmode="lin" valueType="num">
                                      <p:cBhvr additive="base">
                                        <p:cTn id="40" dur="500" fill="hold"/>
                                        <p:tgtEl>
                                          <p:spTgt spid="30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3217</TotalTime>
  <Words>2528</Words>
  <Application>Microsoft Office PowerPoint</Application>
  <PresentationFormat>Panorámica</PresentationFormat>
  <Paragraphs>548</Paragraphs>
  <Slides>36</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36</vt:i4>
      </vt:variant>
    </vt:vector>
  </HeadingPairs>
  <TitlesOfParts>
    <vt:vector size="44" baseType="lpstr">
      <vt:lpstr>Aharoni</vt:lpstr>
      <vt:lpstr>Arial</vt:lpstr>
      <vt:lpstr>Calibri</vt:lpstr>
      <vt:lpstr>Century Gothic</vt:lpstr>
      <vt:lpstr>Palatino Linotype</vt:lpstr>
      <vt:lpstr>Times New Roman</vt:lpstr>
      <vt:lpstr>Wingdings 3</vt:lpstr>
      <vt:lpstr>Ion</vt:lpstr>
      <vt:lpstr>DISEÑO DE UN MODELO DE GESTIÓN FINANCIERA PARA MAXIMIZAR LAS UTILIDADES DE LA EMPRESA “AGRORED CIA. LTDA. UBICADA EN LA CIUDAD DE QUITO, PROVINCIA DE PICHINCHA</vt:lpstr>
      <vt:lpstr>Presentación de PowerPoint</vt:lpstr>
      <vt:lpstr>Presentación de PowerPoint</vt:lpstr>
      <vt:lpstr>Presentación de PowerPoint</vt:lpstr>
      <vt:lpstr>La Empresa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Situación Financiera  AGRORED Cía. Ltda.</vt:lpstr>
      <vt:lpstr>Balance General (Situación Actual)</vt:lpstr>
      <vt:lpstr>Presentación de PowerPoint</vt:lpstr>
      <vt:lpstr>Presentación de PowerPoint</vt:lpstr>
      <vt:lpstr>Balance General  (Proyectado)</vt:lpstr>
      <vt:lpstr>Presentación de PowerPoint</vt:lpstr>
      <vt:lpstr>Balance de Resultados (Proyectado)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Presentación de PowerPoint</vt:lpstr>
      <vt:lpstr>Recomendaciones</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DE UN MODELO DE GESTIÓN FINANCIERA PARA MAXIMIZAR LAS UTILIDADES DE LA EMPRESA “AGRORED CIA. LTDA. UBICADA EN LA CIUDAD DE QUITO, PROVINCIA DE PICHINCHA</dc:title>
  <dc:creator>Ana Viscarra</dc:creator>
  <cp:lastModifiedBy>Invitado</cp:lastModifiedBy>
  <cp:revision>126</cp:revision>
  <dcterms:created xsi:type="dcterms:W3CDTF">2015-05-12T20:24:14Z</dcterms:created>
  <dcterms:modified xsi:type="dcterms:W3CDTF">2015-08-06T03:22:07Z</dcterms:modified>
</cp:coreProperties>
</file>