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4"/>
  </p:notesMasterIdLst>
  <p:sldIdLst>
    <p:sldId id="256" r:id="rId2"/>
    <p:sldId id="257" r:id="rId3"/>
    <p:sldId id="259" r:id="rId4"/>
    <p:sldId id="258" r:id="rId5"/>
    <p:sldId id="261" r:id="rId6"/>
    <p:sldId id="260" r:id="rId7"/>
    <p:sldId id="264" r:id="rId8"/>
    <p:sldId id="263" r:id="rId9"/>
    <p:sldId id="262" r:id="rId10"/>
    <p:sldId id="301" r:id="rId11"/>
    <p:sldId id="265" r:id="rId12"/>
    <p:sldId id="266" r:id="rId13"/>
    <p:sldId id="267" r:id="rId14"/>
    <p:sldId id="283" r:id="rId15"/>
    <p:sldId id="284" r:id="rId16"/>
    <p:sldId id="285" r:id="rId17"/>
    <p:sldId id="302" r:id="rId18"/>
    <p:sldId id="296" r:id="rId19"/>
    <p:sldId id="295" r:id="rId20"/>
    <p:sldId id="286" r:id="rId21"/>
    <p:sldId id="272" r:id="rId22"/>
    <p:sldId id="273" r:id="rId23"/>
    <p:sldId id="274" r:id="rId24"/>
    <p:sldId id="275" r:id="rId25"/>
    <p:sldId id="288" r:id="rId26"/>
    <p:sldId id="287" r:id="rId27"/>
    <p:sldId id="289" r:id="rId28"/>
    <p:sldId id="290" r:id="rId29"/>
    <p:sldId id="291" r:id="rId30"/>
    <p:sldId id="299" r:id="rId31"/>
    <p:sldId id="297" r:id="rId32"/>
    <p:sldId id="294"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8F0F9-649F-454E-A9BF-9637FA1C6847}" type="doc">
      <dgm:prSet loTypeId="urn:microsoft.com/office/officeart/2005/8/layout/process2" loCatId="process" qsTypeId="urn:microsoft.com/office/officeart/2005/8/quickstyle/simple1" qsCatId="simple" csTypeId="urn:microsoft.com/office/officeart/2005/8/colors/colorful5" csCatId="colorful" phldr="1"/>
      <dgm:spPr/>
    </dgm:pt>
    <dgm:pt modelId="{E443D079-E731-4ECF-B74E-7B2689244916}">
      <dgm:prSet phldrT="[Texto]"/>
      <dgm:spPr/>
      <dgm:t>
        <a:bodyPr/>
        <a:lstStyle/>
        <a:p>
          <a:pPr algn="ctr"/>
          <a:r>
            <a:rPr lang="es-EC" dirty="0" smtClean="0">
              <a:solidFill>
                <a:schemeClr val="tx1"/>
              </a:solidFill>
              <a:latin typeface="Arial" panose="020B0604020202020204" pitchFamily="34" charset="0"/>
              <a:cs typeface="Arial" panose="020B0604020202020204" pitchFamily="34" charset="0"/>
            </a:rPr>
            <a:t>Las docentes conocen parcialmente sobre la Conciencia Fonológica.   </a:t>
          </a:r>
          <a:endParaRPr lang="es-EC" dirty="0">
            <a:solidFill>
              <a:schemeClr val="tx1"/>
            </a:solidFill>
            <a:latin typeface="Arial" panose="020B0604020202020204" pitchFamily="34" charset="0"/>
            <a:cs typeface="Arial" panose="020B0604020202020204" pitchFamily="34" charset="0"/>
          </a:endParaRPr>
        </a:p>
      </dgm:t>
    </dgm:pt>
    <dgm:pt modelId="{8975B186-B18E-47E4-9DF5-8C988CA6AA4F}" type="parTrans" cxnId="{BF699095-0909-4B82-8378-A820621EB4F7}">
      <dgm:prSet/>
      <dgm:spPr/>
      <dgm:t>
        <a:bodyPr/>
        <a:lstStyle/>
        <a:p>
          <a:endParaRPr lang="es-EC"/>
        </a:p>
      </dgm:t>
    </dgm:pt>
    <dgm:pt modelId="{B8A693D2-C7F9-4FEA-ADED-3BF5D3C2A96E}" type="sibTrans" cxnId="{BF699095-0909-4B82-8378-A820621EB4F7}">
      <dgm:prSet/>
      <dgm:spPr/>
      <dgm:t>
        <a:bodyPr/>
        <a:lstStyle/>
        <a:p>
          <a:endParaRPr lang="es-EC"/>
        </a:p>
      </dgm:t>
    </dgm:pt>
    <dgm:pt modelId="{D62334DD-102A-413D-B4B3-4E01288B871A}">
      <dgm:prSet phldrT="[Texto]"/>
      <dgm:spPr/>
      <dgm:t>
        <a:bodyPr/>
        <a:lstStyle/>
        <a:p>
          <a:pPr algn="ctr"/>
          <a:r>
            <a:rPr lang="es-EC" dirty="0" smtClean="0">
              <a:solidFill>
                <a:schemeClr val="tx1"/>
              </a:solidFill>
              <a:latin typeface="Arial" panose="020B0604020202020204" pitchFamily="34" charset="0"/>
              <a:cs typeface="Arial" panose="020B0604020202020204" pitchFamily="34" charset="0"/>
            </a:rPr>
            <a:t>Los niños no tienen noción de que las palabras están compuestas por sonidos.</a:t>
          </a:r>
          <a:endParaRPr lang="es-EC" dirty="0">
            <a:solidFill>
              <a:srgbClr val="FF0000"/>
            </a:solidFill>
            <a:latin typeface="Arial" panose="020B0604020202020204" pitchFamily="34" charset="0"/>
            <a:cs typeface="Arial" panose="020B0604020202020204" pitchFamily="34" charset="0"/>
          </a:endParaRPr>
        </a:p>
      </dgm:t>
    </dgm:pt>
    <dgm:pt modelId="{78137416-B0EA-4E0C-A1F4-CA51E3A02CDB}" type="parTrans" cxnId="{07A5CD0E-3082-4B4B-845D-9522E3951B56}">
      <dgm:prSet/>
      <dgm:spPr/>
      <dgm:t>
        <a:bodyPr/>
        <a:lstStyle/>
        <a:p>
          <a:endParaRPr lang="es-ES"/>
        </a:p>
      </dgm:t>
    </dgm:pt>
    <dgm:pt modelId="{38F8575E-89CD-4157-87C3-F0DDBCB8FF0E}" type="sibTrans" cxnId="{07A5CD0E-3082-4B4B-845D-9522E3951B56}">
      <dgm:prSet/>
      <dgm:spPr/>
      <dgm:t>
        <a:bodyPr/>
        <a:lstStyle/>
        <a:p>
          <a:endParaRPr lang="es-ES"/>
        </a:p>
      </dgm:t>
    </dgm:pt>
    <dgm:pt modelId="{1E7B139D-396F-4185-8931-F0CED71D2112}">
      <dgm:prSet phldrT="[Texto]"/>
      <dgm:spPr/>
      <dgm:t>
        <a:bodyPr/>
        <a:lstStyle/>
        <a:p>
          <a:pPr algn="ctr"/>
          <a:r>
            <a:rPr lang="es-EC" dirty="0" smtClean="0">
              <a:solidFill>
                <a:schemeClr val="tx1"/>
              </a:solidFill>
              <a:latin typeface="Arial" panose="020B0604020202020204" pitchFamily="34" charset="0"/>
              <a:cs typeface="Arial" panose="020B0604020202020204" pitchFamily="34" charset="0"/>
            </a:rPr>
            <a:t>Los niños no discriminan los sonidos. </a:t>
          </a:r>
          <a:endParaRPr lang="es-EC" dirty="0">
            <a:solidFill>
              <a:schemeClr val="tx1"/>
            </a:solidFill>
            <a:latin typeface="Arial" panose="020B0604020202020204" pitchFamily="34" charset="0"/>
            <a:cs typeface="Arial" panose="020B0604020202020204" pitchFamily="34" charset="0"/>
          </a:endParaRPr>
        </a:p>
      </dgm:t>
    </dgm:pt>
    <dgm:pt modelId="{E4FC856F-94CC-4490-B864-B6FFE49BC277}" type="parTrans" cxnId="{77884534-BF88-4631-92F7-1E79BFF43FA3}">
      <dgm:prSet/>
      <dgm:spPr/>
      <dgm:t>
        <a:bodyPr/>
        <a:lstStyle/>
        <a:p>
          <a:endParaRPr lang="es-EC"/>
        </a:p>
      </dgm:t>
    </dgm:pt>
    <dgm:pt modelId="{679A2192-2582-40D5-BFCC-3FB1D85303B4}" type="sibTrans" cxnId="{77884534-BF88-4631-92F7-1E79BFF43FA3}">
      <dgm:prSet/>
      <dgm:spPr/>
      <dgm:t>
        <a:bodyPr/>
        <a:lstStyle/>
        <a:p>
          <a:endParaRPr lang="es-EC"/>
        </a:p>
      </dgm:t>
    </dgm:pt>
    <dgm:pt modelId="{4C9D0621-0A0C-4095-A7B6-C65082DC6708}">
      <dgm:prSet phldrT="[Texto]"/>
      <dgm:spPr/>
      <dgm:t>
        <a:bodyPr/>
        <a:lstStyle/>
        <a:p>
          <a:pPr algn="ctr"/>
          <a:r>
            <a:rPr lang="es-EC" dirty="0" smtClean="0">
              <a:solidFill>
                <a:schemeClr val="tx1"/>
              </a:solidFill>
              <a:latin typeface="Arial" panose="020B0604020202020204" pitchFamily="34" charset="0"/>
              <a:cs typeface="Arial" panose="020B0604020202020204" pitchFamily="34" charset="0"/>
            </a:rPr>
            <a:t>Las docentes no aplican diversas actividades. </a:t>
          </a:r>
          <a:endParaRPr lang="es-EC" dirty="0">
            <a:solidFill>
              <a:schemeClr val="tx1"/>
            </a:solidFill>
            <a:latin typeface="Arial" panose="020B0604020202020204" pitchFamily="34" charset="0"/>
            <a:cs typeface="Arial" panose="020B0604020202020204" pitchFamily="34" charset="0"/>
          </a:endParaRPr>
        </a:p>
      </dgm:t>
    </dgm:pt>
    <dgm:pt modelId="{468DD3A0-B10A-4095-BFA1-BCD39637C3E6}" type="sibTrans" cxnId="{145EA71B-1C1E-4DCF-BC50-DD899ECF3688}">
      <dgm:prSet/>
      <dgm:spPr/>
      <dgm:t>
        <a:bodyPr/>
        <a:lstStyle/>
        <a:p>
          <a:endParaRPr lang="es-EC"/>
        </a:p>
      </dgm:t>
    </dgm:pt>
    <dgm:pt modelId="{3077691B-00D4-42D6-A12E-D0AA7AA66005}" type="parTrans" cxnId="{145EA71B-1C1E-4DCF-BC50-DD899ECF3688}">
      <dgm:prSet/>
      <dgm:spPr/>
      <dgm:t>
        <a:bodyPr/>
        <a:lstStyle/>
        <a:p>
          <a:endParaRPr lang="es-EC"/>
        </a:p>
      </dgm:t>
    </dgm:pt>
    <dgm:pt modelId="{98A96FE8-9C23-4AF2-9299-AAF882BCFFC4}" type="pres">
      <dgm:prSet presAssocID="{83E8F0F9-649F-454E-A9BF-9637FA1C6847}" presName="linearFlow" presStyleCnt="0">
        <dgm:presLayoutVars>
          <dgm:resizeHandles val="exact"/>
        </dgm:presLayoutVars>
      </dgm:prSet>
      <dgm:spPr/>
    </dgm:pt>
    <dgm:pt modelId="{4B443A45-EB84-4008-80C4-6B41FD91BF4A}" type="pres">
      <dgm:prSet presAssocID="{E443D079-E731-4ECF-B74E-7B2689244916}" presName="node" presStyleLbl="node1" presStyleIdx="0" presStyleCnt="4">
        <dgm:presLayoutVars>
          <dgm:bulletEnabled val="1"/>
        </dgm:presLayoutVars>
      </dgm:prSet>
      <dgm:spPr/>
      <dgm:t>
        <a:bodyPr/>
        <a:lstStyle/>
        <a:p>
          <a:endParaRPr lang="es-EC"/>
        </a:p>
      </dgm:t>
    </dgm:pt>
    <dgm:pt modelId="{6DCE7512-B2F2-4BE8-8C81-12A9BC62A7BE}" type="pres">
      <dgm:prSet presAssocID="{B8A693D2-C7F9-4FEA-ADED-3BF5D3C2A96E}" presName="sibTrans" presStyleLbl="sibTrans2D1" presStyleIdx="0" presStyleCnt="3"/>
      <dgm:spPr/>
      <dgm:t>
        <a:bodyPr/>
        <a:lstStyle/>
        <a:p>
          <a:endParaRPr lang="es-ES"/>
        </a:p>
      </dgm:t>
    </dgm:pt>
    <dgm:pt modelId="{A61D6625-D369-4416-B78E-D5CB4C3AC79B}" type="pres">
      <dgm:prSet presAssocID="{B8A693D2-C7F9-4FEA-ADED-3BF5D3C2A96E}" presName="connectorText" presStyleLbl="sibTrans2D1" presStyleIdx="0" presStyleCnt="3"/>
      <dgm:spPr/>
      <dgm:t>
        <a:bodyPr/>
        <a:lstStyle/>
        <a:p>
          <a:endParaRPr lang="es-ES"/>
        </a:p>
      </dgm:t>
    </dgm:pt>
    <dgm:pt modelId="{77E27DEE-D137-477C-9482-B06E6E967F85}" type="pres">
      <dgm:prSet presAssocID="{4C9D0621-0A0C-4095-A7B6-C65082DC6708}" presName="node" presStyleLbl="node1" presStyleIdx="1" presStyleCnt="4">
        <dgm:presLayoutVars>
          <dgm:bulletEnabled val="1"/>
        </dgm:presLayoutVars>
      </dgm:prSet>
      <dgm:spPr/>
      <dgm:t>
        <a:bodyPr/>
        <a:lstStyle/>
        <a:p>
          <a:endParaRPr lang="es-EC"/>
        </a:p>
      </dgm:t>
    </dgm:pt>
    <dgm:pt modelId="{DAF979DF-D20A-4FA6-B70A-BF257B7C0185}" type="pres">
      <dgm:prSet presAssocID="{468DD3A0-B10A-4095-BFA1-BCD39637C3E6}" presName="sibTrans" presStyleLbl="sibTrans2D1" presStyleIdx="1" presStyleCnt="3"/>
      <dgm:spPr/>
      <dgm:t>
        <a:bodyPr/>
        <a:lstStyle/>
        <a:p>
          <a:endParaRPr lang="es-ES"/>
        </a:p>
      </dgm:t>
    </dgm:pt>
    <dgm:pt modelId="{645577F2-6F0B-4A8F-96D1-C3B16D361477}" type="pres">
      <dgm:prSet presAssocID="{468DD3A0-B10A-4095-BFA1-BCD39637C3E6}" presName="connectorText" presStyleLbl="sibTrans2D1" presStyleIdx="1" presStyleCnt="3"/>
      <dgm:spPr/>
      <dgm:t>
        <a:bodyPr/>
        <a:lstStyle/>
        <a:p>
          <a:endParaRPr lang="es-ES"/>
        </a:p>
      </dgm:t>
    </dgm:pt>
    <dgm:pt modelId="{EE8E613D-4E64-45FC-81C9-80328C003F70}" type="pres">
      <dgm:prSet presAssocID="{D62334DD-102A-413D-B4B3-4E01288B871A}" presName="node" presStyleLbl="node1" presStyleIdx="2" presStyleCnt="4">
        <dgm:presLayoutVars>
          <dgm:bulletEnabled val="1"/>
        </dgm:presLayoutVars>
      </dgm:prSet>
      <dgm:spPr/>
      <dgm:t>
        <a:bodyPr/>
        <a:lstStyle/>
        <a:p>
          <a:endParaRPr lang="es-ES"/>
        </a:p>
      </dgm:t>
    </dgm:pt>
    <dgm:pt modelId="{2ACE2088-9E94-4761-BC63-E69421289985}" type="pres">
      <dgm:prSet presAssocID="{38F8575E-89CD-4157-87C3-F0DDBCB8FF0E}" presName="sibTrans" presStyleLbl="sibTrans2D1" presStyleIdx="2" presStyleCnt="3"/>
      <dgm:spPr/>
      <dgm:t>
        <a:bodyPr/>
        <a:lstStyle/>
        <a:p>
          <a:endParaRPr lang="es-EC"/>
        </a:p>
      </dgm:t>
    </dgm:pt>
    <dgm:pt modelId="{5FED6E28-F9DA-47FA-A637-F08800A141B5}" type="pres">
      <dgm:prSet presAssocID="{38F8575E-89CD-4157-87C3-F0DDBCB8FF0E}" presName="connectorText" presStyleLbl="sibTrans2D1" presStyleIdx="2" presStyleCnt="3"/>
      <dgm:spPr/>
      <dgm:t>
        <a:bodyPr/>
        <a:lstStyle/>
        <a:p>
          <a:endParaRPr lang="es-EC"/>
        </a:p>
      </dgm:t>
    </dgm:pt>
    <dgm:pt modelId="{8C68F63A-C1FC-4138-81CA-1EF3971B760C}" type="pres">
      <dgm:prSet presAssocID="{1E7B139D-396F-4185-8931-F0CED71D2112}" presName="node" presStyleLbl="node1" presStyleIdx="3" presStyleCnt="4">
        <dgm:presLayoutVars>
          <dgm:bulletEnabled val="1"/>
        </dgm:presLayoutVars>
      </dgm:prSet>
      <dgm:spPr/>
      <dgm:t>
        <a:bodyPr/>
        <a:lstStyle/>
        <a:p>
          <a:endParaRPr lang="es-EC"/>
        </a:p>
      </dgm:t>
    </dgm:pt>
  </dgm:ptLst>
  <dgm:cxnLst>
    <dgm:cxn modelId="{BF699095-0909-4B82-8378-A820621EB4F7}" srcId="{83E8F0F9-649F-454E-A9BF-9637FA1C6847}" destId="{E443D079-E731-4ECF-B74E-7B2689244916}" srcOrd="0" destOrd="0" parTransId="{8975B186-B18E-47E4-9DF5-8C988CA6AA4F}" sibTransId="{B8A693D2-C7F9-4FEA-ADED-3BF5D3C2A96E}"/>
    <dgm:cxn modelId="{00022C27-23A4-4D1C-BA73-F40A7E3DBF74}" type="presOf" srcId="{B8A693D2-C7F9-4FEA-ADED-3BF5D3C2A96E}" destId="{6DCE7512-B2F2-4BE8-8C81-12A9BC62A7BE}" srcOrd="0" destOrd="0" presId="urn:microsoft.com/office/officeart/2005/8/layout/process2"/>
    <dgm:cxn modelId="{CA39319D-4506-4B50-80C6-73C41E461BCE}" type="presOf" srcId="{38F8575E-89CD-4157-87C3-F0DDBCB8FF0E}" destId="{5FED6E28-F9DA-47FA-A637-F08800A141B5}" srcOrd="1" destOrd="0" presId="urn:microsoft.com/office/officeart/2005/8/layout/process2"/>
    <dgm:cxn modelId="{B7268E09-3B2A-4324-A5F2-DBC04919A324}" type="presOf" srcId="{E443D079-E731-4ECF-B74E-7B2689244916}" destId="{4B443A45-EB84-4008-80C4-6B41FD91BF4A}" srcOrd="0" destOrd="0" presId="urn:microsoft.com/office/officeart/2005/8/layout/process2"/>
    <dgm:cxn modelId="{6189B8D6-C828-4E66-9879-D5585A353A3C}" type="presOf" srcId="{D62334DD-102A-413D-B4B3-4E01288B871A}" destId="{EE8E613D-4E64-45FC-81C9-80328C003F70}" srcOrd="0" destOrd="0" presId="urn:microsoft.com/office/officeart/2005/8/layout/process2"/>
    <dgm:cxn modelId="{8263ED07-6F95-4140-A793-970D3D0E2C06}" type="presOf" srcId="{B8A693D2-C7F9-4FEA-ADED-3BF5D3C2A96E}" destId="{A61D6625-D369-4416-B78E-D5CB4C3AC79B}" srcOrd="1" destOrd="0" presId="urn:microsoft.com/office/officeart/2005/8/layout/process2"/>
    <dgm:cxn modelId="{DF7D54AA-9F8D-414A-BE91-9272B2080B2D}" type="presOf" srcId="{468DD3A0-B10A-4095-BFA1-BCD39637C3E6}" destId="{DAF979DF-D20A-4FA6-B70A-BF257B7C0185}" srcOrd="0" destOrd="0" presId="urn:microsoft.com/office/officeart/2005/8/layout/process2"/>
    <dgm:cxn modelId="{0775D74D-4E18-4513-955B-D088DB4A9E9D}" type="presOf" srcId="{83E8F0F9-649F-454E-A9BF-9637FA1C6847}" destId="{98A96FE8-9C23-4AF2-9299-AAF882BCFFC4}" srcOrd="0" destOrd="0" presId="urn:microsoft.com/office/officeart/2005/8/layout/process2"/>
    <dgm:cxn modelId="{09FA6167-1AE1-4C82-96CA-DA55F8011469}" type="presOf" srcId="{1E7B139D-396F-4185-8931-F0CED71D2112}" destId="{8C68F63A-C1FC-4138-81CA-1EF3971B760C}" srcOrd="0" destOrd="0" presId="urn:microsoft.com/office/officeart/2005/8/layout/process2"/>
    <dgm:cxn modelId="{77884534-BF88-4631-92F7-1E79BFF43FA3}" srcId="{83E8F0F9-649F-454E-A9BF-9637FA1C6847}" destId="{1E7B139D-396F-4185-8931-F0CED71D2112}" srcOrd="3" destOrd="0" parTransId="{E4FC856F-94CC-4490-B864-B6FFE49BC277}" sibTransId="{679A2192-2582-40D5-BFCC-3FB1D85303B4}"/>
    <dgm:cxn modelId="{C82E0D8B-D65A-4D28-B645-50FFAA562C23}" type="presOf" srcId="{4C9D0621-0A0C-4095-A7B6-C65082DC6708}" destId="{77E27DEE-D137-477C-9482-B06E6E967F85}" srcOrd="0" destOrd="0" presId="urn:microsoft.com/office/officeart/2005/8/layout/process2"/>
    <dgm:cxn modelId="{F8A15F90-890E-46C9-B845-6460A6283747}" type="presOf" srcId="{468DD3A0-B10A-4095-BFA1-BCD39637C3E6}" destId="{645577F2-6F0B-4A8F-96D1-C3B16D361477}" srcOrd="1" destOrd="0" presId="urn:microsoft.com/office/officeart/2005/8/layout/process2"/>
    <dgm:cxn modelId="{07A5CD0E-3082-4B4B-845D-9522E3951B56}" srcId="{83E8F0F9-649F-454E-A9BF-9637FA1C6847}" destId="{D62334DD-102A-413D-B4B3-4E01288B871A}" srcOrd="2" destOrd="0" parTransId="{78137416-B0EA-4E0C-A1F4-CA51E3A02CDB}" sibTransId="{38F8575E-89CD-4157-87C3-F0DDBCB8FF0E}"/>
    <dgm:cxn modelId="{145EA71B-1C1E-4DCF-BC50-DD899ECF3688}" srcId="{83E8F0F9-649F-454E-A9BF-9637FA1C6847}" destId="{4C9D0621-0A0C-4095-A7B6-C65082DC6708}" srcOrd="1" destOrd="0" parTransId="{3077691B-00D4-42D6-A12E-D0AA7AA66005}" sibTransId="{468DD3A0-B10A-4095-BFA1-BCD39637C3E6}"/>
    <dgm:cxn modelId="{EBBE42AD-8BCC-42FA-BCD8-AEA577D4000A}" type="presOf" srcId="{38F8575E-89CD-4157-87C3-F0DDBCB8FF0E}" destId="{2ACE2088-9E94-4761-BC63-E69421289985}" srcOrd="0" destOrd="0" presId="urn:microsoft.com/office/officeart/2005/8/layout/process2"/>
    <dgm:cxn modelId="{8053A4C3-CC83-44F9-BB5C-FA9A02D7012A}" type="presParOf" srcId="{98A96FE8-9C23-4AF2-9299-AAF882BCFFC4}" destId="{4B443A45-EB84-4008-80C4-6B41FD91BF4A}" srcOrd="0" destOrd="0" presId="urn:microsoft.com/office/officeart/2005/8/layout/process2"/>
    <dgm:cxn modelId="{69AA794E-8514-4023-AFC9-1678898AE395}" type="presParOf" srcId="{98A96FE8-9C23-4AF2-9299-AAF882BCFFC4}" destId="{6DCE7512-B2F2-4BE8-8C81-12A9BC62A7BE}" srcOrd="1" destOrd="0" presId="urn:microsoft.com/office/officeart/2005/8/layout/process2"/>
    <dgm:cxn modelId="{EDFA79CA-9B10-4533-A25A-9E4203A8399A}" type="presParOf" srcId="{6DCE7512-B2F2-4BE8-8C81-12A9BC62A7BE}" destId="{A61D6625-D369-4416-B78E-D5CB4C3AC79B}" srcOrd="0" destOrd="0" presId="urn:microsoft.com/office/officeart/2005/8/layout/process2"/>
    <dgm:cxn modelId="{F38F8DAD-B33F-47F2-AC54-244659B277B3}" type="presParOf" srcId="{98A96FE8-9C23-4AF2-9299-AAF882BCFFC4}" destId="{77E27DEE-D137-477C-9482-B06E6E967F85}" srcOrd="2" destOrd="0" presId="urn:microsoft.com/office/officeart/2005/8/layout/process2"/>
    <dgm:cxn modelId="{65C7E077-8E0D-4960-8C66-A8543BB2BECF}" type="presParOf" srcId="{98A96FE8-9C23-4AF2-9299-AAF882BCFFC4}" destId="{DAF979DF-D20A-4FA6-B70A-BF257B7C0185}" srcOrd="3" destOrd="0" presId="urn:microsoft.com/office/officeart/2005/8/layout/process2"/>
    <dgm:cxn modelId="{CB9E454A-F4D6-4AF1-B7BA-B68A0BFEAEA0}" type="presParOf" srcId="{DAF979DF-D20A-4FA6-B70A-BF257B7C0185}" destId="{645577F2-6F0B-4A8F-96D1-C3B16D361477}" srcOrd="0" destOrd="0" presId="urn:microsoft.com/office/officeart/2005/8/layout/process2"/>
    <dgm:cxn modelId="{8E238139-768B-4048-BCB2-65650F873EFC}" type="presParOf" srcId="{98A96FE8-9C23-4AF2-9299-AAF882BCFFC4}" destId="{EE8E613D-4E64-45FC-81C9-80328C003F70}" srcOrd="4" destOrd="0" presId="urn:microsoft.com/office/officeart/2005/8/layout/process2"/>
    <dgm:cxn modelId="{9076E8D3-73CC-4645-8441-BF910FC2B998}" type="presParOf" srcId="{98A96FE8-9C23-4AF2-9299-AAF882BCFFC4}" destId="{2ACE2088-9E94-4761-BC63-E69421289985}" srcOrd="5" destOrd="0" presId="urn:microsoft.com/office/officeart/2005/8/layout/process2"/>
    <dgm:cxn modelId="{97B2CFEA-43FB-465C-A1E7-51B02887A7C0}" type="presParOf" srcId="{2ACE2088-9E94-4761-BC63-E69421289985}" destId="{5FED6E28-F9DA-47FA-A637-F08800A141B5}" srcOrd="0" destOrd="0" presId="urn:microsoft.com/office/officeart/2005/8/layout/process2"/>
    <dgm:cxn modelId="{C079E17A-4FAC-45D8-A96E-5A6BB374FF8C}" type="presParOf" srcId="{98A96FE8-9C23-4AF2-9299-AAF882BCFFC4}" destId="{8C68F63A-C1FC-4138-81CA-1EF3971B760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28E6D0-55B8-40F8-82DD-DF3487320418}"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S"/>
        </a:p>
      </dgm:t>
    </dgm:pt>
    <dgm:pt modelId="{96C76960-A1AA-4E55-A0B4-6BCAB3215724}">
      <dgm:prSet phldrT="[Texto]" custT="1"/>
      <dgm:spPr/>
      <dgm:t>
        <a:bodyPr/>
        <a:lstStyle/>
        <a:p>
          <a:pPr algn="just"/>
          <a:r>
            <a:rPr lang="es-EC" sz="1800" b="0" dirty="0" smtClean="0">
              <a:latin typeface="Arial" panose="020B0604020202020204" pitchFamily="34" charset="0"/>
              <a:cs typeface="Arial" panose="020B0604020202020204" pitchFamily="34" charset="0"/>
            </a:rPr>
            <a:t>Investigar </a:t>
          </a:r>
          <a:r>
            <a:rPr lang="es-EC" sz="1800" b="0" dirty="0" smtClean="0">
              <a:latin typeface="Arial" panose="020B0604020202020204" pitchFamily="34" charset="0"/>
              <a:cs typeface="Arial" panose="020B0604020202020204" pitchFamily="34" charset="0"/>
            </a:rPr>
            <a:t>y actualizar sus conocimientos para desarrollar la conciencia fonológica adecuadamente en niños de 5 a 6 años de la Unidad Educativa “Policía Nacional Sur”.</a:t>
          </a:r>
          <a:endParaRPr lang="es-ES" sz="1800" dirty="0">
            <a:latin typeface="Arial" panose="020B0604020202020204" pitchFamily="34" charset="0"/>
            <a:cs typeface="Arial" panose="020B0604020202020204" pitchFamily="34" charset="0"/>
          </a:endParaRPr>
        </a:p>
      </dgm:t>
    </dgm:pt>
    <dgm:pt modelId="{1249616F-CBA5-47BA-813A-4F272DB4BD6B}" type="parTrans" cxnId="{382C6937-E5A5-4D31-B3B1-4243D712CB89}">
      <dgm:prSet/>
      <dgm:spPr/>
      <dgm:t>
        <a:bodyPr/>
        <a:lstStyle/>
        <a:p>
          <a:endParaRPr lang="es-ES"/>
        </a:p>
      </dgm:t>
    </dgm:pt>
    <dgm:pt modelId="{4CA27288-D613-4C7D-AC4E-F295234157AF}" type="sibTrans" cxnId="{382C6937-E5A5-4D31-B3B1-4243D712CB89}">
      <dgm:prSet/>
      <dgm:spPr/>
      <dgm:t>
        <a:bodyPr/>
        <a:lstStyle/>
        <a:p>
          <a:endParaRPr lang="es-ES"/>
        </a:p>
      </dgm:t>
    </dgm:pt>
    <dgm:pt modelId="{CA0E07BD-B033-4867-82C0-64FA3F8D18C5}">
      <dgm:prSet custT="1"/>
      <dgm:spPr/>
      <dgm:t>
        <a:bodyPr/>
        <a:lstStyle/>
        <a:p>
          <a:pPr algn="just"/>
          <a:r>
            <a:rPr lang="es-EC" sz="1800" b="0" dirty="0" smtClean="0">
              <a:latin typeface="Arial" panose="020B0604020202020204" pitchFamily="34" charset="0"/>
              <a:cs typeface="Arial" panose="020B0604020202020204" pitchFamily="34" charset="0"/>
            </a:rPr>
            <a:t>Realizar </a:t>
          </a:r>
          <a:r>
            <a:rPr lang="es-EC" sz="1800" b="0" dirty="0" smtClean="0">
              <a:latin typeface="Arial" panose="020B0604020202020204" pitchFamily="34" charset="0"/>
              <a:cs typeface="Arial" panose="020B0604020202020204" pitchFamily="34" charset="0"/>
            </a:rPr>
            <a:t>diversas actividades para reforzar las fases de imitación, reproducción y producción de fonemas.</a:t>
          </a:r>
          <a:endParaRPr lang="es-ES" sz="1800" b="1" dirty="0">
            <a:latin typeface="Arial" panose="020B0604020202020204" pitchFamily="34" charset="0"/>
            <a:cs typeface="Arial" panose="020B0604020202020204" pitchFamily="34" charset="0"/>
          </a:endParaRPr>
        </a:p>
      </dgm:t>
    </dgm:pt>
    <dgm:pt modelId="{FFA10347-D19F-477A-90FA-259ED5BCC41C}" type="parTrans" cxnId="{B8A5D15D-1307-46A0-8124-179CA0A3C0B4}">
      <dgm:prSet/>
      <dgm:spPr/>
      <dgm:t>
        <a:bodyPr/>
        <a:lstStyle/>
        <a:p>
          <a:endParaRPr lang="es-ES"/>
        </a:p>
      </dgm:t>
    </dgm:pt>
    <dgm:pt modelId="{3A5C0ADC-C32B-4C12-9386-8A359A5CE6B5}" type="sibTrans" cxnId="{B8A5D15D-1307-46A0-8124-179CA0A3C0B4}">
      <dgm:prSet/>
      <dgm:spPr/>
      <dgm:t>
        <a:bodyPr/>
        <a:lstStyle/>
        <a:p>
          <a:endParaRPr lang="es-ES"/>
        </a:p>
      </dgm:t>
    </dgm:pt>
    <dgm:pt modelId="{136D04F5-9473-4519-A1A5-342F7417B94C}">
      <dgm:prSet custT="1"/>
      <dgm:spPr/>
      <dgm:t>
        <a:bodyPr/>
        <a:lstStyle/>
        <a:p>
          <a:pPr algn="just"/>
          <a:r>
            <a:rPr lang="es-EC" sz="1800" b="0" dirty="0" smtClean="0">
              <a:latin typeface="Arial" panose="020B0604020202020204" pitchFamily="34" charset="0"/>
              <a:cs typeface="Arial" panose="020B0604020202020204" pitchFamily="34" charset="0"/>
            </a:rPr>
            <a:t>Aplicar </a:t>
          </a:r>
          <a:r>
            <a:rPr lang="es-EC" sz="1800" b="0" dirty="0" smtClean="0">
              <a:latin typeface="Arial" panose="020B0604020202020204" pitchFamily="34" charset="0"/>
              <a:cs typeface="Arial" panose="020B0604020202020204" pitchFamily="34" charset="0"/>
            </a:rPr>
            <a:t>la guía didáctica de estrategias para desarrollar la conciencia fonológica en niños de 5 a 6 años.</a:t>
          </a:r>
          <a:endParaRPr lang="es-ES" sz="1800" b="1" dirty="0">
            <a:latin typeface="Arial" panose="020B0604020202020204" pitchFamily="34" charset="0"/>
            <a:cs typeface="Arial" panose="020B0604020202020204" pitchFamily="34" charset="0"/>
          </a:endParaRPr>
        </a:p>
      </dgm:t>
    </dgm:pt>
    <dgm:pt modelId="{B2F67A80-E281-4D59-BFB2-0E601F7E99A1}" type="parTrans" cxnId="{B9DDBA8A-53DF-42A7-8037-F0868C9CC017}">
      <dgm:prSet/>
      <dgm:spPr/>
      <dgm:t>
        <a:bodyPr/>
        <a:lstStyle/>
        <a:p>
          <a:endParaRPr lang="es-ES"/>
        </a:p>
      </dgm:t>
    </dgm:pt>
    <dgm:pt modelId="{D7089B82-AE42-42D0-B5B0-3453757D8B91}" type="sibTrans" cxnId="{B9DDBA8A-53DF-42A7-8037-F0868C9CC017}">
      <dgm:prSet/>
      <dgm:spPr/>
      <dgm:t>
        <a:bodyPr/>
        <a:lstStyle/>
        <a:p>
          <a:endParaRPr lang="es-ES"/>
        </a:p>
      </dgm:t>
    </dgm:pt>
    <dgm:pt modelId="{32F37259-1DF5-43D1-9DAE-FBB948DF51C4}" type="pres">
      <dgm:prSet presAssocID="{1228E6D0-55B8-40F8-82DD-DF3487320418}" presName="linear" presStyleCnt="0">
        <dgm:presLayoutVars>
          <dgm:dir/>
          <dgm:animLvl val="lvl"/>
          <dgm:resizeHandles val="exact"/>
        </dgm:presLayoutVars>
      </dgm:prSet>
      <dgm:spPr/>
      <dgm:t>
        <a:bodyPr/>
        <a:lstStyle/>
        <a:p>
          <a:endParaRPr lang="es-ES"/>
        </a:p>
      </dgm:t>
    </dgm:pt>
    <dgm:pt modelId="{2569D327-F1E0-4B56-B8F2-E566CD6E7BB9}" type="pres">
      <dgm:prSet presAssocID="{96C76960-A1AA-4E55-A0B4-6BCAB3215724}" presName="parentLin" presStyleCnt="0"/>
      <dgm:spPr/>
      <dgm:t>
        <a:bodyPr/>
        <a:lstStyle/>
        <a:p>
          <a:endParaRPr lang="es-ES"/>
        </a:p>
      </dgm:t>
    </dgm:pt>
    <dgm:pt modelId="{6DE1418B-214E-44BD-A5E2-0DF920DCE27E}" type="pres">
      <dgm:prSet presAssocID="{96C76960-A1AA-4E55-A0B4-6BCAB3215724}" presName="parentLeftMargin" presStyleLbl="node1" presStyleIdx="0" presStyleCnt="3"/>
      <dgm:spPr/>
      <dgm:t>
        <a:bodyPr/>
        <a:lstStyle/>
        <a:p>
          <a:endParaRPr lang="es-ES"/>
        </a:p>
      </dgm:t>
    </dgm:pt>
    <dgm:pt modelId="{DA7EC031-7C17-4DB7-A717-693588A28881}" type="pres">
      <dgm:prSet presAssocID="{96C76960-A1AA-4E55-A0B4-6BCAB3215724}" presName="parentText" presStyleLbl="node1" presStyleIdx="0" presStyleCnt="3" custScaleY="159736">
        <dgm:presLayoutVars>
          <dgm:chMax val="0"/>
          <dgm:bulletEnabled val="1"/>
        </dgm:presLayoutVars>
      </dgm:prSet>
      <dgm:spPr/>
      <dgm:t>
        <a:bodyPr/>
        <a:lstStyle/>
        <a:p>
          <a:endParaRPr lang="es-ES"/>
        </a:p>
      </dgm:t>
    </dgm:pt>
    <dgm:pt modelId="{414C59AC-BF2D-4F26-94B8-80121B335A3D}" type="pres">
      <dgm:prSet presAssocID="{96C76960-A1AA-4E55-A0B4-6BCAB3215724}" presName="negativeSpace" presStyleCnt="0"/>
      <dgm:spPr/>
      <dgm:t>
        <a:bodyPr/>
        <a:lstStyle/>
        <a:p>
          <a:endParaRPr lang="es-ES"/>
        </a:p>
      </dgm:t>
    </dgm:pt>
    <dgm:pt modelId="{3C150C33-1B4B-4AF3-946A-CC2256168D26}" type="pres">
      <dgm:prSet presAssocID="{96C76960-A1AA-4E55-A0B4-6BCAB3215724}" presName="childText" presStyleLbl="conFgAcc1" presStyleIdx="0" presStyleCnt="3">
        <dgm:presLayoutVars>
          <dgm:bulletEnabled val="1"/>
        </dgm:presLayoutVars>
      </dgm:prSet>
      <dgm:spPr/>
      <dgm:t>
        <a:bodyPr/>
        <a:lstStyle/>
        <a:p>
          <a:endParaRPr lang="es-ES"/>
        </a:p>
      </dgm:t>
    </dgm:pt>
    <dgm:pt modelId="{262F1FC2-D3F5-4DB2-B545-28D34ECE5B10}" type="pres">
      <dgm:prSet presAssocID="{4CA27288-D613-4C7D-AC4E-F295234157AF}" presName="spaceBetweenRectangles" presStyleCnt="0"/>
      <dgm:spPr/>
      <dgm:t>
        <a:bodyPr/>
        <a:lstStyle/>
        <a:p>
          <a:endParaRPr lang="es-ES"/>
        </a:p>
      </dgm:t>
    </dgm:pt>
    <dgm:pt modelId="{305F67DE-D91F-4AA1-B380-0A736B40C9B6}" type="pres">
      <dgm:prSet presAssocID="{CA0E07BD-B033-4867-82C0-64FA3F8D18C5}" presName="parentLin" presStyleCnt="0"/>
      <dgm:spPr/>
      <dgm:t>
        <a:bodyPr/>
        <a:lstStyle/>
        <a:p>
          <a:endParaRPr lang="es-ES"/>
        </a:p>
      </dgm:t>
    </dgm:pt>
    <dgm:pt modelId="{E0C2EA8D-A844-4BB6-8DE8-664BCCEEC9FD}" type="pres">
      <dgm:prSet presAssocID="{CA0E07BD-B033-4867-82C0-64FA3F8D18C5}" presName="parentLeftMargin" presStyleLbl="node1" presStyleIdx="0" presStyleCnt="3"/>
      <dgm:spPr/>
      <dgm:t>
        <a:bodyPr/>
        <a:lstStyle/>
        <a:p>
          <a:endParaRPr lang="es-ES"/>
        </a:p>
      </dgm:t>
    </dgm:pt>
    <dgm:pt modelId="{0661175F-8BDF-4DAE-AAA7-7022935EC438}" type="pres">
      <dgm:prSet presAssocID="{CA0E07BD-B033-4867-82C0-64FA3F8D18C5}" presName="parentText" presStyleLbl="node1" presStyleIdx="1" presStyleCnt="3">
        <dgm:presLayoutVars>
          <dgm:chMax val="0"/>
          <dgm:bulletEnabled val="1"/>
        </dgm:presLayoutVars>
      </dgm:prSet>
      <dgm:spPr/>
      <dgm:t>
        <a:bodyPr/>
        <a:lstStyle/>
        <a:p>
          <a:endParaRPr lang="es-ES"/>
        </a:p>
      </dgm:t>
    </dgm:pt>
    <dgm:pt modelId="{F04BA971-211D-4CE9-BF39-F746C27B7B55}" type="pres">
      <dgm:prSet presAssocID="{CA0E07BD-B033-4867-82C0-64FA3F8D18C5}" presName="negativeSpace" presStyleCnt="0"/>
      <dgm:spPr/>
      <dgm:t>
        <a:bodyPr/>
        <a:lstStyle/>
        <a:p>
          <a:endParaRPr lang="es-ES"/>
        </a:p>
      </dgm:t>
    </dgm:pt>
    <dgm:pt modelId="{33E7AB57-C6BA-499A-8DC6-7C132C484AAE}" type="pres">
      <dgm:prSet presAssocID="{CA0E07BD-B033-4867-82C0-64FA3F8D18C5}" presName="childText" presStyleLbl="conFgAcc1" presStyleIdx="1" presStyleCnt="3">
        <dgm:presLayoutVars>
          <dgm:bulletEnabled val="1"/>
        </dgm:presLayoutVars>
      </dgm:prSet>
      <dgm:spPr/>
      <dgm:t>
        <a:bodyPr/>
        <a:lstStyle/>
        <a:p>
          <a:endParaRPr lang="es-ES"/>
        </a:p>
      </dgm:t>
    </dgm:pt>
    <dgm:pt modelId="{ACA3C26A-C0E3-48A1-BE85-7AFA1DB15569}" type="pres">
      <dgm:prSet presAssocID="{3A5C0ADC-C32B-4C12-9386-8A359A5CE6B5}" presName="spaceBetweenRectangles" presStyleCnt="0"/>
      <dgm:spPr/>
      <dgm:t>
        <a:bodyPr/>
        <a:lstStyle/>
        <a:p>
          <a:endParaRPr lang="es-ES"/>
        </a:p>
      </dgm:t>
    </dgm:pt>
    <dgm:pt modelId="{9F3994D7-D50C-4F33-BD69-E3818191A3A2}" type="pres">
      <dgm:prSet presAssocID="{136D04F5-9473-4519-A1A5-342F7417B94C}" presName="parentLin" presStyleCnt="0"/>
      <dgm:spPr/>
      <dgm:t>
        <a:bodyPr/>
        <a:lstStyle/>
        <a:p>
          <a:endParaRPr lang="es-ES"/>
        </a:p>
      </dgm:t>
    </dgm:pt>
    <dgm:pt modelId="{F25CACAC-6518-453B-8963-69114E417911}" type="pres">
      <dgm:prSet presAssocID="{136D04F5-9473-4519-A1A5-342F7417B94C}" presName="parentLeftMargin" presStyleLbl="node1" presStyleIdx="1" presStyleCnt="3"/>
      <dgm:spPr/>
      <dgm:t>
        <a:bodyPr/>
        <a:lstStyle/>
        <a:p>
          <a:endParaRPr lang="es-ES"/>
        </a:p>
      </dgm:t>
    </dgm:pt>
    <dgm:pt modelId="{74456AFC-6CAF-4744-806D-B58E68562766}" type="pres">
      <dgm:prSet presAssocID="{136D04F5-9473-4519-A1A5-342F7417B94C}" presName="parentText" presStyleLbl="node1" presStyleIdx="2" presStyleCnt="3">
        <dgm:presLayoutVars>
          <dgm:chMax val="0"/>
          <dgm:bulletEnabled val="1"/>
        </dgm:presLayoutVars>
      </dgm:prSet>
      <dgm:spPr/>
      <dgm:t>
        <a:bodyPr/>
        <a:lstStyle/>
        <a:p>
          <a:endParaRPr lang="es-ES"/>
        </a:p>
      </dgm:t>
    </dgm:pt>
    <dgm:pt modelId="{A990C406-D521-44CF-B0A1-DAFCF138969A}" type="pres">
      <dgm:prSet presAssocID="{136D04F5-9473-4519-A1A5-342F7417B94C}" presName="negativeSpace" presStyleCnt="0"/>
      <dgm:spPr/>
      <dgm:t>
        <a:bodyPr/>
        <a:lstStyle/>
        <a:p>
          <a:endParaRPr lang="es-ES"/>
        </a:p>
      </dgm:t>
    </dgm:pt>
    <dgm:pt modelId="{1CFF9B68-853F-41EF-B829-E65932617514}" type="pres">
      <dgm:prSet presAssocID="{136D04F5-9473-4519-A1A5-342F7417B94C}" presName="childText" presStyleLbl="conFgAcc1" presStyleIdx="2" presStyleCnt="3">
        <dgm:presLayoutVars>
          <dgm:bulletEnabled val="1"/>
        </dgm:presLayoutVars>
      </dgm:prSet>
      <dgm:spPr/>
      <dgm:t>
        <a:bodyPr/>
        <a:lstStyle/>
        <a:p>
          <a:endParaRPr lang="es-ES"/>
        </a:p>
      </dgm:t>
    </dgm:pt>
  </dgm:ptLst>
  <dgm:cxnLst>
    <dgm:cxn modelId="{77F419F1-1BCE-4C83-BB28-F157E2BC3737}" type="presOf" srcId="{136D04F5-9473-4519-A1A5-342F7417B94C}" destId="{F25CACAC-6518-453B-8963-69114E417911}" srcOrd="0" destOrd="0" presId="urn:microsoft.com/office/officeart/2005/8/layout/list1"/>
    <dgm:cxn modelId="{67CB8D7A-80AE-4B14-84A1-299F564BAF27}" type="presOf" srcId="{CA0E07BD-B033-4867-82C0-64FA3F8D18C5}" destId="{E0C2EA8D-A844-4BB6-8DE8-664BCCEEC9FD}" srcOrd="0" destOrd="0" presId="urn:microsoft.com/office/officeart/2005/8/layout/list1"/>
    <dgm:cxn modelId="{382C6937-E5A5-4D31-B3B1-4243D712CB89}" srcId="{1228E6D0-55B8-40F8-82DD-DF3487320418}" destId="{96C76960-A1AA-4E55-A0B4-6BCAB3215724}" srcOrd="0" destOrd="0" parTransId="{1249616F-CBA5-47BA-813A-4F272DB4BD6B}" sibTransId="{4CA27288-D613-4C7D-AC4E-F295234157AF}"/>
    <dgm:cxn modelId="{61AF12F6-7D38-42E2-B126-2CAED93F57D9}" type="presOf" srcId="{96C76960-A1AA-4E55-A0B4-6BCAB3215724}" destId="{DA7EC031-7C17-4DB7-A717-693588A28881}" srcOrd="1" destOrd="0" presId="urn:microsoft.com/office/officeart/2005/8/layout/list1"/>
    <dgm:cxn modelId="{F82B7A64-5E8C-44C3-A246-4A3AA1CB3213}" type="presOf" srcId="{96C76960-A1AA-4E55-A0B4-6BCAB3215724}" destId="{6DE1418B-214E-44BD-A5E2-0DF920DCE27E}" srcOrd="0" destOrd="0" presId="urn:microsoft.com/office/officeart/2005/8/layout/list1"/>
    <dgm:cxn modelId="{B8A5D15D-1307-46A0-8124-179CA0A3C0B4}" srcId="{1228E6D0-55B8-40F8-82DD-DF3487320418}" destId="{CA0E07BD-B033-4867-82C0-64FA3F8D18C5}" srcOrd="1" destOrd="0" parTransId="{FFA10347-D19F-477A-90FA-259ED5BCC41C}" sibTransId="{3A5C0ADC-C32B-4C12-9386-8A359A5CE6B5}"/>
    <dgm:cxn modelId="{EBBACC16-6050-4531-9526-A4417F826D43}" type="presOf" srcId="{136D04F5-9473-4519-A1A5-342F7417B94C}" destId="{74456AFC-6CAF-4744-806D-B58E68562766}" srcOrd="1" destOrd="0" presId="urn:microsoft.com/office/officeart/2005/8/layout/list1"/>
    <dgm:cxn modelId="{B9DDBA8A-53DF-42A7-8037-F0868C9CC017}" srcId="{1228E6D0-55B8-40F8-82DD-DF3487320418}" destId="{136D04F5-9473-4519-A1A5-342F7417B94C}" srcOrd="2" destOrd="0" parTransId="{B2F67A80-E281-4D59-BFB2-0E601F7E99A1}" sibTransId="{D7089B82-AE42-42D0-B5B0-3453757D8B91}"/>
    <dgm:cxn modelId="{C431834A-B851-4F4C-AF41-989061C9E3F3}" type="presOf" srcId="{CA0E07BD-B033-4867-82C0-64FA3F8D18C5}" destId="{0661175F-8BDF-4DAE-AAA7-7022935EC438}" srcOrd="1" destOrd="0" presId="urn:microsoft.com/office/officeart/2005/8/layout/list1"/>
    <dgm:cxn modelId="{0435BF6C-6594-4EDD-880F-7DFEB14ED978}" type="presOf" srcId="{1228E6D0-55B8-40F8-82DD-DF3487320418}" destId="{32F37259-1DF5-43D1-9DAE-FBB948DF51C4}" srcOrd="0" destOrd="0" presId="urn:microsoft.com/office/officeart/2005/8/layout/list1"/>
    <dgm:cxn modelId="{1310BCA5-BCD5-4266-87B2-F5CCCDE4AD60}" type="presParOf" srcId="{32F37259-1DF5-43D1-9DAE-FBB948DF51C4}" destId="{2569D327-F1E0-4B56-B8F2-E566CD6E7BB9}" srcOrd="0" destOrd="0" presId="urn:microsoft.com/office/officeart/2005/8/layout/list1"/>
    <dgm:cxn modelId="{0AB9CD3E-A1B2-43D8-BAAF-B434AB50D240}" type="presParOf" srcId="{2569D327-F1E0-4B56-B8F2-E566CD6E7BB9}" destId="{6DE1418B-214E-44BD-A5E2-0DF920DCE27E}" srcOrd="0" destOrd="0" presId="urn:microsoft.com/office/officeart/2005/8/layout/list1"/>
    <dgm:cxn modelId="{29AA52F3-AF86-4ED1-8250-C29E65426F4B}" type="presParOf" srcId="{2569D327-F1E0-4B56-B8F2-E566CD6E7BB9}" destId="{DA7EC031-7C17-4DB7-A717-693588A28881}" srcOrd="1" destOrd="0" presId="urn:microsoft.com/office/officeart/2005/8/layout/list1"/>
    <dgm:cxn modelId="{C5F7D287-4080-4441-88F7-C55FA0274670}" type="presParOf" srcId="{32F37259-1DF5-43D1-9DAE-FBB948DF51C4}" destId="{414C59AC-BF2D-4F26-94B8-80121B335A3D}" srcOrd="1" destOrd="0" presId="urn:microsoft.com/office/officeart/2005/8/layout/list1"/>
    <dgm:cxn modelId="{D035CD45-1C03-450A-8AE8-30CDF75E7499}" type="presParOf" srcId="{32F37259-1DF5-43D1-9DAE-FBB948DF51C4}" destId="{3C150C33-1B4B-4AF3-946A-CC2256168D26}" srcOrd="2" destOrd="0" presId="urn:microsoft.com/office/officeart/2005/8/layout/list1"/>
    <dgm:cxn modelId="{A23E581C-DFEA-4B53-A63F-6980AAD60972}" type="presParOf" srcId="{32F37259-1DF5-43D1-9DAE-FBB948DF51C4}" destId="{262F1FC2-D3F5-4DB2-B545-28D34ECE5B10}" srcOrd="3" destOrd="0" presId="urn:microsoft.com/office/officeart/2005/8/layout/list1"/>
    <dgm:cxn modelId="{D387F080-5800-42CB-AC2F-063A2EABF7A7}" type="presParOf" srcId="{32F37259-1DF5-43D1-9DAE-FBB948DF51C4}" destId="{305F67DE-D91F-4AA1-B380-0A736B40C9B6}" srcOrd="4" destOrd="0" presId="urn:microsoft.com/office/officeart/2005/8/layout/list1"/>
    <dgm:cxn modelId="{D14B1680-79DB-481B-AE40-AE4B34FEE560}" type="presParOf" srcId="{305F67DE-D91F-4AA1-B380-0A736B40C9B6}" destId="{E0C2EA8D-A844-4BB6-8DE8-664BCCEEC9FD}" srcOrd="0" destOrd="0" presId="urn:microsoft.com/office/officeart/2005/8/layout/list1"/>
    <dgm:cxn modelId="{F3EFDED4-87AC-4683-9105-180391F1233B}" type="presParOf" srcId="{305F67DE-D91F-4AA1-B380-0A736B40C9B6}" destId="{0661175F-8BDF-4DAE-AAA7-7022935EC438}" srcOrd="1" destOrd="0" presId="urn:microsoft.com/office/officeart/2005/8/layout/list1"/>
    <dgm:cxn modelId="{C3B3DC63-A249-4A68-BD65-BF5FFB1B5307}" type="presParOf" srcId="{32F37259-1DF5-43D1-9DAE-FBB948DF51C4}" destId="{F04BA971-211D-4CE9-BF39-F746C27B7B55}" srcOrd="5" destOrd="0" presId="urn:microsoft.com/office/officeart/2005/8/layout/list1"/>
    <dgm:cxn modelId="{F017F62E-8CBE-4B3E-ACF7-B6290D13F04B}" type="presParOf" srcId="{32F37259-1DF5-43D1-9DAE-FBB948DF51C4}" destId="{33E7AB57-C6BA-499A-8DC6-7C132C484AAE}" srcOrd="6" destOrd="0" presId="urn:microsoft.com/office/officeart/2005/8/layout/list1"/>
    <dgm:cxn modelId="{B5045395-03B7-4E1C-B341-6BAA3FD050C8}" type="presParOf" srcId="{32F37259-1DF5-43D1-9DAE-FBB948DF51C4}" destId="{ACA3C26A-C0E3-48A1-BE85-7AFA1DB15569}" srcOrd="7" destOrd="0" presId="urn:microsoft.com/office/officeart/2005/8/layout/list1"/>
    <dgm:cxn modelId="{6D3A0E6E-C3FB-4FDA-8603-4191B24C8408}" type="presParOf" srcId="{32F37259-1DF5-43D1-9DAE-FBB948DF51C4}" destId="{9F3994D7-D50C-4F33-BD69-E3818191A3A2}" srcOrd="8" destOrd="0" presId="urn:microsoft.com/office/officeart/2005/8/layout/list1"/>
    <dgm:cxn modelId="{B0FF0ABA-9044-4C53-8791-B1BC7E78DF50}" type="presParOf" srcId="{9F3994D7-D50C-4F33-BD69-E3818191A3A2}" destId="{F25CACAC-6518-453B-8963-69114E417911}" srcOrd="0" destOrd="0" presId="urn:microsoft.com/office/officeart/2005/8/layout/list1"/>
    <dgm:cxn modelId="{3B2240A3-C3FA-4F39-8D1F-7AF994EE00F2}" type="presParOf" srcId="{9F3994D7-D50C-4F33-BD69-E3818191A3A2}" destId="{74456AFC-6CAF-4744-806D-B58E68562766}" srcOrd="1" destOrd="0" presId="urn:microsoft.com/office/officeart/2005/8/layout/list1"/>
    <dgm:cxn modelId="{4C4DC319-80AF-4D15-AEF5-D5479BBE27AC}" type="presParOf" srcId="{32F37259-1DF5-43D1-9DAE-FBB948DF51C4}" destId="{A990C406-D521-44CF-B0A1-DAFCF138969A}" srcOrd="9" destOrd="0" presId="urn:microsoft.com/office/officeart/2005/8/layout/list1"/>
    <dgm:cxn modelId="{F2B51DE1-2263-4722-BCBA-3580919D6F04}" type="presParOf" srcId="{32F37259-1DF5-43D1-9DAE-FBB948DF51C4}" destId="{1CFF9B68-853F-41EF-B829-E6593261751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969D7-E6F4-419A-B431-0BF87023E10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S"/>
        </a:p>
      </dgm:t>
    </dgm:pt>
    <dgm:pt modelId="{3780AFB1-846B-4BD2-BEAB-9F254051FFF0}">
      <dgm:prSet phldrT="[Texto]" custT="1"/>
      <dgm:spPr/>
      <dgm:t>
        <a:bodyPr/>
        <a:lstStyle/>
        <a:p>
          <a:pPr algn="ctr"/>
          <a:r>
            <a:rPr lang="es-ES" sz="1600" b="1" dirty="0" smtClean="0">
              <a:solidFill>
                <a:schemeClr val="tx1"/>
              </a:solidFill>
              <a:latin typeface="Arial" pitchFamily="34" charset="0"/>
              <a:cs typeface="Arial" pitchFamily="34" charset="0"/>
            </a:rPr>
            <a:t>OBJETIVO GENERAL</a:t>
          </a:r>
          <a:endParaRPr lang="es-ES" sz="1600" b="1" dirty="0">
            <a:solidFill>
              <a:schemeClr val="tx1"/>
            </a:solidFill>
            <a:latin typeface="Arial" pitchFamily="34" charset="0"/>
            <a:cs typeface="Arial" pitchFamily="34" charset="0"/>
          </a:endParaRPr>
        </a:p>
      </dgm:t>
    </dgm:pt>
    <dgm:pt modelId="{1E26EFC9-BDF3-4AA9-8C84-0D64DA714965}" type="parTrans" cxnId="{90FFAF9B-E87E-4F96-AC7A-3532EE0CF448}">
      <dgm:prSet/>
      <dgm:spPr/>
      <dgm:t>
        <a:bodyPr/>
        <a:lstStyle/>
        <a:p>
          <a:endParaRPr lang="es-ES"/>
        </a:p>
      </dgm:t>
    </dgm:pt>
    <dgm:pt modelId="{EFA18689-77F1-4109-BE8F-91E29302DC99}" type="sibTrans" cxnId="{90FFAF9B-E87E-4F96-AC7A-3532EE0CF448}">
      <dgm:prSet/>
      <dgm:spPr/>
      <dgm:t>
        <a:bodyPr/>
        <a:lstStyle/>
        <a:p>
          <a:endParaRPr lang="es-ES"/>
        </a:p>
      </dgm:t>
    </dgm:pt>
    <dgm:pt modelId="{8E7E42EA-BB47-4038-B503-0D70F29383EF}">
      <dgm:prSet phldrT="[Texto]" custT="1"/>
      <dgm:spPr/>
      <dgm:t>
        <a:bodyPr/>
        <a:lstStyle/>
        <a:p>
          <a:pPr algn="just"/>
          <a:r>
            <a:rPr lang="es-EC" sz="1800" dirty="0" smtClean="0">
              <a:latin typeface="Arial" pitchFamily="34" charset="0"/>
              <a:cs typeface="Arial" pitchFamily="34" charset="0"/>
            </a:rPr>
            <a:t>Analizar el desarrollo de la conciencia fonológica niños de 5 a 6 años de la Unidad Educativa “Policía Nacional Sur”.</a:t>
          </a:r>
          <a:endParaRPr lang="es-ES" sz="1800" dirty="0">
            <a:latin typeface="Arial" pitchFamily="34" charset="0"/>
            <a:cs typeface="Arial" pitchFamily="34" charset="0"/>
          </a:endParaRPr>
        </a:p>
      </dgm:t>
    </dgm:pt>
    <dgm:pt modelId="{A9FB31B7-B0FA-4C5C-80E4-4BE6487503CE}" type="parTrans" cxnId="{D61509FD-BB41-4757-BF87-BC213A02057F}">
      <dgm:prSet/>
      <dgm:spPr/>
      <dgm:t>
        <a:bodyPr/>
        <a:lstStyle/>
        <a:p>
          <a:endParaRPr lang="es-ES"/>
        </a:p>
      </dgm:t>
    </dgm:pt>
    <dgm:pt modelId="{80612969-0D49-4FB1-8D1D-1D3DD4A928D0}" type="sibTrans" cxnId="{D61509FD-BB41-4757-BF87-BC213A02057F}">
      <dgm:prSet/>
      <dgm:spPr/>
      <dgm:t>
        <a:bodyPr/>
        <a:lstStyle/>
        <a:p>
          <a:endParaRPr lang="es-ES"/>
        </a:p>
      </dgm:t>
    </dgm:pt>
    <dgm:pt modelId="{84A2118F-5034-43FF-AAF4-06811EB75C9F}">
      <dgm:prSet phldrT="[Texto]" custT="1"/>
      <dgm:spPr/>
      <dgm:t>
        <a:bodyPr/>
        <a:lstStyle/>
        <a:p>
          <a:pPr algn="ctr"/>
          <a:r>
            <a:rPr lang="es-ES" sz="1600" b="1" dirty="0" smtClean="0">
              <a:solidFill>
                <a:schemeClr val="tx1"/>
              </a:solidFill>
              <a:latin typeface="Arial" pitchFamily="34" charset="0"/>
              <a:cs typeface="Arial" pitchFamily="34" charset="0"/>
            </a:rPr>
            <a:t>OBJETIVOS ESPECÍFICOS</a:t>
          </a:r>
          <a:endParaRPr lang="es-ES" sz="1600" b="1" dirty="0">
            <a:solidFill>
              <a:schemeClr val="tx1"/>
            </a:solidFill>
            <a:latin typeface="Arial" pitchFamily="34" charset="0"/>
            <a:cs typeface="Arial" pitchFamily="34" charset="0"/>
          </a:endParaRPr>
        </a:p>
      </dgm:t>
    </dgm:pt>
    <dgm:pt modelId="{9497D300-5CBB-4452-B7C6-E6B6AB69519E}" type="parTrans" cxnId="{D8E3F2F1-FA79-407C-A46F-598F7C25D187}">
      <dgm:prSet/>
      <dgm:spPr/>
      <dgm:t>
        <a:bodyPr/>
        <a:lstStyle/>
        <a:p>
          <a:endParaRPr lang="es-ES"/>
        </a:p>
      </dgm:t>
    </dgm:pt>
    <dgm:pt modelId="{6646CB48-13DE-47A1-9FDF-DBDD2A004160}" type="sibTrans" cxnId="{D8E3F2F1-FA79-407C-A46F-598F7C25D187}">
      <dgm:prSet/>
      <dgm:spPr/>
      <dgm:t>
        <a:bodyPr/>
        <a:lstStyle/>
        <a:p>
          <a:endParaRPr lang="es-ES"/>
        </a:p>
      </dgm:t>
    </dgm:pt>
    <dgm:pt modelId="{AE1AE83F-2AB6-491B-9897-36440DF56113}">
      <dgm:prSet phldrT="[Texto]" custT="1"/>
      <dgm:spPr/>
      <dgm:t>
        <a:bodyPr/>
        <a:lstStyle/>
        <a:p>
          <a:pPr algn="just"/>
          <a:r>
            <a:rPr lang="es-EC" sz="1800" dirty="0" smtClean="0">
              <a:latin typeface="Arial" panose="020B0604020202020204" pitchFamily="34" charset="0"/>
              <a:cs typeface="Arial" panose="020B0604020202020204" pitchFamily="34" charset="0"/>
            </a:rPr>
            <a:t>Determinar las estrategias cognitivas, procedimentales y valorativas aplicadas por las maestras para el desarrollo de la conciencia fonológica en niños de 5 a 6 años de la Unidad Educativa “Policía Nacional Sur”.</a:t>
          </a:r>
          <a:endParaRPr lang="es-ES" sz="1800" dirty="0">
            <a:latin typeface="Arial" pitchFamily="34" charset="0"/>
            <a:cs typeface="Arial" pitchFamily="34" charset="0"/>
          </a:endParaRPr>
        </a:p>
      </dgm:t>
    </dgm:pt>
    <dgm:pt modelId="{6EB36301-6768-4911-BFE6-38D13F4B80EA}" type="parTrans" cxnId="{42FE4125-5ECE-44C3-960E-104E0072CDE5}">
      <dgm:prSet/>
      <dgm:spPr/>
      <dgm:t>
        <a:bodyPr/>
        <a:lstStyle/>
        <a:p>
          <a:endParaRPr lang="es-ES"/>
        </a:p>
      </dgm:t>
    </dgm:pt>
    <dgm:pt modelId="{693CBF1F-D3A3-4CFB-AE38-20D819743697}" type="sibTrans" cxnId="{42FE4125-5ECE-44C3-960E-104E0072CDE5}">
      <dgm:prSet/>
      <dgm:spPr/>
      <dgm:t>
        <a:bodyPr/>
        <a:lstStyle/>
        <a:p>
          <a:endParaRPr lang="es-ES"/>
        </a:p>
      </dgm:t>
    </dgm:pt>
    <dgm:pt modelId="{87ED9ECB-8D53-46EC-A139-84B3A6383B94}">
      <dgm:prSet custT="1"/>
      <dgm:spPr/>
      <dgm:t>
        <a:bodyPr/>
        <a:lstStyle/>
        <a:p>
          <a:pPr algn="just"/>
          <a:r>
            <a:rPr lang="es-EC" sz="1800" dirty="0" smtClean="0">
              <a:latin typeface="Arial" panose="020B0604020202020204" pitchFamily="34" charset="0"/>
              <a:cs typeface="Arial" panose="020B0604020202020204" pitchFamily="34" charset="0"/>
            </a:rPr>
            <a:t>Medir el nivel de desarrollo de la conciencia fonológica en niños de 5 a 6 años de la Unidad Educativa “Policía Nacional Sur”.</a:t>
          </a:r>
          <a:endParaRPr lang="es-ES" sz="1800" dirty="0">
            <a:latin typeface="Arial" panose="020B0604020202020204" pitchFamily="34" charset="0"/>
            <a:cs typeface="Arial" panose="020B0604020202020204" pitchFamily="34" charset="0"/>
          </a:endParaRPr>
        </a:p>
      </dgm:t>
    </dgm:pt>
    <dgm:pt modelId="{3020844D-E2F0-48FF-A392-11AE6F1ED8C5}" type="parTrans" cxnId="{D866367C-5669-43BB-89AB-33BECC68A031}">
      <dgm:prSet/>
      <dgm:spPr/>
      <dgm:t>
        <a:bodyPr/>
        <a:lstStyle/>
        <a:p>
          <a:endParaRPr lang="es-ES"/>
        </a:p>
      </dgm:t>
    </dgm:pt>
    <dgm:pt modelId="{EAD25D71-FF67-4E5D-91CF-2BD007B89521}" type="sibTrans" cxnId="{D866367C-5669-43BB-89AB-33BECC68A031}">
      <dgm:prSet/>
      <dgm:spPr/>
      <dgm:t>
        <a:bodyPr/>
        <a:lstStyle/>
        <a:p>
          <a:endParaRPr lang="es-ES"/>
        </a:p>
      </dgm:t>
    </dgm:pt>
    <dgm:pt modelId="{1A0CA9C2-4F1C-4CC0-B69A-0FA8F7CADD4F}">
      <dgm:prSet custT="1"/>
      <dgm:spPr/>
      <dgm:t>
        <a:bodyPr/>
        <a:lstStyle/>
        <a:p>
          <a:pPr algn="just"/>
          <a:r>
            <a:rPr lang="es-EC" sz="1800" dirty="0" smtClean="0">
              <a:latin typeface="Arial" panose="020B0604020202020204" pitchFamily="34" charset="0"/>
              <a:cs typeface="Arial" panose="020B0604020202020204" pitchFamily="34" charset="0"/>
            </a:rPr>
            <a:t>Diseñar una guía didáctica para optimizar el desarrollo de la conciencia fonológica en niños de 5 a 6 años de la Unidad Educativa “Policía Nacional Sur”.</a:t>
          </a:r>
          <a:endParaRPr lang="es-ES" sz="1800" dirty="0">
            <a:latin typeface="Arial" panose="020B0604020202020204" pitchFamily="34" charset="0"/>
            <a:cs typeface="Arial" panose="020B0604020202020204" pitchFamily="34" charset="0"/>
          </a:endParaRPr>
        </a:p>
      </dgm:t>
    </dgm:pt>
    <dgm:pt modelId="{4BE0DE62-4D18-4C08-B522-2CDA9AD9B04E}" type="parTrans" cxnId="{38715D06-A930-411A-AFDD-7810DCF7EA30}">
      <dgm:prSet/>
      <dgm:spPr/>
      <dgm:t>
        <a:bodyPr/>
        <a:lstStyle/>
        <a:p>
          <a:endParaRPr lang="es-ES"/>
        </a:p>
      </dgm:t>
    </dgm:pt>
    <dgm:pt modelId="{78EF2D1C-4EDE-4282-BF2A-ECFCEEA137B8}" type="sibTrans" cxnId="{38715D06-A930-411A-AFDD-7810DCF7EA30}">
      <dgm:prSet/>
      <dgm:spPr/>
      <dgm:t>
        <a:bodyPr/>
        <a:lstStyle/>
        <a:p>
          <a:endParaRPr lang="es-ES"/>
        </a:p>
      </dgm:t>
    </dgm:pt>
    <dgm:pt modelId="{62C747A2-E2A6-4C82-8F7C-AC20FC6BEA3A}" type="pres">
      <dgm:prSet presAssocID="{072969D7-E6F4-419A-B431-0BF87023E103}" presName="linearFlow" presStyleCnt="0">
        <dgm:presLayoutVars>
          <dgm:dir/>
          <dgm:animLvl val="lvl"/>
          <dgm:resizeHandles val="exact"/>
        </dgm:presLayoutVars>
      </dgm:prSet>
      <dgm:spPr/>
      <dgm:t>
        <a:bodyPr/>
        <a:lstStyle/>
        <a:p>
          <a:endParaRPr lang="es-ES"/>
        </a:p>
      </dgm:t>
    </dgm:pt>
    <dgm:pt modelId="{4DFF5E56-8EEF-46EC-8672-5C140A785B3D}" type="pres">
      <dgm:prSet presAssocID="{3780AFB1-846B-4BD2-BEAB-9F254051FFF0}" presName="composite" presStyleCnt="0"/>
      <dgm:spPr/>
      <dgm:t>
        <a:bodyPr/>
        <a:lstStyle/>
        <a:p>
          <a:endParaRPr lang="es-ES"/>
        </a:p>
      </dgm:t>
    </dgm:pt>
    <dgm:pt modelId="{DF1A0C60-109D-4080-A630-ACDF14D96667}" type="pres">
      <dgm:prSet presAssocID="{3780AFB1-846B-4BD2-BEAB-9F254051FFF0}" presName="parentText" presStyleLbl="alignNode1" presStyleIdx="0" presStyleCnt="2" custScaleX="119750">
        <dgm:presLayoutVars>
          <dgm:chMax val="1"/>
          <dgm:bulletEnabled val="1"/>
        </dgm:presLayoutVars>
      </dgm:prSet>
      <dgm:spPr/>
      <dgm:t>
        <a:bodyPr/>
        <a:lstStyle/>
        <a:p>
          <a:endParaRPr lang="es-ES"/>
        </a:p>
      </dgm:t>
    </dgm:pt>
    <dgm:pt modelId="{EE4C3346-BB04-4B98-BD6A-F577EF1042D9}" type="pres">
      <dgm:prSet presAssocID="{3780AFB1-846B-4BD2-BEAB-9F254051FFF0}" presName="descendantText" presStyleLbl="alignAcc1" presStyleIdx="0" presStyleCnt="2">
        <dgm:presLayoutVars>
          <dgm:bulletEnabled val="1"/>
        </dgm:presLayoutVars>
      </dgm:prSet>
      <dgm:spPr/>
      <dgm:t>
        <a:bodyPr/>
        <a:lstStyle/>
        <a:p>
          <a:endParaRPr lang="es-ES"/>
        </a:p>
      </dgm:t>
    </dgm:pt>
    <dgm:pt modelId="{1CB9705E-C43C-4985-A3C0-E3815F8DF361}" type="pres">
      <dgm:prSet presAssocID="{EFA18689-77F1-4109-BE8F-91E29302DC99}" presName="sp" presStyleCnt="0"/>
      <dgm:spPr/>
      <dgm:t>
        <a:bodyPr/>
        <a:lstStyle/>
        <a:p>
          <a:endParaRPr lang="es-ES"/>
        </a:p>
      </dgm:t>
    </dgm:pt>
    <dgm:pt modelId="{8139B69D-6B42-4708-8A0C-C4845AF16433}" type="pres">
      <dgm:prSet presAssocID="{84A2118F-5034-43FF-AAF4-06811EB75C9F}" presName="composite" presStyleCnt="0"/>
      <dgm:spPr/>
      <dgm:t>
        <a:bodyPr/>
        <a:lstStyle/>
        <a:p>
          <a:endParaRPr lang="es-ES"/>
        </a:p>
      </dgm:t>
    </dgm:pt>
    <dgm:pt modelId="{CC995626-95E6-40D9-826F-1E1F39C01E11}" type="pres">
      <dgm:prSet presAssocID="{84A2118F-5034-43FF-AAF4-06811EB75C9F}" presName="parentText" presStyleLbl="alignNode1" presStyleIdx="1" presStyleCnt="2" custScaleX="113167">
        <dgm:presLayoutVars>
          <dgm:chMax val="1"/>
          <dgm:bulletEnabled val="1"/>
        </dgm:presLayoutVars>
      </dgm:prSet>
      <dgm:spPr/>
      <dgm:t>
        <a:bodyPr/>
        <a:lstStyle/>
        <a:p>
          <a:endParaRPr lang="es-ES"/>
        </a:p>
      </dgm:t>
    </dgm:pt>
    <dgm:pt modelId="{F63C096A-1510-4662-9EC3-936B16A12B84}" type="pres">
      <dgm:prSet presAssocID="{84A2118F-5034-43FF-AAF4-06811EB75C9F}" presName="descendantText" presStyleLbl="alignAcc1" presStyleIdx="1" presStyleCnt="2" custScaleX="97635" custScaleY="243071" custLinFactNeighborX="1328" custLinFactNeighborY="-1573">
        <dgm:presLayoutVars>
          <dgm:bulletEnabled val="1"/>
        </dgm:presLayoutVars>
      </dgm:prSet>
      <dgm:spPr/>
      <dgm:t>
        <a:bodyPr/>
        <a:lstStyle/>
        <a:p>
          <a:endParaRPr lang="es-ES"/>
        </a:p>
      </dgm:t>
    </dgm:pt>
  </dgm:ptLst>
  <dgm:cxnLst>
    <dgm:cxn modelId="{CC1B1B35-F601-4DDC-ADF8-0ABCBA50316E}" type="presOf" srcId="{84A2118F-5034-43FF-AAF4-06811EB75C9F}" destId="{CC995626-95E6-40D9-826F-1E1F39C01E11}" srcOrd="0" destOrd="0" presId="urn:microsoft.com/office/officeart/2005/8/layout/chevron2"/>
    <dgm:cxn modelId="{38715D06-A930-411A-AFDD-7810DCF7EA30}" srcId="{84A2118F-5034-43FF-AAF4-06811EB75C9F}" destId="{1A0CA9C2-4F1C-4CC0-B69A-0FA8F7CADD4F}" srcOrd="2" destOrd="0" parTransId="{4BE0DE62-4D18-4C08-B522-2CDA9AD9B04E}" sibTransId="{78EF2D1C-4EDE-4282-BF2A-ECFCEEA137B8}"/>
    <dgm:cxn modelId="{D8E3F2F1-FA79-407C-A46F-598F7C25D187}" srcId="{072969D7-E6F4-419A-B431-0BF87023E103}" destId="{84A2118F-5034-43FF-AAF4-06811EB75C9F}" srcOrd="1" destOrd="0" parTransId="{9497D300-5CBB-4452-B7C6-E6B6AB69519E}" sibTransId="{6646CB48-13DE-47A1-9FDF-DBDD2A004160}"/>
    <dgm:cxn modelId="{6E16EF69-BB9A-4662-B50D-491FF6ECF2E3}" type="presOf" srcId="{1A0CA9C2-4F1C-4CC0-B69A-0FA8F7CADD4F}" destId="{F63C096A-1510-4662-9EC3-936B16A12B84}" srcOrd="0" destOrd="2" presId="urn:microsoft.com/office/officeart/2005/8/layout/chevron2"/>
    <dgm:cxn modelId="{225741CC-1757-4436-9B54-8410F7D34557}" type="presOf" srcId="{87ED9ECB-8D53-46EC-A139-84B3A6383B94}" destId="{F63C096A-1510-4662-9EC3-936B16A12B84}" srcOrd="0" destOrd="1" presId="urn:microsoft.com/office/officeart/2005/8/layout/chevron2"/>
    <dgm:cxn modelId="{90FFAF9B-E87E-4F96-AC7A-3532EE0CF448}" srcId="{072969D7-E6F4-419A-B431-0BF87023E103}" destId="{3780AFB1-846B-4BD2-BEAB-9F254051FFF0}" srcOrd="0" destOrd="0" parTransId="{1E26EFC9-BDF3-4AA9-8C84-0D64DA714965}" sibTransId="{EFA18689-77F1-4109-BE8F-91E29302DC99}"/>
    <dgm:cxn modelId="{CDD002E9-09B8-4C45-AF21-2014D84066F6}" type="presOf" srcId="{AE1AE83F-2AB6-491B-9897-36440DF56113}" destId="{F63C096A-1510-4662-9EC3-936B16A12B84}" srcOrd="0" destOrd="0" presId="urn:microsoft.com/office/officeart/2005/8/layout/chevron2"/>
    <dgm:cxn modelId="{461DC780-9ADE-409A-8281-06BCFB6E97AF}" type="presOf" srcId="{3780AFB1-846B-4BD2-BEAB-9F254051FFF0}" destId="{DF1A0C60-109D-4080-A630-ACDF14D96667}" srcOrd="0" destOrd="0" presId="urn:microsoft.com/office/officeart/2005/8/layout/chevron2"/>
    <dgm:cxn modelId="{44709FF2-5991-4EC1-9A13-00DFD563FC9E}" type="presOf" srcId="{8E7E42EA-BB47-4038-B503-0D70F29383EF}" destId="{EE4C3346-BB04-4B98-BD6A-F577EF1042D9}" srcOrd="0" destOrd="0" presId="urn:microsoft.com/office/officeart/2005/8/layout/chevron2"/>
    <dgm:cxn modelId="{87279C11-4093-418E-9548-DB473A587DD6}" type="presOf" srcId="{072969D7-E6F4-419A-B431-0BF87023E103}" destId="{62C747A2-E2A6-4C82-8F7C-AC20FC6BEA3A}" srcOrd="0" destOrd="0" presId="urn:microsoft.com/office/officeart/2005/8/layout/chevron2"/>
    <dgm:cxn modelId="{42FE4125-5ECE-44C3-960E-104E0072CDE5}" srcId="{84A2118F-5034-43FF-AAF4-06811EB75C9F}" destId="{AE1AE83F-2AB6-491B-9897-36440DF56113}" srcOrd="0" destOrd="0" parTransId="{6EB36301-6768-4911-BFE6-38D13F4B80EA}" sibTransId="{693CBF1F-D3A3-4CFB-AE38-20D819743697}"/>
    <dgm:cxn modelId="{D61509FD-BB41-4757-BF87-BC213A02057F}" srcId="{3780AFB1-846B-4BD2-BEAB-9F254051FFF0}" destId="{8E7E42EA-BB47-4038-B503-0D70F29383EF}" srcOrd="0" destOrd="0" parTransId="{A9FB31B7-B0FA-4C5C-80E4-4BE6487503CE}" sibTransId="{80612969-0D49-4FB1-8D1D-1D3DD4A928D0}"/>
    <dgm:cxn modelId="{D866367C-5669-43BB-89AB-33BECC68A031}" srcId="{84A2118F-5034-43FF-AAF4-06811EB75C9F}" destId="{87ED9ECB-8D53-46EC-A139-84B3A6383B94}" srcOrd="1" destOrd="0" parTransId="{3020844D-E2F0-48FF-A392-11AE6F1ED8C5}" sibTransId="{EAD25D71-FF67-4E5D-91CF-2BD007B89521}"/>
    <dgm:cxn modelId="{E0C950CA-39D7-4B2A-870C-7A8ACFD403B3}" type="presParOf" srcId="{62C747A2-E2A6-4C82-8F7C-AC20FC6BEA3A}" destId="{4DFF5E56-8EEF-46EC-8672-5C140A785B3D}" srcOrd="0" destOrd="0" presId="urn:microsoft.com/office/officeart/2005/8/layout/chevron2"/>
    <dgm:cxn modelId="{7ED0562D-EC03-41CD-95BE-26D21011DEF4}" type="presParOf" srcId="{4DFF5E56-8EEF-46EC-8672-5C140A785B3D}" destId="{DF1A0C60-109D-4080-A630-ACDF14D96667}" srcOrd="0" destOrd="0" presId="urn:microsoft.com/office/officeart/2005/8/layout/chevron2"/>
    <dgm:cxn modelId="{C9476DDB-BA9C-409D-A0F3-3BF15A032E9F}" type="presParOf" srcId="{4DFF5E56-8EEF-46EC-8672-5C140A785B3D}" destId="{EE4C3346-BB04-4B98-BD6A-F577EF1042D9}" srcOrd="1" destOrd="0" presId="urn:microsoft.com/office/officeart/2005/8/layout/chevron2"/>
    <dgm:cxn modelId="{BA886A7F-7922-4A73-B7F2-1FE21ADB1ECC}" type="presParOf" srcId="{62C747A2-E2A6-4C82-8F7C-AC20FC6BEA3A}" destId="{1CB9705E-C43C-4985-A3C0-E3815F8DF361}" srcOrd="1" destOrd="0" presId="urn:microsoft.com/office/officeart/2005/8/layout/chevron2"/>
    <dgm:cxn modelId="{95B39A9C-7855-4EC9-A2BE-503132D6FFDE}" type="presParOf" srcId="{62C747A2-E2A6-4C82-8F7C-AC20FC6BEA3A}" destId="{8139B69D-6B42-4708-8A0C-C4845AF16433}" srcOrd="2" destOrd="0" presId="urn:microsoft.com/office/officeart/2005/8/layout/chevron2"/>
    <dgm:cxn modelId="{BDDCCE95-9D73-489D-9F0A-742F437CCBC5}" type="presParOf" srcId="{8139B69D-6B42-4708-8A0C-C4845AF16433}" destId="{CC995626-95E6-40D9-826F-1E1F39C01E11}" srcOrd="0" destOrd="0" presId="urn:microsoft.com/office/officeart/2005/8/layout/chevron2"/>
    <dgm:cxn modelId="{BFE71684-6115-4A70-A13F-64E5731DDC8B}" type="presParOf" srcId="{8139B69D-6B42-4708-8A0C-C4845AF16433}" destId="{F63C096A-1510-4662-9EC3-936B16A12B8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F965A-2757-44E8-923C-0336E1189D37}"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F999C0CD-1042-460A-B5FA-EBDE09959213}">
      <dgm:prSet phldrT="[Texto]" custT="1"/>
      <dgm:spPr/>
      <dgm:t>
        <a:bodyPr/>
        <a:lstStyle/>
        <a:p>
          <a:r>
            <a:rPr lang="es-ES" sz="1500" dirty="0" smtClean="0">
              <a:solidFill>
                <a:schemeClr val="tx1"/>
              </a:solidFill>
              <a:latin typeface="Arial" pitchFamily="34" charset="0"/>
              <a:cs typeface="Arial" pitchFamily="34" charset="0"/>
            </a:rPr>
            <a:t>Permite diferenciar las unidades sonoras.</a:t>
          </a:r>
          <a:endParaRPr lang="es-ES" sz="1500" dirty="0">
            <a:solidFill>
              <a:schemeClr val="tx1"/>
            </a:solidFill>
            <a:latin typeface="Arial" pitchFamily="34" charset="0"/>
            <a:cs typeface="Arial" pitchFamily="34" charset="0"/>
          </a:endParaRPr>
        </a:p>
      </dgm:t>
    </dgm:pt>
    <dgm:pt modelId="{4BBC261E-2FD0-4904-ABCA-1AE9596D992D}" type="parTrans" cxnId="{FDD12D5D-534C-4B1B-A155-81507761FD72}">
      <dgm:prSet/>
      <dgm:spPr/>
      <dgm:t>
        <a:bodyPr/>
        <a:lstStyle/>
        <a:p>
          <a:endParaRPr lang="es-ES"/>
        </a:p>
      </dgm:t>
    </dgm:pt>
    <dgm:pt modelId="{09B58CE6-55F1-4CFC-9856-3499F0ADD752}" type="sibTrans" cxnId="{FDD12D5D-534C-4B1B-A155-81507761FD72}">
      <dgm:prSet/>
      <dgm:spPr/>
      <dgm:t>
        <a:bodyPr/>
        <a:lstStyle/>
        <a:p>
          <a:endParaRPr lang="es-ES"/>
        </a:p>
      </dgm:t>
    </dgm:pt>
    <dgm:pt modelId="{D6716BB2-0905-474D-B91C-DEE17A10F720}">
      <dgm:prSet phldrT="[Texto]" custT="1"/>
      <dgm:spPr/>
      <dgm:t>
        <a:bodyPr/>
        <a:lstStyle/>
        <a:p>
          <a:r>
            <a:rPr lang="es-ES" sz="1500" dirty="0" smtClean="0">
              <a:solidFill>
                <a:schemeClr val="tx1"/>
              </a:solidFill>
              <a:latin typeface="Arial" pitchFamily="34" charset="0"/>
              <a:cs typeface="Arial" pitchFamily="34" charset="0"/>
            </a:rPr>
            <a:t>Es requisito para el aprendizaje de la lectura y escritura en años posteriores.</a:t>
          </a:r>
          <a:endParaRPr lang="es-ES" sz="1500" dirty="0">
            <a:solidFill>
              <a:schemeClr val="tx1"/>
            </a:solidFill>
            <a:latin typeface="Arial" pitchFamily="34" charset="0"/>
            <a:cs typeface="Arial" pitchFamily="34" charset="0"/>
          </a:endParaRPr>
        </a:p>
      </dgm:t>
    </dgm:pt>
    <dgm:pt modelId="{828316C7-167B-4D2A-BA5D-6920DDD1695F}" type="parTrans" cxnId="{22CEAA80-64B0-4F90-949F-B1164E807771}">
      <dgm:prSet/>
      <dgm:spPr/>
      <dgm:t>
        <a:bodyPr/>
        <a:lstStyle/>
        <a:p>
          <a:endParaRPr lang="es-ES"/>
        </a:p>
      </dgm:t>
    </dgm:pt>
    <dgm:pt modelId="{32668F1F-4B4E-46BA-B568-95F66AFDB344}" type="sibTrans" cxnId="{22CEAA80-64B0-4F90-949F-B1164E807771}">
      <dgm:prSet/>
      <dgm:spPr/>
      <dgm:t>
        <a:bodyPr/>
        <a:lstStyle/>
        <a:p>
          <a:endParaRPr lang="es-ES"/>
        </a:p>
      </dgm:t>
    </dgm:pt>
    <dgm:pt modelId="{0E3FD280-D87F-408B-B163-BD6F8768F0FB}">
      <dgm:prSet phldrT="[Texto]" custT="1"/>
      <dgm:spPr/>
      <dgm:t>
        <a:bodyPr/>
        <a:lstStyle/>
        <a:p>
          <a:r>
            <a:rPr lang="es-ES" sz="1500" dirty="0" smtClean="0">
              <a:solidFill>
                <a:schemeClr val="tx1"/>
              </a:solidFill>
              <a:latin typeface="Arial" pitchFamily="34" charset="0"/>
              <a:cs typeface="Arial" pitchFamily="34" charset="0"/>
            </a:rPr>
            <a:t>Contribuye a la ortografía en edades posteriores.</a:t>
          </a:r>
          <a:endParaRPr lang="es-ES" sz="1500" dirty="0">
            <a:solidFill>
              <a:schemeClr val="tx1"/>
            </a:solidFill>
            <a:latin typeface="Arial" pitchFamily="34" charset="0"/>
            <a:cs typeface="Arial" pitchFamily="34" charset="0"/>
          </a:endParaRPr>
        </a:p>
      </dgm:t>
    </dgm:pt>
    <dgm:pt modelId="{182219B5-81DD-4076-9D7E-DD411473DF1C}" type="parTrans" cxnId="{2848857D-8FE5-481A-A384-5291300DDF8D}">
      <dgm:prSet/>
      <dgm:spPr/>
      <dgm:t>
        <a:bodyPr/>
        <a:lstStyle/>
        <a:p>
          <a:endParaRPr lang="es-ES"/>
        </a:p>
      </dgm:t>
    </dgm:pt>
    <dgm:pt modelId="{D2CF61ED-06A6-437A-A065-795EF3744E18}" type="sibTrans" cxnId="{2848857D-8FE5-481A-A384-5291300DDF8D}">
      <dgm:prSet/>
      <dgm:spPr/>
      <dgm:t>
        <a:bodyPr/>
        <a:lstStyle/>
        <a:p>
          <a:endParaRPr lang="es-ES"/>
        </a:p>
      </dgm:t>
    </dgm:pt>
    <dgm:pt modelId="{B61CFC8A-93F3-4518-8915-0866028ED6E2}">
      <dgm:prSet phldrT="[Texto]" custT="1"/>
      <dgm:spPr/>
      <dgm:t>
        <a:bodyPr/>
        <a:lstStyle/>
        <a:p>
          <a:r>
            <a:rPr lang="es-ES" sz="1500" dirty="0" smtClean="0">
              <a:solidFill>
                <a:schemeClr val="tx1"/>
              </a:solidFill>
              <a:latin typeface="Arial" pitchFamily="34" charset="0"/>
              <a:cs typeface="Arial" pitchFamily="34" charset="0"/>
            </a:rPr>
            <a:t>Enriquece el vocabulario.</a:t>
          </a:r>
          <a:endParaRPr lang="es-ES" sz="1500" dirty="0">
            <a:solidFill>
              <a:schemeClr val="tx1"/>
            </a:solidFill>
            <a:latin typeface="Arial" pitchFamily="34" charset="0"/>
            <a:cs typeface="Arial" pitchFamily="34" charset="0"/>
          </a:endParaRPr>
        </a:p>
      </dgm:t>
    </dgm:pt>
    <dgm:pt modelId="{118C480C-EE96-4FB1-893A-D7008E8B7024}" type="parTrans" cxnId="{0F3BA731-4879-4914-BBA0-3319DF9FBB9C}">
      <dgm:prSet/>
      <dgm:spPr/>
      <dgm:t>
        <a:bodyPr/>
        <a:lstStyle/>
        <a:p>
          <a:endParaRPr lang="es-ES"/>
        </a:p>
      </dgm:t>
    </dgm:pt>
    <dgm:pt modelId="{4E7C8267-7A35-4625-9875-D14F5C11A1A6}" type="sibTrans" cxnId="{0F3BA731-4879-4914-BBA0-3319DF9FBB9C}">
      <dgm:prSet/>
      <dgm:spPr/>
      <dgm:t>
        <a:bodyPr/>
        <a:lstStyle/>
        <a:p>
          <a:endParaRPr lang="es-ES"/>
        </a:p>
      </dgm:t>
    </dgm:pt>
    <dgm:pt modelId="{0A591632-19B8-4B97-A663-8DE65747BA34}">
      <dgm:prSet phldrT="[Texto]" custT="1"/>
      <dgm:spPr/>
      <dgm:t>
        <a:bodyPr/>
        <a:lstStyle/>
        <a:p>
          <a:r>
            <a:rPr lang="es-ES" sz="1500" dirty="0" smtClean="0">
              <a:solidFill>
                <a:schemeClr val="tx1"/>
              </a:solidFill>
              <a:latin typeface="Arial" pitchFamily="34" charset="0"/>
              <a:cs typeface="Arial" pitchFamily="34" charset="0"/>
            </a:rPr>
            <a:t>Pronunciación de las palabras.</a:t>
          </a:r>
          <a:endParaRPr lang="es-ES" sz="1500" dirty="0">
            <a:solidFill>
              <a:schemeClr val="tx1"/>
            </a:solidFill>
            <a:latin typeface="Arial" pitchFamily="34" charset="0"/>
            <a:cs typeface="Arial" pitchFamily="34" charset="0"/>
          </a:endParaRPr>
        </a:p>
      </dgm:t>
    </dgm:pt>
    <dgm:pt modelId="{E1421EB7-9465-4BE2-B8CA-C337566AB2BC}" type="parTrans" cxnId="{2E8E3F6E-CF41-44D4-88CA-13E259F60F92}">
      <dgm:prSet/>
      <dgm:spPr/>
      <dgm:t>
        <a:bodyPr/>
        <a:lstStyle/>
        <a:p>
          <a:endParaRPr lang="es-ES"/>
        </a:p>
      </dgm:t>
    </dgm:pt>
    <dgm:pt modelId="{25912517-F8A3-4055-9275-6AFF19B91D31}" type="sibTrans" cxnId="{2E8E3F6E-CF41-44D4-88CA-13E259F60F92}">
      <dgm:prSet/>
      <dgm:spPr/>
      <dgm:t>
        <a:bodyPr/>
        <a:lstStyle/>
        <a:p>
          <a:endParaRPr lang="es-ES"/>
        </a:p>
      </dgm:t>
    </dgm:pt>
    <dgm:pt modelId="{43DB94C0-754A-4564-B3EF-6137E21AD0AC}" type="pres">
      <dgm:prSet presAssocID="{883F965A-2757-44E8-923C-0336E1189D37}" presName="diagram" presStyleCnt="0">
        <dgm:presLayoutVars>
          <dgm:dir/>
          <dgm:resizeHandles val="exact"/>
        </dgm:presLayoutVars>
      </dgm:prSet>
      <dgm:spPr/>
      <dgm:t>
        <a:bodyPr/>
        <a:lstStyle/>
        <a:p>
          <a:endParaRPr lang="es-ES"/>
        </a:p>
      </dgm:t>
    </dgm:pt>
    <dgm:pt modelId="{F65B4DB4-5E6B-411A-A1CF-05B7260DB0BF}" type="pres">
      <dgm:prSet presAssocID="{F999C0CD-1042-460A-B5FA-EBDE09959213}" presName="node" presStyleLbl="node1" presStyleIdx="0" presStyleCnt="5">
        <dgm:presLayoutVars>
          <dgm:bulletEnabled val="1"/>
        </dgm:presLayoutVars>
      </dgm:prSet>
      <dgm:spPr/>
      <dgm:t>
        <a:bodyPr/>
        <a:lstStyle/>
        <a:p>
          <a:endParaRPr lang="es-ES"/>
        </a:p>
      </dgm:t>
    </dgm:pt>
    <dgm:pt modelId="{8886B721-5DCD-4F5F-81FD-1CA70CAE6DE1}" type="pres">
      <dgm:prSet presAssocID="{09B58CE6-55F1-4CFC-9856-3499F0ADD752}" presName="sibTrans" presStyleLbl="sibTrans2D1" presStyleIdx="0" presStyleCnt="4"/>
      <dgm:spPr/>
      <dgm:t>
        <a:bodyPr/>
        <a:lstStyle/>
        <a:p>
          <a:endParaRPr lang="es-ES"/>
        </a:p>
      </dgm:t>
    </dgm:pt>
    <dgm:pt modelId="{2F14AF4D-ED56-4DDD-836E-308876E32735}" type="pres">
      <dgm:prSet presAssocID="{09B58CE6-55F1-4CFC-9856-3499F0ADD752}" presName="connectorText" presStyleLbl="sibTrans2D1" presStyleIdx="0" presStyleCnt="4"/>
      <dgm:spPr/>
      <dgm:t>
        <a:bodyPr/>
        <a:lstStyle/>
        <a:p>
          <a:endParaRPr lang="es-ES"/>
        </a:p>
      </dgm:t>
    </dgm:pt>
    <dgm:pt modelId="{D1765738-7423-4B80-9E12-BCE2CFFAE414}" type="pres">
      <dgm:prSet presAssocID="{B61CFC8A-93F3-4518-8915-0866028ED6E2}" presName="node" presStyleLbl="node1" presStyleIdx="1" presStyleCnt="5">
        <dgm:presLayoutVars>
          <dgm:bulletEnabled val="1"/>
        </dgm:presLayoutVars>
      </dgm:prSet>
      <dgm:spPr/>
      <dgm:t>
        <a:bodyPr/>
        <a:lstStyle/>
        <a:p>
          <a:endParaRPr lang="es-ES"/>
        </a:p>
      </dgm:t>
    </dgm:pt>
    <dgm:pt modelId="{CE7F1A74-AF57-4DFA-A468-6D388DCE750B}" type="pres">
      <dgm:prSet presAssocID="{4E7C8267-7A35-4625-9875-D14F5C11A1A6}" presName="sibTrans" presStyleLbl="sibTrans2D1" presStyleIdx="1" presStyleCnt="4"/>
      <dgm:spPr/>
      <dgm:t>
        <a:bodyPr/>
        <a:lstStyle/>
        <a:p>
          <a:endParaRPr lang="es-ES"/>
        </a:p>
      </dgm:t>
    </dgm:pt>
    <dgm:pt modelId="{1D182EAB-FCA7-40D8-8000-8BDF9A52B479}" type="pres">
      <dgm:prSet presAssocID="{4E7C8267-7A35-4625-9875-D14F5C11A1A6}" presName="connectorText" presStyleLbl="sibTrans2D1" presStyleIdx="1" presStyleCnt="4"/>
      <dgm:spPr/>
      <dgm:t>
        <a:bodyPr/>
        <a:lstStyle/>
        <a:p>
          <a:endParaRPr lang="es-ES"/>
        </a:p>
      </dgm:t>
    </dgm:pt>
    <dgm:pt modelId="{04569E0B-4218-4046-82AB-28C7CE88123B}" type="pres">
      <dgm:prSet presAssocID="{0A591632-19B8-4B97-A663-8DE65747BA34}" presName="node" presStyleLbl="node1" presStyleIdx="2" presStyleCnt="5">
        <dgm:presLayoutVars>
          <dgm:bulletEnabled val="1"/>
        </dgm:presLayoutVars>
      </dgm:prSet>
      <dgm:spPr/>
      <dgm:t>
        <a:bodyPr/>
        <a:lstStyle/>
        <a:p>
          <a:endParaRPr lang="es-ES"/>
        </a:p>
      </dgm:t>
    </dgm:pt>
    <dgm:pt modelId="{FF19BAB0-6EC0-47F9-8D3F-B161726B2793}" type="pres">
      <dgm:prSet presAssocID="{25912517-F8A3-4055-9275-6AFF19B91D31}" presName="sibTrans" presStyleLbl="sibTrans2D1" presStyleIdx="2" presStyleCnt="4"/>
      <dgm:spPr/>
      <dgm:t>
        <a:bodyPr/>
        <a:lstStyle/>
        <a:p>
          <a:endParaRPr lang="es-ES"/>
        </a:p>
      </dgm:t>
    </dgm:pt>
    <dgm:pt modelId="{17C968FC-7A6D-4412-9D26-4F1B64EC6DEC}" type="pres">
      <dgm:prSet presAssocID="{25912517-F8A3-4055-9275-6AFF19B91D31}" presName="connectorText" presStyleLbl="sibTrans2D1" presStyleIdx="2" presStyleCnt="4"/>
      <dgm:spPr/>
      <dgm:t>
        <a:bodyPr/>
        <a:lstStyle/>
        <a:p>
          <a:endParaRPr lang="es-ES"/>
        </a:p>
      </dgm:t>
    </dgm:pt>
    <dgm:pt modelId="{3CB8DF5F-6999-40E9-8973-237261819DE6}" type="pres">
      <dgm:prSet presAssocID="{D6716BB2-0905-474D-B91C-DEE17A10F720}" presName="node" presStyleLbl="node1" presStyleIdx="3" presStyleCnt="5">
        <dgm:presLayoutVars>
          <dgm:bulletEnabled val="1"/>
        </dgm:presLayoutVars>
      </dgm:prSet>
      <dgm:spPr/>
      <dgm:t>
        <a:bodyPr/>
        <a:lstStyle/>
        <a:p>
          <a:endParaRPr lang="es-ES"/>
        </a:p>
      </dgm:t>
    </dgm:pt>
    <dgm:pt modelId="{F32F2F30-E870-4424-94F4-821053241CB0}" type="pres">
      <dgm:prSet presAssocID="{32668F1F-4B4E-46BA-B568-95F66AFDB344}" presName="sibTrans" presStyleLbl="sibTrans2D1" presStyleIdx="3" presStyleCnt="4"/>
      <dgm:spPr/>
      <dgm:t>
        <a:bodyPr/>
        <a:lstStyle/>
        <a:p>
          <a:endParaRPr lang="es-ES"/>
        </a:p>
      </dgm:t>
    </dgm:pt>
    <dgm:pt modelId="{52578660-B4CF-4282-B5BA-2209EBCD47EC}" type="pres">
      <dgm:prSet presAssocID="{32668F1F-4B4E-46BA-B568-95F66AFDB344}" presName="connectorText" presStyleLbl="sibTrans2D1" presStyleIdx="3" presStyleCnt="4"/>
      <dgm:spPr/>
      <dgm:t>
        <a:bodyPr/>
        <a:lstStyle/>
        <a:p>
          <a:endParaRPr lang="es-ES"/>
        </a:p>
      </dgm:t>
    </dgm:pt>
    <dgm:pt modelId="{861EC1F9-21B6-4952-A2FA-68F62AE2ABF3}" type="pres">
      <dgm:prSet presAssocID="{0E3FD280-D87F-408B-B163-BD6F8768F0FB}" presName="node" presStyleLbl="node1" presStyleIdx="4" presStyleCnt="5">
        <dgm:presLayoutVars>
          <dgm:bulletEnabled val="1"/>
        </dgm:presLayoutVars>
      </dgm:prSet>
      <dgm:spPr/>
      <dgm:t>
        <a:bodyPr/>
        <a:lstStyle/>
        <a:p>
          <a:endParaRPr lang="es-ES"/>
        </a:p>
      </dgm:t>
    </dgm:pt>
  </dgm:ptLst>
  <dgm:cxnLst>
    <dgm:cxn modelId="{C12FE35A-6ECA-4DA4-9F87-F53F42A4D782}" type="presOf" srcId="{4E7C8267-7A35-4625-9875-D14F5C11A1A6}" destId="{CE7F1A74-AF57-4DFA-A468-6D388DCE750B}" srcOrd="0" destOrd="0" presId="urn:microsoft.com/office/officeart/2005/8/layout/process5"/>
    <dgm:cxn modelId="{0F3BA731-4879-4914-BBA0-3319DF9FBB9C}" srcId="{883F965A-2757-44E8-923C-0336E1189D37}" destId="{B61CFC8A-93F3-4518-8915-0866028ED6E2}" srcOrd="1" destOrd="0" parTransId="{118C480C-EE96-4FB1-893A-D7008E8B7024}" sibTransId="{4E7C8267-7A35-4625-9875-D14F5C11A1A6}"/>
    <dgm:cxn modelId="{F5ACAEF7-A874-45E4-AE61-48A8E2F759BE}" type="presOf" srcId="{4E7C8267-7A35-4625-9875-D14F5C11A1A6}" destId="{1D182EAB-FCA7-40D8-8000-8BDF9A52B479}" srcOrd="1" destOrd="0" presId="urn:microsoft.com/office/officeart/2005/8/layout/process5"/>
    <dgm:cxn modelId="{DCD8AAA4-4333-4F16-98A2-C83E3445ACFE}" type="presOf" srcId="{25912517-F8A3-4055-9275-6AFF19B91D31}" destId="{FF19BAB0-6EC0-47F9-8D3F-B161726B2793}" srcOrd="0" destOrd="0" presId="urn:microsoft.com/office/officeart/2005/8/layout/process5"/>
    <dgm:cxn modelId="{63A8511D-4400-49B6-93F7-A1D5E5952E89}" type="presOf" srcId="{B61CFC8A-93F3-4518-8915-0866028ED6E2}" destId="{D1765738-7423-4B80-9E12-BCE2CFFAE414}" srcOrd="0" destOrd="0" presId="urn:microsoft.com/office/officeart/2005/8/layout/process5"/>
    <dgm:cxn modelId="{E5EA53FD-D02B-448C-BE9A-F3200810F990}" type="presOf" srcId="{09B58CE6-55F1-4CFC-9856-3499F0ADD752}" destId="{8886B721-5DCD-4F5F-81FD-1CA70CAE6DE1}" srcOrd="0" destOrd="0" presId="urn:microsoft.com/office/officeart/2005/8/layout/process5"/>
    <dgm:cxn modelId="{2E8E3F6E-CF41-44D4-88CA-13E259F60F92}" srcId="{883F965A-2757-44E8-923C-0336E1189D37}" destId="{0A591632-19B8-4B97-A663-8DE65747BA34}" srcOrd="2" destOrd="0" parTransId="{E1421EB7-9465-4BE2-B8CA-C337566AB2BC}" sibTransId="{25912517-F8A3-4055-9275-6AFF19B91D31}"/>
    <dgm:cxn modelId="{98D990AF-8EB8-4104-B24F-704EF0C385C7}" type="presOf" srcId="{09B58CE6-55F1-4CFC-9856-3499F0ADD752}" destId="{2F14AF4D-ED56-4DDD-836E-308876E32735}" srcOrd="1" destOrd="0" presId="urn:microsoft.com/office/officeart/2005/8/layout/process5"/>
    <dgm:cxn modelId="{07F3C810-26D3-44A3-9320-AEDC428D64E4}" type="presOf" srcId="{D6716BB2-0905-474D-B91C-DEE17A10F720}" destId="{3CB8DF5F-6999-40E9-8973-237261819DE6}" srcOrd="0" destOrd="0" presId="urn:microsoft.com/office/officeart/2005/8/layout/process5"/>
    <dgm:cxn modelId="{E14B3346-A2BE-49C1-A9B5-DEDEC63EF60A}" type="presOf" srcId="{32668F1F-4B4E-46BA-B568-95F66AFDB344}" destId="{52578660-B4CF-4282-B5BA-2209EBCD47EC}" srcOrd="1" destOrd="0" presId="urn:microsoft.com/office/officeart/2005/8/layout/process5"/>
    <dgm:cxn modelId="{FDD12D5D-534C-4B1B-A155-81507761FD72}" srcId="{883F965A-2757-44E8-923C-0336E1189D37}" destId="{F999C0CD-1042-460A-B5FA-EBDE09959213}" srcOrd="0" destOrd="0" parTransId="{4BBC261E-2FD0-4904-ABCA-1AE9596D992D}" sibTransId="{09B58CE6-55F1-4CFC-9856-3499F0ADD752}"/>
    <dgm:cxn modelId="{47B311D0-9983-4AF1-BF9A-EF6EF953938D}" type="presOf" srcId="{0A591632-19B8-4B97-A663-8DE65747BA34}" destId="{04569E0B-4218-4046-82AB-28C7CE88123B}" srcOrd="0" destOrd="0" presId="urn:microsoft.com/office/officeart/2005/8/layout/process5"/>
    <dgm:cxn modelId="{DBDAE194-DB14-4131-82C0-C843E27A92D7}" type="presOf" srcId="{883F965A-2757-44E8-923C-0336E1189D37}" destId="{43DB94C0-754A-4564-B3EF-6137E21AD0AC}" srcOrd="0" destOrd="0" presId="urn:microsoft.com/office/officeart/2005/8/layout/process5"/>
    <dgm:cxn modelId="{343BE9C9-BBDB-46E6-8928-767703782364}" type="presOf" srcId="{0E3FD280-D87F-408B-B163-BD6F8768F0FB}" destId="{861EC1F9-21B6-4952-A2FA-68F62AE2ABF3}" srcOrd="0" destOrd="0" presId="urn:microsoft.com/office/officeart/2005/8/layout/process5"/>
    <dgm:cxn modelId="{4F285F2E-3296-4712-B9AE-D67D8FFFBBA5}" type="presOf" srcId="{F999C0CD-1042-460A-B5FA-EBDE09959213}" destId="{F65B4DB4-5E6B-411A-A1CF-05B7260DB0BF}" srcOrd="0" destOrd="0" presId="urn:microsoft.com/office/officeart/2005/8/layout/process5"/>
    <dgm:cxn modelId="{5D1D8BFF-6ECB-4BD0-867B-47B055A21376}" type="presOf" srcId="{25912517-F8A3-4055-9275-6AFF19B91D31}" destId="{17C968FC-7A6D-4412-9D26-4F1B64EC6DEC}" srcOrd="1" destOrd="0" presId="urn:microsoft.com/office/officeart/2005/8/layout/process5"/>
    <dgm:cxn modelId="{22CEAA80-64B0-4F90-949F-B1164E807771}" srcId="{883F965A-2757-44E8-923C-0336E1189D37}" destId="{D6716BB2-0905-474D-B91C-DEE17A10F720}" srcOrd="3" destOrd="0" parTransId="{828316C7-167B-4D2A-BA5D-6920DDD1695F}" sibTransId="{32668F1F-4B4E-46BA-B568-95F66AFDB344}"/>
    <dgm:cxn modelId="{0BC1626F-ED95-4CE7-9359-EEBC9B4B4DCA}" type="presOf" srcId="{32668F1F-4B4E-46BA-B568-95F66AFDB344}" destId="{F32F2F30-E870-4424-94F4-821053241CB0}" srcOrd="0" destOrd="0" presId="urn:microsoft.com/office/officeart/2005/8/layout/process5"/>
    <dgm:cxn modelId="{2848857D-8FE5-481A-A384-5291300DDF8D}" srcId="{883F965A-2757-44E8-923C-0336E1189D37}" destId="{0E3FD280-D87F-408B-B163-BD6F8768F0FB}" srcOrd="4" destOrd="0" parTransId="{182219B5-81DD-4076-9D7E-DD411473DF1C}" sibTransId="{D2CF61ED-06A6-437A-A065-795EF3744E18}"/>
    <dgm:cxn modelId="{D8E02130-B59F-4143-80FE-CA6F6D0923CB}" type="presParOf" srcId="{43DB94C0-754A-4564-B3EF-6137E21AD0AC}" destId="{F65B4DB4-5E6B-411A-A1CF-05B7260DB0BF}" srcOrd="0" destOrd="0" presId="urn:microsoft.com/office/officeart/2005/8/layout/process5"/>
    <dgm:cxn modelId="{146B795A-3A97-4B98-ADEC-1B3B4CABDABD}" type="presParOf" srcId="{43DB94C0-754A-4564-B3EF-6137E21AD0AC}" destId="{8886B721-5DCD-4F5F-81FD-1CA70CAE6DE1}" srcOrd="1" destOrd="0" presId="urn:microsoft.com/office/officeart/2005/8/layout/process5"/>
    <dgm:cxn modelId="{8D98E261-9C27-40A9-93EF-AE49E50FB3E1}" type="presParOf" srcId="{8886B721-5DCD-4F5F-81FD-1CA70CAE6DE1}" destId="{2F14AF4D-ED56-4DDD-836E-308876E32735}" srcOrd="0" destOrd="0" presId="urn:microsoft.com/office/officeart/2005/8/layout/process5"/>
    <dgm:cxn modelId="{43945B76-B1B5-4767-A954-90F97F978661}" type="presParOf" srcId="{43DB94C0-754A-4564-B3EF-6137E21AD0AC}" destId="{D1765738-7423-4B80-9E12-BCE2CFFAE414}" srcOrd="2" destOrd="0" presId="urn:microsoft.com/office/officeart/2005/8/layout/process5"/>
    <dgm:cxn modelId="{83A7C790-243D-4466-B4AE-4F0F96D2BB66}" type="presParOf" srcId="{43DB94C0-754A-4564-B3EF-6137E21AD0AC}" destId="{CE7F1A74-AF57-4DFA-A468-6D388DCE750B}" srcOrd="3" destOrd="0" presId="urn:microsoft.com/office/officeart/2005/8/layout/process5"/>
    <dgm:cxn modelId="{95E5A40A-650A-49EC-8871-8B08138AEB27}" type="presParOf" srcId="{CE7F1A74-AF57-4DFA-A468-6D388DCE750B}" destId="{1D182EAB-FCA7-40D8-8000-8BDF9A52B479}" srcOrd="0" destOrd="0" presId="urn:microsoft.com/office/officeart/2005/8/layout/process5"/>
    <dgm:cxn modelId="{F187AD48-48EF-47ED-9F0C-0A45CD3A2E97}" type="presParOf" srcId="{43DB94C0-754A-4564-B3EF-6137E21AD0AC}" destId="{04569E0B-4218-4046-82AB-28C7CE88123B}" srcOrd="4" destOrd="0" presId="urn:microsoft.com/office/officeart/2005/8/layout/process5"/>
    <dgm:cxn modelId="{FE4DF3A7-7374-4B52-A8A2-AB8EB004C0B1}" type="presParOf" srcId="{43DB94C0-754A-4564-B3EF-6137E21AD0AC}" destId="{FF19BAB0-6EC0-47F9-8D3F-B161726B2793}" srcOrd="5" destOrd="0" presId="urn:microsoft.com/office/officeart/2005/8/layout/process5"/>
    <dgm:cxn modelId="{6F1655C3-9F86-4E45-B617-F1074CBA4F6B}" type="presParOf" srcId="{FF19BAB0-6EC0-47F9-8D3F-B161726B2793}" destId="{17C968FC-7A6D-4412-9D26-4F1B64EC6DEC}" srcOrd="0" destOrd="0" presId="urn:microsoft.com/office/officeart/2005/8/layout/process5"/>
    <dgm:cxn modelId="{BD698974-1BEA-4AC1-A7DB-F61566C8DD23}" type="presParOf" srcId="{43DB94C0-754A-4564-B3EF-6137E21AD0AC}" destId="{3CB8DF5F-6999-40E9-8973-237261819DE6}" srcOrd="6" destOrd="0" presId="urn:microsoft.com/office/officeart/2005/8/layout/process5"/>
    <dgm:cxn modelId="{BB955EA2-A742-4230-B013-B18F643DE938}" type="presParOf" srcId="{43DB94C0-754A-4564-B3EF-6137E21AD0AC}" destId="{F32F2F30-E870-4424-94F4-821053241CB0}" srcOrd="7" destOrd="0" presId="urn:microsoft.com/office/officeart/2005/8/layout/process5"/>
    <dgm:cxn modelId="{0E3CDB69-3747-4C72-8A3F-4FC8A6FC2830}" type="presParOf" srcId="{F32F2F30-E870-4424-94F4-821053241CB0}" destId="{52578660-B4CF-4282-B5BA-2209EBCD47EC}" srcOrd="0" destOrd="0" presId="urn:microsoft.com/office/officeart/2005/8/layout/process5"/>
    <dgm:cxn modelId="{B48D86C8-7605-4FB8-AA37-3BE79DEE22FC}" type="presParOf" srcId="{43DB94C0-754A-4564-B3EF-6137E21AD0AC}" destId="{861EC1F9-21B6-4952-A2FA-68F62AE2ABF3}"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7C81A6-1756-4FAB-AB62-A3FF0AC1A76B}"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ES"/>
        </a:p>
      </dgm:t>
    </dgm:pt>
    <dgm:pt modelId="{0500F770-7DA2-4808-A3C2-B86B868DB90E}">
      <dgm:prSet phldrT="[Texto]"/>
      <dgm:spPr/>
      <dgm:t>
        <a:bodyPr/>
        <a:lstStyle/>
        <a:p>
          <a:r>
            <a:rPr lang="es-ES" dirty="0" smtClean="0">
              <a:latin typeface="Arial" panose="020B0604020202020204" pitchFamily="34" charset="0"/>
              <a:cs typeface="Arial" panose="020B0604020202020204" pitchFamily="34" charset="0"/>
            </a:rPr>
            <a:t>Prosodia</a:t>
          </a:r>
          <a:endParaRPr lang="es-ES" dirty="0">
            <a:latin typeface="Arial" panose="020B0604020202020204" pitchFamily="34" charset="0"/>
            <a:cs typeface="Arial" panose="020B0604020202020204" pitchFamily="34" charset="0"/>
          </a:endParaRPr>
        </a:p>
      </dgm:t>
    </dgm:pt>
    <dgm:pt modelId="{417F2BB6-C66C-47E7-AC97-45CCEBC384B1}" type="parTrans" cxnId="{6151A7A5-0D66-4EFD-92FF-57C63C5BEAD1}">
      <dgm:prSet/>
      <dgm:spPr/>
      <dgm:t>
        <a:bodyPr/>
        <a:lstStyle/>
        <a:p>
          <a:endParaRPr lang="es-ES"/>
        </a:p>
      </dgm:t>
    </dgm:pt>
    <dgm:pt modelId="{8D9BE456-51DE-4D98-B4E4-E3B9C81B14D2}" type="sibTrans" cxnId="{6151A7A5-0D66-4EFD-92FF-57C63C5BEAD1}">
      <dgm:prSet/>
      <dgm:spPr/>
      <dgm:t>
        <a:bodyPr/>
        <a:lstStyle/>
        <a:p>
          <a:endParaRPr lang="es-ES"/>
        </a:p>
      </dgm:t>
    </dgm:pt>
    <dgm:pt modelId="{A81E82EE-884E-44E0-BD78-07DDC1397162}">
      <dgm:prSet phldrT="[Texto]"/>
      <dgm:spPr/>
      <dgm:t>
        <a:bodyPr/>
        <a:lstStyle/>
        <a:p>
          <a:r>
            <a:rPr lang="es-ES" dirty="0" smtClean="0">
              <a:latin typeface="Arial" panose="020B0604020202020204" pitchFamily="34" charset="0"/>
              <a:cs typeface="Arial" panose="020B0604020202020204" pitchFamily="34" charset="0"/>
            </a:rPr>
            <a:t>Cantidad</a:t>
          </a:r>
          <a:endParaRPr lang="es-ES" dirty="0">
            <a:latin typeface="Arial" panose="020B0604020202020204" pitchFamily="34" charset="0"/>
            <a:cs typeface="Arial" panose="020B0604020202020204" pitchFamily="34" charset="0"/>
          </a:endParaRPr>
        </a:p>
      </dgm:t>
    </dgm:pt>
    <dgm:pt modelId="{6E771CB7-7D3C-4E59-8186-90957D05A5B1}" type="parTrans" cxnId="{4381F56B-1310-49FD-96C6-6AD8CF23DBB7}">
      <dgm:prSet/>
      <dgm:spPr/>
      <dgm:t>
        <a:bodyPr/>
        <a:lstStyle/>
        <a:p>
          <a:endParaRPr lang="es-ES"/>
        </a:p>
      </dgm:t>
    </dgm:pt>
    <dgm:pt modelId="{9F50F945-1564-46B5-988F-4BE2A1465A0C}" type="sibTrans" cxnId="{4381F56B-1310-49FD-96C6-6AD8CF23DBB7}">
      <dgm:prSet/>
      <dgm:spPr/>
      <dgm:t>
        <a:bodyPr/>
        <a:lstStyle/>
        <a:p>
          <a:endParaRPr lang="es-ES"/>
        </a:p>
      </dgm:t>
    </dgm:pt>
    <dgm:pt modelId="{D2C15CBA-27BB-4A8D-BA85-7808714DB45E}">
      <dgm:prSet phldrT="[Texto]"/>
      <dgm:spPr/>
      <dgm:t>
        <a:bodyPr/>
        <a:lstStyle/>
        <a:p>
          <a:r>
            <a:rPr lang="es-ES" dirty="0" smtClean="0">
              <a:latin typeface="Arial" panose="020B0604020202020204" pitchFamily="34" charset="0"/>
              <a:cs typeface="Arial" panose="020B0604020202020204" pitchFamily="34" charset="0"/>
            </a:rPr>
            <a:t>Fuerza de voz</a:t>
          </a:r>
          <a:endParaRPr lang="es-ES" dirty="0">
            <a:latin typeface="Arial" panose="020B0604020202020204" pitchFamily="34" charset="0"/>
            <a:cs typeface="Arial" panose="020B0604020202020204" pitchFamily="34" charset="0"/>
          </a:endParaRPr>
        </a:p>
      </dgm:t>
    </dgm:pt>
    <dgm:pt modelId="{8F6119B1-A6B8-4DB7-AB53-00A757966BD5}" type="parTrans" cxnId="{DAAE1D92-5391-440C-8C3A-9BB95A07D6BE}">
      <dgm:prSet/>
      <dgm:spPr/>
      <dgm:t>
        <a:bodyPr/>
        <a:lstStyle/>
        <a:p>
          <a:endParaRPr lang="es-ES"/>
        </a:p>
      </dgm:t>
    </dgm:pt>
    <dgm:pt modelId="{4323BF67-784E-443D-84CC-9A23E11085A3}" type="sibTrans" cxnId="{DAAE1D92-5391-440C-8C3A-9BB95A07D6BE}">
      <dgm:prSet/>
      <dgm:spPr/>
      <dgm:t>
        <a:bodyPr/>
        <a:lstStyle/>
        <a:p>
          <a:endParaRPr lang="es-ES"/>
        </a:p>
      </dgm:t>
    </dgm:pt>
    <dgm:pt modelId="{EC8C0AA2-D7E4-4B00-BE70-BF944A86F28F}">
      <dgm:prSet/>
      <dgm:spPr/>
      <dgm:t>
        <a:bodyPr/>
        <a:lstStyle/>
        <a:p>
          <a:r>
            <a:rPr lang="es-ES" dirty="0" smtClean="0">
              <a:latin typeface="Arial" panose="020B0604020202020204" pitchFamily="34" charset="0"/>
              <a:cs typeface="Arial" panose="020B0604020202020204" pitchFamily="34" charset="0"/>
            </a:rPr>
            <a:t>Altura</a:t>
          </a:r>
          <a:endParaRPr lang="es-ES" dirty="0">
            <a:latin typeface="Arial" panose="020B0604020202020204" pitchFamily="34" charset="0"/>
            <a:cs typeface="Arial" panose="020B0604020202020204" pitchFamily="34" charset="0"/>
          </a:endParaRPr>
        </a:p>
      </dgm:t>
    </dgm:pt>
    <dgm:pt modelId="{FE2A33CF-8F02-44BD-AD69-1795C38BCA05}" type="parTrans" cxnId="{105F9747-3494-44E0-A724-613D525C6B03}">
      <dgm:prSet/>
      <dgm:spPr/>
      <dgm:t>
        <a:bodyPr/>
        <a:lstStyle/>
        <a:p>
          <a:endParaRPr lang="es-ES"/>
        </a:p>
      </dgm:t>
    </dgm:pt>
    <dgm:pt modelId="{BF658F0F-D7CA-4633-B89C-214A0EBAF375}" type="sibTrans" cxnId="{105F9747-3494-44E0-A724-613D525C6B03}">
      <dgm:prSet/>
      <dgm:spPr/>
      <dgm:t>
        <a:bodyPr/>
        <a:lstStyle/>
        <a:p>
          <a:endParaRPr lang="es-ES"/>
        </a:p>
      </dgm:t>
    </dgm:pt>
    <dgm:pt modelId="{F0EAA620-BD85-4165-A1C4-1A01CDA2334A}">
      <dgm:prSet/>
      <dgm:spPr/>
      <dgm:t>
        <a:bodyPr/>
        <a:lstStyle/>
        <a:p>
          <a:r>
            <a:rPr lang="es-ES" smtClean="0">
              <a:latin typeface="Arial" panose="020B0604020202020204" pitchFamily="34" charset="0"/>
              <a:cs typeface="Arial" panose="020B0604020202020204" pitchFamily="34" charset="0"/>
            </a:rPr>
            <a:t>Intensidad</a:t>
          </a:r>
          <a:endParaRPr lang="es-ES" dirty="0">
            <a:latin typeface="Arial" panose="020B0604020202020204" pitchFamily="34" charset="0"/>
            <a:cs typeface="Arial" panose="020B0604020202020204" pitchFamily="34" charset="0"/>
          </a:endParaRPr>
        </a:p>
      </dgm:t>
    </dgm:pt>
    <dgm:pt modelId="{5C4455B7-CF3A-405F-8F67-118B7BE23C53}" type="parTrans" cxnId="{6AAB81D1-8C00-4260-B63F-74F7E5B12DEF}">
      <dgm:prSet/>
      <dgm:spPr/>
      <dgm:t>
        <a:bodyPr/>
        <a:lstStyle/>
        <a:p>
          <a:endParaRPr lang="es-ES"/>
        </a:p>
      </dgm:t>
    </dgm:pt>
    <dgm:pt modelId="{8E490CCA-E540-4661-9F42-1FCE947FE176}" type="sibTrans" cxnId="{6AAB81D1-8C00-4260-B63F-74F7E5B12DEF}">
      <dgm:prSet/>
      <dgm:spPr/>
      <dgm:t>
        <a:bodyPr/>
        <a:lstStyle/>
        <a:p>
          <a:endParaRPr lang="es-ES"/>
        </a:p>
      </dgm:t>
    </dgm:pt>
    <dgm:pt modelId="{A65E27C2-EBFA-4F9C-9626-9B78E08DC1B9}">
      <dgm:prSet phldrT="[Texto]"/>
      <dgm:spPr/>
      <dgm:t>
        <a:bodyPr/>
        <a:lstStyle/>
        <a:p>
          <a:r>
            <a:rPr lang="es-ES" dirty="0" smtClean="0">
              <a:latin typeface="Arial" panose="020B0604020202020204" pitchFamily="34" charset="0"/>
              <a:cs typeface="Arial" panose="020B0604020202020204" pitchFamily="34" charset="0"/>
            </a:rPr>
            <a:t>Largo o Corto</a:t>
          </a:r>
          <a:endParaRPr lang="es-ES" dirty="0">
            <a:latin typeface="Arial" panose="020B0604020202020204" pitchFamily="34" charset="0"/>
            <a:cs typeface="Arial" panose="020B0604020202020204" pitchFamily="34" charset="0"/>
          </a:endParaRPr>
        </a:p>
      </dgm:t>
    </dgm:pt>
    <dgm:pt modelId="{0CE3CF8C-166D-48CC-ABBD-A72B4FA3A73A}" type="parTrans" cxnId="{8AE22D7B-D7A1-4C6F-9102-DE89698FD05F}">
      <dgm:prSet/>
      <dgm:spPr/>
      <dgm:t>
        <a:bodyPr/>
        <a:lstStyle/>
        <a:p>
          <a:endParaRPr lang="es-ES"/>
        </a:p>
      </dgm:t>
    </dgm:pt>
    <dgm:pt modelId="{6EBB649A-D672-4EB6-B207-F9924B5FFC22}" type="sibTrans" cxnId="{8AE22D7B-D7A1-4C6F-9102-DE89698FD05F}">
      <dgm:prSet/>
      <dgm:spPr/>
      <dgm:t>
        <a:bodyPr/>
        <a:lstStyle/>
        <a:p>
          <a:endParaRPr lang="es-ES"/>
        </a:p>
      </dgm:t>
    </dgm:pt>
    <dgm:pt modelId="{04C0F761-B654-4F41-B19C-F48E8FFADCAB}">
      <dgm:prSet/>
      <dgm:spPr/>
      <dgm:t>
        <a:bodyPr/>
        <a:lstStyle/>
        <a:p>
          <a:r>
            <a:rPr lang="es-ES" dirty="0" smtClean="0">
              <a:latin typeface="Arial" panose="020B0604020202020204" pitchFamily="34" charset="0"/>
              <a:cs typeface="Arial" panose="020B0604020202020204" pitchFamily="34" charset="0"/>
            </a:rPr>
            <a:t>Agudos y Graves</a:t>
          </a:r>
          <a:endParaRPr lang="es-ES" dirty="0">
            <a:latin typeface="Arial" panose="020B0604020202020204" pitchFamily="34" charset="0"/>
            <a:cs typeface="Arial" panose="020B0604020202020204" pitchFamily="34" charset="0"/>
          </a:endParaRPr>
        </a:p>
      </dgm:t>
    </dgm:pt>
    <dgm:pt modelId="{416227EF-B5AD-4958-9FE0-F99BBF90AA84}" type="parTrans" cxnId="{E01F1A0B-1242-492D-BBC0-2D45572D435C}">
      <dgm:prSet/>
      <dgm:spPr/>
      <dgm:t>
        <a:bodyPr/>
        <a:lstStyle/>
        <a:p>
          <a:endParaRPr lang="es-ES"/>
        </a:p>
      </dgm:t>
    </dgm:pt>
    <dgm:pt modelId="{A33D1CC4-CAD3-407B-829F-7A266441C88B}" type="sibTrans" cxnId="{E01F1A0B-1242-492D-BBC0-2D45572D435C}">
      <dgm:prSet/>
      <dgm:spPr/>
      <dgm:t>
        <a:bodyPr/>
        <a:lstStyle/>
        <a:p>
          <a:endParaRPr lang="es-ES"/>
        </a:p>
      </dgm:t>
    </dgm:pt>
    <dgm:pt modelId="{007CACF0-4DE5-466A-A347-00ABC75525C5}" type="pres">
      <dgm:prSet presAssocID="{BB7C81A6-1756-4FAB-AB62-A3FF0AC1A76B}" presName="diagram" presStyleCnt="0">
        <dgm:presLayoutVars>
          <dgm:chPref val="1"/>
          <dgm:dir/>
          <dgm:animOne val="branch"/>
          <dgm:animLvl val="lvl"/>
          <dgm:resizeHandles val="exact"/>
        </dgm:presLayoutVars>
      </dgm:prSet>
      <dgm:spPr/>
      <dgm:t>
        <a:bodyPr/>
        <a:lstStyle/>
        <a:p>
          <a:endParaRPr lang="es-ES"/>
        </a:p>
      </dgm:t>
    </dgm:pt>
    <dgm:pt modelId="{4E072378-C73A-4BA5-9D2A-31486E3B7469}" type="pres">
      <dgm:prSet presAssocID="{0500F770-7DA2-4808-A3C2-B86B868DB90E}" presName="root1" presStyleCnt="0"/>
      <dgm:spPr/>
      <dgm:t>
        <a:bodyPr/>
        <a:lstStyle/>
        <a:p>
          <a:endParaRPr lang="es-ES"/>
        </a:p>
      </dgm:t>
    </dgm:pt>
    <dgm:pt modelId="{8FD20D7B-59DA-4B02-9A77-ADD56F55EBA5}" type="pres">
      <dgm:prSet presAssocID="{0500F770-7DA2-4808-A3C2-B86B868DB90E}" presName="LevelOneTextNode" presStyleLbl="node0" presStyleIdx="0" presStyleCnt="1">
        <dgm:presLayoutVars>
          <dgm:chPref val="3"/>
        </dgm:presLayoutVars>
      </dgm:prSet>
      <dgm:spPr/>
      <dgm:t>
        <a:bodyPr/>
        <a:lstStyle/>
        <a:p>
          <a:endParaRPr lang="es-ES"/>
        </a:p>
      </dgm:t>
    </dgm:pt>
    <dgm:pt modelId="{F5E9D3B9-A915-48FE-B014-642301D6730A}" type="pres">
      <dgm:prSet presAssocID="{0500F770-7DA2-4808-A3C2-B86B868DB90E}" presName="level2hierChild" presStyleCnt="0"/>
      <dgm:spPr/>
      <dgm:t>
        <a:bodyPr/>
        <a:lstStyle/>
        <a:p>
          <a:endParaRPr lang="es-ES"/>
        </a:p>
      </dgm:t>
    </dgm:pt>
    <dgm:pt modelId="{420B4CE0-0B77-43F9-A1FC-66954F95F196}" type="pres">
      <dgm:prSet presAssocID="{6E771CB7-7D3C-4E59-8186-90957D05A5B1}" presName="conn2-1" presStyleLbl="parChTrans1D2" presStyleIdx="0" presStyleCnt="3"/>
      <dgm:spPr/>
      <dgm:t>
        <a:bodyPr/>
        <a:lstStyle/>
        <a:p>
          <a:endParaRPr lang="es-ES"/>
        </a:p>
      </dgm:t>
    </dgm:pt>
    <dgm:pt modelId="{02BFD834-838F-4452-9BED-A9B43F81D9CE}" type="pres">
      <dgm:prSet presAssocID="{6E771CB7-7D3C-4E59-8186-90957D05A5B1}" presName="connTx" presStyleLbl="parChTrans1D2" presStyleIdx="0" presStyleCnt="3"/>
      <dgm:spPr/>
      <dgm:t>
        <a:bodyPr/>
        <a:lstStyle/>
        <a:p>
          <a:endParaRPr lang="es-ES"/>
        </a:p>
      </dgm:t>
    </dgm:pt>
    <dgm:pt modelId="{BFADAEED-FD01-41F3-849C-5702F5000C17}" type="pres">
      <dgm:prSet presAssocID="{A81E82EE-884E-44E0-BD78-07DDC1397162}" presName="root2" presStyleCnt="0"/>
      <dgm:spPr/>
      <dgm:t>
        <a:bodyPr/>
        <a:lstStyle/>
        <a:p>
          <a:endParaRPr lang="es-ES"/>
        </a:p>
      </dgm:t>
    </dgm:pt>
    <dgm:pt modelId="{FD797549-196A-4019-911A-321FA6B785D0}" type="pres">
      <dgm:prSet presAssocID="{A81E82EE-884E-44E0-BD78-07DDC1397162}" presName="LevelTwoTextNode" presStyleLbl="node2" presStyleIdx="0" presStyleCnt="3">
        <dgm:presLayoutVars>
          <dgm:chPref val="3"/>
        </dgm:presLayoutVars>
      </dgm:prSet>
      <dgm:spPr/>
      <dgm:t>
        <a:bodyPr/>
        <a:lstStyle/>
        <a:p>
          <a:endParaRPr lang="es-ES"/>
        </a:p>
      </dgm:t>
    </dgm:pt>
    <dgm:pt modelId="{744EA4D4-2E48-4094-B7F1-6F889562B543}" type="pres">
      <dgm:prSet presAssocID="{A81E82EE-884E-44E0-BD78-07DDC1397162}" presName="level3hierChild" presStyleCnt="0"/>
      <dgm:spPr/>
      <dgm:t>
        <a:bodyPr/>
        <a:lstStyle/>
        <a:p>
          <a:endParaRPr lang="es-ES"/>
        </a:p>
      </dgm:t>
    </dgm:pt>
    <dgm:pt modelId="{0C194F03-9DFF-4094-8507-9DC48BB098A7}" type="pres">
      <dgm:prSet presAssocID="{0CE3CF8C-166D-48CC-ABBD-A72B4FA3A73A}" presName="conn2-1" presStyleLbl="parChTrans1D3" presStyleIdx="0" presStyleCnt="3"/>
      <dgm:spPr/>
      <dgm:t>
        <a:bodyPr/>
        <a:lstStyle/>
        <a:p>
          <a:endParaRPr lang="es-ES"/>
        </a:p>
      </dgm:t>
    </dgm:pt>
    <dgm:pt modelId="{36835F24-25A6-4791-9F50-16B0064977A0}" type="pres">
      <dgm:prSet presAssocID="{0CE3CF8C-166D-48CC-ABBD-A72B4FA3A73A}" presName="connTx" presStyleLbl="parChTrans1D3" presStyleIdx="0" presStyleCnt="3"/>
      <dgm:spPr/>
      <dgm:t>
        <a:bodyPr/>
        <a:lstStyle/>
        <a:p>
          <a:endParaRPr lang="es-ES"/>
        </a:p>
      </dgm:t>
    </dgm:pt>
    <dgm:pt modelId="{FB5D7D05-DB9B-4696-A202-031F9BC5779C}" type="pres">
      <dgm:prSet presAssocID="{A65E27C2-EBFA-4F9C-9626-9B78E08DC1B9}" presName="root2" presStyleCnt="0"/>
      <dgm:spPr/>
      <dgm:t>
        <a:bodyPr/>
        <a:lstStyle/>
        <a:p>
          <a:endParaRPr lang="es-ES"/>
        </a:p>
      </dgm:t>
    </dgm:pt>
    <dgm:pt modelId="{3F416A7B-49F2-4CBC-9071-E7EF9CD69D0C}" type="pres">
      <dgm:prSet presAssocID="{A65E27C2-EBFA-4F9C-9626-9B78E08DC1B9}" presName="LevelTwoTextNode" presStyleLbl="node3" presStyleIdx="0" presStyleCnt="3">
        <dgm:presLayoutVars>
          <dgm:chPref val="3"/>
        </dgm:presLayoutVars>
      </dgm:prSet>
      <dgm:spPr/>
      <dgm:t>
        <a:bodyPr/>
        <a:lstStyle/>
        <a:p>
          <a:endParaRPr lang="es-ES"/>
        </a:p>
      </dgm:t>
    </dgm:pt>
    <dgm:pt modelId="{0A9D25BE-5E67-4507-B6AF-AD4CAA33F193}" type="pres">
      <dgm:prSet presAssocID="{A65E27C2-EBFA-4F9C-9626-9B78E08DC1B9}" presName="level3hierChild" presStyleCnt="0"/>
      <dgm:spPr/>
      <dgm:t>
        <a:bodyPr/>
        <a:lstStyle/>
        <a:p>
          <a:endParaRPr lang="es-ES"/>
        </a:p>
      </dgm:t>
    </dgm:pt>
    <dgm:pt modelId="{AFC17EC9-DD5F-404A-84A5-EB7EC39201A9}" type="pres">
      <dgm:prSet presAssocID="{5C4455B7-CF3A-405F-8F67-118B7BE23C53}" presName="conn2-1" presStyleLbl="parChTrans1D2" presStyleIdx="1" presStyleCnt="3"/>
      <dgm:spPr/>
      <dgm:t>
        <a:bodyPr/>
        <a:lstStyle/>
        <a:p>
          <a:endParaRPr lang="es-ES"/>
        </a:p>
      </dgm:t>
    </dgm:pt>
    <dgm:pt modelId="{F940836E-6C65-4A64-80CB-B7D686337176}" type="pres">
      <dgm:prSet presAssocID="{5C4455B7-CF3A-405F-8F67-118B7BE23C53}" presName="connTx" presStyleLbl="parChTrans1D2" presStyleIdx="1" presStyleCnt="3"/>
      <dgm:spPr/>
      <dgm:t>
        <a:bodyPr/>
        <a:lstStyle/>
        <a:p>
          <a:endParaRPr lang="es-ES"/>
        </a:p>
      </dgm:t>
    </dgm:pt>
    <dgm:pt modelId="{040D04DF-D171-40D2-8B50-92E4FBD09881}" type="pres">
      <dgm:prSet presAssocID="{F0EAA620-BD85-4165-A1C4-1A01CDA2334A}" presName="root2" presStyleCnt="0"/>
      <dgm:spPr/>
      <dgm:t>
        <a:bodyPr/>
        <a:lstStyle/>
        <a:p>
          <a:endParaRPr lang="es-ES"/>
        </a:p>
      </dgm:t>
    </dgm:pt>
    <dgm:pt modelId="{A40AC6ED-963B-4692-A8AD-6DCAC1E1CD96}" type="pres">
      <dgm:prSet presAssocID="{F0EAA620-BD85-4165-A1C4-1A01CDA2334A}" presName="LevelTwoTextNode" presStyleLbl="node2" presStyleIdx="1" presStyleCnt="3">
        <dgm:presLayoutVars>
          <dgm:chPref val="3"/>
        </dgm:presLayoutVars>
      </dgm:prSet>
      <dgm:spPr/>
      <dgm:t>
        <a:bodyPr/>
        <a:lstStyle/>
        <a:p>
          <a:endParaRPr lang="es-ES"/>
        </a:p>
      </dgm:t>
    </dgm:pt>
    <dgm:pt modelId="{5E19BF0E-F95A-463A-97C1-27DBDA47BBEA}" type="pres">
      <dgm:prSet presAssocID="{F0EAA620-BD85-4165-A1C4-1A01CDA2334A}" presName="level3hierChild" presStyleCnt="0"/>
      <dgm:spPr/>
      <dgm:t>
        <a:bodyPr/>
        <a:lstStyle/>
        <a:p>
          <a:endParaRPr lang="es-ES"/>
        </a:p>
      </dgm:t>
    </dgm:pt>
    <dgm:pt modelId="{08BDB5FC-9E1E-41B1-AFCF-74E5C1CE89A7}" type="pres">
      <dgm:prSet presAssocID="{8F6119B1-A6B8-4DB7-AB53-00A757966BD5}" presName="conn2-1" presStyleLbl="parChTrans1D3" presStyleIdx="1" presStyleCnt="3"/>
      <dgm:spPr/>
      <dgm:t>
        <a:bodyPr/>
        <a:lstStyle/>
        <a:p>
          <a:endParaRPr lang="es-ES"/>
        </a:p>
      </dgm:t>
    </dgm:pt>
    <dgm:pt modelId="{872DBFBA-44A0-43FA-B920-58101D715751}" type="pres">
      <dgm:prSet presAssocID="{8F6119B1-A6B8-4DB7-AB53-00A757966BD5}" presName="connTx" presStyleLbl="parChTrans1D3" presStyleIdx="1" presStyleCnt="3"/>
      <dgm:spPr/>
      <dgm:t>
        <a:bodyPr/>
        <a:lstStyle/>
        <a:p>
          <a:endParaRPr lang="es-ES"/>
        </a:p>
      </dgm:t>
    </dgm:pt>
    <dgm:pt modelId="{876CBC20-72A4-495F-8067-30997B0515DA}" type="pres">
      <dgm:prSet presAssocID="{D2C15CBA-27BB-4A8D-BA85-7808714DB45E}" presName="root2" presStyleCnt="0"/>
      <dgm:spPr/>
      <dgm:t>
        <a:bodyPr/>
        <a:lstStyle/>
        <a:p>
          <a:endParaRPr lang="es-ES"/>
        </a:p>
      </dgm:t>
    </dgm:pt>
    <dgm:pt modelId="{4625FF77-14A4-42FA-B7C9-2E337BDDE726}" type="pres">
      <dgm:prSet presAssocID="{D2C15CBA-27BB-4A8D-BA85-7808714DB45E}" presName="LevelTwoTextNode" presStyleLbl="node3" presStyleIdx="1" presStyleCnt="3">
        <dgm:presLayoutVars>
          <dgm:chPref val="3"/>
        </dgm:presLayoutVars>
      </dgm:prSet>
      <dgm:spPr/>
      <dgm:t>
        <a:bodyPr/>
        <a:lstStyle/>
        <a:p>
          <a:endParaRPr lang="es-ES"/>
        </a:p>
      </dgm:t>
    </dgm:pt>
    <dgm:pt modelId="{F7F1A660-4966-4EE2-BE0C-1252EF95321B}" type="pres">
      <dgm:prSet presAssocID="{D2C15CBA-27BB-4A8D-BA85-7808714DB45E}" presName="level3hierChild" presStyleCnt="0"/>
      <dgm:spPr/>
      <dgm:t>
        <a:bodyPr/>
        <a:lstStyle/>
        <a:p>
          <a:endParaRPr lang="es-ES"/>
        </a:p>
      </dgm:t>
    </dgm:pt>
    <dgm:pt modelId="{4971EE30-50A3-4A8A-A2E2-5050F34A7898}" type="pres">
      <dgm:prSet presAssocID="{FE2A33CF-8F02-44BD-AD69-1795C38BCA05}" presName="conn2-1" presStyleLbl="parChTrans1D2" presStyleIdx="2" presStyleCnt="3"/>
      <dgm:spPr/>
      <dgm:t>
        <a:bodyPr/>
        <a:lstStyle/>
        <a:p>
          <a:endParaRPr lang="es-ES"/>
        </a:p>
      </dgm:t>
    </dgm:pt>
    <dgm:pt modelId="{FB8A5554-3F87-49D8-9FAA-79A5C2DD6443}" type="pres">
      <dgm:prSet presAssocID="{FE2A33CF-8F02-44BD-AD69-1795C38BCA05}" presName="connTx" presStyleLbl="parChTrans1D2" presStyleIdx="2" presStyleCnt="3"/>
      <dgm:spPr/>
      <dgm:t>
        <a:bodyPr/>
        <a:lstStyle/>
        <a:p>
          <a:endParaRPr lang="es-ES"/>
        </a:p>
      </dgm:t>
    </dgm:pt>
    <dgm:pt modelId="{FC8C6878-56D0-4A89-A238-388576CF9AD3}" type="pres">
      <dgm:prSet presAssocID="{EC8C0AA2-D7E4-4B00-BE70-BF944A86F28F}" presName="root2" presStyleCnt="0"/>
      <dgm:spPr/>
      <dgm:t>
        <a:bodyPr/>
        <a:lstStyle/>
        <a:p>
          <a:endParaRPr lang="es-ES"/>
        </a:p>
      </dgm:t>
    </dgm:pt>
    <dgm:pt modelId="{76937311-807C-44EF-81AF-A4F45B8D6036}" type="pres">
      <dgm:prSet presAssocID="{EC8C0AA2-D7E4-4B00-BE70-BF944A86F28F}" presName="LevelTwoTextNode" presStyleLbl="node2" presStyleIdx="2" presStyleCnt="3">
        <dgm:presLayoutVars>
          <dgm:chPref val="3"/>
        </dgm:presLayoutVars>
      </dgm:prSet>
      <dgm:spPr/>
      <dgm:t>
        <a:bodyPr/>
        <a:lstStyle/>
        <a:p>
          <a:endParaRPr lang="es-ES"/>
        </a:p>
      </dgm:t>
    </dgm:pt>
    <dgm:pt modelId="{DCBE12B3-9EC5-4BF8-A210-0B8075662C3E}" type="pres">
      <dgm:prSet presAssocID="{EC8C0AA2-D7E4-4B00-BE70-BF944A86F28F}" presName="level3hierChild" presStyleCnt="0"/>
      <dgm:spPr/>
      <dgm:t>
        <a:bodyPr/>
        <a:lstStyle/>
        <a:p>
          <a:endParaRPr lang="es-ES"/>
        </a:p>
      </dgm:t>
    </dgm:pt>
    <dgm:pt modelId="{1B654CCD-32DA-4CCA-8C2C-468F7A3E3D38}" type="pres">
      <dgm:prSet presAssocID="{416227EF-B5AD-4958-9FE0-F99BBF90AA84}" presName="conn2-1" presStyleLbl="parChTrans1D3" presStyleIdx="2" presStyleCnt="3"/>
      <dgm:spPr/>
      <dgm:t>
        <a:bodyPr/>
        <a:lstStyle/>
        <a:p>
          <a:endParaRPr lang="es-ES"/>
        </a:p>
      </dgm:t>
    </dgm:pt>
    <dgm:pt modelId="{B80DE9B2-988B-459B-B535-0F948DCD62A9}" type="pres">
      <dgm:prSet presAssocID="{416227EF-B5AD-4958-9FE0-F99BBF90AA84}" presName="connTx" presStyleLbl="parChTrans1D3" presStyleIdx="2" presStyleCnt="3"/>
      <dgm:spPr/>
      <dgm:t>
        <a:bodyPr/>
        <a:lstStyle/>
        <a:p>
          <a:endParaRPr lang="es-ES"/>
        </a:p>
      </dgm:t>
    </dgm:pt>
    <dgm:pt modelId="{B67CE194-C4B6-4FAB-95C1-BF8DB17B9DAB}" type="pres">
      <dgm:prSet presAssocID="{04C0F761-B654-4F41-B19C-F48E8FFADCAB}" presName="root2" presStyleCnt="0"/>
      <dgm:spPr/>
      <dgm:t>
        <a:bodyPr/>
        <a:lstStyle/>
        <a:p>
          <a:endParaRPr lang="es-ES"/>
        </a:p>
      </dgm:t>
    </dgm:pt>
    <dgm:pt modelId="{C0B988C8-BF97-49EA-B944-B08E13937B63}" type="pres">
      <dgm:prSet presAssocID="{04C0F761-B654-4F41-B19C-F48E8FFADCAB}" presName="LevelTwoTextNode" presStyleLbl="node3" presStyleIdx="2" presStyleCnt="3">
        <dgm:presLayoutVars>
          <dgm:chPref val="3"/>
        </dgm:presLayoutVars>
      </dgm:prSet>
      <dgm:spPr/>
      <dgm:t>
        <a:bodyPr/>
        <a:lstStyle/>
        <a:p>
          <a:endParaRPr lang="es-ES"/>
        </a:p>
      </dgm:t>
    </dgm:pt>
    <dgm:pt modelId="{8887E235-8B3D-4D2D-92C3-BB84E61A23B6}" type="pres">
      <dgm:prSet presAssocID="{04C0F761-B654-4F41-B19C-F48E8FFADCAB}" presName="level3hierChild" presStyleCnt="0"/>
      <dgm:spPr/>
      <dgm:t>
        <a:bodyPr/>
        <a:lstStyle/>
        <a:p>
          <a:endParaRPr lang="es-ES"/>
        </a:p>
      </dgm:t>
    </dgm:pt>
  </dgm:ptLst>
  <dgm:cxnLst>
    <dgm:cxn modelId="{EAB8F0C1-E5D8-4721-AD87-6B39CF311F28}" type="presOf" srcId="{5C4455B7-CF3A-405F-8F67-118B7BE23C53}" destId="{AFC17EC9-DD5F-404A-84A5-EB7EC39201A9}" srcOrd="0" destOrd="0" presId="urn:microsoft.com/office/officeart/2005/8/layout/hierarchy2"/>
    <dgm:cxn modelId="{C9747F8F-1419-4B1B-B3BE-BAA7E7D764AF}" type="presOf" srcId="{FE2A33CF-8F02-44BD-AD69-1795C38BCA05}" destId="{FB8A5554-3F87-49D8-9FAA-79A5C2DD6443}" srcOrd="1" destOrd="0" presId="urn:microsoft.com/office/officeart/2005/8/layout/hierarchy2"/>
    <dgm:cxn modelId="{36062F9D-897E-4446-BBB7-5B043D54DF1C}" type="presOf" srcId="{EC8C0AA2-D7E4-4B00-BE70-BF944A86F28F}" destId="{76937311-807C-44EF-81AF-A4F45B8D6036}" srcOrd="0" destOrd="0" presId="urn:microsoft.com/office/officeart/2005/8/layout/hierarchy2"/>
    <dgm:cxn modelId="{DAAE1D92-5391-440C-8C3A-9BB95A07D6BE}" srcId="{F0EAA620-BD85-4165-A1C4-1A01CDA2334A}" destId="{D2C15CBA-27BB-4A8D-BA85-7808714DB45E}" srcOrd="0" destOrd="0" parTransId="{8F6119B1-A6B8-4DB7-AB53-00A757966BD5}" sibTransId="{4323BF67-784E-443D-84CC-9A23E11085A3}"/>
    <dgm:cxn modelId="{27BA9479-3EF3-4F2A-A272-30CAB96552B2}" type="presOf" srcId="{FE2A33CF-8F02-44BD-AD69-1795C38BCA05}" destId="{4971EE30-50A3-4A8A-A2E2-5050F34A7898}" srcOrd="0" destOrd="0" presId="urn:microsoft.com/office/officeart/2005/8/layout/hierarchy2"/>
    <dgm:cxn modelId="{4381F56B-1310-49FD-96C6-6AD8CF23DBB7}" srcId="{0500F770-7DA2-4808-A3C2-B86B868DB90E}" destId="{A81E82EE-884E-44E0-BD78-07DDC1397162}" srcOrd="0" destOrd="0" parTransId="{6E771CB7-7D3C-4E59-8186-90957D05A5B1}" sibTransId="{9F50F945-1564-46B5-988F-4BE2A1465A0C}"/>
    <dgm:cxn modelId="{6151A7A5-0D66-4EFD-92FF-57C63C5BEAD1}" srcId="{BB7C81A6-1756-4FAB-AB62-A3FF0AC1A76B}" destId="{0500F770-7DA2-4808-A3C2-B86B868DB90E}" srcOrd="0" destOrd="0" parTransId="{417F2BB6-C66C-47E7-AC97-45CCEBC384B1}" sibTransId="{8D9BE456-51DE-4D98-B4E4-E3B9C81B14D2}"/>
    <dgm:cxn modelId="{BE013F34-DCEA-4C5A-B4A0-7648DE782B02}" type="presOf" srcId="{D2C15CBA-27BB-4A8D-BA85-7808714DB45E}" destId="{4625FF77-14A4-42FA-B7C9-2E337BDDE726}" srcOrd="0" destOrd="0" presId="urn:microsoft.com/office/officeart/2005/8/layout/hierarchy2"/>
    <dgm:cxn modelId="{C1D984EF-1034-4202-BD52-98176B2F68BF}" type="presOf" srcId="{6E771CB7-7D3C-4E59-8186-90957D05A5B1}" destId="{420B4CE0-0B77-43F9-A1FC-66954F95F196}" srcOrd="0" destOrd="0" presId="urn:microsoft.com/office/officeart/2005/8/layout/hierarchy2"/>
    <dgm:cxn modelId="{CC8F1E5B-EA19-489F-9BBA-6267AE94EFE8}" type="presOf" srcId="{6E771CB7-7D3C-4E59-8186-90957D05A5B1}" destId="{02BFD834-838F-4452-9BED-A9B43F81D9CE}" srcOrd="1" destOrd="0" presId="urn:microsoft.com/office/officeart/2005/8/layout/hierarchy2"/>
    <dgm:cxn modelId="{E01F1A0B-1242-492D-BBC0-2D45572D435C}" srcId="{EC8C0AA2-D7E4-4B00-BE70-BF944A86F28F}" destId="{04C0F761-B654-4F41-B19C-F48E8FFADCAB}" srcOrd="0" destOrd="0" parTransId="{416227EF-B5AD-4958-9FE0-F99BBF90AA84}" sibTransId="{A33D1CC4-CAD3-407B-829F-7A266441C88B}"/>
    <dgm:cxn modelId="{298838DA-FDDF-4EC2-B6AC-8E2FAEE342CB}" type="presOf" srcId="{BB7C81A6-1756-4FAB-AB62-A3FF0AC1A76B}" destId="{007CACF0-4DE5-466A-A347-00ABC75525C5}" srcOrd="0" destOrd="0" presId="urn:microsoft.com/office/officeart/2005/8/layout/hierarchy2"/>
    <dgm:cxn modelId="{8AE22D7B-D7A1-4C6F-9102-DE89698FD05F}" srcId="{A81E82EE-884E-44E0-BD78-07DDC1397162}" destId="{A65E27C2-EBFA-4F9C-9626-9B78E08DC1B9}" srcOrd="0" destOrd="0" parTransId="{0CE3CF8C-166D-48CC-ABBD-A72B4FA3A73A}" sibTransId="{6EBB649A-D672-4EB6-B207-F9924B5FFC22}"/>
    <dgm:cxn modelId="{7080D32A-9277-4D44-A081-8B0F1F2B095A}" type="presOf" srcId="{04C0F761-B654-4F41-B19C-F48E8FFADCAB}" destId="{C0B988C8-BF97-49EA-B944-B08E13937B63}" srcOrd="0" destOrd="0" presId="urn:microsoft.com/office/officeart/2005/8/layout/hierarchy2"/>
    <dgm:cxn modelId="{A4406BCB-FD4B-4352-9DD3-C45CC80B4E8C}" type="presOf" srcId="{8F6119B1-A6B8-4DB7-AB53-00A757966BD5}" destId="{872DBFBA-44A0-43FA-B920-58101D715751}" srcOrd="1" destOrd="0" presId="urn:microsoft.com/office/officeart/2005/8/layout/hierarchy2"/>
    <dgm:cxn modelId="{FE393332-D5CF-4337-85D4-AAA31C46F232}" type="presOf" srcId="{0500F770-7DA2-4808-A3C2-B86B868DB90E}" destId="{8FD20D7B-59DA-4B02-9A77-ADD56F55EBA5}" srcOrd="0" destOrd="0" presId="urn:microsoft.com/office/officeart/2005/8/layout/hierarchy2"/>
    <dgm:cxn modelId="{E85E4F0C-5316-41F1-B4CC-63367CEC4CCB}" type="presOf" srcId="{F0EAA620-BD85-4165-A1C4-1A01CDA2334A}" destId="{A40AC6ED-963B-4692-A8AD-6DCAC1E1CD96}" srcOrd="0" destOrd="0" presId="urn:microsoft.com/office/officeart/2005/8/layout/hierarchy2"/>
    <dgm:cxn modelId="{105F9747-3494-44E0-A724-613D525C6B03}" srcId="{0500F770-7DA2-4808-A3C2-B86B868DB90E}" destId="{EC8C0AA2-D7E4-4B00-BE70-BF944A86F28F}" srcOrd="2" destOrd="0" parTransId="{FE2A33CF-8F02-44BD-AD69-1795C38BCA05}" sibTransId="{BF658F0F-D7CA-4633-B89C-214A0EBAF375}"/>
    <dgm:cxn modelId="{F81ABC91-C11C-4C2E-8DB9-AD2790039242}" type="presOf" srcId="{416227EF-B5AD-4958-9FE0-F99BBF90AA84}" destId="{1B654CCD-32DA-4CCA-8C2C-468F7A3E3D38}" srcOrd="0" destOrd="0" presId="urn:microsoft.com/office/officeart/2005/8/layout/hierarchy2"/>
    <dgm:cxn modelId="{05DF397A-2103-4898-AF6A-B08AA45BFE60}" type="presOf" srcId="{5C4455B7-CF3A-405F-8F67-118B7BE23C53}" destId="{F940836E-6C65-4A64-80CB-B7D686337176}" srcOrd="1" destOrd="0" presId="urn:microsoft.com/office/officeart/2005/8/layout/hierarchy2"/>
    <dgm:cxn modelId="{FE8FA9CB-AB5C-48E4-9F4A-AFA6D292E3CF}" type="presOf" srcId="{416227EF-B5AD-4958-9FE0-F99BBF90AA84}" destId="{B80DE9B2-988B-459B-B535-0F948DCD62A9}" srcOrd="1" destOrd="0" presId="urn:microsoft.com/office/officeart/2005/8/layout/hierarchy2"/>
    <dgm:cxn modelId="{CD924062-9FF0-4593-9914-8CB55938694A}" type="presOf" srcId="{8F6119B1-A6B8-4DB7-AB53-00A757966BD5}" destId="{08BDB5FC-9E1E-41B1-AFCF-74E5C1CE89A7}" srcOrd="0" destOrd="0" presId="urn:microsoft.com/office/officeart/2005/8/layout/hierarchy2"/>
    <dgm:cxn modelId="{96D76EFB-B5A4-4C2A-A46B-9769D31C7CC2}" type="presOf" srcId="{0CE3CF8C-166D-48CC-ABBD-A72B4FA3A73A}" destId="{36835F24-25A6-4791-9F50-16B0064977A0}" srcOrd="1" destOrd="0" presId="urn:microsoft.com/office/officeart/2005/8/layout/hierarchy2"/>
    <dgm:cxn modelId="{64551110-49CA-4890-972C-02A84D5829F7}" type="presOf" srcId="{0CE3CF8C-166D-48CC-ABBD-A72B4FA3A73A}" destId="{0C194F03-9DFF-4094-8507-9DC48BB098A7}" srcOrd="0" destOrd="0" presId="urn:microsoft.com/office/officeart/2005/8/layout/hierarchy2"/>
    <dgm:cxn modelId="{8C63FE1F-9F46-4AEE-99DF-5FE6D6AB5060}" type="presOf" srcId="{A65E27C2-EBFA-4F9C-9626-9B78E08DC1B9}" destId="{3F416A7B-49F2-4CBC-9071-E7EF9CD69D0C}" srcOrd="0" destOrd="0" presId="urn:microsoft.com/office/officeart/2005/8/layout/hierarchy2"/>
    <dgm:cxn modelId="{6AAB81D1-8C00-4260-B63F-74F7E5B12DEF}" srcId="{0500F770-7DA2-4808-A3C2-B86B868DB90E}" destId="{F0EAA620-BD85-4165-A1C4-1A01CDA2334A}" srcOrd="1" destOrd="0" parTransId="{5C4455B7-CF3A-405F-8F67-118B7BE23C53}" sibTransId="{8E490CCA-E540-4661-9F42-1FCE947FE176}"/>
    <dgm:cxn modelId="{A83D2387-9C1B-49AD-9C1C-CB76914AA93A}" type="presOf" srcId="{A81E82EE-884E-44E0-BD78-07DDC1397162}" destId="{FD797549-196A-4019-911A-321FA6B785D0}" srcOrd="0" destOrd="0" presId="urn:microsoft.com/office/officeart/2005/8/layout/hierarchy2"/>
    <dgm:cxn modelId="{33EE9DD8-5286-49DA-81E8-72B34225E4AD}" type="presParOf" srcId="{007CACF0-4DE5-466A-A347-00ABC75525C5}" destId="{4E072378-C73A-4BA5-9D2A-31486E3B7469}" srcOrd="0" destOrd="0" presId="urn:microsoft.com/office/officeart/2005/8/layout/hierarchy2"/>
    <dgm:cxn modelId="{5127CC69-3A43-41E9-AF4C-C695EA4E70AF}" type="presParOf" srcId="{4E072378-C73A-4BA5-9D2A-31486E3B7469}" destId="{8FD20D7B-59DA-4B02-9A77-ADD56F55EBA5}" srcOrd="0" destOrd="0" presId="urn:microsoft.com/office/officeart/2005/8/layout/hierarchy2"/>
    <dgm:cxn modelId="{481D831D-6B43-4113-89DC-F414B8D07760}" type="presParOf" srcId="{4E072378-C73A-4BA5-9D2A-31486E3B7469}" destId="{F5E9D3B9-A915-48FE-B014-642301D6730A}" srcOrd="1" destOrd="0" presId="urn:microsoft.com/office/officeart/2005/8/layout/hierarchy2"/>
    <dgm:cxn modelId="{F1907C79-7668-48D3-B807-58F5C3256B08}" type="presParOf" srcId="{F5E9D3B9-A915-48FE-B014-642301D6730A}" destId="{420B4CE0-0B77-43F9-A1FC-66954F95F196}" srcOrd="0" destOrd="0" presId="urn:microsoft.com/office/officeart/2005/8/layout/hierarchy2"/>
    <dgm:cxn modelId="{42FE5CDA-FB76-475C-ABE0-6A1B7A237D74}" type="presParOf" srcId="{420B4CE0-0B77-43F9-A1FC-66954F95F196}" destId="{02BFD834-838F-4452-9BED-A9B43F81D9CE}" srcOrd="0" destOrd="0" presId="urn:microsoft.com/office/officeart/2005/8/layout/hierarchy2"/>
    <dgm:cxn modelId="{0F0D49C6-D6B2-4C93-BCDE-9526A2BE0511}" type="presParOf" srcId="{F5E9D3B9-A915-48FE-B014-642301D6730A}" destId="{BFADAEED-FD01-41F3-849C-5702F5000C17}" srcOrd="1" destOrd="0" presId="urn:microsoft.com/office/officeart/2005/8/layout/hierarchy2"/>
    <dgm:cxn modelId="{527DCC6F-1B79-4FE9-9210-241047E5B19F}" type="presParOf" srcId="{BFADAEED-FD01-41F3-849C-5702F5000C17}" destId="{FD797549-196A-4019-911A-321FA6B785D0}" srcOrd="0" destOrd="0" presId="urn:microsoft.com/office/officeart/2005/8/layout/hierarchy2"/>
    <dgm:cxn modelId="{E6CA89E6-34E5-4B72-87DB-2F28845CD2C0}" type="presParOf" srcId="{BFADAEED-FD01-41F3-849C-5702F5000C17}" destId="{744EA4D4-2E48-4094-B7F1-6F889562B543}" srcOrd="1" destOrd="0" presId="urn:microsoft.com/office/officeart/2005/8/layout/hierarchy2"/>
    <dgm:cxn modelId="{CD3CB114-5D70-4D83-A98D-9BAB4E880602}" type="presParOf" srcId="{744EA4D4-2E48-4094-B7F1-6F889562B543}" destId="{0C194F03-9DFF-4094-8507-9DC48BB098A7}" srcOrd="0" destOrd="0" presId="urn:microsoft.com/office/officeart/2005/8/layout/hierarchy2"/>
    <dgm:cxn modelId="{E4FD376F-A641-4767-AB62-9BA2615F9D8D}" type="presParOf" srcId="{0C194F03-9DFF-4094-8507-9DC48BB098A7}" destId="{36835F24-25A6-4791-9F50-16B0064977A0}" srcOrd="0" destOrd="0" presId="urn:microsoft.com/office/officeart/2005/8/layout/hierarchy2"/>
    <dgm:cxn modelId="{DBA7BD36-6E7D-4110-9ABD-34621E5B46D9}" type="presParOf" srcId="{744EA4D4-2E48-4094-B7F1-6F889562B543}" destId="{FB5D7D05-DB9B-4696-A202-031F9BC5779C}" srcOrd="1" destOrd="0" presId="urn:microsoft.com/office/officeart/2005/8/layout/hierarchy2"/>
    <dgm:cxn modelId="{AE868DCF-3310-423A-952F-DCBFBCC140E3}" type="presParOf" srcId="{FB5D7D05-DB9B-4696-A202-031F9BC5779C}" destId="{3F416A7B-49F2-4CBC-9071-E7EF9CD69D0C}" srcOrd="0" destOrd="0" presId="urn:microsoft.com/office/officeart/2005/8/layout/hierarchy2"/>
    <dgm:cxn modelId="{042C7696-80EB-4C6A-8F2F-FDB3CF45AC5D}" type="presParOf" srcId="{FB5D7D05-DB9B-4696-A202-031F9BC5779C}" destId="{0A9D25BE-5E67-4507-B6AF-AD4CAA33F193}" srcOrd="1" destOrd="0" presId="urn:microsoft.com/office/officeart/2005/8/layout/hierarchy2"/>
    <dgm:cxn modelId="{160AB050-01DD-403D-B315-1EF40C832BB4}" type="presParOf" srcId="{F5E9D3B9-A915-48FE-B014-642301D6730A}" destId="{AFC17EC9-DD5F-404A-84A5-EB7EC39201A9}" srcOrd="2" destOrd="0" presId="urn:microsoft.com/office/officeart/2005/8/layout/hierarchy2"/>
    <dgm:cxn modelId="{BA155643-B9C0-405C-857A-812ABCB15F40}" type="presParOf" srcId="{AFC17EC9-DD5F-404A-84A5-EB7EC39201A9}" destId="{F940836E-6C65-4A64-80CB-B7D686337176}" srcOrd="0" destOrd="0" presId="urn:microsoft.com/office/officeart/2005/8/layout/hierarchy2"/>
    <dgm:cxn modelId="{7600FA77-03A8-4F8C-B03D-123575727D6C}" type="presParOf" srcId="{F5E9D3B9-A915-48FE-B014-642301D6730A}" destId="{040D04DF-D171-40D2-8B50-92E4FBD09881}" srcOrd="3" destOrd="0" presId="urn:microsoft.com/office/officeart/2005/8/layout/hierarchy2"/>
    <dgm:cxn modelId="{4655C5F7-A8CA-4EBC-BD58-FA5170665AB4}" type="presParOf" srcId="{040D04DF-D171-40D2-8B50-92E4FBD09881}" destId="{A40AC6ED-963B-4692-A8AD-6DCAC1E1CD96}" srcOrd="0" destOrd="0" presId="urn:microsoft.com/office/officeart/2005/8/layout/hierarchy2"/>
    <dgm:cxn modelId="{CEB6FA37-8D0E-4397-9269-7DEF1A70D421}" type="presParOf" srcId="{040D04DF-D171-40D2-8B50-92E4FBD09881}" destId="{5E19BF0E-F95A-463A-97C1-27DBDA47BBEA}" srcOrd="1" destOrd="0" presId="urn:microsoft.com/office/officeart/2005/8/layout/hierarchy2"/>
    <dgm:cxn modelId="{1B0092F5-B016-46DF-BE96-EB846BD2897D}" type="presParOf" srcId="{5E19BF0E-F95A-463A-97C1-27DBDA47BBEA}" destId="{08BDB5FC-9E1E-41B1-AFCF-74E5C1CE89A7}" srcOrd="0" destOrd="0" presId="urn:microsoft.com/office/officeart/2005/8/layout/hierarchy2"/>
    <dgm:cxn modelId="{7F0329E5-4C33-407A-A33E-46F56B9CC014}" type="presParOf" srcId="{08BDB5FC-9E1E-41B1-AFCF-74E5C1CE89A7}" destId="{872DBFBA-44A0-43FA-B920-58101D715751}" srcOrd="0" destOrd="0" presId="urn:microsoft.com/office/officeart/2005/8/layout/hierarchy2"/>
    <dgm:cxn modelId="{38F599E7-C95A-427C-8525-33B61BDB40C6}" type="presParOf" srcId="{5E19BF0E-F95A-463A-97C1-27DBDA47BBEA}" destId="{876CBC20-72A4-495F-8067-30997B0515DA}" srcOrd="1" destOrd="0" presId="urn:microsoft.com/office/officeart/2005/8/layout/hierarchy2"/>
    <dgm:cxn modelId="{DC63D980-4E1A-4C3A-98FD-5D580DA527EF}" type="presParOf" srcId="{876CBC20-72A4-495F-8067-30997B0515DA}" destId="{4625FF77-14A4-42FA-B7C9-2E337BDDE726}" srcOrd="0" destOrd="0" presId="urn:microsoft.com/office/officeart/2005/8/layout/hierarchy2"/>
    <dgm:cxn modelId="{956AA277-3F29-4ACD-BEAE-5E304E7A275A}" type="presParOf" srcId="{876CBC20-72A4-495F-8067-30997B0515DA}" destId="{F7F1A660-4966-4EE2-BE0C-1252EF95321B}" srcOrd="1" destOrd="0" presId="urn:microsoft.com/office/officeart/2005/8/layout/hierarchy2"/>
    <dgm:cxn modelId="{3A88A739-C04B-4B42-8693-0FF12013ACC8}" type="presParOf" srcId="{F5E9D3B9-A915-48FE-B014-642301D6730A}" destId="{4971EE30-50A3-4A8A-A2E2-5050F34A7898}" srcOrd="4" destOrd="0" presId="urn:microsoft.com/office/officeart/2005/8/layout/hierarchy2"/>
    <dgm:cxn modelId="{C66D48BF-34DD-4AB5-B169-9B1DF1623454}" type="presParOf" srcId="{4971EE30-50A3-4A8A-A2E2-5050F34A7898}" destId="{FB8A5554-3F87-49D8-9FAA-79A5C2DD6443}" srcOrd="0" destOrd="0" presId="urn:microsoft.com/office/officeart/2005/8/layout/hierarchy2"/>
    <dgm:cxn modelId="{C0CF8AE5-48FF-46E1-AD08-8EC5379912FF}" type="presParOf" srcId="{F5E9D3B9-A915-48FE-B014-642301D6730A}" destId="{FC8C6878-56D0-4A89-A238-388576CF9AD3}" srcOrd="5" destOrd="0" presId="urn:microsoft.com/office/officeart/2005/8/layout/hierarchy2"/>
    <dgm:cxn modelId="{E44B3A8C-B057-4391-9F0B-515F2E282473}" type="presParOf" srcId="{FC8C6878-56D0-4A89-A238-388576CF9AD3}" destId="{76937311-807C-44EF-81AF-A4F45B8D6036}" srcOrd="0" destOrd="0" presId="urn:microsoft.com/office/officeart/2005/8/layout/hierarchy2"/>
    <dgm:cxn modelId="{EDD4A6E6-26C5-4FD8-8398-FCB3D97E6F28}" type="presParOf" srcId="{FC8C6878-56D0-4A89-A238-388576CF9AD3}" destId="{DCBE12B3-9EC5-4BF8-A210-0B8075662C3E}" srcOrd="1" destOrd="0" presId="urn:microsoft.com/office/officeart/2005/8/layout/hierarchy2"/>
    <dgm:cxn modelId="{FD59238E-69CD-45C5-A320-1B273121348D}" type="presParOf" srcId="{DCBE12B3-9EC5-4BF8-A210-0B8075662C3E}" destId="{1B654CCD-32DA-4CCA-8C2C-468F7A3E3D38}" srcOrd="0" destOrd="0" presId="urn:microsoft.com/office/officeart/2005/8/layout/hierarchy2"/>
    <dgm:cxn modelId="{C72AC41E-BA2B-47F9-B15B-AEAF5A7DA99B}" type="presParOf" srcId="{1B654CCD-32DA-4CCA-8C2C-468F7A3E3D38}" destId="{B80DE9B2-988B-459B-B535-0F948DCD62A9}" srcOrd="0" destOrd="0" presId="urn:microsoft.com/office/officeart/2005/8/layout/hierarchy2"/>
    <dgm:cxn modelId="{BBB707C8-64B9-44EB-A93A-DEB60DE514AA}" type="presParOf" srcId="{DCBE12B3-9EC5-4BF8-A210-0B8075662C3E}" destId="{B67CE194-C4B6-4FAB-95C1-BF8DB17B9DAB}" srcOrd="1" destOrd="0" presId="urn:microsoft.com/office/officeart/2005/8/layout/hierarchy2"/>
    <dgm:cxn modelId="{A38AD82E-5BE8-4EC4-875A-D8641D6DAA62}" type="presParOf" srcId="{B67CE194-C4B6-4FAB-95C1-BF8DB17B9DAB}" destId="{C0B988C8-BF97-49EA-B944-B08E13937B63}" srcOrd="0" destOrd="0" presId="urn:microsoft.com/office/officeart/2005/8/layout/hierarchy2"/>
    <dgm:cxn modelId="{B5C43FB9-CAF4-42ED-B65A-6CE5CCB95D98}" type="presParOf" srcId="{B67CE194-C4B6-4FAB-95C1-BF8DB17B9DAB}" destId="{8887E235-8B3D-4D2D-92C3-BB84E61A23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97A99-81A9-4AD1-90DE-D651E8296746}" type="doc">
      <dgm:prSet loTypeId="urn:microsoft.com/office/officeart/2005/8/layout/pList2" loCatId="list" qsTypeId="urn:microsoft.com/office/officeart/2005/8/quickstyle/simple3" qsCatId="simple" csTypeId="urn:microsoft.com/office/officeart/2005/8/colors/colorful4" csCatId="colorful" phldr="1"/>
      <dgm:spPr/>
    </dgm:pt>
    <dgm:pt modelId="{51B820DA-6CCA-47DC-9111-4A8F16553482}">
      <dgm:prSet phldrT="[Texto]"/>
      <dgm:spPr/>
      <dgm:t>
        <a:bodyPr/>
        <a:lstStyle/>
        <a:p>
          <a:endParaRPr lang="es-ES" b="0" dirty="0" smtClean="0">
            <a:latin typeface="Arial" pitchFamily="34" charset="0"/>
            <a:cs typeface="Arial" pitchFamily="34" charset="0"/>
          </a:endParaRPr>
        </a:p>
        <a:p>
          <a:endParaRPr lang="es-ES" b="1" dirty="0" smtClean="0">
            <a:latin typeface="Arial" pitchFamily="34" charset="0"/>
            <a:cs typeface="Arial" pitchFamily="34" charset="0"/>
          </a:endParaRPr>
        </a:p>
        <a:p>
          <a:r>
            <a:rPr lang="es-ES" b="1" dirty="0" smtClean="0">
              <a:latin typeface="Arial" pitchFamily="34" charset="0"/>
              <a:cs typeface="Arial" pitchFamily="34" charset="0"/>
            </a:rPr>
            <a:t>Fase de Imitación</a:t>
          </a:r>
          <a:endParaRPr lang="es-ES" b="1" dirty="0">
            <a:latin typeface="Arial" pitchFamily="34" charset="0"/>
            <a:cs typeface="Arial" pitchFamily="34" charset="0"/>
          </a:endParaRPr>
        </a:p>
      </dgm:t>
    </dgm:pt>
    <dgm:pt modelId="{5DA23DD9-C142-4AFC-B3B2-F077FA68A815}" type="parTrans" cxnId="{995C4478-63CA-43F1-BE43-F9315C04768A}">
      <dgm:prSet/>
      <dgm:spPr/>
      <dgm:t>
        <a:bodyPr/>
        <a:lstStyle/>
        <a:p>
          <a:endParaRPr lang="es-ES"/>
        </a:p>
      </dgm:t>
    </dgm:pt>
    <dgm:pt modelId="{744A1FCB-A6C2-4872-A1FD-06358AAE4128}" type="sibTrans" cxnId="{995C4478-63CA-43F1-BE43-F9315C04768A}">
      <dgm:prSet/>
      <dgm:spPr/>
      <dgm:t>
        <a:bodyPr/>
        <a:lstStyle/>
        <a:p>
          <a:endParaRPr lang="es-ES"/>
        </a:p>
      </dgm:t>
    </dgm:pt>
    <dgm:pt modelId="{EC2975E9-4F36-44E6-9A56-030D5A3FB930}">
      <dgm:prSet phldrT="[Texto]"/>
      <dgm:spPr/>
      <dgm:t>
        <a:bodyPr/>
        <a:lstStyle/>
        <a:p>
          <a:endParaRPr lang="es-ES" b="1" dirty="0" smtClean="0">
            <a:latin typeface="Arial" pitchFamily="34" charset="0"/>
            <a:cs typeface="Arial" pitchFamily="34" charset="0"/>
          </a:endParaRPr>
        </a:p>
        <a:p>
          <a:endParaRPr lang="es-ES" b="1" dirty="0" smtClean="0">
            <a:latin typeface="Arial" pitchFamily="34" charset="0"/>
            <a:cs typeface="Arial" pitchFamily="34" charset="0"/>
          </a:endParaRPr>
        </a:p>
        <a:p>
          <a:r>
            <a:rPr lang="es-ES" b="1" dirty="0" smtClean="0">
              <a:latin typeface="Arial" pitchFamily="34" charset="0"/>
              <a:cs typeface="Arial" pitchFamily="34" charset="0"/>
            </a:rPr>
            <a:t>Fase de reproducción</a:t>
          </a:r>
          <a:endParaRPr lang="es-ES" b="1" dirty="0">
            <a:latin typeface="Arial" pitchFamily="34" charset="0"/>
            <a:cs typeface="Arial" pitchFamily="34" charset="0"/>
          </a:endParaRPr>
        </a:p>
      </dgm:t>
    </dgm:pt>
    <dgm:pt modelId="{EF4CDCF8-3EC8-40F4-8492-64D72D04B1E4}" type="parTrans" cxnId="{E9BCC3B6-50F3-42AF-8989-4EF829FAAD67}">
      <dgm:prSet/>
      <dgm:spPr/>
      <dgm:t>
        <a:bodyPr/>
        <a:lstStyle/>
        <a:p>
          <a:endParaRPr lang="es-ES"/>
        </a:p>
      </dgm:t>
    </dgm:pt>
    <dgm:pt modelId="{5ADACD30-5082-4BBA-B67A-18B9C4F8C3CF}" type="sibTrans" cxnId="{E9BCC3B6-50F3-42AF-8989-4EF829FAAD67}">
      <dgm:prSet/>
      <dgm:spPr/>
      <dgm:t>
        <a:bodyPr/>
        <a:lstStyle/>
        <a:p>
          <a:endParaRPr lang="es-ES"/>
        </a:p>
      </dgm:t>
    </dgm:pt>
    <dgm:pt modelId="{C0E254D2-126A-42E9-A3AF-0C591520FF0E}">
      <dgm:prSet phldrT="[Texto]"/>
      <dgm:spPr/>
      <dgm:t>
        <a:bodyPr/>
        <a:lstStyle/>
        <a:p>
          <a:endParaRPr lang="es-ES" b="1" dirty="0" smtClean="0">
            <a:latin typeface="Arial" pitchFamily="34" charset="0"/>
            <a:cs typeface="Arial" pitchFamily="34" charset="0"/>
          </a:endParaRPr>
        </a:p>
        <a:p>
          <a:endParaRPr lang="es-ES" b="1" dirty="0" smtClean="0">
            <a:latin typeface="Arial" pitchFamily="34" charset="0"/>
            <a:cs typeface="Arial" pitchFamily="34" charset="0"/>
          </a:endParaRPr>
        </a:p>
        <a:p>
          <a:r>
            <a:rPr lang="es-ES" b="1" dirty="0" smtClean="0">
              <a:latin typeface="Arial" pitchFamily="34" charset="0"/>
              <a:cs typeface="Arial" pitchFamily="34" charset="0"/>
            </a:rPr>
            <a:t>Fase de producción</a:t>
          </a:r>
          <a:endParaRPr lang="es-ES" b="1" dirty="0">
            <a:latin typeface="Arial" pitchFamily="34" charset="0"/>
            <a:cs typeface="Arial" pitchFamily="34" charset="0"/>
          </a:endParaRPr>
        </a:p>
      </dgm:t>
    </dgm:pt>
    <dgm:pt modelId="{0826659B-C753-4403-9302-958AC41E62FF}" type="parTrans" cxnId="{116043B1-3580-4464-B748-0AB646683C57}">
      <dgm:prSet/>
      <dgm:spPr/>
      <dgm:t>
        <a:bodyPr/>
        <a:lstStyle/>
        <a:p>
          <a:endParaRPr lang="es-ES"/>
        </a:p>
      </dgm:t>
    </dgm:pt>
    <dgm:pt modelId="{6CDA5498-4BB2-4FD7-88AB-AC6CB6608E1F}" type="sibTrans" cxnId="{116043B1-3580-4464-B748-0AB646683C57}">
      <dgm:prSet/>
      <dgm:spPr/>
      <dgm:t>
        <a:bodyPr/>
        <a:lstStyle/>
        <a:p>
          <a:endParaRPr lang="es-ES"/>
        </a:p>
      </dgm:t>
    </dgm:pt>
    <dgm:pt modelId="{6C74887D-D31A-4327-81A2-9F662CEB03C9}" type="pres">
      <dgm:prSet presAssocID="{BC597A99-81A9-4AD1-90DE-D651E8296746}" presName="Name0" presStyleCnt="0">
        <dgm:presLayoutVars>
          <dgm:dir/>
          <dgm:resizeHandles val="exact"/>
        </dgm:presLayoutVars>
      </dgm:prSet>
      <dgm:spPr/>
    </dgm:pt>
    <dgm:pt modelId="{095EC0F7-1074-45FC-B8A4-3F6ADF0517E4}" type="pres">
      <dgm:prSet presAssocID="{BC597A99-81A9-4AD1-90DE-D651E8296746}" presName="bkgdShp" presStyleLbl="alignAccFollowNode1" presStyleIdx="0" presStyleCnt="1"/>
      <dgm:spPr/>
    </dgm:pt>
    <dgm:pt modelId="{9D12F43C-B50D-41BD-8907-787F6597D84B}" type="pres">
      <dgm:prSet presAssocID="{BC597A99-81A9-4AD1-90DE-D651E8296746}" presName="linComp" presStyleCnt="0"/>
      <dgm:spPr/>
    </dgm:pt>
    <dgm:pt modelId="{FFB769F1-9603-4AA1-AE27-203785D14F32}" type="pres">
      <dgm:prSet presAssocID="{51B820DA-6CCA-47DC-9111-4A8F16553482}" presName="compNode" presStyleCnt="0"/>
      <dgm:spPr/>
    </dgm:pt>
    <dgm:pt modelId="{A04AA941-CC24-447E-A62E-1221DD8B0427}" type="pres">
      <dgm:prSet presAssocID="{51B820DA-6CCA-47DC-9111-4A8F16553482}" presName="node" presStyleLbl="node1" presStyleIdx="0" presStyleCnt="3">
        <dgm:presLayoutVars>
          <dgm:bulletEnabled val="1"/>
        </dgm:presLayoutVars>
      </dgm:prSet>
      <dgm:spPr/>
      <dgm:t>
        <a:bodyPr/>
        <a:lstStyle/>
        <a:p>
          <a:endParaRPr lang="es-ES"/>
        </a:p>
      </dgm:t>
    </dgm:pt>
    <dgm:pt modelId="{F71CEACF-1B89-4FFA-9385-108A2B3BBF22}" type="pres">
      <dgm:prSet presAssocID="{51B820DA-6CCA-47DC-9111-4A8F16553482}" presName="invisiNode" presStyleLbl="node1" presStyleIdx="0" presStyleCnt="3"/>
      <dgm:spPr/>
    </dgm:pt>
    <dgm:pt modelId="{7B8E7029-45D9-487B-9CF1-7722EC95CC0F}" type="pres">
      <dgm:prSet presAssocID="{51B820DA-6CCA-47DC-9111-4A8F16553482}" presName="imagNode" presStyleLbl="fgImgPlace1" presStyleIdx="0" presStyleCnt="3"/>
      <dgm:spPr>
        <a:blipFill rotWithShape="1">
          <a:blip xmlns:r="http://schemas.openxmlformats.org/officeDocument/2006/relationships" r:embed="rId1"/>
          <a:stretch>
            <a:fillRect/>
          </a:stretch>
        </a:blipFill>
      </dgm:spPr>
    </dgm:pt>
    <dgm:pt modelId="{416219F2-4F67-4C46-8B5E-F5E5FEF81646}" type="pres">
      <dgm:prSet presAssocID="{744A1FCB-A6C2-4872-A1FD-06358AAE4128}" presName="sibTrans" presStyleLbl="sibTrans2D1" presStyleIdx="0" presStyleCnt="0"/>
      <dgm:spPr/>
      <dgm:t>
        <a:bodyPr/>
        <a:lstStyle/>
        <a:p>
          <a:endParaRPr lang="es-ES"/>
        </a:p>
      </dgm:t>
    </dgm:pt>
    <dgm:pt modelId="{C4F77EA6-E27C-411D-BA15-7AB3583930B1}" type="pres">
      <dgm:prSet presAssocID="{EC2975E9-4F36-44E6-9A56-030D5A3FB930}" presName="compNode" presStyleCnt="0"/>
      <dgm:spPr/>
    </dgm:pt>
    <dgm:pt modelId="{5CB96AC9-5060-484B-93B1-AA5075E32A8F}" type="pres">
      <dgm:prSet presAssocID="{EC2975E9-4F36-44E6-9A56-030D5A3FB930}" presName="node" presStyleLbl="node1" presStyleIdx="1" presStyleCnt="3">
        <dgm:presLayoutVars>
          <dgm:bulletEnabled val="1"/>
        </dgm:presLayoutVars>
      </dgm:prSet>
      <dgm:spPr/>
      <dgm:t>
        <a:bodyPr/>
        <a:lstStyle/>
        <a:p>
          <a:endParaRPr lang="es-ES"/>
        </a:p>
      </dgm:t>
    </dgm:pt>
    <dgm:pt modelId="{B7AD0820-508E-450C-B2E4-26107AEE321C}" type="pres">
      <dgm:prSet presAssocID="{EC2975E9-4F36-44E6-9A56-030D5A3FB930}" presName="invisiNode" presStyleLbl="node1" presStyleIdx="1" presStyleCnt="3"/>
      <dgm:spPr/>
    </dgm:pt>
    <dgm:pt modelId="{DDA23DD1-0E0A-415A-B3E4-6346D7A93348}" type="pres">
      <dgm:prSet presAssocID="{EC2975E9-4F36-44E6-9A56-030D5A3FB930}" presName="imagNode" presStyleLbl="fgImgPlace1" presStyleIdx="1" presStyleCnt="3"/>
      <dgm:spPr>
        <a:blipFill rotWithShape="1">
          <a:blip xmlns:r="http://schemas.openxmlformats.org/officeDocument/2006/relationships" r:embed="rId2"/>
          <a:stretch>
            <a:fillRect/>
          </a:stretch>
        </a:blipFill>
      </dgm:spPr>
    </dgm:pt>
    <dgm:pt modelId="{443EF8D2-BF1E-45BE-A650-C7112CF127E4}" type="pres">
      <dgm:prSet presAssocID="{5ADACD30-5082-4BBA-B67A-18B9C4F8C3CF}" presName="sibTrans" presStyleLbl="sibTrans2D1" presStyleIdx="0" presStyleCnt="0"/>
      <dgm:spPr/>
      <dgm:t>
        <a:bodyPr/>
        <a:lstStyle/>
        <a:p>
          <a:endParaRPr lang="es-ES"/>
        </a:p>
      </dgm:t>
    </dgm:pt>
    <dgm:pt modelId="{69713DFC-9CFE-4E87-87B3-22895AC8942F}" type="pres">
      <dgm:prSet presAssocID="{C0E254D2-126A-42E9-A3AF-0C591520FF0E}" presName="compNode" presStyleCnt="0"/>
      <dgm:spPr/>
    </dgm:pt>
    <dgm:pt modelId="{DF7F2F80-FC13-43C5-99EC-6B922F401006}" type="pres">
      <dgm:prSet presAssocID="{C0E254D2-126A-42E9-A3AF-0C591520FF0E}" presName="node" presStyleLbl="node1" presStyleIdx="2" presStyleCnt="3">
        <dgm:presLayoutVars>
          <dgm:bulletEnabled val="1"/>
        </dgm:presLayoutVars>
      </dgm:prSet>
      <dgm:spPr/>
      <dgm:t>
        <a:bodyPr/>
        <a:lstStyle/>
        <a:p>
          <a:endParaRPr lang="es-ES"/>
        </a:p>
      </dgm:t>
    </dgm:pt>
    <dgm:pt modelId="{64FE3094-A122-4D10-9DF3-58B728301E9B}" type="pres">
      <dgm:prSet presAssocID="{C0E254D2-126A-42E9-A3AF-0C591520FF0E}" presName="invisiNode" presStyleLbl="node1" presStyleIdx="2" presStyleCnt="3"/>
      <dgm:spPr/>
    </dgm:pt>
    <dgm:pt modelId="{2819A659-FD3E-4408-B3FD-433F29B7C39E}" type="pres">
      <dgm:prSet presAssocID="{C0E254D2-126A-42E9-A3AF-0C591520FF0E}" presName="imagNode" presStyleLbl="fgImgPlace1" presStyleIdx="2" presStyleCnt="3"/>
      <dgm:spPr>
        <a:blipFill rotWithShape="1">
          <a:blip xmlns:r="http://schemas.openxmlformats.org/officeDocument/2006/relationships" r:embed="rId3"/>
          <a:stretch>
            <a:fillRect/>
          </a:stretch>
        </a:blipFill>
      </dgm:spPr>
    </dgm:pt>
  </dgm:ptLst>
  <dgm:cxnLst>
    <dgm:cxn modelId="{3051D424-56F8-4404-943F-4599AE6D95F6}" type="presOf" srcId="{C0E254D2-126A-42E9-A3AF-0C591520FF0E}" destId="{DF7F2F80-FC13-43C5-99EC-6B922F401006}" srcOrd="0" destOrd="0" presId="urn:microsoft.com/office/officeart/2005/8/layout/pList2"/>
    <dgm:cxn modelId="{0D9FA46D-4AAA-4FE1-B537-DFCFE03BCA13}" type="presOf" srcId="{51B820DA-6CCA-47DC-9111-4A8F16553482}" destId="{A04AA941-CC24-447E-A62E-1221DD8B0427}" srcOrd="0" destOrd="0" presId="urn:microsoft.com/office/officeart/2005/8/layout/pList2"/>
    <dgm:cxn modelId="{82795A99-406C-466D-A787-4C2E67A86F45}" type="presOf" srcId="{5ADACD30-5082-4BBA-B67A-18B9C4F8C3CF}" destId="{443EF8D2-BF1E-45BE-A650-C7112CF127E4}" srcOrd="0" destOrd="0" presId="urn:microsoft.com/office/officeart/2005/8/layout/pList2"/>
    <dgm:cxn modelId="{E9BCC3B6-50F3-42AF-8989-4EF829FAAD67}" srcId="{BC597A99-81A9-4AD1-90DE-D651E8296746}" destId="{EC2975E9-4F36-44E6-9A56-030D5A3FB930}" srcOrd="1" destOrd="0" parTransId="{EF4CDCF8-3EC8-40F4-8492-64D72D04B1E4}" sibTransId="{5ADACD30-5082-4BBA-B67A-18B9C4F8C3CF}"/>
    <dgm:cxn modelId="{59354CCD-1331-4785-8986-8C1BE1ED0B55}" type="presOf" srcId="{EC2975E9-4F36-44E6-9A56-030D5A3FB930}" destId="{5CB96AC9-5060-484B-93B1-AA5075E32A8F}" srcOrd="0" destOrd="0" presId="urn:microsoft.com/office/officeart/2005/8/layout/pList2"/>
    <dgm:cxn modelId="{116043B1-3580-4464-B748-0AB646683C57}" srcId="{BC597A99-81A9-4AD1-90DE-D651E8296746}" destId="{C0E254D2-126A-42E9-A3AF-0C591520FF0E}" srcOrd="2" destOrd="0" parTransId="{0826659B-C753-4403-9302-958AC41E62FF}" sibTransId="{6CDA5498-4BB2-4FD7-88AB-AC6CB6608E1F}"/>
    <dgm:cxn modelId="{995C4478-63CA-43F1-BE43-F9315C04768A}" srcId="{BC597A99-81A9-4AD1-90DE-D651E8296746}" destId="{51B820DA-6CCA-47DC-9111-4A8F16553482}" srcOrd="0" destOrd="0" parTransId="{5DA23DD9-C142-4AFC-B3B2-F077FA68A815}" sibTransId="{744A1FCB-A6C2-4872-A1FD-06358AAE4128}"/>
    <dgm:cxn modelId="{704A4BA5-AEA7-4074-8047-17EFCB111B5C}" type="presOf" srcId="{BC597A99-81A9-4AD1-90DE-D651E8296746}" destId="{6C74887D-D31A-4327-81A2-9F662CEB03C9}" srcOrd="0" destOrd="0" presId="urn:microsoft.com/office/officeart/2005/8/layout/pList2"/>
    <dgm:cxn modelId="{2022A4A0-99C6-4137-9E03-548A04A977CB}" type="presOf" srcId="{744A1FCB-A6C2-4872-A1FD-06358AAE4128}" destId="{416219F2-4F67-4C46-8B5E-F5E5FEF81646}" srcOrd="0" destOrd="0" presId="urn:microsoft.com/office/officeart/2005/8/layout/pList2"/>
    <dgm:cxn modelId="{1156C821-7FA2-4D21-BA87-2BF43C3682CC}" type="presParOf" srcId="{6C74887D-D31A-4327-81A2-9F662CEB03C9}" destId="{095EC0F7-1074-45FC-B8A4-3F6ADF0517E4}" srcOrd="0" destOrd="0" presId="urn:microsoft.com/office/officeart/2005/8/layout/pList2"/>
    <dgm:cxn modelId="{A0EE1AF0-BF47-484E-B203-C18564BFC981}" type="presParOf" srcId="{6C74887D-D31A-4327-81A2-9F662CEB03C9}" destId="{9D12F43C-B50D-41BD-8907-787F6597D84B}" srcOrd="1" destOrd="0" presId="urn:microsoft.com/office/officeart/2005/8/layout/pList2"/>
    <dgm:cxn modelId="{8859E826-144C-486C-892B-48D38E2FC265}" type="presParOf" srcId="{9D12F43C-B50D-41BD-8907-787F6597D84B}" destId="{FFB769F1-9603-4AA1-AE27-203785D14F32}" srcOrd="0" destOrd="0" presId="urn:microsoft.com/office/officeart/2005/8/layout/pList2"/>
    <dgm:cxn modelId="{96EE7168-04AF-4D29-8529-9688683B2627}" type="presParOf" srcId="{FFB769F1-9603-4AA1-AE27-203785D14F32}" destId="{A04AA941-CC24-447E-A62E-1221DD8B0427}" srcOrd="0" destOrd="0" presId="urn:microsoft.com/office/officeart/2005/8/layout/pList2"/>
    <dgm:cxn modelId="{14EBE23A-1D92-413C-B2E3-271710452B2D}" type="presParOf" srcId="{FFB769F1-9603-4AA1-AE27-203785D14F32}" destId="{F71CEACF-1B89-4FFA-9385-108A2B3BBF22}" srcOrd="1" destOrd="0" presId="urn:microsoft.com/office/officeart/2005/8/layout/pList2"/>
    <dgm:cxn modelId="{1B868B5F-48EF-4641-A269-B7D4B8B31E63}" type="presParOf" srcId="{FFB769F1-9603-4AA1-AE27-203785D14F32}" destId="{7B8E7029-45D9-487B-9CF1-7722EC95CC0F}" srcOrd="2" destOrd="0" presId="urn:microsoft.com/office/officeart/2005/8/layout/pList2"/>
    <dgm:cxn modelId="{EBE4B4CD-BD71-421D-BF3F-DE022EBDE12F}" type="presParOf" srcId="{9D12F43C-B50D-41BD-8907-787F6597D84B}" destId="{416219F2-4F67-4C46-8B5E-F5E5FEF81646}" srcOrd="1" destOrd="0" presId="urn:microsoft.com/office/officeart/2005/8/layout/pList2"/>
    <dgm:cxn modelId="{E2A30F10-D039-4D50-BD69-E26496A8EDAC}" type="presParOf" srcId="{9D12F43C-B50D-41BD-8907-787F6597D84B}" destId="{C4F77EA6-E27C-411D-BA15-7AB3583930B1}" srcOrd="2" destOrd="0" presId="urn:microsoft.com/office/officeart/2005/8/layout/pList2"/>
    <dgm:cxn modelId="{C9274806-3AC4-4D64-A6CD-519BACB2CE1A}" type="presParOf" srcId="{C4F77EA6-E27C-411D-BA15-7AB3583930B1}" destId="{5CB96AC9-5060-484B-93B1-AA5075E32A8F}" srcOrd="0" destOrd="0" presId="urn:microsoft.com/office/officeart/2005/8/layout/pList2"/>
    <dgm:cxn modelId="{FC0703F6-CBFF-4D86-9F0D-E46D99CFE0B0}" type="presParOf" srcId="{C4F77EA6-E27C-411D-BA15-7AB3583930B1}" destId="{B7AD0820-508E-450C-B2E4-26107AEE321C}" srcOrd="1" destOrd="0" presId="urn:microsoft.com/office/officeart/2005/8/layout/pList2"/>
    <dgm:cxn modelId="{6A3F4B7C-61F0-45EE-8CDE-ACE2B13E235B}" type="presParOf" srcId="{C4F77EA6-E27C-411D-BA15-7AB3583930B1}" destId="{DDA23DD1-0E0A-415A-B3E4-6346D7A93348}" srcOrd="2" destOrd="0" presId="urn:microsoft.com/office/officeart/2005/8/layout/pList2"/>
    <dgm:cxn modelId="{F928A2A5-A64C-49F9-9BA2-4B733CFC78A3}" type="presParOf" srcId="{9D12F43C-B50D-41BD-8907-787F6597D84B}" destId="{443EF8D2-BF1E-45BE-A650-C7112CF127E4}" srcOrd="3" destOrd="0" presId="urn:microsoft.com/office/officeart/2005/8/layout/pList2"/>
    <dgm:cxn modelId="{C9529F1D-55BC-4578-BB65-CE46603F7A4B}" type="presParOf" srcId="{9D12F43C-B50D-41BD-8907-787F6597D84B}" destId="{69713DFC-9CFE-4E87-87B3-22895AC8942F}" srcOrd="4" destOrd="0" presId="urn:microsoft.com/office/officeart/2005/8/layout/pList2"/>
    <dgm:cxn modelId="{1C547CDC-BCC1-4352-B260-7327AAC5921D}" type="presParOf" srcId="{69713DFC-9CFE-4E87-87B3-22895AC8942F}" destId="{DF7F2F80-FC13-43C5-99EC-6B922F401006}" srcOrd="0" destOrd="0" presId="urn:microsoft.com/office/officeart/2005/8/layout/pList2"/>
    <dgm:cxn modelId="{39DF69AC-725A-443C-8E34-8E5C84E10361}" type="presParOf" srcId="{69713DFC-9CFE-4E87-87B3-22895AC8942F}" destId="{64FE3094-A122-4D10-9DF3-58B728301E9B}" srcOrd="1" destOrd="0" presId="urn:microsoft.com/office/officeart/2005/8/layout/pList2"/>
    <dgm:cxn modelId="{1773767D-AA11-4475-907D-86F54667E21E}" type="presParOf" srcId="{69713DFC-9CFE-4E87-87B3-22895AC8942F}" destId="{2819A659-FD3E-4408-B3FD-433F29B7C39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A0AFCF-9B66-4B2B-B482-1D214818FA1D}"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s-ES"/>
        </a:p>
      </dgm:t>
    </dgm:pt>
    <dgm:pt modelId="{9A499C9D-0380-4289-AD69-45817C44C6F4}">
      <dgm:prSet phldrT="[Texto]" custT="1"/>
      <dgm:spPr/>
      <dgm:t>
        <a:bodyPr/>
        <a:lstStyle/>
        <a:p>
          <a:r>
            <a:rPr lang="es-ES" sz="1800" b="1" smtClean="0">
              <a:latin typeface="Arial" panose="020B0604020202020204" pitchFamily="34" charset="0"/>
              <a:cs typeface="Arial" panose="020B0604020202020204" pitchFamily="34" charset="0"/>
            </a:rPr>
            <a:t>ÁREAS</a:t>
          </a:r>
          <a:endParaRPr lang="es-ES" sz="1800" b="1" dirty="0">
            <a:latin typeface="Arial" panose="020B0604020202020204" pitchFamily="34" charset="0"/>
            <a:cs typeface="Arial" panose="020B0604020202020204" pitchFamily="34" charset="0"/>
          </a:endParaRPr>
        </a:p>
      </dgm:t>
    </dgm:pt>
    <dgm:pt modelId="{CE75CF37-FB34-4C31-BE97-C8218C9CDA53}" type="parTrans" cxnId="{0976A113-BA6B-44C1-91C1-DDD127E217E3}">
      <dgm:prSet/>
      <dgm:spPr/>
      <dgm:t>
        <a:bodyPr/>
        <a:lstStyle/>
        <a:p>
          <a:endParaRPr lang="es-ES"/>
        </a:p>
      </dgm:t>
    </dgm:pt>
    <dgm:pt modelId="{875BDE0F-F31A-430C-9A4E-19A7782298E6}" type="sibTrans" cxnId="{0976A113-BA6B-44C1-91C1-DDD127E217E3}">
      <dgm:prSet/>
      <dgm:spPr/>
      <dgm:t>
        <a:bodyPr/>
        <a:lstStyle/>
        <a:p>
          <a:endParaRPr lang="es-ES"/>
        </a:p>
      </dgm:t>
    </dgm:pt>
    <dgm:pt modelId="{777EA129-72E7-49BF-A293-9A0C77F7E010}">
      <dgm:prSet phldrT="[Texto]" custT="1"/>
      <dgm:spPr/>
      <dgm:t>
        <a:bodyPr/>
        <a:lstStyle/>
        <a:p>
          <a:r>
            <a:rPr lang="es-ES" sz="1800" smtClean="0">
              <a:latin typeface="Arial" panose="020B0604020202020204" pitchFamily="34" charset="0"/>
              <a:cs typeface="Arial" panose="020B0604020202020204" pitchFamily="34" charset="0"/>
            </a:rPr>
            <a:t>Conciencia Auditiva</a:t>
          </a:r>
          <a:endParaRPr lang="es-ES" sz="1800" dirty="0">
            <a:latin typeface="Arial" panose="020B0604020202020204" pitchFamily="34" charset="0"/>
            <a:cs typeface="Arial" panose="020B0604020202020204" pitchFamily="34" charset="0"/>
          </a:endParaRPr>
        </a:p>
      </dgm:t>
    </dgm:pt>
    <dgm:pt modelId="{DC3D5783-1DC5-470A-B26E-FC084EB4667C}" type="parTrans" cxnId="{2557FF62-71CD-4534-9C8D-EB8D287B55A7}">
      <dgm:prSet/>
      <dgm:spPr/>
      <dgm:t>
        <a:bodyPr/>
        <a:lstStyle/>
        <a:p>
          <a:endParaRPr lang="es-ES"/>
        </a:p>
      </dgm:t>
    </dgm:pt>
    <dgm:pt modelId="{ABADA1C1-32A7-4FCB-AF9F-5D699743C7E4}" type="sibTrans" cxnId="{2557FF62-71CD-4534-9C8D-EB8D287B55A7}">
      <dgm:prSet/>
      <dgm:spPr/>
      <dgm:t>
        <a:bodyPr/>
        <a:lstStyle/>
        <a:p>
          <a:endParaRPr lang="es-ES"/>
        </a:p>
      </dgm:t>
    </dgm:pt>
    <dgm:pt modelId="{1E6A95DF-D2AD-4087-B4A2-49C8B2463D99}">
      <dgm:prSet phldrT="[Texto]" custT="1"/>
      <dgm:spPr/>
      <dgm:t>
        <a:bodyPr/>
        <a:lstStyle/>
        <a:p>
          <a:r>
            <a:rPr lang="es-ES" sz="1800" smtClean="0">
              <a:latin typeface="Arial" panose="020B0604020202020204" pitchFamily="34" charset="0"/>
              <a:cs typeface="Arial" panose="020B0604020202020204" pitchFamily="34" charset="0"/>
            </a:rPr>
            <a:t>Memoria Auditiva</a:t>
          </a:r>
          <a:endParaRPr lang="es-ES" sz="1800" dirty="0">
            <a:latin typeface="Arial" panose="020B0604020202020204" pitchFamily="34" charset="0"/>
            <a:cs typeface="Arial" panose="020B0604020202020204" pitchFamily="34" charset="0"/>
          </a:endParaRPr>
        </a:p>
      </dgm:t>
    </dgm:pt>
    <dgm:pt modelId="{8A8533E9-C0F3-4710-8595-D63992BD072D}" type="parTrans" cxnId="{04064FFB-67B4-44E9-B658-F32C24C54E20}">
      <dgm:prSet/>
      <dgm:spPr/>
      <dgm:t>
        <a:bodyPr/>
        <a:lstStyle/>
        <a:p>
          <a:endParaRPr lang="es-ES"/>
        </a:p>
      </dgm:t>
    </dgm:pt>
    <dgm:pt modelId="{59BDF1CF-7A21-4576-A8C9-5044597BFEF8}" type="sibTrans" cxnId="{04064FFB-67B4-44E9-B658-F32C24C54E20}">
      <dgm:prSet/>
      <dgm:spPr/>
      <dgm:t>
        <a:bodyPr/>
        <a:lstStyle/>
        <a:p>
          <a:endParaRPr lang="es-ES"/>
        </a:p>
      </dgm:t>
    </dgm:pt>
    <dgm:pt modelId="{D134BED3-E0B0-4A10-AB12-0C453A071658}">
      <dgm:prSet custT="1"/>
      <dgm:spPr/>
      <dgm:t>
        <a:bodyPr/>
        <a:lstStyle/>
        <a:p>
          <a:r>
            <a:rPr lang="es-ES" sz="1800" smtClean="0">
              <a:latin typeface="Arial" panose="020B0604020202020204" pitchFamily="34" charset="0"/>
              <a:cs typeface="Arial" panose="020B0604020202020204" pitchFamily="34" charset="0"/>
            </a:rPr>
            <a:t>Discriminación Auditiva</a:t>
          </a:r>
          <a:endParaRPr lang="es-ES" sz="1800" dirty="0">
            <a:latin typeface="Arial" panose="020B0604020202020204" pitchFamily="34" charset="0"/>
            <a:cs typeface="Arial" panose="020B0604020202020204" pitchFamily="34" charset="0"/>
          </a:endParaRPr>
        </a:p>
      </dgm:t>
    </dgm:pt>
    <dgm:pt modelId="{8A1FDC63-DECE-4939-BB6E-FF8353FDC871}" type="parTrans" cxnId="{636623D7-BA24-48F8-8051-7C10716F5FA9}">
      <dgm:prSet/>
      <dgm:spPr/>
      <dgm:t>
        <a:bodyPr/>
        <a:lstStyle/>
        <a:p>
          <a:endParaRPr lang="es-ES"/>
        </a:p>
      </dgm:t>
    </dgm:pt>
    <dgm:pt modelId="{B1D54574-779D-4532-8BBD-FDF29A7A6495}" type="sibTrans" cxnId="{636623D7-BA24-48F8-8051-7C10716F5FA9}">
      <dgm:prSet/>
      <dgm:spPr/>
      <dgm:t>
        <a:bodyPr/>
        <a:lstStyle/>
        <a:p>
          <a:endParaRPr lang="es-ES"/>
        </a:p>
      </dgm:t>
    </dgm:pt>
    <dgm:pt modelId="{7D1D8EAB-5D23-4145-9CF2-0B294D857696}">
      <dgm:prSet custT="1"/>
      <dgm:spPr/>
      <dgm:t>
        <a:bodyPr/>
        <a:lstStyle/>
        <a:p>
          <a:r>
            <a:rPr lang="es-ES" sz="1800" smtClean="0">
              <a:latin typeface="Arial" panose="020B0604020202020204" pitchFamily="34" charset="0"/>
              <a:cs typeface="Arial" panose="020B0604020202020204" pitchFamily="34" charset="0"/>
            </a:rPr>
            <a:t>Sonidos Finales</a:t>
          </a:r>
          <a:endParaRPr lang="es-ES" sz="1800" dirty="0">
            <a:latin typeface="Arial" panose="020B0604020202020204" pitchFamily="34" charset="0"/>
            <a:cs typeface="Arial" panose="020B0604020202020204" pitchFamily="34" charset="0"/>
          </a:endParaRPr>
        </a:p>
      </dgm:t>
    </dgm:pt>
    <dgm:pt modelId="{69C663A9-D297-470F-A77D-BD27419D5D0A}" type="parTrans" cxnId="{C489E0A3-37AA-4BCB-B710-F700594F9EDB}">
      <dgm:prSet/>
      <dgm:spPr/>
      <dgm:t>
        <a:bodyPr/>
        <a:lstStyle/>
        <a:p>
          <a:endParaRPr lang="es-ES"/>
        </a:p>
      </dgm:t>
    </dgm:pt>
    <dgm:pt modelId="{B100ECA8-C789-4B90-AC45-F9C1EB08C1DC}" type="sibTrans" cxnId="{C489E0A3-37AA-4BCB-B710-F700594F9EDB}">
      <dgm:prSet/>
      <dgm:spPr/>
      <dgm:t>
        <a:bodyPr/>
        <a:lstStyle/>
        <a:p>
          <a:endParaRPr lang="es-ES"/>
        </a:p>
      </dgm:t>
    </dgm:pt>
    <dgm:pt modelId="{BFF27EED-EA67-4A37-9D94-7920FC5C7692}">
      <dgm:prSet custT="1"/>
      <dgm:spPr/>
      <dgm:t>
        <a:bodyPr/>
        <a:lstStyle/>
        <a:p>
          <a:r>
            <a:rPr lang="es-ES" sz="1800" smtClean="0">
              <a:latin typeface="Arial" panose="020B0604020202020204" pitchFamily="34" charset="0"/>
              <a:cs typeface="Arial" panose="020B0604020202020204" pitchFamily="34" charset="0"/>
            </a:rPr>
            <a:t>Sonidos Iniciales</a:t>
          </a:r>
          <a:endParaRPr lang="es-ES" sz="1800" dirty="0">
            <a:latin typeface="Arial" panose="020B0604020202020204" pitchFamily="34" charset="0"/>
            <a:cs typeface="Arial" panose="020B0604020202020204" pitchFamily="34" charset="0"/>
          </a:endParaRPr>
        </a:p>
      </dgm:t>
    </dgm:pt>
    <dgm:pt modelId="{D16AD5A8-A638-464D-A1F7-5697E9FFF65F}" type="parTrans" cxnId="{7B5BAC3D-92CE-4BD2-8D58-3E901B565DBE}">
      <dgm:prSet/>
      <dgm:spPr/>
      <dgm:t>
        <a:bodyPr/>
        <a:lstStyle/>
        <a:p>
          <a:endParaRPr lang="es-ES"/>
        </a:p>
      </dgm:t>
    </dgm:pt>
    <dgm:pt modelId="{A435A339-D753-4412-A0DA-69AD1020F32C}" type="sibTrans" cxnId="{7B5BAC3D-92CE-4BD2-8D58-3E901B565DBE}">
      <dgm:prSet/>
      <dgm:spPr/>
      <dgm:t>
        <a:bodyPr/>
        <a:lstStyle/>
        <a:p>
          <a:endParaRPr lang="es-ES"/>
        </a:p>
      </dgm:t>
    </dgm:pt>
    <dgm:pt modelId="{D5C62712-B761-48CB-8D40-8C96F6A5DBDE}" type="pres">
      <dgm:prSet presAssocID="{44A0AFCF-9B66-4B2B-B482-1D214818FA1D}" presName="diagram" presStyleCnt="0">
        <dgm:presLayoutVars>
          <dgm:chPref val="1"/>
          <dgm:dir/>
          <dgm:animOne val="branch"/>
          <dgm:animLvl val="lvl"/>
          <dgm:resizeHandles val="exact"/>
        </dgm:presLayoutVars>
      </dgm:prSet>
      <dgm:spPr/>
      <dgm:t>
        <a:bodyPr/>
        <a:lstStyle/>
        <a:p>
          <a:endParaRPr lang="es-EC"/>
        </a:p>
      </dgm:t>
    </dgm:pt>
    <dgm:pt modelId="{5CE30F16-F4DE-4728-A610-BF25B0A6FAC3}" type="pres">
      <dgm:prSet presAssocID="{9A499C9D-0380-4289-AD69-45817C44C6F4}" presName="root1" presStyleCnt="0"/>
      <dgm:spPr/>
    </dgm:pt>
    <dgm:pt modelId="{17770BDC-3297-4BA6-8597-58DA408AA7E0}" type="pres">
      <dgm:prSet presAssocID="{9A499C9D-0380-4289-AD69-45817C44C6F4}" presName="LevelOneTextNode" presStyleLbl="node0" presStyleIdx="0" presStyleCnt="1">
        <dgm:presLayoutVars>
          <dgm:chPref val="3"/>
        </dgm:presLayoutVars>
      </dgm:prSet>
      <dgm:spPr/>
      <dgm:t>
        <a:bodyPr/>
        <a:lstStyle/>
        <a:p>
          <a:endParaRPr lang="es-EC"/>
        </a:p>
      </dgm:t>
    </dgm:pt>
    <dgm:pt modelId="{EBD130DD-60A3-4CB1-8D3E-D32C01E22DB2}" type="pres">
      <dgm:prSet presAssocID="{9A499C9D-0380-4289-AD69-45817C44C6F4}" presName="level2hierChild" presStyleCnt="0"/>
      <dgm:spPr/>
    </dgm:pt>
    <dgm:pt modelId="{38B8BA1F-4698-4F1D-90F6-53B29F49DDA2}" type="pres">
      <dgm:prSet presAssocID="{DC3D5783-1DC5-470A-B26E-FC084EB4667C}" presName="conn2-1" presStyleLbl="parChTrans1D2" presStyleIdx="0" presStyleCnt="3"/>
      <dgm:spPr/>
      <dgm:t>
        <a:bodyPr/>
        <a:lstStyle/>
        <a:p>
          <a:endParaRPr lang="es-EC"/>
        </a:p>
      </dgm:t>
    </dgm:pt>
    <dgm:pt modelId="{3F98024D-82AA-47FC-BB89-EEAB1F6F1BDD}" type="pres">
      <dgm:prSet presAssocID="{DC3D5783-1DC5-470A-B26E-FC084EB4667C}" presName="connTx" presStyleLbl="parChTrans1D2" presStyleIdx="0" presStyleCnt="3"/>
      <dgm:spPr/>
      <dgm:t>
        <a:bodyPr/>
        <a:lstStyle/>
        <a:p>
          <a:endParaRPr lang="es-EC"/>
        </a:p>
      </dgm:t>
    </dgm:pt>
    <dgm:pt modelId="{C37FD41D-BE79-4713-9BA3-136C40A622EF}" type="pres">
      <dgm:prSet presAssocID="{777EA129-72E7-49BF-A293-9A0C77F7E010}" presName="root2" presStyleCnt="0"/>
      <dgm:spPr/>
    </dgm:pt>
    <dgm:pt modelId="{5ED18530-78DF-4C1F-A152-653CEE1591F7}" type="pres">
      <dgm:prSet presAssocID="{777EA129-72E7-49BF-A293-9A0C77F7E010}" presName="LevelTwoTextNode" presStyleLbl="node2" presStyleIdx="0" presStyleCnt="3">
        <dgm:presLayoutVars>
          <dgm:chPref val="3"/>
        </dgm:presLayoutVars>
      </dgm:prSet>
      <dgm:spPr/>
      <dgm:t>
        <a:bodyPr/>
        <a:lstStyle/>
        <a:p>
          <a:endParaRPr lang="es-EC"/>
        </a:p>
      </dgm:t>
    </dgm:pt>
    <dgm:pt modelId="{B1406D5E-51C5-4F74-9C3A-8D9E5121EC74}" type="pres">
      <dgm:prSet presAssocID="{777EA129-72E7-49BF-A293-9A0C77F7E010}" presName="level3hierChild" presStyleCnt="0"/>
      <dgm:spPr/>
    </dgm:pt>
    <dgm:pt modelId="{80AA2900-899F-455F-9AB4-C7943F25B1DC}" type="pres">
      <dgm:prSet presAssocID="{8A8533E9-C0F3-4710-8595-D63992BD072D}" presName="conn2-1" presStyleLbl="parChTrans1D2" presStyleIdx="1" presStyleCnt="3"/>
      <dgm:spPr/>
      <dgm:t>
        <a:bodyPr/>
        <a:lstStyle/>
        <a:p>
          <a:endParaRPr lang="es-EC"/>
        </a:p>
      </dgm:t>
    </dgm:pt>
    <dgm:pt modelId="{59A1793F-336C-46DC-9969-04C7D96A3298}" type="pres">
      <dgm:prSet presAssocID="{8A8533E9-C0F3-4710-8595-D63992BD072D}" presName="connTx" presStyleLbl="parChTrans1D2" presStyleIdx="1" presStyleCnt="3"/>
      <dgm:spPr/>
      <dgm:t>
        <a:bodyPr/>
        <a:lstStyle/>
        <a:p>
          <a:endParaRPr lang="es-EC"/>
        </a:p>
      </dgm:t>
    </dgm:pt>
    <dgm:pt modelId="{68A45C02-1739-4F2E-9ACC-F9CD89A6787E}" type="pres">
      <dgm:prSet presAssocID="{1E6A95DF-D2AD-4087-B4A2-49C8B2463D99}" presName="root2" presStyleCnt="0"/>
      <dgm:spPr/>
    </dgm:pt>
    <dgm:pt modelId="{395755D3-7133-4F6B-B3C7-92F8F685B613}" type="pres">
      <dgm:prSet presAssocID="{1E6A95DF-D2AD-4087-B4A2-49C8B2463D99}" presName="LevelTwoTextNode" presStyleLbl="node2" presStyleIdx="1" presStyleCnt="3">
        <dgm:presLayoutVars>
          <dgm:chPref val="3"/>
        </dgm:presLayoutVars>
      </dgm:prSet>
      <dgm:spPr/>
      <dgm:t>
        <a:bodyPr/>
        <a:lstStyle/>
        <a:p>
          <a:endParaRPr lang="es-ES"/>
        </a:p>
      </dgm:t>
    </dgm:pt>
    <dgm:pt modelId="{5FF1AC3A-B797-4587-98A7-A6BDBF780336}" type="pres">
      <dgm:prSet presAssocID="{1E6A95DF-D2AD-4087-B4A2-49C8B2463D99}" presName="level3hierChild" presStyleCnt="0"/>
      <dgm:spPr/>
    </dgm:pt>
    <dgm:pt modelId="{B98BFDCC-A7D3-47A2-9FC5-CB394CC2A6EA}" type="pres">
      <dgm:prSet presAssocID="{8A1FDC63-DECE-4939-BB6E-FF8353FDC871}" presName="conn2-1" presStyleLbl="parChTrans1D2" presStyleIdx="2" presStyleCnt="3"/>
      <dgm:spPr/>
      <dgm:t>
        <a:bodyPr/>
        <a:lstStyle/>
        <a:p>
          <a:endParaRPr lang="es-EC"/>
        </a:p>
      </dgm:t>
    </dgm:pt>
    <dgm:pt modelId="{01A94649-5336-4260-B167-34AE2BD911C7}" type="pres">
      <dgm:prSet presAssocID="{8A1FDC63-DECE-4939-BB6E-FF8353FDC871}" presName="connTx" presStyleLbl="parChTrans1D2" presStyleIdx="2" presStyleCnt="3"/>
      <dgm:spPr/>
      <dgm:t>
        <a:bodyPr/>
        <a:lstStyle/>
        <a:p>
          <a:endParaRPr lang="es-EC"/>
        </a:p>
      </dgm:t>
    </dgm:pt>
    <dgm:pt modelId="{BCF3ECDA-D62B-449F-8266-E467C546D687}" type="pres">
      <dgm:prSet presAssocID="{D134BED3-E0B0-4A10-AB12-0C453A071658}" presName="root2" presStyleCnt="0"/>
      <dgm:spPr/>
    </dgm:pt>
    <dgm:pt modelId="{B8CDD0B0-9CD6-4DA0-B0EA-F3489C1FBF9D}" type="pres">
      <dgm:prSet presAssocID="{D134BED3-E0B0-4A10-AB12-0C453A071658}" presName="LevelTwoTextNode" presStyleLbl="node2" presStyleIdx="2" presStyleCnt="3">
        <dgm:presLayoutVars>
          <dgm:chPref val="3"/>
        </dgm:presLayoutVars>
      </dgm:prSet>
      <dgm:spPr/>
      <dgm:t>
        <a:bodyPr/>
        <a:lstStyle/>
        <a:p>
          <a:endParaRPr lang="es-ES"/>
        </a:p>
      </dgm:t>
    </dgm:pt>
    <dgm:pt modelId="{5744949C-6F57-4207-8533-DC5C8BFC3730}" type="pres">
      <dgm:prSet presAssocID="{D134BED3-E0B0-4A10-AB12-0C453A071658}" presName="level3hierChild" presStyleCnt="0"/>
      <dgm:spPr/>
    </dgm:pt>
    <dgm:pt modelId="{2F4F2B0B-743E-48B2-9D27-272407E965F6}" type="pres">
      <dgm:prSet presAssocID="{D16AD5A8-A638-464D-A1F7-5697E9FFF65F}" presName="conn2-1" presStyleLbl="parChTrans1D3" presStyleIdx="0" presStyleCnt="2"/>
      <dgm:spPr/>
      <dgm:t>
        <a:bodyPr/>
        <a:lstStyle/>
        <a:p>
          <a:endParaRPr lang="es-EC"/>
        </a:p>
      </dgm:t>
    </dgm:pt>
    <dgm:pt modelId="{D3182E76-BFC7-4EDE-B93B-3EA1B271913A}" type="pres">
      <dgm:prSet presAssocID="{D16AD5A8-A638-464D-A1F7-5697E9FFF65F}" presName="connTx" presStyleLbl="parChTrans1D3" presStyleIdx="0" presStyleCnt="2"/>
      <dgm:spPr/>
      <dgm:t>
        <a:bodyPr/>
        <a:lstStyle/>
        <a:p>
          <a:endParaRPr lang="es-EC"/>
        </a:p>
      </dgm:t>
    </dgm:pt>
    <dgm:pt modelId="{1B55AD4C-C2B5-4DF9-9D01-9B998A05A86E}" type="pres">
      <dgm:prSet presAssocID="{BFF27EED-EA67-4A37-9D94-7920FC5C7692}" presName="root2" presStyleCnt="0"/>
      <dgm:spPr/>
    </dgm:pt>
    <dgm:pt modelId="{90186622-452F-4898-8931-324F6B2D2DFC}" type="pres">
      <dgm:prSet presAssocID="{BFF27EED-EA67-4A37-9D94-7920FC5C7692}" presName="LevelTwoTextNode" presStyleLbl="node3" presStyleIdx="0" presStyleCnt="2">
        <dgm:presLayoutVars>
          <dgm:chPref val="3"/>
        </dgm:presLayoutVars>
      </dgm:prSet>
      <dgm:spPr/>
      <dgm:t>
        <a:bodyPr/>
        <a:lstStyle/>
        <a:p>
          <a:endParaRPr lang="es-EC"/>
        </a:p>
      </dgm:t>
    </dgm:pt>
    <dgm:pt modelId="{A4CBE007-F3C0-401D-A83E-65F1F5AD7C91}" type="pres">
      <dgm:prSet presAssocID="{BFF27EED-EA67-4A37-9D94-7920FC5C7692}" presName="level3hierChild" presStyleCnt="0"/>
      <dgm:spPr/>
    </dgm:pt>
    <dgm:pt modelId="{E4E68FBE-CC78-4044-9F0E-4870FD26A24A}" type="pres">
      <dgm:prSet presAssocID="{69C663A9-D297-470F-A77D-BD27419D5D0A}" presName="conn2-1" presStyleLbl="parChTrans1D3" presStyleIdx="1" presStyleCnt="2"/>
      <dgm:spPr/>
      <dgm:t>
        <a:bodyPr/>
        <a:lstStyle/>
        <a:p>
          <a:endParaRPr lang="es-EC"/>
        </a:p>
      </dgm:t>
    </dgm:pt>
    <dgm:pt modelId="{42D60826-409F-4CDD-B3DC-DFED96922FB6}" type="pres">
      <dgm:prSet presAssocID="{69C663A9-D297-470F-A77D-BD27419D5D0A}" presName="connTx" presStyleLbl="parChTrans1D3" presStyleIdx="1" presStyleCnt="2"/>
      <dgm:spPr/>
      <dgm:t>
        <a:bodyPr/>
        <a:lstStyle/>
        <a:p>
          <a:endParaRPr lang="es-EC"/>
        </a:p>
      </dgm:t>
    </dgm:pt>
    <dgm:pt modelId="{07BCD047-ECAC-4E71-AC32-AECAC5ACACF6}" type="pres">
      <dgm:prSet presAssocID="{7D1D8EAB-5D23-4145-9CF2-0B294D857696}" presName="root2" presStyleCnt="0"/>
      <dgm:spPr/>
    </dgm:pt>
    <dgm:pt modelId="{F4A95D37-5CBF-4E61-8993-B00701E89F71}" type="pres">
      <dgm:prSet presAssocID="{7D1D8EAB-5D23-4145-9CF2-0B294D857696}" presName="LevelTwoTextNode" presStyleLbl="node3" presStyleIdx="1" presStyleCnt="2">
        <dgm:presLayoutVars>
          <dgm:chPref val="3"/>
        </dgm:presLayoutVars>
      </dgm:prSet>
      <dgm:spPr/>
      <dgm:t>
        <a:bodyPr/>
        <a:lstStyle/>
        <a:p>
          <a:endParaRPr lang="es-EC"/>
        </a:p>
      </dgm:t>
    </dgm:pt>
    <dgm:pt modelId="{75ABA41E-DE22-4E2A-A8FA-DB57021914BB}" type="pres">
      <dgm:prSet presAssocID="{7D1D8EAB-5D23-4145-9CF2-0B294D857696}" presName="level3hierChild" presStyleCnt="0"/>
      <dgm:spPr/>
    </dgm:pt>
  </dgm:ptLst>
  <dgm:cxnLst>
    <dgm:cxn modelId="{2B401EA2-12F1-4286-950F-90180998A9D2}" type="presOf" srcId="{D16AD5A8-A638-464D-A1F7-5697E9FFF65F}" destId="{2F4F2B0B-743E-48B2-9D27-272407E965F6}" srcOrd="0" destOrd="0" presId="urn:microsoft.com/office/officeart/2005/8/layout/hierarchy2"/>
    <dgm:cxn modelId="{7B5BAC3D-92CE-4BD2-8D58-3E901B565DBE}" srcId="{D134BED3-E0B0-4A10-AB12-0C453A071658}" destId="{BFF27EED-EA67-4A37-9D94-7920FC5C7692}" srcOrd="0" destOrd="0" parTransId="{D16AD5A8-A638-464D-A1F7-5697E9FFF65F}" sibTransId="{A435A339-D753-4412-A0DA-69AD1020F32C}"/>
    <dgm:cxn modelId="{7D96EA35-D553-4B6D-88F7-F0221CB31DEB}" type="presOf" srcId="{D16AD5A8-A638-464D-A1F7-5697E9FFF65F}" destId="{D3182E76-BFC7-4EDE-B93B-3EA1B271913A}" srcOrd="1" destOrd="0" presId="urn:microsoft.com/office/officeart/2005/8/layout/hierarchy2"/>
    <dgm:cxn modelId="{D2B9FBD6-62B3-4DDC-A601-F0878B91E474}" type="presOf" srcId="{1E6A95DF-D2AD-4087-B4A2-49C8B2463D99}" destId="{395755D3-7133-4F6B-B3C7-92F8F685B613}" srcOrd="0" destOrd="0" presId="urn:microsoft.com/office/officeart/2005/8/layout/hierarchy2"/>
    <dgm:cxn modelId="{C489E0A3-37AA-4BCB-B710-F700594F9EDB}" srcId="{D134BED3-E0B0-4A10-AB12-0C453A071658}" destId="{7D1D8EAB-5D23-4145-9CF2-0B294D857696}" srcOrd="1" destOrd="0" parTransId="{69C663A9-D297-470F-A77D-BD27419D5D0A}" sibTransId="{B100ECA8-C789-4B90-AC45-F9C1EB08C1DC}"/>
    <dgm:cxn modelId="{0E3388F1-7B3C-4417-9714-B766FEA4603C}" type="presOf" srcId="{7D1D8EAB-5D23-4145-9CF2-0B294D857696}" destId="{F4A95D37-5CBF-4E61-8993-B00701E89F71}" srcOrd="0" destOrd="0" presId="urn:microsoft.com/office/officeart/2005/8/layout/hierarchy2"/>
    <dgm:cxn modelId="{EF1FD808-AE50-403C-A1DF-2B1363091541}" type="presOf" srcId="{8A8533E9-C0F3-4710-8595-D63992BD072D}" destId="{59A1793F-336C-46DC-9969-04C7D96A3298}" srcOrd="1" destOrd="0" presId="urn:microsoft.com/office/officeart/2005/8/layout/hierarchy2"/>
    <dgm:cxn modelId="{0666536F-6296-4455-B55E-BCA00307A78D}" type="presOf" srcId="{BFF27EED-EA67-4A37-9D94-7920FC5C7692}" destId="{90186622-452F-4898-8931-324F6B2D2DFC}" srcOrd="0" destOrd="0" presId="urn:microsoft.com/office/officeart/2005/8/layout/hierarchy2"/>
    <dgm:cxn modelId="{0378AE3A-7856-46B2-B574-55E8D759B096}" type="presOf" srcId="{DC3D5783-1DC5-470A-B26E-FC084EB4667C}" destId="{3F98024D-82AA-47FC-BB89-EEAB1F6F1BDD}" srcOrd="1" destOrd="0" presId="urn:microsoft.com/office/officeart/2005/8/layout/hierarchy2"/>
    <dgm:cxn modelId="{8231A76E-FC57-4BEB-808A-F9066C9E77C5}" type="presOf" srcId="{DC3D5783-1DC5-470A-B26E-FC084EB4667C}" destId="{38B8BA1F-4698-4F1D-90F6-53B29F49DDA2}" srcOrd="0" destOrd="0" presId="urn:microsoft.com/office/officeart/2005/8/layout/hierarchy2"/>
    <dgm:cxn modelId="{F76DCE2E-01EC-42FB-B15B-464B4240A20E}" type="presOf" srcId="{D134BED3-E0B0-4A10-AB12-0C453A071658}" destId="{B8CDD0B0-9CD6-4DA0-B0EA-F3489C1FBF9D}" srcOrd="0" destOrd="0" presId="urn:microsoft.com/office/officeart/2005/8/layout/hierarchy2"/>
    <dgm:cxn modelId="{7E014DD4-C786-4E35-9F17-0FBCD665A75D}" type="presOf" srcId="{44A0AFCF-9B66-4B2B-B482-1D214818FA1D}" destId="{D5C62712-B761-48CB-8D40-8C96F6A5DBDE}" srcOrd="0" destOrd="0" presId="urn:microsoft.com/office/officeart/2005/8/layout/hierarchy2"/>
    <dgm:cxn modelId="{EFD85DC0-D7D3-4CBA-A8CD-94F407C4FB14}" type="presOf" srcId="{777EA129-72E7-49BF-A293-9A0C77F7E010}" destId="{5ED18530-78DF-4C1F-A152-653CEE1591F7}" srcOrd="0" destOrd="0" presId="urn:microsoft.com/office/officeart/2005/8/layout/hierarchy2"/>
    <dgm:cxn modelId="{2557FF62-71CD-4534-9C8D-EB8D287B55A7}" srcId="{9A499C9D-0380-4289-AD69-45817C44C6F4}" destId="{777EA129-72E7-49BF-A293-9A0C77F7E010}" srcOrd="0" destOrd="0" parTransId="{DC3D5783-1DC5-470A-B26E-FC084EB4667C}" sibTransId="{ABADA1C1-32A7-4FCB-AF9F-5D699743C7E4}"/>
    <dgm:cxn modelId="{0976A113-BA6B-44C1-91C1-DDD127E217E3}" srcId="{44A0AFCF-9B66-4B2B-B482-1D214818FA1D}" destId="{9A499C9D-0380-4289-AD69-45817C44C6F4}" srcOrd="0" destOrd="0" parTransId="{CE75CF37-FB34-4C31-BE97-C8218C9CDA53}" sibTransId="{875BDE0F-F31A-430C-9A4E-19A7782298E6}"/>
    <dgm:cxn modelId="{52FFCA19-C3D5-427D-A971-0D124DBAF91C}" type="presOf" srcId="{8A8533E9-C0F3-4710-8595-D63992BD072D}" destId="{80AA2900-899F-455F-9AB4-C7943F25B1DC}" srcOrd="0" destOrd="0" presId="urn:microsoft.com/office/officeart/2005/8/layout/hierarchy2"/>
    <dgm:cxn modelId="{80C32207-C452-41EC-837B-451D190D5038}" type="presOf" srcId="{8A1FDC63-DECE-4939-BB6E-FF8353FDC871}" destId="{01A94649-5336-4260-B167-34AE2BD911C7}" srcOrd="1" destOrd="0" presId="urn:microsoft.com/office/officeart/2005/8/layout/hierarchy2"/>
    <dgm:cxn modelId="{636623D7-BA24-48F8-8051-7C10716F5FA9}" srcId="{9A499C9D-0380-4289-AD69-45817C44C6F4}" destId="{D134BED3-E0B0-4A10-AB12-0C453A071658}" srcOrd="2" destOrd="0" parTransId="{8A1FDC63-DECE-4939-BB6E-FF8353FDC871}" sibTransId="{B1D54574-779D-4532-8BBD-FDF29A7A6495}"/>
    <dgm:cxn modelId="{F3E16C81-3F98-4912-A78C-D107FA94F9AE}" type="presOf" srcId="{69C663A9-D297-470F-A77D-BD27419D5D0A}" destId="{42D60826-409F-4CDD-B3DC-DFED96922FB6}" srcOrd="1" destOrd="0" presId="urn:microsoft.com/office/officeart/2005/8/layout/hierarchy2"/>
    <dgm:cxn modelId="{DC2D1E93-EF25-4B8C-9C38-5C3C2DEE2206}" type="presOf" srcId="{9A499C9D-0380-4289-AD69-45817C44C6F4}" destId="{17770BDC-3297-4BA6-8597-58DA408AA7E0}" srcOrd="0" destOrd="0" presId="urn:microsoft.com/office/officeart/2005/8/layout/hierarchy2"/>
    <dgm:cxn modelId="{6CDCCC2C-44EB-41FA-B214-4A20871575C1}" type="presOf" srcId="{8A1FDC63-DECE-4939-BB6E-FF8353FDC871}" destId="{B98BFDCC-A7D3-47A2-9FC5-CB394CC2A6EA}" srcOrd="0" destOrd="0" presId="urn:microsoft.com/office/officeart/2005/8/layout/hierarchy2"/>
    <dgm:cxn modelId="{535AB0E8-C0FA-44ED-AD73-D6A9704AB06B}" type="presOf" srcId="{69C663A9-D297-470F-A77D-BD27419D5D0A}" destId="{E4E68FBE-CC78-4044-9F0E-4870FD26A24A}" srcOrd="0" destOrd="0" presId="urn:microsoft.com/office/officeart/2005/8/layout/hierarchy2"/>
    <dgm:cxn modelId="{04064FFB-67B4-44E9-B658-F32C24C54E20}" srcId="{9A499C9D-0380-4289-AD69-45817C44C6F4}" destId="{1E6A95DF-D2AD-4087-B4A2-49C8B2463D99}" srcOrd="1" destOrd="0" parTransId="{8A8533E9-C0F3-4710-8595-D63992BD072D}" sibTransId="{59BDF1CF-7A21-4576-A8C9-5044597BFEF8}"/>
    <dgm:cxn modelId="{02393507-D3F8-46BD-A015-976117D43E3D}" type="presParOf" srcId="{D5C62712-B761-48CB-8D40-8C96F6A5DBDE}" destId="{5CE30F16-F4DE-4728-A610-BF25B0A6FAC3}" srcOrd="0" destOrd="0" presId="urn:microsoft.com/office/officeart/2005/8/layout/hierarchy2"/>
    <dgm:cxn modelId="{3122E832-4853-4C98-B98D-E738EE93DBBC}" type="presParOf" srcId="{5CE30F16-F4DE-4728-A610-BF25B0A6FAC3}" destId="{17770BDC-3297-4BA6-8597-58DA408AA7E0}" srcOrd="0" destOrd="0" presId="urn:microsoft.com/office/officeart/2005/8/layout/hierarchy2"/>
    <dgm:cxn modelId="{D5205F9B-02E5-430C-BC54-8E76CEF2EEA6}" type="presParOf" srcId="{5CE30F16-F4DE-4728-A610-BF25B0A6FAC3}" destId="{EBD130DD-60A3-4CB1-8D3E-D32C01E22DB2}" srcOrd="1" destOrd="0" presId="urn:microsoft.com/office/officeart/2005/8/layout/hierarchy2"/>
    <dgm:cxn modelId="{D86F3D14-0860-40F9-9A3C-E8E2121ABB2C}" type="presParOf" srcId="{EBD130DD-60A3-4CB1-8D3E-D32C01E22DB2}" destId="{38B8BA1F-4698-4F1D-90F6-53B29F49DDA2}" srcOrd="0" destOrd="0" presId="urn:microsoft.com/office/officeart/2005/8/layout/hierarchy2"/>
    <dgm:cxn modelId="{E2EF0F70-2F3B-4CC3-AC2E-80AAD038ADF9}" type="presParOf" srcId="{38B8BA1F-4698-4F1D-90F6-53B29F49DDA2}" destId="{3F98024D-82AA-47FC-BB89-EEAB1F6F1BDD}" srcOrd="0" destOrd="0" presId="urn:microsoft.com/office/officeart/2005/8/layout/hierarchy2"/>
    <dgm:cxn modelId="{688F1D4E-3104-403F-8F21-9E19AC084800}" type="presParOf" srcId="{EBD130DD-60A3-4CB1-8D3E-D32C01E22DB2}" destId="{C37FD41D-BE79-4713-9BA3-136C40A622EF}" srcOrd="1" destOrd="0" presId="urn:microsoft.com/office/officeart/2005/8/layout/hierarchy2"/>
    <dgm:cxn modelId="{D9382161-4D7E-431E-9A21-D74EBD43105E}" type="presParOf" srcId="{C37FD41D-BE79-4713-9BA3-136C40A622EF}" destId="{5ED18530-78DF-4C1F-A152-653CEE1591F7}" srcOrd="0" destOrd="0" presId="urn:microsoft.com/office/officeart/2005/8/layout/hierarchy2"/>
    <dgm:cxn modelId="{31AA688F-0C95-4B81-8104-DF6BCA199497}" type="presParOf" srcId="{C37FD41D-BE79-4713-9BA3-136C40A622EF}" destId="{B1406D5E-51C5-4F74-9C3A-8D9E5121EC74}" srcOrd="1" destOrd="0" presId="urn:microsoft.com/office/officeart/2005/8/layout/hierarchy2"/>
    <dgm:cxn modelId="{6572D231-43BD-45E2-A566-68E9F80CF91A}" type="presParOf" srcId="{EBD130DD-60A3-4CB1-8D3E-D32C01E22DB2}" destId="{80AA2900-899F-455F-9AB4-C7943F25B1DC}" srcOrd="2" destOrd="0" presId="urn:microsoft.com/office/officeart/2005/8/layout/hierarchy2"/>
    <dgm:cxn modelId="{AEECB1C8-F21C-4D66-AFF8-FEC8808D28BB}" type="presParOf" srcId="{80AA2900-899F-455F-9AB4-C7943F25B1DC}" destId="{59A1793F-336C-46DC-9969-04C7D96A3298}" srcOrd="0" destOrd="0" presId="urn:microsoft.com/office/officeart/2005/8/layout/hierarchy2"/>
    <dgm:cxn modelId="{DB2FBB05-92D3-435F-A923-F7760ADFF41C}" type="presParOf" srcId="{EBD130DD-60A3-4CB1-8D3E-D32C01E22DB2}" destId="{68A45C02-1739-4F2E-9ACC-F9CD89A6787E}" srcOrd="3" destOrd="0" presId="urn:microsoft.com/office/officeart/2005/8/layout/hierarchy2"/>
    <dgm:cxn modelId="{EEB97439-26BC-4B50-A8C1-1621DBA46118}" type="presParOf" srcId="{68A45C02-1739-4F2E-9ACC-F9CD89A6787E}" destId="{395755D3-7133-4F6B-B3C7-92F8F685B613}" srcOrd="0" destOrd="0" presId="urn:microsoft.com/office/officeart/2005/8/layout/hierarchy2"/>
    <dgm:cxn modelId="{01755EDF-267E-4C0E-97D7-8DC1C5C81C1A}" type="presParOf" srcId="{68A45C02-1739-4F2E-9ACC-F9CD89A6787E}" destId="{5FF1AC3A-B797-4587-98A7-A6BDBF780336}" srcOrd="1" destOrd="0" presId="urn:microsoft.com/office/officeart/2005/8/layout/hierarchy2"/>
    <dgm:cxn modelId="{F93CAC8C-EA42-4A52-AB74-B693733AF66D}" type="presParOf" srcId="{EBD130DD-60A3-4CB1-8D3E-D32C01E22DB2}" destId="{B98BFDCC-A7D3-47A2-9FC5-CB394CC2A6EA}" srcOrd="4" destOrd="0" presId="urn:microsoft.com/office/officeart/2005/8/layout/hierarchy2"/>
    <dgm:cxn modelId="{65DD8EFB-CA49-4EF8-80AA-E3AFA33153C7}" type="presParOf" srcId="{B98BFDCC-A7D3-47A2-9FC5-CB394CC2A6EA}" destId="{01A94649-5336-4260-B167-34AE2BD911C7}" srcOrd="0" destOrd="0" presId="urn:microsoft.com/office/officeart/2005/8/layout/hierarchy2"/>
    <dgm:cxn modelId="{96490929-1B03-4072-8674-AFDB9D46A83A}" type="presParOf" srcId="{EBD130DD-60A3-4CB1-8D3E-D32C01E22DB2}" destId="{BCF3ECDA-D62B-449F-8266-E467C546D687}" srcOrd="5" destOrd="0" presId="urn:microsoft.com/office/officeart/2005/8/layout/hierarchy2"/>
    <dgm:cxn modelId="{BBF5D4ED-307A-4B7D-A725-660F3E292BAB}" type="presParOf" srcId="{BCF3ECDA-D62B-449F-8266-E467C546D687}" destId="{B8CDD0B0-9CD6-4DA0-B0EA-F3489C1FBF9D}" srcOrd="0" destOrd="0" presId="urn:microsoft.com/office/officeart/2005/8/layout/hierarchy2"/>
    <dgm:cxn modelId="{456BD899-5088-462B-9DC0-F63CEA86D3B8}" type="presParOf" srcId="{BCF3ECDA-D62B-449F-8266-E467C546D687}" destId="{5744949C-6F57-4207-8533-DC5C8BFC3730}" srcOrd="1" destOrd="0" presId="urn:microsoft.com/office/officeart/2005/8/layout/hierarchy2"/>
    <dgm:cxn modelId="{28B6F490-BE2C-4090-8622-C750F15DA8C4}" type="presParOf" srcId="{5744949C-6F57-4207-8533-DC5C8BFC3730}" destId="{2F4F2B0B-743E-48B2-9D27-272407E965F6}" srcOrd="0" destOrd="0" presId="urn:microsoft.com/office/officeart/2005/8/layout/hierarchy2"/>
    <dgm:cxn modelId="{6BEC197C-4314-48C3-97B7-4B5664B4ABA6}" type="presParOf" srcId="{2F4F2B0B-743E-48B2-9D27-272407E965F6}" destId="{D3182E76-BFC7-4EDE-B93B-3EA1B271913A}" srcOrd="0" destOrd="0" presId="urn:microsoft.com/office/officeart/2005/8/layout/hierarchy2"/>
    <dgm:cxn modelId="{0AC46F89-C0D9-4C28-ADED-370E24BE68C8}" type="presParOf" srcId="{5744949C-6F57-4207-8533-DC5C8BFC3730}" destId="{1B55AD4C-C2B5-4DF9-9D01-9B998A05A86E}" srcOrd="1" destOrd="0" presId="urn:microsoft.com/office/officeart/2005/8/layout/hierarchy2"/>
    <dgm:cxn modelId="{4C62103E-6E88-480F-9AE3-BF6441119995}" type="presParOf" srcId="{1B55AD4C-C2B5-4DF9-9D01-9B998A05A86E}" destId="{90186622-452F-4898-8931-324F6B2D2DFC}" srcOrd="0" destOrd="0" presId="urn:microsoft.com/office/officeart/2005/8/layout/hierarchy2"/>
    <dgm:cxn modelId="{1635DE75-59EC-4E46-8ED4-6EBA7B4214B5}" type="presParOf" srcId="{1B55AD4C-C2B5-4DF9-9D01-9B998A05A86E}" destId="{A4CBE007-F3C0-401D-A83E-65F1F5AD7C91}" srcOrd="1" destOrd="0" presId="urn:microsoft.com/office/officeart/2005/8/layout/hierarchy2"/>
    <dgm:cxn modelId="{0AB32FF0-A0BB-448F-9286-4036AC3BD636}" type="presParOf" srcId="{5744949C-6F57-4207-8533-DC5C8BFC3730}" destId="{E4E68FBE-CC78-4044-9F0E-4870FD26A24A}" srcOrd="2" destOrd="0" presId="urn:microsoft.com/office/officeart/2005/8/layout/hierarchy2"/>
    <dgm:cxn modelId="{A47B1C68-E5CA-4DC1-A751-05E51E9D5319}" type="presParOf" srcId="{E4E68FBE-CC78-4044-9F0E-4870FD26A24A}" destId="{42D60826-409F-4CDD-B3DC-DFED96922FB6}" srcOrd="0" destOrd="0" presId="urn:microsoft.com/office/officeart/2005/8/layout/hierarchy2"/>
    <dgm:cxn modelId="{0D9948B3-01E9-470D-9BBA-7ACEAC4D7EA3}" type="presParOf" srcId="{5744949C-6F57-4207-8533-DC5C8BFC3730}" destId="{07BCD047-ECAC-4E71-AC32-AECAC5ACACF6}" srcOrd="3" destOrd="0" presId="urn:microsoft.com/office/officeart/2005/8/layout/hierarchy2"/>
    <dgm:cxn modelId="{76978D29-B5BF-40B4-9A18-FD59992279CD}" type="presParOf" srcId="{07BCD047-ECAC-4E71-AC32-AECAC5ACACF6}" destId="{F4A95D37-5CBF-4E61-8993-B00701E89F71}" srcOrd="0" destOrd="0" presId="urn:microsoft.com/office/officeart/2005/8/layout/hierarchy2"/>
    <dgm:cxn modelId="{0871A12C-24D3-4378-9966-1C9789E7D89A}" type="presParOf" srcId="{07BCD047-ECAC-4E71-AC32-AECAC5ACACF6}" destId="{75ABA41E-DE22-4E2A-A8FA-DB57021914B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12A9B9-5476-4AF6-8961-627A7C182345}" type="doc">
      <dgm:prSet loTypeId="urn:microsoft.com/office/officeart/2005/8/layout/radial3" loCatId="cycle" qsTypeId="urn:microsoft.com/office/officeart/2005/8/quickstyle/simple5" qsCatId="simple" csTypeId="urn:microsoft.com/office/officeart/2005/8/colors/colorful5" csCatId="colorful" phldr="1"/>
      <dgm:spPr/>
      <dgm:t>
        <a:bodyPr/>
        <a:lstStyle/>
        <a:p>
          <a:endParaRPr lang="es-EC"/>
        </a:p>
      </dgm:t>
    </dgm:pt>
    <dgm:pt modelId="{CAC3EDDE-9C93-4109-ACB9-A6BD38914F34}">
      <dgm:prSet phldrT="[Texto]" custT="1"/>
      <dgm:spPr/>
      <dgm:t>
        <a:bodyPr/>
        <a:lstStyle/>
        <a:p>
          <a:r>
            <a:rPr lang="es-EC" sz="2400" b="1" dirty="0" smtClean="0">
              <a:latin typeface="Arial" pitchFamily="34" charset="0"/>
              <a:cs typeface="Arial" pitchFamily="34" charset="0"/>
            </a:rPr>
            <a:t>ESTRATEGIAS</a:t>
          </a:r>
          <a:endParaRPr lang="es-EC" sz="2400" dirty="0"/>
        </a:p>
      </dgm:t>
    </dgm:pt>
    <dgm:pt modelId="{B2A2C3E3-5A6D-4C55-936F-076AD4E20E96}" type="parTrans" cxnId="{46739B35-8E30-418A-B997-146029CEDCF2}">
      <dgm:prSet/>
      <dgm:spPr/>
      <dgm:t>
        <a:bodyPr/>
        <a:lstStyle/>
        <a:p>
          <a:endParaRPr lang="es-EC"/>
        </a:p>
      </dgm:t>
    </dgm:pt>
    <dgm:pt modelId="{202DA1D3-45AC-4CD4-A850-2D4FDBF57007}" type="sibTrans" cxnId="{46739B35-8E30-418A-B997-146029CEDCF2}">
      <dgm:prSet/>
      <dgm:spPr/>
      <dgm:t>
        <a:bodyPr/>
        <a:lstStyle/>
        <a:p>
          <a:endParaRPr lang="es-EC"/>
        </a:p>
      </dgm:t>
    </dgm:pt>
    <dgm:pt modelId="{F260083D-0DD5-4A6E-A470-5B53A4847B67}">
      <dgm:prSet phldrT="[Texto]" custT="1"/>
      <dgm:spPr/>
      <dgm:t>
        <a:bodyPr/>
        <a:lstStyle/>
        <a:p>
          <a:r>
            <a:rPr lang="es-EC" sz="1200" dirty="0" smtClean="0">
              <a:latin typeface="Arial" panose="020B0604020202020204" pitchFamily="34" charset="0"/>
              <a:cs typeface="Arial" panose="020B0604020202020204" pitchFamily="34" charset="0"/>
            </a:rPr>
            <a:t>Onomatopeyas</a:t>
          </a:r>
          <a:endParaRPr lang="es-EC" sz="1200" dirty="0">
            <a:latin typeface="Arial" panose="020B0604020202020204" pitchFamily="34" charset="0"/>
            <a:cs typeface="Arial" panose="020B0604020202020204" pitchFamily="34" charset="0"/>
          </a:endParaRPr>
        </a:p>
      </dgm:t>
    </dgm:pt>
    <dgm:pt modelId="{AE4A67A3-7BFF-46D6-AF85-49F4FD798E6C}" type="parTrans" cxnId="{7F78E55B-ED00-4A0B-A032-4F896E64703E}">
      <dgm:prSet/>
      <dgm:spPr/>
      <dgm:t>
        <a:bodyPr/>
        <a:lstStyle/>
        <a:p>
          <a:endParaRPr lang="es-EC"/>
        </a:p>
      </dgm:t>
    </dgm:pt>
    <dgm:pt modelId="{FABD8E7E-1E24-429C-8297-12C820574D81}" type="sibTrans" cxnId="{7F78E55B-ED00-4A0B-A032-4F896E64703E}">
      <dgm:prSet/>
      <dgm:spPr/>
      <dgm:t>
        <a:bodyPr/>
        <a:lstStyle/>
        <a:p>
          <a:endParaRPr lang="es-EC"/>
        </a:p>
      </dgm:t>
    </dgm:pt>
    <dgm:pt modelId="{C5C9457B-842F-4703-B6B8-1BA1B42BFAD2}">
      <dgm:prSet phldrT="[Texto]" custT="1"/>
      <dgm:spPr/>
      <dgm:t>
        <a:bodyPr/>
        <a:lstStyle/>
        <a:p>
          <a:r>
            <a:rPr lang="es-EC" sz="1200" dirty="0" smtClean="0">
              <a:latin typeface="Arial" panose="020B0604020202020204" pitchFamily="34" charset="0"/>
              <a:cs typeface="Arial" panose="020B0604020202020204" pitchFamily="34" charset="0"/>
            </a:rPr>
            <a:t>Conteo</a:t>
          </a:r>
          <a:endParaRPr lang="es-EC" sz="1200" dirty="0">
            <a:latin typeface="Arial" panose="020B0604020202020204" pitchFamily="34" charset="0"/>
            <a:cs typeface="Arial" panose="020B0604020202020204" pitchFamily="34" charset="0"/>
          </a:endParaRPr>
        </a:p>
      </dgm:t>
    </dgm:pt>
    <dgm:pt modelId="{FAD016E8-5AF0-4C3A-9B64-8919890D7F46}" type="parTrans" cxnId="{E823C619-AC99-4078-8148-F617A7C9C1E2}">
      <dgm:prSet/>
      <dgm:spPr/>
      <dgm:t>
        <a:bodyPr/>
        <a:lstStyle/>
        <a:p>
          <a:endParaRPr lang="es-EC"/>
        </a:p>
      </dgm:t>
    </dgm:pt>
    <dgm:pt modelId="{B4C0FDC5-93EF-4A21-948B-343FB2A78654}" type="sibTrans" cxnId="{E823C619-AC99-4078-8148-F617A7C9C1E2}">
      <dgm:prSet/>
      <dgm:spPr/>
      <dgm:t>
        <a:bodyPr/>
        <a:lstStyle/>
        <a:p>
          <a:endParaRPr lang="es-EC"/>
        </a:p>
      </dgm:t>
    </dgm:pt>
    <dgm:pt modelId="{A1F6FEBF-093A-45AE-BF3D-0FA81F159E21}">
      <dgm:prSet phldrT="[Texto]" custT="1"/>
      <dgm:spPr/>
      <dgm:t>
        <a:bodyPr/>
        <a:lstStyle/>
        <a:p>
          <a:r>
            <a:rPr lang="es-EC" sz="1200" dirty="0" smtClean="0">
              <a:latin typeface="Arial" panose="020B0604020202020204" pitchFamily="34" charset="0"/>
              <a:cs typeface="Arial" panose="020B0604020202020204" pitchFamily="34" charset="0"/>
            </a:rPr>
            <a:t>Adición</a:t>
          </a:r>
          <a:endParaRPr lang="es-EC" sz="1200" dirty="0">
            <a:latin typeface="Arial" panose="020B0604020202020204" pitchFamily="34" charset="0"/>
            <a:cs typeface="Arial" panose="020B0604020202020204" pitchFamily="34" charset="0"/>
          </a:endParaRPr>
        </a:p>
      </dgm:t>
    </dgm:pt>
    <dgm:pt modelId="{CBD87E06-3446-4DAB-83E3-1B9E0F94BA7C}" type="parTrans" cxnId="{B12EE61E-BA93-40E2-9068-7A7E8A5181A4}">
      <dgm:prSet/>
      <dgm:spPr/>
      <dgm:t>
        <a:bodyPr/>
        <a:lstStyle/>
        <a:p>
          <a:endParaRPr lang="es-EC"/>
        </a:p>
      </dgm:t>
    </dgm:pt>
    <dgm:pt modelId="{9ADB4F51-4165-4DC0-BA1F-35520610B244}" type="sibTrans" cxnId="{B12EE61E-BA93-40E2-9068-7A7E8A5181A4}">
      <dgm:prSet/>
      <dgm:spPr/>
      <dgm:t>
        <a:bodyPr/>
        <a:lstStyle/>
        <a:p>
          <a:endParaRPr lang="es-EC"/>
        </a:p>
      </dgm:t>
    </dgm:pt>
    <dgm:pt modelId="{9A66AE3A-B8D6-4FC7-B518-78C077CE1B83}">
      <dgm:prSet phldrT="[Texto]" custT="1"/>
      <dgm:spPr/>
      <dgm:t>
        <a:bodyPr/>
        <a:lstStyle/>
        <a:p>
          <a:r>
            <a:rPr lang="es-EC" sz="1200" dirty="0" smtClean="0">
              <a:latin typeface="Arial" panose="020B0604020202020204" pitchFamily="34" charset="0"/>
              <a:cs typeface="Arial" panose="020B0604020202020204" pitchFamily="34" charset="0"/>
            </a:rPr>
            <a:t>Segmentación</a:t>
          </a:r>
          <a:endParaRPr lang="es-EC" sz="1200" dirty="0">
            <a:latin typeface="Arial" panose="020B0604020202020204" pitchFamily="34" charset="0"/>
            <a:cs typeface="Arial" panose="020B0604020202020204" pitchFamily="34" charset="0"/>
          </a:endParaRPr>
        </a:p>
      </dgm:t>
    </dgm:pt>
    <dgm:pt modelId="{C07ADE0F-7DF0-4AF9-8781-D6ADF8A469FF}" type="parTrans" cxnId="{EB9DCB29-44AB-47CE-B466-68A097EF21FB}">
      <dgm:prSet/>
      <dgm:spPr/>
      <dgm:t>
        <a:bodyPr/>
        <a:lstStyle/>
        <a:p>
          <a:endParaRPr lang="es-EC"/>
        </a:p>
      </dgm:t>
    </dgm:pt>
    <dgm:pt modelId="{905543D8-767B-4F1D-923C-5736C616D0D5}" type="sibTrans" cxnId="{EB9DCB29-44AB-47CE-B466-68A097EF21FB}">
      <dgm:prSet/>
      <dgm:spPr/>
      <dgm:t>
        <a:bodyPr/>
        <a:lstStyle/>
        <a:p>
          <a:endParaRPr lang="es-EC"/>
        </a:p>
      </dgm:t>
    </dgm:pt>
    <dgm:pt modelId="{5FD7F040-8179-46E6-B2F0-773E69B14519}">
      <dgm:prSet custT="1"/>
      <dgm:spPr/>
      <dgm:t>
        <a:bodyPr/>
        <a:lstStyle/>
        <a:p>
          <a:r>
            <a:rPr lang="es-EC" sz="1200" dirty="0" smtClean="0">
              <a:latin typeface="Arial" panose="020B0604020202020204" pitchFamily="34" charset="0"/>
              <a:cs typeface="Arial" panose="020B0604020202020204" pitchFamily="34" charset="0"/>
            </a:rPr>
            <a:t>Unión</a:t>
          </a:r>
          <a:endParaRPr lang="es-EC" sz="1200" dirty="0">
            <a:latin typeface="Arial" panose="020B0604020202020204" pitchFamily="34" charset="0"/>
            <a:cs typeface="Arial" panose="020B0604020202020204" pitchFamily="34" charset="0"/>
          </a:endParaRPr>
        </a:p>
      </dgm:t>
    </dgm:pt>
    <dgm:pt modelId="{D653524A-F3FD-46D9-A37B-C01D80937F86}" type="parTrans" cxnId="{41010FCD-38FC-4471-961B-F814A344E6AD}">
      <dgm:prSet/>
      <dgm:spPr/>
      <dgm:t>
        <a:bodyPr/>
        <a:lstStyle/>
        <a:p>
          <a:endParaRPr lang="es-EC"/>
        </a:p>
      </dgm:t>
    </dgm:pt>
    <dgm:pt modelId="{09EA7335-C299-4E09-8E48-AE021DA146BC}" type="sibTrans" cxnId="{41010FCD-38FC-4471-961B-F814A344E6AD}">
      <dgm:prSet/>
      <dgm:spPr/>
      <dgm:t>
        <a:bodyPr/>
        <a:lstStyle/>
        <a:p>
          <a:endParaRPr lang="es-EC"/>
        </a:p>
      </dgm:t>
    </dgm:pt>
    <dgm:pt modelId="{A31C7C21-1436-4A45-ABCD-3D850D6BD3A0}">
      <dgm:prSet custT="1"/>
      <dgm:spPr/>
      <dgm:t>
        <a:bodyPr/>
        <a:lstStyle/>
        <a:p>
          <a:r>
            <a:rPr lang="es-EC" sz="1200" dirty="0" smtClean="0">
              <a:latin typeface="Arial" panose="020B0604020202020204" pitchFamily="34" charset="0"/>
              <a:cs typeface="Arial" panose="020B0604020202020204" pitchFamily="34" charset="0"/>
            </a:rPr>
            <a:t>Búsqueda</a:t>
          </a:r>
          <a:endParaRPr lang="es-EC" sz="1200" dirty="0">
            <a:latin typeface="Arial" panose="020B0604020202020204" pitchFamily="34" charset="0"/>
            <a:cs typeface="Arial" panose="020B0604020202020204" pitchFamily="34" charset="0"/>
          </a:endParaRPr>
        </a:p>
      </dgm:t>
    </dgm:pt>
    <dgm:pt modelId="{98051403-582B-47A0-B3B6-1BBB8D6E595C}" type="parTrans" cxnId="{A1DCDABF-E141-4FE4-B5EC-0736B924025F}">
      <dgm:prSet/>
      <dgm:spPr/>
      <dgm:t>
        <a:bodyPr/>
        <a:lstStyle/>
        <a:p>
          <a:endParaRPr lang="es-EC"/>
        </a:p>
      </dgm:t>
    </dgm:pt>
    <dgm:pt modelId="{86086FCA-3B42-4214-88BC-7B14662BE04C}" type="sibTrans" cxnId="{A1DCDABF-E141-4FE4-B5EC-0736B924025F}">
      <dgm:prSet/>
      <dgm:spPr/>
      <dgm:t>
        <a:bodyPr/>
        <a:lstStyle/>
        <a:p>
          <a:endParaRPr lang="es-EC"/>
        </a:p>
      </dgm:t>
    </dgm:pt>
    <dgm:pt modelId="{196FEDFD-D614-4E6A-8C8A-842930379243}" type="pres">
      <dgm:prSet presAssocID="{8812A9B9-5476-4AF6-8961-627A7C182345}" presName="composite" presStyleCnt="0">
        <dgm:presLayoutVars>
          <dgm:chMax val="1"/>
          <dgm:dir/>
          <dgm:resizeHandles val="exact"/>
        </dgm:presLayoutVars>
      </dgm:prSet>
      <dgm:spPr/>
      <dgm:t>
        <a:bodyPr/>
        <a:lstStyle/>
        <a:p>
          <a:endParaRPr lang="es-EC"/>
        </a:p>
      </dgm:t>
    </dgm:pt>
    <dgm:pt modelId="{8F76F632-EEFB-40D5-8CA5-CD518330BA86}" type="pres">
      <dgm:prSet presAssocID="{8812A9B9-5476-4AF6-8961-627A7C182345}" presName="radial" presStyleCnt="0">
        <dgm:presLayoutVars>
          <dgm:animLvl val="ctr"/>
        </dgm:presLayoutVars>
      </dgm:prSet>
      <dgm:spPr/>
    </dgm:pt>
    <dgm:pt modelId="{5DC1C551-CE72-4339-9BF4-1231D4DCF6F6}" type="pres">
      <dgm:prSet presAssocID="{CAC3EDDE-9C93-4109-ACB9-A6BD38914F34}" presName="centerShape" presStyleLbl="vennNode1" presStyleIdx="0" presStyleCnt="7"/>
      <dgm:spPr/>
      <dgm:t>
        <a:bodyPr/>
        <a:lstStyle/>
        <a:p>
          <a:endParaRPr lang="es-EC"/>
        </a:p>
      </dgm:t>
    </dgm:pt>
    <dgm:pt modelId="{01ED0A74-BB8A-431D-A2CB-222309B4B8BE}" type="pres">
      <dgm:prSet presAssocID="{F260083D-0DD5-4A6E-A470-5B53A4847B67}" presName="node" presStyleLbl="vennNode1" presStyleIdx="1" presStyleCnt="7">
        <dgm:presLayoutVars>
          <dgm:bulletEnabled val="1"/>
        </dgm:presLayoutVars>
      </dgm:prSet>
      <dgm:spPr/>
      <dgm:t>
        <a:bodyPr/>
        <a:lstStyle/>
        <a:p>
          <a:endParaRPr lang="es-EC"/>
        </a:p>
      </dgm:t>
    </dgm:pt>
    <dgm:pt modelId="{6E958299-7CFA-4DDA-8185-8C723CB6470D}" type="pres">
      <dgm:prSet presAssocID="{A31C7C21-1436-4A45-ABCD-3D850D6BD3A0}" presName="node" presStyleLbl="vennNode1" presStyleIdx="2" presStyleCnt="7">
        <dgm:presLayoutVars>
          <dgm:bulletEnabled val="1"/>
        </dgm:presLayoutVars>
      </dgm:prSet>
      <dgm:spPr/>
      <dgm:t>
        <a:bodyPr/>
        <a:lstStyle/>
        <a:p>
          <a:endParaRPr lang="es-EC"/>
        </a:p>
      </dgm:t>
    </dgm:pt>
    <dgm:pt modelId="{AD541C29-1033-48A8-B263-F609B969540B}" type="pres">
      <dgm:prSet presAssocID="{5FD7F040-8179-46E6-B2F0-773E69B14519}" presName="node" presStyleLbl="vennNode1" presStyleIdx="3" presStyleCnt="7">
        <dgm:presLayoutVars>
          <dgm:bulletEnabled val="1"/>
        </dgm:presLayoutVars>
      </dgm:prSet>
      <dgm:spPr/>
      <dgm:t>
        <a:bodyPr/>
        <a:lstStyle/>
        <a:p>
          <a:endParaRPr lang="es-EC"/>
        </a:p>
      </dgm:t>
    </dgm:pt>
    <dgm:pt modelId="{D707917D-071D-4B3A-B21B-83E8B045C35D}" type="pres">
      <dgm:prSet presAssocID="{C5C9457B-842F-4703-B6B8-1BA1B42BFAD2}" presName="node" presStyleLbl="vennNode1" presStyleIdx="4" presStyleCnt="7">
        <dgm:presLayoutVars>
          <dgm:bulletEnabled val="1"/>
        </dgm:presLayoutVars>
      </dgm:prSet>
      <dgm:spPr/>
      <dgm:t>
        <a:bodyPr/>
        <a:lstStyle/>
        <a:p>
          <a:endParaRPr lang="es-EC"/>
        </a:p>
      </dgm:t>
    </dgm:pt>
    <dgm:pt modelId="{D5AF041A-22B5-4383-ACC7-D200ACC247FF}" type="pres">
      <dgm:prSet presAssocID="{A1F6FEBF-093A-45AE-BF3D-0FA81F159E21}" presName="node" presStyleLbl="vennNode1" presStyleIdx="5" presStyleCnt="7">
        <dgm:presLayoutVars>
          <dgm:bulletEnabled val="1"/>
        </dgm:presLayoutVars>
      </dgm:prSet>
      <dgm:spPr/>
      <dgm:t>
        <a:bodyPr/>
        <a:lstStyle/>
        <a:p>
          <a:endParaRPr lang="es-EC"/>
        </a:p>
      </dgm:t>
    </dgm:pt>
    <dgm:pt modelId="{C74488E8-4C8E-4A2E-9E37-059AA0F38297}" type="pres">
      <dgm:prSet presAssocID="{9A66AE3A-B8D6-4FC7-B518-78C077CE1B83}" presName="node" presStyleLbl="vennNode1" presStyleIdx="6" presStyleCnt="7">
        <dgm:presLayoutVars>
          <dgm:bulletEnabled val="1"/>
        </dgm:presLayoutVars>
      </dgm:prSet>
      <dgm:spPr/>
      <dgm:t>
        <a:bodyPr/>
        <a:lstStyle/>
        <a:p>
          <a:endParaRPr lang="es-EC"/>
        </a:p>
      </dgm:t>
    </dgm:pt>
  </dgm:ptLst>
  <dgm:cxnLst>
    <dgm:cxn modelId="{DE484DF7-F043-4CA4-944F-FE9A2A77ACFC}" type="presOf" srcId="{A1F6FEBF-093A-45AE-BF3D-0FA81F159E21}" destId="{D5AF041A-22B5-4383-ACC7-D200ACC247FF}" srcOrd="0" destOrd="0" presId="urn:microsoft.com/office/officeart/2005/8/layout/radial3"/>
    <dgm:cxn modelId="{32246B6A-6A80-4497-8A90-51CEAA909857}" type="presOf" srcId="{A31C7C21-1436-4A45-ABCD-3D850D6BD3A0}" destId="{6E958299-7CFA-4DDA-8185-8C723CB6470D}" srcOrd="0" destOrd="0" presId="urn:microsoft.com/office/officeart/2005/8/layout/radial3"/>
    <dgm:cxn modelId="{B12EE61E-BA93-40E2-9068-7A7E8A5181A4}" srcId="{CAC3EDDE-9C93-4109-ACB9-A6BD38914F34}" destId="{A1F6FEBF-093A-45AE-BF3D-0FA81F159E21}" srcOrd="4" destOrd="0" parTransId="{CBD87E06-3446-4DAB-83E3-1B9E0F94BA7C}" sibTransId="{9ADB4F51-4165-4DC0-BA1F-35520610B244}"/>
    <dgm:cxn modelId="{E823C619-AC99-4078-8148-F617A7C9C1E2}" srcId="{CAC3EDDE-9C93-4109-ACB9-A6BD38914F34}" destId="{C5C9457B-842F-4703-B6B8-1BA1B42BFAD2}" srcOrd="3" destOrd="0" parTransId="{FAD016E8-5AF0-4C3A-9B64-8919890D7F46}" sibTransId="{B4C0FDC5-93EF-4A21-948B-343FB2A78654}"/>
    <dgm:cxn modelId="{A1DCDABF-E141-4FE4-B5EC-0736B924025F}" srcId="{CAC3EDDE-9C93-4109-ACB9-A6BD38914F34}" destId="{A31C7C21-1436-4A45-ABCD-3D850D6BD3A0}" srcOrd="1" destOrd="0" parTransId="{98051403-582B-47A0-B3B6-1BBB8D6E595C}" sibTransId="{86086FCA-3B42-4214-88BC-7B14662BE04C}"/>
    <dgm:cxn modelId="{7F78E55B-ED00-4A0B-A032-4F896E64703E}" srcId="{CAC3EDDE-9C93-4109-ACB9-A6BD38914F34}" destId="{F260083D-0DD5-4A6E-A470-5B53A4847B67}" srcOrd="0" destOrd="0" parTransId="{AE4A67A3-7BFF-46D6-AF85-49F4FD798E6C}" sibTransId="{FABD8E7E-1E24-429C-8297-12C820574D81}"/>
    <dgm:cxn modelId="{A97DD438-212A-4BE2-BA6F-CF8A1D40253D}" type="presOf" srcId="{8812A9B9-5476-4AF6-8961-627A7C182345}" destId="{196FEDFD-D614-4E6A-8C8A-842930379243}" srcOrd="0" destOrd="0" presId="urn:microsoft.com/office/officeart/2005/8/layout/radial3"/>
    <dgm:cxn modelId="{D2DBC596-CD85-4BE1-8042-617EADFD2109}" type="presOf" srcId="{9A66AE3A-B8D6-4FC7-B518-78C077CE1B83}" destId="{C74488E8-4C8E-4A2E-9E37-059AA0F38297}" srcOrd="0" destOrd="0" presId="urn:microsoft.com/office/officeart/2005/8/layout/radial3"/>
    <dgm:cxn modelId="{46739B35-8E30-418A-B997-146029CEDCF2}" srcId="{8812A9B9-5476-4AF6-8961-627A7C182345}" destId="{CAC3EDDE-9C93-4109-ACB9-A6BD38914F34}" srcOrd="0" destOrd="0" parTransId="{B2A2C3E3-5A6D-4C55-936F-076AD4E20E96}" sibTransId="{202DA1D3-45AC-4CD4-A850-2D4FDBF57007}"/>
    <dgm:cxn modelId="{A2159468-3E03-4C77-8477-2855282EA015}" type="presOf" srcId="{C5C9457B-842F-4703-B6B8-1BA1B42BFAD2}" destId="{D707917D-071D-4B3A-B21B-83E8B045C35D}" srcOrd="0" destOrd="0" presId="urn:microsoft.com/office/officeart/2005/8/layout/radial3"/>
    <dgm:cxn modelId="{A1F3CD90-5DAA-465A-9DEF-40D384E1D7C6}" type="presOf" srcId="{F260083D-0DD5-4A6E-A470-5B53A4847B67}" destId="{01ED0A74-BB8A-431D-A2CB-222309B4B8BE}" srcOrd="0" destOrd="0" presId="urn:microsoft.com/office/officeart/2005/8/layout/radial3"/>
    <dgm:cxn modelId="{41010FCD-38FC-4471-961B-F814A344E6AD}" srcId="{CAC3EDDE-9C93-4109-ACB9-A6BD38914F34}" destId="{5FD7F040-8179-46E6-B2F0-773E69B14519}" srcOrd="2" destOrd="0" parTransId="{D653524A-F3FD-46D9-A37B-C01D80937F86}" sibTransId="{09EA7335-C299-4E09-8E48-AE021DA146BC}"/>
    <dgm:cxn modelId="{9E57A1B6-B233-4427-8E51-7C117C169619}" type="presOf" srcId="{5FD7F040-8179-46E6-B2F0-773E69B14519}" destId="{AD541C29-1033-48A8-B263-F609B969540B}" srcOrd="0" destOrd="0" presId="urn:microsoft.com/office/officeart/2005/8/layout/radial3"/>
    <dgm:cxn modelId="{EB9DCB29-44AB-47CE-B466-68A097EF21FB}" srcId="{CAC3EDDE-9C93-4109-ACB9-A6BD38914F34}" destId="{9A66AE3A-B8D6-4FC7-B518-78C077CE1B83}" srcOrd="5" destOrd="0" parTransId="{C07ADE0F-7DF0-4AF9-8781-D6ADF8A469FF}" sibTransId="{905543D8-767B-4F1D-923C-5736C616D0D5}"/>
    <dgm:cxn modelId="{8F579B42-3420-49B4-BD52-BF37DC282798}" type="presOf" srcId="{CAC3EDDE-9C93-4109-ACB9-A6BD38914F34}" destId="{5DC1C551-CE72-4339-9BF4-1231D4DCF6F6}" srcOrd="0" destOrd="0" presId="urn:microsoft.com/office/officeart/2005/8/layout/radial3"/>
    <dgm:cxn modelId="{0AF0266D-70D6-43AA-ADED-2C6E89855F75}" type="presParOf" srcId="{196FEDFD-D614-4E6A-8C8A-842930379243}" destId="{8F76F632-EEFB-40D5-8CA5-CD518330BA86}" srcOrd="0" destOrd="0" presId="urn:microsoft.com/office/officeart/2005/8/layout/radial3"/>
    <dgm:cxn modelId="{AAFA4FC9-0F1E-48C3-AB30-0F915214A3FF}" type="presParOf" srcId="{8F76F632-EEFB-40D5-8CA5-CD518330BA86}" destId="{5DC1C551-CE72-4339-9BF4-1231D4DCF6F6}" srcOrd="0" destOrd="0" presId="urn:microsoft.com/office/officeart/2005/8/layout/radial3"/>
    <dgm:cxn modelId="{385D33E0-F2BE-4C22-AAD2-39BA7B34B1E1}" type="presParOf" srcId="{8F76F632-EEFB-40D5-8CA5-CD518330BA86}" destId="{01ED0A74-BB8A-431D-A2CB-222309B4B8BE}" srcOrd="1" destOrd="0" presId="urn:microsoft.com/office/officeart/2005/8/layout/radial3"/>
    <dgm:cxn modelId="{58523995-013D-4AAF-AAF2-58F88C75E737}" type="presParOf" srcId="{8F76F632-EEFB-40D5-8CA5-CD518330BA86}" destId="{6E958299-7CFA-4DDA-8185-8C723CB6470D}" srcOrd="2" destOrd="0" presId="urn:microsoft.com/office/officeart/2005/8/layout/radial3"/>
    <dgm:cxn modelId="{C0EFCA40-15B0-4D82-996B-1C004F5DFC1C}" type="presParOf" srcId="{8F76F632-EEFB-40D5-8CA5-CD518330BA86}" destId="{AD541C29-1033-48A8-B263-F609B969540B}" srcOrd="3" destOrd="0" presId="urn:microsoft.com/office/officeart/2005/8/layout/radial3"/>
    <dgm:cxn modelId="{2EEEBBCC-6184-476A-AF77-13EC87DD324C}" type="presParOf" srcId="{8F76F632-EEFB-40D5-8CA5-CD518330BA86}" destId="{D707917D-071D-4B3A-B21B-83E8B045C35D}" srcOrd="4" destOrd="0" presId="urn:microsoft.com/office/officeart/2005/8/layout/radial3"/>
    <dgm:cxn modelId="{EE3F8E93-3433-4AD2-8756-09DAF56A2AD5}" type="presParOf" srcId="{8F76F632-EEFB-40D5-8CA5-CD518330BA86}" destId="{D5AF041A-22B5-4383-ACC7-D200ACC247FF}" srcOrd="5" destOrd="0" presId="urn:microsoft.com/office/officeart/2005/8/layout/radial3"/>
    <dgm:cxn modelId="{698CACB0-5CE2-4A0F-9CCD-B6001A04581E}" type="presParOf" srcId="{8F76F632-EEFB-40D5-8CA5-CD518330BA86}" destId="{C74488E8-4C8E-4A2E-9E37-059AA0F38297}"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8A071C-EB3E-48B2-B354-FA6A3C2D76CA}" type="doc">
      <dgm:prSet loTypeId="urn:microsoft.com/office/officeart/2005/8/layout/lProcess3" loCatId="process" qsTypeId="urn:microsoft.com/office/officeart/2005/8/quickstyle/3d3" qsCatId="3D" csTypeId="urn:microsoft.com/office/officeart/2005/8/colors/colorful5" csCatId="colorful" phldr="1"/>
      <dgm:spPr/>
      <dgm:t>
        <a:bodyPr/>
        <a:lstStyle/>
        <a:p>
          <a:endParaRPr lang="es-ES"/>
        </a:p>
      </dgm:t>
    </dgm:pt>
    <dgm:pt modelId="{D676F836-42BF-4F8B-9453-EE89DE25354F}">
      <dgm:prSet phldrT="[Texto]" custT="1"/>
      <dgm:spPr/>
      <dgm:t>
        <a:bodyPr/>
        <a:lstStyle/>
        <a:p>
          <a:r>
            <a:rPr lang="es-ES" sz="1600" b="1" dirty="0" smtClean="0">
              <a:solidFill>
                <a:schemeClr val="tx1"/>
              </a:solidFill>
              <a:latin typeface="Arial" panose="020B0604020202020204" pitchFamily="34" charset="0"/>
              <a:cs typeface="Arial" panose="020B0604020202020204" pitchFamily="34" charset="0"/>
            </a:rPr>
            <a:t>Modalidad de la Investigación</a:t>
          </a:r>
          <a:endParaRPr lang="es-ES" sz="1600" b="1" dirty="0">
            <a:solidFill>
              <a:schemeClr val="tx1"/>
            </a:solidFill>
            <a:latin typeface="Arial" panose="020B0604020202020204" pitchFamily="34" charset="0"/>
            <a:cs typeface="Arial" panose="020B0604020202020204" pitchFamily="34" charset="0"/>
          </a:endParaRPr>
        </a:p>
      </dgm:t>
    </dgm:pt>
    <dgm:pt modelId="{21106DBA-A71E-401E-9D1A-E4971F6D59AE}" type="parTrans" cxnId="{7D926464-54DD-4AC0-BEE5-D279C7A53152}">
      <dgm:prSet/>
      <dgm:spPr/>
      <dgm:t>
        <a:bodyPr/>
        <a:lstStyle/>
        <a:p>
          <a:endParaRPr lang="es-ES"/>
        </a:p>
      </dgm:t>
    </dgm:pt>
    <dgm:pt modelId="{B503B009-7E7A-4F1E-B122-578DC7EE53ED}" type="sibTrans" cxnId="{7D926464-54DD-4AC0-BEE5-D279C7A53152}">
      <dgm:prSet/>
      <dgm:spPr/>
      <dgm:t>
        <a:bodyPr/>
        <a:lstStyle/>
        <a:p>
          <a:endParaRPr lang="es-ES"/>
        </a:p>
      </dgm:t>
    </dgm:pt>
    <dgm:pt modelId="{37788BA8-C8F7-4EEE-9009-0ABC4356F05D}">
      <dgm:prSet phldrT="[Texto]" custT="1"/>
      <dgm:spPr/>
      <dgm:t>
        <a:bodyPr/>
        <a:lstStyle/>
        <a:p>
          <a:r>
            <a:rPr lang="es-ES" sz="1600" smtClean="0">
              <a:solidFill>
                <a:schemeClr val="tx1"/>
              </a:solidFill>
              <a:latin typeface="Arial" panose="020B0604020202020204" pitchFamily="34" charset="0"/>
              <a:cs typeface="Arial" panose="020B0604020202020204" pitchFamily="34" charset="0"/>
            </a:rPr>
            <a:t>De Campo</a:t>
          </a:r>
          <a:endParaRPr lang="es-ES" sz="1600" dirty="0">
            <a:solidFill>
              <a:schemeClr val="tx1"/>
            </a:solidFill>
            <a:latin typeface="Arial" panose="020B0604020202020204" pitchFamily="34" charset="0"/>
            <a:cs typeface="Arial" panose="020B0604020202020204" pitchFamily="34" charset="0"/>
          </a:endParaRPr>
        </a:p>
      </dgm:t>
    </dgm:pt>
    <dgm:pt modelId="{D80A66A6-3BD7-45A4-AB50-8DC112E82808}" type="parTrans" cxnId="{04D0E529-5064-44FE-8245-163506DE79A0}">
      <dgm:prSet/>
      <dgm:spPr/>
      <dgm:t>
        <a:bodyPr/>
        <a:lstStyle/>
        <a:p>
          <a:endParaRPr lang="es-ES"/>
        </a:p>
      </dgm:t>
    </dgm:pt>
    <dgm:pt modelId="{128DE520-A252-4392-9E1B-FDFC3917BAF0}" type="sibTrans" cxnId="{04D0E529-5064-44FE-8245-163506DE79A0}">
      <dgm:prSet/>
      <dgm:spPr/>
      <dgm:t>
        <a:bodyPr/>
        <a:lstStyle/>
        <a:p>
          <a:endParaRPr lang="es-ES"/>
        </a:p>
      </dgm:t>
    </dgm:pt>
    <dgm:pt modelId="{432F586D-6303-418F-8B3C-1B6B0C5289BE}">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Bibliográfica</a:t>
          </a:r>
          <a:endParaRPr lang="es-ES" sz="1600" dirty="0">
            <a:solidFill>
              <a:schemeClr val="tx1"/>
            </a:solidFill>
            <a:latin typeface="Arial" panose="020B0604020202020204" pitchFamily="34" charset="0"/>
            <a:cs typeface="Arial" panose="020B0604020202020204" pitchFamily="34" charset="0"/>
          </a:endParaRPr>
        </a:p>
      </dgm:t>
    </dgm:pt>
    <dgm:pt modelId="{7FAD273F-A501-4B16-AA40-B6B21C284BCF}" type="parTrans" cxnId="{BA584417-3DF9-4B1A-9941-C94557808652}">
      <dgm:prSet/>
      <dgm:spPr/>
      <dgm:t>
        <a:bodyPr/>
        <a:lstStyle/>
        <a:p>
          <a:endParaRPr lang="es-ES"/>
        </a:p>
      </dgm:t>
    </dgm:pt>
    <dgm:pt modelId="{225DC536-DE4E-42D4-A265-CEFD01701A06}" type="sibTrans" cxnId="{BA584417-3DF9-4B1A-9941-C94557808652}">
      <dgm:prSet/>
      <dgm:spPr/>
      <dgm:t>
        <a:bodyPr/>
        <a:lstStyle/>
        <a:p>
          <a:endParaRPr lang="es-ES"/>
        </a:p>
      </dgm:t>
    </dgm:pt>
    <dgm:pt modelId="{FE4E3380-005C-4652-95A8-0DA5E1FE227F}">
      <dgm:prSet phldrT="[Texto]" custT="1"/>
      <dgm:spPr/>
      <dgm:t>
        <a:bodyPr/>
        <a:lstStyle/>
        <a:p>
          <a:r>
            <a:rPr lang="es-ES" sz="1600" b="1" smtClean="0">
              <a:solidFill>
                <a:schemeClr val="tx1"/>
              </a:solidFill>
              <a:latin typeface="Arial" panose="020B0604020202020204" pitchFamily="34" charset="0"/>
              <a:cs typeface="Arial" panose="020B0604020202020204" pitchFamily="34" charset="0"/>
            </a:rPr>
            <a:t>Tipo de Investigación</a:t>
          </a:r>
          <a:endParaRPr lang="es-ES" sz="1600" b="1" dirty="0">
            <a:solidFill>
              <a:schemeClr val="tx1"/>
            </a:solidFill>
            <a:latin typeface="Arial" panose="020B0604020202020204" pitchFamily="34" charset="0"/>
            <a:cs typeface="Arial" panose="020B0604020202020204" pitchFamily="34" charset="0"/>
          </a:endParaRPr>
        </a:p>
      </dgm:t>
    </dgm:pt>
    <dgm:pt modelId="{89C414C3-4194-49DC-B692-C00F47BB6249}" type="parTrans" cxnId="{B7F716BD-EEBF-4A2D-9841-668D194CCE93}">
      <dgm:prSet/>
      <dgm:spPr/>
      <dgm:t>
        <a:bodyPr/>
        <a:lstStyle/>
        <a:p>
          <a:endParaRPr lang="es-ES"/>
        </a:p>
      </dgm:t>
    </dgm:pt>
    <dgm:pt modelId="{40698FE0-0E06-4440-AD39-71EBEA4F2968}" type="sibTrans" cxnId="{B7F716BD-EEBF-4A2D-9841-668D194CCE93}">
      <dgm:prSet/>
      <dgm:spPr/>
      <dgm:t>
        <a:bodyPr/>
        <a:lstStyle/>
        <a:p>
          <a:endParaRPr lang="es-ES"/>
        </a:p>
      </dgm:t>
    </dgm:pt>
    <dgm:pt modelId="{B9FC956B-3D69-4718-9CB4-1C4F4E5365D5}">
      <dgm:prSet phldrT="[Texto]" custT="1"/>
      <dgm:spPr/>
      <dgm:t>
        <a:bodyPr/>
        <a:lstStyle/>
        <a:p>
          <a:r>
            <a:rPr lang="es-ES" sz="1600" smtClean="0">
              <a:solidFill>
                <a:schemeClr val="tx1"/>
              </a:solidFill>
              <a:latin typeface="Arial" panose="020B0604020202020204" pitchFamily="34" charset="0"/>
              <a:cs typeface="Arial" panose="020B0604020202020204" pitchFamily="34" charset="0"/>
            </a:rPr>
            <a:t>Descriptiva</a:t>
          </a:r>
          <a:endParaRPr lang="es-ES" sz="1600" dirty="0">
            <a:solidFill>
              <a:schemeClr val="tx1"/>
            </a:solidFill>
            <a:latin typeface="Arial" panose="020B0604020202020204" pitchFamily="34" charset="0"/>
            <a:cs typeface="Arial" panose="020B0604020202020204" pitchFamily="34" charset="0"/>
          </a:endParaRPr>
        </a:p>
      </dgm:t>
    </dgm:pt>
    <dgm:pt modelId="{635D26BB-B1D6-49A9-9947-E9431D3E2313}" type="parTrans" cxnId="{D1DD5388-EB6C-4279-8C49-66D79EF676AB}">
      <dgm:prSet/>
      <dgm:spPr/>
      <dgm:t>
        <a:bodyPr/>
        <a:lstStyle/>
        <a:p>
          <a:endParaRPr lang="es-ES"/>
        </a:p>
      </dgm:t>
    </dgm:pt>
    <dgm:pt modelId="{70F2FDD3-4F6B-4DB8-B0AA-6849B96757DC}" type="sibTrans" cxnId="{D1DD5388-EB6C-4279-8C49-66D79EF676AB}">
      <dgm:prSet/>
      <dgm:spPr/>
      <dgm:t>
        <a:bodyPr/>
        <a:lstStyle/>
        <a:p>
          <a:endParaRPr lang="es-ES"/>
        </a:p>
      </dgm:t>
    </dgm:pt>
    <dgm:pt modelId="{B8F4D88D-F9CA-4E97-8862-C8F66B819D33}">
      <dgm:prSet phldrT="[Texto]" custT="1"/>
      <dgm:spPr/>
      <dgm:t>
        <a:bodyPr/>
        <a:lstStyle/>
        <a:p>
          <a:r>
            <a:rPr lang="es-ES" sz="1600" b="1" smtClean="0">
              <a:solidFill>
                <a:schemeClr val="tx1"/>
              </a:solidFill>
              <a:latin typeface="Arial" panose="020B0604020202020204" pitchFamily="34" charset="0"/>
              <a:cs typeface="Arial" panose="020B0604020202020204" pitchFamily="34" charset="0"/>
            </a:rPr>
            <a:t>Población y Muestra</a:t>
          </a:r>
          <a:endParaRPr lang="es-ES" sz="1600" b="1" dirty="0">
            <a:solidFill>
              <a:schemeClr val="tx1"/>
            </a:solidFill>
            <a:latin typeface="Arial" panose="020B0604020202020204" pitchFamily="34" charset="0"/>
            <a:cs typeface="Arial" panose="020B0604020202020204" pitchFamily="34" charset="0"/>
          </a:endParaRPr>
        </a:p>
      </dgm:t>
    </dgm:pt>
    <dgm:pt modelId="{3DE97911-53AF-4841-98DE-B95E2CABC0E2}" type="parTrans" cxnId="{032BA267-E123-4C15-B7E9-6F6F0F1B5F91}">
      <dgm:prSet/>
      <dgm:spPr/>
      <dgm:t>
        <a:bodyPr/>
        <a:lstStyle/>
        <a:p>
          <a:endParaRPr lang="es-ES"/>
        </a:p>
      </dgm:t>
    </dgm:pt>
    <dgm:pt modelId="{0F963F3F-B44A-4B5C-A4B1-DF87DD2CD685}" type="sibTrans" cxnId="{032BA267-E123-4C15-B7E9-6F6F0F1B5F91}">
      <dgm:prSet/>
      <dgm:spPr/>
      <dgm:t>
        <a:bodyPr/>
        <a:lstStyle/>
        <a:p>
          <a:endParaRPr lang="es-ES"/>
        </a:p>
      </dgm:t>
    </dgm:pt>
    <dgm:pt modelId="{3274C760-F5BE-4B1B-91AD-41544E53F30A}">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Niños</a:t>
          </a:r>
          <a:endParaRPr lang="es-ES" sz="1600" dirty="0">
            <a:solidFill>
              <a:schemeClr val="tx1"/>
            </a:solidFill>
            <a:latin typeface="Arial" panose="020B0604020202020204" pitchFamily="34" charset="0"/>
            <a:cs typeface="Arial" panose="020B0604020202020204" pitchFamily="34" charset="0"/>
          </a:endParaRPr>
        </a:p>
      </dgm:t>
    </dgm:pt>
    <dgm:pt modelId="{241F9959-B042-4390-B249-CDC22C2F577A}" type="parTrans" cxnId="{0DF2DFA7-6B66-4AF2-AF3D-974DD3087CE3}">
      <dgm:prSet/>
      <dgm:spPr/>
      <dgm:t>
        <a:bodyPr/>
        <a:lstStyle/>
        <a:p>
          <a:endParaRPr lang="es-ES"/>
        </a:p>
      </dgm:t>
    </dgm:pt>
    <dgm:pt modelId="{AF719DAE-F349-481F-97F2-5F6049A36EE8}" type="sibTrans" cxnId="{0DF2DFA7-6B66-4AF2-AF3D-974DD3087CE3}">
      <dgm:prSet/>
      <dgm:spPr/>
      <dgm:t>
        <a:bodyPr/>
        <a:lstStyle/>
        <a:p>
          <a:endParaRPr lang="es-ES"/>
        </a:p>
      </dgm:t>
    </dgm:pt>
    <dgm:pt modelId="{24E6C235-D455-436F-A45B-77DCC80A3271}">
      <dgm:prSet phldrT="[Texto]" custT="1"/>
      <dgm:spPr/>
      <dgm:t>
        <a:bodyPr/>
        <a:lstStyle/>
        <a:p>
          <a:r>
            <a:rPr lang="es-ES" sz="1600" dirty="0" smtClean="0">
              <a:solidFill>
                <a:schemeClr val="tx1"/>
              </a:solidFill>
              <a:latin typeface="Arial" panose="020B0604020202020204" pitchFamily="34" charset="0"/>
              <a:cs typeface="Arial" panose="020B0604020202020204" pitchFamily="34" charset="0"/>
            </a:rPr>
            <a:t>Docentes</a:t>
          </a:r>
          <a:endParaRPr lang="es-ES" sz="1600" dirty="0">
            <a:solidFill>
              <a:schemeClr val="tx1"/>
            </a:solidFill>
            <a:latin typeface="Arial" panose="020B0604020202020204" pitchFamily="34" charset="0"/>
            <a:cs typeface="Arial" panose="020B0604020202020204" pitchFamily="34" charset="0"/>
          </a:endParaRPr>
        </a:p>
      </dgm:t>
    </dgm:pt>
    <dgm:pt modelId="{AF995B02-907C-4A71-B933-BF88662717F6}" type="parTrans" cxnId="{C111A99A-25FB-4FE6-BE6D-678CC8D6BDEC}">
      <dgm:prSet/>
      <dgm:spPr/>
      <dgm:t>
        <a:bodyPr/>
        <a:lstStyle/>
        <a:p>
          <a:endParaRPr lang="es-ES"/>
        </a:p>
      </dgm:t>
    </dgm:pt>
    <dgm:pt modelId="{EE6E76F6-C913-4857-9A1C-171ADD374155}" type="sibTrans" cxnId="{C111A99A-25FB-4FE6-BE6D-678CC8D6BDEC}">
      <dgm:prSet/>
      <dgm:spPr/>
      <dgm:t>
        <a:bodyPr/>
        <a:lstStyle/>
        <a:p>
          <a:endParaRPr lang="es-ES"/>
        </a:p>
      </dgm:t>
    </dgm:pt>
    <dgm:pt modelId="{C3F3934C-86CA-46CA-99C4-7D75602B451A}">
      <dgm:prSet custT="1"/>
      <dgm:spPr/>
      <dgm:t>
        <a:bodyPr/>
        <a:lstStyle/>
        <a:p>
          <a:r>
            <a:rPr lang="es-ES" sz="1600" b="1" smtClean="0">
              <a:solidFill>
                <a:schemeClr val="tx1"/>
              </a:solidFill>
              <a:latin typeface="Arial" panose="020B0604020202020204" pitchFamily="34" charset="0"/>
              <a:cs typeface="Arial" panose="020B0604020202020204" pitchFamily="34" charset="0"/>
            </a:rPr>
            <a:t>Recolección de la Información</a:t>
          </a:r>
          <a:endParaRPr lang="es-ES" sz="1600" b="1" dirty="0">
            <a:solidFill>
              <a:schemeClr val="tx1"/>
            </a:solidFill>
            <a:latin typeface="Arial" panose="020B0604020202020204" pitchFamily="34" charset="0"/>
            <a:cs typeface="Arial" panose="020B0604020202020204" pitchFamily="34" charset="0"/>
          </a:endParaRPr>
        </a:p>
      </dgm:t>
    </dgm:pt>
    <dgm:pt modelId="{D7DA46F3-F9B4-4F07-A004-73E9B2F6B7E0}" type="parTrans" cxnId="{B534D097-0C61-4997-9647-3564497D9759}">
      <dgm:prSet/>
      <dgm:spPr/>
      <dgm:t>
        <a:bodyPr/>
        <a:lstStyle/>
        <a:p>
          <a:endParaRPr lang="es-ES"/>
        </a:p>
      </dgm:t>
    </dgm:pt>
    <dgm:pt modelId="{24FF0918-495F-4521-8ADD-0BAAED143166}" type="sibTrans" cxnId="{B534D097-0C61-4997-9647-3564497D9759}">
      <dgm:prSet/>
      <dgm:spPr/>
      <dgm:t>
        <a:bodyPr/>
        <a:lstStyle/>
        <a:p>
          <a:endParaRPr lang="es-ES"/>
        </a:p>
      </dgm:t>
    </dgm:pt>
    <dgm:pt modelId="{BD65A698-E91A-4F22-8164-F064F67981C1}">
      <dgm:prSet custT="1"/>
      <dgm:spPr/>
      <dgm:t>
        <a:bodyPr/>
        <a:lstStyle/>
        <a:p>
          <a:r>
            <a:rPr lang="es-ES" sz="1600" dirty="0" smtClean="0">
              <a:solidFill>
                <a:schemeClr val="tx1"/>
              </a:solidFill>
              <a:latin typeface="Arial" panose="020B0604020202020204" pitchFamily="34" charset="0"/>
              <a:cs typeface="Arial" panose="020B0604020202020204" pitchFamily="34" charset="0"/>
            </a:rPr>
            <a:t>Instrumentos</a:t>
          </a:r>
          <a:endParaRPr lang="es-ES" sz="1600" dirty="0">
            <a:solidFill>
              <a:schemeClr val="tx1"/>
            </a:solidFill>
            <a:latin typeface="Arial" panose="020B0604020202020204" pitchFamily="34" charset="0"/>
            <a:cs typeface="Arial" panose="020B0604020202020204" pitchFamily="34" charset="0"/>
          </a:endParaRPr>
        </a:p>
      </dgm:t>
    </dgm:pt>
    <dgm:pt modelId="{CA677CE9-B835-4F11-AE66-8EF0E1678B11}" type="parTrans" cxnId="{FD00DD6E-8AEE-4FAC-AA29-14D6DE92B6A7}">
      <dgm:prSet/>
      <dgm:spPr/>
      <dgm:t>
        <a:bodyPr/>
        <a:lstStyle/>
        <a:p>
          <a:endParaRPr lang="es-ES"/>
        </a:p>
      </dgm:t>
    </dgm:pt>
    <dgm:pt modelId="{0D7FEC73-BBD5-4B99-9811-4B0C861F57E2}" type="sibTrans" cxnId="{FD00DD6E-8AEE-4FAC-AA29-14D6DE92B6A7}">
      <dgm:prSet/>
      <dgm:spPr/>
      <dgm:t>
        <a:bodyPr/>
        <a:lstStyle/>
        <a:p>
          <a:endParaRPr lang="es-ES"/>
        </a:p>
      </dgm:t>
    </dgm:pt>
    <dgm:pt modelId="{5E7056CD-95F5-4C98-805D-02B9EDFE9609}">
      <dgm:prSet custT="1"/>
      <dgm:spPr/>
      <dgm:t>
        <a:bodyPr/>
        <a:lstStyle/>
        <a:p>
          <a:r>
            <a:rPr lang="es-ES" sz="1600" dirty="0" smtClean="0">
              <a:solidFill>
                <a:schemeClr val="tx1"/>
              </a:solidFill>
              <a:latin typeface="Arial" panose="020B0604020202020204" pitchFamily="34" charset="0"/>
              <a:cs typeface="Arial" panose="020B0604020202020204" pitchFamily="34" charset="0"/>
            </a:rPr>
            <a:t>Técnicas</a:t>
          </a:r>
          <a:endParaRPr lang="es-ES" sz="1600" dirty="0">
            <a:solidFill>
              <a:schemeClr val="tx1"/>
            </a:solidFill>
            <a:latin typeface="Arial" panose="020B0604020202020204" pitchFamily="34" charset="0"/>
            <a:cs typeface="Arial" panose="020B0604020202020204" pitchFamily="34" charset="0"/>
          </a:endParaRPr>
        </a:p>
      </dgm:t>
    </dgm:pt>
    <dgm:pt modelId="{7E284F74-3397-4CA5-A1C7-6BBE19C4055D}" type="parTrans" cxnId="{2FBFCDDB-B91E-423E-8031-9A632B40AD36}">
      <dgm:prSet/>
      <dgm:spPr/>
      <dgm:t>
        <a:bodyPr/>
        <a:lstStyle/>
        <a:p>
          <a:endParaRPr lang="es-ES"/>
        </a:p>
      </dgm:t>
    </dgm:pt>
    <dgm:pt modelId="{B9D2E8D0-3341-449D-BF79-E25C28E27550}" type="sibTrans" cxnId="{2FBFCDDB-B91E-423E-8031-9A632B40AD36}">
      <dgm:prSet/>
      <dgm:spPr/>
      <dgm:t>
        <a:bodyPr/>
        <a:lstStyle/>
        <a:p>
          <a:endParaRPr lang="es-ES"/>
        </a:p>
      </dgm:t>
    </dgm:pt>
    <dgm:pt modelId="{CFDCD7CF-FCA3-4927-9B52-07AF5A9E5F15}" type="pres">
      <dgm:prSet presAssocID="{D78A071C-EB3E-48B2-B354-FA6A3C2D76CA}" presName="Name0" presStyleCnt="0">
        <dgm:presLayoutVars>
          <dgm:chPref val="3"/>
          <dgm:dir/>
          <dgm:animLvl val="lvl"/>
          <dgm:resizeHandles/>
        </dgm:presLayoutVars>
      </dgm:prSet>
      <dgm:spPr/>
      <dgm:t>
        <a:bodyPr/>
        <a:lstStyle/>
        <a:p>
          <a:endParaRPr lang="es-ES"/>
        </a:p>
      </dgm:t>
    </dgm:pt>
    <dgm:pt modelId="{09B19503-0873-438A-B044-0E90684602BC}" type="pres">
      <dgm:prSet presAssocID="{D676F836-42BF-4F8B-9453-EE89DE25354F}" presName="horFlow" presStyleCnt="0"/>
      <dgm:spPr/>
      <dgm:t>
        <a:bodyPr/>
        <a:lstStyle/>
        <a:p>
          <a:endParaRPr lang="es-ES"/>
        </a:p>
      </dgm:t>
    </dgm:pt>
    <dgm:pt modelId="{C2F60284-FC6F-48A2-B609-9D52149A1C7A}" type="pres">
      <dgm:prSet presAssocID="{D676F836-42BF-4F8B-9453-EE89DE25354F}" presName="bigChev" presStyleLbl="node1" presStyleIdx="0" presStyleCnt="4"/>
      <dgm:spPr/>
      <dgm:t>
        <a:bodyPr/>
        <a:lstStyle/>
        <a:p>
          <a:endParaRPr lang="es-ES"/>
        </a:p>
      </dgm:t>
    </dgm:pt>
    <dgm:pt modelId="{BED047A5-F97C-4775-98C6-FFED67B0899C}" type="pres">
      <dgm:prSet presAssocID="{D80A66A6-3BD7-45A4-AB50-8DC112E82808}" presName="parTrans" presStyleCnt="0"/>
      <dgm:spPr/>
      <dgm:t>
        <a:bodyPr/>
        <a:lstStyle/>
        <a:p>
          <a:endParaRPr lang="es-ES"/>
        </a:p>
      </dgm:t>
    </dgm:pt>
    <dgm:pt modelId="{A6F3AB28-515A-4513-A0DC-C788F633B120}" type="pres">
      <dgm:prSet presAssocID="{37788BA8-C8F7-4EEE-9009-0ABC4356F05D}" presName="node" presStyleLbl="alignAccFollowNode1" presStyleIdx="0" presStyleCnt="7">
        <dgm:presLayoutVars>
          <dgm:bulletEnabled val="1"/>
        </dgm:presLayoutVars>
      </dgm:prSet>
      <dgm:spPr/>
      <dgm:t>
        <a:bodyPr/>
        <a:lstStyle/>
        <a:p>
          <a:endParaRPr lang="es-ES"/>
        </a:p>
      </dgm:t>
    </dgm:pt>
    <dgm:pt modelId="{D0038EA0-67EE-43FB-B3B7-D2271B0C8F25}" type="pres">
      <dgm:prSet presAssocID="{128DE520-A252-4392-9E1B-FDFC3917BAF0}" presName="sibTrans" presStyleCnt="0"/>
      <dgm:spPr/>
      <dgm:t>
        <a:bodyPr/>
        <a:lstStyle/>
        <a:p>
          <a:endParaRPr lang="es-ES"/>
        </a:p>
      </dgm:t>
    </dgm:pt>
    <dgm:pt modelId="{399CD584-E904-4130-BB32-8562E5AA2989}" type="pres">
      <dgm:prSet presAssocID="{432F586D-6303-418F-8B3C-1B6B0C5289BE}" presName="node" presStyleLbl="alignAccFollowNode1" presStyleIdx="1" presStyleCnt="7">
        <dgm:presLayoutVars>
          <dgm:bulletEnabled val="1"/>
        </dgm:presLayoutVars>
      </dgm:prSet>
      <dgm:spPr/>
      <dgm:t>
        <a:bodyPr/>
        <a:lstStyle/>
        <a:p>
          <a:endParaRPr lang="es-ES"/>
        </a:p>
      </dgm:t>
    </dgm:pt>
    <dgm:pt modelId="{F3494F86-56C9-44D8-8F32-5213C068C948}" type="pres">
      <dgm:prSet presAssocID="{D676F836-42BF-4F8B-9453-EE89DE25354F}" presName="vSp" presStyleCnt="0"/>
      <dgm:spPr/>
      <dgm:t>
        <a:bodyPr/>
        <a:lstStyle/>
        <a:p>
          <a:endParaRPr lang="es-ES"/>
        </a:p>
      </dgm:t>
    </dgm:pt>
    <dgm:pt modelId="{DA87E59D-9ECF-4525-9840-DB6CF97D5997}" type="pres">
      <dgm:prSet presAssocID="{FE4E3380-005C-4652-95A8-0DA5E1FE227F}" presName="horFlow" presStyleCnt="0"/>
      <dgm:spPr/>
      <dgm:t>
        <a:bodyPr/>
        <a:lstStyle/>
        <a:p>
          <a:endParaRPr lang="es-ES"/>
        </a:p>
      </dgm:t>
    </dgm:pt>
    <dgm:pt modelId="{260002D9-64AB-4697-8963-8A72C8A93964}" type="pres">
      <dgm:prSet presAssocID="{FE4E3380-005C-4652-95A8-0DA5E1FE227F}" presName="bigChev" presStyleLbl="node1" presStyleIdx="1" presStyleCnt="4"/>
      <dgm:spPr/>
      <dgm:t>
        <a:bodyPr/>
        <a:lstStyle/>
        <a:p>
          <a:endParaRPr lang="es-ES"/>
        </a:p>
      </dgm:t>
    </dgm:pt>
    <dgm:pt modelId="{95D4AA2B-F425-4827-A31C-CB3CCD53A6A7}" type="pres">
      <dgm:prSet presAssocID="{635D26BB-B1D6-49A9-9947-E9431D3E2313}" presName="parTrans" presStyleCnt="0"/>
      <dgm:spPr/>
      <dgm:t>
        <a:bodyPr/>
        <a:lstStyle/>
        <a:p>
          <a:endParaRPr lang="es-ES"/>
        </a:p>
      </dgm:t>
    </dgm:pt>
    <dgm:pt modelId="{2ED28E86-AB59-4C55-9D80-F20BA0EECD0B}" type="pres">
      <dgm:prSet presAssocID="{B9FC956B-3D69-4718-9CB4-1C4F4E5365D5}" presName="node" presStyleLbl="alignAccFollowNode1" presStyleIdx="2" presStyleCnt="7">
        <dgm:presLayoutVars>
          <dgm:bulletEnabled val="1"/>
        </dgm:presLayoutVars>
      </dgm:prSet>
      <dgm:spPr/>
      <dgm:t>
        <a:bodyPr/>
        <a:lstStyle/>
        <a:p>
          <a:endParaRPr lang="es-ES"/>
        </a:p>
      </dgm:t>
    </dgm:pt>
    <dgm:pt modelId="{37745888-AAF8-444B-A375-5D1B8DA71163}" type="pres">
      <dgm:prSet presAssocID="{FE4E3380-005C-4652-95A8-0DA5E1FE227F}" presName="vSp" presStyleCnt="0"/>
      <dgm:spPr/>
      <dgm:t>
        <a:bodyPr/>
        <a:lstStyle/>
        <a:p>
          <a:endParaRPr lang="es-ES"/>
        </a:p>
      </dgm:t>
    </dgm:pt>
    <dgm:pt modelId="{18FA6475-EDE8-4861-8174-F43EFBF21DD8}" type="pres">
      <dgm:prSet presAssocID="{B8F4D88D-F9CA-4E97-8862-C8F66B819D33}" presName="horFlow" presStyleCnt="0"/>
      <dgm:spPr/>
      <dgm:t>
        <a:bodyPr/>
        <a:lstStyle/>
        <a:p>
          <a:endParaRPr lang="es-ES"/>
        </a:p>
      </dgm:t>
    </dgm:pt>
    <dgm:pt modelId="{B19F5371-2567-4600-B978-97A3E9F3DC27}" type="pres">
      <dgm:prSet presAssocID="{B8F4D88D-F9CA-4E97-8862-C8F66B819D33}" presName="bigChev" presStyleLbl="node1" presStyleIdx="2" presStyleCnt="4"/>
      <dgm:spPr/>
      <dgm:t>
        <a:bodyPr/>
        <a:lstStyle/>
        <a:p>
          <a:endParaRPr lang="es-ES"/>
        </a:p>
      </dgm:t>
    </dgm:pt>
    <dgm:pt modelId="{D6CD4E31-A23F-42A5-B337-A0913FC1B3AE}" type="pres">
      <dgm:prSet presAssocID="{241F9959-B042-4390-B249-CDC22C2F577A}" presName="parTrans" presStyleCnt="0"/>
      <dgm:spPr/>
      <dgm:t>
        <a:bodyPr/>
        <a:lstStyle/>
        <a:p>
          <a:endParaRPr lang="es-ES"/>
        </a:p>
      </dgm:t>
    </dgm:pt>
    <dgm:pt modelId="{FEE81404-9354-442D-82B0-F7B328570791}" type="pres">
      <dgm:prSet presAssocID="{3274C760-F5BE-4B1B-91AD-41544E53F30A}" presName="node" presStyleLbl="alignAccFollowNode1" presStyleIdx="3" presStyleCnt="7">
        <dgm:presLayoutVars>
          <dgm:bulletEnabled val="1"/>
        </dgm:presLayoutVars>
      </dgm:prSet>
      <dgm:spPr/>
      <dgm:t>
        <a:bodyPr/>
        <a:lstStyle/>
        <a:p>
          <a:endParaRPr lang="es-ES"/>
        </a:p>
      </dgm:t>
    </dgm:pt>
    <dgm:pt modelId="{A9AC9AE6-B5EA-42C0-A4D3-88E7DC50A1B1}" type="pres">
      <dgm:prSet presAssocID="{AF719DAE-F349-481F-97F2-5F6049A36EE8}" presName="sibTrans" presStyleCnt="0"/>
      <dgm:spPr/>
      <dgm:t>
        <a:bodyPr/>
        <a:lstStyle/>
        <a:p>
          <a:endParaRPr lang="es-ES"/>
        </a:p>
      </dgm:t>
    </dgm:pt>
    <dgm:pt modelId="{8202F8C6-05C1-4E34-A955-AC9098054A4F}" type="pres">
      <dgm:prSet presAssocID="{24E6C235-D455-436F-A45B-77DCC80A3271}" presName="node" presStyleLbl="alignAccFollowNode1" presStyleIdx="4" presStyleCnt="7">
        <dgm:presLayoutVars>
          <dgm:bulletEnabled val="1"/>
        </dgm:presLayoutVars>
      </dgm:prSet>
      <dgm:spPr/>
      <dgm:t>
        <a:bodyPr/>
        <a:lstStyle/>
        <a:p>
          <a:endParaRPr lang="es-ES"/>
        </a:p>
      </dgm:t>
    </dgm:pt>
    <dgm:pt modelId="{69CF8F2B-00D0-4E86-9FF0-1B1F1D06BB6B}" type="pres">
      <dgm:prSet presAssocID="{B8F4D88D-F9CA-4E97-8862-C8F66B819D33}" presName="vSp" presStyleCnt="0"/>
      <dgm:spPr/>
      <dgm:t>
        <a:bodyPr/>
        <a:lstStyle/>
        <a:p>
          <a:endParaRPr lang="es-ES"/>
        </a:p>
      </dgm:t>
    </dgm:pt>
    <dgm:pt modelId="{27910DA2-B475-4451-B3C2-2D85EA4D5F9D}" type="pres">
      <dgm:prSet presAssocID="{C3F3934C-86CA-46CA-99C4-7D75602B451A}" presName="horFlow" presStyleCnt="0"/>
      <dgm:spPr/>
      <dgm:t>
        <a:bodyPr/>
        <a:lstStyle/>
        <a:p>
          <a:endParaRPr lang="es-ES"/>
        </a:p>
      </dgm:t>
    </dgm:pt>
    <dgm:pt modelId="{DC00D382-A264-443F-AA3A-23C07F07493E}" type="pres">
      <dgm:prSet presAssocID="{C3F3934C-86CA-46CA-99C4-7D75602B451A}" presName="bigChev" presStyleLbl="node1" presStyleIdx="3" presStyleCnt="4"/>
      <dgm:spPr/>
      <dgm:t>
        <a:bodyPr/>
        <a:lstStyle/>
        <a:p>
          <a:endParaRPr lang="es-ES"/>
        </a:p>
      </dgm:t>
    </dgm:pt>
    <dgm:pt modelId="{E2F66645-904C-448E-BDA7-707241DA924F}" type="pres">
      <dgm:prSet presAssocID="{7E284F74-3397-4CA5-A1C7-6BBE19C4055D}" presName="parTrans" presStyleCnt="0"/>
      <dgm:spPr/>
      <dgm:t>
        <a:bodyPr/>
        <a:lstStyle/>
        <a:p>
          <a:endParaRPr lang="es-ES"/>
        </a:p>
      </dgm:t>
    </dgm:pt>
    <dgm:pt modelId="{E407DDDE-05D3-43C7-8226-2B0AF0DF2EC0}" type="pres">
      <dgm:prSet presAssocID="{5E7056CD-95F5-4C98-805D-02B9EDFE9609}" presName="node" presStyleLbl="alignAccFollowNode1" presStyleIdx="5" presStyleCnt="7">
        <dgm:presLayoutVars>
          <dgm:bulletEnabled val="1"/>
        </dgm:presLayoutVars>
      </dgm:prSet>
      <dgm:spPr/>
      <dgm:t>
        <a:bodyPr/>
        <a:lstStyle/>
        <a:p>
          <a:endParaRPr lang="es-ES"/>
        </a:p>
      </dgm:t>
    </dgm:pt>
    <dgm:pt modelId="{5B92310F-0A4A-48CB-8D44-B6B39977E683}" type="pres">
      <dgm:prSet presAssocID="{B9D2E8D0-3341-449D-BF79-E25C28E27550}" presName="sibTrans" presStyleCnt="0"/>
      <dgm:spPr/>
      <dgm:t>
        <a:bodyPr/>
        <a:lstStyle/>
        <a:p>
          <a:endParaRPr lang="es-ES"/>
        </a:p>
      </dgm:t>
    </dgm:pt>
    <dgm:pt modelId="{4A5E06F7-AAC3-4E60-A957-CAEC7C275169}" type="pres">
      <dgm:prSet presAssocID="{BD65A698-E91A-4F22-8164-F064F67981C1}" presName="node" presStyleLbl="alignAccFollowNode1" presStyleIdx="6" presStyleCnt="7" custScaleX="111218">
        <dgm:presLayoutVars>
          <dgm:bulletEnabled val="1"/>
        </dgm:presLayoutVars>
      </dgm:prSet>
      <dgm:spPr/>
      <dgm:t>
        <a:bodyPr/>
        <a:lstStyle/>
        <a:p>
          <a:endParaRPr lang="es-ES"/>
        </a:p>
      </dgm:t>
    </dgm:pt>
  </dgm:ptLst>
  <dgm:cxnLst>
    <dgm:cxn modelId="{A0630CCA-A0F7-4210-8DE4-84B900ABCB73}" type="presOf" srcId="{3274C760-F5BE-4B1B-91AD-41544E53F30A}" destId="{FEE81404-9354-442D-82B0-F7B328570791}" srcOrd="0" destOrd="0" presId="urn:microsoft.com/office/officeart/2005/8/layout/lProcess3"/>
    <dgm:cxn modelId="{BBCAAF36-6937-4A1C-A166-A58381EBA33D}" type="presOf" srcId="{B8F4D88D-F9CA-4E97-8862-C8F66B819D33}" destId="{B19F5371-2567-4600-B978-97A3E9F3DC27}" srcOrd="0" destOrd="0" presId="urn:microsoft.com/office/officeart/2005/8/layout/lProcess3"/>
    <dgm:cxn modelId="{D60DA651-CF2A-4241-88A2-4F4555908B6D}" type="presOf" srcId="{BD65A698-E91A-4F22-8164-F064F67981C1}" destId="{4A5E06F7-AAC3-4E60-A957-CAEC7C275169}" srcOrd="0" destOrd="0" presId="urn:microsoft.com/office/officeart/2005/8/layout/lProcess3"/>
    <dgm:cxn modelId="{FD00DD6E-8AEE-4FAC-AA29-14D6DE92B6A7}" srcId="{C3F3934C-86CA-46CA-99C4-7D75602B451A}" destId="{BD65A698-E91A-4F22-8164-F064F67981C1}" srcOrd="1" destOrd="0" parTransId="{CA677CE9-B835-4F11-AE66-8EF0E1678B11}" sibTransId="{0D7FEC73-BBD5-4B99-9811-4B0C861F57E2}"/>
    <dgm:cxn modelId="{B534D097-0C61-4997-9647-3564497D9759}" srcId="{D78A071C-EB3E-48B2-B354-FA6A3C2D76CA}" destId="{C3F3934C-86CA-46CA-99C4-7D75602B451A}" srcOrd="3" destOrd="0" parTransId="{D7DA46F3-F9B4-4F07-A004-73E9B2F6B7E0}" sibTransId="{24FF0918-495F-4521-8ADD-0BAAED143166}"/>
    <dgm:cxn modelId="{BA584417-3DF9-4B1A-9941-C94557808652}" srcId="{D676F836-42BF-4F8B-9453-EE89DE25354F}" destId="{432F586D-6303-418F-8B3C-1B6B0C5289BE}" srcOrd="1" destOrd="0" parTransId="{7FAD273F-A501-4B16-AA40-B6B21C284BCF}" sibTransId="{225DC536-DE4E-42D4-A265-CEFD01701A06}"/>
    <dgm:cxn modelId="{7D926464-54DD-4AC0-BEE5-D279C7A53152}" srcId="{D78A071C-EB3E-48B2-B354-FA6A3C2D76CA}" destId="{D676F836-42BF-4F8B-9453-EE89DE25354F}" srcOrd="0" destOrd="0" parTransId="{21106DBA-A71E-401E-9D1A-E4971F6D59AE}" sibTransId="{B503B009-7E7A-4F1E-B122-578DC7EE53ED}"/>
    <dgm:cxn modelId="{D1DD5388-EB6C-4279-8C49-66D79EF676AB}" srcId="{FE4E3380-005C-4652-95A8-0DA5E1FE227F}" destId="{B9FC956B-3D69-4718-9CB4-1C4F4E5365D5}" srcOrd="0" destOrd="0" parTransId="{635D26BB-B1D6-49A9-9947-E9431D3E2313}" sibTransId="{70F2FDD3-4F6B-4DB8-B0AA-6849B96757DC}"/>
    <dgm:cxn modelId="{0DF2DFA7-6B66-4AF2-AF3D-974DD3087CE3}" srcId="{B8F4D88D-F9CA-4E97-8862-C8F66B819D33}" destId="{3274C760-F5BE-4B1B-91AD-41544E53F30A}" srcOrd="0" destOrd="0" parTransId="{241F9959-B042-4390-B249-CDC22C2F577A}" sibTransId="{AF719DAE-F349-481F-97F2-5F6049A36EE8}"/>
    <dgm:cxn modelId="{04D0E529-5064-44FE-8245-163506DE79A0}" srcId="{D676F836-42BF-4F8B-9453-EE89DE25354F}" destId="{37788BA8-C8F7-4EEE-9009-0ABC4356F05D}" srcOrd="0" destOrd="0" parTransId="{D80A66A6-3BD7-45A4-AB50-8DC112E82808}" sibTransId="{128DE520-A252-4392-9E1B-FDFC3917BAF0}"/>
    <dgm:cxn modelId="{B3790CC4-7116-4909-9C7B-AF695C5A89F5}" type="presOf" srcId="{C3F3934C-86CA-46CA-99C4-7D75602B451A}" destId="{DC00D382-A264-443F-AA3A-23C07F07493E}" srcOrd="0" destOrd="0" presId="urn:microsoft.com/office/officeart/2005/8/layout/lProcess3"/>
    <dgm:cxn modelId="{2CD0788D-DAC6-477D-A523-BE24561FA359}" type="presOf" srcId="{432F586D-6303-418F-8B3C-1B6B0C5289BE}" destId="{399CD584-E904-4130-BB32-8562E5AA2989}" srcOrd="0" destOrd="0" presId="urn:microsoft.com/office/officeart/2005/8/layout/lProcess3"/>
    <dgm:cxn modelId="{2D8C13A7-7CB3-4150-AC97-C7D4B520903A}" type="presOf" srcId="{FE4E3380-005C-4652-95A8-0DA5E1FE227F}" destId="{260002D9-64AB-4697-8963-8A72C8A93964}" srcOrd="0" destOrd="0" presId="urn:microsoft.com/office/officeart/2005/8/layout/lProcess3"/>
    <dgm:cxn modelId="{EB05F30D-5094-4C22-971B-4883C76587B7}" type="presOf" srcId="{24E6C235-D455-436F-A45B-77DCC80A3271}" destId="{8202F8C6-05C1-4E34-A955-AC9098054A4F}" srcOrd="0" destOrd="0" presId="urn:microsoft.com/office/officeart/2005/8/layout/lProcess3"/>
    <dgm:cxn modelId="{B5D7CA5D-E572-47DE-97E8-70DEE5D3549A}" type="presOf" srcId="{D78A071C-EB3E-48B2-B354-FA6A3C2D76CA}" destId="{CFDCD7CF-FCA3-4927-9B52-07AF5A9E5F15}" srcOrd="0" destOrd="0" presId="urn:microsoft.com/office/officeart/2005/8/layout/lProcess3"/>
    <dgm:cxn modelId="{5A47D1B7-9F90-4924-B27A-56D851070030}" type="presOf" srcId="{5E7056CD-95F5-4C98-805D-02B9EDFE9609}" destId="{E407DDDE-05D3-43C7-8226-2B0AF0DF2EC0}" srcOrd="0" destOrd="0" presId="urn:microsoft.com/office/officeart/2005/8/layout/lProcess3"/>
    <dgm:cxn modelId="{2FBFCDDB-B91E-423E-8031-9A632B40AD36}" srcId="{C3F3934C-86CA-46CA-99C4-7D75602B451A}" destId="{5E7056CD-95F5-4C98-805D-02B9EDFE9609}" srcOrd="0" destOrd="0" parTransId="{7E284F74-3397-4CA5-A1C7-6BBE19C4055D}" sibTransId="{B9D2E8D0-3341-449D-BF79-E25C28E27550}"/>
    <dgm:cxn modelId="{A44D7077-6CE1-4045-9668-8CB4B5EDE0B6}" type="presOf" srcId="{D676F836-42BF-4F8B-9453-EE89DE25354F}" destId="{C2F60284-FC6F-48A2-B609-9D52149A1C7A}" srcOrd="0" destOrd="0" presId="urn:microsoft.com/office/officeart/2005/8/layout/lProcess3"/>
    <dgm:cxn modelId="{032BA267-E123-4C15-B7E9-6F6F0F1B5F91}" srcId="{D78A071C-EB3E-48B2-B354-FA6A3C2D76CA}" destId="{B8F4D88D-F9CA-4E97-8862-C8F66B819D33}" srcOrd="2" destOrd="0" parTransId="{3DE97911-53AF-4841-98DE-B95E2CABC0E2}" sibTransId="{0F963F3F-B44A-4B5C-A4B1-DF87DD2CD685}"/>
    <dgm:cxn modelId="{F53489B4-5AFD-448C-BEA5-7654F3C0F355}" type="presOf" srcId="{B9FC956B-3D69-4718-9CB4-1C4F4E5365D5}" destId="{2ED28E86-AB59-4C55-9D80-F20BA0EECD0B}" srcOrd="0" destOrd="0" presId="urn:microsoft.com/office/officeart/2005/8/layout/lProcess3"/>
    <dgm:cxn modelId="{C111A99A-25FB-4FE6-BE6D-678CC8D6BDEC}" srcId="{B8F4D88D-F9CA-4E97-8862-C8F66B819D33}" destId="{24E6C235-D455-436F-A45B-77DCC80A3271}" srcOrd="1" destOrd="0" parTransId="{AF995B02-907C-4A71-B933-BF88662717F6}" sibTransId="{EE6E76F6-C913-4857-9A1C-171ADD374155}"/>
    <dgm:cxn modelId="{B7F716BD-EEBF-4A2D-9841-668D194CCE93}" srcId="{D78A071C-EB3E-48B2-B354-FA6A3C2D76CA}" destId="{FE4E3380-005C-4652-95A8-0DA5E1FE227F}" srcOrd="1" destOrd="0" parTransId="{89C414C3-4194-49DC-B692-C00F47BB6249}" sibTransId="{40698FE0-0E06-4440-AD39-71EBEA4F2968}"/>
    <dgm:cxn modelId="{EFCEBFED-33CB-4B13-8A33-8BFBFC812243}" type="presOf" srcId="{37788BA8-C8F7-4EEE-9009-0ABC4356F05D}" destId="{A6F3AB28-515A-4513-A0DC-C788F633B120}" srcOrd="0" destOrd="0" presId="urn:microsoft.com/office/officeart/2005/8/layout/lProcess3"/>
    <dgm:cxn modelId="{01300961-855D-4706-82E2-0ECBDB15216C}" type="presParOf" srcId="{CFDCD7CF-FCA3-4927-9B52-07AF5A9E5F15}" destId="{09B19503-0873-438A-B044-0E90684602BC}" srcOrd="0" destOrd="0" presId="urn:microsoft.com/office/officeart/2005/8/layout/lProcess3"/>
    <dgm:cxn modelId="{F279F714-018A-46FD-80CC-5F82332B4AF9}" type="presParOf" srcId="{09B19503-0873-438A-B044-0E90684602BC}" destId="{C2F60284-FC6F-48A2-B609-9D52149A1C7A}" srcOrd="0" destOrd="0" presId="urn:microsoft.com/office/officeart/2005/8/layout/lProcess3"/>
    <dgm:cxn modelId="{C5EA1BC0-15F8-4E6B-A1DE-B316F8E003DD}" type="presParOf" srcId="{09B19503-0873-438A-B044-0E90684602BC}" destId="{BED047A5-F97C-4775-98C6-FFED67B0899C}" srcOrd="1" destOrd="0" presId="urn:microsoft.com/office/officeart/2005/8/layout/lProcess3"/>
    <dgm:cxn modelId="{0F508D1D-4310-4963-9A38-9AA743787F87}" type="presParOf" srcId="{09B19503-0873-438A-B044-0E90684602BC}" destId="{A6F3AB28-515A-4513-A0DC-C788F633B120}" srcOrd="2" destOrd="0" presId="urn:microsoft.com/office/officeart/2005/8/layout/lProcess3"/>
    <dgm:cxn modelId="{B2C8E966-EC42-4156-B5BA-0CAF1F73278C}" type="presParOf" srcId="{09B19503-0873-438A-B044-0E90684602BC}" destId="{D0038EA0-67EE-43FB-B3B7-D2271B0C8F25}" srcOrd="3" destOrd="0" presId="urn:microsoft.com/office/officeart/2005/8/layout/lProcess3"/>
    <dgm:cxn modelId="{7B0BE55D-B062-48A2-BA0E-DD6387F73651}" type="presParOf" srcId="{09B19503-0873-438A-B044-0E90684602BC}" destId="{399CD584-E904-4130-BB32-8562E5AA2989}" srcOrd="4" destOrd="0" presId="urn:microsoft.com/office/officeart/2005/8/layout/lProcess3"/>
    <dgm:cxn modelId="{2AD8FDBA-82AB-43E4-92EA-3657177CDEF6}" type="presParOf" srcId="{CFDCD7CF-FCA3-4927-9B52-07AF5A9E5F15}" destId="{F3494F86-56C9-44D8-8F32-5213C068C948}" srcOrd="1" destOrd="0" presId="urn:microsoft.com/office/officeart/2005/8/layout/lProcess3"/>
    <dgm:cxn modelId="{21B87B0D-777D-4B4B-97ED-6E42D9C6BE7F}" type="presParOf" srcId="{CFDCD7CF-FCA3-4927-9B52-07AF5A9E5F15}" destId="{DA87E59D-9ECF-4525-9840-DB6CF97D5997}" srcOrd="2" destOrd="0" presId="urn:microsoft.com/office/officeart/2005/8/layout/lProcess3"/>
    <dgm:cxn modelId="{C927E032-6526-4A45-9275-07DA077B3A20}" type="presParOf" srcId="{DA87E59D-9ECF-4525-9840-DB6CF97D5997}" destId="{260002D9-64AB-4697-8963-8A72C8A93964}" srcOrd="0" destOrd="0" presId="urn:microsoft.com/office/officeart/2005/8/layout/lProcess3"/>
    <dgm:cxn modelId="{0DD38FD2-7432-4FE0-A957-41F7CC2154BD}" type="presParOf" srcId="{DA87E59D-9ECF-4525-9840-DB6CF97D5997}" destId="{95D4AA2B-F425-4827-A31C-CB3CCD53A6A7}" srcOrd="1" destOrd="0" presId="urn:microsoft.com/office/officeart/2005/8/layout/lProcess3"/>
    <dgm:cxn modelId="{FB6ED837-893E-4A3E-9E59-94087C3BEBEE}" type="presParOf" srcId="{DA87E59D-9ECF-4525-9840-DB6CF97D5997}" destId="{2ED28E86-AB59-4C55-9D80-F20BA0EECD0B}" srcOrd="2" destOrd="0" presId="urn:microsoft.com/office/officeart/2005/8/layout/lProcess3"/>
    <dgm:cxn modelId="{964764A2-9D7A-47E0-906F-EE99BC64C065}" type="presParOf" srcId="{CFDCD7CF-FCA3-4927-9B52-07AF5A9E5F15}" destId="{37745888-AAF8-444B-A375-5D1B8DA71163}" srcOrd="3" destOrd="0" presId="urn:microsoft.com/office/officeart/2005/8/layout/lProcess3"/>
    <dgm:cxn modelId="{2D0D30C1-0552-494C-B9B9-6231F163573D}" type="presParOf" srcId="{CFDCD7CF-FCA3-4927-9B52-07AF5A9E5F15}" destId="{18FA6475-EDE8-4861-8174-F43EFBF21DD8}" srcOrd="4" destOrd="0" presId="urn:microsoft.com/office/officeart/2005/8/layout/lProcess3"/>
    <dgm:cxn modelId="{99B61E4F-478E-4CF6-AEA3-9E62E7AB9DF4}" type="presParOf" srcId="{18FA6475-EDE8-4861-8174-F43EFBF21DD8}" destId="{B19F5371-2567-4600-B978-97A3E9F3DC27}" srcOrd="0" destOrd="0" presId="urn:microsoft.com/office/officeart/2005/8/layout/lProcess3"/>
    <dgm:cxn modelId="{FC003328-F2DD-4494-823B-BEC170ED1BD9}" type="presParOf" srcId="{18FA6475-EDE8-4861-8174-F43EFBF21DD8}" destId="{D6CD4E31-A23F-42A5-B337-A0913FC1B3AE}" srcOrd="1" destOrd="0" presId="urn:microsoft.com/office/officeart/2005/8/layout/lProcess3"/>
    <dgm:cxn modelId="{AAA1EB1C-B907-42EC-B7AA-12541087D614}" type="presParOf" srcId="{18FA6475-EDE8-4861-8174-F43EFBF21DD8}" destId="{FEE81404-9354-442D-82B0-F7B328570791}" srcOrd="2" destOrd="0" presId="urn:microsoft.com/office/officeart/2005/8/layout/lProcess3"/>
    <dgm:cxn modelId="{542EFA3C-1091-4C5D-9CA9-B31E0579CACF}" type="presParOf" srcId="{18FA6475-EDE8-4861-8174-F43EFBF21DD8}" destId="{A9AC9AE6-B5EA-42C0-A4D3-88E7DC50A1B1}" srcOrd="3" destOrd="0" presId="urn:microsoft.com/office/officeart/2005/8/layout/lProcess3"/>
    <dgm:cxn modelId="{D6E39123-318A-41A1-B721-7E6672EAD902}" type="presParOf" srcId="{18FA6475-EDE8-4861-8174-F43EFBF21DD8}" destId="{8202F8C6-05C1-4E34-A955-AC9098054A4F}" srcOrd="4" destOrd="0" presId="urn:microsoft.com/office/officeart/2005/8/layout/lProcess3"/>
    <dgm:cxn modelId="{B19BE269-A5DD-4715-9C32-F5D3F131EA2A}" type="presParOf" srcId="{CFDCD7CF-FCA3-4927-9B52-07AF5A9E5F15}" destId="{69CF8F2B-00D0-4E86-9FF0-1B1F1D06BB6B}" srcOrd="5" destOrd="0" presId="urn:microsoft.com/office/officeart/2005/8/layout/lProcess3"/>
    <dgm:cxn modelId="{0F8787B2-BB93-4D5A-908E-06CCC9245728}" type="presParOf" srcId="{CFDCD7CF-FCA3-4927-9B52-07AF5A9E5F15}" destId="{27910DA2-B475-4451-B3C2-2D85EA4D5F9D}" srcOrd="6" destOrd="0" presId="urn:microsoft.com/office/officeart/2005/8/layout/lProcess3"/>
    <dgm:cxn modelId="{27C5A716-3E7F-4FFF-A842-4BCCB394E31A}" type="presParOf" srcId="{27910DA2-B475-4451-B3C2-2D85EA4D5F9D}" destId="{DC00D382-A264-443F-AA3A-23C07F07493E}" srcOrd="0" destOrd="0" presId="urn:microsoft.com/office/officeart/2005/8/layout/lProcess3"/>
    <dgm:cxn modelId="{40899411-15ED-44AC-AA23-A79E4CB7A382}" type="presParOf" srcId="{27910DA2-B475-4451-B3C2-2D85EA4D5F9D}" destId="{E2F66645-904C-448E-BDA7-707241DA924F}" srcOrd="1" destOrd="0" presId="urn:microsoft.com/office/officeart/2005/8/layout/lProcess3"/>
    <dgm:cxn modelId="{77ABA825-34DC-46FC-9481-F97E06E72C08}" type="presParOf" srcId="{27910DA2-B475-4451-B3C2-2D85EA4D5F9D}" destId="{E407DDDE-05D3-43C7-8226-2B0AF0DF2EC0}" srcOrd="2" destOrd="0" presId="urn:microsoft.com/office/officeart/2005/8/layout/lProcess3"/>
    <dgm:cxn modelId="{723B01A5-C7CC-4A67-90AB-D65D814D1A8E}" type="presParOf" srcId="{27910DA2-B475-4451-B3C2-2D85EA4D5F9D}" destId="{5B92310F-0A4A-48CB-8D44-B6B39977E683}" srcOrd="3" destOrd="0" presId="urn:microsoft.com/office/officeart/2005/8/layout/lProcess3"/>
    <dgm:cxn modelId="{4C0F591B-1563-46EC-898C-EFA4C287714D}" type="presParOf" srcId="{27910DA2-B475-4451-B3C2-2D85EA4D5F9D}" destId="{4A5E06F7-AAC3-4E60-A957-CAEC7C275169}"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5CF896-1E64-4C3D-A3CA-CCF765D78E00}"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S"/>
        </a:p>
      </dgm:t>
    </dgm:pt>
    <dgm:pt modelId="{79DBC578-41B0-450A-9A09-2EF435ABD28F}">
      <dgm:prSet phldrT="[Texto]" custT="1"/>
      <dgm:spPr/>
      <dgm:t>
        <a:bodyPr/>
        <a:lstStyle/>
        <a:p>
          <a:pPr algn="just"/>
          <a:r>
            <a:rPr lang="es-EC" sz="1500" dirty="0" smtClean="0">
              <a:latin typeface="Arial" panose="020B0604020202020204" pitchFamily="34" charset="0"/>
              <a:cs typeface="Arial" panose="020B0604020202020204" pitchFamily="34" charset="0"/>
            </a:rPr>
            <a:t>Las docentes de la Unidad Educativa “Policía Nacional Sur”, conocen parcialmente sobre la conciencia fonológica, beneficios, edad en la que se debería desarrollar esta habilidad, el proceso para tomar conciencia de los fonemas, áreas específicas de la conciencia fonológica y el tiempo que se debe dedicar para desarrollar esta habilidad.</a:t>
          </a:r>
          <a:endParaRPr lang="es-ES" sz="1500" dirty="0">
            <a:latin typeface="Arial" panose="020B0604020202020204" pitchFamily="34" charset="0"/>
            <a:cs typeface="Arial" panose="020B0604020202020204" pitchFamily="34" charset="0"/>
          </a:endParaRPr>
        </a:p>
      </dgm:t>
    </dgm:pt>
    <dgm:pt modelId="{5C1BA502-B5D3-4045-9A67-34420E485C93}" type="parTrans" cxnId="{DD773D97-696A-483C-980B-F1CDE8326C8D}">
      <dgm:prSet/>
      <dgm:spPr/>
      <dgm:t>
        <a:bodyPr/>
        <a:lstStyle/>
        <a:p>
          <a:endParaRPr lang="es-ES"/>
        </a:p>
      </dgm:t>
    </dgm:pt>
    <dgm:pt modelId="{DFCF5C7D-79F3-43FC-B162-B2EE32A97730}" type="sibTrans" cxnId="{DD773D97-696A-483C-980B-F1CDE8326C8D}">
      <dgm:prSet/>
      <dgm:spPr/>
      <dgm:t>
        <a:bodyPr/>
        <a:lstStyle/>
        <a:p>
          <a:endParaRPr lang="es-ES"/>
        </a:p>
      </dgm:t>
    </dgm:pt>
    <dgm:pt modelId="{283441B4-40A3-4670-8D03-54B475B64A27}">
      <dgm:prSet custT="1"/>
      <dgm:spPr/>
      <dgm:t>
        <a:bodyPr/>
        <a:lstStyle/>
        <a:p>
          <a:pPr algn="just"/>
          <a:r>
            <a:rPr lang="es-EC" sz="1500" smtClean="0">
              <a:latin typeface="Arial" panose="020B0604020202020204" pitchFamily="34" charset="0"/>
              <a:cs typeface="Arial" panose="020B0604020202020204" pitchFamily="34" charset="0"/>
            </a:rPr>
            <a:t>El desarrollo de la conciencia fonológica en los niños de 5 a 6 años de la Unidad Educativa “Policía Nacional Sur” tiene un nivel bajo,  pues solamente dos de las seis estrategias están adquiridas, tomando en cuenta que se las debe trabajar en las fases de imitación, reproducción y producción. </a:t>
          </a:r>
          <a:endParaRPr lang="es-ES" sz="1500" dirty="0">
            <a:latin typeface="Arial" panose="020B0604020202020204" pitchFamily="34" charset="0"/>
            <a:cs typeface="Arial" panose="020B0604020202020204" pitchFamily="34" charset="0"/>
          </a:endParaRPr>
        </a:p>
      </dgm:t>
    </dgm:pt>
    <dgm:pt modelId="{EE9B60EC-2528-4C0D-A6DE-8011DD4C5A19}" type="parTrans" cxnId="{AB62CA69-EA32-4780-A474-0E9983288EC6}">
      <dgm:prSet/>
      <dgm:spPr/>
      <dgm:t>
        <a:bodyPr/>
        <a:lstStyle/>
        <a:p>
          <a:endParaRPr lang="es-ES"/>
        </a:p>
      </dgm:t>
    </dgm:pt>
    <dgm:pt modelId="{82346CD3-7B4B-4CB1-A5B6-4B2B04C211E6}" type="sibTrans" cxnId="{AB62CA69-EA32-4780-A474-0E9983288EC6}">
      <dgm:prSet/>
      <dgm:spPr/>
      <dgm:t>
        <a:bodyPr/>
        <a:lstStyle/>
        <a:p>
          <a:endParaRPr lang="es-ES"/>
        </a:p>
      </dgm:t>
    </dgm:pt>
    <dgm:pt modelId="{6F11265D-1AC7-4D0E-B8C2-3B66E290A1CB}">
      <dgm:prSet custT="1"/>
      <dgm:spPr/>
      <dgm:t>
        <a:bodyPr/>
        <a:lstStyle/>
        <a:p>
          <a:pPr algn="just"/>
          <a:r>
            <a:rPr lang="es-EC" sz="1500" dirty="0" smtClean="0">
              <a:latin typeface="Arial" panose="020B0604020202020204" pitchFamily="34" charset="0"/>
              <a:cs typeface="Arial" panose="020B0604020202020204" pitchFamily="34" charset="0"/>
            </a:rPr>
            <a:t>Las docentes no aplican diversas actividades para desarrollar la conciencia fonológica en niños de 5 a 6 años y debido a esto presentan dificultades en la conciencia de los fonemas. </a:t>
          </a:r>
          <a:endParaRPr lang="es-ES" sz="1500" dirty="0">
            <a:latin typeface="Arial" panose="020B0604020202020204" pitchFamily="34" charset="0"/>
            <a:cs typeface="Arial" panose="020B0604020202020204" pitchFamily="34" charset="0"/>
          </a:endParaRPr>
        </a:p>
      </dgm:t>
    </dgm:pt>
    <dgm:pt modelId="{B796B61C-D824-4BB6-884A-BD981F0FA31C}" type="parTrans" cxnId="{988E6D02-A652-494B-A1EF-F43D1274AB5E}">
      <dgm:prSet/>
      <dgm:spPr/>
      <dgm:t>
        <a:bodyPr/>
        <a:lstStyle/>
        <a:p>
          <a:endParaRPr lang="es-ES"/>
        </a:p>
      </dgm:t>
    </dgm:pt>
    <dgm:pt modelId="{FC02DCB5-A5A5-4902-9003-65DBBD87B53F}" type="sibTrans" cxnId="{988E6D02-A652-494B-A1EF-F43D1274AB5E}">
      <dgm:prSet/>
      <dgm:spPr/>
      <dgm:t>
        <a:bodyPr/>
        <a:lstStyle/>
        <a:p>
          <a:endParaRPr lang="es-ES"/>
        </a:p>
      </dgm:t>
    </dgm:pt>
    <dgm:pt modelId="{F9C4E91C-3D29-4D37-8C4E-C797DA29B763}" type="pres">
      <dgm:prSet presAssocID="{385CF896-1E64-4C3D-A3CA-CCF765D78E00}" presName="linear" presStyleCnt="0">
        <dgm:presLayoutVars>
          <dgm:dir/>
          <dgm:animLvl val="lvl"/>
          <dgm:resizeHandles val="exact"/>
        </dgm:presLayoutVars>
      </dgm:prSet>
      <dgm:spPr/>
      <dgm:t>
        <a:bodyPr/>
        <a:lstStyle/>
        <a:p>
          <a:endParaRPr lang="es-ES"/>
        </a:p>
      </dgm:t>
    </dgm:pt>
    <dgm:pt modelId="{7B1A3D2A-7CF8-4213-8868-FAECC861B120}" type="pres">
      <dgm:prSet presAssocID="{79DBC578-41B0-450A-9A09-2EF435ABD28F}" presName="parentLin" presStyleCnt="0"/>
      <dgm:spPr/>
      <dgm:t>
        <a:bodyPr/>
        <a:lstStyle/>
        <a:p>
          <a:endParaRPr lang="es-ES"/>
        </a:p>
      </dgm:t>
    </dgm:pt>
    <dgm:pt modelId="{B2603AB9-29A8-40EF-861F-16D73724CC93}" type="pres">
      <dgm:prSet presAssocID="{79DBC578-41B0-450A-9A09-2EF435ABD28F}" presName="parentLeftMargin" presStyleLbl="node1" presStyleIdx="0" presStyleCnt="3"/>
      <dgm:spPr/>
      <dgm:t>
        <a:bodyPr/>
        <a:lstStyle/>
        <a:p>
          <a:endParaRPr lang="es-ES"/>
        </a:p>
      </dgm:t>
    </dgm:pt>
    <dgm:pt modelId="{2081CA04-01C4-4A22-A50E-B9D9667EE00F}" type="pres">
      <dgm:prSet presAssocID="{79DBC578-41B0-450A-9A09-2EF435ABD28F}" presName="parentText" presStyleLbl="node1" presStyleIdx="0" presStyleCnt="3" custScaleY="212332">
        <dgm:presLayoutVars>
          <dgm:chMax val="0"/>
          <dgm:bulletEnabled val="1"/>
        </dgm:presLayoutVars>
      </dgm:prSet>
      <dgm:spPr/>
      <dgm:t>
        <a:bodyPr/>
        <a:lstStyle/>
        <a:p>
          <a:endParaRPr lang="es-ES"/>
        </a:p>
      </dgm:t>
    </dgm:pt>
    <dgm:pt modelId="{1F377A03-6D4A-4040-A38C-0DE45C539FB8}" type="pres">
      <dgm:prSet presAssocID="{79DBC578-41B0-450A-9A09-2EF435ABD28F}" presName="negativeSpace" presStyleCnt="0"/>
      <dgm:spPr/>
      <dgm:t>
        <a:bodyPr/>
        <a:lstStyle/>
        <a:p>
          <a:endParaRPr lang="es-ES"/>
        </a:p>
      </dgm:t>
    </dgm:pt>
    <dgm:pt modelId="{0EFF0DC9-B2C6-4B1E-AEF9-41B62904F212}" type="pres">
      <dgm:prSet presAssocID="{79DBC578-41B0-450A-9A09-2EF435ABD28F}" presName="childText" presStyleLbl="conFgAcc1" presStyleIdx="0" presStyleCnt="3">
        <dgm:presLayoutVars>
          <dgm:bulletEnabled val="1"/>
        </dgm:presLayoutVars>
      </dgm:prSet>
      <dgm:spPr/>
      <dgm:t>
        <a:bodyPr/>
        <a:lstStyle/>
        <a:p>
          <a:endParaRPr lang="es-ES"/>
        </a:p>
      </dgm:t>
    </dgm:pt>
    <dgm:pt modelId="{42515DF2-A243-4454-B112-8A1E2B89F3A6}" type="pres">
      <dgm:prSet presAssocID="{DFCF5C7D-79F3-43FC-B162-B2EE32A97730}" presName="spaceBetweenRectangles" presStyleCnt="0"/>
      <dgm:spPr/>
      <dgm:t>
        <a:bodyPr/>
        <a:lstStyle/>
        <a:p>
          <a:endParaRPr lang="es-ES"/>
        </a:p>
      </dgm:t>
    </dgm:pt>
    <dgm:pt modelId="{BDEDB4D6-AA67-4F1F-963B-6818C5297EA1}" type="pres">
      <dgm:prSet presAssocID="{283441B4-40A3-4670-8D03-54B475B64A27}" presName="parentLin" presStyleCnt="0"/>
      <dgm:spPr/>
      <dgm:t>
        <a:bodyPr/>
        <a:lstStyle/>
        <a:p>
          <a:endParaRPr lang="es-ES"/>
        </a:p>
      </dgm:t>
    </dgm:pt>
    <dgm:pt modelId="{586ACD12-19C2-40CD-876B-9403DE6B1F97}" type="pres">
      <dgm:prSet presAssocID="{283441B4-40A3-4670-8D03-54B475B64A27}" presName="parentLeftMargin" presStyleLbl="node1" presStyleIdx="0" presStyleCnt="3"/>
      <dgm:spPr/>
      <dgm:t>
        <a:bodyPr/>
        <a:lstStyle/>
        <a:p>
          <a:endParaRPr lang="es-ES"/>
        </a:p>
      </dgm:t>
    </dgm:pt>
    <dgm:pt modelId="{A02DF155-E838-4548-B50A-F404FA695D78}" type="pres">
      <dgm:prSet presAssocID="{283441B4-40A3-4670-8D03-54B475B64A27}" presName="parentText" presStyleLbl="node1" presStyleIdx="1" presStyleCnt="3" custScaleY="202997">
        <dgm:presLayoutVars>
          <dgm:chMax val="0"/>
          <dgm:bulletEnabled val="1"/>
        </dgm:presLayoutVars>
      </dgm:prSet>
      <dgm:spPr/>
      <dgm:t>
        <a:bodyPr/>
        <a:lstStyle/>
        <a:p>
          <a:endParaRPr lang="es-ES"/>
        </a:p>
      </dgm:t>
    </dgm:pt>
    <dgm:pt modelId="{B5F6246E-282E-4307-ABA2-E7EC8BBECB32}" type="pres">
      <dgm:prSet presAssocID="{283441B4-40A3-4670-8D03-54B475B64A27}" presName="negativeSpace" presStyleCnt="0"/>
      <dgm:spPr/>
      <dgm:t>
        <a:bodyPr/>
        <a:lstStyle/>
        <a:p>
          <a:endParaRPr lang="es-ES"/>
        </a:p>
      </dgm:t>
    </dgm:pt>
    <dgm:pt modelId="{1BFC1B1B-5012-4D18-A745-0FC65DFAE689}" type="pres">
      <dgm:prSet presAssocID="{283441B4-40A3-4670-8D03-54B475B64A27}" presName="childText" presStyleLbl="conFgAcc1" presStyleIdx="1" presStyleCnt="3">
        <dgm:presLayoutVars>
          <dgm:bulletEnabled val="1"/>
        </dgm:presLayoutVars>
      </dgm:prSet>
      <dgm:spPr/>
      <dgm:t>
        <a:bodyPr/>
        <a:lstStyle/>
        <a:p>
          <a:endParaRPr lang="es-ES"/>
        </a:p>
      </dgm:t>
    </dgm:pt>
    <dgm:pt modelId="{398375FE-F739-44A5-B8A3-A94F8C87F4D1}" type="pres">
      <dgm:prSet presAssocID="{82346CD3-7B4B-4CB1-A5B6-4B2B04C211E6}" presName="spaceBetweenRectangles" presStyleCnt="0"/>
      <dgm:spPr/>
      <dgm:t>
        <a:bodyPr/>
        <a:lstStyle/>
        <a:p>
          <a:endParaRPr lang="es-ES"/>
        </a:p>
      </dgm:t>
    </dgm:pt>
    <dgm:pt modelId="{E086C2BE-009D-4BA2-A831-93DEB3142C78}" type="pres">
      <dgm:prSet presAssocID="{6F11265D-1AC7-4D0E-B8C2-3B66E290A1CB}" presName="parentLin" presStyleCnt="0"/>
      <dgm:spPr/>
      <dgm:t>
        <a:bodyPr/>
        <a:lstStyle/>
        <a:p>
          <a:endParaRPr lang="es-ES"/>
        </a:p>
      </dgm:t>
    </dgm:pt>
    <dgm:pt modelId="{99B5BF38-96B8-4524-9A8E-190AADA26F44}" type="pres">
      <dgm:prSet presAssocID="{6F11265D-1AC7-4D0E-B8C2-3B66E290A1CB}" presName="parentLeftMargin" presStyleLbl="node1" presStyleIdx="1" presStyleCnt="3"/>
      <dgm:spPr/>
      <dgm:t>
        <a:bodyPr/>
        <a:lstStyle/>
        <a:p>
          <a:endParaRPr lang="es-ES"/>
        </a:p>
      </dgm:t>
    </dgm:pt>
    <dgm:pt modelId="{FA96C639-7999-4F15-99CD-7E1FE78E21BF}" type="pres">
      <dgm:prSet presAssocID="{6F11265D-1AC7-4D0E-B8C2-3B66E290A1CB}" presName="parentText" presStyleLbl="node1" presStyleIdx="2" presStyleCnt="3" custScaleY="131949">
        <dgm:presLayoutVars>
          <dgm:chMax val="0"/>
          <dgm:bulletEnabled val="1"/>
        </dgm:presLayoutVars>
      </dgm:prSet>
      <dgm:spPr/>
      <dgm:t>
        <a:bodyPr/>
        <a:lstStyle/>
        <a:p>
          <a:endParaRPr lang="es-ES"/>
        </a:p>
      </dgm:t>
    </dgm:pt>
    <dgm:pt modelId="{52BCAD5E-1773-4133-88E6-0F89A276225A}" type="pres">
      <dgm:prSet presAssocID="{6F11265D-1AC7-4D0E-B8C2-3B66E290A1CB}" presName="negativeSpace" presStyleCnt="0"/>
      <dgm:spPr/>
      <dgm:t>
        <a:bodyPr/>
        <a:lstStyle/>
        <a:p>
          <a:endParaRPr lang="es-ES"/>
        </a:p>
      </dgm:t>
    </dgm:pt>
    <dgm:pt modelId="{FBB0439F-4FFC-43D1-BE16-4B3B5F7666C2}" type="pres">
      <dgm:prSet presAssocID="{6F11265D-1AC7-4D0E-B8C2-3B66E290A1CB}" presName="childText" presStyleLbl="conFgAcc1" presStyleIdx="2" presStyleCnt="3">
        <dgm:presLayoutVars>
          <dgm:bulletEnabled val="1"/>
        </dgm:presLayoutVars>
      </dgm:prSet>
      <dgm:spPr/>
      <dgm:t>
        <a:bodyPr/>
        <a:lstStyle/>
        <a:p>
          <a:endParaRPr lang="es-ES"/>
        </a:p>
      </dgm:t>
    </dgm:pt>
  </dgm:ptLst>
  <dgm:cxnLst>
    <dgm:cxn modelId="{A971DC0D-D0CF-4003-B805-82034E7AADEA}" type="presOf" srcId="{283441B4-40A3-4670-8D03-54B475B64A27}" destId="{586ACD12-19C2-40CD-876B-9403DE6B1F97}" srcOrd="0" destOrd="0" presId="urn:microsoft.com/office/officeart/2005/8/layout/list1"/>
    <dgm:cxn modelId="{976BBD5D-DBE9-494A-9339-9262B0DB2B84}" type="presOf" srcId="{385CF896-1E64-4C3D-A3CA-CCF765D78E00}" destId="{F9C4E91C-3D29-4D37-8C4E-C797DA29B763}" srcOrd="0" destOrd="0" presId="urn:microsoft.com/office/officeart/2005/8/layout/list1"/>
    <dgm:cxn modelId="{D94AD2C2-EA86-4272-96F5-00E9713785A5}" type="presOf" srcId="{79DBC578-41B0-450A-9A09-2EF435ABD28F}" destId="{B2603AB9-29A8-40EF-861F-16D73724CC93}" srcOrd="0" destOrd="0" presId="urn:microsoft.com/office/officeart/2005/8/layout/list1"/>
    <dgm:cxn modelId="{AB62CA69-EA32-4780-A474-0E9983288EC6}" srcId="{385CF896-1E64-4C3D-A3CA-CCF765D78E00}" destId="{283441B4-40A3-4670-8D03-54B475B64A27}" srcOrd="1" destOrd="0" parTransId="{EE9B60EC-2528-4C0D-A6DE-8011DD4C5A19}" sibTransId="{82346CD3-7B4B-4CB1-A5B6-4B2B04C211E6}"/>
    <dgm:cxn modelId="{DD773D97-696A-483C-980B-F1CDE8326C8D}" srcId="{385CF896-1E64-4C3D-A3CA-CCF765D78E00}" destId="{79DBC578-41B0-450A-9A09-2EF435ABD28F}" srcOrd="0" destOrd="0" parTransId="{5C1BA502-B5D3-4045-9A67-34420E485C93}" sibTransId="{DFCF5C7D-79F3-43FC-B162-B2EE32A97730}"/>
    <dgm:cxn modelId="{E1FFC65E-5B28-4EB0-B130-FC86766195ED}" type="presOf" srcId="{6F11265D-1AC7-4D0E-B8C2-3B66E290A1CB}" destId="{99B5BF38-96B8-4524-9A8E-190AADA26F44}" srcOrd="0" destOrd="0" presId="urn:microsoft.com/office/officeart/2005/8/layout/list1"/>
    <dgm:cxn modelId="{988E6D02-A652-494B-A1EF-F43D1274AB5E}" srcId="{385CF896-1E64-4C3D-A3CA-CCF765D78E00}" destId="{6F11265D-1AC7-4D0E-B8C2-3B66E290A1CB}" srcOrd="2" destOrd="0" parTransId="{B796B61C-D824-4BB6-884A-BD981F0FA31C}" sibTransId="{FC02DCB5-A5A5-4902-9003-65DBBD87B53F}"/>
    <dgm:cxn modelId="{BF47ACFB-A2E0-40AE-B3B4-9E738F65DA7C}" type="presOf" srcId="{283441B4-40A3-4670-8D03-54B475B64A27}" destId="{A02DF155-E838-4548-B50A-F404FA695D78}" srcOrd="1" destOrd="0" presId="urn:microsoft.com/office/officeart/2005/8/layout/list1"/>
    <dgm:cxn modelId="{2B135B67-AC9F-44DE-BB0B-5823ADF7BC0C}" type="presOf" srcId="{6F11265D-1AC7-4D0E-B8C2-3B66E290A1CB}" destId="{FA96C639-7999-4F15-99CD-7E1FE78E21BF}" srcOrd="1" destOrd="0" presId="urn:microsoft.com/office/officeart/2005/8/layout/list1"/>
    <dgm:cxn modelId="{1D75C572-3F29-46A1-976F-EC6CBD03B89F}" type="presOf" srcId="{79DBC578-41B0-450A-9A09-2EF435ABD28F}" destId="{2081CA04-01C4-4A22-A50E-B9D9667EE00F}" srcOrd="1" destOrd="0" presId="urn:microsoft.com/office/officeart/2005/8/layout/list1"/>
    <dgm:cxn modelId="{CAF08169-B378-4180-8F82-7C4531442543}" type="presParOf" srcId="{F9C4E91C-3D29-4D37-8C4E-C797DA29B763}" destId="{7B1A3D2A-7CF8-4213-8868-FAECC861B120}" srcOrd="0" destOrd="0" presId="urn:microsoft.com/office/officeart/2005/8/layout/list1"/>
    <dgm:cxn modelId="{47D2FC58-7365-4DD0-8837-26638011B2F2}" type="presParOf" srcId="{7B1A3D2A-7CF8-4213-8868-FAECC861B120}" destId="{B2603AB9-29A8-40EF-861F-16D73724CC93}" srcOrd="0" destOrd="0" presId="urn:microsoft.com/office/officeart/2005/8/layout/list1"/>
    <dgm:cxn modelId="{FDC217FC-45FB-4C8C-AF58-1CCFC8598452}" type="presParOf" srcId="{7B1A3D2A-7CF8-4213-8868-FAECC861B120}" destId="{2081CA04-01C4-4A22-A50E-B9D9667EE00F}" srcOrd="1" destOrd="0" presId="urn:microsoft.com/office/officeart/2005/8/layout/list1"/>
    <dgm:cxn modelId="{341A688B-DD96-4D64-91E6-D1C800465D0C}" type="presParOf" srcId="{F9C4E91C-3D29-4D37-8C4E-C797DA29B763}" destId="{1F377A03-6D4A-4040-A38C-0DE45C539FB8}" srcOrd="1" destOrd="0" presId="urn:microsoft.com/office/officeart/2005/8/layout/list1"/>
    <dgm:cxn modelId="{6D7B5BAD-67B3-4508-ABBC-0375FF2020F2}" type="presParOf" srcId="{F9C4E91C-3D29-4D37-8C4E-C797DA29B763}" destId="{0EFF0DC9-B2C6-4B1E-AEF9-41B62904F212}" srcOrd="2" destOrd="0" presId="urn:microsoft.com/office/officeart/2005/8/layout/list1"/>
    <dgm:cxn modelId="{2A378EF0-A8F6-4936-A5CC-F372133115B6}" type="presParOf" srcId="{F9C4E91C-3D29-4D37-8C4E-C797DA29B763}" destId="{42515DF2-A243-4454-B112-8A1E2B89F3A6}" srcOrd="3" destOrd="0" presId="urn:microsoft.com/office/officeart/2005/8/layout/list1"/>
    <dgm:cxn modelId="{0AF077C4-91DD-48E8-A446-22D268ED17A3}" type="presParOf" srcId="{F9C4E91C-3D29-4D37-8C4E-C797DA29B763}" destId="{BDEDB4D6-AA67-4F1F-963B-6818C5297EA1}" srcOrd="4" destOrd="0" presId="urn:microsoft.com/office/officeart/2005/8/layout/list1"/>
    <dgm:cxn modelId="{303686FE-8C6F-4286-9278-1C608A0BCA40}" type="presParOf" srcId="{BDEDB4D6-AA67-4F1F-963B-6818C5297EA1}" destId="{586ACD12-19C2-40CD-876B-9403DE6B1F97}" srcOrd="0" destOrd="0" presId="urn:microsoft.com/office/officeart/2005/8/layout/list1"/>
    <dgm:cxn modelId="{DE595DA0-94C3-4A57-B904-75892AEC605E}" type="presParOf" srcId="{BDEDB4D6-AA67-4F1F-963B-6818C5297EA1}" destId="{A02DF155-E838-4548-B50A-F404FA695D78}" srcOrd="1" destOrd="0" presId="urn:microsoft.com/office/officeart/2005/8/layout/list1"/>
    <dgm:cxn modelId="{6EBFFCD9-B4C5-419A-B76E-28FB1505370F}" type="presParOf" srcId="{F9C4E91C-3D29-4D37-8C4E-C797DA29B763}" destId="{B5F6246E-282E-4307-ABA2-E7EC8BBECB32}" srcOrd="5" destOrd="0" presId="urn:microsoft.com/office/officeart/2005/8/layout/list1"/>
    <dgm:cxn modelId="{40095F90-AF06-433D-93FE-B978CE8F5052}" type="presParOf" srcId="{F9C4E91C-3D29-4D37-8C4E-C797DA29B763}" destId="{1BFC1B1B-5012-4D18-A745-0FC65DFAE689}" srcOrd="6" destOrd="0" presId="urn:microsoft.com/office/officeart/2005/8/layout/list1"/>
    <dgm:cxn modelId="{710B65C4-372F-4CBB-A42E-C4CBA5ABCC21}" type="presParOf" srcId="{F9C4E91C-3D29-4D37-8C4E-C797DA29B763}" destId="{398375FE-F739-44A5-B8A3-A94F8C87F4D1}" srcOrd="7" destOrd="0" presId="urn:microsoft.com/office/officeart/2005/8/layout/list1"/>
    <dgm:cxn modelId="{F62B0D4F-67A7-43AF-83BB-30ECBA78988E}" type="presParOf" srcId="{F9C4E91C-3D29-4D37-8C4E-C797DA29B763}" destId="{E086C2BE-009D-4BA2-A831-93DEB3142C78}" srcOrd="8" destOrd="0" presId="urn:microsoft.com/office/officeart/2005/8/layout/list1"/>
    <dgm:cxn modelId="{BF494297-F715-40DB-8E43-4665195EB961}" type="presParOf" srcId="{E086C2BE-009D-4BA2-A831-93DEB3142C78}" destId="{99B5BF38-96B8-4524-9A8E-190AADA26F44}" srcOrd="0" destOrd="0" presId="urn:microsoft.com/office/officeart/2005/8/layout/list1"/>
    <dgm:cxn modelId="{0DEB7CC2-931E-43A5-A46F-91D4A7D1E3FC}" type="presParOf" srcId="{E086C2BE-009D-4BA2-A831-93DEB3142C78}" destId="{FA96C639-7999-4F15-99CD-7E1FE78E21BF}" srcOrd="1" destOrd="0" presId="urn:microsoft.com/office/officeart/2005/8/layout/list1"/>
    <dgm:cxn modelId="{418674D5-B4E8-4151-861F-E91E3EE1EDC8}" type="presParOf" srcId="{F9C4E91C-3D29-4D37-8C4E-C797DA29B763}" destId="{52BCAD5E-1773-4133-88E6-0F89A276225A}" srcOrd="9" destOrd="0" presId="urn:microsoft.com/office/officeart/2005/8/layout/list1"/>
    <dgm:cxn modelId="{48067250-7D51-4D2A-B80F-41957B65438F}" type="presParOf" srcId="{F9C4E91C-3D29-4D37-8C4E-C797DA29B763}" destId="{FBB0439F-4FFC-43D1-BE16-4B3B5F7666C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50C33-1B4B-4AF3-946A-CC2256168D26}">
      <dsp:nvSpPr>
        <dsp:cNvPr id="0" name=""/>
        <dsp:cNvSpPr/>
      </dsp:nvSpPr>
      <dsp:spPr>
        <a:xfrm>
          <a:off x="0" y="954872"/>
          <a:ext cx="6768752" cy="705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7EC031-7C17-4DB7-A717-693588A28881}">
      <dsp:nvSpPr>
        <dsp:cNvPr id="0" name=""/>
        <dsp:cNvSpPr/>
      </dsp:nvSpPr>
      <dsp:spPr>
        <a:xfrm>
          <a:off x="338437" y="47839"/>
          <a:ext cx="4738126" cy="1320313"/>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90" tIns="0" rIns="179090" bIns="0" numCol="1" spcCol="1270" anchor="ctr" anchorCtr="0">
          <a:noAutofit/>
        </a:bodyPr>
        <a:lstStyle/>
        <a:p>
          <a:pPr lvl="0" algn="just" defTabSz="800100">
            <a:lnSpc>
              <a:spcPct val="90000"/>
            </a:lnSpc>
            <a:spcBef>
              <a:spcPct val="0"/>
            </a:spcBef>
            <a:spcAft>
              <a:spcPct val="35000"/>
            </a:spcAft>
          </a:pPr>
          <a:r>
            <a:rPr lang="es-EC" sz="1800" b="0" kern="1200" dirty="0" smtClean="0">
              <a:latin typeface="Arial" panose="020B0604020202020204" pitchFamily="34" charset="0"/>
              <a:cs typeface="Arial" panose="020B0604020202020204" pitchFamily="34" charset="0"/>
            </a:rPr>
            <a:t>Investigar </a:t>
          </a:r>
          <a:r>
            <a:rPr lang="es-EC" sz="1800" b="0" kern="1200" dirty="0" smtClean="0">
              <a:latin typeface="Arial" panose="020B0604020202020204" pitchFamily="34" charset="0"/>
              <a:cs typeface="Arial" panose="020B0604020202020204" pitchFamily="34" charset="0"/>
            </a:rPr>
            <a:t>y actualizar sus conocimientos para desarrollar la conciencia fonológica adecuadamente en niños de 5 a 6 años de la Unidad Educativa “Policía Nacional Sur”.</a:t>
          </a:r>
          <a:endParaRPr lang="es-ES" sz="1800" kern="1200" dirty="0">
            <a:latin typeface="Arial" panose="020B0604020202020204" pitchFamily="34" charset="0"/>
            <a:cs typeface="Arial" panose="020B0604020202020204" pitchFamily="34" charset="0"/>
          </a:endParaRPr>
        </a:p>
      </dsp:txBody>
      <dsp:txXfrm>
        <a:off x="402889" y="112291"/>
        <a:ext cx="4609222" cy="1191409"/>
      </dsp:txXfrm>
    </dsp:sp>
    <dsp:sp modelId="{33E7AB57-C6BA-499A-8DC6-7C132C484AAE}">
      <dsp:nvSpPr>
        <dsp:cNvPr id="0" name=""/>
        <dsp:cNvSpPr/>
      </dsp:nvSpPr>
      <dsp:spPr>
        <a:xfrm>
          <a:off x="0" y="2224952"/>
          <a:ext cx="6768752" cy="7056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0661175F-8BDF-4DAE-AAA7-7022935EC438}">
      <dsp:nvSpPr>
        <dsp:cNvPr id="0" name=""/>
        <dsp:cNvSpPr/>
      </dsp:nvSpPr>
      <dsp:spPr>
        <a:xfrm>
          <a:off x="338437" y="1811672"/>
          <a:ext cx="4738126" cy="826560"/>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90" tIns="0" rIns="179090" bIns="0" numCol="1" spcCol="1270" anchor="ctr" anchorCtr="0">
          <a:noAutofit/>
        </a:bodyPr>
        <a:lstStyle/>
        <a:p>
          <a:pPr lvl="0" algn="just" defTabSz="800100">
            <a:lnSpc>
              <a:spcPct val="90000"/>
            </a:lnSpc>
            <a:spcBef>
              <a:spcPct val="0"/>
            </a:spcBef>
            <a:spcAft>
              <a:spcPct val="35000"/>
            </a:spcAft>
          </a:pPr>
          <a:r>
            <a:rPr lang="es-EC" sz="1800" b="0" kern="1200" dirty="0" smtClean="0">
              <a:latin typeface="Arial" panose="020B0604020202020204" pitchFamily="34" charset="0"/>
              <a:cs typeface="Arial" panose="020B0604020202020204" pitchFamily="34" charset="0"/>
            </a:rPr>
            <a:t>Realizar </a:t>
          </a:r>
          <a:r>
            <a:rPr lang="es-EC" sz="1800" b="0" kern="1200" dirty="0" smtClean="0">
              <a:latin typeface="Arial" panose="020B0604020202020204" pitchFamily="34" charset="0"/>
              <a:cs typeface="Arial" panose="020B0604020202020204" pitchFamily="34" charset="0"/>
            </a:rPr>
            <a:t>diversas actividades para reforzar las fases de imitación, reproducción y producción de fonemas.</a:t>
          </a:r>
          <a:endParaRPr lang="es-ES" sz="1800" b="1" kern="1200" dirty="0">
            <a:latin typeface="Arial" panose="020B0604020202020204" pitchFamily="34" charset="0"/>
            <a:cs typeface="Arial" panose="020B0604020202020204" pitchFamily="34" charset="0"/>
          </a:endParaRPr>
        </a:p>
      </dsp:txBody>
      <dsp:txXfrm>
        <a:off x="378786" y="1852021"/>
        <a:ext cx="4657428" cy="745862"/>
      </dsp:txXfrm>
    </dsp:sp>
    <dsp:sp modelId="{1CFF9B68-853F-41EF-B829-E65932617514}">
      <dsp:nvSpPr>
        <dsp:cNvPr id="0" name=""/>
        <dsp:cNvSpPr/>
      </dsp:nvSpPr>
      <dsp:spPr>
        <a:xfrm>
          <a:off x="0" y="3495032"/>
          <a:ext cx="6768752" cy="7056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sp>
    <dsp:sp modelId="{74456AFC-6CAF-4744-806D-B58E68562766}">
      <dsp:nvSpPr>
        <dsp:cNvPr id="0" name=""/>
        <dsp:cNvSpPr/>
      </dsp:nvSpPr>
      <dsp:spPr>
        <a:xfrm>
          <a:off x="338437" y="3081752"/>
          <a:ext cx="4738126" cy="82656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9090" tIns="0" rIns="179090" bIns="0" numCol="1" spcCol="1270" anchor="ctr" anchorCtr="0">
          <a:noAutofit/>
        </a:bodyPr>
        <a:lstStyle/>
        <a:p>
          <a:pPr lvl="0" algn="just" defTabSz="800100">
            <a:lnSpc>
              <a:spcPct val="90000"/>
            </a:lnSpc>
            <a:spcBef>
              <a:spcPct val="0"/>
            </a:spcBef>
            <a:spcAft>
              <a:spcPct val="35000"/>
            </a:spcAft>
          </a:pPr>
          <a:r>
            <a:rPr lang="es-EC" sz="1800" b="0" kern="1200" dirty="0" smtClean="0">
              <a:latin typeface="Arial" panose="020B0604020202020204" pitchFamily="34" charset="0"/>
              <a:cs typeface="Arial" panose="020B0604020202020204" pitchFamily="34" charset="0"/>
            </a:rPr>
            <a:t>Aplicar </a:t>
          </a:r>
          <a:r>
            <a:rPr lang="es-EC" sz="1800" b="0" kern="1200" dirty="0" smtClean="0">
              <a:latin typeface="Arial" panose="020B0604020202020204" pitchFamily="34" charset="0"/>
              <a:cs typeface="Arial" panose="020B0604020202020204" pitchFamily="34" charset="0"/>
            </a:rPr>
            <a:t>la guía didáctica de estrategias para desarrollar la conciencia fonológica en niños de 5 a 6 años.</a:t>
          </a:r>
          <a:endParaRPr lang="es-ES" sz="1800" b="1" kern="1200" dirty="0">
            <a:latin typeface="Arial" panose="020B0604020202020204" pitchFamily="34" charset="0"/>
            <a:cs typeface="Arial" panose="020B0604020202020204" pitchFamily="34" charset="0"/>
          </a:endParaRPr>
        </a:p>
      </dsp:txBody>
      <dsp:txXfrm>
        <a:off x="378786" y="3122101"/>
        <a:ext cx="4657428"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A0C60-109D-4080-A630-ACDF14D96667}">
      <dsp:nvSpPr>
        <dsp:cNvPr id="0" name=""/>
        <dsp:cNvSpPr/>
      </dsp:nvSpPr>
      <dsp:spPr>
        <a:xfrm rot="5400000">
          <a:off x="-210883" y="270395"/>
          <a:ext cx="1826823" cy="153133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OBJETIVO GENERAL</a:t>
          </a:r>
          <a:endParaRPr lang="es-ES" sz="1600" b="1" kern="1200" dirty="0">
            <a:solidFill>
              <a:schemeClr val="tx1"/>
            </a:solidFill>
            <a:latin typeface="Arial" pitchFamily="34" charset="0"/>
            <a:cs typeface="Arial" pitchFamily="34" charset="0"/>
          </a:endParaRPr>
        </a:p>
      </dsp:txBody>
      <dsp:txXfrm rot="-5400000">
        <a:off x="-63138" y="888317"/>
        <a:ext cx="1531334" cy="295489"/>
      </dsp:txXfrm>
    </dsp:sp>
    <dsp:sp modelId="{EE4C3346-BB04-4B98-BD6A-F577EF1042D9}">
      <dsp:nvSpPr>
        <dsp:cNvPr id="0" name=""/>
        <dsp:cNvSpPr/>
      </dsp:nvSpPr>
      <dsp:spPr>
        <a:xfrm rot="5400000">
          <a:off x="3636889" y="-2172322"/>
          <a:ext cx="1188059" cy="577800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latin typeface="Arial" pitchFamily="34" charset="0"/>
              <a:cs typeface="Arial" pitchFamily="34" charset="0"/>
            </a:rPr>
            <a:t>Analizar el desarrollo de la conciencia fonológica niños de 5 a 6 años de la Unidad Educativa “Policía Nacional Sur”.</a:t>
          </a:r>
          <a:endParaRPr lang="es-ES" sz="1800" kern="1200" dirty="0">
            <a:latin typeface="Arial" pitchFamily="34" charset="0"/>
            <a:cs typeface="Arial" pitchFamily="34" charset="0"/>
          </a:endParaRPr>
        </a:p>
      </dsp:txBody>
      <dsp:txXfrm rot="-5400000">
        <a:off x="1341915" y="180648"/>
        <a:ext cx="5720011" cy="1072067"/>
      </dsp:txXfrm>
    </dsp:sp>
    <dsp:sp modelId="{CC995626-95E6-40D9-826F-1E1F39C01E11}">
      <dsp:nvSpPr>
        <dsp:cNvPr id="0" name=""/>
        <dsp:cNvSpPr/>
      </dsp:nvSpPr>
      <dsp:spPr>
        <a:xfrm rot="5400000">
          <a:off x="-252974" y="2782838"/>
          <a:ext cx="1826823" cy="1447153"/>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latin typeface="Arial" pitchFamily="34" charset="0"/>
              <a:cs typeface="Arial" pitchFamily="34" charset="0"/>
            </a:rPr>
            <a:t>OBJETIVOS ESPECÍFICOS</a:t>
          </a:r>
          <a:endParaRPr lang="es-ES" sz="1600" b="1" kern="1200" dirty="0">
            <a:solidFill>
              <a:schemeClr val="tx1"/>
            </a:solidFill>
            <a:latin typeface="Arial" pitchFamily="34" charset="0"/>
            <a:cs typeface="Arial" pitchFamily="34" charset="0"/>
          </a:endParaRPr>
        </a:p>
      </dsp:txBody>
      <dsp:txXfrm rot="-5400000">
        <a:off x="-63138" y="3316580"/>
        <a:ext cx="1447153" cy="379670"/>
      </dsp:txXfrm>
    </dsp:sp>
    <dsp:sp modelId="{F63C096A-1510-4662-9EC3-936B16A12B84}">
      <dsp:nvSpPr>
        <dsp:cNvPr id="0" name=""/>
        <dsp:cNvSpPr/>
      </dsp:nvSpPr>
      <dsp:spPr>
        <a:xfrm rot="5400000">
          <a:off x="2792949" y="347363"/>
          <a:ext cx="2886311" cy="5641357"/>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Determinar las estrategias cognitivas, procedimentales y valorativas aplicadas por las maestras para el desarrollo de la conciencia fonológica en niños de 5 a 6 años de la Unidad Educativa “Policía Nacional Sur”.</a:t>
          </a:r>
          <a:endParaRPr lang="es-ES" sz="1800" kern="1200" dirty="0">
            <a:latin typeface="Arial" pitchFamily="34" charset="0"/>
            <a:cs typeface="Arial" pitchFamily="34" charset="0"/>
          </a:endParaRPr>
        </a:p>
        <a:p>
          <a:pPr marL="171450" lvl="1" indent="-171450" algn="just" defTabSz="80010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Medir el nivel de desarrollo de la conciencia fonológica en niños de 5 a 6 años de la Unidad Educativa “Policía Nacional Sur”.</a:t>
          </a:r>
          <a:endParaRPr lang="es-ES" sz="1800" kern="1200" dirty="0">
            <a:latin typeface="Arial" panose="020B0604020202020204" pitchFamily="34" charset="0"/>
            <a:cs typeface="Arial" panose="020B0604020202020204" pitchFamily="34" charset="0"/>
          </a:endParaRPr>
        </a:p>
        <a:p>
          <a:pPr marL="171450" lvl="1" indent="-171450" algn="just" defTabSz="800100">
            <a:lnSpc>
              <a:spcPct val="90000"/>
            </a:lnSpc>
            <a:spcBef>
              <a:spcPct val="0"/>
            </a:spcBef>
            <a:spcAft>
              <a:spcPct val="15000"/>
            </a:spcAft>
            <a:buChar char="••"/>
          </a:pPr>
          <a:r>
            <a:rPr lang="es-EC" sz="1800" kern="1200" dirty="0" smtClean="0">
              <a:latin typeface="Arial" panose="020B0604020202020204" pitchFamily="34" charset="0"/>
              <a:cs typeface="Arial" panose="020B0604020202020204" pitchFamily="34" charset="0"/>
            </a:rPr>
            <a:t>Diseñar una guía didáctica para optimizar el desarrollo de la conciencia fonológica en niños de 5 a 6 años de la Unidad Educativa “Policía Nacional Sur”.</a:t>
          </a:r>
          <a:endParaRPr lang="es-ES" sz="1800" kern="1200" dirty="0">
            <a:latin typeface="Arial" panose="020B0604020202020204" pitchFamily="34" charset="0"/>
            <a:cs typeface="Arial" panose="020B0604020202020204" pitchFamily="34" charset="0"/>
          </a:endParaRPr>
        </a:p>
      </dsp:txBody>
      <dsp:txXfrm rot="-5400000">
        <a:off x="1415426" y="1865784"/>
        <a:ext cx="5500459" cy="2604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4DB4-5E6B-411A-A1CF-05B7260DB0BF}">
      <dsp:nvSpPr>
        <dsp:cNvPr id="0" name=""/>
        <dsp:cNvSpPr/>
      </dsp:nvSpPr>
      <dsp:spPr>
        <a:xfrm>
          <a:off x="6265" y="893470"/>
          <a:ext cx="1872700" cy="11236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Arial" pitchFamily="34" charset="0"/>
              <a:cs typeface="Arial" pitchFamily="34" charset="0"/>
            </a:rPr>
            <a:t>Permite diferenciar las unidades sonoras.</a:t>
          </a:r>
          <a:endParaRPr lang="es-ES" sz="1500" kern="1200" dirty="0">
            <a:solidFill>
              <a:schemeClr val="tx1"/>
            </a:solidFill>
            <a:latin typeface="Arial" pitchFamily="34" charset="0"/>
            <a:cs typeface="Arial" pitchFamily="34" charset="0"/>
          </a:endParaRPr>
        </a:p>
      </dsp:txBody>
      <dsp:txXfrm>
        <a:off x="39175" y="926380"/>
        <a:ext cx="1806880" cy="1057800"/>
      </dsp:txXfrm>
    </dsp:sp>
    <dsp:sp modelId="{8886B721-5DCD-4F5F-81FD-1CA70CAE6DE1}">
      <dsp:nvSpPr>
        <dsp:cNvPr id="0" name=""/>
        <dsp:cNvSpPr/>
      </dsp:nvSpPr>
      <dsp:spPr>
        <a:xfrm>
          <a:off x="2043763" y="1223066"/>
          <a:ext cx="397012" cy="4644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043763" y="1315952"/>
        <a:ext cx="277908" cy="278657"/>
      </dsp:txXfrm>
    </dsp:sp>
    <dsp:sp modelId="{D1765738-7423-4B80-9E12-BCE2CFFAE414}">
      <dsp:nvSpPr>
        <dsp:cNvPr id="0" name=""/>
        <dsp:cNvSpPr/>
      </dsp:nvSpPr>
      <dsp:spPr>
        <a:xfrm>
          <a:off x="2628045" y="893470"/>
          <a:ext cx="1872700" cy="1123620"/>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Arial" pitchFamily="34" charset="0"/>
              <a:cs typeface="Arial" pitchFamily="34" charset="0"/>
            </a:rPr>
            <a:t>Enriquece el vocabulario.</a:t>
          </a:r>
          <a:endParaRPr lang="es-ES" sz="1500" kern="1200" dirty="0">
            <a:solidFill>
              <a:schemeClr val="tx1"/>
            </a:solidFill>
            <a:latin typeface="Arial" pitchFamily="34" charset="0"/>
            <a:cs typeface="Arial" pitchFamily="34" charset="0"/>
          </a:endParaRPr>
        </a:p>
      </dsp:txBody>
      <dsp:txXfrm>
        <a:off x="2660955" y="926380"/>
        <a:ext cx="1806880" cy="1057800"/>
      </dsp:txXfrm>
    </dsp:sp>
    <dsp:sp modelId="{CE7F1A74-AF57-4DFA-A468-6D388DCE750B}">
      <dsp:nvSpPr>
        <dsp:cNvPr id="0" name=""/>
        <dsp:cNvSpPr/>
      </dsp:nvSpPr>
      <dsp:spPr>
        <a:xfrm>
          <a:off x="4665543" y="1223066"/>
          <a:ext cx="397012" cy="464429"/>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4665543" y="1315952"/>
        <a:ext cx="277908" cy="278657"/>
      </dsp:txXfrm>
    </dsp:sp>
    <dsp:sp modelId="{04569E0B-4218-4046-82AB-28C7CE88123B}">
      <dsp:nvSpPr>
        <dsp:cNvPr id="0" name=""/>
        <dsp:cNvSpPr/>
      </dsp:nvSpPr>
      <dsp:spPr>
        <a:xfrm>
          <a:off x="5249826" y="893470"/>
          <a:ext cx="1872700" cy="1123620"/>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Arial" pitchFamily="34" charset="0"/>
              <a:cs typeface="Arial" pitchFamily="34" charset="0"/>
            </a:rPr>
            <a:t>Pronunciación de las palabras.</a:t>
          </a:r>
          <a:endParaRPr lang="es-ES" sz="1500" kern="1200" dirty="0">
            <a:solidFill>
              <a:schemeClr val="tx1"/>
            </a:solidFill>
            <a:latin typeface="Arial" pitchFamily="34" charset="0"/>
            <a:cs typeface="Arial" pitchFamily="34" charset="0"/>
          </a:endParaRPr>
        </a:p>
      </dsp:txBody>
      <dsp:txXfrm>
        <a:off x="5282736" y="926380"/>
        <a:ext cx="1806880" cy="1057800"/>
      </dsp:txXfrm>
    </dsp:sp>
    <dsp:sp modelId="{FF19BAB0-6EC0-47F9-8D3F-B161726B2793}">
      <dsp:nvSpPr>
        <dsp:cNvPr id="0" name=""/>
        <dsp:cNvSpPr/>
      </dsp:nvSpPr>
      <dsp:spPr>
        <a:xfrm rot="5400000">
          <a:off x="5987670" y="2148179"/>
          <a:ext cx="397012" cy="464429"/>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5400000">
        <a:off x="6046848" y="2181887"/>
        <a:ext cx="278657" cy="277908"/>
      </dsp:txXfrm>
    </dsp:sp>
    <dsp:sp modelId="{3CB8DF5F-6999-40E9-8973-237261819DE6}">
      <dsp:nvSpPr>
        <dsp:cNvPr id="0" name=""/>
        <dsp:cNvSpPr/>
      </dsp:nvSpPr>
      <dsp:spPr>
        <a:xfrm>
          <a:off x="5249826" y="2766171"/>
          <a:ext cx="1872700" cy="1123620"/>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Arial" pitchFamily="34" charset="0"/>
              <a:cs typeface="Arial" pitchFamily="34" charset="0"/>
            </a:rPr>
            <a:t>Es requisito para el aprendizaje de la lectura y escritura en años posteriores.</a:t>
          </a:r>
          <a:endParaRPr lang="es-ES" sz="1500" kern="1200" dirty="0">
            <a:solidFill>
              <a:schemeClr val="tx1"/>
            </a:solidFill>
            <a:latin typeface="Arial" pitchFamily="34" charset="0"/>
            <a:cs typeface="Arial" pitchFamily="34" charset="0"/>
          </a:endParaRPr>
        </a:p>
      </dsp:txBody>
      <dsp:txXfrm>
        <a:off x="5282736" y="2799081"/>
        <a:ext cx="1806880" cy="1057800"/>
      </dsp:txXfrm>
    </dsp:sp>
    <dsp:sp modelId="{F32F2F30-E870-4424-94F4-821053241CB0}">
      <dsp:nvSpPr>
        <dsp:cNvPr id="0" name=""/>
        <dsp:cNvSpPr/>
      </dsp:nvSpPr>
      <dsp:spPr>
        <a:xfrm rot="10800000">
          <a:off x="4688016" y="3095766"/>
          <a:ext cx="397012" cy="46442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4807120" y="3188652"/>
        <a:ext cx="277908" cy="278657"/>
      </dsp:txXfrm>
    </dsp:sp>
    <dsp:sp modelId="{861EC1F9-21B6-4952-A2FA-68F62AE2ABF3}">
      <dsp:nvSpPr>
        <dsp:cNvPr id="0" name=""/>
        <dsp:cNvSpPr/>
      </dsp:nvSpPr>
      <dsp:spPr>
        <a:xfrm>
          <a:off x="2628045" y="2766171"/>
          <a:ext cx="1872700" cy="112362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tx1"/>
              </a:solidFill>
              <a:latin typeface="Arial" pitchFamily="34" charset="0"/>
              <a:cs typeface="Arial" pitchFamily="34" charset="0"/>
            </a:rPr>
            <a:t>Contribuye a la ortografía en edades posteriores.</a:t>
          </a:r>
          <a:endParaRPr lang="es-ES" sz="1500" kern="1200" dirty="0">
            <a:solidFill>
              <a:schemeClr val="tx1"/>
            </a:solidFill>
            <a:latin typeface="Arial" pitchFamily="34" charset="0"/>
            <a:cs typeface="Arial" pitchFamily="34" charset="0"/>
          </a:endParaRPr>
        </a:p>
      </dsp:txBody>
      <dsp:txXfrm>
        <a:off x="2660955" y="2799081"/>
        <a:ext cx="1806880" cy="1057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F0DC9-B2C6-4B1E-AEF9-41B62904F212}">
      <dsp:nvSpPr>
        <dsp:cNvPr id="0" name=""/>
        <dsp:cNvSpPr/>
      </dsp:nvSpPr>
      <dsp:spPr>
        <a:xfrm>
          <a:off x="0" y="1274542"/>
          <a:ext cx="6840760"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81CA04-01C4-4A22-A50E-B9D9667EE00F}">
      <dsp:nvSpPr>
        <dsp:cNvPr id="0" name=""/>
        <dsp:cNvSpPr/>
      </dsp:nvSpPr>
      <dsp:spPr>
        <a:xfrm>
          <a:off x="342038" y="76532"/>
          <a:ext cx="4788532" cy="156701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just"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Las docentes de la Unidad Educativa “Policía Nacional Sur”, conocen parcialmente sobre la conciencia fonológica, beneficios, edad en la que se debería desarrollar esta habilidad, el proceso para tomar conciencia de los fonemas, áreas específicas de la conciencia fonológica y el tiempo que se debe dedicar para desarrollar esta habilidad.</a:t>
          </a:r>
          <a:endParaRPr lang="es-ES" sz="1500" kern="1200" dirty="0">
            <a:latin typeface="Arial" panose="020B0604020202020204" pitchFamily="34" charset="0"/>
            <a:cs typeface="Arial" panose="020B0604020202020204" pitchFamily="34" charset="0"/>
          </a:endParaRPr>
        </a:p>
      </dsp:txBody>
      <dsp:txXfrm>
        <a:off x="418533" y="153027"/>
        <a:ext cx="4635542" cy="1414020"/>
      </dsp:txXfrm>
    </dsp:sp>
    <dsp:sp modelId="{1BFC1B1B-5012-4D18-A745-0FC65DFAE689}">
      <dsp:nvSpPr>
        <dsp:cNvPr id="0" name=""/>
        <dsp:cNvSpPr/>
      </dsp:nvSpPr>
      <dsp:spPr>
        <a:xfrm>
          <a:off x="0" y="3168660"/>
          <a:ext cx="6840760" cy="6300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A02DF155-E838-4548-B50A-F404FA695D78}">
      <dsp:nvSpPr>
        <dsp:cNvPr id="0" name=""/>
        <dsp:cNvSpPr/>
      </dsp:nvSpPr>
      <dsp:spPr>
        <a:xfrm>
          <a:off x="342038" y="2039542"/>
          <a:ext cx="4788532" cy="1498117"/>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just" defTabSz="666750">
            <a:lnSpc>
              <a:spcPct val="90000"/>
            </a:lnSpc>
            <a:spcBef>
              <a:spcPct val="0"/>
            </a:spcBef>
            <a:spcAft>
              <a:spcPct val="35000"/>
            </a:spcAft>
          </a:pPr>
          <a:r>
            <a:rPr lang="es-EC" sz="1500" kern="1200" smtClean="0">
              <a:latin typeface="Arial" panose="020B0604020202020204" pitchFamily="34" charset="0"/>
              <a:cs typeface="Arial" panose="020B0604020202020204" pitchFamily="34" charset="0"/>
            </a:rPr>
            <a:t>El desarrollo de la conciencia fonológica en los niños de 5 a 6 años de la Unidad Educativa “Policía Nacional Sur” tiene un nivel bajo,  pues solamente dos de las seis estrategias están adquiridas, tomando en cuenta que se las debe trabajar en las fases de imitación, reproducción y producción. </a:t>
          </a:r>
          <a:endParaRPr lang="es-ES" sz="1500" kern="1200" dirty="0">
            <a:latin typeface="Arial" panose="020B0604020202020204" pitchFamily="34" charset="0"/>
            <a:cs typeface="Arial" panose="020B0604020202020204" pitchFamily="34" charset="0"/>
          </a:endParaRPr>
        </a:p>
      </dsp:txBody>
      <dsp:txXfrm>
        <a:off x="415170" y="2112674"/>
        <a:ext cx="4642268" cy="1351853"/>
      </dsp:txXfrm>
    </dsp:sp>
    <dsp:sp modelId="{FBB0439F-4FFC-43D1-BE16-4B3B5F7666C2}">
      <dsp:nvSpPr>
        <dsp:cNvPr id="0" name=""/>
        <dsp:cNvSpPr/>
      </dsp:nvSpPr>
      <dsp:spPr>
        <a:xfrm>
          <a:off x="0" y="4538443"/>
          <a:ext cx="6840760" cy="6300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FA96C639-7999-4F15-99CD-7E1FE78E21BF}">
      <dsp:nvSpPr>
        <dsp:cNvPr id="0" name=""/>
        <dsp:cNvSpPr/>
      </dsp:nvSpPr>
      <dsp:spPr>
        <a:xfrm>
          <a:off x="342038" y="3933660"/>
          <a:ext cx="4788532" cy="973783"/>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0995" tIns="0" rIns="180995" bIns="0" numCol="1" spcCol="1270" anchor="ctr" anchorCtr="0">
          <a:noAutofit/>
        </a:bodyPr>
        <a:lstStyle/>
        <a:p>
          <a:pPr lvl="0" algn="just" defTabSz="666750">
            <a:lnSpc>
              <a:spcPct val="90000"/>
            </a:lnSpc>
            <a:spcBef>
              <a:spcPct val="0"/>
            </a:spcBef>
            <a:spcAft>
              <a:spcPct val="35000"/>
            </a:spcAft>
          </a:pPr>
          <a:r>
            <a:rPr lang="es-EC" sz="1500" kern="1200" dirty="0" smtClean="0">
              <a:latin typeface="Arial" panose="020B0604020202020204" pitchFamily="34" charset="0"/>
              <a:cs typeface="Arial" panose="020B0604020202020204" pitchFamily="34" charset="0"/>
            </a:rPr>
            <a:t>Las docentes no aplican diversas actividades para desarrollar la conciencia fonológica en niños de 5 a 6 años y debido a esto presentan dificultades en la conciencia de los fonemas. </a:t>
          </a:r>
          <a:endParaRPr lang="es-ES" sz="1500" kern="1200" dirty="0">
            <a:latin typeface="Arial" panose="020B0604020202020204" pitchFamily="34" charset="0"/>
            <a:cs typeface="Arial" panose="020B0604020202020204" pitchFamily="34" charset="0"/>
          </a:endParaRPr>
        </a:p>
      </dsp:txBody>
      <dsp:txXfrm>
        <a:off x="389574" y="3981196"/>
        <a:ext cx="4693460" cy="8787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10740-E6C6-483D-810C-1810BAF84231}" type="datetimeFigureOut">
              <a:rPr lang="es-EC" smtClean="0"/>
              <a:t>06/08/2015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9FD048-14DA-45A5-906E-A06A935D8B9C}" type="slidenum">
              <a:rPr lang="es-EC" smtClean="0"/>
              <a:t>‹Nº›</a:t>
            </a:fld>
            <a:endParaRPr lang="es-EC"/>
          </a:p>
        </p:txBody>
      </p:sp>
    </p:spTree>
    <p:extLst>
      <p:ext uri="{BB962C8B-B14F-4D97-AF65-F5344CB8AC3E}">
        <p14:creationId xmlns:p14="http://schemas.microsoft.com/office/powerpoint/2010/main" val="15466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D9FD048-14DA-45A5-906E-A06A935D8B9C}" type="slidenum">
              <a:rPr lang="es-EC" smtClean="0"/>
              <a:t>5</a:t>
            </a:fld>
            <a:endParaRPr lang="es-EC"/>
          </a:p>
        </p:txBody>
      </p:sp>
    </p:spTree>
    <p:extLst>
      <p:ext uri="{BB962C8B-B14F-4D97-AF65-F5344CB8AC3E}">
        <p14:creationId xmlns:p14="http://schemas.microsoft.com/office/powerpoint/2010/main" val="176631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2286108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258062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145676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351604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78083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414445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202125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22896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193450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193330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211E854-7748-466B-8AEC-B6568B7C6F76}" type="datetimeFigureOut">
              <a:rPr lang="es-EC" smtClean="0"/>
              <a:t>06/08/2015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A06116EA-15AA-44F2-B1A8-202B2C2A693B}" type="slidenum">
              <a:rPr lang="es-EC" smtClean="0"/>
              <a:t>‹Nº›</a:t>
            </a:fld>
            <a:endParaRPr lang="es-EC"/>
          </a:p>
        </p:txBody>
      </p:sp>
    </p:spTree>
    <p:extLst>
      <p:ext uri="{BB962C8B-B14F-4D97-AF65-F5344CB8AC3E}">
        <p14:creationId xmlns:p14="http://schemas.microsoft.com/office/powerpoint/2010/main" val="417960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1E854-7748-466B-8AEC-B6568B7C6F76}" type="datetimeFigureOut">
              <a:rPr lang="es-EC" smtClean="0"/>
              <a:t>06/08/2015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116EA-15AA-44F2-B1A8-202B2C2A693B}" type="slidenum">
              <a:rPr lang="es-EC" smtClean="0"/>
              <a:t>‹Nº›</a:t>
            </a:fld>
            <a:endParaRPr lang="es-EC"/>
          </a:p>
        </p:txBody>
      </p:sp>
    </p:spTree>
    <p:extLst>
      <p:ext uri="{BB962C8B-B14F-4D97-AF65-F5344CB8AC3E}">
        <p14:creationId xmlns:p14="http://schemas.microsoft.com/office/powerpoint/2010/main" val="228449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9144000" cy="6858000"/>
          </a:xfrm>
          <a:prstGeom prst="rect">
            <a:avLst/>
          </a:prstGeom>
        </p:spPr>
      </p:pic>
      <p:sp>
        <p:nvSpPr>
          <p:cNvPr id="7" name="Rectangle 3"/>
          <p:cNvSpPr>
            <a:spLocks noChangeArrowheads="1"/>
          </p:cNvSpPr>
          <p:nvPr/>
        </p:nvSpPr>
        <p:spPr bwMode="auto">
          <a:xfrm>
            <a:off x="251520" y="805354"/>
            <a:ext cx="8892480" cy="5755422"/>
          </a:xfrm>
          <a:prstGeom prst="rect">
            <a:avLst/>
          </a:prstGeom>
          <a:noFill/>
          <a:ln w="9525">
            <a:noFill/>
            <a:miter lim="800000"/>
            <a:headEnd/>
            <a:tailEnd/>
          </a:ln>
        </p:spPr>
        <p:txBody>
          <a:bodyPr wrap="square" anchor="ctr">
            <a:spAutoFit/>
          </a:bodyPr>
          <a:lstStyle/>
          <a:p>
            <a:r>
              <a:rPr lang="es-EC" sz="1600" b="1" dirty="0">
                <a:solidFill>
                  <a:srgbClr val="000000"/>
                </a:solidFill>
                <a:latin typeface="Times New Roman" pitchFamily="18" charset="0"/>
                <a:ea typeface="Calibri" pitchFamily="34" charset="0"/>
                <a:cs typeface="Times New Roman" pitchFamily="18" charset="0"/>
              </a:rPr>
              <a:t>		  </a:t>
            </a:r>
          </a:p>
          <a:p>
            <a:pPr algn="ctr">
              <a:lnSpc>
                <a:spcPct val="150000"/>
              </a:lnSpc>
            </a:pPr>
            <a:r>
              <a:rPr lang="es-EC" sz="1600" b="1" dirty="0" smtClean="0">
                <a:solidFill>
                  <a:srgbClr val="000000"/>
                </a:solidFill>
                <a:latin typeface="Arial" panose="020B0604020202020204" pitchFamily="34" charset="0"/>
                <a:ea typeface="Calibri" pitchFamily="34" charset="0"/>
                <a:cs typeface="Arial" panose="020B0604020202020204" pitchFamily="34" charset="0"/>
              </a:rPr>
              <a:t>DEPARTAMENTO DE CIENCIAS HUMANAS Y SOCIALES</a:t>
            </a:r>
          </a:p>
          <a:p>
            <a:pPr algn="ctr">
              <a:lnSpc>
                <a:spcPct val="150000"/>
              </a:lnSpc>
            </a:pPr>
            <a:endParaRPr lang="es-EC" sz="1600" b="1" dirty="0">
              <a:solidFill>
                <a:srgbClr val="000000"/>
              </a:solidFill>
              <a:latin typeface="Arial" panose="020B0604020202020204" pitchFamily="34" charset="0"/>
              <a:ea typeface="Calibri" pitchFamily="34" charset="0"/>
              <a:cs typeface="Arial" panose="020B0604020202020204" pitchFamily="34" charset="0"/>
            </a:endParaRPr>
          </a:p>
          <a:p>
            <a:pPr algn="ctr">
              <a:lnSpc>
                <a:spcPct val="150000"/>
              </a:lnSpc>
            </a:pPr>
            <a:r>
              <a:rPr lang="es-EC" sz="1600" b="1" dirty="0">
                <a:solidFill>
                  <a:srgbClr val="000000"/>
                </a:solidFill>
                <a:latin typeface="Arial" panose="020B0604020202020204" pitchFamily="34" charset="0"/>
                <a:ea typeface="Calibri" pitchFamily="34" charset="0"/>
                <a:cs typeface="Arial" panose="020B0604020202020204" pitchFamily="34" charset="0"/>
              </a:rPr>
              <a:t>  </a:t>
            </a:r>
            <a:r>
              <a:rPr lang="es-EC" sz="1600" b="1" dirty="0" smtClean="0">
                <a:solidFill>
                  <a:srgbClr val="000000"/>
                </a:solidFill>
                <a:latin typeface="Arial" panose="020B0604020202020204" pitchFamily="34" charset="0"/>
                <a:ea typeface="Calibri" pitchFamily="34" charset="0"/>
                <a:cs typeface="Arial" panose="020B0604020202020204" pitchFamily="34" charset="0"/>
              </a:rPr>
              <a:t>PROYECTO DE INVESTIGACIÓN</a:t>
            </a:r>
            <a:r>
              <a:rPr lang="es-EC" sz="1600" b="1" dirty="0" smtClean="0">
                <a:latin typeface="Arial" panose="020B0604020202020204" pitchFamily="34" charset="0"/>
                <a:ea typeface="Calibri" pitchFamily="34" charset="0"/>
                <a:cs typeface="Arial" panose="020B0604020202020204" pitchFamily="34" charset="0"/>
              </a:rPr>
              <a:t> PREVIO </a:t>
            </a:r>
            <a:r>
              <a:rPr lang="es-EC" sz="1600" b="1" dirty="0">
                <a:latin typeface="Arial" panose="020B0604020202020204" pitchFamily="34" charset="0"/>
                <a:ea typeface="Calibri" pitchFamily="34" charset="0"/>
                <a:cs typeface="Arial" panose="020B0604020202020204" pitchFamily="34" charset="0"/>
              </a:rPr>
              <a:t>A LA OBTENCIÓN DEL TÍTULO </a:t>
            </a:r>
            <a:r>
              <a:rPr lang="es-EC" sz="1600" b="1" dirty="0" smtClean="0">
                <a:latin typeface="Arial" panose="020B0604020202020204" pitchFamily="34" charset="0"/>
                <a:ea typeface="Calibri" pitchFamily="34" charset="0"/>
                <a:cs typeface="Arial" panose="020B0604020202020204" pitchFamily="34" charset="0"/>
              </a:rPr>
              <a:t>DE </a:t>
            </a:r>
            <a:r>
              <a:rPr lang="es-EC" sz="1600" b="1" dirty="0" smtClean="0">
                <a:solidFill>
                  <a:srgbClr val="000000"/>
                </a:solidFill>
                <a:latin typeface="Arial" panose="020B0604020202020204" pitchFamily="34" charset="0"/>
                <a:ea typeface="Calibri" pitchFamily="34" charset="0"/>
                <a:cs typeface="Arial" panose="020B0604020202020204" pitchFamily="34" charset="0"/>
              </a:rPr>
              <a:t>LICENCIATURA </a:t>
            </a:r>
            <a:r>
              <a:rPr lang="es-EC" sz="1600" b="1" dirty="0">
                <a:solidFill>
                  <a:srgbClr val="000000"/>
                </a:solidFill>
                <a:latin typeface="Arial" panose="020B0604020202020204" pitchFamily="34" charset="0"/>
                <a:ea typeface="Calibri" pitchFamily="34" charset="0"/>
                <a:cs typeface="Arial" panose="020B0604020202020204" pitchFamily="34" charset="0"/>
              </a:rPr>
              <a:t>EN EDUCACIÓN </a:t>
            </a:r>
            <a:r>
              <a:rPr lang="es-EC" sz="1600" b="1" dirty="0" smtClean="0">
                <a:solidFill>
                  <a:srgbClr val="000000"/>
                </a:solidFill>
                <a:latin typeface="Arial" panose="020B0604020202020204" pitchFamily="34" charset="0"/>
                <a:ea typeface="Calibri" pitchFamily="34" charset="0"/>
                <a:cs typeface="Arial" panose="020B0604020202020204" pitchFamily="34" charset="0"/>
              </a:rPr>
              <a:t>INFANTIL</a:t>
            </a:r>
          </a:p>
          <a:p>
            <a:pPr algn="ctr">
              <a:lnSpc>
                <a:spcPct val="150000"/>
              </a:lnSpc>
            </a:pPr>
            <a:endParaRPr lang="es-EC" sz="1600" dirty="0">
              <a:latin typeface="Arial" panose="020B0604020202020204" pitchFamily="34" charset="0"/>
              <a:ea typeface="Calibri" pitchFamily="34" charset="0"/>
              <a:cs typeface="Arial" panose="020B0604020202020204" pitchFamily="34" charset="0"/>
            </a:endParaRPr>
          </a:p>
          <a:p>
            <a:pPr algn="ctr">
              <a:lnSpc>
                <a:spcPct val="150000"/>
              </a:lnSpc>
            </a:pPr>
            <a:r>
              <a:rPr lang="es-EC" sz="1600" dirty="0">
                <a:latin typeface="Arial" panose="020B0604020202020204" pitchFamily="34" charset="0"/>
                <a:ea typeface="Calibri" pitchFamily="34" charset="0"/>
                <a:cs typeface="Arial" panose="020B0604020202020204" pitchFamily="34" charset="0"/>
              </a:rPr>
              <a:t>	</a:t>
            </a:r>
            <a:r>
              <a:rPr lang="es-EC" sz="1600" dirty="0" smtClean="0">
                <a:latin typeface="Arial" panose="020B0604020202020204" pitchFamily="34" charset="0"/>
                <a:ea typeface="Calibri" pitchFamily="34" charset="0"/>
                <a:cs typeface="Arial" panose="020B0604020202020204" pitchFamily="34" charset="0"/>
              </a:rPr>
              <a:t> </a:t>
            </a:r>
            <a:r>
              <a:rPr lang="es-ES" sz="1600" b="1" dirty="0" smtClean="0">
                <a:latin typeface="Arial" panose="020B0604020202020204" pitchFamily="34" charset="0"/>
                <a:ea typeface="Calibri" pitchFamily="34" charset="0"/>
                <a:cs typeface="Arial" panose="020B0604020202020204" pitchFamily="34" charset="0"/>
              </a:rPr>
              <a:t>DESARROLLO DE LA CONCIENCIA FONOLÓGICA EN NIÑOS DE </a:t>
            </a:r>
            <a:r>
              <a:rPr lang="es-ES" sz="1600" b="1" dirty="0">
                <a:latin typeface="Arial" panose="020B0604020202020204" pitchFamily="34" charset="0"/>
                <a:ea typeface="Calibri" pitchFamily="34" charset="0"/>
                <a:cs typeface="Arial" panose="020B0604020202020204" pitchFamily="34" charset="0"/>
              </a:rPr>
              <a:t>5 </a:t>
            </a:r>
            <a:r>
              <a:rPr lang="es-ES" sz="1600" b="1" dirty="0" smtClean="0">
                <a:latin typeface="Arial" panose="020B0604020202020204" pitchFamily="34" charset="0"/>
                <a:ea typeface="Calibri" pitchFamily="34" charset="0"/>
                <a:cs typeface="Arial" panose="020B0604020202020204" pitchFamily="34" charset="0"/>
              </a:rPr>
              <a:t>A 6 AÑOS </a:t>
            </a:r>
            <a:r>
              <a:rPr lang="es-ES" sz="1600" b="1" dirty="0">
                <a:latin typeface="Arial" panose="020B0604020202020204" pitchFamily="34" charset="0"/>
                <a:ea typeface="Calibri" pitchFamily="34" charset="0"/>
                <a:cs typeface="Arial" panose="020B0604020202020204" pitchFamily="34" charset="0"/>
              </a:rPr>
              <a:t>DE </a:t>
            </a:r>
          </a:p>
          <a:p>
            <a:pPr algn="ctr">
              <a:lnSpc>
                <a:spcPct val="150000"/>
              </a:lnSpc>
            </a:pPr>
            <a:r>
              <a:rPr lang="es-ES" sz="1600" b="1" dirty="0">
                <a:latin typeface="Arial" panose="020B0604020202020204" pitchFamily="34" charset="0"/>
                <a:ea typeface="Calibri" pitchFamily="34" charset="0"/>
                <a:cs typeface="Arial" panose="020B0604020202020204" pitchFamily="34" charset="0"/>
              </a:rPr>
              <a:t>	</a:t>
            </a:r>
            <a:r>
              <a:rPr lang="es-ES" sz="1600" b="1" dirty="0" smtClean="0">
                <a:latin typeface="Arial" panose="020B0604020202020204" pitchFamily="34" charset="0"/>
                <a:ea typeface="Calibri" pitchFamily="34" charset="0"/>
                <a:cs typeface="Arial" panose="020B0604020202020204" pitchFamily="34" charset="0"/>
              </a:rPr>
              <a:t>LA UNIDAD EDUCATIVA “POLICÍA NACIONAL SUR”.</a:t>
            </a:r>
            <a:endParaRPr lang="es-EC" sz="1600" dirty="0">
              <a:latin typeface="Arial" panose="020B0604020202020204" pitchFamily="34" charset="0"/>
              <a:ea typeface="Calibri" pitchFamily="34" charset="0"/>
              <a:cs typeface="Arial" panose="020B0604020202020204" pitchFamily="34" charset="0"/>
            </a:endParaRPr>
          </a:p>
          <a:p>
            <a:pPr algn="ctr">
              <a:lnSpc>
                <a:spcPct val="150000"/>
              </a:lnSpc>
            </a:pPr>
            <a:r>
              <a:rPr lang="es-EC" sz="1600" b="1" dirty="0">
                <a:latin typeface="Arial" panose="020B0604020202020204" pitchFamily="34" charset="0"/>
                <a:ea typeface="Calibri" pitchFamily="34" charset="0"/>
                <a:cs typeface="Arial" panose="020B0604020202020204" pitchFamily="34" charset="0"/>
              </a:rPr>
              <a:t> </a:t>
            </a:r>
            <a:endParaRPr lang="es-EC" sz="1600" dirty="0">
              <a:latin typeface="Arial" panose="020B0604020202020204" pitchFamily="34" charset="0"/>
              <a:ea typeface="Calibri" pitchFamily="34" charset="0"/>
              <a:cs typeface="Arial" panose="020B0604020202020204" pitchFamily="34" charset="0"/>
            </a:endParaRPr>
          </a:p>
          <a:p>
            <a:pPr>
              <a:lnSpc>
                <a:spcPct val="150000"/>
              </a:lnSpc>
            </a:pPr>
            <a:r>
              <a:rPr lang="es-EC" sz="1600" b="1" dirty="0">
                <a:latin typeface="Arial" panose="020B0604020202020204" pitchFamily="34" charset="0"/>
                <a:ea typeface="Calibri" pitchFamily="34" charset="0"/>
                <a:cs typeface="Arial" panose="020B0604020202020204" pitchFamily="34" charset="0"/>
              </a:rPr>
              <a:t>			   </a:t>
            </a:r>
            <a:r>
              <a:rPr lang="es-EC" sz="1600" b="1" dirty="0" smtClean="0">
                <a:latin typeface="Arial" panose="020B0604020202020204" pitchFamily="34" charset="0"/>
                <a:ea typeface="Calibri" pitchFamily="34" charset="0"/>
                <a:cs typeface="Arial" panose="020B0604020202020204" pitchFamily="34" charset="0"/>
              </a:rPr>
              <a:t>ANA LIZETH </a:t>
            </a:r>
            <a:r>
              <a:rPr lang="es-EC" sz="1600" b="1" smtClean="0">
                <a:latin typeface="Arial" panose="020B0604020202020204" pitchFamily="34" charset="0"/>
                <a:ea typeface="Calibri" pitchFamily="34" charset="0"/>
                <a:cs typeface="Arial" panose="020B0604020202020204" pitchFamily="34" charset="0"/>
              </a:rPr>
              <a:t>MALITAXI MEJÍA</a:t>
            </a:r>
            <a:endParaRPr lang="es-EC" sz="1600" b="1" dirty="0" smtClean="0">
              <a:latin typeface="Arial" panose="020B0604020202020204" pitchFamily="34" charset="0"/>
              <a:ea typeface="Calibri" pitchFamily="34" charset="0"/>
              <a:cs typeface="Arial" panose="020B0604020202020204" pitchFamily="34" charset="0"/>
            </a:endParaRPr>
          </a:p>
          <a:p>
            <a:pPr algn="ctr">
              <a:lnSpc>
                <a:spcPct val="150000"/>
              </a:lnSpc>
            </a:pPr>
            <a:r>
              <a:rPr lang="es-EC" sz="1600" b="1" dirty="0" smtClean="0">
                <a:latin typeface="Arial" panose="020B0604020202020204" pitchFamily="34" charset="0"/>
                <a:ea typeface="Calibri" pitchFamily="34" charset="0"/>
                <a:cs typeface="Arial" panose="020B0604020202020204" pitchFamily="34" charset="0"/>
              </a:rPr>
              <a:t>YESSENIA ALEXANDRA SIMALUISA SAMBACHI</a:t>
            </a:r>
          </a:p>
          <a:p>
            <a:pPr>
              <a:lnSpc>
                <a:spcPct val="150000"/>
              </a:lnSpc>
            </a:pPr>
            <a:endParaRPr lang="es-EC" sz="1600" dirty="0">
              <a:latin typeface="Arial" panose="020B0604020202020204" pitchFamily="34" charset="0"/>
              <a:ea typeface="Calibri" pitchFamily="34" charset="0"/>
              <a:cs typeface="Arial" panose="020B0604020202020204" pitchFamily="34" charset="0"/>
            </a:endParaRPr>
          </a:p>
          <a:p>
            <a:pPr>
              <a:lnSpc>
                <a:spcPct val="150000"/>
              </a:lnSpc>
            </a:pPr>
            <a:r>
              <a:rPr lang="es-EC" sz="1600" b="1" dirty="0">
                <a:latin typeface="Arial" panose="020B0604020202020204" pitchFamily="34" charset="0"/>
                <a:ea typeface="Calibri" pitchFamily="34" charset="0"/>
                <a:cs typeface="Arial" panose="020B0604020202020204" pitchFamily="34" charset="0"/>
              </a:rPr>
              <a:t>      </a:t>
            </a:r>
            <a:r>
              <a:rPr lang="es-EC" sz="1600" b="1" dirty="0" smtClean="0">
                <a:latin typeface="Arial" panose="020B0604020202020204" pitchFamily="34" charset="0"/>
                <a:ea typeface="Calibri" pitchFamily="34" charset="0"/>
                <a:cs typeface="Arial" panose="020B0604020202020204" pitchFamily="34" charset="0"/>
              </a:rPr>
              <a:t>DIRECTORA:DRA. CARMEN ÁNGULO      </a:t>
            </a:r>
            <a:r>
              <a:rPr lang="es-EC" sz="1600" b="1" dirty="0">
                <a:latin typeface="Arial" panose="020B0604020202020204" pitchFamily="34" charset="0"/>
                <a:ea typeface="Calibri" pitchFamily="34" charset="0"/>
                <a:cs typeface="Arial" panose="020B0604020202020204" pitchFamily="34" charset="0"/>
              </a:rPr>
              <a:t>CODIRECTORA: </a:t>
            </a:r>
            <a:r>
              <a:rPr lang="es-EC" sz="1600" b="1" dirty="0" smtClean="0">
                <a:latin typeface="Arial" panose="020B0604020202020204" pitchFamily="34" charset="0"/>
                <a:ea typeface="Calibri" pitchFamily="34" charset="0"/>
                <a:cs typeface="Arial" panose="020B0604020202020204" pitchFamily="34" charset="0"/>
              </a:rPr>
              <a:t>MSC. MARÍA ROSA SOSA</a:t>
            </a:r>
          </a:p>
          <a:p>
            <a:endParaRPr lang="es-EC" sz="1600" dirty="0">
              <a:latin typeface="Times New Roman" pitchFamily="18" charset="0"/>
              <a:ea typeface="Calibri" pitchFamily="34" charset="0"/>
              <a:cs typeface="Times New Roman" pitchFamily="18" charset="0"/>
            </a:endParaRPr>
          </a:p>
          <a:p>
            <a:r>
              <a:rPr lang="es-EC" sz="1600" b="1" dirty="0">
                <a:latin typeface="Times New Roman" pitchFamily="18" charset="0"/>
                <a:ea typeface="Calibri" pitchFamily="34" charset="0"/>
                <a:cs typeface="Times New Roman" pitchFamily="18" charset="0"/>
              </a:rPr>
              <a:t>			</a:t>
            </a:r>
            <a:endParaRPr lang="es-EC" sz="1600" dirty="0">
              <a:latin typeface="Times New Roman" pitchFamily="18" charset="0"/>
              <a:ea typeface="Calibri" pitchFamily="34" charset="0"/>
              <a:cs typeface="Times New Roman" pitchFamily="18" charset="0"/>
            </a:endParaRPr>
          </a:p>
          <a:p>
            <a:r>
              <a:rPr lang="es-EC" sz="1600" b="1" dirty="0">
                <a:latin typeface="Times New Roman" pitchFamily="18" charset="0"/>
                <a:ea typeface="Calibri" pitchFamily="34" charset="0"/>
                <a:cs typeface="Times New Roman" pitchFamily="18" charset="0"/>
              </a:rPr>
              <a:t> </a:t>
            </a:r>
            <a:endParaRPr lang="es-EC" sz="1600" dirty="0">
              <a:latin typeface="Times New Roman" pitchFamily="18" charset="0"/>
              <a:ea typeface="Calibri" pitchFamily="34" charset="0"/>
              <a:cs typeface="Times New Roman" pitchFamily="18" charset="0"/>
            </a:endParaRPr>
          </a:p>
          <a:p>
            <a:r>
              <a:rPr lang="es-EC" sz="1600" b="1" dirty="0">
                <a:latin typeface="Calibri" pitchFamily="34" charset="0"/>
                <a:ea typeface="Calibri" pitchFamily="34" charset="0"/>
                <a:cs typeface="Times New Roman" pitchFamily="18" charset="0"/>
              </a:rPr>
              <a:t>				</a:t>
            </a:r>
            <a:endParaRPr lang="es-EC" sz="1600" dirty="0">
              <a:ea typeface="Calibri" pitchFamily="34" charset="0"/>
              <a:cs typeface="Times New Roman" pitchFamily="18" charset="0"/>
            </a:endParaRPr>
          </a:p>
        </p:txBody>
      </p:sp>
      <p:pic>
        <p:nvPicPr>
          <p:cNvPr id="9" name="Imagen 8"/>
          <p:cNvPicPr>
            <a:picLocks noChangeAspect="1"/>
          </p:cNvPicPr>
          <p:nvPr/>
        </p:nvPicPr>
        <p:blipFill>
          <a:blip r:embed="rId3"/>
          <a:stretch>
            <a:fillRect/>
          </a:stretch>
        </p:blipFill>
        <p:spPr>
          <a:xfrm>
            <a:off x="0" y="5733257"/>
            <a:ext cx="9144000" cy="1124744"/>
          </a:xfrm>
          <a:prstGeom prst="rect">
            <a:avLst/>
          </a:prstGeom>
        </p:spPr>
      </p:pic>
    </p:spTree>
    <p:extLst>
      <p:ext uri="{BB962C8B-B14F-4D97-AF65-F5344CB8AC3E}">
        <p14:creationId xmlns:p14="http://schemas.microsoft.com/office/powerpoint/2010/main" val="3452793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424"/>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Diagrama"/>
          <p:cNvGraphicFramePr/>
          <p:nvPr>
            <p:extLst>
              <p:ext uri="{D42A27DB-BD31-4B8C-83A1-F6EECF244321}">
                <p14:modId xmlns:p14="http://schemas.microsoft.com/office/powerpoint/2010/main" val="1322855952"/>
              </p:ext>
            </p:extLst>
          </p:nvPr>
        </p:nvGraphicFramePr>
        <p:xfrm>
          <a:off x="0" y="174465"/>
          <a:ext cx="903649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154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548680"/>
            <a:ext cx="8229600" cy="1143000"/>
          </a:xfrm>
        </p:spPr>
        <p:txBody>
          <a:bodyPr>
            <a:normAutofit fontScale="90000"/>
          </a:bodyPr>
          <a:lstStyle/>
          <a:p>
            <a:r>
              <a:rPr lang="es-EC" b="1" dirty="0" smtClean="0">
                <a:latin typeface="Arial" panose="020B0604020202020204" pitchFamily="34" charset="0"/>
                <a:cs typeface="Arial" panose="020B0604020202020204" pitchFamily="34" charset="0"/>
              </a:rPr>
              <a:t>METODOLOGÍA DE INVESTIGACIÓN</a:t>
            </a:r>
            <a:endParaRPr lang="es-EC" b="1"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1000239780"/>
              </p:ext>
            </p:extLst>
          </p:nvPr>
        </p:nvGraphicFramePr>
        <p:xfrm>
          <a:off x="1524000"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431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575556" y="620688"/>
            <a:ext cx="7776864" cy="1143000"/>
          </a:xfrm>
        </p:spPr>
        <p:txBody>
          <a:bodyPr>
            <a:noAutofit/>
          </a:bodyPr>
          <a:lstStyle/>
          <a:p>
            <a:r>
              <a:rPr lang="es-EC" sz="3800" b="1" dirty="0" smtClean="0">
                <a:latin typeface="Arial" panose="020B0604020202020204" pitchFamily="34" charset="0"/>
                <a:cs typeface="Arial" panose="020B0604020202020204" pitchFamily="34" charset="0"/>
              </a:rPr>
              <a:t>ANÁLISIS E INTERPRETACIÓN DE RESULTADOS</a:t>
            </a:r>
            <a:endParaRPr lang="es-EC" sz="3800" b="1"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899592" y="1600200"/>
            <a:ext cx="7128792" cy="4525963"/>
          </a:xfrm>
        </p:spPr>
        <p:txBody>
          <a:bodyPr/>
          <a:lstStyle/>
          <a:p>
            <a:pPr marL="0" indent="0" algn="ctr">
              <a:buNone/>
            </a:pPr>
            <a:endParaRPr lang="es-EC" b="1" dirty="0" smtClean="0">
              <a:latin typeface="Arial" pitchFamily="34" charset="0"/>
              <a:cs typeface="Arial" pitchFamily="34" charset="0"/>
            </a:endParaRPr>
          </a:p>
          <a:p>
            <a:pPr marL="0" indent="0" algn="ctr">
              <a:buNone/>
            </a:pPr>
            <a:r>
              <a:rPr lang="es-EC" b="1" dirty="0" smtClean="0">
                <a:latin typeface="Arial" pitchFamily="34" charset="0"/>
                <a:cs typeface="Arial" pitchFamily="34" charset="0"/>
              </a:rPr>
              <a:t>ENTREVISTA DIRIGIDA A DOCENTES </a:t>
            </a:r>
            <a:endParaRPr lang="es-EC" b="1"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0921" y="3429000"/>
            <a:ext cx="2216261" cy="256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278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187624" y="980728"/>
            <a:ext cx="6840760" cy="5256584"/>
          </a:xfrm>
        </p:spPr>
        <p:txBody>
          <a:bodyPr>
            <a:normAutofit fontScale="47500" lnSpcReduction="20000"/>
          </a:bodyPr>
          <a:lstStyle/>
          <a:p>
            <a:pPr marL="0" lvl="0" indent="0" algn="just">
              <a:buNone/>
            </a:pPr>
            <a:r>
              <a:rPr lang="es-EC" sz="4200" b="1" dirty="0">
                <a:latin typeface="Arial" pitchFamily="34" charset="0"/>
                <a:cs typeface="Arial" pitchFamily="34" charset="0"/>
              </a:rPr>
              <a:t>¿Cree usted que la conciencia fonológica es una habilidad metalingüística?</a:t>
            </a:r>
            <a:endParaRPr lang="es-ES" sz="4200" dirty="0">
              <a:latin typeface="Arial" pitchFamily="34" charset="0"/>
              <a:cs typeface="Arial" pitchFamily="34" charset="0"/>
            </a:endParaRPr>
          </a:p>
          <a:p>
            <a:pPr marL="0" indent="0" algn="just">
              <a:buNone/>
            </a:pPr>
            <a:r>
              <a:rPr lang="es-EC" sz="4200" b="1" dirty="0">
                <a:latin typeface="Arial" pitchFamily="34" charset="0"/>
                <a:cs typeface="Arial" pitchFamily="34" charset="0"/>
              </a:rPr>
              <a:t> </a:t>
            </a:r>
            <a:endParaRPr lang="es-ES" sz="4200" dirty="0">
              <a:latin typeface="Arial" pitchFamily="34" charset="0"/>
              <a:cs typeface="Arial" pitchFamily="34" charset="0"/>
            </a:endParaRPr>
          </a:p>
          <a:p>
            <a:pPr marL="0" indent="0" algn="just">
              <a:buNone/>
            </a:pPr>
            <a:r>
              <a:rPr lang="es-EC" sz="4200" b="1" dirty="0">
                <a:latin typeface="Arial" pitchFamily="34" charset="0"/>
                <a:cs typeface="Arial" pitchFamily="34" charset="0"/>
              </a:rPr>
              <a:t>Interpretación:</a:t>
            </a:r>
            <a:endParaRPr lang="es-ES" sz="4200" dirty="0">
              <a:latin typeface="Arial" pitchFamily="34" charset="0"/>
              <a:cs typeface="Arial" pitchFamily="34" charset="0"/>
            </a:endParaRPr>
          </a:p>
          <a:p>
            <a:pPr marL="0" indent="0" algn="just">
              <a:buNone/>
            </a:pPr>
            <a:r>
              <a:rPr lang="es-EC" sz="4200" dirty="0">
                <a:latin typeface="Arial" pitchFamily="34" charset="0"/>
                <a:cs typeface="Arial" pitchFamily="34" charset="0"/>
              </a:rPr>
              <a:t> </a:t>
            </a:r>
            <a:endParaRPr lang="es-ES" sz="4200" dirty="0">
              <a:latin typeface="Arial" pitchFamily="34" charset="0"/>
              <a:cs typeface="Arial" pitchFamily="34" charset="0"/>
            </a:endParaRPr>
          </a:p>
          <a:p>
            <a:pPr marL="0" indent="0" algn="just">
              <a:buNone/>
            </a:pPr>
            <a:r>
              <a:rPr lang="es-EC" sz="4200" dirty="0">
                <a:latin typeface="Arial" pitchFamily="34" charset="0"/>
                <a:cs typeface="Arial" pitchFamily="34" charset="0"/>
              </a:rPr>
              <a:t>La docente 1 dijo que sí es una habilidad metalingüística porque </a:t>
            </a:r>
            <a:r>
              <a:rPr lang="es-EC" sz="4200" dirty="0" smtClean="0">
                <a:latin typeface="Arial" pitchFamily="34" charset="0"/>
                <a:cs typeface="Arial" pitchFamily="34" charset="0"/>
              </a:rPr>
              <a:t>son los </a:t>
            </a:r>
            <a:r>
              <a:rPr lang="es-EC" sz="4200" dirty="0">
                <a:latin typeface="Arial" pitchFamily="34" charset="0"/>
                <a:cs typeface="Arial" pitchFamily="34" charset="0"/>
              </a:rPr>
              <a:t>sonidos de los </a:t>
            </a:r>
            <a:r>
              <a:rPr lang="es-EC" sz="4200" dirty="0" smtClean="0">
                <a:latin typeface="Arial" pitchFamily="34" charset="0"/>
                <a:cs typeface="Arial" pitchFamily="34" charset="0"/>
              </a:rPr>
              <a:t>fonemas, </a:t>
            </a:r>
            <a:r>
              <a:rPr lang="es-EC" sz="4200" dirty="0">
                <a:latin typeface="Arial" pitchFamily="34" charset="0"/>
                <a:cs typeface="Arial" pitchFamily="34" charset="0"/>
              </a:rPr>
              <a:t>mientras que la docente 2 dijo que sí porque se aplican dos procesos el cognoscitivo y lingüístico. </a:t>
            </a:r>
            <a:endParaRPr lang="es-ES" sz="4200" dirty="0">
              <a:latin typeface="Arial" pitchFamily="34" charset="0"/>
              <a:cs typeface="Arial" pitchFamily="34" charset="0"/>
            </a:endParaRPr>
          </a:p>
          <a:p>
            <a:pPr marL="0" indent="0" algn="just">
              <a:buNone/>
            </a:pPr>
            <a:r>
              <a:rPr lang="es-EC" sz="4200" b="1" dirty="0">
                <a:latin typeface="Arial" pitchFamily="34" charset="0"/>
                <a:cs typeface="Arial" pitchFamily="34" charset="0"/>
              </a:rPr>
              <a:t> </a:t>
            </a:r>
            <a:endParaRPr lang="es-ES" sz="4200" dirty="0">
              <a:latin typeface="Arial" pitchFamily="34" charset="0"/>
              <a:cs typeface="Arial" pitchFamily="34" charset="0"/>
            </a:endParaRPr>
          </a:p>
          <a:p>
            <a:pPr marL="0" indent="0" algn="just">
              <a:buNone/>
            </a:pPr>
            <a:r>
              <a:rPr lang="es-EC" sz="4200" b="1" dirty="0">
                <a:latin typeface="Arial" pitchFamily="34" charset="0"/>
                <a:cs typeface="Arial" pitchFamily="34" charset="0"/>
              </a:rPr>
              <a:t>Análisis:</a:t>
            </a:r>
            <a:endParaRPr lang="es-ES" sz="4200" dirty="0">
              <a:latin typeface="Arial" pitchFamily="34" charset="0"/>
              <a:cs typeface="Arial" pitchFamily="34" charset="0"/>
            </a:endParaRPr>
          </a:p>
          <a:p>
            <a:pPr marL="0" indent="0" algn="just">
              <a:buNone/>
            </a:pPr>
            <a:r>
              <a:rPr lang="es-EC" sz="4200" dirty="0">
                <a:latin typeface="Arial" pitchFamily="34" charset="0"/>
                <a:cs typeface="Arial" pitchFamily="34" charset="0"/>
              </a:rPr>
              <a:t> </a:t>
            </a:r>
            <a:endParaRPr lang="es-ES" sz="4200" dirty="0">
              <a:latin typeface="Arial" pitchFamily="34" charset="0"/>
              <a:cs typeface="Arial" pitchFamily="34" charset="0"/>
            </a:endParaRPr>
          </a:p>
          <a:p>
            <a:pPr marL="0" indent="0" algn="just">
              <a:buNone/>
            </a:pPr>
            <a:r>
              <a:rPr lang="es-EC" sz="4200" dirty="0">
                <a:latin typeface="Arial" pitchFamily="34" charset="0"/>
                <a:cs typeface="Arial" pitchFamily="34" charset="0"/>
              </a:rPr>
              <a:t>Las docentes </a:t>
            </a:r>
            <a:r>
              <a:rPr lang="es-EC" sz="4200" dirty="0" smtClean="0">
                <a:latin typeface="Arial" pitchFamily="34" charset="0"/>
                <a:cs typeface="Arial" pitchFamily="34" charset="0"/>
              </a:rPr>
              <a:t>parcialmente conocen </a:t>
            </a:r>
            <a:r>
              <a:rPr lang="es-EC" sz="4200" dirty="0">
                <a:latin typeface="Arial" pitchFamily="34" charset="0"/>
                <a:cs typeface="Arial" pitchFamily="34" charset="0"/>
              </a:rPr>
              <a:t>acerca </a:t>
            </a:r>
            <a:r>
              <a:rPr lang="es-EC" sz="4200" dirty="0" smtClean="0">
                <a:latin typeface="Arial" pitchFamily="34" charset="0"/>
                <a:cs typeface="Arial" pitchFamily="34" charset="0"/>
              </a:rPr>
              <a:t>de la conciencia fonológica pues </a:t>
            </a:r>
            <a:r>
              <a:rPr lang="es-EC" sz="4200" dirty="0">
                <a:latin typeface="Arial" pitchFamily="34" charset="0"/>
                <a:cs typeface="Arial" pitchFamily="34" charset="0"/>
              </a:rPr>
              <a:t>sus conocimientos son limitados, </a:t>
            </a:r>
            <a:r>
              <a:rPr lang="es-EC" sz="4200" dirty="0" smtClean="0">
                <a:latin typeface="Arial" pitchFamily="34" charset="0"/>
                <a:cs typeface="Arial" pitchFamily="34" charset="0"/>
              </a:rPr>
              <a:t>debido a que es </a:t>
            </a:r>
            <a:r>
              <a:rPr lang="es-EC" sz="4200" dirty="0">
                <a:latin typeface="Arial" pitchFamily="34" charset="0"/>
                <a:cs typeface="Arial" pitchFamily="34" charset="0"/>
              </a:rPr>
              <a:t>una habilidad metalingüística porque permite reflexionar y manipular los aspectos estructurales del lenguaje hablado.</a:t>
            </a:r>
            <a:endParaRPr lang="es-ES" sz="4200" dirty="0">
              <a:latin typeface="Arial" pitchFamily="34" charset="0"/>
              <a:cs typeface="Arial" pitchFamily="34" charset="0"/>
            </a:endParaRPr>
          </a:p>
          <a:p>
            <a:pPr marL="0" indent="0">
              <a:buNone/>
            </a:pPr>
            <a:endParaRPr lang="es-EC" dirty="0"/>
          </a:p>
        </p:txBody>
      </p:sp>
    </p:spTree>
    <p:extLst>
      <p:ext uri="{BB962C8B-B14F-4D97-AF65-F5344CB8AC3E}">
        <p14:creationId xmlns:p14="http://schemas.microsoft.com/office/powerpoint/2010/main" val="2438209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187624" y="908720"/>
            <a:ext cx="6768752" cy="5217443"/>
          </a:xfrm>
        </p:spPr>
        <p:txBody>
          <a:bodyPr>
            <a:normAutofit fontScale="62500" lnSpcReduction="20000"/>
          </a:bodyPr>
          <a:lstStyle/>
          <a:p>
            <a:pPr marL="0" lvl="0" indent="0" algn="just">
              <a:buNone/>
            </a:pPr>
            <a:r>
              <a:rPr lang="es-EC" b="1" dirty="0">
                <a:latin typeface="Arial" panose="020B0604020202020204" pitchFamily="34" charset="0"/>
                <a:cs typeface="Arial" panose="020B0604020202020204" pitchFamily="34" charset="0"/>
              </a:rPr>
              <a:t>Explique las fases para que los niños tomen conciencia de los fonemas.</a:t>
            </a:r>
            <a:endParaRPr lang="es-ES" dirty="0">
              <a:latin typeface="Arial" panose="020B0604020202020204" pitchFamily="34" charset="0"/>
              <a:cs typeface="Arial" panose="020B0604020202020204" pitchFamily="34" charset="0"/>
            </a:endParaRPr>
          </a:p>
          <a:p>
            <a:pPr marL="0" indent="0" algn="just">
              <a:buNone/>
            </a:pPr>
            <a:r>
              <a:rPr lang="es-EC" b="1"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marL="0" indent="0" algn="just">
              <a:buNone/>
            </a:pPr>
            <a:r>
              <a:rPr lang="es-EC" b="1" dirty="0">
                <a:latin typeface="Arial" panose="020B0604020202020204" pitchFamily="34" charset="0"/>
                <a:cs typeface="Arial" panose="020B0604020202020204" pitchFamily="34" charset="0"/>
              </a:rPr>
              <a:t>Interpretación:</a:t>
            </a:r>
            <a:endParaRPr lang="es-ES" dirty="0">
              <a:latin typeface="Arial" panose="020B0604020202020204" pitchFamily="34" charset="0"/>
              <a:cs typeface="Arial" panose="020B0604020202020204" pitchFamily="34" charset="0"/>
            </a:endParaRPr>
          </a:p>
          <a:p>
            <a:pPr marL="0" indent="0" algn="just">
              <a:buNone/>
            </a:pPr>
            <a:r>
              <a:rPr lang="es-EC" b="1"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marL="0" indent="0" algn="just">
              <a:buNone/>
            </a:pPr>
            <a:r>
              <a:rPr lang="es-EC" dirty="0">
                <a:latin typeface="Arial" panose="020B0604020202020204" pitchFamily="34" charset="0"/>
                <a:cs typeface="Arial" panose="020B0604020202020204" pitchFamily="34" charset="0"/>
              </a:rPr>
              <a:t>La docente 1 expresó que el proceso que se aplica para tomar conciencia de los fonemas es buscar el fonema en estudio, contar los fonemas, formar sílabas, y formar palabras, mientras que la docente 2 manifestó que los niños deben sentir con su dedo las vibraciones o sonido de las cuerdas bucales.</a:t>
            </a:r>
            <a:endParaRPr lang="es-ES" dirty="0">
              <a:latin typeface="Arial" panose="020B0604020202020204" pitchFamily="34" charset="0"/>
              <a:cs typeface="Arial" panose="020B0604020202020204" pitchFamily="34" charset="0"/>
            </a:endParaRPr>
          </a:p>
          <a:p>
            <a:pPr marL="0" indent="0" algn="just">
              <a:buNone/>
            </a:pPr>
            <a:endParaRPr lang="es-ES" dirty="0">
              <a:latin typeface="Arial" panose="020B0604020202020204" pitchFamily="34" charset="0"/>
              <a:cs typeface="Arial" panose="020B0604020202020204" pitchFamily="34" charset="0"/>
            </a:endParaRPr>
          </a:p>
          <a:p>
            <a:pPr marL="0" indent="0" algn="just">
              <a:buNone/>
            </a:pPr>
            <a:r>
              <a:rPr lang="es-EC" b="1" dirty="0" smtClean="0">
                <a:latin typeface="Arial" panose="020B0604020202020204" pitchFamily="34" charset="0"/>
                <a:cs typeface="Arial" panose="020B0604020202020204" pitchFamily="34" charset="0"/>
              </a:rPr>
              <a:t>Análisis</a:t>
            </a:r>
            <a:r>
              <a:rPr lang="es-EC" b="1" dirty="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a:p>
            <a:pPr marL="0" indent="0" algn="just">
              <a:buNone/>
            </a:pPr>
            <a:r>
              <a:rPr lang="es-EC" dirty="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marL="0" indent="0" algn="just">
              <a:buNone/>
            </a:pPr>
            <a:r>
              <a:rPr lang="es-EC" dirty="0">
                <a:latin typeface="Arial" panose="020B0604020202020204" pitchFamily="34" charset="0"/>
                <a:cs typeface="Arial" panose="020B0604020202020204" pitchFamily="34" charset="0"/>
              </a:rPr>
              <a:t>Las docentes parcialmente conocen el proceso que se debe realizar para que los niños tomen conciencia de los fonemas, ya que no consideran las fases de imitación, reproducción y producción.</a:t>
            </a:r>
            <a:endParaRPr lang="es-ES" dirty="0">
              <a:latin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391734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187624" y="692696"/>
            <a:ext cx="6840760" cy="5760640"/>
          </a:xfrm>
        </p:spPr>
        <p:txBody>
          <a:bodyPr>
            <a:normAutofit fontScale="55000" lnSpcReduction="20000"/>
          </a:bodyPr>
          <a:lstStyle/>
          <a:p>
            <a:pPr marL="0" lvl="0" indent="0" algn="just">
              <a:buNone/>
            </a:pPr>
            <a:r>
              <a:rPr lang="es-EC" sz="4200" b="1" dirty="0">
                <a:latin typeface="Arial" pitchFamily="34" charset="0"/>
                <a:cs typeface="Arial" pitchFamily="34" charset="0"/>
              </a:rPr>
              <a:t>¿Qué actividades usted realiza para desarrollar la conciencia fonológica?</a:t>
            </a:r>
            <a:endParaRPr lang="es-ES" sz="4200" dirty="0">
              <a:latin typeface="Arial" pitchFamily="34" charset="0"/>
              <a:cs typeface="Arial" pitchFamily="34" charset="0"/>
            </a:endParaRPr>
          </a:p>
          <a:p>
            <a:pPr marL="0" indent="0" algn="just">
              <a:buNone/>
            </a:pPr>
            <a:r>
              <a:rPr lang="es-EC" sz="4200" b="1" dirty="0">
                <a:latin typeface="Arial" pitchFamily="34" charset="0"/>
                <a:cs typeface="Arial" pitchFamily="34" charset="0"/>
              </a:rPr>
              <a:t> </a:t>
            </a:r>
            <a:endParaRPr lang="es-ES" sz="4200" dirty="0">
              <a:latin typeface="Arial" pitchFamily="34" charset="0"/>
              <a:cs typeface="Arial" pitchFamily="34" charset="0"/>
            </a:endParaRPr>
          </a:p>
          <a:p>
            <a:pPr marL="0" indent="0" algn="just">
              <a:buNone/>
            </a:pPr>
            <a:r>
              <a:rPr lang="es-EC" sz="3400" b="1" dirty="0">
                <a:latin typeface="Arial" panose="020B0604020202020204" pitchFamily="34" charset="0"/>
                <a:cs typeface="Arial" panose="020B0604020202020204" pitchFamily="34" charset="0"/>
              </a:rPr>
              <a:t>Interpretación: </a:t>
            </a:r>
            <a:endParaRPr lang="es-EC" sz="3400" b="1" dirty="0" smtClean="0">
              <a:latin typeface="Arial" panose="020B0604020202020204" pitchFamily="34" charset="0"/>
              <a:cs typeface="Arial" panose="020B0604020202020204" pitchFamily="34" charset="0"/>
            </a:endParaRPr>
          </a:p>
          <a:p>
            <a:pPr marL="0" indent="0" algn="just">
              <a:buNone/>
            </a:pPr>
            <a:endParaRPr lang="es-ES" sz="3400" dirty="0">
              <a:latin typeface="Arial" panose="020B0604020202020204" pitchFamily="34" charset="0"/>
              <a:cs typeface="Arial" panose="020B0604020202020204" pitchFamily="34" charset="0"/>
            </a:endParaRPr>
          </a:p>
          <a:p>
            <a:pPr marL="0" indent="0" algn="just">
              <a:buNone/>
            </a:pPr>
            <a:r>
              <a:rPr lang="es-EC" sz="3400" dirty="0">
                <a:latin typeface="Arial" panose="020B0604020202020204" pitchFamily="34" charset="0"/>
                <a:cs typeface="Arial" panose="020B0604020202020204" pitchFamily="34" charset="0"/>
              </a:rPr>
              <a:t>La docente 1 manifestó que las actividades que realiza </a:t>
            </a:r>
            <a:r>
              <a:rPr lang="es-EC" sz="3400" dirty="0" smtClean="0">
                <a:latin typeface="Arial" panose="020B0604020202020204" pitchFamily="34" charset="0"/>
                <a:cs typeface="Arial" panose="020B0604020202020204" pitchFamily="34" charset="0"/>
              </a:rPr>
              <a:t>para desarrollar </a:t>
            </a:r>
            <a:r>
              <a:rPr lang="es-EC" sz="3400" dirty="0">
                <a:latin typeface="Arial" panose="020B0604020202020204" pitchFamily="34" charset="0"/>
                <a:cs typeface="Arial" panose="020B0604020202020204" pitchFamily="34" charset="0"/>
              </a:rPr>
              <a:t>la conciencia fonológica son: presentar el fonema, canción del fonema en estudio, presentar dibujos impresos o de </a:t>
            </a:r>
            <a:r>
              <a:rPr lang="es-EC" sz="3400" dirty="0" err="1">
                <a:latin typeface="Arial" panose="020B0604020202020204" pitchFamily="34" charset="0"/>
                <a:cs typeface="Arial" panose="020B0604020202020204" pitchFamily="34" charset="0"/>
              </a:rPr>
              <a:t>foami</a:t>
            </a:r>
            <a:r>
              <a:rPr lang="es-EC" sz="3400" dirty="0">
                <a:latin typeface="Arial" panose="020B0604020202020204" pitchFamily="34" charset="0"/>
                <a:cs typeface="Arial" panose="020B0604020202020204" pitchFamily="34" charset="0"/>
              </a:rPr>
              <a:t> que contengan el fonema, mientras que la docente 2 aplica actividades sensoriales como el uso lo del dedo para sentir las vibraciones que emiten los fonemas y allí los niños pueden desarrollar su área lingüística.</a:t>
            </a:r>
            <a:endParaRPr lang="es-ES" sz="3400" dirty="0">
              <a:latin typeface="Arial" panose="020B0604020202020204" pitchFamily="34" charset="0"/>
              <a:cs typeface="Arial" panose="020B0604020202020204" pitchFamily="34" charset="0"/>
            </a:endParaRPr>
          </a:p>
          <a:p>
            <a:pPr marL="0" indent="0" algn="just">
              <a:buNone/>
            </a:pPr>
            <a:r>
              <a:rPr lang="es-EC" sz="3400" dirty="0">
                <a:latin typeface="Arial" panose="020B0604020202020204" pitchFamily="34" charset="0"/>
                <a:cs typeface="Arial" panose="020B0604020202020204" pitchFamily="34" charset="0"/>
              </a:rPr>
              <a:t> </a:t>
            </a:r>
            <a:endParaRPr lang="es-ES" sz="3400" dirty="0">
              <a:latin typeface="Arial" panose="020B0604020202020204" pitchFamily="34" charset="0"/>
              <a:cs typeface="Arial" panose="020B0604020202020204" pitchFamily="34" charset="0"/>
            </a:endParaRPr>
          </a:p>
          <a:p>
            <a:pPr marL="0" indent="0" algn="just">
              <a:buNone/>
            </a:pPr>
            <a:r>
              <a:rPr lang="es-EC" sz="3400" b="1" dirty="0">
                <a:latin typeface="Arial" panose="020B0604020202020204" pitchFamily="34" charset="0"/>
                <a:cs typeface="Arial" panose="020B0604020202020204" pitchFamily="34" charset="0"/>
              </a:rPr>
              <a:t>Análisis: </a:t>
            </a:r>
            <a:endParaRPr lang="es-EC" sz="3400" b="1" dirty="0" smtClean="0">
              <a:latin typeface="Arial" panose="020B0604020202020204" pitchFamily="34" charset="0"/>
              <a:cs typeface="Arial" panose="020B0604020202020204" pitchFamily="34" charset="0"/>
            </a:endParaRPr>
          </a:p>
          <a:p>
            <a:pPr marL="0" indent="0" algn="just">
              <a:buNone/>
            </a:pPr>
            <a:endParaRPr lang="es-ES" sz="3400" dirty="0">
              <a:latin typeface="Arial" panose="020B0604020202020204" pitchFamily="34" charset="0"/>
              <a:cs typeface="Arial" panose="020B0604020202020204" pitchFamily="34" charset="0"/>
            </a:endParaRPr>
          </a:p>
          <a:p>
            <a:pPr marL="0" indent="0" algn="just">
              <a:buNone/>
            </a:pPr>
            <a:r>
              <a:rPr lang="es-EC" sz="3400" dirty="0">
                <a:latin typeface="Arial" panose="020B0604020202020204" pitchFamily="34" charset="0"/>
                <a:cs typeface="Arial" panose="020B0604020202020204" pitchFamily="34" charset="0"/>
              </a:rPr>
              <a:t>Las docentes desconocen todas las estrategias que se pueden utilizar para desarrollar la conciencia fonológica, tomando en cuenta que las actividades que se deben aplicar son: onomatopeyas, búsqueda, unión, conteo, adición y segmentación.</a:t>
            </a:r>
            <a:endParaRPr lang="es-ES" sz="3400" dirty="0">
              <a:latin typeface="Arial" panose="020B0604020202020204" pitchFamily="34" charset="0"/>
              <a:cs typeface="Arial" panose="020B0604020202020204" pitchFamily="34" charset="0"/>
            </a:endParaRPr>
          </a:p>
          <a:p>
            <a:pPr marL="0" indent="0">
              <a:buNone/>
            </a:pPr>
            <a:endParaRPr lang="es-EC" dirty="0"/>
          </a:p>
        </p:txBody>
      </p:sp>
    </p:spTree>
    <p:extLst>
      <p:ext uri="{BB962C8B-B14F-4D97-AF65-F5344CB8AC3E}">
        <p14:creationId xmlns:p14="http://schemas.microsoft.com/office/powerpoint/2010/main" val="391734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83567" y="1124744"/>
            <a:ext cx="7643192" cy="1575048"/>
          </a:xfrm>
        </p:spPr>
        <p:txBody>
          <a:bodyPr>
            <a:noAutofit/>
          </a:bodyPr>
          <a:lstStyle/>
          <a:p>
            <a:r>
              <a:rPr lang="es-EC" sz="3200" b="1" dirty="0" smtClean="0">
                <a:latin typeface="Arial" panose="020B0604020202020204" pitchFamily="34" charset="0"/>
                <a:cs typeface="Arial" panose="020B0604020202020204" pitchFamily="34" charset="0"/>
              </a:rPr>
              <a:t>GUÍA DE OBSERVACIÓN </a:t>
            </a:r>
            <a:br>
              <a:rPr lang="es-EC" sz="3200" b="1" dirty="0" smtClean="0">
                <a:latin typeface="Arial" panose="020B0604020202020204" pitchFamily="34" charset="0"/>
                <a:cs typeface="Arial" panose="020B0604020202020204" pitchFamily="34" charset="0"/>
              </a:rPr>
            </a:br>
            <a:r>
              <a:rPr lang="es-EC" sz="3200" b="1" dirty="0" smtClean="0">
                <a:latin typeface="Arial" panose="020B0604020202020204" pitchFamily="34" charset="0"/>
                <a:cs typeface="Arial" panose="020B0604020202020204" pitchFamily="34" charset="0"/>
              </a:rPr>
              <a:t/>
            </a:r>
            <a:br>
              <a:rPr lang="es-EC" sz="3200" b="1" dirty="0" smtClean="0">
                <a:latin typeface="Arial" panose="020B0604020202020204" pitchFamily="34" charset="0"/>
                <a:cs typeface="Arial" panose="020B0604020202020204" pitchFamily="34" charset="0"/>
              </a:rPr>
            </a:br>
            <a:r>
              <a:rPr lang="es-EC" sz="3200" b="1" dirty="0" smtClean="0">
                <a:latin typeface="Arial" panose="020B0604020202020204" pitchFamily="34" charset="0"/>
                <a:cs typeface="Arial" panose="020B0604020202020204" pitchFamily="34" charset="0"/>
              </a:rPr>
              <a:t>DIRIGIDA A NIÑOS DE 5 A 6 AÑOS</a:t>
            </a:r>
            <a:endParaRPr lang="es-EC" sz="32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2303747" y="2996952"/>
            <a:ext cx="4536505" cy="2621657"/>
          </a:xfrm>
          <a:prstGeom prst="rect">
            <a:avLst/>
          </a:prstGeom>
          <a:ln>
            <a:noFill/>
          </a:ln>
          <a:effectLst>
            <a:softEdge rad="112500"/>
          </a:effectLst>
        </p:spPr>
      </p:pic>
    </p:spTree>
    <p:extLst>
      <p:ext uri="{BB962C8B-B14F-4D97-AF65-F5344CB8AC3E}">
        <p14:creationId xmlns:p14="http://schemas.microsoft.com/office/powerpoint/2010/main" val="391734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043608" y="623313"/>
            <a:ext cx="7643192" cy="5217443"/>
          </a:xfrm>
        </p:spPr>
        <p:txBody>
          <a:bodyPr/>
          <a:lstStyle/>
          <a:p>
            <a:pPr marL="0" lvl="0" indent="0">
              <a:buNone/>
            </a:pPr>
            <a:r>
              <a:rPr lang="es-EC" sz="2400" b="1" dirty="0"/>
              <a:t>Cuenta los fonemas que hay en la palabra casas.</a:t>
            </a:r>
            <a:endParaRPr lang="es-EC" sz="2400" dirty="0"/>
          </a:p>
          <a:p>
            <a:pPr marL="0" indent="0">
              <a:buNone/>
            </a:pPr>
            <a:r>
              <a:rPr lang="es-EC" sz="2400" b="1" dirty="0" smtClean="0"/>
              <a:t> </a:t>
            </a:r>
            <a:endParaRPr lang="es-ES" sz="2400" dirty="0" smtClean="0"/>
          </a:p>
          <a:p>
            <a:pPr marL="0" indent="0">
              <a:buNone/>
            </a:pPr>
            <a:r>
              <a:rPr lang="es-EC" b="1" dirty="0"/>
              <a:t> </a:t>
            </a:r>
            <a:endParaRPr lang="es-EC" dirty="0"/>
          </a:p>
        </p:txBody>
      </p:sp>
      <p:sp>
        <p:nvSpPr>
          <p:cNvPr id="12" name="CuadroTexto 11"/>
          <p:cNvSpPr txBox="1"/>
          <p:nvPr/>
        </p:nvSpPr>
        <p:spPr>
          <a:xfrm>
            <a:off x="4393821" y="3069600"/>
            <a:ext cx="3710340" cy="3816429"/>
          </a:xfrm>
          <a:prstGeom prst="rect">
            <a:avLst/>
          </a:prstGeom>
          <a:noFill/>
        </p:spPr>
        <p:txBody>
          <a:bodyPr wrap="square" rtlCol="0">
            <a:spAutoFit/>
          </a:bodyPr>
          <a:lstStyle/>
          <a:p>
            <a:pPr algn="just"/>
            <a:r>
              <a:rPr lang="es-EC" sz="1600" b="1" dirty="0">
                <a:latin typeface="Arial" panose="020B0604020202020204" pitchFamily="34" charset="0"/>
                <a:cs typeface="Arial" panose="020B0604020202020204" pitchFamily="34" charset="0"/>
              </a:rPr>
              <a:t>Interpretación:</a:t>
            </a:r>
            <a:endParaRPr lang="es-EC" sz="1600" dirty="0">
              <a:latin typeface="Arial" panose="020B0604020202020204" pitchFamily="34" charset="0"/>
              <a:cs typeface="Arial" panose="020B0604020202020204" pitchFamily="34" charset="0"/>
            </a:endParaRPr>
          </a:p>
          <a:p>
            <a:pPr algn="just"/>
            <a:r>
              <a:rPr lang="es-EC" sz="1600" dirty="0">
                <a:latin typeface="Arial" panose="020B0604020202020204" pitchFamily="34" charset="0"/>
                <a:cs typeface="Arial" panose="020B0604020202020204" pitchFamily="34" charset="0"/>
              </a:rPr>
              <a:t>El 73.75% de los niños NO cuenta los fonemas de la palabra casas, mientras que el 26.25% SI lo logró.</a:t>
            </a:r>
          </a:p>
          <a:p>
            <a:pPr algn="just"/>
            <a:r>
              <a:rPr lang="es-EC" sz="1600" dirty="0">
                <a:latin typeface="Arial" panose="020B0604020202020204" pitchFamily="34" charset="0"/>
                <a:cs typeface="Arial" panose="020B0604020202020204" pitchFamily="34" charset="0"/>
              </a:rPr>
              <a:t> </a:t>
            </a:r>
          </a:p>
          <a:p>
            <a:pPr algn="just"/>
            <a:r>
              <a:rPr lang="es-EC" sz="1600" b="1" dirty="0">
                <a:latin typeface="Arial" panose="020B0604020202020204" pitchFamily="34" charset="0"/>
                <a:cs typeface="Arial" panose="020B0604020202020204" pitchFamily="34" charset="0"/>
              </a:rPr>
              <a:t>Análisis:</a:t>
            </a:r>
            <a:endParaRPr lang="es-EC" sz="1600" dirty="0">
              <a:latin typeface="Arial" panose="020B0604020202020204" pitchFamily="34" charset="0"/>
              <a:cs typeface="Arial" panose="020B0604020202020204" pitchFamily="34" charset="0"/>
            </a:endParaRPr>
          </a:p>
          <a:p>
            <a:pPr algn="just"/>
            <a:r>
              <a:rPr lang="es-EC" sz="1600" dirty="0">
                <a:latin typeface="Arial" panose="020B0604020202020204" pitchFamily="34" charset="0"/>
                <a:cs typeface="Arial" panose="020B0604020202020204" pitchFamily="34" charset="0"/>
              </a:rPr>
              <a:t>Por lo tanto se puede decir que más de la mitad de la población no logró contar los fonemas que hay en la palabra casas correctamente, de ese modo se puede evidenciar que pocos niños han logrado desarrollar esta actividad.</a:t>
            </a:r>
          </a:p>
          <a:p>
            <a:pPr algn="just"/>
            <a:r>
              <a:rPr lang="es-EC" sz="1600" dirty="0" smtClean="0">
                <a:latin typeface="Arial" panose="020B0604020202020204" pitchFamily="34" charset="0"/>
                <a:cs typeface="Arial" panose="020B0604020202020204" pitchFamily="34" charset="0"/>
              </a:rPr>
              <a:t>.</a:t>
            </a:r>
            <a:endParaRPr lang="es-ES" sz="1600" dirty="0" smtClean="0">
              <a:latin typeface="Arial" panose="020B0604020202020204" pitchFamily="34" charset="0"/>
              <a:cs typeface="Arial" panose="020B0604020202020204" pitchFamily="34" charset="0"/>
            </a:endParaRPr>
          </a:p>
          <a:p>
            <a:endParaRPr lang="es-E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26" t="40411" r="26833" b="37001"/>
          <a:stretch/>
        </p:blipFill>
        <p:spPr bwMode="auto">
          <a:xfrm>
            <a:off x="1843544" y="1364009"/>
            <a:ext cx="5456911" cy="165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487" t="50000" r="28855" b="18151"/>
          <a:stretch/>
        </p:blipFill>
        <p:spPr bwMode="auto">
          <a:xfrm>
            <a:off x="1225469" y="3108436"/>
            <a:ext cx="3168352"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577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457200" y="623313"/>
            <a:ext cx="8229600" cy="5217443"/>
          </a:xfrm>
        </p:spPr>
        <p:txBody>
          <a:bodyPr/>
          <a:lstStyle/>
          <a:p>
            <a:pPr marL="0" lvl="0" indent="0" algn="ctr">
              <a:buNone/>
            </a:pPr>
            <a:r>
              <a:rPr lang="es-EC" sz="2000" b="1" dirty="0">
                <a:latin typeface="Arial" panose="020B0604020202020204" pitchFamily="34" charset="0"/>
                <a:cs typeface="Arial" panose="020B0604020202020204" pitchFamily="34" charset="0"/>
              </a:rPr>
              <a:t>Indica y menciona un objeto que inicie con el fonema /l</a:t>
            </a:r>
            <a:r>
              <a:rPr lang="es-EC" sz="2000" b="1"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a:p>
            <a:pPr marL="0" indent="0">
              <a:buNone/>
            </a:pPr>
            <a:r>
              <a:rPr lang="es-EC" sz="2400" b="1" dirty="0"/>
              <a:t> </a:t>
            </a:r>
            <a:endParaRPr lang="es-ES" sz="2400" dirty="0"/>
          </a:p>
          <a:p>
            <a:pPr marL="0" indent="0">
              <a:buNone/>
            </a:pPr>
            <a:r>
              <a:rPr lang="es-EC" b="1" dirty="0"/>
              <a:t> </a:t>
            </a:r>
            <a:endParaRPr lang="es-EC" dirty="0"/>
          </a:p>
        </p:txBody>
      </p:sp>
      <p:sp>
        <p:nvSpPr>
          <p:cNvPr id="12" name="CuadroTexto 11"/>
          <p:cNvSpPr txBox="1"/>
          <p:nvPr/>
        </p:nvSpPr>
        <p:spPr>
          <a:xfrm>
            <a:off x="4062870" y="3069600"/>
            <a:ext cx="4041291" cy="3077766"/>
          </a:xfrm>
          <a:prstGeom prst="rect">
            <a:avLst/>
          </a:prstGeom>
          <a:noFill/>
        </p:spPr>
        <p:txBody>
          <a:bodyPr wrap="square" rtlCol="0">
            <a:spAutoFit/>
          </a:bodyPr>
          <a:lstStyle/>
          <a:p>
            <a:pPr algn="just"/>
            <a:r>
              <a:rPr lang="es-EC" sz="1600" b="1" dirty="0">
                <a:latin typeface="Arial" panose="020B0604020202020204" pitchFamily="34" charset="0"/>
                <a:cs typeface="Arial" panose="020B0604020202020204" pitchFamily="34" charset="0"/>
              </a:rPr>
              <a:t>Interpretación: </a:t>
            </a:r>
            <a:endParaRPr lang="es-ES" sz="1600" dirty="0">
              <a:latin typeface="Arial" panose="020B0604020202020204" pitchFamily="34" charset="0"/>
              <a:cs typeface="Arial" panose="020B0604020202020204" pitchFamily="34" charset="0"/>
            </a:endParaRPr>
          </a:p>
          <a:p>
            <a:pPr algn="just"/>
            <a:r>
              <a:rPr lang="es-EC" sz="1600" dirty="0">
                <a:latin typeface="Arial" panose="020B0604020202020204" pitchFamily="34" charset="0"/>
                <a:cs typeface="Arial" panose="020B0604020202020204" pitchFamily="34" charset="0"/>
              </a:rPr>
              <a:t>     El 82.50% de los niños NO puede indicar y mencionar un objeto que inicie con el fonema /</a:t>
            </a:r>
            <a:r>
              <a:rPr lang="es-EC" sz="1600" dirty="0" err="1">
                <a:latin typeface="Arial" panose="020B0604020202020204" pitchFamily="34" charset="0"/>
                <a:cs typeface="Arial" panose="020B0604020202020204" pitchFamily="34" charset="0"/>
              </a:rPr>
              <a:t>l/</a:t>
            </a:r>
            <a:r>
              <a:rPr lang="es-EC" sz="1600" dirty="0">
                <a:latin typeface="Arial" panose="020B0604020202020204" pitchFamily="34" charset="0"/>
                <a:cs typeface="Arial" panose="020B0604020202020204" pitchFamily="34" charset="0"/>
              </a:rPr>
              <a:t> mientras que el 17.50% SI lo logró.</a:t>
            </a:r>
            <a:endParaRPr lang="es-ES" sz="1600" dirty="0">
              <a:latin typeface="Arial" panose="020B0604020202020204" pitchFamily="34" charset="0"/>
              <a:cs typeface="Arial" panose="020B0604020202020204" pitchFamily="34" charset="0"/>
            </a:endParaRPr>
          </a:p>
          <a:p>
            <a:pPr algn="just"/>
            <a:r>
              <a:rPr lang="es-EC" sz="1600" b="1"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a:p>
            <a:pPr algn="just"/>
            <a:r>
              <a:rPr lang="es-EC" sz="1600" b="1" dirty="0">
                <a:latin typeface="Arial" panose="020B0604020202020204" pitchFamily="34" charset="0"/>
                <a:cs typeface="Arial" panose="020B0604020202020204" pitchFamily="34" charset="0"/>
              </a:rPr>
              <a:t>Análisis:</a:t>
            </a:r>
            <a:endParaRPr lang="es-ES" sz="1600" dirty="0">
              <a:latin typeface="Arial" panose="020B0604020202020204" pitchFamily="34" charset="0"/>
              <a:cs typeface="Arial" panose="020B0604020202020204" pitchFamily="34" charset="0"/>
            </a:endParaRPr>
          </a:p>
          <a:p>
            <a:pPr algn="just"/>
            <a:r>
              <a:rPr lang="es-EC" sz="1600" b="1" dirty="0">
                <a:latin typeface="Arial" panose="020B0604020202020204" pitchFamily="34" charset="0"/>
                <a:cs typeface="Arial" panose="020B0604020202020204" pitchFamily="34" charset="0"/>
              </a:rPr>
              <a:t>     </a:t>
            </a:r>
            <a:r>
              <a:rPr lang="es-EC" sz="1600" dirty="0">
                <a:latin typeface="Arial" panose="020B0604020202020204" pitchFamily="34" charset="0"/>
                <a:cs typeface="Arial" panose="020B0604020202020204" pitchFamily="34" charset="0"/>
              </a:rPr>
              <a:t>La mayoría de los niños no pueden buscar un objeto dentro de su entorno con el fonema /l/, lo que demuestra que no tienen claro el sonido que emite esta </a:t>
            </a:r>
            <a:r>
              <a:rPr lang="es-EC" sz="1600" dirty="0" smtClean="0">
                <a:latin typeface="Arial" panose="020B0604020202020204" pitchFamily="34" charset="0"/>
                <a:cs typeface="Arial" panose="020B0604020202020204" pitchFamily="34" charset="0"/>
              </a:rPr>
              <a:t>letra</a:t>
            </a:r>
            <a:r>
              <a:rPr lang="es-EC" sz="1600" dirty="0">
                <a:latin typeface="Arial" panose="020B0604020202020204" pitchFamily="34" charset="0"/>
                <a:cs typeface="Arial" panose="020B0604020202020204" pitchFamily="34" charset="0"/>
              </a:rPr>
              <a:t>.</a:t>
            </a:r>
            <a:endParaRPr lang="es-ES" sz="1600" dirty="0" smtClean="0">
              <a:latin typeface="Arial" panose="020B0604020202020204" pitchFamily="34" charset="0"/>
              <a:cs typeface="Arial" panose="020B0604020202020204" pitchFamily="34" charset="0"/>
            </a:endParaRPr>
          </a:p>
          <a:p>
            <a:endParaRPr lang="es-ES" dirty="0"/>
          </a:p>
        </p:txBody>
      </p:sp>
      <p:pic>
        <p:nvPicPr>
          <p:cNvPr id="2" name="Imagen 1"/>
          <p:cNvPicPr>
            <a:picLocks noChangeAspect="1"/>
          </p:cNvPicPr>
          <p:nvPr/>
        </p:nvPicPr>
        <p:blipFill>
          <a:blip r:embed="rId3"/>
          <a:stretch>
            <a:fillRect/>
          </a:stretch>
        </p:blipFill>
        <p:spPr>
          <a:xfrm>
            <a:off x="1763688" y="1340768"/>
            <a:ext cx="5220429" cy="1656184"/>
          </a:xfrm>
          <a:prstGeom prst="rect">
            <a:avLst/>
          </a:prstGeom>
        </p:spPr>
      </p:pic>
      <p:pic>
        <p:nvPicPr>
          <p:cNvPr id="4" name="Imagen 3"/>
          <p:cNvPicPr>
            <a:picLocks noChangeAspect="1"/>
          </p:cNvPicPr>
          <p:nvPr/>
        </p:nvPicPr>
        <p:blipFill>
          <a:blip r:embed="rId4"/>
          <a:stretch>
            <a:fillRect/>
          </a:stretch>
        </p:blipFill>
        <p:spPr>
          <a:xfrm>
            <a:off x="1301414" y="3189944"/>
            <a:ext cx="2761456" cy="2991744"/>
          </a:xfrm>
          <a:prstGeom prst="rect">
            <a:avLst/>
          </a:prstGeom>
        </p:spPr>
      </p:pic>
    </p:spTree>
    <p:extLst>
      <p:ext uri="{BB962C8B-B14F-4D97-AF65-F5344CB8AC3E}">
        <p14:creationId xmlns:p14="http://schemas.microsoft.com/office/powerpoint/2010/main" val="483719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717453" y="969791"/>
            <a:ext cx="7442049" cy="1143000"/>
          </a:xfrm>
        </p:spPr>
        <p:txBody>
          <a:bodyPr>
            <a:normAutofit fontScale="90000"/>
          </a:bodyPr>
          <a:lstStyle/>
          <a:p>
            <a:r>
              <a:rPr lang="es-EC" sz="2400" b="1" dirty="0">
                <a:latin typeface="Arial" panose="020B0604020202020204" pitchFamily="34" charset="0"/>
                <a:cs typeface="Arial" panose="020B0604020202020204" pitchFamily="34" charset="0"/>
              </a:rPr>
              <a:t>Menciona la palabra que queda si le quitamos el fonema /c/, a la palabra </a:t>
            </a:r>
            <a:r>
              <a:rPr lang="es-EC" sz="2400" b="1" dirty="0" smtClean="0">
                <a:latin typeface="Arial" panose="020B0604020202020204" pitchFamily="34" charset="0"/>
                <a:cs typeface="Arial" panose="020B0604020202020204" pitchFamily="34" charset="0"/>
              </a:rPr>
              <a:t>caro</a:t>
            </a:r>
            <a:r>
              <a:rPr lang="es-ES" sz="2400" dirty="0"/>
              <a:t/>
            </a:r>
            <a:br>
              <a:rPr lang="es-ES" sz="2400" dirty="0"/>
            </a:br>
            <a:r>
              <a:rPr lang="es-ES" dirty="0"/>
              <a:t/>
            </a:r>
            <a:br>
              <a:rPr lang="es-ES" dirty="0"/>
            </a:br>
            <a:endParaRPr lang="es-EC" dirty="0"/>
          </a:p>
        </p:txBody>
      </p:sp>
      <p:sp>
        <p:nvSpPr>
          <p:cNvPr id="6" name="CuadroTexto 5"/>
          <p:cNvSpPr txBox="1"/>
          <p:nvPr/>
        </p:nvSpPr>
        <p:spPr>
          <a:xfrm>
            <a:off x="4211960" y="3436797"/>
            <a:ext cx="3803526" cy="3108543"/>
          </a:xfrm>
          <a:prstGeom prst="rect">
            <a:avLst/>
          </a:prstGeom>
          <a:noFill/>
        </p:spPr>
        <p:txBody>
          <a:bodyPr wrap="square" rtlCol="0">
            <a:spAutoFit/>
          </a:bodyPr>
          <a:lstStyle/>
          <a:p>
            <a:pPr algn="just"/>
            <a:r>
              <a:rPr lang="es-EC" sz="1600" b="1" dirty="0">
                <a:latin typeface="Arial" panose="020B0604020202020204" pitchFamily="34" charset="0"/>
                <a:cs typeface="Arial" panose="020B0604020202020204" pitchFamily="34" charset="0"/>
              </a:rPr>
              <a:t>Interpretación: </a:t>
            </a:r>
            <a:endParaRPr lang="es-ES" sz="1600" dirty="0">
              <a:latin typeface="Arial" panose="020B0604020202020204" pitchFamily="34" charset="0"/>
              <a:cs typeface="Arial" panose="020B0604020202020204" pitchFamily="34" charset="0"/>
            </a:endParaRPr>
          </a:p>
          <a:p>
            <a:pPr algn="just"/>
            <a:r>
              <a:rPr lang="es-EC" sz="1600" dirty="0">
                <a:latin typeface="Arial" panose="020B0604020202020204" pitchFamily="34" charset="0"/>
                <a:cs typeface="Arial" panose="020B0604020202020204" pitchFamily="34" charset="0"/>
              </a:rPr>
              <a:t>     El 81.25% de los niños NO menciona la palabra aro, mientras que el 18.75% SI lo logró.</a:t>
            </a:r>
            <a:endParaRPr lang="es-ES" sz="1600" dirty="0">
              <a:latin typeface="Arial" panose="020B0604020202020204" pitchFamily="34" charset="0"/>
              <a:cs typeface="Arial" panose="020B0604020202020204" pitchFamily="34" charset="0"/>
            </a:endParaRPr>
          </a:p>
          <a:p>
            <a:pPr algn="just"/>
            <a:r>
              <a:rPr lang="es-EC" sz="1600" b="1" dirty="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a:p>
            <a:pPr algn="just"/>
            <a:r>
              <a:rPr lang="es-EC" sz="1600" b="1" dirty="0">
                <a:latin typeface="Arial" panose="020B0604020202020204" pitchFamily="34" charset="0"/>
                <a:cs typeface="Arial" panose="020B0604020202020204" pitchFamily="34" charset="0"/>
              </a:rPr>
              <a:t>Análisis:</a:t>
            </a:r>
            <a:endParaRPr lang="es-ES" sz="1600" dirty="0">
              <a:latin typeface="Arial" panose="020B0604020202020204" pitchFamily="34" charset="0"/>
              <a:cs typeface="Arial" panose="020B0604020202020204" pitchFamily="34" charset="0"/>
            </a:endParaRPr>
          </a:p>
          <a:p>
            <a:pPr algn="just"/>
            <a:r>
              <a:rPr lang="es-EC" sz="1600" dirty="0">
                <a:latin typeface="Arial" panose="020B0604020202020204" pitchFamily="34" charset="0"/>
                <a:cs typeface="Arial" panose="020B0604020202020204" pitchFamily="34" charset="0"/>
              </a:rPr>
              <a:t>Por lo tanto se puede </a:t>
            </a:r>
            <a:r>
              <a:rPr lang="es-EC" sz="1600" dirty="0" smtClean="0">
                <a:latin typeface="Arial" panose="020B0604020202020204" pitchFamily="34" charset="0"/>
                <a:cs typeface="Arial" panose="020B0604020202020204" pitchFamily="34" charset="0"/>
              </a:rPr>
              <a:t>decir </a:t>
            </a:r>
            <a:r>
              <a:rPr lang="es-EC" sz="1600" dirty="0">
                <a:latin typeface="Arial" panose="020B0604020202020204" pitchFamily="34" charset="0"/>
                <a:cs typeface="Arial" panose="020B0604020202020204" pitchFamily="34" charset="0"/>
              </a:rPr>
              <a:t>que la mayoría de los niños no pueden segmentar el fonema inicial de una palabra, permitiendo así crear una </a:t>
            </a:r>
            <a:r>
              <a:rPr lang="es-EC" sz="1600" dirty="0" smtClean="0">
                <a:latin typeface="Arial" panose="020B0604020202020204" pitchFamily="34" charset="0"/>
                <a:cs typeface="Arial" panose="020B0604020202020204" pitchFamily="34" charset="0"/>
              </a:rPr>
              <a:t>nueva</a:t>
            </a:r>
            <a:r>
              <a:rPr lang="es-EC" sz="1600" dirty="0">
                <a:latin typeface="Arial" panose="020B0604020202020204" pitchFamily="34" charset="0"/>
                <a:cs typeface="Arial" panose="020B0604020202020204" pitchFamily="34" charset="0"/>
              </a:rPr>
              <a:t>.</a:t>
            </a:r>
            <a:r>
              <a:rPr lang="es-EC" dirty="0"/>
              <a:t> </a:t>
            </a:r>
            <a:endParaRPr lang="es-ES" dirty="0"/>
          </a:p>
          <a:p>
            <a:endParaRPr lang="es-ES" dirty="0"/>
          </a:p>
        </p:txBody>
      </p:sp>
      <p:pic>
        <p:nvPicPr>
          <p:cNvPr id="7" name="Imagen 6"/>
          <p:cNvPicPr>
            <a:picLocks noChangeAspect="1"/>
          </p:cNvPicPr>
          <p:nvPr/>
        </p:nvPicPr>
        <p:blipFill>
          <a:blip r:embed="rId3"/>
          <a:stretch>
            <a:fillRect/>
          </a:stretch>
        </p:blipFill>
        <p:spPr>
          <a:xfrm>
            <a:off x="1833026" y="1325642"/>
            <a:ext cx="5210902" cy="1743318"/>
          </a:xfrm>
          <a:prstGeom prst="rect">
            <a:avLst/>
          </a:prstGeom>
        </p:spPr>
      </p:pic>
      <p:pic>
        <p:nvPicPr>
          <p:cNvPr id="8" name="Imagen 7"/>
          <p:cNvPicPr>
            <a:picLocks noChangeAspect="1"/>
          </p:cNvPicPr>
          <p:nvPr/>
        </p:nvPicPr>
        <p:blipFill>
          <a:blip r:embed="rId4"/>
          <a:stretch>
            <a:fillRect/>
          </a:stretch>
        </p:blipFill>
        <p:spPr>
          <a:xfrm>
            <a:off x="1331640" y="3499996"/>
            <a:ext cx="2880320" cy="2598782"/>
          </a:xfrm>
          <a:prstGeom prst="rect">
            <a:avLst/>
          </a:prstGeom>
        </p:spPr>
      </p:pic>
    </p:spTree>
    <p:extLst>
      <p:ext uri="{BB962C8B-B14F-4D97-AF65-F5344CB8AC3E}">
        <p14:creationId xmlns:p14="http://schemas.microsoft.com/office/powerpoint/2010/main" val="512328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692696"/>
            <a:ext cx="8568952" cy="1143000"/>
          </a:xfrm>
        </p:spPr>
        <p:txBody>
          <a:bodyPr>
            <a:noAutofit/>
          </a:bodyPr>
          <a:lstStyle/>
          <a:p>
            <a:r>
              <a:rPr lang="es-EC" sz="4300" b="1" dirty="0" smtClean="0">
                <a:latin typeface="Arial" panose="020B0604020202020204" pitchFamily="34" charset="0"/>
                <a:cs typeface="Arial" panose="020B0604020202020204" pitchFamily="34" charset="0"/>
              </a:rPr>
              <a:t>PROBLEMA DE INVESTIGACIÓN</a:t>
            </a:r>
            <a:endParaRPr lang="es-EC" sz="4300" b="1"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11766810"/>
              </p:ext>
            </p:extLst>
          </p:nvPr>
        </p:nvGraphicFramePr>
        <p:xfrm>
          <a:off x="421920" y="1988840"/>
          <a:ext cx="822960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1919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759504" y="989122"/>
            <a:ext cx="7357646" cy="1143000"/>
          </a:xfrm>
        </p:spPr>
        <p:txBody>
          <a:bodyPr>
            <a:normAutofit fontScale="90000"/>
          </a:bodyPr>
          <a:lstStyle/>
          <a:p>
            <a:r>
              <a:rPr lang="es-EC" sz="2400" b="1" dirty="0">
                <a:latin typeface="Arial" panose="020B0604020202020204" pitchFamily="34" charset="0"/>
                <a:cs typeface="Arial" panose="020B0604020202020204" pitchFamily="34" charset="0"/>
              </a:rPr>
              <a:t>Menciona que palabra quedaría si le agregamos al final el fonema /s/ a la palabra </a:t>
            </a:r>
            <a:r>
              <a:rPr lang="es-EC" sz="2400" b="1" dirty="0" smtClean="0">
                <a:latin typeface="Arial" panose="020B0604020202020204" pitchFamily="34" charset="0"/>
                <a:cs typeface="Arial" panose="020B0604020202020204" pitchFamily="34" charset="0"/>
              </a:rPr>
              <a:t>lobo</a:t>
            </a:r>
            <a:r>
              <a:rPr lang="es-ES" sz="2400" dirty="0"/>
              <a:t/>
            </a:r>
            <a:br>
              <a:rPr lang="es-ES" sz="2400" dirty="0"/>
            </a:br>
            <a:r>
              <a:rPr lang="es-ES" dirty="0"/>
              <a:t/>
            </a:r>
            <a:br>
              <a:rPr lang="es-ES" dirty="0"/>
            </a:br>
            <a:endParaRPr lang="es-EC" dirty="0"/>
          </a:p>
        </p:txBody>
      </p:sp>
      <p:sp>
        <p:nvSpPr>
          <p:cNvPr id="8" name="CuadroTexto 7"/>
          <p:cNvSpPr txBox="1"/>
          <p:nvPr/>
        </p:nvSpPr>
        <p:spPr>
          <a:xfrm>
            <a:off x="4283968" y="3338662"/>
            <a:ext cx="3833182" cy="3447098"/>
          </a:xfrm>
          <a:prstGeom prst="rect">
            <a:avLst/>
          </a:prstGeom>
          <a:noFill/>
        </p:spPr>
        <p:txBody>
          <a:bodyPr wrap="square" rtlCol="0">
            <a:spAutoFit/>
          </a:bodyPr>
          <a:lstStyle/>
          <a:p>
            <a:pPr algn="just"/>
            <a:r>
              <a:rPr lang="es-EC" sz="1400" b="1" dirty="0">
                <a:latin typeface="Arial" panose="020B0604020202020204" pitchFamily="34" charset="0"/>
                <a:cs typeface="Arial" panose="020B0604020202020204" pitchFamily="34" charset="0"/>
              </a:rPr>
              <a:t>Interpretación: </a:t>
            </a:r>
            <a:endParaRPr lang="es-ES" sz="1400" b="1" dirty="0">
              <a:latin typeface="Arial" panose="020B0604020202020204" pitchFamily="34" charset="0"/>
              <a:cs typeface="Arial" panose="020B0604020202020204" pitchFamily="34" charset="0"/>
            </a:endParaRPr>
          </a:p>
          <a:p>
            <a:pPr algn="just"/>
            <a:r>
              <a:rPr lang="es-EC" sz="1400" dirty="0">
                <a:latin typeface="Arial" panose="020B0604020202020204" pitchFamily="34" charset="0"/>
                <a:cs typeface="Arial" panose="020B0604020202020204" pitchFamily="34" charset="0"/>
              </a:rPr>
              <a:t>El 67.50% de los niños NO menciona la palabra lobos mientras que el 32.50% SI lo logró.</a:t>
            </a:r>
            <a:endParaRPr lang="es-ES" sz="1400" dirty="0">
              <a:latin typeface="Arial" panose="020B0604020202020204" pitchFamily="34" charset="0"/>
              <a:cs typeface="Arial" panose="020B0604020202020204" pitchFamily="34" charset="0"/>
            </a:endParaRPr>
          </a:p>
          <a:p>
            <a:pPr algn="just"/>
            <a:r>
              <a:rPr lang="es-EC" sz="1400" b="1" dirty="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a:p>
            <a:pPr algn="just"/>
            <a:r>
              <a:rPr lang="es-EC" sz="1400" b="1" dirty="0">
                <a:latin typeface="Arial" panose="020B0604020202020204" pitchFamily="34" charset="0"/>
                <a:cs typeface="Arial" panose="020B0604020202020204" pitchFamily="34" charset="0"/>
              </a:rPr>
              <a:t>Análisis:</a:t>
            </a:r>
            <a:endParaRPr lang="es-ES" sz="1400" dirty="0">
              <a:latin typeface="Arial" panose="020B0604020202020204" pitchFamily="34" charset="0"/>
              <a:cs typeface="Arial" panose="020B0604020202020204" pitchFamily="34" charset="0"/>
            </a:endParaRPr>
          </a:p>
          <a:p>
            <a:pPr algn="just"/>
            <a:r>
              <a:rPr lang="es-EC" sz="1400" dirty="0">
                <a:latin typeface="Arial" panose="020B0604020202020204" pitchFamily="34" charset="0"/>
                <a:cs typeface="Arial" panose="020B0604020202020204" pitchFamily="34" charset="0"/>
              </a:rPr>
              <a:t>Se puede evidenciar que la mayoría de los niños no pueden añadir un fonema al final de una palabra, de este modo se puede decir que inclusive las maestras no aplican actividades encaminadas a la adición de fonemas, lo que hace que los niños presenten </a:t>
            </a:r>
            <a:r>
              <a:rPr lang="es-EC" sz="1400" dirty="0" smtClean="0">
                <a:latin typeface="Arial" panose="020B0604020202020204" pitchFamily="34" charset="0"/>
                <a:cs typeface="Arial" panose="020B0604020202020204" pitchFamily="34" charset="0"/>
              </a:rPr>
              <a:t>dificultades.</a:t>
            </a:r>
            <a:endParaRPr lang="es-ES" sz="1400" dirty="0">
              <a:latin typeface="Arial" panose="020B0604020202020204" pitchFamily="34" charset="0"/>
              <a:cs typeface="Arial" panose="020B0604020202020204" pitchFamily="34" charset="0"/>
            </a:endParaRPr>
          </a:p>
          <a:p>
            <a:r>
              <a:rPr lang="es-EC" dirty="0"/>
              <a:t> </a:t>
            </a:r>
            <a:endParaRPr lang="es-ES" dirty="0"/>
          </a:p>
          <a:p>
            <a:endParaRPr lang="es-ES" dirty="0"/>
          </a:p>
        </p:txBody>
      </p:sp>
      <p:pic>
        <p:nvPicPr>
          <p:cNvPr id="4" name="Imagen 3"/>
          <p:cNvPicPr>
            <a:picLocks noChangeAspect="1"/>
          </p:cNvPicPr>
          <p:nvPr/>
        </p:nvPicPr>
        <p:blipFill>
          <a:blip r:embed="rId3"/>
          <a:stretch>
            <a:fillRect/>
          </a:stretch>
        </p:blipFill>
        <p:spPr>
          <a:xfrm>
            <a:off x="1828113" y="1431016"/>
            <a:ext cx="5220429" cy="1810003"/>
          </a:xfrm>
          <a:prstGeom prst="rect">
            <a:avLst/>
          </a:prstGeom>
        </p:spPr>
      </p:pic>
      <p:pic>
        <p:nvPicPr>
          <p:cNvPr id="5" name="Imagen 4"/>
          <p:cNvPicPr>
            <a:picLocks noChangeAspect="1"/>
          </p:cNvPicPr>
          <p:nvPr/>
        </p:nvPicPr>
        <p:blipFill>
          <a:blip r:embed="rId4"/>
          <a:stretch>
            <a:fillRect/>
          </a:stretch>
        </p:blipFill>
        <p:spPr>
          <a:xfrm>
            <a:off x="1403648" y="3429000"/>
            <a:ext cx="2880320" cy="2736304"/>
          </a:xfrm>
          <a:prstGeom prst="rect">
            <a:avLst/>
          </a:prstGeom>
        </p:spPr>
      </p:pic>
    </p:spTree>
    <p:extLst>
      <p:ext uri="{BB962C8B-B14F-4D97-AF65-F5344CB8AC3E}">
        <p14:creationId xmlns:p14="http://schemas.microsoft.com/office/powerpoint/2010/main" val="391734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b="1" dirty="0" smtClean="0">
                <a:latin typeface="Arial" panose="020B0604020202020204" pitchFamily="34" charset="0"/>
                <a:cs typeface="Arial" panose="020B0604020202020204" pitchFamily="34" charset="0"/>
              </a:rPr>
              <a:t>CONCLUSIONES</a:t>
            </a:r>
            <a:endParaRPr lang="es-EC" b="1" dirty="0">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139942361"/>
              </p:ext>
            </p:extLst>
          </p:nvPr>
        </p:nvGraphicFramePr>
        <p:xfrm>
          <a:off x="1259632" y="1196752"/>
          <a:ext cx="6840760" cy="5244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718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b="1" dirty="0" smtClean="0"/>
              <a:t>RECOMENDACIONES</a:t>
            </a:r>
            <a:endParaRPr lang="es-EC" b="1" dirty="0"/>
          </a:p>
        </p:txBody>
      </p:sp>
      <p:graphicFrame>
        <p:nvGraphicFramePr>
          <p:cNvPr id="4" name="Diagrama 3"/>
          <p:cNvGraphicFramePr/>
          <p:nvPr>
            <p:extLst>
              <p:ext uri="{D42A27DB-BD31-4B8C-83A1-F6EECF244321}">
                <p14:modId xmlns:p14="http://schemas.microsoft.com/office/powerpoint/2010/main" val="2217069298"/>
              </p:ext>
            </p:extLst>
          </p:nvPr>
        </p:nvGraphicFramePr>
        <p:xfrm>
          <a:off x="1259632" y="1916832"/>
          <a:ext cx="676875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187624" y="1124744"/>
            <a:ext cx="6696744" cy="646331"/>
          </a:xfrm>
          <a:prstGeom prst="rect">
            <a:avLst/>
          </a:prstGeom>
          <a:noFill/>
        </p:spPr>
        <p:txBody>
          <a:bodyPr wrap="square" rtlCol="0">
            <a:spAutoFit/>
          </a:bodyPr>
          <a:lstStyle/>
          <a:p>
            <a:pPr algn="just"/>
            <a:r>
              <a:rPr lang="es-EC" dirty="0" smtClean="0">
                <a:latin typeface="Arial" panose="020B0604020202020204" pitchFamily="34" charset="0"/>
                <a:cs typeface="Arial" panose="020B0604020202020204" pitchFamily="34" charset="0"/>
              </a:rPr>
              <a:t>Frente a las conclusiones planteadas se recomienda que las docentes deberían:</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541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a:xfrm>
            <a:off x="2204610" y="1340768"/>
            <a:ext cx="4464496" cy="2232248"/>
          </a:xfrm>
        </p:spPr>
        <p:txBody>
          <a:bodyPr>
            <a:normAutofit fontScale="90000"/>
          </a:bodyPr>
          <a:lstStyle/>
          <a:p>
            <a:r>
              <a:rPr lang="es-EC" sz="5300" b="1" dirty="0" smtClean="0">
                <a:solidFill>
                  <a:srgbClr val="D62481"/>
                </a:solidFill>
                <a:latin typeface="Arial" panose="020B0604020202020204" pitchFamily="34" charset="0"/>
                <a:cs typeface="Arial" panose="020B0604020202020204" pitchFamily="34" charset="0"/>
              </a:rPr>
              <a:t>PROPUESTA</a:t>
            </a:r>
            <a:r>
              <a:rPr lang="es-EC" sz="5300" b="1" dirty="0" smtClean="0">
                <a:latin typeface="Arial" panose="020B0604020202020204" pitchFamily="34" charset="0"/>
                <a:cs typeface="Arial" panose="020B0604020202020204" pitchFamily="34" charset="0"/>
              </a:rPr>
              <a:t> </a:t>
            </a:r>
            <a:br>
              <a:rPr lang="es-EC" sz="5300" b="1" dirty="0" smtClean="0">
                <a:latin typeface="Arial" panose="020B0604020202020204" pitchFamily="34" charset="0"/>
                <a:cs typeface="Arial" panose="020B0604020202020204" pitchFamily="34" charset="0"/>
              </a:rPr>
            </a:br>
            <a:r>
              <a:rPr lang="es-EC" sz="5300" b="1" dirty="0" smtClean="0">
                <a:latin typeface="Arial" panose="020B0604020202020204" pitchFamily="34" charset="0"/>
                <a:cs typeface="Arial" panose="020B0604020202020204" pitchFamily="34" charset="0"/>
              </a:rPr>
              <a:t/>
            </a:r>
            <a:br>
              <a:rPr lang="es-EC" sz="5300" b="1" dirty="0" smtClean="0">
                <a:latin typeface="Arial" panose="020B0604020202020204" pitchFamily="34" charset="0"/>
                <a:cs typeface="Arial" panose="020B0604020202020204" pitchFamily="34" charset="0"/>
              </a:rPr>
            </a:br>
            <a:r>
              <a:rPr lang="es-EC" b="1" dirty="0" smtClean="0">
                <a:latin typeface="Arial" panose="020B0604020202020204" pitchFamily="34" charset="0"/>
                <a:cs typeface="Arial" panose="020B0604020202020204" pitchFamily="34" charset="0"/>
              </a:rPr>
              <a:t/>
            </a:r>
            <a:br>
              <a:rPr lang="es-EC" b="1" dirty="0" smtClean="0">
                <a:latin typeface="Arial" panose="020B0604020202020204" pitchFamily="34" charset="0"/>
                <a:cs typeface="Arial" panose="020B0604020202020204" pitchFamily="34" charset="0"/>
              </a:rPr>
            </a:br>
            <a:endParaRPr lang="es-EC" b="1" dirty="0">
              <a:latin typeface="Arial" panose="020B0604020202020204" pitchFamily="34" charset="0"/>
              <a:cs typeface="Arial" panose="020B0604020202020204" pitchFamily="34" charset="0"/>
            </a:endParaRPr>
          </a:p>
        </p:txBody>
      </p:sp>
      <p:sp>
        <p:nvSpPr>
          <p:cNvPr id="6" name="CuadroTexto 5"/>
          <p:cNvSpPr txBox="1"/>
          <p:nvPr/>
        </p:nvSpPr>
        <p:spPr>
          <a:xfrm>
            <a:off x="2204610" y="2911296"/>
            <a:ext cx="4734780" cy="1323439"/>
          </a:xfrm>
          <a:prstGeom prst="rect">
            <a:avLst/>
          </a:prstGeom>
          <a:noFill/>
        </p:spPr>
        <p:txBody>
          <a:bodyPr wrap="square" rtlCol="0">
            <a:spAutoFit/>
          </a:bodyPr>
          <a:lstStyle/>
          <a:p>
            <a:pPr algn="ctr"/>
            <a:r>
              <a:rPr lang="es-EC" sz="2000" b="1" dirty="0">
                <a:solidFill>
                  <a:schemeClr val="accent1"/>
                </a:solidFill>
                <a:latin typeface="Arial" panose="020B0604020202020204" pitchFamily="34" charset="0"/>
                <a:cs typeface="Arial" panose="020B0604020202020204" pitchFamily="34" charset="0"/>
              </a:rPr>
              <a:t>GUÍA DIDÁCTICA DE ESTRATEGIAS PARA DESARROLLAR LA CONCIENCIA FONOLÓGICA EN NIÑOS DE 5 A 6 A ÑOS</a:t>
            </a:r>
            <a:endParaRPr lang="es-ES" sz="2000" dirty="0">
              <a:solidFill>
                <a:schemeClr val="accent1"/>
              </a:solidFill>
            </a:endParaRPr>
          </a:p>
        </p:txBody>
      </p:sp>
    </p:spTree>
    <p:extLst>
      <p:ext uri="{BB962C8B-B14F-4D97-AF65-F5344CB8AC3E}">
        <p14:creationId xmlns:p14="http://schemas.microsoft.com/office/powerpoint/2010/main" val="4074369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rotWithShape="1">
          <a:blip r:embed="rId3"/>
          <a:srcRect l="53874" t="23624" r="16834" b="8455"/>
          <a:stretch/>
        </p:blipFill>
        <p:spPr>
          <a:xfrm>
            <a:off x="2195736" y="584684"/>
            <a:ext cx="4464496" cy="5688632"/>
          </a:xfrm>
          <a:prstGeom prst="rect">
            <a:avLst/>
          </a:prstGeom>
        </p:spPr>
      </p:pic>
    </p:spTree>
    <p:extLst>
      <p:ext uri="{BB962C8B-B14F-4D97-AF65-F5344CB8AC3E}">
        <p14:creationId xmlns:p14="http://schemas.microsoft.com/office/powerpoint/2010/main" val="3283103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rotWithShape="1">
          <a:blip r:embed="rId3"/>
          <a:srcRect l="55534" t="23624" r="19562" b="9439"/>
          <a:stretch/>
        </p:blipFill>
        <p:spPr>
          <a:xfrm>
            <a:off x="2195736" y="548680"/>
            <a:ext cx="4752528" cy="5544616"/>
          </a:xfrm>
          <a:prstGeom prst="rect">
            <a:avLst/>
          </a:prstGeom>
        </p:spPr>
      </p:pic>
    </p:spTree>
    <p:extLst>
      <p:ext uri="{BB962C8B-B14F-4D97-AF65-F5344CB8AC3E}">
        <p14:creationId xmlns:p14="http://schemas.microsoft.com/office/powerpoint/2010/main" val="126685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rotWithShape="1">
          <a:blip r:embed="rId3"/>
          <a:srcRect l="54981" t="22640" r="12920" b="9439"/>
          <a:stretch/>
        </p:blipFill>
        <p:spPr>
          <a:xfrm>
            <a:off x="2123728" y="656692"/>
            <a:ext cx="4392488" cy="5544616"/>
          </a:xfrm>
          <a:prstGeom prst="rect">
            <a:avLst/>
          </a:prstGeom>
        </p:spPr>
      </p:pic>
    </p:spTree>
    <p:extLst>
      <p:ext uri="{BB962C8B-B14F-4D97-AF65-F5344CB8AC3E}">
        <p14:creationId xmlns:p14="http://schemas.microsoft.com/office/powerpoint/2010/main" val="126685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rotWithShape="1">
          <a:blip r:embed="rId3"/>
          <a:srcRect l="56642" t="22640" r="17347" b="10423"/>
          <a:stretch/>
        </p:blipFill>
        <p:spPr>
          <a:xfrm>
            <a:off x="2339752" y="656692"/>
            <a:ext cx="4212468" cy="5544616"/>
          </a:xfrm>
          <a:prstGeom prst="rect">
            <a:avLst/>
          </a:prstGeom>
        </p:spPr>
      </p:pic>
    </p:spTree>
    <p:extLst>
      <p:ext uri="{BB962C8B-B14F-4D97-AF65-F5344CB8AC3E}">
        <p14:creationId xmlns:p14="http://schemas.microsoft.com/office/powerpoint/2010/main" val="126685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rotWithShape="1">
          <a:blip r:embed="rId3"/>
          <a:srcRect l="55534" t="23624" r="16795" b="8455"/>
          <a:stretch/>
        </p:blipFill>
        <p:spPr>
          <a:xfrm>
            <a:off x="2483768" y="620688"/>
            <a:ext cx="4176464" cy="5400600"/>
          </a:xfrm>
          <a:prstGeom prst="rect">
            <a:avLst/>
          </a:prstGeom>
        </p:spPr>
      </p:pic>
    </p:spTree>
    <p:extLst>
      <p:ext uri="{BB962C8B-B14F-4D97-AF65-F5344CB8AC3E}">
        <p14:creationId xmlns:p14="http://schemas.microsoft.com/office/powerpoint/2010/main" val="126685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rotWithShape="1">
          <a:blip r:embed="rId3"/>
          <a:srcRect l="54981" t="22640" r="20115" b="10423"/>
          <a:stretch/>
        </p:blipFill>
        <p:spPr>
          <a:xfrm>
            <a:off x="2645786" y="620688"/>
            <a:ext cx="4086454" cy="5616624"/>
          </a:xfrm>
          <a:prstGeom prst="rect">
            <a:avLst/>
          </a:prstGeom>
        </p:spPr>
      </p:pic>
    </p:spTree>
    <p:extLst>
      <p:ext uri="{BB962C8B-B14F-4D97-AF65-F5344CB8AC3E}">
        <p14:creationId xmlns:p14="http://schemas.microsoft.com/office/powerpoint/2010/main" val="126685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C" b="1" dirty="0" smtClean="0">
                <a:latin typeface="Arial" panose="020B0604020202020204" pitchFamily="34" charset="0"/>
                <a:cs typeface="Arial" panose="020B0604020202020204" pitchFamily="34" charset="0"/>
              </a:rPr>
              <a:t>OBJETIVOS</a:t>
            </a:r>
            <a:endParaRPr lang="es-EC" b="1" dirty="0">
              <a:latin typeface="Arial" panose="020B0604020202020204" pitchFamily="34" charset="0"/>
              <a:cs typeface="Arial" panose="020B060402020202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868812865"/>
              </p:ext>
            </p:extLst>
          </p:nvPr>
        </p:nvGraphicFramePr>
        <p:xfrm>
          <a:off x="1115616" y="1412776"/>
          <a:ext cx="705678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979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042"/>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1331640" y="692696"/>
            <a:ext cx="6624736" cy="1143000"/>
          </a:xfrm>
        </p:spPr>
        <p:txBody>
          <a:bodyPr>
            <a:noAutofit/>
          </a:bodyPr>
          <a:lstStyle/>
          <a:p>
            <a:r>
              <a:rPr lang="es-EC" sz="3600" b="1" dirty="0" smtClean="0">
                <a:latin typeface="Arial" pitchFamily="34" charset="0"/>
                <a:cs typeface="Arial" pitchFamily="34" charset="0"/>
              </a:rPr>
              <a:t> EVALUACIÓN DE LA PROPUESTA</a:t>
            </a:r>
            <a:endParaRPr lang="es-EC" sz="3600" b="1"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11" t="35959" r="23079" b="11644"/>
          <a:stretch/>
        </p:blipFill>
        <p:spPr bwMode="auto">
          <a:xfrm>
            <a:off x="1799692" y="2852936"/>
            <a:ext cx="5544616" cy="340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1 Título"/>
          <p:cNvSpPr txBox="1">
            <a:spLocks/>
          </p:cNvSpPr>
          <p:nvPr/>
        </p:nvSpPr>
        <p:spPr>
          <a:xfrm>
            <a:off x="1403648" y="2259068"/>
            <a:ext cx="4284476" cy="3684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800" b="1" dirty="0" smtClean="0">
                <a:latin typeface="Arial" pitchFamily="34" charset="0"/>
                <a:cs typeface="Arial" pitchFamily="34" charset="0"/>
              </a:rPr>
              <a:t>Guía de observación</a:t>
            </a:r>
            <a:endParaRPr lang="es-EC" sz="2800" b="1" dirty="0">
              <a:latin typeface="Arial" pitchFamily="34" charset="0"/>
              <a:cs typeface="Arial" pitchFamily="34" charset="0"/>
            </a:endParaRPr>
          </a:p>
        </p:txBody>
      </p:sp>
    </p:spTree>
    <p:extLst>
      <p:ext uri="{BB962C8B-B14F-4D97-AF65-F5344CB8AC3E}">
        <p14:creationId xmlns:p14="http://schemas.microsoft.com/office/powerpoint/2010/main" val="320704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692696"/>
            <a:ext cx="8568952" cy="1143000"/>
          </a:xfrm>
        </p:spPr>
        <p:txBody>
          <a:bodyPr>
            <a:noAutofit/>
          </a:bodyPr>
          <a:lstStyle/>
          <a:p>
            <a:r>
              <a:rPr lang="es-EC" sz="4300" b="1" dirty="0" smtClean="0">
                <a:latin typeface="Arial" panose="020B0604020202020204" pitchFamily="34" charset="0"/>
                <a:cs typeface="Arial" panose="020B0604020202020204" pitchFamily="34" charset="0"/>
              </a:rPr>
              <a:t>BIBLIOGRAFÍA</a:t>
            </a:r>
            <a:endParaRPr lang="es-EC" sz="43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6448" y="1628800"/>
            <a:ext cx="6851104" cy="4637112"/>
          </a:xfrm>
        </p:spPr>
        <p:txBody>
          <a:bodyPr>
            <a:normAutofit fontScale="92500"/>
          </a:bodyPr>
          <a:lstStyle/>
          <a:p>
            <a:pPr algn="just"/>
            <a:r>
              <a:rPr lang="es-EC" sz="2400" dirty="0">
                <a:latin typeface="Arial" panose="020B0604020202020204" pitchFamily="34" charset="0"/>
                <a:cs typeface="Arial" panose="020B0604020202020204" pitchFamily="34" charset="0"/>
              </a:rPr>
              <a:t>Cortés, Á. A. (2002). </a:t>
            </a:r>
            <a:r>
              <a:rPr lang="es-EC" sz="2400" i="1" dirty="0">
                <a:latin typeface="Arial" panose="020B0604020202020204" pitchFamily="34" charset="0"/>
                <a:cs typeface="Arial" panose="020B0604020202020204" pitchFamily="34" charset="0"/>
              </a:rPr>
              <a:t>Lingüística.</a:t>
            </a:r>
            <a:r>
              <a:rPr lang="es-EC" sz="2400" dirty="0">
                <a:latin typeface="Arial" panose="020B0604020202020204" pitchFamily="34" charset="0"/>
                <a:cs typeface="Arial" panose="020B0604020202020204" pitchFamily="34" charset="0"/>
              </a:rPr>
              <a:t> Madrid: Cátedra.</a:t>
            </a:r>
            <a:endParaRPr lang="es-ES" sz="2400" dirty="0">
              <a:latin typeface="Arial" panose="020B0604020202020204" pitchFamily="34" charset="0"/>
              <a:cs typeface="Arial" panose="020B0604020202020204" pitchFamily="34" charset="0"/>
            </a:endParaRPr>
          </a:p>
          <a:p>
            <a:pPr algn="just"/>
            <a:r>
              <a:rPr lang="es-EC" sz="2400" dirty="0">
                <a:latin typeface="Arial" panose="020B0604020202020204" pitchFamily="34" charset="0"/>
                <a:cs typeface="Arial" panose="020B0604020202020204" pitchFamily="34" charset="0"/>
              </a:rPr>
              <a:t>Jiménez González, J. E. (2001). </a:t>
            </a:r>
            <a:r>
              <a:rPr lang="es-EC" sz="2400" i="1" dirty="0">
                <a:latin typeface="Arial" panose="020B0604020202020204" pitchFamily="34" charset="0"/>
                <a:cs typeface="Arial" panose="020B0604020202020204" pitchFamily="34" charset="0"/>
              </a:rPr>
              <a:t>Conciencia fonológica y aprendizaje de la lectura: teoría, evaluación e intervención.</a:t>
            </a:r>
            <a:r>
              <a:rPr lang="es-EC" sz="2400" dirty="0">
                <a:latin typeface="Arial" panose="020B0604020202020204" pitchFamily="34" charset="0"/>
                <a:cs typeface="Arial" panose="020B0604020202020204" pitchFamily="34" charset="0"/>
              </a:rPr>
              <a:t> España: Síntesis, S.A</a:t>
            </a:r>
            <a:r>
              <a:rPr lang="es-EC" sz="2400" dirty="0" smtClean="0">
                <a:latin typeface="Arial" panose="020B0604020202020204" pitchFamily="34" charset="0"/>
                <a:cs typeface="Arial" panose="020B0604020202020204" pitchFamily="34" charset="0"/>
              </a:rPr>
              <a:t>.</a:t>
            </a:r>
          </a:p>
          <a:p>
            <a:pPr algn="just"/>
            <a:r>
              <a:rPr lang="es-EC" sz="2400" dirty="0" smtClean="0">
                <a:latin typeface="Arial" panose="020B0604020202020204" pitchFamily="34" charset="0"/>
                <a:cs typeface="Arial" panose="020B0604020202020204" pitchFamily="34" charset="0"/>
              </a:rPr>
              <a:t>Yánez </a:t>
            </a:r>
            <a:r>
              <a:rPr lang="es-EC" sz="2400" dirty="0">
                <a:latin typeface="Arial" panose="020B0604020202020204" pitchFamily="34" charset="0"/>
                <a:cs typeface="Arial" panose="020B0604020202020204" pitchFamily="34" charset="0"/>
              </a:rPr>
              <a:t>Cossío, C. (1990). </a:t>
            </a:r>
            <a:r>
              <a:rPr lang="es-EC" sz="2400" i="1" dirty="0">
                <a:latin typeface="Arial" panose="020B0604020202020204" pitchFamily="34" charset="0"/>
                <a:cs typeface="Arial" panose="020B0604020202020204" pitchFamily="34" charset="0"/>
              </a:rPr>
              <a:t>Sonidos y palabras.</a:t>
            </a:r>
            <a:r>
              <a:rPr lang="es-EC" sz="2400" dirty="0">
                <a:latin typeface="Arial" panose="020B0604020202020204" pitchFamily="34" charset="0"/>
                <a:cs typeface="Arial" panose="020B0604020202020204" pitchFamily="34" charset="0"/>
              </a:rPr>
              <a:t> Quito: </a:t>
            </a:r>
            <a:r>
              <a:rPr lang="es-EC" sz="2400" dirty="0" err="1">
                <a:latin typeface="Arial" panose="020B0604020202020204" pitchFamily="34" charset="0"/>
                <a:cs typeface="Arial" panose="020B0604020202020204" pitchFamily="34" charset="0"/>
              </a:rPr>
              <a:t>Abya-Yala</a:t>
            </a:r>
            <a:r>
              <a:rPr lang="es-EC" sz="2400" dirty="0" smtClean="0">
                <a:latin typeface="Arial" panose="020B0604020202020204" pitchFamily="34" charset="0"/>
                <a:cs typeface="Arial" panose="020B0604020202020204" pitchFamily="34" charset="0"/>
              </a:rPr>
              <a:t>.</a:t>
            </a:r>
          </a:p>
          <a:p>
            <a:pPr algn="just"/>
            <a:r>
              <a:rPr lang="es-EC" sz="2400" dirty="0" smtClean="0">
                <a:latin typeface="Arial" panose="020B0604020202020204" pitchFamily="34" charset="0"/>
                <a:cs typeface="Arial" panose="020B0604020202020204" pitchFamily="34" charset="0"/>
              </a:rPr>
              <a:t>Ecuador</a:t>
            </a:r>
            <a:r>
              <a:rPr lang="es-EC" sz="2400" dirty="0">
                <a:latin typeface="Arial" panose="020B0604020202020204" pitchFamily="34" charset="0"/>
                <a:cs typeface="Arial" panose="020B0604020202020204" pitchFamily="34" charset="0"/>
              </a:rPr>
              <a:t>, M. d. (2010). </a:t>
            </a:r>
            <a:r>
              <a:rPr lang="es-EC" sz="2400" i="1" dirty="0">
                <a:latin typeface="Arial" panose="020B0604020202020204" pitchFamily="34" charset="0"/>
                <a:cs typeface="Arial" panose="020B0604020202020204" pitchFamily="34" charset="0"/>
              </a:rPr>
              <a:t>Guía para Docentes.</a:t>
            </a:r>
            <a:r>
              <a:rPr lang="es-EC" sz="2400" dirty="0">
                <a:latin typeface="Arial" panose="020B0604020202020204" pitchFamily="34" charset="0"/>
                <a:cs typeface="Arial" panose="020B0604020202020204" pitchFamily="34" charset="0"/>
              </a:rPr>
              <a:t> Quito</a:t>
            </a:r>
            <a:r>
              <a:rPr lang="es-EC" sz="2400" dirty="0" smtClean="0">
                <a:latin typeface="Arial" panose="020B0604020202020204" pitchFamily="34" charset="0"/>
                <a:cs typeface="Arial" panose="020B0604020202020204" pitchFamily="34" charset="0"/>
              </a:rPr>
              <a:t>.</a:t>
            </a:r>
          </a:p>
          <a:p>
            <a:pPr algn="just"/>
            <a:r>
              <a:rPr lang="es-EC" sz="2400" dirty="0" err="1">
                <a:latin typeface="Arial" panose="020B0604020202020204" pitchFamily="34" charset="0"/>
                <a:cs typeface="Arial" panose="020B0604020202020204" pitchFamily="34" charset="0"/>
              </a:rPr>
              <a:t>Viniachi</a:t>
            </a:r>
            <a:r>
              <a:rPr lang="es-EC" sz="2400" dirty="0">
                <a:latin typeface="Arial" panose="020B0604020202020204" pitchFamily="34" charset="0"/>
                <a:cs typeface="Arial" panose="020B0604020202020204" pitchFamily="34" charset="0"/>
              </a:rPr>
              <a:t> </a:t>
            </a:r>
            <a:r>
              <a:rPr lang="es-EC" sz="2400" dirty="0" err="1">
                <a:latin typeface="Arial" panose="020B0604020202020204" pitchFamily="34" charset="0"/>
                <a:cs typeface="Arial" panose="020B0604020202020204" pitchFamily="34" charset="0"/>
              </a:rPr>
              <a:t>Viniachi</a:t>
            </a:r>
            <a:r>
              <a:rPr lang="es-EC" sz="2400" dirty="0">
                <a:latin typeface="Arial" panose="020B0604020202020204" pitchFamily="34" charset="0"/>
                <a:cs typeface="Arial" panose="020B0604020202020204" pitchFamily="34" charset="0"/>
              </a:rPr>
              <a:t>, M. I., &amp; </a:t>
            </a:r>
            <a:r>
              <a:rPr lang="es-EC" sz="2400" dirty="0" err="1">
                <a:latin typeface="Arial" panose="020B0604020202020204" pitchFamily="34" charset="0"/>
                <a:cs typeface="Arial" panose="020B0604020202020204" pitchFamily="34" charset="0"/>
              </a:rPr>
              <a:t>Visarrea</a:t>
            </a:r>
            <a:r>
              <a:rPr lang="es-EC" sz="2400" dirty="0">
                <a:latin typeface="Arial" panose="020B0604020202020204" pitchFamily="34" charset="0"/>
                <a:cs typeface="Arial" panose="020B0604020202020204" pitchFamily="34" charset="0"/>
              </a:rPr>
              <a:t> </a:t>
            </a:r>
            <a:r>
              <a:rPr lang="es-EC" sz="2400" dirty="0" err="1">
                <a:latin typeface="Arial" panose="020B0604020202020204" pitchFamily="34" charset="0"/>
                <a:cs typeface="Arial" panose="020B0604020202020204" pitchFamily="34" charset="0"/>
              </a:rPr>
              <a:t>Chiguano</a:t>
            </a:r>
            <a:r>
              <a:rPr lang="es-EC" sz="2400" dirty="0">
                <a:latin typeface="Arial" panose="020B0604020202020204" pitchFamily="34" charset="0"/>
                <a:cs typeface="Arial" panose="020B0604020202020204" pitchFamily="34" charset="0"/>
              </a:rPr>
              <a:t>, O. C. (31 de Octubre de 2013). </a:t>
            </a:r>
            <a:r>
              <a:rPr lang="es-EC" sz="2400" i="1" dirty="0">
                <a:latin typeface="Arial" panose="020B0604020202020204" pitchFamily="34" charset="0"/>
                <a:cs typeface="Arial" panose="020B0604020202020204" pitchFamily="34" charset="0"/>
              </a:rPr>
              <a:t>Repositorio de la Universidad del Norte.</a:t>
            </a:r>
            <a:r>
              <a:rPr lang="es-EC" sz="2400" dirty="0">
                <a:latin typeface="Arial" panose="020B0604020202020204" pitchFamily="34" charset="0"/>
                <a:cs typeface="Arial" panose="020B0604020202020204" pitchFamily="34" charset="0"/>
              </a:rPr>
              <a:t> Obtenido de http://repositorio.utn.edu.ec/bitstream/123456789/2548/1/05%20FECYT%201823.pdf</a:t>
            </a:r>
            <a:endParaRPr lang="es-ES" sz="2400" dirty="0">
              <a:latin typeface="Arial" panose="020B0604020202020204" pitchFamily="34" charset="0"/>
              <a:cs typeface="Arial" panose="020B0604020202020204" pitchFamily="34" charset="0"/>
            </a:endParaRPr>
          </a:p>
          <a:p>
            <a:pPr marL="0" indent="0" algn="just">
              <a:buNone/>
            </a:pPr>
            <a:endParaRPr lang="es-ES" sz="2400" dirty="0">
              <a:latin typeface="Arial" panose="020B0604020202020204" pitchFamily="34" charset="0"/>
              <a:cs typeface="Arial" panose="020B0604020202020204" pitchFamily="34" charset="0"/>
            </a:endParaRPr>
          </a:p>
          <a:p>
            <a:endParaRPr lang="es-ES" dirty="0"/>
          </a:p>
          <a:p>
            <a:endParaRPr lang="es-ES" dirty="0"/>
          </a:p>
          <a:p>
            <a:endParaRPr lang="es-ES" dirty="0"/>
          </a:p>
        </p:txBody>
      </p:sp>
    </p:spTree>
    <p:extLst>
      <p:ext uri="{BB962C8B-B14F-4D97-AF65-F5344CB8AC3E}">
        <p14:creationId xmlns:p14="http://schemas.microsoft.com/office/powerpoint/2010/main" val="3735386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0"/>
            <a:ext cx="8856984" cy="2143125"/>
          </a:xfrm>
          <a:prstGeom prst="rect">
            <a:avLst/>
          </a:prstGeom>
        </p:spPr>
      </p:pic>
      <p:pic>
        <p:nvPicPr>
          <p:cNvPr id="5" name="Imagen 4"/>
          <p:cNvPicPr>
            <a:picLocks noChangeAspect="1"/>
          </p:cNvPicPr>
          <p:nvPr/>
        </p:nvPicPr>
        <p:blipFill>
          <a:blip r:embed="rId3"/>
          <a:stretch>
            <a:fillRect/>
          </a:stretch>
        </p:blipFill>
        <p:spPr>
          <a:xfrm>
            <a:off x="1619672" y="1844824"/>
            <a:ext cx="5544616" cy="4680520"/>
          </a:xfrm>
          <a:prstGeom prst="rect">
            <a:avLst/>
          </a:prstGeom>
        </p:spPr>
      </p:pic>
    </p:spTree>
    <p:extLst>
      <p:ext uri="{BB962C8B-B14F-4D97-AF65-F5344CB8AC3E}">
        <p14:creationId xmlns:p14="http://schemas.microsoft.com/office/powerpoint/2010/main" val="126685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548680"/>
            <a:ext cx="8229600" cy="1143000"/>
          </a:xfrm>
        </p:spPr>
        <p:txBody>
          <a:bodyPr/>
          <a:lstStyle/>
          <a:p>
            <a:r>
              <a:rPr lang="es-EC" b="1" dirty="0" smtClean="0">
                <a:latin typeface="Arial" panose="020B0604020202020204" pitchFamily="34" charset="0"/>
                <a:cs typeface="Arial" panose="020B0604020202020204" pitchFamily="34" charset="0"/>
              </a:rPr>
              <a:t>JUSTIFICACIÓN</a:t>
            </a:r>
            <a:endParaRPr lang="es-EC" b="1" dirty="0">
              <a:latin typeface="Arial" panose="020B0604020202020204" pitchFamily="34" charset="0"/>
              <a:cs typeface="Arial" panose="020B0604020202020204"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90446726"/>
              </p:ext>
            </p:extLst>
          </p:nvPr>
        </p:nvGraphicFramePr>
        <p:xfrm>
          <a:off x="1007604" y="1196752"/>
          <a:ext cx="7128792" cy="478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1331640" y="3717032"/>
            <a:ext cx="2209800" cy="2153419"/>
          </a:xfrm>
          <a:prstGeom prst="rect">
            <a:avLst/>
          </a:prstGeom>
          <a:ln>
            <a:noFill/>
          </a:ln>
          <a:effectLst>
            <a:softEdge rad="112500"/>
          </a:effectLst>
        </p:spPr>
      </p:pic>
    </p:spTree>
    <p:extLst>
      <p:ext uri="{BB962C8B-B14F-4D97-AF65-F5344CB8AC3E}">
        <p14:creationId xmlns:p14="http://schemas.microsoft.com/office/powerpoint/2010/main" val="93991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835754"/>
            <a:ext cx="5832648" cy="407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368152"/>
          </a:xfrm>
        </p:spPr>
        <p:txBody>
          <a:bodyPr>
            <a:noAutofit/>
          </a:bodyPr>
          <a:lstStyle/>
          <a:p>
            <a:r>
              <a:rPr lang="es-EC" sz="3200" b="1" dirty="0" smtClean="0">
                <a:latin typeface="Arial" pitchFamily="34" charset="0"/>
                <a:cs typeface="Arial" pitchFamily="34" charset="0"/>
              </a:rPr>
              <a:t>MARCO TEÓRICO</a:t>
            </a:r>
            <a:br>
              <a:rPr lang="es-EC" sz="3200" b="1" dirty="0" smtClean="0">
                <a:latin typeface="Arial" pitchFamily="34" charset="0"/>
                <a:cs typeface="Arial" pitchFamily="34" charset="0"/>
              </a:rPr>
            </a:br>
            <a:r>
              <a:rPr lang="es-EC" sz="3200" b="1" dirty="0" smtClean="0">
                <a:latin typeface="Arial" pitchFamily="34" charset="0"/>
                <a:cs typeface="Arial" pitchFamily="34" charset="0"/>
              </a:rPr>
              <a:t>CONCIENCIA FONOLÓGICA</a:t>
            </a:r>
            <a:endParaRPr lang="es-EC" sz="3200" b="1" dirty="0">
              <a:latin typeface="Arial" pitchFamily="34" charset="0"/>
              <a:cs typeface="Arial" pitchFamily="34" charset="0"/>
            </a:endParaRPr>
          </a:p>
        </p:txBody>
      </p:sp>
      <p:sp>
        <p:nvSpPr>
          <p:cNvPr id="4" name="3 CuadroTexto"/>
          <p:cNvSpPr txBox="1"/>
          <p:nvPr/>
        </p:nvSpPr>
        <p:spPr>
          <a:xfrm>
            <a:off x="2555776" y="3498347"/>
            <a:ext cx="4320480" cy="1569660"/>
          </a:xfrm>
          <a:prstGeom prst="rect">
            <a:avLst/>
          </a:prstGeom>
          <a:noFill/>
        </p:spPr>
        <p:txBody>
          <a:bodyPr wrap="square" rtlCol="0">
            <a:spAutoFit/>
          </a:bodyPr>
          <a:lstStyle/>
          <a:p>
            <a:pPr algn="ctr"/>
            <a:r>
              <a:rPr lang="es-EC" sz="2400" dirty="0" smtClean="0">
                <a:latin typeface="Arial" pitchFamily="34" charset="0"/>
                <a:cs typeface="Arial" pitchFamily="34" charset="0"/>
              </a:rPr>
              <a:t>Habilidad Metalingüística</a:t>
            </a:r>
          </a:p>
          <a:p>
            <a:pPr algn="ctr"/>
            <a:r>
              <a:rPr lang="es-EC" sz="2400" dirty="0" smtClean="0">
                <a:latin typeface="Arial" pitchFamily="34" charset="0"/>
                <a:cs typeface="Arial" pitchFamily="34" charset="0"/>
              </a:rPr>
              <a:t> </a:t>
            </a:r>
          </a:p>
          <a:p>
            <a:pPr algn="ctr"/>
            <a:r>
              <a:rPr lang="es-EC" sz="2400" dirty="0" smtClean="0">
                <a:latin typeface="Arial" pitchFamily="34" charset="0"/>
                <a:cs typeface="Arial" pitchFamily="34" charset="0"/>
              </a:rPr>
              <a:t>Palabras = </a:t>
            </a:r>
            <a:r>
              <a:rPr lang="es-ES" sz="2400" dirty="0" smtClean="0">
                <a:latin typeface="Arial" pitchFamily="34" charset="0"/>
                <a:cs typeface="Arial" pitchFamily="34" charset="0"/>
              </a:rPr>
              <a:t>Unidades de sonidos</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569148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015375"/>
            <a:ext cx="5472608" cy="360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1309" y="661631"/>
            <a:ext cx="8229600" cy="792088"/>
          </a:xfrm>
        </p:spPr>
        <p:txBody>
          <a:bodyPr>
            <a:normAutofit fontScale="90000"/>
          </a:bodyPr>
          <a:lstStyle/>
          <a:p>
            <a:r>
              <a:rPr lang="es-EC" b="1" dirty="0" smtClean="0">
                <a:latin typeface="Arial" panose="020B0604020202020204" pitchFamily="34" charset="0"/>
                <a:cs typeface="Arial" panose="020B0604020202020204" pitchFamily="34" charset="0"/>
              </a:rPr>
              <a:t/>
            </a:r>
            <a:br>
              <a:rPr lang="es-EC" b="1" dirty="0" smtClean="0">
                <a:latin typeface="Arial" panose="020B0604020202020204" pitchFamily="34" charset="0"/>
                <a:cs typeface="Arial" panose="020B0604020202020204" pitchFamily="34" charset="0"/>
              </a:rPr>
            </a:br>
            <a:r>
              <a:rPr lang="es-EC" sz="4000" b="1" dirty="0" smtClean="0">
                <a:latin typeface="Arial" panose="020B0604020202020204" pitchFamily="34" charset="0"/>
                <a:cs typeface="Arial" panose="020B0604020202020204" pitchFamily="34" charset="0"/>
              </a:rPr>
              <a:t>SISTEMA FONOLÓGICO</a:t>
            </a:r>
            <a:endParaRPr lang="es-EC" sz="3100" b="1" dirty="0">
              <a:latin typeface="Arial" panose="020B0604020202020204" pitchFamily="34" charset="0"/>
              <a:cs typeface="Arial" panose="020B0604020202020204" pitchFamily="34" charset="0"/>
            </a:endParaRPr>
          </a:p>
        </p:txBody>
      </p:sp>
      <p:sp>
        <p:nvSpPr>
          <p:cNvPr id="4" name="3 CuadroTexto"/>
          <p:cNvSpPr txBox="1"/>
          <p:nvPr/>
        </p:nvSpPr>
        <p:spPr>
          <a:xfrm>
            <a:off x="4355976" y="2996952"/>
            <a:ext cx="2448271" cy="1785104"/>
          </a:xfrm>
          <a:prstGeom prst="rect">
            <a:avLst/>
          </a:prstGeom>
          <a:noFill/>
        </p:spPr>
        <p:txBody>
          <a:bodyPr wrap="square" rtlCol="0">
            <a:spAutoFit/>
          </a:bodyPr>
          <a:lstStyle/>
          <a:p>
            <a:r>
              <a:rPr lang="es-EC" sz="2200" dirty="0" smtClean="0">
                <a:latin typeface="Arial" pitchFamily="34" charset="0"/>
                <a:cs typeface="Arial" pitchFamily="34" charset="0"/>
              </a:rPr>
              <a:t>Se divide en </a:t>
            </a:r>
            <a:r>
              <a:rPr lang="pt-BR" sz="2200" dirty="0" smtClean="0">
                <a:latin typeface="Arial" pitchFamily="34" charset="0"/>
                <a:cs typeface="Arial" pitchFamily="34" charset="0"/>
              </a:rPr>
              <a:t>22 fonemas:</a:t>
            </a:r>
          </a:p>
          <a:p>
            <a:endParaRPr lang="es-ES" sz="2200" dirty="0">
              <a:latin typeface="Arial" pitchFamily="34" charset="0"/>
              <a:cs typeface="Arial" pitchFamily="34" charset="0"/>
            </a:endParaRPr>
          </a:p>
          <a:p>
            <a:r>
              <a:rPr lang="pt-BR" sz="2200" dirty="0" smtClean="0">
                <a:latin typeface="Arial" pitchFamily="34" charset="0"/>
                <a:cs typeface="Arial" pitchFamily="34" charset="0"/>
              </a:rPr>
              <a:t>5 </a:t>
            </a:r>
            <a:r>
              <a:rPr lang="pt-BR" sz="2200" dirty="0">
                <a:latin typeface="Arial" pitchFamily="34" charset="0"/>
                <a:cs typeface="Arial" pitchFamily="34" charset="0"/>
              </a:rPr>
              <a:t>vocálicos </a:t>
            </a:r>
            <a:endParaRPr lang="es-ES" sz="2200" dirty="0">
              <a:latin typeface="Arial" pitchFamily="34" charset="0"/>
              <a:cs typeface="Arial" pitchFamily="34" charset="0"/>
            </a:endParaRPr>
          </a:p>
          <a:p>
            <a:r>
              <a:rPr lang="pt-BR" sz="2200" dirty="0" smtClean="0">
                <a:latin typeface="Arial" pitchFamily="34" charset="0"/>
                <a:cs typeface="Arial" pitchFamily="34" charset="0"/>
              </a:rPr>
              <a:t>17 </a:t>
            </a:r>
            <a:r>
              <a:rPr lang="pt-BR" sz="2200" dirty="0">
                <a:latin typeface="Arial" pitchFamily="34" charset="0"/>
                <a:cs typeface="Arial" pitchFamily="34" charset="0"/>
              </a:rPr>
              <a:t>consonánticos </a:t>
            </a:r>
            <a:endParaRPr lang="es-ES" sz="2200" dirty="0">
              <a:latin typeface="Arial" pitchFamily="34" charset="0"/>
              <a:cs typeface="Arial" pitchFamily="34" charset="0"/>
            </a:endParaRPr>
          </a:p>
        </p:txBody>
      </p:sp>
    </p:spTree>
    <p:extLst>
      <p:ext uri="{BB962C8B-B14F-4D97-AF65-F5344CB8AC3E}">
        <p14:creationId xmlns:p14="http://schemas.microsoft.com/office/powerpoint/2010/main" val="213865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2406880160"/>
              </p:ext>
            </p:extLst>
          </p:nvPr>
        </p:nvGraphicFramePr>
        <p:xfrm>
          <a:off x="1547664"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935596" y="836712"/>
            <a:ext cx="7272808" cy="1323439"/>
          </a:xfrm>
          <a:prstGeom prst="rect">
            <a:avLst/>
          </a:prstGeom>
          <a:noFill/>
        </p:spPr>
        <p:txBody>
          <a:bodyPr wrap="square" rtlCol="0">
            <a:spAutoFit/>
          </a:bodyPr>
          <a:lstStyle/>
          <a:p>
            <a:pPr algn="ctr"/>
            <a:r>
              <a:rPr lang="es-ES" sz="4000" b="1" dirty="0" smtClean="0">
                <a:latin typeface="Arial" panose="020B0604020202020204" pitchFamily="34" charset="0"/>
                <a:cs typeface="Arial" panose="020B0604020202020204" pitchFamily="34" charset="0"/>
              </a:rPr>
              <a:t>ELEMENTOS DE LA CONCIENCIA FONOLÓGICA</a:t>
            </a:r>
            <a:endParaRPr lang="es-E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146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692696"/>
            <a:ext cx="8229600" cy="1143000"/>
          </a:xfrm>
        </p:spPr>
        <p:txBody>
          <a:bodyPr>
            <a:normAutofit fontScale="90000"/>
          </a:bodyPr>
          <a:lstStyle/>
          <a:p>
            <a:r>
              <a:rPr lang="es-EC" b="1" dirty="0" smtClean="0">
                <a:latin typeface="Arial" pitchFamily="34" charset="0"/>
                <a:cs typeface="Arial" pitchFamily="34" charset="0"/>
              </a:rPr>
              <a:t>FASES PARA TRABAJAR LA CONCIENCIA FONOLÓGICA</a:t>
            </a:r>
            <a:endParaRPr lang="es-EC" b="1" dirty="0">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786012693"/>
              </p:ext>
            </p:extLst>
          </p:nvPr>
        </p:nvGraphicFramePr>
        <p:xfrm>
          <a:off x="1259632" y="1988840"/>
          <a:ext cx="6624736" cy="4137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538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404664"/>
            <a:ext cx="8229600" cy="1498178"/>
          </a:xfrm>
        </p:spPr>
        <p:txBody>
          <a:bodyPr>
            <a:normAutofit/>
          </a:bodyPr>
          <a:lstStyle/>
          <a:p>
            <a:r>
              <a:rPr lang="es-EC" sz="4000" b="1" dirty="0" smtClean="0">
                <a:latin typeface="Arial" pitchFamily="34" charset="0"/>
                <a:cs typeface="Arial" pitchFamily="34" charset="0"/>
              </a:rPr>
              <a:t>ÁREAS DE LA CONCIENCIA FONOLÓGICA</a:t>
            </a:r>
            <a:endParaRPr lang="es-EC" sz="4000" b="1" dirty="0">
              <a:latin typeface="Arial" pitchFamily="34" charset="0"/>
              <a:cs typeface="Arial" pitchFamily="34" charset="0"/>
            </a:endParaRPr>
          </a:p>
        </p:txBody>
      </p:sp>
      <p:graphicFrame>
        <p:nvGraphicFramePr>
          <p:cNvPr id="5" name="Diagrama 4"/>
          <p:cNvGraphicFramePr/>
          <p:nvPr>
            <p:extLst>
              <p:ext uri="{D42A27DB-BD31-4B8C-83A1-F6EECF244321}">
                <p14:modId xmlns:p14="http://schemas.microsoft.com/office/powerpoint/2010/main" val="2903104037"/>
              </p:ext>
            </p:extLst>
          </p:nvPr>
        </p:nvGraphicFramePr>
        <p:xfrm>
          <a:off x="1524000" y="234887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stretch>
            <a:fillRect/>
          </a:stretch>
        </p:blipFill>
        <p:spPr>
          <a:xfrm>
            <a:off x="5868144" y="2132856"/>
            <a:ext cx="1790700" cy="1728192"/>
          </a:xfrm>
          <a:prstGeom prst="rect">
            <a:avLst/>
          </a:prstGeom>
          <a:ln>
            <a:noFill/>
          </a:ln>
          <a:effectLst>
            <a:softEdge rad="112500"/>
          </a:effectLst>
        </p:spPr>
      </p:pic>
    </p:spTree>
    <p:extLst>
      <p:ext uri="{BB962C8B-B14F-4D97-AF65-F5344CB8AC3E}">
        <p14:creationId xmlns:p14="http://schemas.microsoft.com/office/powerpoint/2010/main" val="143173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863</Words>
  <Application>Microsoft Office PowerPoint</Application>
  <PresentationFormat>Presentación en pantalla (4:3)</PresentationFormat>
  <Paragraphs>170</Paragraphs>
  <Slides>32</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Times New Roman</vt:lpstr>
      <vt:lpstr>Tema de Office</vt:lpstr>
      <vt:lpstr>Presentación de PowerPoint</vt:lpstr>
      <vt:lpstr>PROBLEMA DE INVESTIGACIÓN</vt:lpstr>
      <vt:lpstr>OBJETIVOS</vt:lpstr>
      <vt:lpstr>JUSTIFICACIÓN</vt:lpstr>
      <vt:lpstr>MARCO TEÓRICO CONCIENCIA FONOLÓGICA</vt:lpstr>
      <vt:lpstr> SISTEMA FONOLÓGICO</vt:lpstr>
      <vt:lpstr>Presentación de PowerPoint</vt:lpstr>
      <vt:lpstr>FASES PARA TRABAJAR LA CONCIENCIA FONOLÓGICA</vt:lpstr>
      <vt:lpstr>ÁREAS DE LA CONCIENCIA FONOLÓGICA</vt:lpstr>
      <vt:lpstr>Presentación de PowerPoint</vt:lpstr>
      <vt:lpstr>METODOLOGÍA DE INVESTIGACIÓN</vt:lpstr>
      <vt:lpstr>ANÁLISIS E INTERPRETACIÓN DE RESULTADOS</vt:lpstr>
      <vt:lpstr>Presentación de PowerPoint</vt:lpstr>
      <vt:lpstr>Presentación de PowerPoint</vt:lpstr>
      <vt:lpstr>Presentación de PowerPoint</vt:lpstr>
      <vt:lpstr>GUÍA DE OBSERVACIÓN   DIRIGIDA A NIÑOS DE 5 A 6 AÑOS</vt:lpstr>
      <vt:lpstr>Presentación de PowerPoint</vt:lpstr>
      <vt:lpstr>Presentación de PowerPoint</vt:lpstr>
      <vt:lpstr>Menciona la palabra que queda si le quitamos el fonema /c/, a la palabra caro  </vt:lpstr>
      <vt:lpstr>Menciona que palabra quedaría si le agregamos al final el fonema /s/ a la palabra lobo  </vt:lpstr>
      <vt:lpstr>CONCLUSIONES</vt:lpstr>
      <vt:lpstr>RECOMENDACIONES</vt:lpstr>
      <vt:lpstr>PROPUESTA    </vt:lpstr>
      <vt:lpstr>Presentación de PowerPoint</vt:lpstr>
      <vt:lpstr>Presentación de PowerPoint</vt:lpstr>
      <vt:lpstr>Presentación de PowerPoint</vt:lpstr>
      <vt:lpstr>Presentación de PowerPoint</vt:lpstr>
      <vt:lpstr>Presentación de PowerPoint</vt:lpstr>
      <vt:lpstr>Presentación de PowerPoint</vt:lpstr>
      <vt:lpstr> EVALUACIÓN DE LA PROPUESTA</vt:lpstr>
      <vt:lpstr>BIBLIOGRAFÍA</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Lizeth Malitaxi</dc:creator>
  <cp:lastModifiedBy>UMBRELLA-2</cp:lastModifiedBy>
  <cp:revision>84</cp:revision>
  <dcterms:created xsi:type="dcterms:W3CDTF">2015-07-28T01:27:32Z</dcterms:created>
  <dcterms:modified xsi:type="dcterms:W3CDTF">2015-08-06T21:01:58Z</dcterms:modified>
</cp:coreProperties>
</file>