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2.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3.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4.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5.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6.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7.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8.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9.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20.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1.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2.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3.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4.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5.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6.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7.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xml" ContentType="application/vnd.openxmlformats-officedocument.presentationml.notesSlide+xml"/>
  <Override PartName="/ppt/diagrams/data28.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9.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30.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1.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2.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3.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4.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5.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6.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7.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8.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9.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143"/>
  </p:notesMasterIdLst>
  <p:sldIdLst>
    <p:sldId id="271" r:id="rId2"/>
    <p:sldId id="518" r:id="rId3"/>
    <p:sldId id="277" r:id="rId4"/>
    <p:sldId id="282" r:id="rId5"/>
    <p:sldId id="393" r:id="rId6"/>
    <p:sldId id="402" r:id="rId7"/>
    <p:sldId id="403" r:id="rId8"/>
    <p:sldId id="517" r:id="rId9"/>
    <p:sldId id="285" r:id="rId10"/>
    <p:sldId id="333" r:id="rId11"/>
    <p:sldId id="332" r:id="rId12"/>
    <p:sldId id="394" r:id="rId13"/>
    <p:sldId id="395" r:id="rId14"/>
    <p:sldId id="375" r:id="rId15"/>
    <p:sldId id="374" r:id="rId16"/>
    <p:sldId id="358" r:id="rId17"/>
    <p:sldId id="396" r:id="rId18"/>
    <p:sldId id="367" r:id="rId19"/>
    <p:sldId id="368" r:id="rId20"/>
    <p:sldId id="404" r:id="rId21"/>
    <p:sldId id="406" r:id="rId22"/>
    <p:sldId id="405" r:id="rId23"/>
    <p:sldId id="523" r:id="rId24"/>
    <p:sldId id="524" r:id="rId25"/>
    <p:sldId id="525" r:id="rId26"/>
    <p:sldId id="387" r:id="rId27"/>
    <p:sldId id="409" r:id="rId28"/>
    <p:sldId id="411" r:id="rId29"/>
    <p:sldId id="407" r:id="rId30"/>
    <p:sldId id="408" r:id="rId31"/>
    <p:sldId id="412" r:id="rId32"/>
    <p:sldId id="413" r:id="rId33"/>
    <p:sldId id="414" r:id="rId34"/>
    <p:sldId id="519" r:id="rId35"/>
    <p:sldId id="415" r:id="rId36"/>
    <p:sldId id="416" r:id="rId37"/>
    <p:sldId id="417" r:id="rId38"/>
    <p:sldId id="418" r:id="rId39"/>
    <p:sldId id="419" r:id="rId40"/>
    <p:sldId id="420" r:id="rId41"/>
    <p:sldId id="421" r:id="rId42"/>
    <p:sldId id="422" r:id="rId43"/>
    <p:sldId id="423" r:id="rId44"/>
    <p:sldId id="424" r:id="rId45"/>
    <p:sldId id="425" r:id="rId46"/>
    <p:sldId id="526" r:id="rId47"/>
    <p:sldId id="527" r:id="rId48"/>
    <p:sldId id="529" r:id="rId49"/>
    <p:sldId id="607" r:id="rId50"/>
    <p:sldId id="530" r:id="rId51"/>
    <p:sldId id="531" r:id="rId52"/>
    <p:sldId id="532" r:id="rId53"/>
    <p:sldId id="533" r:id="rId54"/>
    <p:sldId id="534" r:id="rId55"/>
    <p:sldId id="535" r:id="rId56"/>
    <p:sldId id="536" r:id="rId57"/>
    <p:sldId id="537" r:id="rId58"/>
    <p:sldId id="538" r:id="rId59"/>
    <p:sldId id="539" r:id="rId60"/>
    <p:sldId id="540" r:id="rId61"/>
    <p:sldId id="541" r:id="rId62"/>
    <p:sldId id="542" r:id="rId63"/>
    <p:sldId id="543" r:id="rId64"/>
    <p:sldId id="544" r:id="rId65"/>
    <p:sldId id="545" r:id="rId66"/>
    <p:sldId id="546" r:id="rId67"/>
    <p:sldId id="547" r:id="rId68"/>
    <p:sldId id="548" r:id="rId69"/>
    <p:sldId id="549" r:id="rId70"/>
    <p:sldId id="550" r:id="rId71"/>
    <p:sldId id="551" r:id="rId72"/>
    <p:sldId id="552" r:id="rId73"/>
    <p:sldId id="553" r:id="rId74"/>
    <p:sldId id="554" r:id="rId75"/>
    <p:sldId id="555" r:id="rId76"/>
    <p:sldId id="556" r:id="rId77"/>
    <p:sldId id="557" r:id="rId78"/>
    <p:sldId id="558" r:id="rId79"/>
    <p:sldId id="559" r:id="rId80"/>
    <p:sldId id="560" r:id="rId81"/>
    <p:sldId id="561" r:id="rId82"/>
    <p:sldId id="562" r:id="rId83"/>
    <p:sldId id="563" r:id="rId84"/>
    <p:sldId id="564" r:id="rId85"/>
    <p:sldId id="565" r:id="rId86"/>
    <p:sldId id="566" r:id="rId87"/>
    <p:sldId id="567" r:id="rId88"/>
    <p:sldId id="568" r:id="rId89"/>
    <p:sldId id="569" r:id="rId90"/>
    <p:sldId id="570" r:id="rId91"/>
    <p:sldId id="571" r:id="rId92"/>
    <p:sldId id="572" r:id="rId93"/>
    <p:sldId id="573" r:id="rId94"/>
    <p:sldId id="574" r:id="rId95"/>
    <p:sldId id="575" r:id="rId96"/>
    <p:sldId id="576" r:id="rId97"/>
    <p:sldId id="599" r:id="rId98"/>
    <p:sldId id="577" r:id="rId99"/>
    <p:sldId id="578" r:id="rId100"/>
    <p:sldId id="579" r:id="rId101"/>
    <p:sldId id="580" r:id="rId102"/>
    <p:sldId id="581" r:id="rId103"/>
    <p:sldId id="582" r:id="rId104"/>
    <p:sldId id="583" r:id="rId105"/>
    <p:sldId id="584" r:id="rId106"/>
    <p:sldId id="585" r:id="rId107"/>
    <p:sldId id="586" r:id="rId108"/>
    <p:sldId id="587" r:id="rId109"/>
    <p:sldId id="588" r:id="rId110"/>
    <p:sldId id="589" r:id="rId111"/>
    <p:sldId id="590" r:id="rId112"/>
    <p:sldId id="591" r:id="rId113"/>
    <p:sldId id="592" r:id="rId114"/>
    <p:sldId id="593" r:id="rId115"/>
    <p:sldId id="594" r:id="rId116"/>
    <p:sldId id="595" r:id="rId117"/>
    <p:sldId id="596" r:id="rId118"/>
    <p:sldId id="597" r:id="rId119"/>
    <p:sldId id="598" r:id="rId120"/>
    <p:sldId id="522" r:id="rId121"/>
    <p:sldId id="388" r:id="rId122"/>
    <p:sldId id="429" r:id="rId123"/>
    <p:sldId id="431" r:id="rId124"/>
    <p:sldId id="432" r:id="rId125"/>
    <p:sldId id="433" r:id="rId126"/>
    <p:sldId id="434" r:id="rId127"/>
    <p:sldId id="435" r:id="rId128"/>
    <p:sldId id="436" r:id="rId129"/>
    <p:sldId id="437" r:id="rId130"/>
    <p:sldId id="438" r:id="rId131"/>
    <p:sldId id="439" r:id="rId132"/>
    <p:sldId id="521" r:id="rId133"/>
    <p:sldId id="440" r:id="rId134"/>
    <p:sldId id="441" r:id="rId135"/>
    <p:sldId id="600" r:id="rId136"/>
    <p:sldId id="601" r:id="rId137"/>
    <p:sldId id="602" r:id="rId138"/>
    <p:sldId id="603" r:id="rId139"/>
    <p:sldId id="604" r:id="rId140"/>
    <p:sldId id="605" r:id="rId141"/>
    <p:sldId id="606" r:id="rId142"/>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1EF45FD3-73E4-4B3B-ACA6-2426EE464043}">
          <p14:sldIdLst>
            <p14:sldId id="271"/>
            <p14:sldId id="518"/>
            <p14:sldId id="277"/>
            <p14:sldId id="282"/>
            <p14:sldId id="393"/>
            <p14:sldId id="402"/>
            <p14:sldId id="403"/>
            <p14:sldId id="517"/>
            <p14:sldId id="285"/>
            <p14:sldId id="333"/>
            <p14:sldId id="332"/>
            <p14:sldId id="394"/>
            <p14:sldId id="395"/>
            <p14:sldId id="375"/>
            <p14:sldId id="374"/>
            <p14:sldId id="358"/>
            <p14:sldId id="396"/>
            <p14:sldId id="367"/>
            <p14:sldId id="368"/>
            <p14:sldId id="404"/>
            <p14:sldId id="406"/>
            <p14:sldId id="405"/>
            <p14:sldId id="523"/>
            <p14:sldId id="524"/>
            <p14:sldId id="525"/>
            <p14:sldId id="387"/>
            <p14:sldId id="409"/>
            <p14:sldId id="411"/>
            <p14:sldId id="407"/>
            <p14:sldId id="408"/>
            <p14:sldId id="412"/>
            <p14:sldId id="413"/>
            <p14:sldId id="414"/>
            <p14:sldId id="519"/>
            <p14:sldId id="415"/>
            <p14:sldId id="416"/>
            <p14:sldId id="417"/>
            <p14:sldId id="418"/>
            <p14:sldId id="419"/>
            <p14:sldId id="420"/>
            <p14:sldId id="421"/>
            <p14:sldId id="422"/>
            <p14:sldId id="423"/>
            <p14:sldId id="424"/>
            <p14:sldId id="425"/>
            <p14:sldId id="526"/>
            <p14:sldId id="527"/>
            <p14:sldId id="529"/>
            <p14:sldId id="607"/>
            <p14:sldId id="530"/>
            <p14:sldId id="531"/>
            <p14:sldId id="532"/>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99"/>
            <p14:sldId id="577"/>
            <p14:sldId id="578"/>
            <p14:sldId id="579"/>
            <p14:sldId id="580"/>
            <p14:sldId id="581"/>
            <p14:sldId id="582"/>
            <p14:sldId id="583"/>
            <p14:sldId id="584"/>
            <p14:sldId id="585"/>
            <p14:sldId id="586"/>
            <p14:sldId id="587"/>
            <p14:sldId id="588"/>
            <p14:sldId id="589"/>
            <p14:sldId id="590"/>
            <p14:sldId id="591"/>
            <p14:sldId id="592"/>
            <p14:sldId id="593"/>
            <p14:sldId id="594"/>
            <p14:sldId id="595"/>
            <p14:sldId id="596"/>
            <p14:sldId id="597"/>
            <p14:sldId id="598"/>
            <p14:sldId id="522"/>
            <p14:sldId id="388"/>
            <p14:sldId id="429"/>
            <p14:sldId id="431"/>
            <p14:sldId id="432"/>
            <p14:sldId id="433"/>
            <p14:sldId id="434"/>
            <p14:sldId id="435"/>
            <p14:sldId id="436"/>
            <p14:sldId id="437"/>
            <p14:sldId id="438"/>
            <p14:sldId id="439"/>
            <p14:sldId id="521"/>
            <p14:sldId id="440"/>
            <p14:sldId id="441"/>
            <p14:sldId id="600"/>
            <p14:sldId id="601"/>
            <p14:sldId id="602"/>
            <p14:sldId id="603"/>
            <p14:sldId id="604"/>
            <p14:sldId id="605"/>
            <p14:sldId id="60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84A"/>
    <a:srgbClr val="66FF33"/>
    <a:srgbClr val="37B44B"/>
    <a:srgbClr val="999999"/>
    <a:srgbClr val="BC202A"/>
    <a:srgbClr val="146E4A"/>
    <a:srgbClr val="138C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5" autoAdjust="0"/>
    <p:restoredTop sz="94707" autoAdjust="0"/>
  </p:normalViewPr>
  <p:slideViewPr>
    <p:cSldViewPr snapToGrid="0">
      <p:cViewPr varScale="1">
        <p:scale>
          <a:sx n="70" d="100"/>
          <a:sy n="70" d="100"/>
        </p:scale>
        <p:origin x="666"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_rels/data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0.png"/><Relationship Id="rId1" Type="http://schemas.openxmlformats.org/officeDocument/2006/relationships/image" Target="../media/image200.png"/><Relationship Id="rId4" Type="http://schemas.openxmlformats.org/officeDocument/2006/relationships/image" Target="../media/image230.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8EF3AE-0B54-4F10-8123-B7430A33DA9B}" type="doc">
      <dgm:prSet loTypeId="urn:microsoft.com/office/officeart/2005/8/layout/process1" loCatId="process" qsTypeId="urn:microsoft.com/office/officeart/2005/8/quickstyle/simple1" qsCatId="simple" csTypeId="urn:microsoft.com/office/officeart/2005/8/colors/accent1_4" csCatId="accent1" phldr="1"/>
      <dgm:spPr/>
    </dgm:pt>
    <dgm:pt modelId="{9D59B2B4-EEBD-4545-8F7D-668814E0748E}">
      <dgm:prSet phldrT="[Texto]"/>
      <dgm:spPr/>
      <dgm:t>
        <a:bodyPr/>
        <a:lstStyle/>
        <a:p>
          <a:r>
            <a:rPr lang="es-EC" noProof="0" dirty="0" smtClean="0"/>
            <a:t>Desbalance  </a:t>
          </a:r>
          <a:endParaRPr lang="es-EC" noProof="0" dirty="0"/>
        </a:p>
      </dgm:t>
    </dgm:pt>
    <dgm:pt modelId="{10AB4CCC-5999-4C79-8808-0807D6E262D8}" type="parTrans" cxnId="{23BC2E7F-8DF6-49AE-AC08-CA8FD54F7761}">
      <dgm:prSet/>
      <dgm:spPr/>
      <dgm:t>
        <a:bodyPr/>
        <a:lstStyle/>
        <a:p>
          <a:endParaRPr lang="en-US"/>
        </a:p>
      </dgm:t>
    </dgm:pt>
    <dgm:pt modelId="{09481FAC-BD45-4DB6-9382-4D5FA836680C}" type="sibTrans" cxnId="{23BC2E7F-8DF6-49AE-AC08-CA8FD54F7761}">
      <dgm:prSet/>
      <dgm:spPr/>
      <dgm:t>
        <a:bodyPr/>
        <a:lstStyle/>
        <a:p>
          <a:endParaRPr lang="en-US"/>
        </a:p>
      </dgm:t>
    </dgm:pt>
    <dgm:pt modelId="{0233F5FD-D5FD-4C24-8B73-76854B420943}">
      <dgm:prSet phldrT="[Texto]"/>
      <dgm:spPr/>
      <dgm:t>
        <a:bodyPr/>
        <a:lstStyle/>
        <a:p>
          <a:r>
            <a:rPr lang="es-EC" noProof="0" dirty="0" smtClean="0"/>
            <a:t>Distribución no uniforme de masa</a:t>
          </a:r>
          <a:endParaRPr lang="es-EC" noProof="0" dirty="0"/>
        </a:p>
      </dgm:t>
    </dgm:pt>
    <dgm:pt modelId="{4E55807D-9297-46C3-99B9-52069FBA5268}" type="parTrans" cxnId="{267EC489-510F-4687-B531-E6C27371C9BC}">
      <dgm:prSet/>
      <dgm:spPr/>
      <dgm:t>
        <a:bodyPr/>
        <a:lstStyle/>
        <a:p>
          <a:endParaRPr lang="en-US"/>
        </a:p>
      </dgm:t>
    </dgm:pt>
    <dgm:pt modelId="{CEAD8143-1923-416C-B56B-ADD70B77FE48}" type="sibTrans" cxnId="{267EC489-510F-4687-B531-E6C27371C9BC}">
      <dgm:prSet/>
      <dgm:spPr/>
      <dgm:t>
        <a:bodyPr/>
        <a:lstStyle/>
        <a:p>
          <a:endParaRPr lang="en-US"/>
        </a:p>
      </dgm:t>
    </dgm:pt>
    <dgm:pt modelId="{516BED01-5A8D-4765-A087-ABB30153DB18}">
      <dgm:prSet phldrT="[Texto]"/>
      <dgm:spPr/>
      <dgm:t>
        <a:bodyPr/>
        <a:lstStyle/>
        <a:p>
          <a:r>
            <a:rPr lang="es-EC" noProof="0" dirty="0" smtClean="0"/>
            <a:t>Alrededor del eje axial</a:t>
          </a:r>
          <a:endParaRPr lang="es-EC" noProof="0" dirty="0"/>
        </a:p>
      </dgm:t>
    </dgm:pt>
    <dgm:pt modelId="{8B897542-F4AB-40D8-8629-E7EFB4FE4B7E}" type="parTrans" cxnId="{3F3A128C-56EB-4F8E-BB0D-F1C78C114728}">
      <dgm:prSet/>
      <dgm:spPr/>
      <dgm:t>
        <a:bodyPr/>
        <a:lstStyle/>
        <a:p>
          <a:endParaRPr lang="en-US"/>
        </a:p>
      </dgm:t>
    </dgm:pt>
    <dgm:pt modelId="{D6927852-1157-4085-907B-763AFB148E8D}" type="sibTrans" cxnId="{3F3A128C-56EB-4F8E-BB0D-F1C78C114728}">
      <dgm:prSet/>
      <dgm:spPr/>
      <dgm:t>
        <a:bodyPr/>
        <a:lstStyle/>
        <a:p>
          <a:endParaRPr lang="en-US"/>
        </a:p>
      </dgm:t>
    </dgm:pt>
    <dgm:pt modelId="{92E0C78B-2491-4177-BCA8-E08EA30944AA}" type="pres">
      <dgm:prSet presAssocID="{8D8EF3AE-0B54-4F10-8123-B7430A33DA9B}" presName="Name0" presStyleCnt="0">
        <dgm:presLayoutVars>
          <dgm:dir/>
          <dgm:resizeHandles val="exact"/>
        </dgm:presLayoutVars>
      </dgm:prSet>
      <dgm:spPr/>
    </dgm:pt>
    <dgm:pt modelId="{763BE84B-7235-4D0A-AA6B-510C4355F234}" type="pres">
      <dgm:prSet presAssocID="{9D59B2B4-EEBD-4545-8F7D-668814E0748E}" presName="node" presStyleLbl="node1" presStyleIdx="0" presStyleCnt="3" custLinFactNeighborX="-3196" custLinFactNeighborY="-83093">
        <dgm:presLayoutVars>
          <dgm:bulletEnabled val="1"/>
        </dgm:presLayoutVars>
      </dgm:prSet>
      <dgm:spPr/>
      <dgm:t>
        <a:bodyPr/>
        <a:lstStyle/>
        <a:p>
          <a:endParaRPr lang="en-US"/>
        </a:p>
      </dgm:t>
    </dgm:pt>
    <dgm:pt modelId="{A5E7B49D-94D3-40AE-8BC6-21E1352A633D}" type="pres">
      <dgm:prSet presAssocID="{09481FAC-BD45-4DB6-9382-4D5FA836680C}" presName="sibTrans" presStyleLbl="sibTrans2D1" presStyleIdx="0" presStyleCnt="2"/>
      <dgm:spPr/>
      <dgm:t>
        <a:bodyPr/>
        <a:lstStyle/>
        <a:p>
          <a:endParaRPr lang="en-US"/>
        </a:p>
      </dgm:t>
    </dgm:pt>
    <dgm:pt modelId="{3DE2FFA1-08A1-4841-BFD9-748F09A1C1FB}" type="pres">
      <dgm:prSet presAssocID="{09481FAC-BD45-4DB6-9382-4D5FA836680C}" presName="connectorText" presStyleLbl="sibTrans2D1" presStyleIdx="0" presStyleCnt="2"/>
      <dgm:spPr/>
      <dgm:t>
        <a:bodyPr/>
        <a:lstStyle/>
        <a:p>
          <a:endParaRPr lang="en-US"/>
        </a:p>
      </dgm:t>
    </dgm:pt>
    <dgm:pt modelId="{7E5E61E5-FF29-4600-AFED-A072838C125B}" type="pres">
      <dgm:prSet presAssocID="{0233F5FD-D5FD-4C24-8B73-76854B420943}" presName="node" presStyleLbl="node1" presStyleIdx="1" presStyleCnt="3" custScaleX="112184" custScaleY="119540">
        <dgm:presLayoutVars>
          <dgm:bulletEnabled val="1"/>
        </dgm:presLayoutVars>
      </dgm:prSet>
      <dgm:spPr/>
      <dgm:t>
        <a:bodyPr/>
        <a:lstStyle/>
        <a:p>
          <a:endParaRPr lang="en-US"/>
        </a:p>
      </dgm:t>
    </dgm:pt>
    <dgm:pt modelId="{6C6A29BF-A20A-4DBA-A24D-E100D0E755CD}" type="pres">
      <dgm:prSet presAssocID="{CEAD8143-1923-416C-B56B-ADD70B77FE48}" presName="sibTrans" presStyleLbl="sibTrans2D1" presStyleIdx="1" presStyleCnt="2"/>
      <dgm:spPr/>
      <dgm:t>
        <a:bodyPr/>
        <a:lstStyle/>
        <a:p>
          <a:endParaRPr lang="en-US"/>
        </a:p>
      </dgm:t>
    </dgm:pt>
    <dgm:pt modelId="{F5458C39-B845-471B-B1C2-42D9BF9B5E79}" type="pres">
      <dgm:prSet presAssocID="{CEAD8143-1923-416C-B56B-ADD70B77FE48}" presName="connectorText" presStyleLbl="sibTrans2D1" presStyleIdx="1" presStyleCnt="2"/>
      <dgm:spPr/>
      <dgm:t>
        <a:bodyPr/>
        <a:lstStyle/>
        <a:p>
          <a:endParaRPr lang="en-US"/>
        </a:p>
      </dgm:t>
    </dgm:pt>
    <dgm:pt modelId="{FCDFAB95-C694-4DAD-9A39-2FA732B42486}" type="pres">
      <dgm:prSet presAssocID="{516BED01-5A8D-4765-A087-ABB30153DB18}" presName="node" presStyleLbl="node1" presStyleIdx="2" presStyleCnt="3" custLinFactY="139" custLinFactNeighborX="-9588" custLinFactNeighborY="100000">
        <dgm:presLayoutVars>
          <dgm:bulletEnabled val="1"/>
        </dgm:presLayoutVars>
      </dgm:prSet>
      <dgm:spPr/>
      <dgm:t>
        <a:bodyPr/>
        <a:lstStyle/>
        <a:p>
          <a:endParaRPr lang="en-US"/>
        </a:p>
      </dgm:t>
    </dgm:pt>
  </dgm:ptLst>
  <dgm:cxnLst>
    <dgm:cxn modelId="{ED9A966A-0A2C-40E2-8ED3-54D947EABBFC}" type="presOf" srcId="{CEAD8143-1923-416C-B56B-ADD70B77FE48}" destId="{F5458C39-B845-471B-B1C2-42D9BF9B5E79}" srcOrd="1" destOrd="0" presId="urn:microsoft.com/office/officeart/2005/8/layout/process1"/>
    <dgm:cxn modelId="{5AD188B5-FE0C-4867-B478-34508ED70D2F}" type="presOf" srcId="{CEAD8143-1923-416C-B56B-ADD70B77FE48}" destId="{6C6A29BF-A20A-4DBA-A24D-E100D0E755CD}" srcOrd="0" destOrd="0" presId="urn:microsoft.com/office/officeart/2005/8/layout/process1"/>
    <dgm:cxn modelId="{3F3A128C-56EB-4F8E-BB0D-F1C78C114728}" srcId="{8D8EF3AE-0B54-4F10-8123-B7430A33DA9B}" destId="{516BED01-5A8D-4765-A087-ABB30153DB18}" srcOrd="2" destOrd="0" parTransId="{8B897542-F4AB-40D8-8629-E7EFB4FE4B7E}" sibTransId="{D6927852-1157-4085-907B-763AFB148E8D}"/>
    <dgm:cxn modelId="{3F9559C1-225E-41DD-8533-2ADC1BD45CA7}" type="presOf" srcId="{8D8EF3AE-0B54-4F10-8123-B7430A33DA9B}" destId="{92E0C78B-2491-4177-BCA8-E08EA30944AA}" srcOrd="0" destOrd="0" presId="urn:microsoft.com/office/officeart/2005/8/layout/process1"/>
    <dgm:cxn modelId="{B5CE396C-5D5D-4FCF-8710-BDB6B7BAA8E5}" type="presOf" srcId="{09481FAC-BD45-4DB6-9382-4D5FA836680C}" destId="{3DE2FFA1-08A1-4841-BFD9-748F09A1C1FB}" srcOrd="1" destOrd="0" presId="urn:microsoft.com/office/officeart/2005/8/layout/process1"/>
    <dgm:cxn modelId="{6B753196-FF49-4379-9F37-0310C6B15443}" type="presOf" srcId="{516BED01-5A8D-4765-A087-ABB30153DB18}" destId="{FCDFAB95-C694-4DAD-9A39-2FA732B42486}" srcOrd="0" destOrd="0" presId="urn:microsoft.com/office/officeart/2005/8/layout/process1"/>
    <dgm:cxn modelId="{23BC2E7F-8DF6-49AE-AC08-CA8FD54F7761}" srcId="{8D8EF3AE-0B54-4F10-8123-B7430A33DA9B}" destId="{9D59B2B4-EEBD-4545-8F7D-668814E0748E}" srcOrd="0" destOrd="0" parTransId="{10AB4CCC-5999-4C79-8808-0807D6E262D8}" sibTransId="{09481FAC-BD45-4DB6-9382-4D5FA836680C}"/>
    <dgm:cxn modelId="{267EC489-510F-4687-B531-E6C27371C9BC}" srcId="{8D8EF3AE-0B54-4F10-8123-B7430A33DA9B}" destId="{0233F5FD-D5FD-4C24-8B73-76854B420943}" srcOrd="1" destOrd="0" parTransId="{4E55807D-9297-46C3-99B9-52069FBA5268}" sibTransId="{CEAD8143-1923-416C-B56B-ADD70B77FE48}"/>
    <dgm:cxn modelId="{F0BAD035-4F5E-45A3-89F6-585B94ECA045}" type="presOf" srcId="{09481FAC-BD45-4DB6-9382-4D5FA836680C}" destId="{A5E7B49D-94D3-40AE-8BC6-21E1352A633D}" srcOrd="0" destOrd="0" presId="urn:microsoft.com/office/officeart/2005/8/layout/process1"/>
    <dgm:cxn modelId="{CF6D4D29-9A66-414E-999C-48CF7E83677B}" type="presOf" srcId="{0233F5FD-D5FD-4C24-8B73-76854B420943}" destId="{7E5E61E5-FF29-4600-AFED-A072838C125B}" srcOrd="0" destOrd="0" presId="urn:microsoft.com/office/officeart/2005/8/layout/process1"/>
    <dgm:cxn modelId="{5B98094E-817C-40C4-989C-3531DF320F2C}" type="presOf" srcId="{9D59B2B4-EEBD-4545-8F7D-668814E0748E}" destId="{763BE84B-7235-4D0A-AA6B-510C4355F234}" srcOrd="0" destOrd="0" presId="urn:microsoft.com/office/officeart/2005/8/layout/process1"/>
    <dgm:cxn modelId="{77D28E9E-C9E3-4D52-A87D-2F97EC982CE0}" type="presParOf" srcId="{92E0C78B-2491-4177-BCA8-E08EA30944AA}" destId="{763BE84B-7235-4D0A-AA6B-510C4355F234}" srcOrd="0" destOrd="0" presId="urn:microsoft.com/office/officeart/2005/8/layout/process1"/>
    <dgm:cxn modelId="{EC708351-7DB4-4A09-A799-073BD887DFCD}" type="presParOf" srcId="{92E0C78B-2491-4177-BCA8-E08EA30944AA}" destId="{A5E7B49D-94D3-40AE-8BC6-21E1352A633D}" srcOrd="1" destOrd="0" presId="urn:microsoft.com/office/officeart/2005/8/layout/process1"/>
    <dgm:cxn modelId="{CCA11065-730D-4DD0-935A-C74B0B44B6D5}" type="presParOf" srcId="{A5E7B49D-94D3-40AE-8BC6-21E1352A633D}" destId="{3DE2FFA1-08A1-4841-BFD9-748F09A1C1FB}" srcOrd="0" destOrd="0" presId="urn:microsoft.com/office/officeart/2005/8/layout/process1"/>
    <dgm:cxn modelId="{0BD03881-9003-430C-80D6-67C9541A28F3}" type="presParOf" srcId="{92E0C78B-2491-4177-BCA8-E08EA30944AA}" destId="{7E5E61E5-FF29-4600-AFED-A072838C125B}" srcOrd="2" destOrd="0" presId="urn:microsoft.com/office/officeart/2005/8/layout/process1"/>
    <dgm:cxn modelId="{D33B464C-9C6E-4D6D-8E73-44B5D0E269FF}" type="presParOf" srcId="{92E0C78B-2491-4177-BCA8-E08EA30944AA}" destId="{6C6A29BF-A20A-4DBA-A24D-E100D0E755CD}" srcOrd="3" destOrd="0" presId="urn:microsoft.com/office/officeart/2005/8/layout/process1"/>
    <dgm:cxn modelId="{E4FBBB53-8291-4A46-A1FB-5AE30FD5BD35}" type="presParOf" srcId="{6C6A29BF-A20A-4DBA-A24D-E100D0E755CD}" destId="{F5458C39-B845-471B-B1C2-42D9BF9B5E79}" srcOrd="0" destOrd="0" presId="urn:microsoft.com/office/officeart/2005/8/layout/process1"/>
    <dgm:cxn modelId="{C7817BCB-72A9-43DD-B866-189DC1739ABC}" type="presParOf" srcId="{92E0C78B-2491-4177-BCA8-E08EA30944AA}" destId="{FCDFAB95-C694-4DAD-9A39-2FA732B4248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E36BEF-FA1E-46F1-856F-878A7E6A0221}" type="doc">
      <dgm:prSet loTypeId="urn:microsoft.com/office/officeart/2005/8/layout/process5" loCatId="process" qsTypeId="urn:microsoft.com/office/officeart/2005/8/quickstyle/3d3" qsCatId="3D" csTypeId="urn:microsoft.com/office/officeart/2005/8/colors/accent0_3" csCatId="mainScheme" phldr="1"/>
      <dgm:spPr/>
      <dgm:t>
        <a:bodyPr/>
        <a:lstStyle/>
        <a:p>
          <a:endParaRPr lang="en-US"/>
        </a:p>
      </dgm:t>
    </dgm:pt>
    <dgm:pt modelId="{2325A907-B40F-43C2-B003-121074696837}">
      <dgm:prSet phldrT="[Texto]"/>
      <dgm:spPr/>
      <dgm:t>
        <a:bodyPr/>
        <a:lstStyle/>
        <a:p>
          <a:r>
            <a:rPr lang="es-EC" noProof="0" dirty="0" smtClean="0"/>
            <a:t>Máquina</a:t>
          </a:r>
          <a:endParaRPr lang="es-EC" noProof="0" dirty="0"/>
        </a:p>
      </dgm:t>
    </dgm:pt>
    <dgm:pt modelId="{CC615C86-C1BB-4409-B405-5D7562FBE461}" type="parTrans" cxnId="{E2A51B30-AAEB-4C61-B826-92670A18D0AB}">
      <dgm:prSet/>
      <dgm:spPr/>
      <dgm:t>
        <a:bodyPr/>
        <a:lstStyle/>
        <a:p>
          <a:endParaRPr lang="en-US"/>
        </a:p>
      </dgm:t>
    </dgm:pt>
    <dgm:pt modelId="{A1135B00-C948-48C0-A24A-70F0DE828EEC}" type="sibTrans" cxnId="{E2A51B30-AAEB-4C61-B826-92670A18D0AB}">
      <dgm:prSet/>
      <dgm:spPr/>
      <dgm:t>
        <a:bodyPr/>
        <a:lstStyle/>
        <a:p>
          <a:endParaRPr lang="en-US"/>
        </a:p>
      </dgm:t>
    </dgm:pt>
    <dgm:pt modelId="{D6AD2867-E4A4-4A36-ADDE-F4E347B9968C}">
      <dgm:prSet phldrT="[Texto]"/>
      <dgm:spPr/>
      <dgm:t>
        <a:bodyPr/>
        <a:lstStyle/>
        <a:p>
          <a:r>
            <a:rPr lang="es-EC" noProof="0" dirty="0" smtClean="0"/>
            <a:t>Analizar vibraciones</a:t>
          </a:r>
          <a:endParaRPr lang="es-EC" noProof="0" dirty="0"/>
        </a:p>
      </dgm:t>
    </dgm:pt>
    <dgm:pt modelId="{E2E84828-762F-4FC9-8A52-73314D819844}" type="parTrans" cxnId="{107A18E0-DE06-4C85-BCFC-66C1A93B97FF}">
      <dgm:prSet/>
      <dgm:spPr/>
      <dgm:t>
        <a:bodyPr/>
        <a:lstStyle/>
        <a:p>
          <a:endParaRPr lang="en-US"/>
        </a:p>
      </dgm:t>
    </dgm:pt>
    <dgm:pt modelId="{BF520672-EFFC-4D54-89EB-53ADD4DAA95E}" type="sibTrans" cxnId="{107A18E0-DE06-4C85-BCFC-66C1A93B97FF}">
      <dgm:prSet/>
      <dgm:spPr/>
      <dgm:t>
        <a:bodyPr/>
        <a:lstStyle/>
        <a:p>
          <a:endParaRPr lang="en-US"/>
        </a:p>
      </dgm:t>
    </dgm:pt>
    <dgm:pt modelId="{D0922C64-4F98-4268-98FC-0C08720A51DC}">
      <dgm:prSet phldrT="[Texto]"/>
      <dgm:spPr/>
      <dgm:t>
        <a:bodyPr/>
        <a:lstStyle/>
        <a:p>
          <a:r>
            <a:rPr lang="es-EC" noProof="0" dirty="0" smtClean="0"/>
            <a:t>Elemento giratorio</a:t>
          </a:r>
          <a:endParaRPr lang="es-EC" noProof="0" dirty="0"/>
        </a:p>
      </dgm:t>
    </dgm:pt>
    <dgm:pt modelId="{7D4B9B8E-E368-4D98-BC84-0DF182174095}" type="parTrans" cxnId="{634D26D2-D26D-46F2-88AE-89A03D4AB8E2}">
      <dgm:prSet/>
      <dgm:spPr/>
      <dgm:t>
        <a:bodyPr/>
        <a:lstStyle/>
        <a:p>
          <a:endParaRPr lang="en-US"/>
        </a:p>
      </dgm:t>
    </dgm:pt>
    <dgm:pt modelId="{77FFD8B8-3450-4B37-AD18-706D9EB00363}" type="sibTrans" cxnId="{634D26D2-D26D-46F2-88AE-89A03D4AB8E2}">
      <dgm:prSet/>
      <dgm:spPr/>
      <dgm:t>
        <a:bodyPr/>
        <a:lstStyle/>
        <a:p>
          <a:endParaRPr lang="en-US"/>
        </a:p>
      </dgm:t>
    </dgm:pt>
    <dgm:pt modelId="{4B6FF25A-A1F1-4C94-B623-F3C7D22A360A}">
      <dgm:prSet phldrT="[Texto]"/>
      <dgm:spPr/>
      <dgm:t>
        <a:bodyPr/>
        <a:lstStyle/>
        <a:p>
          <a:r>
            <a:rPr lang="es-EC" noProof="0" dirty="0" smtClean="0"/>
            <a:t>Equilibrado</a:t>
          </a:r>
          <a:endParaRPr lang="es-EC" noProof="0" dirty="0"/>
        </a:p>
      </dgm:t>
    </dgm:pt>
    <dgm:pt modelId="{597EF731-FBC6-4549-BDAA-2EA1840BF4A5}" type="parTrans" cxnId="{4FAB638A-1B99-4423-8330-EF14A9A66836}">
      <dgm:prSet/>
      <dgm:spPr/>
      <dgm:t>
        <a:bodyPr/>
        <a:lstStyle/>
        <a:p>
          <a:endParaRPr lang="en-US"/>
        </a:p>
      </dgm:t>
    </dgm:pt>
    <dgm:pt modelId="{B968B6B6-3584-4C12-8ED9-BA77FBAC0C63}" type="sibTrans" cxnId="{4FAB638A-1B99-4423-8330-EF14A9A66836}">
      <dgm:prSet/>
      <dgm:spPr/>
      <dgm:t>
        <a:bodyPr/>
        <a:lstStyle/>
        <a:p>
          <a:endParaRPr lang="en-US"/>
        </a:p>
      </dgm:t>
    </dgm:pt>
    <dgm:pt modelId="{EDB350F2-512B-49F3-B790-15B3BA71B65E}">
      <dgm:prSet phldrT="[Texto]"/>
      <dgm:spPr/>
      <dgm:t>
        <a:bodyPr/>
        <a:lstStyle/>
        <a:p>
          <a:r>
            <a:rPr lang="es-EC" noProof="0" dirty="0" smtClean="0"/>
            <a:t>No equilibrado</a:t>
          </a:r>
          <a:endParaRPr lang="es-EC" noProof="0" dirty="0"/>
        </a:p>
      </dgm:t>
    </dgm:pt>
    <dgm:pt modelId="{B8BC6A16-D325-498E-991A-D02E15A3C61C}" type="parTrans" cxnId="{E9C5D623-14AB-41EB-BF7F-9C1DECD082B3}">
      <dgm:prSet/>
      <dgm:spPr/>
      <dgm:t>
        <a:bodyPr/>
        <a:lstStyle/>
        <a:p>
          <a:endParaRPr lang="en-US"/>
        </a:p>
      </dgm:t>
    </dgm:pt>
    <dgm:pt modelId="{525B21DC-A013-48B3-8199-EAC5189DEFE1}" type="sibTrans" cxnId="{E9C5D623-14AB-41EB-BF7F-9C1DECD082B3}">
      <dgm:prSet/>
      <dgm:spPr/>
      <dgm:t>
        <a:bodyPr/>
        <a:lstStyle/>
        <a:p>
          <a:endParaRPr lang="en-US"/>
        </a:p>
      </dgm:t>
    </dgm:pt>
    <dgm:pt modelId="{29D0E240-BEBC-40F6-9EB6-B7E6E452E32F}">
      <dgm:prSet phldrT="[Texto]"/>
      <dgm:spPr/>
      <dgm:t>
        <a:bodyPr/>
        <a:lstStyle/>
        <a:p>
          <a:r>
            <a:rPr lang="es-EC" noProof="0" dirty="0" smtClean="0"/>
            <a:t>Establecer magnitud y ubicación del desbalance</a:t>
          </a:r>
          <a:endParaRPr lang="es-EC" noProof="0" dirty="0"/>
        </a:p>
      </dgm:t>
    </dgm:pt>
    <dgm:pt modelId="{3A54286C-F774-4567-B7D9-CC30CCD41723}" type="parTrans" cxnId="{5622579C-E135-41EC-ACBD-3BEB28A4006C}">
      <dgm:prSet/>
      <dgm:spPr/>
      <dgm:t>
        <a:bodyPr/>
        <a:lstStyle/>
        <a:p>
          <a:endParaRPr lang="en-US"/>
        </a:p>
      </dgm:t>
    </dgm:pt>
    <dgm:pt modelId="{5780971D-7999-4497-86C9-64CEDC35B510}" type="sibTrans" cxnId="{5622579C-E135-41EC-ACBD-3BEB28A4006C}">
      <dgm:prSet/>
      <dgm:spPr/>
      <dgm:t>
        <a:bodyPr/>
        <a:lstStyle/>
        <a:p>
          <a:endParaRPr lang="en-US"/>
        </a:p>
      </dgm:t>
    </dgm:pt>
    <dgm:pt modelId="{A1DA52C6-93C1-4120-9B76-DE64D4EC1D81}" type="pres">
      <dgm:prSet presAssocID="{53E36BEF-FA1E-46F1-856F-878A7E6A0221}" presName="diagram" presStyleCnt="0">
        <dgm:presLayoutVars>
          <dgm:dir/>
          <dgm:resizeHandles val="exact"/>
        </dgm:presLayoutVars>
      </dgm:prSet>
      <dgm:spPr/>
      <dgm:t>
        <a:bodyPr/>
        <a:lstStyle/>
        <a:p>
          <a:endParaRPr lang="es-EC"/>
        </a:p>
      </dgm:t>
    </dgm:pt>
    <dgm:pt modelId="{4549513E-9698-4314-9D89-CE125AE243CC}" type="pres">
      <dgm:prSet presAssocID="{2325A907-B40F-43C2-B003-121074696837}" presName="node" presStyleLbl="node1" presStyleIdx="0" presStyleCnt="6" custScaleX="26478" custScaleY="35502">
        <dgm:presLayoutVars>
          <dgm:bulletEnabled val="1"/>
        </dgm:presLayoutVars>
      </dgm:prSet>
      <dgm:spPr/>
      <dgm:t>
        <a:bodyPr/>
        <a:lstStyle/>
        <a:p>
          <a:endParaRPr lang="en-US"/>
        </a:p>
      </dgm:t>
    </dgm:pt>
    <dgm:pt modelId="{6432F3C0-961B-4416-A40F-FAFFD187AEC4}" type="pres">
      <dgm:prSet presAssocID="{A1135B00-C948-48C0-A24A-70F0DE828EEC}" presName="sibTrans" presStyleLbl="sibTrans2D1" presStyleIdx="0" presStyleCnt="5" custScaleY="58099"/>
      <dgm:spPr/>
      <dgm:t>
        <a:bodyPr/>
        <a:lstStyle/>
        <a:p>
          <a:endParaRPr lang="es-EC"/>
        </a:p>
      </dgm:t>
    </dgm:pt>
    <dgm:pt modelId="{43AF085A-D9FA-41C9-8291-9279B1E9217C}" type="pres">
      <dgm:prSet presAssocID="{A1135B00-C948-48C0-A24A-70F0DE828EEC}" presName="connectorText" presStyleLbl="sibTrans2D1" presStyleIdx="0" presStyleCnt="5"/>
      <dgm:spPr/>
      <dgm:t>
        <a:bodyPr/>
        <a:lstStyle/>
        <a:p>
          <a:endParaRPr lang="es-EC"/>
        </a:p>
      </dgm:t>
    </dgm:pt>
    <dgm:pt modelId="{AE865157-E937-4709-8A86-2BC8229C4909}" type="pres">
      <dgm:prSet presAssocID="{D6AD2867-E4A4-4A36-ADDE-F4E347B9968C}" presName="node" presStyleLbl="node1" presStyleIdx="1" presStyleCnt="6" custScaleX="36877" custScaleY="35502" custLinFactNeighborX="-16780">
        <dgm:presLayoutVars>
          <dgm:bulletEnabled val="1"/>
        </dgm:presLayoutVars>
      </dgm:prSet>
      <dgm:spPr/>
      <dgm:t>
        <a:bodyPr/>
        <a:lstStyle/>
        <a:p>
          <a:endParaRPr lang="es-EC"/>
        </a:p>
      </dgm:t>
    </dgm:pt>
    <dgm:pt modelId="{2A02DFA5-9378-4A0D-86F0-87432F3845A1}" type="pres">
      <dgm:prSet presAssocID="{BF520672-EFFC-4D54-89EB-53ADD4DAA95E}" presName="sibTrans" presStyleLbl="sibTrans2D1" presStyleIdx="1" presStyleCnt="5" custScaleY="58099"/>
      <dgm:spPr/>
      <dgm:t>
        <a:bodyPr/>
        <a:lstStyle/>
        <a:p>
          <a:endParaRPr lang="es-EC"/>
        </a:p>
      </dgm:t>
    </dgm:pt>
    <dgm:pt modelId="{9B6B6B3A-122F-4BEF-AC11-F18CB6595A6E}" type="pres">
      <dgm:prSet presAssocID="{BF520672-EFFC-4D54-89EB-53ADD4DAA95E}" presName="connectorText" presStyleLbl="sibTrans2D1" presStyleIdx="1" presStyleCnt="5"/>
      <dgm:spPr/>
      <dgm:t>
        <a:bodyPr/>
        <a:lstStyle/>
        <a:p>
          <a:endParaRPr lang="es-EC"/>
        </a:p>
      </dgm:t>
    </dgm:pt>
    <dgm:pt modelId="{12559EA8-4A1E-4D04-A992-012B8AD1B215}" type="pres">
      <dgm:prSet presAssocID="{D0922C64-4F98-4268-98FC-0C08720A51DC}" presName="node" presStyleLbl="node1" presStyleIdx="2" presStyleCnt="6" custScaleX="36877" custScaleY="35502" custLinFactNeighborX="-25871">
        <dgm:presLayoutVars>
          <dgm:bulletEnabled val="1"/>
        </dgm:presLayoutVars>
      </dgm:prSet>
      <dgm:spPr/>
      <dgm:t>
        <a:bodyPr/>
        <a:lstStyle/>
        <a:p>
          <a:endParaRPr lang="en-US"/>
        </a:p>
      </dgm:t>
    </dgm:pt>
    <dgm:pt modelId="{77694FB8-D4CE-4FB2-A31D-03EACF2B240E}" type="pres">
      <dgm:prSet presAssocID="{77FFD8B8-3450-4B37-AD18-706D9EB00363}" presName="sibTrans" presStyleLbl="sibTrans2D1" presStyleIdx="2" presStyleCnt="5" custScaleY="51896" custLinFactNeighborX="-14205" custLinFactNeighborY="-3217"/>
      <dgm:spPr/>
      <dgm:t>
        <a:bodyPr/>
        <a:lstStyle/>
        <a:p>
          <a:endParaRPr lang="es-EC"/>
        </a:p>
      </dgm:t>
    </dgm:pt>
    <dgm:pt modelId="{02CE3D0E-2D16-4991-B42D-66100FFFA70B}" type="pres">
      <dgm:prSet presAssocID="{77FFD8B8-3450-4B37-AD18-706D9EB00363}" presName="connectorText" presStyleLbl="sibTrans2D1" presStyleIdx="2" presStyleCnt="5"/>
      <dgm:spPr/>
      <dgm:t>
        <a:bodyPr/>
        <a:lstStyle/>
        <a:p>
          <a:endParaRPr lang="es-EC"/>
        </a:p>
      </dgm:t>
    </dgm:pt>
    <dgm:pt modelId="{B157B09F-9343-41F9-901C-7E4F71BBB8DF}" type="pres">
      <dgm:prSet presAssocID="{4B6FF25A-A1F1-4C94-B623-F3C7D22A360A}" presName="node" presStyleLbl="node1" presStyleIdx="3" presStyleCnt="6" custScaleX="36877" custScaleY="35502" custLinFactNeighborX="-78514" custLinFactNeighborY="-47990">
        <dgm:presLayoutVars>
          <dgm:bulletEnabled val="1"/>
        </dgm:presLayoutVars>
      </dgm:prSet>
      <dgm:spPr/>
      <dgm:t>
        <a:bodyPr/>
        <a:lstStyle/>
        <a:p>
          <a:endParaRPr lang="en-US"/>
        </a:p>
      </dgm:t>
    </dgm:pt>
    <dgm:pt modelId="{30B92410-72D8-4DDF-BD1D-41474EAD517B}" type="pres">
      <dgm:prSet presAssocID="{B968B6B6-3584-4C12-8ED9-BA77FBAC0C63}" presName="sibTrans" presStyleLbl="sibTrans2D1" presStyleIdx="3" presStyleCnt="5" custAng="5186939" custFlipHor="1" custScaleX="162305" custScaleY="49262" custLinFactX="116803" custLinFactNeighborX="200000" custLinFactNeighborY="-74398"/>
      <dgm:spPr/>
      <dgm:t>
        <a:bodyPr/>
        <a:lstStyle/>
        <a:p>
          <a:endParaRPr lang="es-EC"/>
        </a:p>
      </dgm:t>
    </dgm:pt>
    <dgm:pt modelId="{739AA0F4-3853-4577-8B7A-6BC1125689B4}" type="pres">
      <dgm:prSet presAssocID="{B968B6B6-3584-4C12-8ED9-BA77FBAC0C63}" presName="connectorText" presStyleLbl="sibTrans2D1" presStyleIdx="3" presStyleCnt="5"/>
      <dgm:spPr/>
      <dgm:t>
        <a:bodyPr/>
        <a:lstStyle/>
        <a:p>
          <a:endParaRPr lang="es-EC"/>
        </a:p>
      </dgm:t>
    </dgm:pt>
    <dgm:pt modelId="{130B02DE-CDB3-4E5A-9140-BCAC703A560B}" type="pres">
      <dgm:prSet presAssocID="{EDB350F2-512B-49F3-B790-15B3BA71B65E}" presName="node" presStyleLbl="node1" presStyleIdx="4" presStyleCnt="6" custScaleX="36877" custScaleY="35502" custLinFactNeighborX="50947" custLinFactNeighborY="-43809">
        <dgm:presLayoutVars>
          <dgm:bulletEnabled val="1"/>
        </dgm:presLayoutVars>
      </dgm:prSet>
      <dgm:spPr/>
      <dgm:t>
        <a:bodyPr/>
        <a:lstStyle/>
        <a:p>
          <a:endParaRPr lang="es-EC"/>
        </a:p>
      </dgm:t>
    </dgm:pt>
    <dgm:pt modelId="{7E3A0CF1-3150-48B5-B7BB-82ED7E25C210}" type="pres">
      <dgm:prSet presAssocID="{525B21DC-A013-48B3-8199-EAC5189DEFE1}" presName="sibTrans" presStyleLbl="sibTrans2D1" presStyleIdx="4" presStyleCnt="5" custScaleX="147899" custScaleY="46974"/>
      <dgm:spPr/>
      <dgm:t>
        <a:bodyPr/>
        <a:lstStyle/>
        <a:p>
          <a:endParaRPr lang="es-EC"/>
        </a:p>
      </dgm:t>
    </dgm:pt>
    <dgm:pt modelId="{F280C361-B70F-4BCF-93E3-C0A34EA81F71}" type="pres">
      <dgm:prSet presAssocID="{525B21DC-A013-48B3-8199-EAC5189DEFE1}" presName="connectorText" presStyleLbl="sibTrans2D1" presStyleIdx="4" presStyleCnt="5"/>
      <dgm:spPr/>
      <dgm:t>
        <a:bodyPr/>
        <a:lstStyle/>
        <a:p>
          <a:endParaRPr lang="es-EC"/>
        </a:p>
      </dgm:t>
    </dgm:pt>
    <dgm:pt modelId="{E1451541-FB70-4ACF-8157-F473E47F0EE0}" type="pres">
      <dgm:prSet presAssocID="{29D0E240-BEBC-40F6-9EB6-B7E6E452E32F}" presName="node" presStyleLbl="node1" presStyleIdx="5" presStyleCnt="6" custScaleX="57763" custScaleY="44304" custLinFactX="38168" custLinFactNeighborX="100000" custLinFactNeighborY="20943">
        <dgm:presLayoutVars>
          <dgm:bulletEnabled val="1"/>
        </dgm:presLayoutVars>
      </dgm:prSet>
      <dgm:spPr/>
      <dgm:t>
        <a:bodyPr/>
        <a:lstStyle/>
        <a:p>
          <a:endParaRPr lang="en-US"/>
        </a:p>
      </dgm:t>
    </dgm:pt>
  </dgm:ptLst>
  <dgm:cxnLst>
    <dgm:cxn modelId="{654C4224-B195-47E5-AF4A-49A09D727111}" type="presOf" srcId="{D0922C64-4F98-4268-98FC-0C08720A51DC}" destId="{12559EA8-4A1E-4D04-A992-012B8AD1B215}" srcOrd="0" destOrd="0" presId="urn:microsoft.com/office/officeart/2005/8/layout/process5"/>
    <dgm:cxn modelId="{D88CBBA9-5A10-43CC-8BC2-FE0E75DDB086}" type="presOf" srcId="{2325A907-B40F-43C2-B003-121074696837}" destId="{4549513E-9698-4314-9D89-CE125AE243CC}" srcOrd="0" destOrd="0" presId="urn:microsoft.com/office/officeart/2005/8/layout/process5"/>
    <dgm:cxn modelId="{3BA256AD-6F12-403E-814D-509830C6E4BD}" type="presOf" srcId="{D6AD2867-E4A4-4A36-ADDE-F4E347B9968C}" destId="{AE865157-E937-4709-8A86-2BC8229C4909}" srcOrd="0" destOrd="0" presId="urn:microsoft.com/office/officeart/2005/8/layout/process5"/>
    <dgm:cxn modelId="{3D93B5E1-3EAF-4AF0-9DBE-AC806410902F}" type="presOf" srcId="{525B21DC-A013-48B3-8199-EAC5189DEFE1}" destId="{F280C361-B70F-4BCF-93E3-C0A34EA81F71}" srcOrd="1" destOrd="0" presId="urn:microsoft.com/office/officeart/2005/8/layout/process5"/>
    <dgm:cxn modelId="{E5F9F428-B969-4EEE-AAD5-04D76AB47764}" type="presOf" srcId="{EDB350F2-512B-49F3-B790-15B3BA71B65E}" destId="{130B02DE-CDB3-4E5A-9140-BCAC703A560B}" srcOrd="0" destOrd="0" presId="urn:microsoft.com/office/officeart/2005/8/layout/process5"/>
    <dgm:cxn modelId="{E2A51B30-AAEB-4C61-B826-92670A18D0AB}" srcId="{53E36BEF-FA1E-46F1-856F-878A7E6A0221}" destId="{2325A907-B40F-43C2-B003-121074696837}" srcOrd="0" destOrd="0" parTransId="{CC615C86-C1BB-4409-B405-5D7562FBE461}" sibTransId="{A1135B00-C948-48C0-A24A-70F0DE828EEC}"/>
    <dgm:cxn modelId="{5D317F7A-78B9-48FF-9F4B-955202466E21}" type="presOf" srcId="{4B6FF25A-A1F1-4C94-B623-F3C7D22A360A}" destId="{B157B09F-9343-41F9-901C-7E4F71BBB8DF}" srcOrd="0" destOrd="0" presId="urn:microsoft.com/office/officeart/2005/8/layout/process5"/>
    <dgm:cxn modelId="{081F1F36-64EA-49DE-9379-01D028F1A29A}" type="presOf" srcId="{525B21DC-A013-48B3-8199-EAC5189DEFE1}" destId="{7E3A0CF1-3150-48B5-B7BB-82ED7E25C210}" srcOrd="0" destOrd="0" presId="urn:microsoft.com/office/officeart/2005/8/layout/process5"/>
    <dgm:cxn modelId="{FEB0491E-C3D8-4CAE-ACF3-62F7B194212A}" type="presOf" srcId="{BF520672-EFFC-4D54-89EB-53ADD4DAA95E}" destId="{2A02DFA5-9378-4A0D-86F0-87432F3845A1}" srcOrd="0" destOrd="0" presId="urn:microsoft.com/office/officeart/2005/8/layout/process5"/>
    <dgm:cxn modelId="{107A18E0-DE06-4C85-BCFC-66C1A93B97FF}" srcId="{53E36BEF-FA1E-46F1-856F-878A7E6A0221}" destId="{D6AD2867-E4A4-4A36-ADDE-F4E347B9968C}" srcOrd="1" destOrd="0" parTransId="{E2E84828-762F-4FC9-8A52-73314D819844}" sibTransId="{BF520672-EFFC-4D54-89EB-53ADD4DAA95E}"/>
    <dgm:cxn modelId="{06CF1565-A502-44EB-BE86-FC79CBC6CDFA}" type="presOf" srcId="{B968B6B6-3584-4C12-8ED9-BA77FBAC0C63}" destId="{30B92410-72D8-4DDF-BD1D-41474EAD517B}" srcOrd="0" destOrd="0" presId="urn:microsoft.com/office/officeart/2005/8/layout/process5"/>
    <dgm:cxn modelId="{6FF915AD-7E93-46E8-A301-FF61B22EF64B}" type="presOf" srcId="{BF520672-EFFC-4D54-89EB-53ADD4DAA95E}" destId="{9B6B6B3A-122F-4BEF-AC11-F18CB6595A6E}" srcOrd="1" destOrd="0" presId="urn:microsoft.com/office/officeart/2005/8/layout/process5"/>
    <dgm:cxn modelId="{5622579C-E135-41EC-ACBD-3BEB28A4006C}" srcId="{53E36BEF-FA1E-46F1-856F-878A7E6A0221}" destId="{29D0E240-BEBC-40F6-9EB6-B7E6E452E32F}" srcOrd="5" destOrd="0" parTransId="{3A54286C-F774-4567-B7D9-CC30CCD41723}" sibTransId="{5780971D-7999-4497-86C9-64CEDC35B510}"/>
    <dgm:cxn modelId="{563ED3F9-D849-423D-A500-60916C8AE906}" type="presOf" srcId="{77FFD8B8-3450-4B37-AD18-706D9EB00363}" destId="{02CE3D0E-2D16-4991-B42D-66100FFFA70B}" srcOrd="1" destOrd="0" presId="urn:microsoft.com/office/officeart/2005/8/layout/process5"/>
    <dgm:cxn modelId="{AC99EC17-8315-45FB-A9E4-FEE39AD8E839}" type="presOf" srcId="{29D0E240-BEBC-40F6-9EB6-B7E6E452E32F}" destId="{E1451541-FB70-4ACF-8157-F473E47F0EE0}" srcOrd="0" destOrd="0" presId="urn:microsoft.com/office/officeart/2005/8/layout/process5"/>
    <dgm:cxn modelId="{007EA475-0F22-4734-9F35-A36EB903E621}" type="presOf" srcId="{77FFD8B8-3450-4B37-AD18-706D9EB00363}" destId="{77694FB8-D4CE-4FB2-A31D-03EACF2B240E}" srcOrd="0" destOrd="0" presId="urn:microsoft.com/office/officeart/2005/8/layout/process5"/>
    <dgm:cxn modelId="{4FAB638A-1B99-4423-8330-EF14A9A66836}" srcId="{53E36BEF-FA1E-46F1-856F-878A7E6A0221}" destId="{4B6FF25A-A1F1-4C94-B623-F3C7D22A360A}" srcOrd="3" destOrd="0" parTransId="{597EF731-FBC6-4549-BDAA-2EA1840BF4A5}" sibTransId="{B968B6B6-3584-4C12-8ED9-BA77FBAC0C63}"/>
    <dgm:cxn modelId="{E9C5D623-14AB-41EB-BF7F-9C1DECD082B3}" srcId="{53E36BEF-FA1E-46F1-856F-878A7E6A0221}" destId="{EDB350F2-512B-49F3-B790-15B3BA71B65E}" srcOrd="4" destOrd="0" parTransId="{B8BC6A16-D325-498E-991A-D02E15A3C61C}" sibTransId="{525B21DC-A013-48B3-8199-EAC5189DEFE1}"/>
    <dgm:cxn modelId="{576B030A-9B80-4533-8C85-0BE8CC9905CD}" type="presOf" srcId="{B968B6B6-3584-4C12-8ED9-BA77FBAC0C63}" destId="{739AA0F4-3853-4577-8B7A-6BC1125689B4}" srcOrd="1" destOrd="0" presId="urn:microsoft.com/office/officeart/2005/8/layout/process5"/>
    <dgm:cxn modelId="{634D26D2-D26D-46F2-88AE-89A03D4AB8E2}" srcId="{53E36BEF-FA1E-46F1-856F-878A7E6A0221}" destId="{D0922C64-4F98-4268-98FC-0C08720A51DC}" srcOrd="2" destOrd="0" parTransId="{7D4B9B8E-E368-4D98-BC84-0DF182174095}" sibTransId="{77FFD8B8-3450-4B37-AD18-706D9EB00363}"/>
    <dgm:cxn modelId="{BF0A632F-2F0C-487A-8014-58266FE0A0F3}" type="presOf" srcId="{A1135B00-C948-48C0-A24A-70F0DE828EEC}" destId="{43AF085A-D9FA-41C9-8291-9279B1E9217C}" srcOrd="1" destOrd="0" presId="urn:microsoft.com/office/officeart/2005/8/layout/process5"/>
    <dgm:cxn modelId="{1F31C663-277A-4A44-B372-256F6F59322D}" type="presOf" srcId="{A1135B00-C948-48C0-A24A-70F0DE828EEC}" destId="{6432F3C0-961B-4416-A40F-FAFFD187AEC4}" srcOrd="0" destOrd="0" presId="urn:microsoft.com/office/officeart/2005/8/layout/process5"/>
    <dgm:cxn modelId="{A909A386-09FF-459E-9C6B-14BBB2080DAB}" type="presOf" srcId="{53E36BEF-FA1E-46F1-856F-878A7E6A0221}" destId="{A1DA52C6-93C1-4120-9B76-DE64D4EC1D81}" srcOrd="0" destOrd="0" presId="urn:microsoft.com/office/officeart/2005/8/layout/process5"/>
    <dgm:cxn modelId="{2293DC80-0DAF-400D-B916-63EE40463C9B}" type="presParOf" srcId="{A1DA52C6-93C1-4120-9B76-DE64D4EC1D81}" destId="{4549513E-9698-4314-9D89-CE125AE243CC}" srcOrd="0" destOrd="0" presId="urn:microsoft.com/office/officeart/2005/8/layout/process5"/>
    <dgm:cxn modelId="{20A76B26-C569-43FC-A5F2-32D8AB67692C}" type="presParOf" srcId="{A1DA52C6-93C1-4120-9B76-DE64D4EC1D81}" destId="{6432F3C0-961B-4416-A40F-FAFFD187AEC4}" srcOrd="1" destOrd="0" presId="urn:microsoft.com/office/officeart/2005/8/layout/process5"/>
    <dgm:cxn modelId="{A6B0C177-B143-4A2B-880E-357DCE11F343}" type="presParOf" srcId="{6432F3C0-961B-4416-A40F-FAFFD187AEC4}" destId="{43AF085A-D9FA-41C9-8291-9279B1E9217C}" srcOrd="0" destOrd="0" presId="urn:microsoft.com/office/officeart/2005/8/layout/process5"/>
    <dgm:cxn modelId="{E1D0E493-4324-42B8-8339-AE0F6860FA95}" type="presParOf" srcId="{A1DA52C6-93C1-4120-9B76-DE64D4EC1D81}" destId="{AE865157-E937-4709-8A86-2BC8229C4909}" srcOrd="2" destOrd="0" presId="urn:microsoft.com/office/officeart/2005/8/layout/process5"/>
    <dgm:cxn modelId="{277BA1BC-13C9-4471-8FF0-245E6624E46A}" type="presParOf" srcId="{A1DA52C6-93C1-4120-9B76-DE64D4EC1D81}" destId="{2A02DFA5-9378-4A0D-86F0-87432F3845A1}" srcOrd="3" destOrd="0" presId="urn:microsoft.com/office/officeart/2005/8/layout/process5"/>
    <dgm:cxn modelId="{B939DFF8-582B-450F-B0D7-064FF9CB9F9B}" type="presParOf" srcId="{2A02DFA5-9378-4A0D-86F0-87432F3845A1}" destId="{9B6B6B3A-122F-4BEF-AC11-F18CB6595A6E}" srcOrd="0" destOrd="0" presId="urn:microsoft.com/office/officeart/2005/8/layout/process5"/>
    <dgm:cxn modelId="{0472676F-61E3-4BA7-B464-986CA23FC271}" type="presParOf" srcId="{A1DA52C6-93C1-4120-9B76-DE64D4EC1D81}" destId="{12559EA8-4A1E-4D04-A992-012B8AD1B215}" srcOrd="4" destOrd="0" presId="urn:microsoft.com/office/officeart/2005/8/layout/process5"/>
    <dgm:cxn modelId="{1B8D9A82-EC08-4865-9FD9-4BC7473755A0}" type="presParOf" srcId="{A1DA52C6-93C1-4120-9B76-DE64D4EC1D81}" destId="{77694FB8-D4CE-4FB2-A31D-03EACF2B240E}" srcOrd="5" destOrd="0" presId="urn:microsoft.com/office/officeart/2005/8/layout/process5"/>
    <dgm:cxn modelId="{E9A04A32-B223-42FF-A99C-8AFFD3F6A087}" type="presParOf" srcId="{77694FB8-D4CE-4FB2-A31D-03EACF2B240E}" destId="{02CE3D0E-2D16-4991-B42D-66100FFFA70B}" srcOrd="0" destOrd="0" presId="urn:microsoft.com/office/officeart/2005/8/layout/process5"/>
    <dgm:cxn modelId="{2FF72FCA-D943-476D-BA63-6A792192AE5A}" type="presParOf" srcId="{A1DA52C6-93C1-4120-9B76-DE64D4EC1D81}" destId="{B157B09F-9343-41F9-901C-7E4F71BBB8DF}" srcOrd="6" destOrd="0" presId="urn:microsoft.com/office/officeart/2005/8/layout/process5"/>
    <dgm:cxn modelId="{CB4E1E3D-F568-4AED-BD53-85BA3E441349}" type="presParOf" srcId="{A1DA52C6-93C1-4120-9B76-DE64D4EC1D81}" destId="{30B92410-72D8-4DDF-BD1D-41474EAD517B}" srcOrd="7" destOrd="0" presId="urn:microsoft.com/office/officeart/2005/8/layout/process5"/>
    <dgm:cxn modelId="{AA3C082B-40FA-4ACF-90CB-46525DCCDD7D}" type="presParOf" srcId="{30B92410-72D8-4DDF-BD1D-41474EAD517B}" destId="{739AA0F4-3853-4577-8B7A-6BC1125689B4}" srcOrd="0" destOrd="0" presId="urn:microsoft.com/office/officeart/2005/8/layout/process5"/>
    <dgm:cxn modelId="{2A6454C8-0197-42DE-A6EB-B1B263A42425}" type="presParOf" srcId="{A1DA52C6-93C1-4120-9B76-DE64D4EC1D81}" destId="{130B02DE-CDB3-4E5A-9140-BCAC703A560B}" srcOrd="8" destOrd="0" presId="urn:microsoft.com/office/officeart/2005/8/layout/process5"/>
    <dgm:cxn modelId="{C7DAC562-9D40-4CC6-809E-3D3E34106808}" type="presParOf" srcId="{A1DA52C6-93C1-4120-9B76-DE64D4EC1D81}" destId="{7E3A0CF1-3150-48B5-B7BB-82ED7E25C210}" srcOrd="9" destOrd="0" presId="urn:microsoft.com/office/officeart/2005/8/layout/process5"/>
    <dgm:cxn modelId="{CE46D6A1-1783-4ACF-B138-5D6757D4316F}" type="presParOf" srcId="{7E3A0CF1-3150-48B5-B7BB-82ED7E25C210}" destId="{F280C361-B70F-4BCF-93E3-C0A34EA81F71}" srcOrd="0" destOrd="0" presId="urn:microsoft.com/office/officeart/2005/8/layout/process5"/>
    <dgm:cxn modelId="{A3D320BD-33EB-4FA9-8EDB-BCA938FA9E0C}" type="presParOf" srcId="{A1DA52C6-93C1-4120-9B76-DE64D4EC1D81}" destId="{E1451541-FB70-4ACF-8157-F473E47F0EE0}"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8B113EF-7136-4EA0-A6C3-0C834F5E5730}" type="doc">
      <dgm:prSet loTypeId="urn:microsoft.com/office/officeart/2008/layout/VerticalCurvedList" loCatId="list" qsTypeId="urn:microsoft.com/office/officeart/2005/8/quickstyle/3d3" qsCatId="3D" csTypeId="urn:microsoft.com/office/officeart/2005/8/colors/colorful5" csCatId="colorful" phldr="1"/>
      <dgm:spPr/>
      <dgm:t>
        <a:bodyPr/>
        <a:lstStyle/>
        <a:p>
          <a:endParaRPr lang="en-US"/>
        </a:p>
      </dgm:t>
    </dgm:pt>
    <dgm:pt modelId="{932682FE-21D1-479E-A343-347D1266E0A5}">
      <dgm:prSet phldrT="[Texto]" custT="1"/>
      <dgm:spPr/>
      <dgm:t>
        <a:bodyPr/>
        <a:lstStyle/>
        <a:p>
          <a:r>
            <a:rPr lang="es-EC" sz="2800" noProof="0" dirty="0" smtClean="0"/>
            <a:t>Velocidad de operación inferior a frecuencia natural</a:t>
          </a:r>
          <a:endParaRPr lang="es-EC" sz="2800" noProof="0" dirty="0"/>
        </a:p>
      </dgm:t>
    </dgm:pt>
    <dgm:pt modelId="{3FCE1CBC-59C7-4CDE-8539-B5165104D788}" type="parTrans" cxnId="{B84D9417-42C2-477F-8AE6-E58DC673A80D}">
      <dgm:prSet/>
      <dgm:spPr/>
      <dgm:t>
        <a:bodyPr/>
        <a:lstStyle/>
        <a:p>
          <a:endParaRPr lang="en-US" sz="2800"/>
        </a:p>
      </dgm:t>
    </dgm:pt>
    <dgm:pt modelId="{3F08CC6D-F8E4-45EC-B23D-972B747D8EBB}" type="sibTrans" cxnId="{B84D9417-42C2-477F-8AE6-E58DC673A80D}">
      <dgm:prSet/>
      <dgm:spPr/>
      <dgm:t>
        <a:bodyPr/>
        <a:lstStyle/>
        <a:p>
          <a:endParaRPr lang="en-US" sz="2800"/>
        </a:p>
      </dgm:t>
    </dgm:pt>
    <dgm:pt modelId="{45DB72EF-23BE-44A9-9A73-860730A2A945}">
      <dgm:prSet phldrT="[Texto]" custT="1"/>
      <dgm:spPr/>
      <dgm:t>
        <a:bodyPr/>
        <a:lstStyle/>
        <a:p>
          <a:r>
            <a:rPr lang="es-EC" sz="2800" noProof="0" dirty="0" smtClean="0"/>
            <a:t>Requieren una sola calibración para toda su operación</a:t>
          </a:r>
          <a:endParaRPr lang="es-EC" sz="2800" noProof="0" dirty="0"/>
        </a:p>
      </dgm:t>
    </dgm:pt>
    <dgm:pt modelId="{8F55ADBF-EB8F-4987-A9D2-C96F6D61261F}" type="parTrans" cxnId="{24CC1E20-70CC-45B9-BB96-9CB43048C990}">
      <dgm:prSet/>
      <dgm:spPr/>
      <dgm:t>
        <a:bodyPr/>
        <a:lstStyle/>
        <a:p>
          <a:endParaRPr lang="en-US" sz="2800"/>
        </a:p>
      </dgm:t>
    </dgm:pt>
    <dgm:pt modelId="{49A18BF2-A9B1-4507-BC8A-6A4131263753}" type="sibTrans" cxnId="{24CC1E20-70CC-45B9-BB96-9CB43048C990}">
      <dgm:prSet/>
      <dgm:spPr/>
      <dgm:t>
        <a:bodyPr/>
        <a:lstStyle/>
        <a:p>
          <a:endParaRPr lang="en-US" sz="2800"/>
        </a:p>
      </dgm:t>
    </dgm:pt>
    <dgm:pt modelId="{6EB0EC2E-C867-4C67-9218-180944597DAA}">
      <dgm:prSet phldrT="[Texto]" custT="1"/>
      <dgm:spPr/>
      <dgm:t>
        <a:bodyPr/>
        <a:lstStyle/>
        <a:p>
          <a:r>
            <a:rPr lang="es-EC" sz="2800" noProof="0" dirty="0" smtClean="0"/>
            <a:t>Tienen la desventaja de requerir una base muy pesada y rígida</a:t>
          </a:r>
          <a:endParaRPr lang="es-EC" sz="2800" noProof="0" dirty="0"/>
        </a:p>
      </dgm:t>
    </dgm:pt>
    <dgm:pt modelId="{432799A5-4BF0-4629-AE00-B5AA638C5C29}" type="parTrans" cxnId="{DABBCCDF-F96C-4375-B268-983F4A0BC4F1}">
      <dgm:prSet/>
      <dgm:spPr/>
      <dgm:t>
        <a:bodyPr/>
        <a:lstStyle/>
        <a:p>
          <a:endParaRPr lang="en-US" sz="2800"/>
        </a:p>
      </dgm:t>
    </dgm:pt>
    <dgm:pt modelId="{9DBB6BE9-693B-44CE-91BA-CE21E2337B5C}" type="sibTrans" cxnId="{DABBCCDF-F96C-4375-B268-983F4A0BC4F1}">
      <dgm:prSet/>
      <dgm:spPr/>
      <dgm:t>
        <a:bodyPr/>
        <a:lstStyle/>
        <a:p>
          <a:endParaRPr lang="en-US" sz="2800"/>
        </a:p>
      </dgm:t>
    </dgm:pt>
    <dgm:pt modelId="{79242EDF-0F5C-4172-BF0D-9B6BE13BD25A}" type="pres">
      <dgm:prSet presAssocID="{A8B113EF-7136-4EA0-A6C3-0C834F5E5730}" presName="Name0" presStyleCnt="0">
        <dgm:presLayoutVars>
          <dgm:chMax val="7"/>
          <dgm:chPref val="7"/>
          <dgm:dir/>
        </dgm:presLayoutVars>
      </dgm:prSet>
      <dgm:spPr/>
      <dgm:t>
        <a:bodyPr/>
        <a:lstStyle/>
        <a:p>
          <a:endParaRPr lang="es-EC"/>
        </a:p>
      </dgm:t>
    </dgm:pt>
    <dgm:pt modelId="{FE509FBA-96D1-4645-A540-985BD9727BF2}" type="pres">
      <dgm:prSet presAssocID="{A8B113EF-7136-4EA0-A6C3-0C834F5E5730}" presName="Name1" presStyleCnt="0"/>
      <dgm:spPr/>
      <dgm:t>
        <a:bodyPr/>
        <a:lstStyle/>
        <a:p>
          <a:endParaRPr lang="en-US"/>
        </a:p>
      </dgm:t>
    </dgm:pt>
    <dgm:pt modelId="{804446B7-BDF8-43D5-971C-A619C567AFAA}" type="pres">
      <dgm:prSet presAssocID="{A8B113EF-7136-4EA0-A6C3-0C834F5E5730}" presName="cycle" presStyleCnt="0"/>
      <dgm:spPr/>
      <dgm:t>
        <a:bodyPr/>
        <a:lstStyle/>
        <a:p>
          <a:endParaRPr lang="en-US"/>
        </a:p>
      </dgm:t>
    </dgm:pt>
    <dgm:pt modelId="{94E12913-E8CC-4C26-B7BC-D6A763F5F7B2}" type="pres">
      <dgm:prSet presAssocID="{A8B113EF-7136-4EA0-A6C3-0C834F5E5730}" presName="srcNode" presStyleLbl="node1" presStyleIdx="0" presStyleCnt="3"/>
      <dgm:spPr/>
      <dgm:t>
        <a:bodyPr/>
        <a:lstStyle/>
        <a:p>
          <a:endParaRPr lang="en-US"/>
        </a:p>
      </dgm:t>
    </dgm:pt>
    <dgm:pt modelId="{CC32FC8C-D00C-4137-B4C8-E510E7D00A1B}" type="pres">
      <dgm:prSet presAssocID="{A8B113EF-7136-4EA0-A6C3-0C834F5E5730}" presName="conn" presStyleLbl="parChTrans1D2" presStyleIdx="0" presStyleCnt="1"/>
      <dgm:spPr/>
      <dgm:t>
        <a:bodyPr/>
        <a:lstStyle/>
        <a:p>
          <a:endParaRPr lang="es-EC"/>
        </a:p>
      </dgm:t>
    </dgm:pt>
    <dgm:pt modelId="{27057D2F-07BF-4008-BD9C-4E9D1FCACEDF}" type="pres">
      <dgm:prSet presAssocID="{A8B113EF-7136-4EA0-A6C3-0C834F5E5730}" presName="extraNode" presStyleLbl="node1" presStyleIdx="0" presStyleCnt="3"/>
      <dgm:spPr/>
      <dgm:t>
        <a:bodyPr/>
        <a:lstStyle/>
        <a:p>
          <a:endParaRPr lang="en-US"/>
        </a:p>
      </dgm:t>
    </dgm:pt>
    <dgm:pt modelId="{5392D2A5-8010-47D7-8E73-CC2AEB3F4E67}" type="pres">
      <dgm:prSet presAssocID="{A8B113EF-7136-4EA0-A6C3-0C834F5E5730}" presName="dstNode" presStyleLbl="node1" presStyleIdx="0" presStyleCnt="3"/>
      <dgm:spPr/>
      <dgm:t>
        <a:bodyPr/>
        <a:lstStyle/>
        <a:p>
          <a:endParaRPr lang="en-US"/>
        </a:p>
      </dgm:t>
    </dgm:pt>
    <dgm:pt modelId="{06B3B8B8-8C31-4A5E-9D85-D5BB4C73B513}" type="pres">
      <dgm:prSet presAssocID="{932682FE-21D1-479E-A343-347D1266E0A5}" presName="text_1" presStyleLbl="node1" presStyleIdx="0" presStyleCnt="3">
        <dgm:presLayoutVars>
          <dgm:bulletEnabled val="1"/>
        </dgm:presLayoutVars>
      </dgm:prSet>
      <dgm:spPr/>
      <dgm:t>
        <a:bodyPr/>
        <a:lstStyle/>
        <a:p>
          <a:endParaRPr lang="es-EC"/>
        </a:p>
      </dgm:t>
    </dgm:pt>
    <dgm:pt modelId="{9492A9CB-A750-4501-BD08-8EDC1B361BFC}" type="pres">
      <dgm:prSet presAssocID="{932682FE-21D1-479E-A343-347D1266E0A5}" presName="accent_1" presStyleCnt="0"/>
      <dgm:spPr/>
      <dgm:t>
        <a:bodyPr/>
        <a:lstStyle/>
        <a:p>
          <a:endParaRPr lang="en-US"/>
        </a:p>
      </dgm:t>
    </dgm:pt>
    <dgm:pt modelId="{9086A302-CA85-452C-A65D-74B0CC30478E}" type="pres">
      <dgm:prSet presAssocID="{932682FE-21D1-479E-A343-347D1266E0A5}" presName="accentRepeatNode" presStyleLbl="solidFgAcc1" presStyleIdx="0" presStyleCnt="3"/>
      <dgm:spPr/>
      <dgm:t>
        <a:bodyPr/>
        <a:lstStyle/>
        <a:p>
          <a:endParaRPr lang="en-US"/>
        </a:p>
      </dgm:t>
    </dgm:pt>
    <dgm:pt modelId="{F7EB8D38-8EEF-48E3-BFE6-B0338532E255}" type="pres">
      <dgm:prSet presAssocID="{45DB72EF-23BE-44A9-9A73-860730A2A945}" presName="text_2" presStyleLbl="node1" presStyleIdx="1" presStyleCnt="3">
        <dgm:presLayoutVars>
          <dgm:bulletEnabled val="1"/>
        </dgm:presLayoutVars>
      </dgm:prSet>
      <dgm:spPr/>
      <dgm:t>
        <a:bodyPr/>
        <a:lstStyle/>
        <a:p>
          <a:endParaRPr lang="en-US"/>
        </a:p>
      </dgm:t>
    </dgm:pt>
    <dgm:pt modelId="{93328FFF-3061-4F5A-9C5B-70B2E85E87D2}" type="pres">
      <dgm:prSet presAssocID="{45DB72EF-23BE-44A9-9A73-860730A2A945}" presName="accent_2" presStyleCnt="0"/>
      <dgm:spPr/>
      <dgm:t>
        <a:bodyPr/>
        <a:lstStyle/>
        <a:p>
          <a:endParaRPr lang="en-US"/>
        </a:p>
      </dgm:t>
    </dgm:pt>
    <dgm:pt modelId="{4E6EF689-9EC3-4F93-9C94-488D96ED7F75}" type="pres">
      <dgm:prSet presAssocID="{45DB72EF-23BE-44A9-9A73-860730A2A945}" presName="accentRepeatNode" presStyleLbl="solidFgAcc1" presStyleIdx="1" presStyleCnt="3"/>
      <dgm:spPr/>
      <dgm:t>
        <a:bodyPr/>
        <a:lstStyle/>
        <a:p>
          <a:endParaRPr lang="en-US"/>
        </a:p>
      </dgm:t>
    </dgm:pt>
    <dgm:pt modelId="{12A424F6-F9F6-4DD6-B371-FCBBF816DE62}" type="pres">
      <dgm:prSet presAssocID="{6EB0EC2E-C867-4C67-9218-180944597DAA}" presName="text_3" presStyleLbl="node1" presStyleIdx="2" presStyleCnt="3">
        <dgm:presLayoutVars>
          <dgm:bulletEnabled val="1"/>
        </dgm:presLayoutVars>
      </dgm:prSet>
      <dgm:spPr/>
      <dgm:t>
        <a:bodyPr/>
        <a:lstStyle/>
        <a:p>
          <a:endParaRPr lang="es-EC"/>
        </a:p>
      </dgm:t>
    </dgm:pt>
    <dgm:pt modelId="{32A2658A-11BD-4B88-A752-F83D9DC0737E}" type="pres">
      <dgm:prSet presAssocID="{6EB0EC2E-C867-4C67-9218-180944597DAA}" presName="accent_3" presStyleCnt="0"/>
      <dgm:spPr/>
      <dgm:t>
        <a:bodyPr/>
        <a:lstStyle/>
        <a:p>
          <a:endParaRPr lang="en-US"/>
        </a:p>
      </dgm:t>
    </dgm:pt>
    <dgm:pt modelId="{5531AC94-9F46-4CAC-9EC1-B03840E226DB}" type="pres">
      <dgm:prSet presAssocID="{6EB0EC2E-C867-4C67-9218-180944597DAA}" presName="accentRepeatNode" presStyleLbl="solidFgAcc1" presStyleIdx="2" presStyleCnt="3"/>
      <dgm:spPr/>
      <dgm:t>
        <a:bodyPr/>
        <a:lstStyle/>
        <a:p>
          <a:endParaRPr lang="en-US"/>
        </a:p>
      </dgm:t>
    </dgm:pt>
  </dgm:ptLst>
  <dgm:cxnLst>
    <dgm:cxn modelId="{8B4EE3DF-BFBC-4DEA-954A-328A6429DB28}" type="presOf" srcId="{6EB0EC2E-C867-4C67-9218-180944597DAA}" destId="{12A424F6-F9F6-4DD6-B371-FCBBF816DE62}" srcOrd="0" destOrd="0" presId="urn:microsoft.com/office/officeart/2008/layout/VerticalCurvedList"/>
    <dgm:cxn modelId="{88D11D16-1AD2-4619-A20B-DDF4525C15A6}" type="presOf" srcId="{3F08CC6D-F8E4-45EC-B23D-972B747D8EBB}" destId="{CC32FC8C-D00C-4137-B4C8-E510E7D00A1B}" srcOrd="0" destOrd="0" presId="urn:microsoft.com/office/officeart/2008/layout/VerticalCurvedList"/>
    <dgm:cxn modelId="{44A5AF78-B179-4329-8A9B-464ACF2917F0}" type="presOf" srcId="{A8B113EF-7136-4EA0-A6C3-0C834F5E5730}" destId="{79242EDF-0F5C-4172-BF0D-9B6BE13BD25A}" srcOrd="0" destOrd="0" presId="urn:microsoft.com/office/officeart/2008/layout/VerticalCurvedList"/>
    <dgm:cxn modelId="{DABBCCDF-F96C-4375-B268-983F4A0BC4F1}" srcId="{A8B113EF-7136-4EA0-A6C3-0C834F5E5730}" destId="{6EB0EC2E-C867-4C67-9218-180944597DAA}" srcOrd="2" destOrd="0" parTransId="{432799A5-4BF0-4629-AE00-B5AA638C5C29}" sibTransId="{9DBB6BE9-693B-44CE-91BA-CE21E2337B5C}"/>
    <dgm:cxn modelId="{B84D9417-42C2-477F-8AE6-E58DC673A80D}" srcId="{A8B113EF-7136-4EA0-A6C3-0C834F5E5730}" destId="{932682FE-21D1-479E-A343-347D1266E0A5}" srcOrd="0" destOrd="0" parTransId="{3FCE1CBC-59C7-4CDE-8539-B5165104D788}" sibTransId="{3F08CC6D-F8E4-45EC-B23D-972B747D8EBB}"/>
    <dgm:cxn modelId="{24CC1E20-70CC-45B9-BB96-9CB43048C990}" srcId="{A8B113EF-7136-4EA0-A6C3-0C834F5E5730}" destId="{45DB72EF-23BE-44A9-9A73-860730A2A945}" srcOrd="1" destOrd="0" parTransId="{8F55ADBF-EB8F-4987-A9D2-C96F6D61261F}" sibTransId="{49A18BF2-A9B1-4507-BC8A-6A4131263753}"/>
    <dgm:cxn modelId="{F1BF14A1-5C02-481C-9B3E-42BF7C561AC2}" type="presOf" srcId="{45DB72EF-23BE-44A9-9A73-860730A2A945}" destId="{F7EB8D38-8EEF-48E3-BFE6-B0338532E255}" srcOrd="0" destOrd="0" presId="urn:microsoft.com/office/officeart/2008/layout/VerticalCurvedList"/>
    <dgm:cxn modelId="{0168ECEB-13A5-445A-9490-DC49CA30740B}" type="presOf" srcId="{932682FE-21D1-479E-A343-347D1266E0A5}" destId="{06B3B8B8-8C31-4A5E-9D85-D5BB4C73B513}" srcOrd="0" destOrd="0" presId="urn:microsoft.com/office/officeart/2008/layout/VerticalCurvedList"/>
    <dgm:cxn modelId="{906B5AD6-876B-4058-9198-CD61717F7A65}" type="presParOf" srcId="{79242EDF-0F5C-4172-BF0D-9B6BE13BD25A}" destId="{FE509FBA-96D1-4645-A540-985BD9727BF2}" srcOrd="0" destOrd="0" presId="urn:microsoft.com/office/officeart/2008/layout/VerticalCurvedList"/>
    <dgm:cxn modelId="{3CEFE8F7-9C5F-4355-830F-740273D0C375}" type="presParOf" srcId="{FE509FBA-96D1-4645-A540-985BD9727BF2}" destId="{804446B7-BDF8-43D5-971C-A619C567AFAA}" srcOrd="0" destOrd="0" presId="urn:microsoft.com/office/officeart/2008/layout/VerticalCurvedList"/>
    <dgm:cxn modelId="{FB7F3926-A1B7-44AC-869C-737CF509C4A0}" type="presParOf" srcId="{804446B7-BDF8-43D5-971C-A619C567AFAA}" destId="{94E12913-E8CC-4C26-B7BC-D6A763F5F7B2}" srcOrd="0" destOrd="0" presId="urn:microsoft.com/office/officeart/2008/layout/VerticalCurvedList"/>
    <dgm:cxn modelId="{627029E0-F2F0-4307-ADAB-5A99C20E1187}" type="presParOf" srcId="{804446B7-BDF8-43D5-971C-A619C567AFAA}" destId="{CC32FC8C-D00C-4137-B4C8-E510E7D00A1B}" srcOrd="1" destOrd="0" presId="urn:microsoft.com/office/officeart/2008/layout/VerticalCurvedList"/>
    <dgm:cxn modelId="{4BC32A2F-9EC6-4770-887D-F6F7DCA04C2B}" type="presParOf" srcId="{804446B7-BDF8-43D5-971C-A619C567AFAA}" destId="{27057D2F-07BF-4008-BD9C-4E9D1FCACEDF}" srcOrd="2" destOrd="0" presId="urn:microsoft.com/office/officeart/2008/layout/VerticalCurvedList"/>
    <dgm:cxn modelId="{B9438CB8-5FF7-4F47-9DA5-B467D4202647}" type="presParOf" srcId="{804446B7-BDF8-43D5-971C-A619C567AFAA}" destId="{5392D2A5-8010-47D7-8E73-CC2AEB3F4E67}" srcOrd="3" destOrd="0" presId="urn:microsoft.com/office/officeart/2008/layout/VerticalCurvedList"/>
    <dgm:cxn modelId="{634EB9BF-3D3E-4B37-8464-BD100E2C30D2}" type="presParOf" srcId="{FE509FBA-96D1-4645-A540-985BD9727BF2}" destId="{06B3B8B8-8C31-4A5E-9D85-D5BB4C73B513}" srcOrd="1" destOrd="0" presId="urn:microsoft.com/office/officeart/2008/layout/VerticalCurvedList"/>
    <dgm:cxn modelId="{705801F0-0DE4-4E59-8229-4722AA736A76}" type="presParOf" srcId="{FE509FBA-96D1-4645-A540-985BD9727BF2}" destId="{9492A9CB-A750-4501-BD08-8EDC1B361BFC}" srcOrd="2" destOrd="0" presId="urn:microsoft.com/office/officeart/2008/layout/VerticalCurvedList"/>
    <dgm:cxn modelId="{315DA072-7F76-48C7-97A8-7478E22362E5}" type="presParOf" srcId="{9492A9CB-A750-4501-BD08-8EDC1B361BFC}" destId="{9086A302-CA85-452C-A65D-74B0CC30478E}" srcOrd="0" destOrd="0" presId="urn:microsoft.com/office/officeart/2008/layout/VerticalCurvedList"/>
    <dgm:cxn modelId="{C67A00ED-0CAC-4471-9E1D-36554FC5B9AA}" type="presParOf" srcId="{FE509FBA-96D1-4645-A540-985BD9727BF2}" destId="{F7EB8D38-8EEF-48E3-BFE6-B0338532E255}" srcOrd="3" destOrd="0" presId="urn:microsoft.com/office/officeart/2008/layout/VerticalCurvedList"/>
    <dgm:cxn modelId="{DB1954A7-761B-49C7-BAF3-75A52470CAB9}" type="presParOf" srcId="{FE509FBA-96D1-4645-A540-985BD9727BF2}" destId="{93328FFF-3061-4F5A-9C5B-70B2E85E87D2}" srcOrd="4" destOrd="0" presId="urn:microsoft.com/office/officeart/2008/layout/VerticalCurvedList"/>
    <dgm:cxn modelId="{35526570-11BA-4DFB-A320-19C40FFF7D64}" type="presParOf" srcId="{93328FFF-3061-4F5A-9C5B-70B2E85E87D2}" destId="{4E6EF689-9EC3-4F93-9C94-488D96ED7F75}" srcOrd="0" destOrd="0" presId="urn:microsoft.com/office/officeart/2008/layout/VerticalCurvedList"/>
    <dgm:cxn modelId="{CF616A0D-351F-4B5B-B2E2-DFC008C4C0BF}" type="presParOf" srcId="{FE509FBA-96D1-4645-A540-985BD9727BF2}" destId="{12A424F6-F9F6-4DD6-B371-FCBBF816DE62}" srcOrd="5" destOrd="0" presId="urn:microsoft.com/office/officeart/2008/layout/VerticalCurvedList"/>
    <dgm:cxn modelId="{1EE61ECE-0BEB-41EE-A835-59C7EC4CEA96}" type="presParOf" srcId="{FE509FBA-96D1-4645-A540-985BD9727BF2}" destId="{32A2658A-11BD-4B88-A752-F83D9DC0737E}" srcOrd="6" destOrd="0" presId="urn:microsoft.com/office/officeart/2008/layout/VerticalCurvedList"/>
    <dgm:cxn modelId="{783FFD33-06FE-4AB9-9F77-95785D231F85}" type="presParOf" srcId="{32A2658A-11BD-4B88-A752-F83D9DC0737E}" destId="{5531AC94-9F46-4CAC-9EC1-B03840E226D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1F86137-7E26-4B82-8BD7-D055BCF4615A}" type="doc">
      <dgm:prSet loTypeId="urn:microsoft.com/office/officeart/2008/layout/VerticalCurvedList" loCatId="list" qsTypeId="urn:microsoft.com/office/officeart/2005/8/quickstyle/3d2" qsCatId="3D" csTypeId="urn:microsoft.com/office/officeart/2005/8/colors/colorful5" csCatId="colorful" phldr="1"/>
      <dgm:spPr/>
      <dgm:t>
        <a:bodyPr/>
        <a:lstStyle/>
        <a:p>
          <a:endParaRPr lang="en-US"/>
        </a:p>
      </dgm:t>
    </dgm:pt>
    <dgm:pt modelId="{8FACF7F8-CF44-4F8A-B7EA-FADC3FA19E33}">
      <dgm:prSet phldrT="[Texto]" custT="1"/>
      <dgm:spPr/>
      <dgm:t>
        <a:bodyPr/>
        <a:lstStyle/>
        <a:p>
          <a:r>
            <a:rPr lang="es-EC" sz="2800" noProof="0" dirty="0" smtClean="0"/>
            <a:t>Velocidad de operación superior a su frecuencia natural </a:t>
          </a:r>
          <a:endParaRPr lang="es-EC" sz="2800" noProof="0" dirty="0"/>
        </a:p>
      </dgm:t>
    </dgm:pt>
    <dgm:pt modelId="{D407D4B5-9AD9-4ECB-BF82-A5B9D7C6E629}" type="parTrans" cxnId="{21396818-BE54-46F7-8636-4A9AAB97EC9B}">
      <dgm:prSet/>
      <dgm:spPr/>
      <dgm:t>
        <a:bodyPr/>
        <a:lstStyle/>
        <a:p>
          <a:endParaRPr lang="en-US" sz="2800"/>
        </a:p>
      </dgm:t>
    </dgm:pt>
    <dgm:pt modelId="{64791364-69F4-47AC-A6D7-A5849DB9C663}" type="sibTrans" cxnId="{21396818-BE54-46F7-8636-4A9AAB97EC9B}">
      <dgm:prSet/>
      <dgm:spPr/>
      <dgm:t>
        <a:bodyPr/>
        <a:lstStyle/>
        <a:p>
          <a:endParaRPr lang="en-US" sz="2800"/>
        </a:p>
      </dgm:t>
    </dgm:pt>
    <dgm:pt modelId="{3B5E5766-D2E9-4FBD-B245-85A73A87917D}">
      <dgm:prSet phldrT="[Texto]" custT="1"/>
      <dgm:spPr/>
      <dgm:t>
        <a:bodyPr/>
        <a:lstStyle/>
        <a:p>
          <a:r>
            <a:rPr lang="es-EC" sz="2800" dirty="0" smtClean="0"/>
            <a:t>La mayor parte de los esfuerzos son absorbidos por la propia inercia del motor y no se transmiten a los soportes, creando una gran atenuación a la vibración </a:t>
          </a:r>
          <a:endParaRPr lang="en-US" sz="2800" dirty="0"/>
        </a:p>
      </dgm:t>
    </dgm:pt>
    <dgm:pt modelId="{F66D76F1-6C0D-4B3D-84EF-A80B6E941587}" type="parTrans" cxnId="{D0033DBB-23E0-4C96-A8C4-B7690B984A93}">
      <dgm:prSet/>
      <dgm:spPr/>
      <dgm:t>
        <a:bodyPr/>
        <a:lstStyle/>
        <a:p>
          <a:endParaRPr lang="en-US" sz="2800"/>
        </a:p>
      </dgm:t>
    </dgm:pt>
    <dgm:pt modelId="{CA269104-1961-49C2-9607-37710085A128}" type="sibTrans" cxnId="{D0033DBB-23E0-4C96-A8C4-B7690B984A93}">
      <dgm:prSet/>
      <dgm:spPr/>
      <dgm:t>
        <a:bodyPr/>
        <a:lstStyle/>
        <a:p>
          <a:endParaRPr lang="en-US" sz="2800"/>
        </a:p>
      </dgm:t>
    </dgm:pt>
    <dgm:pt modelId="{99B78A33-3C89-45CA-8B42-7FEEEA346D93}">
      <dgm:prSet phldrT="[Texto]" custT="1"/>
      <dgm:spPr/>
      <dgm:t>
        <a:bodyPr/>
        <a:lstStyle/>
        <a:p>
          <a:r>
            <a:rPr lang="es-EC" sz="2800" dirty="0" smtClean="0"/>
            <a:t>Una ventaja de este tipo de máquinas es que no requiere una base tan pesada y rígida como su contra parte, por lo que el costo es mas económica y puede ser transportable.</a:t>
          </a:r>
          <a:endParaRPr lang="en-US" sz="2800" dirty="0"/>
        </a:p>
      </dgm:t>
    </dgm:pt>
    <dgm:pt modelId="{4A788021-B84E-40F1-8F82-5C0A9CE620B6}" type="parTrans" cxnId="{B219EC53-1FB9-4F98-9758-CF0799CCCC5A}">
      <dgm:prSet/>
      <dgm:spPr/>
      <dgm:t>
        <a:bodyPr/>
        <a:lstStyle/>
        <a:p>
          <a:endParaRPr lang="en-US" sz="2800"/>
        </a:p>
      </dgm:t>
    </dgm:pt>
    <dgm:pt modelId="{6CCED89C-0699-46FB-A24E-20B8370978BD}" type="sibTrans" cxnId="{B219EC53-1FB9-4F98-9758-CF0799CCCC5A}">
      <dgm:prSet/>
      <dgm:spPr/>
      <dgm:t>
        <a:bodyPr/>
        <a:lstStyle/>
        <a:p>
          <a:endParaRPr lang="en-US" sz="2800"/>
        </a:p>
      </dgm:t>
    </dgm:pt>
    <dgm:pt modelId="{D04D8528-360D-46BE-8F96-9DDF6C84F179}" type="pres">
      <dgm:prSet presAssocID="{11F86137-7E26-4B82-8BD7-D055BCF4615A}" presName="Name0" presStyleCnt="0">
        <dgm:presLayoutVars>
          <dgm:chMax val="7"/>
          <dgm:chPref val="7"/>
          <dgm:dir/>
        </dgm:presLayoutVars>
      </dgm:prSet>
      <dgm:spPr/>
      <dgm:t>
        <a:bodyPr/>
        <a:lstStyle/>
        <a:p>
          <a:endParaRPr lang="es-EC"/>
        </a:p>
      </dgm:t>
    </dgm:pt>
    <dgm:pt modelId="{DFAE18A3-498B-49EF-8BE3-FB8230496A16}" type="pres">
      <dgm:prSet presAssocID="{11F86137-7E26-4B82-8BD7-D055BCF4615A}" presName="Name1" presStyleCnt="0"/>
      <dgm:spPr/>
      <dgm:t>
        <a:bodyPr/>
        <a:lstStyle/>
        <a:p>
          <a:endParaRPr lang="en-US"/>
        </a:p>
      </dgm:t>
    </dgm:pt>
    <dgm:pt modelId="{E1F89FF5-0ECE-425B-95D9-DE4610E75F06}" type="pres">
      <dgm:prSet presAssocID="{11F86137-7E26-4B82-8BD7-D055BCF4615A}" presName="cycle" presStyleCnt="0"/>
      <dgm:spPr/>
      <dgm:t>
        <a:bodyPr/>
        <a:lstStyle/>
        <a:p>
          <a:endParaRPr lang="en-US"/>
        </a:p>
      </dgm:t>
    </dgm:pt>
    <dgm:pt modelId="{92438CA4-2ED3-4EFF-AA38-E86892994D5A}" type="pres">
      <dgm:prSet presAssocID="{11F86137-7E26-4B82-8BD7-D055BCF4615A}" presName="srcNode" presStyleLbl="node1" presStyleIdx="0" presStyleCnt="3"/>
      <dgm:spPr/>
      <dgm:t>
        <a:bodyPr/>
        <a:lstStyle/>
        <a:p>
          <a:endParaRPr lang="en-US"/>
        </a:p>
      </dgm:t>
    </dgm:pt>
    <dgm:pt modelId="{3F6CCEAE-91C3-4706-9DB7-7E50AC20321B}" type="pres">
      <dgm:prSet presAssocID="{11F86137-7E26-4B82-8BD7-D055BCF4615A}" presName="conn" presStyleLbl="parChTrans1D2" presStyleIdx="0" presStyleCnt="1"/>
      <dgm:spPr/>
      <dgm:t>
        <a:bodyPr/>
        <a:lstStyle/>
        <a:p>
          <a:endParaRPr lang="es-EC"/>
        </a:p>
      </dgm:t>
    </dgm:pt>
    <dgm:pt modelId="{582189C0-A581-40C9-99D8-A21BB84491DD}" type="pres">
      <dgm:prSet presAssocID="{11F86137-7E26-4B82-8BD7-D055BCF4615A}" presName="extraNode" presStyleLbl="node1" presStyleIdx="0" presStyleCnt="3"/>
      <dgm:spPr/>
      <dgm:t>
        <a:bodyPr/>
        <a:lstStyle/>
        <a:p>
          <a:endParaRPr lang="en-US"/>
        </a:p>
      </dgm:t>
    </dgm:pt>
    <dgm:pt modelId="{D23D4EAB-5484-4C99-B40A-B0F69983ECC3}" type="pres">
      <dgm:prSet presAssocID="{11F86137-7E26-4B82-8BD7-D055BCF4615A}" presName="dstNode" presStyleLbl="node1" presStyleIdx="0" presStyleCnt="3"/>
      <dgm:spPr/>
      <dgm:t>
        <a:bodyPr/>
        <a:lstStyle/>
        <a:p>
          <a:endParaRPr lang="en-US"/>
        </a:p>
      </dgm:t>
    </dgm:pt>
    <dgm:pt modelId="{6582409E-7C44-4ED8-9F99-67C1F5F60A15}" type="pres">
      <dgm:prSet presAssocID="{8FACF7F8-CF44-4F8A-B7EA-FADC3FA19E33}" presName="text_1" presStyleLbl="node1" presStyleIdx="0" presStyleCnt="3">
        <dgm:presLayoutVars>
          <dgm:bulletEnabled val="1"/>
        </dgm:presLayoutVars>
      </dgm:prSet>
      <dgm:spPr/>
      <dgm:t>
        <a:bodyPr/>
        <a:lstStyle/>
        <a:p>
          <a:endParaRPr lang="es-EC"/>
        </a:p>
      </dgm:t>
    </dgm:pt>
    <dgm:pt modelId="{17DC09A0-6DDF-40E3-9D0B-5CD1E78C4CBA}" type="pres">
      <dgm:prSet presAssocID="{8FACF7F8-CF44-4F8A-B7EA-FADC3FA19E33}" presName="accent_1" presStyleCnt="0"/>
      <dgm:spPr/>
      <dgm:t>
        <a:bodyPr/>
        <a:lstStyle/>
        <a:p>
          <a:endParaRPr lang="en-US"/>
        </a:p>
      </dgm:t>
    </dgm:pt>
    <dgm:pt modelId="{ABE2ED91-EED7-40F3-9DBD-6C8EE293F146}" type="pres">
      <dgm:prSet presAssocID="{8FACF7F8-CF44-4F8A-B7EA-FADC3FA19E33}" presName="accentRepeatNode" presStyleLbl="solidFgAcc1" presStyleIdx="0" presStyleCnt="3"/>
      <dgm:spPr/>
      <dgm:t>
        <a:bodyPr/>
        <a:lstStyle/>
        <a:p>
          <a:endParaRPr lang="en-US"/>
        </a:p>
      </dgm:t>
    </dgm:pt>
    <dgm:pt modelId="{47E38166-94AE-4190-B161-E15CF486ABB8}" type="pres">
      <dgm:prSet presAssocID="{3B5E5766-D2E9-4FBD-B245-85A73A87917D}" presName="text_2" presStyleLbl="node1" presStyleIdx="1" presStyleCnt="3" custScaleY="123888">
        <dgm:presLayoutVars>
          <dgm:bulletEnabled val="1"/>
        </dgm:presLayoutVars>
      </dgm:prSet>
      <dgm:spPr/>
      <dgm:t>
        <a:bodyPr/>
        <a:lstStyle/>
        <a:p>
          <a:endParaRPr lang="en-US"/>
        </a:p>
      </dgm:t>
    </dgm:pt>
    <dgm:pt modelId="{9B7F4B75-5055-49D6-9853-75D283A12D27}" type="pres">
      <dgm:prSet presAssocID="{3B5E5766-D2E9-4FBD-B245-85A73A87917D}" presName="accent_2" presStyleCnt="0"/>
      <dgm:spPr/>
      <dgm:t>
        <a:bodyPr/>
        <a:lstStyle/>
        <a:p>
          <a:endParaRPr lang="en-US"/>
        </a:p>
      </dgm:t>
    </dgm:pt>
    <dgm:pt modelId="{90E0E206-D6DD-437A-8EA1-26A8A0D5E680}" type="pres">
      <dgm:prSet presAssocID="{3B5E5766-D2E9-4FBD-B245-85A73A87917D}" presName="accentRepeatNode" presStyleLbl="solidFgAcc1" presStyleIdx="1" presStyleCnt="3"/>
      <dgm:spPr/>
      <dgm:t>
        <a:bodyPr/>
        <a:lstStyle/>
        <a:p>
          <a:endParaRPr lang="en-US"/>
        </a:p>
      </dgm:t>
    </dgm:pt>
    <dgm:pt modelId="{A7A8E66C-239D-4587-9543-517483D37193}" type="pres">
      <dgm:prSet presAssocID="{99B78A33-3C89-45CA-8B42-7FEEEA346D93}" presName="text_3" presStyleLbl="node1" presStyleIdx="2" presStyleCnt="3">
        <dgm:presLayoutVars>
          <dgm:bulletEnabled val="1"/>
        </dgm:presLayoutVars>
      </dgm:prSet>
      <dgm:spPr/>
      <dgm:t>
        <a:bodyPr/>
        <a:lstStyle/>
        <a:p>
          <a:endParaRPr lang="en-US"/>
        </a:p>
      </dgm:t>
    </dgm:pt>
    <dgm:pt modelId="{DBAFE918-FD08-4B26-95E7-5AA769BFDC61}" type="pres">
      <dgm:prSet presAssocID="{99B78A33-3C89-45CA-8B42-7FEEEA346D93}" presName="accent_3" presStyleCnt="0"/>
      <dgm:spPr/>
      <dgm:t>
        <a:bodyPr/>
        <a:lstStyle/>
        <a:p>
          <a:endParaRPr lang="en-US"/>
        </a:p>
      </dgm:t>
    </dgm:pt>
    <dgm:pt modelId="{7C3F56A9-28AC-4CFC-9C52-A0DD93F08AED}" type="pres">
      <dgm:prSet presAssocID="{99B78A33-3C89-45CA-8B42-7FEEEA346D93}" presName="accentRepeatNode" presStyleLbl="solidFgAcc1" presStyleIdx="2" presStyleCnt="3"/>
      <dgm:spPr/>
      <dgm:t>
        <a:bodyPr/>
        <a:lstStyle/>
        <a:p>
          <a:endParaRPr lang="en-US"/>
        </a:p>
      </dgm:t>
    </dgm:pt>
  </dgm:ptLst>
  <dgm:cxnLst>
    <dgm:cxn modelId="{D0033DBB-23E0-4C96-A8C4-B7690B984A93}" srcId="{11F86137-7E26-4B82-8BD7-D055BCF4615A}" destId="{3B5E5766-D2E9-4FBD-B245-85A73A87917D}" srcOrd="1" destOrd="0" parTransId="{F66D76F1-6C0D-4B3D-84EF-A80B6E941587}" sibTransId="{CA269104-1961-49C2-9607-37710085A128}"/>
    <dgm:cxn modelId="{B219EC53-1FB9-4F98-9758-CF0799CCCC5A}" srcId="{11F86137-7E26-4B82-8BD7-D055BCF4615A}" destId="{99B78A33-3C89-45CA-8B42-7FEEEA346D93}" srcOrd="2" destOrd="0" parTransId="{4A788021-B84E-40F1-8F82-5C0A9CE620B6}" sibTransId="{6CCED89C-0699-46FB-A24E-20B8370978BD}"/>
    <dgm:cxn modelId="{8856378A-3698-49EC-AEAF-A4472AE6FD87}" type="presOf" srcId="{8FACF7F8-CF44-4F8A-B7EA-FADC3FA19E33}" destId="{6582409E-7C44-4ED8-9F99-67C1F5F60A15}" srcOrd="0" destOrd="0" presId="urn:microsoft.com/office/officeart/2008/layout/VerticalCurvedList"/>
    <dgm:cxn modelId="{36579059-DB55-4FCC-867C-E304AA25D9F0}" type="presOf" srcId="{3B5E5766-D2E9-4FBD-B245-85A73A87917D}" destId="{47E38166-94AE-4190-B161-E15CF486ABB8}" srcOrd="0" destOrd="0" presId="urn:microsoft.com/office/officeart/2008/layout/VerticalCurvedList"/>
    <dgm:cxn modelId="{C93E26A7-A7D4-4F76-A00D-FF33C8E67B5B}" type="presOf" srcId="{11F86137-7E26-4B82-8BD7-D055BCF4615A}" destId="{D04D8528-360D-46BE-8F96-9DDF6C84F179}" srcOrd="0" destOrd="0" presId="urn:microsoft.com/office/officeart/2008/layout/VerticalCurvedList"/>
    <dgm:cxn modelId="{4E0BFC79-8296-41FF-97AE-8FFC70A3080F}" type="presOf" srcId="{64791364-69F4-47AC-A6D7-A5849DB9C663}" destId="{3F6CCEAE-91C3-4706-9DB7-7E50AC20321B}" srcOrd="0" destOrd="0" presId="urn:microsoft.com/office/officeart/2008/layout/VerticalCurvedList"/>
    <dgm:cxn modelId="{21396818-BE54-46F7-8636-4A9AAB97EC9B}" srcId="{11F86137-7E26-4B82-8BD7-D055BCF4615A}" destId="{8FACF7F8-CF44-4F8A-B7EA-FADC3FA19E33}" srcOrd="0" destOrd="0" parTransId="{D407D4B5-9AD9-4ECB-BF82-A5B9D7C6E629}" sibTransId="{64791364-69F4-47AC-A6D7-A5849DB9C663}"/>
    <dgm:cxn modelId="{82D0C82F-4939-4494-B85A-E9700A60FAAF}" type="presOf" srcId="{99B78A33-3C89-45CA-8B42-7FEEEA346D93}" destId="{A7A8E66C-239D-4587-9543-517483D37193}" srcOrd="0" destOrd="0" presId="urn:microsoft.com/office/officeart/2008/layout/VerticalCurvedList"/>
    <dgm:cxn modelId="{B51DC26A-AE3B-4930-957B-D47BA5AA3168}" type="presParOf" srcId="{D04D8528-360D-46BE-8F96-9DDF6C84F179}" destId="{DFAE18A3-498B-49EF-8BE3-FB8230496A16}" srcOrd="0" destOrd="0" presId="urn:microsoft.com/office/officeart/2008/layout/VerticalCurvedList"/>
    <dgm:cxn modelId="{744BF9CB-80F3-47C2-ACD5-DD871EB48107}" type="presParOf" srcId="{DFAE18A3-498B-49EF-8BE3-FB8230496A16}" destId="{E1F89FF5-0ECE-425B-95D9-DE4610E75F06}" srcOrd="0" destOrd="0" presId="urn:microsoft.com/office/officeart/2008/layout/VerticalCurvedList"/>
    <dgm:cxn modelId="{DF6F2D6B-C8DD-4138-92A7-1AFA71A01FB7}" type="presParOf" srcId="{E1F89FF5-0ECE-425B-95D9-DE4610E75F06}" destId="{92438CA4-2ED3-4EFF-AA38-E86892994D5A}" srcOrd="0" destOrd="0" presId="urn:microsoft.com/office/officeart/2008/layout/VerticalCurvedList"/>
    <dgm:cxn modelId="{D518C933-F4C8-4E2E-924C-5953E8093764}" type="presParOf" srcId="{E1F89FF5-0ECE-425B-95D9-DE4610E75F06}" destId="{3F6CCEAE-91C3-4706-9DB7-7E50AC20321B}" srcOrd="1" destOrd="0" presId="urn:microsoft.com/office/officeart/2008/layout/VerticalCurvedList"/>
    <dgm:cxn modelId="{EA8AFB2C-34BF-44B4-A5D3-BB39A470A50F}" type="presParOf" srcId="{E1F89FF5-0ECE-425B-95D9-DE4610E75F06}" destId="{582189C0-A581-40C9-99D8-A21BB84491DD}" srcOrd="2" destOrd="0" presId="urn:microsoft.com/office/officeart/2008/layout/VerticalCurvedList"/>
    <dgm:cxn modelId="{1F9528E4-78E9-4D78-AACB-D1B8272908A0}" type="presParOf" srcId="{E1F89FF5-0ECE-425B-95D9-DE4610E75F06}" destId="{D23D4EAB-5484-4C99-B40A-B0F69983ECC3}" srcOrd="3" destOrd="0" presId="urn:microsoft.com/office/officeart/2008/layout/VerticalCurvedList"/>
    <dgm:cxn modelId="{6E1E9A5D-ECAD-446C-8351-C4642EBAE457}" type="presParOf" srcId="{DFAE18A3-498B-49EF-8BE3-FB8230496A16}" destId="{6582409E-7C44-4ED8-9F99-67C1F5F60A15}" srcOrd="1" destOrd="0" presId="urn:microsoft.com/office/officeart/2008/layout/VerticalCurvedList"/>
    <dgm:cxn modelId="{74B35A4E-08C8-44CE-8113-850E76BEC65C}" type="presParOf" srcId="{DFAE18A3-498B-49EF-8BE3-FB8230496A16}" destId="{17DC09A0-6DDF-40E3-9D0B-5CD1E78C4CBA}" srcOrd="2" destOrd="0" presId="urn:microsoft.com/office/officeart/2008/layout/VerticalCurvedList"/>
    <dgm:cxn modelId="{1FA0BEC4-DC37-4F91-99E4-9B409D8986FA}" type="presParOf" srcId="{17DC09A0-6DDF-40E3-9D0B-5CD1E78C4CBA}" destId="{ABE2ED91-EED7-40F3-9DBD-6C8EE293F146}" srcOrd="0" destOrd="0" presId="urn:microsoft.com/office/officeart/2008/layout/VerticalCurvedList"/>
    <dgm:cxn modelId="{06AC0777-3871-4B35-9F3E-F9CD6D5563D6}" type="presParOf" srcId="{DFAE18A3-498B-49EF-8BE3-FB8230496A16}" destId="{47E38166-94AE-4190-B161-E15CF486ABB8}" srcOrd="3" destOrd="0" presId="urn:microsoft.com/office/officeart/2008/layout/VerticalCurvedList"/>
    <dgm:cxn modelId="{0F969B5D-9269-4E3F-85D2-D78D2496354D}" type="presParOf" srcId="{DFAE18A3-498B-49EF-8BE3-FB8230496A16}" destId="{9B7F4B75-5055-49D6-9853-75D283A12D27}" srcOrd="4" destOrd="0" presId="urn:microsoft.com/office/officeart/2008/layout/VerticalCurvedList"/>
    <dgm:cxn modelId="{F4B99D14-551F-4475-B347-D6B41799529C}" type="presParOf" srcId="{9B7F4B75-5055-49D6-9853-75D283A12D27}" destId="{90E0E206-D6DD-437A-8EA1-26A8A0D5E680}" srcOrd="0" destOrd="0" presId="urn:microsoft.com/office/officeart/2008/layout/VerticalCurvedList"/>
    <dgm:cxn modelId="{D9DC8F52-6548-473A-9CC0-8F10F0E7A9C0}" type="presParOf" srcId="{DFAE18A3-498B-49EF-8BE3-FB8230496A16}" destId="{A7A8E66C-239D-4587-9543-517483D37193}" srcOrd="5" destOrd="0" presId="urn:microsoft.com/office/officeart/2008/layout/VerticalCurvedList"/>
    <dgm:cxn modelId="{17BF49C1-A048-4D03-9A61-3156847F648C}" type="presParOf" srcId="{DFAE18A3-498B-49EF-8BE3-FB8230496A16}" destId="{DBAFE918-FD08-4B26-95E7-5AA769BFDC61}" srcOrd="6" destOrd="0" presId="urn:microsoft.com/office/officeart/2008/layout/VerticalCurvedList"/>
    <dgm:cxn modelId="{41D45E08-AE12-4699-8025-E5E1B16B7E31}" type="presParOf" srcId="{DBAFE918-FD08-4B26-95E7-5AA769BFDC61}" destId="{7C3F56A9-28AC-4CFC-9C52-A0DD93F08AE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CA6D7D-67AC-4763-AB3D-5536B0F69768}" type="doc">
      <dgm:prSet loTypeId="urn:microsoft.com/office/officeart/2009/layout/CircleArrowProcess" loCatId="cycle" qsTypeId="urn:microsoft.com/office/officeart/2005/8/quickstyle/3d3" qsCatId="3D" csTypeId="urn:microsoft.com/office/officeart/2005/8/colors/colorful5" csCatId="colorful" phldr="1"/>
      <dgm:spPr/>
      <dgm:t>
        <a:bodyPr/>
        <a:lstStyle/>
        <a:p>
          <a:endParaRPr lang="en-US"/>
        </a:p>
      </dgm:t>
    </dgm:pt>
    <dgm:pt modelId="{A859F296-7D2B-47DD-9FC1-08BEDDE389F1}">
      <dgm:prSet phldrT="[Texto]"/>
      <dgm:spPr/>
      <dgm:t>
        <a:bodyPr/>
        <a:lstStyle/>
        <a:p>
          <a:r>
            <a:rPr lang="es-EC" noProof="0" dirty="0" smtClean="0"/>
            <a:t>Factores</a:t>
          </a:r>
          <a:endParaRPr lang="es-EC" noProof="0" dirty="0"/>
        </a:p>
      </dgm:t>
    </dgm:pt>
    <dgm:pt modelId="{E9909A06-B9B2-4F3F-98D2-4E4AE2B1F760}" type="parTrans" cxnId="{5AA31C8C-6122-4695-8AB7-039B2AD546C3}">
      <dgm:prSet/>
      <dgm:spPr/>
      <dgm:t>
        <a:bodyPr/>
        <a:lstStyle/>
        <a:p>
          <a:endParaRPr lang="en-US"/>
        </a:p>
      </dgm:t>
    </dgm:pt>
    <dgm:pt modelId="{FDC654EA-6E0B-4333-A14F-EFF86F16B9B3}" type="sibTrans" cxnId="{5AA31C8C-6122-4695-8AB7-039B2AD546C3}">
      <dgm:prSet/>
      <dgm:spPr/>
      <dgm:t>
        <a:bodyPr/>
        <a:lstStyle/>
        <a:p>
          <a:endParaRPr lang="en-US"/>
        </a:p>
      </dgm:t>
    </dgm:pt>
    <dgm:pt modelId="{072C46EC-9C80-4F31-906C-AA617FF38BBF}">
      <dgm:prSet phldrT="[Texto]" custT="1"/>
      <dgm:spPr/>
      <dgm:t>
        <a:bodyPr/>
        <a:lstStyle/>
        <a:p>
          <a:r>
            <a:rPr lang="es-EC" sz="2200" dirty="0" smtClean="0">
              <a:latin typeface="NimbusRomNo9L-Regu"/>
            </a:rPr>
            <a:t>Información deseada</a:t>
          </a:r>
          <a:endParaRPr lang="en-US" sz="2200" dirty="0"/>
        </a:p>
      </dgm:t>
    </dgm:pt>
    <dgm:pt modelId="{6F798363-49B3-4E99-A7F3-249852377AC9}" type="parTrans" cxnId="{F3542843-F104-47CD-8D0A-B1AD0F4C4DC0}">
      <dgm:prSet/>
      <dgm:spPr/>
      <dgm:t>
        <a:bodyPr/>
        <a:lstStyle/>
        <a:p>
          <a:endParaRPr lang="en-US"/>
        </a:p>
      </dgm:t>
    </dgm:pt>
    <dgm:pt modelId="{539D3B51-D509-4391-8515-5A2BAC034FBA}" type="sibTrans" cxnId="{F3542843-F104-47CD-8D0A-B1AD0F4C4DC0}">
      <dgm:prSet/>
      <dgm:spPr/>
      <dgm:t>
        <a:bodyPr/>
        <a:lstStyle/>
        <a:p>
          <a:endParaRPr lang="en-US"/>
        </a:p>
      </dgm:t>
    </dgm:pt>
    <dgm:pt modelId="{152480E2-C55F-459F-8739-2639DCC959D0}">
      <dgm:prSet phldrT="[Texto]" custT="1"/>
      <dgm:spPr/>
      <dgm:t>
        <a:bodyPr/>
        <a:lstStyle/>
        <a:p>
          <a:r>
            <a:rPr lang="es-EC" sz="2200" dirty="0" smtClean="0">
              <a:latin typeface="NimbusRomNo9L-Regu"/>
            </a:rPr>
            <a:t>Posición</a:t>
          </a:r>
          <a:endParaRPr lang="en-US" sz="2200" dirty="0"/>
        </a:p>
      </dgm:t>
    </dgm:pt>
    <dgm:pt modelId="{3ECA0EF7-FFCB-4723-AFD4-01CD02697F0D}" type="parTrans" cxnId="{B3DDA3B7-81D8-4D81-839C-2031583D4B4A}">
      <dgm:prSet/>
      <dgm:spPr/>
      <dgm:t>
        <a:bodyPr/>
        <a:lstStyle/>
        <a:p>
          <a:endParaRPr lang="en-US"/>
        </a:p>
      </dgm:t>
    </dgm:pt>
    <dgm:pt modelId="{F1011088-1ACF-4A06-A935-ED7AB130BE30}" type="sibTrans" cxnId="{B3DDA3B7-81D8-4D81-839C-2031583D4B4A}">
      <dgm:prSet/>
      <dgm:spPr/>
      <dgm:t>
        <a:bodyPr/>
        <a:lstStyle/>
        <a:p>
          <a:endParaRPr lang="en-US"/>
        </a:p>
      </dgm:t>
    </dgm:pt>
    <dgm:pt modelId="{4BE8D00C-7092-41D7-B610-16BA3BEDF8B2}">
      <dgm:prSet phldrT="[Texto]" custT="1"/>
      <dgm:spPr/>
      <dgm:t>
        <a:bodyPr/>
        <a:lstStyle/>
        <a:p>
          <a:r>
            <a:rPr lang="es-EC" sz="2200" dirty="0" smtClean="0">
              <a:latin typeface="NimbusRomNo9L-Regu"/>
            </a:rPr>
            <a:t>Espacio</a:t>
          </a:r>
          <a:endParaRPr lang="en-US" sz="2200" dirty="0"/>
        </a:p>
      </dgm:t>
    </dgm:pt>
    <dgm:pt modelId="{B30B58D9-0885-425D-8EC3-D793FB254B08}" type="parTrans" cxnId="{96593D48-E21A-493A-BE4D-BF8F25FCB95A}">
      <dgm:prSet/>
      <dgm:spPr/>
      <dgm:t>
        <a:bodyPr/>
        <a:lstStyle/>
        <a:p>
          <a:endParaRPr lang="en-US"/>
        </a:p>
      </dgm:t>
    </dgm:pt>
    <dgm:pt modelId="{CEDF8362-6B9F-4CBB-B7A0-72B9A3C13DA7}" type="sibTrans" cxnId="{96593D48-E21A-493A-BE4D-BF8F25FCB95A}">
      <dgm:prSet/>
      <dgm:spPr/>
      <dgm:t>
        <a:bodyPr/>
        <a:lstStyle/>
        <a:p>
          <a:endParaRPr lang="en-US"/>
        </a:p>
      </dgm:t>
    </dgm:pt>
    <dgm:pt modelId="{B756A00B-ECF8-4C36-86CE-44154B2FF925}">
      <dgm:prSet phldrT="[Texto]" custT="1"/>
      <dgm:spPr/>
      <dgm:t>
        <a:bodyPr/>
        <a:lstStyle/>
        <a:p>
          <a:r>
            <a:rPr lang="es-EC" sz="2200" dirty="0" smtClean="0">
              <a:latin typeface="NimbusRomNo9L-Regu"/>
            </a:rPr>
            <a:t>Ambiente</a:t>
          </a:r>
          <a:endParaRPr lang="en-US" sz="2200" dirty="0"/>
        </a:p>
      </dgm:t>
    </dgm:pt>
    <dgm:pt modelId="{64ED156D-0CFD-4327-B43F-4D8E94C4A000}" type="parTrans" cxnId="{344339EB-9432-4F96-8254-166836BB3A65}">
      <dgm:prSet/>
      <dgm:spPr/>
      <dgm:t>
        <a:bodyPr/>
        <a:lstStyle/>
        <a:p>
          <a:endParaRPr lang="en-US"/>
        </a:p>
      </dgm:t>
    </dgm:pt>
    <dgm:pt modelId="{71AC575F-C945-4301-A051-35F384472BFC}" type="sibTrans" cxnId="{344339EB-9432-4F96-8254-166836BB3A65}">
      <dgm:prSet/>
      <dgm:spPr/>
      <dgm:t>
        <a:bodyPr/>
        <a:lstStyle/>
        <a:p>
          <a:endParaRPr lang="en-US"/>
        </a:p>
      </dgm:t>
    </dgm:pt>
    <dgm:pt modelId="{032EE4B6-D061-4E13-9EE9-B917E547AA6C}">
      <dgm:prSet phldrT="[Texto]" custT="1"/>
      <dgm:spPr/>
      <dgm:t>
        <a:bodyPr/>
        <a:lstStyle/>
        <a:p>
          <a:r>
            <a:rPr lang="es-EC" sz="2200" dirty="0" smtClean="0">
              <a:latin typeface="NimbusRomNo9L-Regu"/>
            </a:rPr>
            <a:t>Lugar de medición</a:t>
          </a:r>
          <a:endParaRPr lang="en-US" sz="2200" dirty="0"/>
        </a:p>
      </dgm:t>
    </dgm:pt>
    <dgm:pt modelId="{94ECD678-9783-456A-AA40-171E1C727686}" type="sibTrans" cxnId="{12EF0B89-BF8B-44CA-BFAF-261258E36087}">
      <dgm:prSet/>
      <dgm:spPr/>
      <dgm:t>
        <a:bodyPr/>
        <a:lstStyle/>
        <a:p>
          <a:endParaRPr lang="en-US"/>
        </a:p>
      </dgm:t>
    </dgm:pt>
    <dgm:pt modelId="{DCB19184-C640-42C5-A79D-1842C0CA3CF6}" type="parTrans" cxnId="{12EF0B89-BF8B-44CA-BFAF-261258E36087}">
      <dgm:prSet/>
      <dgm:spPr/>
      <dgm:t>
        <a:bodyPr/>
        <a:lstStyle/>
        <a:p>
          <a:endParaRPr lang="en-US"/>
        </a:p>
      </dgm:t>
    </dgm:pt>
    <dgm:pt modelId="{498EA668-173B-4AC5-9998-D1503A035B23}" type="pres">
      <dgm:prSet presAssocID="{16CA6D7D-67AC-4763-AB3D-5536B0F69768}" presName="Name0" presStyleCnt="0">
        <dgm:presLayoutVars>
          <dgm:chMax val="7"/>
          <dgm:chPref val="7"/>
          <dgm:dir/>
          <dgm:animLvl val="lvl"/>
        </dgm:presLayoutVars>
      </dgm:prSet>
      <dgm:spPr/>
      <dgm:t>
        <a:bodyPr/>
        <a:lstStyle/>
        <a:p>
          <a:endParaRPr lang="en-US"/>
        </a:p>
      </dgm:t>
    </dgm:pt>
    <dgm:pt modelId="{FEF4CD96-0C3F-472A-9CED-CAA5DBC80577}" type="pres">
      <dgm:prSet presAssocID="{A859F296-7D2B-47DD-9FC1-08BEDDE389F1}" presName="Accent1" presStyleCnt="0"/>
      <dgm:spPr/>
      <dgm:t>
        <a:bodyPr/>
        <a:lstStyle/>
        <a:p>
          <a:endParaRPr lang="en-US"/>
        </a:p>
      </dgm:t>
    </dgm:pt>
    <dgm:pt modelId="{F81CD5FC-A755-41F5-AE78-89E787A71E2C}" type="pres">
      <dgm:prSet presAssocID="{A859F296-7D2B-47DD-9FC1-08BEDDE389F1}" presName="Accent" presStyleLbl="node1" presStyleIdx="0" presStyleCnt="1"/>
      <dgm:spPr/>
      <dgm:t>
        <a:bodyPr/>
        <a:lstStyle/>
        <a:p>
          <a:endParaRPr lang="en-US"/>
        </a:p>
      </dgm:t>
    </dgm:pt>
    <dgm:pt modelId="{1C709CEF-3BF5-4DD4-A8E1-5C7FA56E8FC9}" type="pres">
      <dgm:prSet presAssocID="{A859F296-7D2B-47DD-9FC1-08BEDDE389F1}" presName="Child1" presStyleLbl="revTx" presStyleIdx="0" presStyleCnt="2">
        <dgm:presLayoutVars>
          <dgm:chMax val="0"/>
          <dgm:chPref val="0"/>
          <dgm:bulletEnabled val="1"/>
        </dgm:presLayoutVars>
      </dgm:prSet>
      <dgm:spPr/>
      <dgm:t>
        <a:bodyPr/>
        <a:lstStyle/>
        <a:p>
          <a:endParaRPr lang="en-US"/>
        </a:p>
      </dgm:t>
    </dgm:pt>
    <dgm:pt modelId="{1B11E71C-6547-4419-906C-C9E62620B328}" type="pres">
      <dgm:prSet presAssocID="{A859F296-7D2B-47DD-9FC1-08BEDDE389F1}" presName="Parent1" presStyleLbl="revTx" presStyleIdx="1" presStyleCnt="2">
        <dgm:presLayoutVars>
          <dgm:chMax val="1"/>
          <dgm:chPref val="1"/>
          <dgm:bulletEnabled val="1"/>
        </dgm:presLayoutVars>
      </dgm:prSet>
      <dgm:spPr/>
      <dgm:t>
        <a:bodyPr/>
        <a:lstStyle/>
        <a:p>
          <a:endParaRPr lang="en-US"/>
        </a:p>
      </dgm:t>
    </dgm:pt>
  </dgm:ptLst>
  <dgm:cxnLst>
    <dgm:cxn modelId="{7DAE099E-40A8-45C1-A3EE-20FBDC9AE5AD}" type="presOf" srcId="{B756A00B-ECF8-4C36-86CE-44154B2FF925}" destId="{1C709CEF-3BF5-4DD4-A8E1-5C7FA56E8FC9}" srcOrd="0" destOrd="4" presId="urn:microsoft.com/office/officeart/2009/layout/CircleArrowProcess"/>
    <dgm:cxn modelId="{96593D48-E21A-493A-BE4D-BF8F25FCB95A}" srcId="{A859F296-7D2B-47DD-9FC1-08BEDDE389F1}" destId="{4BE8D00C-7092-41D7-B610-16BA3BEDF8B2}" srcOrd="3" destOrd="0" parTransId="{B30B58D9-0885-425D-8EC3-D793FB254B08}" sibTransId="{CEDF8362-6B9F-4CBB-B7A0-72B9A3C13DA7}"/>
    <dgm:cxn modelId="{B3DDA3B7-81D8-4D81-839C-2031583D4B4A}" srcId="{A859F296-7D2B-47DD-9FC1-08BEDDE389F1}" destId="{152480E2-C55F-459F-8739-2639DCC959D0}" srcOrd="2" destOrd="0" parTransId="{3ECA0EF7-FFCB-4723-AFD4-01CD02697F0D}" sibTransId="{F1011088-1ACF-4A06-A935-ED7AB130BE30}"/>
    <dgm:cxn modelId="{12EF0B89-BF8B-44CA-BFAF-261258E36087}" srcId="{A859F296-7D2B-47DD-9FC1-08BEDDE389F1}" destId="{032EE4B6-D061-4E13-9EE9-B917E547AA6C}" srcOrd="0" destOrd="0" parTransId="{DCB19184-C640-42C5-A79D-1842C0CA3CF6}" sibTransId="{94ECD678-9783-456A-AA40-171E1C727686}"/>
    <dgm:cxn modelId="{F3542843-F104-47CD-8D0A-B1AD0F4C4DC0}" srcId="{A859F296-7D2B-47DD-9FC1-08BEDDE389F1}" destId="{072C46EC-9C80-4F31-906C-AA617FF38BBF}" srcOrd="1" destOrd="0" parTransId="{6F798363-49B3-4E99-A7F3-249852377AC9}" sibTransId="{539D3B51-D509-4391-8515-5A2BAC034FBA}"/>
    <dgm:cxn modelId="{4E1C5BD3-D741-4E35-8F6F-B88831990E9D}" type="presOf" srcId="{152480E2-C55F-459F-8739-2639DCC959D0}" destId="{1C709CEF-3BF5-4DD4-A8E1-5C7FA56E8FC9}" srcOrd="0" destOrd="2" presId="urn:microsoft.com/office/officeart/2009/layout/CircleArrowProcess"/>
    <dgm:cxn modelId="{5AA31C8C-6122-4695-8AB7-039B2AD546C3}" srcId="{16CA6D7D-67AC-4763-AB3D-5536B0F69768}" destId="{A859F296-7D2B-47DD-9FC1-08BEDDE389F1}" srcOrd="0" destOrd="0" parTransId="{E9909A06-B9B2-4F3F-98D2-4E4AE2B1F760}" sibTransId="{FDC654EA-6E0B-4333-A14F-EFF86F16B9B3}"/>
    <dgm:cxn modelId="{635D4B3F-E6FE-47FF-A4C5-C655DEB3EDBF}" type="presOf" srcId="{A859F296-7D2B-47DD-9FC1-08BEDDE389F1}" destId="{1B11E71C-6547-4419-906C-C9E62620B328}" srcOrd="0" destOrd="0" presId="urn:microsoft.com/office/officeart/2009/layout/CircleArrowProcess"/>
    <dgm:cxn modelId="{3DDA59EA-0FC7-4DE2-A392-2C16A87E27D7}" type="presOf" srcId="{032EE4B6-D061-4E13-9EE9-B917E547AA6C}" destId="{1C709CEF-3BF5-4DD4-A8E1-5C7FA56E8FC9}" srcOrd="0" destOrd="0" presId="urn:microsoft.com/office/officeart/2009/layout/CircleArrowProcess"/>
    <dgm:cxn modelId="{731E1FC9-9E03-4ECE-8639-43824E5344D5}" type="presOf" srcId="{16CA6D7D-67AC-4763-AB3D-5536B0F69768}" destId="{498EA668-173B-4AC5-9998-D1503A035B23}" srcOrd="0" destOrd="0" presId="urn:microsoft.com/office/officeart/2009/layout/CircleArrowProcess"/>
    <dgm:cxn modelId="{344339EB-9432-4F96-8254-166836BB3A65}" srcId="{A859F296-7D2B-47DD-9FC1-08BEDDE389F1}" destId="{B756A00B-ECF8-4C36-86CE-44154B2FF925}" srcOrd="4" destOrd="0" parTransId="{64ED156D-0CFD-4327-B43F-4D8E94C4A000}" sibTransId="{71AC575F-C945-4301-A051-35F384472BFC}"/>
    <dgm:cxn modelId="{195B5571-F363-4CD9-90E8-4F6AF9F95D3E}" type="presOf" srcId="{072C46EC-9C80-4F31-906C-AA617FF38BBF}" destId="{1C709CEF-3BF5-4DD4-A8E1-5C7FA56E8FC9}" srcOrd="0" destOrd="1" presId="urn:microsoft.com/office/officeart/2009/layout/CircleArrowProcess"/>
    <dgm:cxn modelId="{4665205B-0819-4549-8E8F-08503966FEF7}" type="presOf" srcId="{4BE8D00C-7092-41D7-B610-16BA3BEDF8B2}" destId="{1C709CEF-3BF5-4DD4-A8E1-5C7FA56E8FC9}" srcOrd="0" destOrd="3" presId="urn:microsoft.com/office/officeart/2009/layout/CircleArrowProcess"/>
    <dgm:cxn modelId="{AACC1DE0-BDF3-4613-A445-B304C612CC38}" type="presParOf" srcId="{498EA668-173B-4AC5-9998-D1503A035B23}" destId="{FEF4CD96-0C3F-472A-9CED-CAA5DBC80577}" srcOrd="0" destOrd="0" presId="urn:microsoft.com/office/officeart/2009/layout/CircleArrowProcess"/>
    <dgm:cxn modelId="{7F1ACBC4-70E5-49F6-ADBE-494EF125ED05}" type="presParOf" srcId="{FEF4CD96-0C3F-472A-9CED-CAA5DBC80577}" destId="{F81CD5FC-A755-41F5-AE78-89E787A71E2C}" srcOrd="0" destOrd="0" presId="urn:microsoft.com/office/officeart/2009/layout/CircleArrowProcess"/>
    <dgm:cxn modelId="{62B41490-30E6-48F0-A596-F2161B57ECA1}" type="presParOf" srcId="{498EA668-173B-4AC5-9998-D1503A035B23}" destId="{1C709CEF-3BF5-4DD4-A8E1-5C7FA56E8FC9}" srcOrd="1" destOrd="0" presId="urn:microsoft.com/office/officeart/2009/layout/CircleArrowProcess"/>
    <dgm:cxn modelId="{A60374C1-2AA1-4130-BAB5-6CD7E05E391F}" type="presParOf" srcId="{498EA668-173B-4AC5-9998-D1503A035B23}" destId="{1B11E71C-6547-4419-906C-C9E62620B328}" srcOrd="2"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Voltaje nominal: 220 VAC.</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840808F1-83AB-4BE2-8D66-222048859009}">
      <dgm:prSet phldrT="[Texto]" custT="1"/>
      <dgm:spPr/>
      <dgm:t>
        <a:bodyPr/>
        <a:lstStyle/>
        <a:p>
          <a:r>
            <a:rPr lang="es-EC" sz="2000" dirty="0" smtClean="0"/>
            <a:t>Corriente 25 A.</a:t>
          </a:r>
          <a:endParaRPr lang="es-EC" sz="2000" dirty="0"/>
        </a:p>
      </dgm:t>
    </dgm:pt>
    <dgm:pt modelId="{6A7B8C7F-2D85-49C3-9BFF-C2E255630060}" type="parTrans" cxnId="{93AA1B59-7A00-427F-AD84-5522937FE368}">
      <dgm:prSet/>
      <dgm:spPr/>
      <dgm:t>
        <a:bodyPr/>
        <a:lstStyle/>
        <a:p>
          <a:endParaRPr lang="es-EC"/>
        </a:p>
      </dgm:t>
    </dgm:pt>
    <dgm:pt modelId="{3532C83D-38EC-4530-A641-5532D560C1AE}" type="sibTrans" cxnId="{93AA1B59-7A00-427F-AD84-5522937FE368}">
      <dgm:prSet/>
      <dgm:spPr/>
      <dgm:t>
        <a:bodyPr/>
        <a:lstStyle/>
        <a:p>
          <a:endParaRPr lang="es-EC"/>
        </a:p>
      </dgm:t>
    </dgm:pt>
    <dgm:pt modelId="{10A2ECBC-0797-45B9-9572-CB37A6C2AEAC}">
      <dgm:prSet phldrT="[Texto]" custT="1"/>
      <dgm:spPr/>
      <dgm:t>
        <a:bodyPr/>
        <a:lstStyle/>
        <a:p>
          <a:r>
            <a:rPr lang="es-EC" sz="2000" dirty="0" smtClean="0"/>
            <a:t>Temperatura funcionamiento -25 .. 50 C.</a:t>
          </a:r>
          <a:endParaRPr lang="es-EC" sz="2000" dirty="0"/>
        </a:p>
      </dgm:t>
    </dgm:pt>
    <dgm:pt modelId="{A1D32247-D8B1-4CC5-A547-310D756A8EE9}" type="parTrans" cxnId="{30655658-12DB-478A-9E68-C2FC1767B7BC}">
      <dgm:prSet/>
      <dgm:spPr/>
      <dgm:t>
        <a:bodyPr/>
        <a:lstStyle/>
        <a:p>
          <a:endParaRPr lang="es-EC"/>
        </a:p>
      </dgm:t>
    </dgm:pt>
    <dgm:pt modelId="{B32E5D44-7CBE-4105-9BBE-85F5362F4192}" type="sibTrans" cxnId="{30655658-12DB-478A-9E68-C2FC1767B7BC}">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3">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11B72558-22A8-4060-B9F9-F0693510A3FE}" type="pres">
      <dgm:prSet presAssocID="{840808F1-83AB-4BE2-8D66-222048859009}" presName="parentText" presStyleLbl="node1" presStyleIdx="1" presStyleCnt="3">
        <dgm:presLayoutVars>
          <dgm:chMax val="0"/>
          <dgm:bulletEnabled val="1"/>
        </dgm:presLayoutVars>
      </dgm:prSet>
      <dgm:spPr/>
      <dgm:t>
        <a:bodyPr/>
        <a:lstStyle/>
        <a:p>
          <a:endParaRPr lang="es-EC"/>
        </a:p>
      </dgm:t>
    </dgm:pt>
    <dgm:pt modelId="{C54F5156-0B7E-4707-A181-079F92F4AEC3}" type="pres">
      <dgm:prSet presAssocID="{3532C83D-38EC-4530-A641-5532D560C1AE}" presName="spacer" presStyleCnt="0"/>
      <dgm:spPr/>
      <dgm:t>
        <a:bodyPr/>
        <a:lstStyle/>
        <a:p>
          <a:endParaRPr lang="en-US"/>
        </a:p>
      </dgm:t>
    </dgm:pt>
    <dgm:pt modelId="{DB98A032-8180-4CFC-BE97-C3FA40DC58AE}" type="pres">
      <dgm:prSet presAssocID="{10A2ECBC-0797-45B9-9572-CB37A6C2AEAC}" presName="parentText" presStyleLbl="node1" presStyleIdx="2" presStyleCnt="3">
        <dgm:presLayoutVars>
          <dgm:chMax val="0"/>
          <dgm:bulletEnabled val="1"/>
        </dgm:presLayoutVars>
      </dgm:prSet>
      <dgm:spPr/>
      <dgm:t>
        <a:bodyPr/>
        <a:lstStyle/>
        <a:p>
          <a:endParaRPr lang="en-US"/>
        </a:p>
      </dgm:t>
    </dgm:pt>
  </dgm:ptLst>
  <dgm:cxnLst>
    <dgm:cxn modelId="{4742AED7-FD8E-4A8A-B508-8531EF7B0797}" type="presOf" srcId="{92BD90C8-64FB-406D-93B4-9633A65593D8}" destId="{B82D534C-DF40-433A-A4C3-C9CB68B254FB}" srcOrd="0" destOrd="0" presId="urn:microsoft.com/office/officeart/2005/8/layout/vList2"/>
    <dgm:cxn modelId="{BE8BB0C4-76DF-45A9-8203-6BE87802BF76}" type="presOf" srcId="{10A2ECBC-0797-45B9-9572-CB37A6C2AEAC}" destId="{DB98A032-8180-4CFC-BE97-C3FA40DC58AE}" srcOrd="0" destOrd="0" presId="urn:microsoft.com/office/officeart/2005/8/layout/vList2"/>
    <dgm:cxn modelId="{93AA1B59-7A00-427F-AD84-5522937FE368}" srcId="{92BD90C8-64FB-406D-93B4-9633A65593D8}" destId="{840808F1-83AB-4BE2-8D66-222048859009}" srcOrd="1" destOrd="0" parTransId="{6A7B8C7F-2D85-49C3-9BFF-C2E255630060}" sibTransId="{3532C83D-38EC-4530-A641-5532D560C1AE}"/>
    <dgm:cxn modelId="{30655658-12DB-478A-9E68-C2FC1767B7BC}" srcId="{92BD90C8-64FB-406D-93B4-9633A65593D8}" destId="{10A2ECBC-0797-45B9-9572-CB37A6C2AEAC}" srcOrd="2" destOrd="0" parTransId="{A1D32247-D8B1-4CC5-A547-310D756A8EE9}" sibTransId="{B32E5D44-7CBE-4105-9BBE-85F5362F4192}"/>
    <dgm:cxn modelId="{11037290-F6F5-4F8D-97F3-60B423C06870}" type="presOf" srcId="{3703D9B0-F683-408F-8D93-E5E479914A03}" destId="{151A2407-25DF-4073-8601-F2EEB378682A}" srcOrd="0" destOrd="0" presId="urn:microsoft.com/office/officeart/2005/8/layout/vList2"/>
    <dgm:cxn modelId="{97F44CA1-476A-4189-BD73-F3C090C8C121}" type="presOf" srcId="{840808F1-83AB-4BE2-8D66-222048859009}" destId="{11B72558-22A8-4060-B9F9-F0693510A3FE}"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9C9A7DA0-60FD-44C0-89C8-BD2720188AE9}" type="presParOf" srcId="{B82D534C-DF40-433A-A4C3-C9CB68B254FB}" destId="{151A2407-25DF-4073-8601-F2EEB378682A}" srcOrd="0" destOrd="0" presId="urn:microsoft.com/office/officeart/2005/8/layout/vList2"/>
    <dgm:cxn modelId="{47A97F68-ED80-4937-863C-6DB065FF135D}" type="presParOf" srcId="{B82D534C-DF40-433A-A4C3-C9CB68B254FB}" destId="{BF7DC168-B4BB-441B-A4A0-DC7EC602C47E}" srcOrd="1" destOrd="0" presId="urn:microsoft.com/office/officeart/2005/8/layout/vList2"/>
    <dgm:cxn modelId="{E75D1A63-93C1-42EF-BBAB-0AF41964C12F}" type="presParOf" srcId="{B82D534C-DF40-433A-A4C3-C9CB68B254FB}" destId="{11B72558-22A8-4060-B9F9-F0693510A3FE}" srcOrd="2" destOrd="0" presId="urn:microsoft.com/office/officeart/2005/8/layout/vList2"/>
    <dgm:cxn modelId="{07B63407-7500-47BC-A806-DE638FF82FDA}" type="presParOf" srcId="{B82D534C-DF40-433A-A4C3-C9CB68B254FB}" destId="{C54F5156-0B7E-4707-A181-079F92F4AEC3}" srcOrd="3" destOrd="0" presId="urn:microsoft.com/office/officeart/2005/8/layout/vList2"/>
    <dgm:cxn modelId="{641B1CCA-F20D-4E44-9E1A-F604D102448D}" type="presParOf" srcId="{B82D534C-DF40-433A-A4C3-C9CB68B254FB}" destId="{DB98A032-8180-4CFC-BE97-C3FA40DC58A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Voltaje motor: 400 V.</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4CA2AC30-E155-4E92-A503-B3F84CBF0536}">
      <dgm:prSet phldrT="[Texto]" custT="1"/>
      <dgm:spPr/>
      <dgm:t>
        <a:bodyPr/>
        <a:lstStyle/>
        <a:p>
          <a:r>
            <a:rPr lang="es-EC" sz="2000" dirty="0" smtClean="0"/>
            <a:t>Potencia: 3.5 </a:t>
          </a:r>
          <a:r>
            <a:rPr lang="es-EC" sz="2000" dirty="0" err="1" smtClean="0"/>
            <a:t>Kw</a:t>
          </a:r>
          <a:r>
            <a:rPr lang="es-EC" sz="2000" dirty="0" smtClean="0"/>
            <a:t>.</a:t>
          </a:r>
          <a:endParaRPr lang="es-EC" sz="2000" dirty="0"/>
        </a:p>
      </dgm:t>
    </dgm:pt>
    <dgm:pt modelId="{25707917-E21B-4102-874F-EC87AC6209AB}" type="parTrans" cxnId="{57FCB9A3-C04F-4D7F-B335-D5B78C27E064}">
      <dgm:prSet/>
      <dgm:spPr/>
      <dgm:t>
        <a:bodyPr/>
        <a:lstStyle/>
        <a:p>
          <a:endParaRPr lang="es-EC"/>
        </a:p>
      </dgm:t>
    </dgm:pt>
    <dgm:pt modelId="{B6FFFD7E-5967-4A20-B2E0-EC6264E3C0FF}" type="sibTrans" cxnId="{57FCB9A3-C04F-4D7F-B335-D5B78C27E064}">
      <dgm:prSet/>
      <dgm:spPr/>
      <dgm:t>
        <a:bodyPr/>
        <a:lstStyle/>
        <a:p>
          <a:endParaRPr lang="es-EC"/>
        </a:p>
      </dgm:t>
    </dgm:pt>
    <dgm:pt modelId="{4A6AA567-0BE4-43A0-AC3D-EEEA42F9621A}">
      <dgm:prSet phldrT="[Texto]" custT="1"/>
      <dgm:spPr/>
      <dgm:t>
        <a:bodyPr/>
        <a:lstStyle/>
        <a:p>
          <a:r>
            <a:rPr lang="es-EC" sz="2000" dirty="0" smtClean="0"/>
            <a:t>Corriente nominal: 12 A.</a:t>
          </a:r>
          <a:endParaRPr lang="es-EC" sz="2000" dirty="0"/>
        </a:p>
      </dgm:t>
    </dgm:pt>
    <dgm:pt modelId="{6AB520D5-5A4B-4D40-A20D-EA38BD338F08}" type="parTrans" cxnId="{A25676E7-C723-4A18-B75F-E5193AC2599B}">
      <dgm:prSet/>
      <dgm:spPr/>
      <dgm:t>
        <a:bodyPr/>
        <a:lstStyle/>
        <a:p>
          <a:endParaRPr lang="es-EC"/>
        </a:p>
      </dgm:t>
    </dgm:pt>
    <dgm:pt modelId="{5C8126A0-C0EA-4311-97D2-8B4CFA1C5CD4}" type="sibTrans" cxnId="{A25676E7-C723-4A18-B75F-E5193AC2599B}">
      <dgm:prSet/>
      <dgm:spPr/>
      <dgm:t>
        <a:bodyPr/>
        <a:lstStyle/>
        <a:p>
          <a:endParaRPr lang="es-EC"/>
        </a:p>
      </dgm:t>
    </dgm:pt>
    <dgm:pt modelId="{9E87C9D1-8D06-47D0-AAA8-822207BC2AB6}">
      <dgm:prSet phldrT="[Texto]" custT="1"/>
      <dgm:spPr/>
      <dgm:t>
        <a:bodyPr/>
        <a:lstStyle/>
        <a:p>
          <a:r>
            <a:rPr lang="es-EC" sz="2000" dirty="0" smtClean="0"/>
            <a:t>Corriente frenado: 22 A.</a:t>
          </a:r>
          <a:endParaRPr lang="es-EC" sz="2000" dirty="0"/>
        </a:p>
      </dgm:t>
    </dgm:pt>
    <dgm:pt modelId="{E9673C6B-254F-43B9-AC34-3F8197351CA9}" type="parTrans" cxnId="{952D1715-5CBB-4295-B16C-F899DD5609A6}">
      <dgm:prSet/>
      <dgm:spPr/>
      <dgm:t>
        <a:bodyPr/>
        <a:lstStyle/>
        <a:p>
          <a:endParaRPr lang="es-EC"/>
        </a:p>
      </dgm:t>
    </dgm:pt>
    <dgm:pt modelId="{835AC84C-DC3C-4A1E-AC6C-B0F462C28DB9}" type="sibTrans" cxnId="{952D1715-5CBB-4295-B16C-F899DD5609A6}">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D5F4BAB3-0FF7-4FB9-B4AE-724E53CACE64}" type="pres">
      <dgm:prSet presAssocID="{4CA2AC30-E155-4E92-A503-B3F84CBF0536}" presName="parentText" presStyleLbl="node1" presStyleIdx="1" presStyleCnt="4">
        <dgm:presLayoutVars>
          <dgm:chMax val="0"/>
          <dgm:bulletEnabled val="1"/>
        </dgm:presLayoutVars>
      </dgm:prSet>
      <dgm:spPr/>
      <dgm:t>
        <a:bodyPr/>
        <a:lstStyle/>
        <a:p>
          <a:endParaRPr lang="es-EC"/>
        </a:p>
      </dgm:t>
    </dgm:pt>
    <dgm:pt modelId="{75CF18B7-33B0-467F-8A22-F8AB4B1A73B0}" type="pres">
      <dgm:prSet presAssocID="{B6FFFD7E-5967-4A20-B2E0-EC6264E3C0FF}" presName="spacer" presStyleCnt="0"/>
      <dgm:spPr/>
      <dgm:t>
        <a:bodyPr/>
        <a:lstStyle/>
        <a:p>
          <a:endParaRPr lang="en-US"/>
        </a:p>
      </dgm:t>
    </dgm:pt>
    <dgm:pt modelId="{9F052221-1035-4126-9B63-057115B713D2}" type="pres">
      <dgm:prSet presAssocID="{4A6AA567-0BE4-43A0-AC3D-EEEA42F9621A}" presName="parentText" presStyleLbl="node1" presStyleIdx="2" presStyleCnt="4">
        <dgm:presLayoutVars>
          <dgm:chMax val="0"/>
          <dgm:bulletEnabled val="1"/>
        </dgm:presLayoutVars>
      </dgm:prSet>
      <dgm:spPr/>
      <dgm:t>
        <a:bodyPr/>
        <a:lstStyle/>
        <a:p>
          <a:endParaRPr lang="es-EC"/>
        </a:p>
      </dgm:t>
    </dgm:pt>
    <dgm:pt modelId="{AC5A91FF-406C-4821-9AAD-DF1D80771F8F}" type="pres">
      <dgm:prSet presAssocID="{5C8126A0-C0EA-4311-97D2-8B4CFA1C5CD4}" presName="spacer" presStyleCnt="0"/>
      <dgm:spPr/>
      <dgm:t>
        <a:bodyPr/>
        <a:lstStyle/>
        <a:p>
          <a:endParaRPr lang="en-US"/>
        </a:p>
      </dgm:t>
    </dgm:pt>
    <dgm:pt modelId="{83C4C160-041F-4C5E-90ED-2A8D8190C09A}" type="pres">
      <dgm:prSet presAssocID="{9E87C9D1-8D06-47D0-AAA8-822207BC2AB6}" presName="parentText" presStyleLbl="node1" presStyleIdx="3" presStyleCnt="4">
        <dgm:presLayoutVars>
          <dgm:chMax val="0"/>
          <dgm:bulletEnabled val="1"/>
        </dgm:presLayoutVars>
      </dgm:prSet>
      <dgm:spPr/>
      <dgm:t>
        <a:bodyPr/>
        <a:lstStyle/>
        <a:p>
          <a:endParaRPr lang="en-US"/>
        </a:p>
      </dgm:t>
    </dgm:pt>
  </dgm:ptLst>
  <dgm:cxnLst>
    <dgm:cxn modelId="{3A50245C-F920-4627-BE5A-DDB554210F33}" srcId="{92BD90C8-64FB-406D-93B4-9633A65593D8}" destId="{3703D9B0-F683-408F-8D93-E5E479914A03}" srcOrd="0" destOrd="0" parTransId="{990B298D-FB3B-450B-A05D-210199996E61}" sibTransId="{8CAD578F-F80A-44B9-B8B4-4C16F79E2F05}"/>
    <dgm:cxn modelId="{004B85E9-BA4C-43D3-93AB-C16EEF23D095}" type="presOf" srcId="{3703D9B0-F683-408F-8D93-E5E479914A03}" destId="{151A2407-25DF-4073-8601-F2EEB378682A}" srcOrd="0" destOrd="0" presId="urn:microsoft.com/office/officeart/2005/8/layout/vList2"/>
    <dgm:cxn modelId="{57FCB9A3-C04F-4D7F-B335-D5B78C27E064}" srcId="{92BD90C8-64FB-406D-93B4-9633A65593D8}" destId="{4CA2AC30-E155-4E92-A503-B3F84CBF0536}" srcOrd="1" destOrd="0" parTransId="{25707917-E21B-4102-874F-EC87AC6209AB}" sibTransId="{B6FFFD7E-5967-4A20-B2E0-EC6264E3C0FF}"/>
    <dgm:cxn modelId="{F1A45504-90D8-41D6-AB4E-3E6986C0A1F8}" type="presOf" srcId="{9E87C9D1-8D06-47D0-AAA8-822207BC2AB6}" destId="{83C4C160-041F-4C5E-90ED-2A8D8190C09A}" srcOrd="0" destOrd="0" presId="urn:microsoft.com/office/officeart/2005/8/layout/vList2"/>
    <dgm:cxn modelId="{EDE994D2-5893-4E22-B880-F957562DE1FE}" type="presOf" srcId="{92BD90C8-64FB-406D-93B4-9633A65593D8}" destId="{B82D534C-DF40-433A-A4C3-C9CB68B254FB}" srcOrd="0" destOrd="0" presId="urn:microsoft.com/office/officeart/2005/8/layout/vList2"/>
    <dgm:cxn modelId="{98AE90EB-ECE6-4A8F-8956-2F068884AA39}" type="presOf" srcId="{4CA2AC30-E155-4E92-A503-B3F84CBF0536}" destId="{D5F4BAB3-0FF7-4FB9-B4AE-724E53CACE64}" srcOrd="0" destOrd="0" presId="urn:microsoft.com/office/officeart/2005/8/layout/vList2"/>
    <dgm:cxn modelId="{A25676E7-C723-4A18-B75F-E5193AC2599B}" srcId="{92BD90C8-64FB-406D-93B4-9633A65593D8}" destId="{4A6AA567-0BE4-43A0-AC3D-EEEA42F9621A}" srcOrd="2" destOrd="0" parTransId="{6AB520D5-5A4B-4D40-A20D-EA38BD338F08}" sibTransId="{5C8126A0-C0EA-4311-97D2-8B4CFA1C5CD4}"/>
    <dgm:cxn modelId="{524B37C9-2637-4BA3-BC14-BB531D97939E}" type="presOf" srcId="{4A6AA567-0BE4-43A0-AC3D-EEEA42F9621A}" destId="{9F052221-1035-4126-9B63-057115B713D2}" srcOrd="0" destOrd="0" presId="urn:microsoft.com/office/officeart/2005/8/layout/vList2"/>
    <dgm:cxn modelId="{952D1715-5CBB-4295-B16C-F899DD5609A6}" srcId="{92BD90C8-64FB-406D-93B4-9633A65593D8}" destId="{9E87C9D1-8D06-47D0-AAA8-822207BC2AB6}" srcOrd="3" destOrd="0" parTransId="{E9673C6B-254F-43B9-AC34-3F8197351CA9}" sibTransId="{835AC84C-DC3C-4A1E-AC6C-B0F462C28DB9}"/>
    <dgm:cxn modelId="{6AE8E8D5-D817-414D-AA27-E0A3B322545F}" type="presParOf" srcId="{B82D534C-DF40-433A-A4C3-C9CB68B254FB}" destId="{151A2407-25DF-4073-8601-F2EEB378682A}" srcOrd="0" destOrd="0" presId="urn:microsoft.com/office/officeart/2005/8/layout/vList2"/>
    <dgm:cxn modelId="{9C318D1B-1528-4D6F-9012-17764CA4BCF0}" type="presParOf" srcId="{B82D534C-DF40-433A-A4C3-C9CB68B254FB}" destId="{BF7DC168-B4BB-441B-A4A0-DC7EC602C47E}" srcOrd="1" destOrd="0" presId="urn:microsoft.com/office/officeart/2005/8/layout/vList2"/>
    <dgm:cxn modelId="{EE626A86-B369-4A5C-BC35-CCC8C853C9E1}" type="presParOf" srcId="{B82D534C-DF40-433A-A4C3-C9CB68B254FB}" destId="{D5F4BAB3-0FF7-4FB9-B4AE-724E53CACE64}" srcOrd="2" destOrd="0" presId="urn:microsoft.com/office/officeart/2005/8/layout/vList2"/>
    <dgm:cxn modelId="{9EEC209C-1F27-400F-B3AC-94FE2F6E83DF}" type="presParOf" srcId="{B82D534C-DF40-433A-A4C3-C9CB68B254FB}" destId="{75CF18B7-33B0-467F-8A22-F8AB4B1A73B0}" srcOrd="3" destOrd="0" presId="urn:microsoft.com/office/officeart/2005/8/layout/vList2"/>
    <dgm:cxn modelId="{6D322D38-7C04-4F4A-A331-CAD5580B29C9}" type="presParOf" srcId="{B82D534C-DF40-433A-A4C3-C9CB68B254FB}" destId="{9F052221-1035-4126-9B63-057115B713D2}" srcOrd="4" destOrd="0" presId="urn:microsoft.com/office/officeart/2005/8/layout/vList2"/>
    <dgm:cxn modelId="{5FF2C426-B9E1-4AAE-841B-C0DFF7AA0E9C}" type="presParOf" srcId="{B82D534C-DF40-433A-A4C3-C9CB68B254FB}" destId="{AC5A91FF-406C-4821-9AAD-DF1D80771F8F}" srcOrd="5" destOrd="0" presId="urn:microsoft.com/office/officeart/2005/8/layout/vList2"/>
    <dgm:cxn modelId="{1C99F0A5-C316-443E-A31C-6E43083CB799}" type="presParOf" srcId="{B82D534C-DF40-433A-A4C3-C9CB68B254FB}" destId="{83C4C160-041F-4C5E-90ED-2A8D8190C09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Motor asíncrono.</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500BB644-0851-4825-ADC1-D992AFFBCE45}">
      <dgm:prSet phldrT="[Texto]" custT="1"/>
      <dgm:spPr/>
      <dgm:t>
        <a:bodyPr/>
        <a:lstStyle/>
        <a:p>
          <a:r>
            <a:rPr lang="es-EC" sz="2000" dirty="0" smtClean="0"/>
            <a:t>Soporta 600 V 20 A / 690 V 40 A.</a:t>
          </a:r>
          <a:endParaRPr lang="es-EC" sz="2000" dirty="0"/>
        </a:p>
      </dgm:t>
    </dgm:pt>
    <dgm:pt modelId="{B54304F2-CD05-400C-A82E-94FE50CAAB22}" type="parTrans" cxnId="{81F64C0A-73CA-499C-A628-DEF98204226F}">
      <dgm:prSet/>
      <dgm:spPr/>
      <dgm:t>
        <a:bodyPr/>
        <a:lstStyle/>
        <a:p>
          <a:endParaRPr lang="es-EC"/>
        </a:p>
      </dgm:t>
    </dgm:pt>
    <dgm:pt modelId="{4F8E72BC-F139-4BDA-BC6C-056C35868906}" type="sibTrans" cxnId="{81F64C0A-73CA-499C-A628-DEF98204226F}">
      <dgm:prSet/>
      <dgm:spPr/>
      <dgm:t>
        <a:bodyPr/>
        <a:lstStyle/>
        <a:p>
          <a:endParaRPr lang="es-EC"/>
        </a:p>
      </dgm:t>
    </dgm:pt>
    <dgm:pt modelId="{233FDB80-3A39-4AA5-9DE2-F1EE7B01A42C}">
      <dgm:prSet phldrT="[Texto]" custT="1"/>
      <dgm:spPr/>
      <dgm:t>
        <a:bodyPr/>
        <a:lstStyle/>
        <a:p>
          <a:r>
            <a:rPr lang="es-EC" sz="2000" dirty="0" smtClean="0"/>
            <a:t>Frecuencia de 50 / 60 Hz.</a:t>
          </a:r>
          <a:endParaRPr lang="es-EC" sz="2000" dirty="0"/>
        </a:p>
      </dgm:t>
    </dgm:pt>
    <dgm:pt modelId="{A5CD2370-D577-4496-81FF-46F81026299D}" type="parTrans" cxnId="{E3B08A5F-3CB0-4199-B976-4887BCA894E9}">
      <dgm:prSet/>
      <dgm:spPr/>
      <dgm:t>
        <a:bodyPr/>
        <a:lstStyle/>
        <a:p>
          <a:endParaRPr lang="es-EC"/>
        </a:p>
      </dgm:t>
    </dgm:pt>
    <dgm:pt modelId="{65C20B80-E68C-48A3-9AF2-282D0EC3000E}" type="sibTrans" cxnId="{E3B08A5F-3CB0-4199-B976-4887BCA894E9}">
      <dgm:prSet/>
      <dgm:spPr/>
      <dgm:t>
        <a:bodyPr/>
        <a:lstStyle/>
        <a:p>
          <a:endParaRPr lang="es-EC"/>
        </a:p>
      </dgm:t>
    </dgm:pt>
    <dgm:pt modelId="{BA70B09C-E53B-4B99-850E-9C92DE4CA851}">
      <dgm:prSet phldrT="[Texto]" custT="1"/>
      <dgm:spPr/>
      <dgm:t>
        <a:bodyPr/>
        <a:lstStyle/>
        <a:p>
          <a:r>
            <a:rPr lang="es-EC" sz="2000" dirty="0" smtClean="0"/>
            <a:t>Frenado por señal DC.</a:t>
          </a:r>
          <a:endParaRPr lang="es-EC" sz="2000" dirty="0"/>
        </a:p>
      </dgm:t>
    </dgm:pt>
    <dgm:pt modelId="{609392D1-3377-4B23-AB80-ACBCEB9A2264}" type="parTrans" cxnId="{98A30933-B84B-435E-B134-06441B020BD4}">
      <dgm:prSet/>
      <dgm:spPr/>
      <dgm:t>
        <a:bodyPr/>
        <a:lstStyle/>
        <a:p>
          <a:endParaRPr lang="es-EC"/>
        </a:p>
      </dgm:t>
    </dgm:pt>
    <dgm:pt modelId="{9B615AD5-0F61-41D5-90A5-1C578B96D0E3}" type="sibTrans" cxnId="{98A30933-B84B-435E-B134-06441B020BD4}">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E88A02E5-E35D-4494-8169-1D1414754963}" type="pres">
      <dgm:prSet presAssocID="{500BB644-0851-4825-ADC1-D992AFFBCE45}" presName="parentText" presStyleLbl="node1" presStyleIdx="1" presStyleCnt="4">
        <dgm:presLayoutVars>
          <dgm:chMax val="0"/>
          <dgm:bulletEnabled val="1"/>
        </dgm:presLayoutVars>
      </dgm:prSet>
      <dgm:spPr/>
      <dgm:t>
        <a:bodyPr/>
        <a:lstStyle/>
        <a:p>
          <a:endParaRPr lang="es-EC"/>
        </a:p>
      </dgm:t>
    </dgm:pt>
    <dgm:pt modelId="{924060FA-09E7-44BE-A5F6-0C15C62C4B85}" type="pres">
      <dgm:prSet presAssocID="{4F8E72BC-F139-4BDA-BC6C-056C35868906}" presName="spacer" presStyleCnt="0"/>
      <dgm:spPr/>
      <dgm:t>
        <a:bodyPr/>
        <a:lstStyle/>
        <a:p>
          <a:endParaRPr lang="en-US"/>
        </a:p>
      </dgm:t>
    </dgm:pt>
    <dgm:pt modelId="{947BB94F-83DC-4A54-8B2D-0A44A2B46B1F}" type="pres">
      <dgm:prSet presAssocID="{233FDB80-3A39-4AA5-9DE2-F1EE7B01A42C}" presName="parentText" presStyleLbl="node1" presStyleIdx="2" presStyleCnt="4">
        <dgm:presLayoutVars>
          <dgm:chMax val="0"/>
          <dgm:bulletEnabled val="1"/>
        </dgm:presLayoutVars>
      </dgm:prSet>
      <dgm:spPr/>
      <dgm:t>
        <a:bodyPr/>
        <a:lstStyle/>
        <a:p>
          <a:endParaRPr lang="es-EC"/>
        </a:p>
      </dgm:t>
    </dgm:pt>
    <dgm:pt modelId="{4133829C-39B1-4D97-AD8E-3049EBF1F9C6}" type="pres">
      <dgm:prSet presAssocID="{65C20B80-E68C-48A3-9AF2-282D0EC3000E}" presName="spacer" presStyleCnt="0"/>
      <dgm:spPr/>
      <dgm:t>
        <a:bodyPr/>
        <a:lstStyle/>
        <a:p>
          <a:endParaRPr lang="en-US"/>
        </a:p>
      </dgm:t>
    </dgm:pt>
    <dgm:pt modelId="{49846EA3-7FCD-47C1-899E-3B089876FC10}" type="pres">
      <dgm:prSet presAssocID="{BA70B09C-E53B-4B99-850E-9C92DE4CA851}" presName="parentText" presStyleLbl="node1" presStyleIdx="3" presStyleCnt="4">
        <dgm:presLayoutVars>
          <dgm:chMax val="0"/>
          <dgm:bulletEnabled val="1"/>
        </dgm:presLayoutVars>
      </dgm:prSet>
      <dgm:spPr/>
      <dgm:t>
        <a:bodyPr/>
        <a:lstStyle/>
        <a:p>
          <a:endParaRPr lang="es-EC"/>
        </a:p>
      </dgm:t>
    </dgm:pt>
  </dgm:ptLst>
  <dgm:cxnLst>
    <dgm:cxn modelId="{E90121A6-EF9F-4510-A814-63930FD28FCF}" type="presOf" srcId="{BA70B09C-E53B-4B99-850E-9C92DE4CA851}" destId="{49846EA3-7FCD-47C1-899E-3B089876FC10}"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5A651039-AE37-40D9-AD56-0B1435BC21AD}" type="presOf" srcId="{233FDB80-3A39-4AA5-9DE2-F1EE7B01A42C}" destId="{947BB94F-83DC-4A54-8B2D-0A44A2B46B1F}" srcOrd="0" destOrd="0" presId="urn:microsoft.com/office/officeart/2005/8/layout/vList2"/>
    <dgm:cxn modelId="{81F64C0A-73CA-499C-A628-DEF98204226F}" srcId="{92BD90C8-64FB-406D-93B4-9633A65593D8}" destId="{500BB644-0851-4825-ADC1-D992AFFBCE45}" srcOrd="1" destOrd="0" parTransId="{B54304F2-CD05-400C-A82E-94FE50CAAB22}" sibTransId="{4F8E72BC-F139-4BDA-BC6C-056C35868906}"/>
    <dgm:cxn modelId="{42AF5A4D-F921-46B6-A52B-2EA1D14C4D86}" type="presOf" srcId="{92BD90C8-64FB-406D-93B4-9633A65593D8}" destId="{B82D534C-DF40-433A-A4C3-C9CB68B254FB}" srcOrd="0" destOrd="0" presId="urn:microsoft.com/office/officeart/2005/8/layout/vList2"/>
    <dgm:cxn modelId="{98A30933-B84B-435E-B134-06441B020BD4}" srcId="{92BD90C8-64FB-406D-93B4-9633A65593D8}" destId="{BA70B09C-E53B-4B99-850E-9C92DE4CA851}" srcOrd="3" destOrd="0" parTransId="{609392D1-3377-4B23-AB80-ACBCEB9A2264}" sibTransId="{9B615AD5-0F61-41D5-90A5-1C578B96D0E3}"/>
    <dgm:cxn modelId="{D4BA1CB4-244D-4D0F-8917-286FFB424F02}" type="presOf" srcId="{3703D9B0-F683-408F-8D93-E5E479914A03}" destId="{151A2407-25DF-4073-8601-F2EEB378682A}" srcOrd="0" destOrd="0" presId="urn:microsoft.com/office/officeart/2005/8/layout/vList2"/>
    <dgm:cxn modelId="{9AAEA986-F9AC-43FD-AFA8-27706A6ABA10}" type="presOf" srcId="{500BB644-0851-4825-ADC1-D992AFFBCE45}" destId="{E88A02E5-E35D-4494-8169-1D1414754963}" srcOrd="0" destOrd="0" presId="urn:microsoft.com/office/officeart/2005/8/layout/vList2"/>
    <dgm:cxn modelId="{E3B08A5F-3CB0-4199-B976-4887BCA894E9}" srcId="{92BD90C8-64FB-406D-93B4-9633A65593D8}" destId="{233FDB80-3A39-4AA5-9DE2-F1EE7B01A42C}" srcOrd="2" destOrd="0" parTransId="{A5CD2370-D577-4496-81FF-46F81026299D}" sibTransId="{65C20B80-E68C-48A3-9AF2-282D0EC3000E}"/>
    <dgm:cxn modelId="{153C4C4A-9875-4108-8683-903E9599BEC9}" type="presParOf" srcId="{B82D534C-DF40-433A-A4C3-C9CB68B254FB}" destId="{151A2407-25DF-4073-8601-F2EEB378682A}" srcOrd="0" destOrd="0" presId="urn:microsoft.com/office/officeart/2005/8/layout/vList2"/>
    <dgm:cxn modelId="{E2D04613-E036-4034-83BF-33E8117060F2}" type="presParOf" srcId="{B82D534C-DF40-433A-A4C3-C9CB68B254FB}" destId="{BF7DC168-B4BB-441B-A4A0-DC7EC602C47E}" srcOrd="1" destOrd="0" presId="urn:microsoft.com/office/officeart/2005/8/layout/vList2"/>
    <dgm:cxn modelId="{ACFC9FBE-62FF-4292-A2FE-4B9ADDB67064}" type="presParOf" srcId="{B82D534C-DF40-433A-A4C3-C9CB68B254FB}" destId="{E88A02E5-E35D-4494-8169-1D1414754963}" srcOrd="2" destOrd="0" presId="urn:microsoft.com/office/officeart/2005/8/layout/vList2"/>
    <dgm:cxn modelId="{E4ED4F24-A8B7-4F92-BBFD-6B5ADE9B3F1E}" type="presParOf" srcId="{B82D534C-DF40-433A-A4C3-C9CB68B254FB}" destId="{924060FA-09E7-44BE-A5F6-0C15C62C4B85}" srcOrd="3" destOrd="0" presId="urn:microsoft.com/office/officeart/2005/8/layout/vList2"/>
    <dgm:cxn modelId="{5699FE70-C869-47AD-9668-09298E4ECAEB}" type="presParOf" srcId="{B82D534C-DF40-433A-A4C3-C9CB68B254FB}" destId="{947BB94F-83DC-4A54-8B2D-0A44A2B46B1F}" srcOrd="4" destOrd="0" presId="urn:microsoft.com/office/officeart/2005/8/layout/vList2"/>
    <dgm:cxn modelId="{F93C0E49-5951-4839-B082-F210739701A2}" type="presParOf" srcId="{B82D534C-DF40-433A-A4C3-C9CB68B254FB}" destId="{4133829C-39B1-4D97-AD8E-3049EBF1F9C6}" srcOrd="5" destOrd="0" presId="urn:microsoft.com/office/officeart/2005/8/layout/vList2"/>
    <dgm:cxn modelId="{5E7FFAAA-C98D-45F3-90BE-CEE1361E4CCD}" type="presParOf" srcId="{B82D534C-DF40-433A-A4C3-C9CB68B254FB}" destId="{49846EA3-7FCD-47C1-899E-3B089876FC10}"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Voltaje nominal: 220 VAC  60Hz.</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9B4E16E1-73DC-41FC-A869-789CE20BFAD8}">
      <dgm:prSet phldrT="[Texto]" custT="1"/>
      <dgm:spPr/>
      <dgm:t>
        <a:bodyPr/>
        <a:lstStyle/>
        <a:p>
          <a:r>
            <a:rPr lang="es-EC" sz="2000" dirty="0" smtClean="0"/>
            <a:t>Potencia: 7.5 Hp.</a:t>
          </a:r>
          <a:endParaRPr lang="es-EC" sz="2000" dirty="0"/>
        </a:p>
      </dgm:t>
    </dgm:pt>
    <dgm:pt modelId="{C85F51D4-6B09-4993-97C1-F40AEBE4E74F}" type="parTrans" cxnId="{AD573E05-31D0-4C5E-8D37-95B2F2575864}">
      <dgm:prSet/>
      <dgm:spPr/>
      <dgm:t>
        <a:bodyPr/>
        <a:lstStyle/>
        <a:p>
          <a:endParaRPr lang="es-EC"/>
        </a:p>
      </dgm:t>
    </dgm:pt>
    <dgm:pt modelId="{5FABB816-9FF2-425D-87EF-3DED5E617284}" type="sibTrans" cxnId="{AD573E05-31D0-4C5E-8D37-95B2F2575864}">
      <dgm:prSet/>
      <dgm:spPr/>
      <dgm:t>
        <a:bodyPr/>
        <a:lstStyle/>
        <a:p>
          <a:endParaRPr lang="es-EC"/>
        </a:p>
      </dgm:t>
    </dgm:pt>
    <dgm:pt modelId="{A1281B6C-731F-4E9E-9C27-1D5EB2F46E65}">
      <dgm:prSet phldrT="[Texto]" custT="1"/>
      <dgm:spPr/>
      <dgm:t>
        <a:bodyPr/>
        <a:lstStyle/>
        <a:p>
          <a:r>
            <a:rPr lang="es-EC" sz="2000" dirty="0" smtClean="0"/>
            <a:t>Carga de motores: 22 A.</a:t>
          </a:r>
          <a:endParaRPr lang="es-EC" sz="2000" dirty="0"/>
        </a:p>
      </dgm:t>
    </dgm:pt>
    <dgm:pt modelId="{FAE2E46D-6356-43CB-B69A-690B5E208A29}" type="parTrans" cxnId="{2A94BB03-C278-48D2-812A-8F1E9FE86AF9}">
      <dgm:prSet/>
      <dgm:spPr/>
      <dgm:t>
        <a:bodyPr/>
        <a:lstStyle/>
        <a:p>
          <a:endParaRPr lang="es-EC"/>
        </a:p>
      </dgm:t>
    </dgm:pt>
    <dgm:pt modelId="{A037514D-FBB8-4351-A1BA-020309C8A8BA}" type="sibTrans" cxnId="{2A94BB03-C278-48D2-812A-8F1E9FE86AF9}">
      <dgm:prSet/>
      <dgm:spPr/>
      <dgm:t>
        <a:bodyPr/>
        <a:lstStyle/>
        <a:p>
          <a:endParaRPr lang="es-EC"/>
        </a:p>
      </dgm:t>
    </dgm:pt>
    <dgm:pt modelId="{0FDAE630-EB48-4973-BC86-BD0994D3B0C4}">
      <dgm:prSet phldrT="[Texto]" custT="1"/>
      <dgm:spPr/>
      <dgm:t>
        <a:bodyPr/>
        <a:lstStyle/>
        <a:p>
          <a:r>
            <a:rPr lang="es-EC" sz="2000" dirty="0" smtClean="0"/>
            <a:t>2 NA y 2 NC.</a:t>
          </a:r>
          <a:endParaRPr lang="es-EC" sz="2000" dirty="0"/>
        </a:p>
      </dgm:t>
    </dgm:pt>
    <dgm:pt modelId="{7CA79A58-726B-4046-BF32-070E37AF390E}" type="parTrans" cxnId="{0CAB1A89-481B-4B33-B833-8922C06C074E}">
      <dgm:prSet/>
      <dgm:spPr/>
      <dgm:t>
        <a:bodyPr/>
        <a:lstStyle/>
        <a:p>
          <a:endParaRPr lang="es-EC"/>
        </a:p>
      </dgm:t>
    </dgm:pt>
    <dgm:pt modelId="{F79675AE-C167-4ADE-A03B-4E563CCFA99D}" type="sibTrans" cxnId="{0CAB1A89-481B-4B33-B833-8922C06C074E}">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2C8FC3B6-7EDB-45AC-9939-D0B435648EBB}" type="pres">
      <dgm:prSet presAssocID="{9B4E16E1-73DC-41FC-A869-789CE20BFAD8}" presName="parentText" presStyleLbl="node1" presStyleIdx="1" presStyleCnt="4">
        <dgm:presLayoutVars>
          <dgm:chMax val="0"/>
          <dgm:bulletEnabled val="1"/>
        </dgm:presLayoutVars>
      </dgm:prSet>
      <dgm:spPr/>
      <dgm:t>
        <a:bodyPr/>
        <a:lstStyle/>
        <a:p>
          <a:endParaRPr lang="es-EC"/>
        </a:p>
      </dgm:t>
    </dgm:pt>
    <dgm:pt modelId="{5703092F-ACA7-49E3-B326-6466D62A0252}" type="pres">
      <dgm:prSet presAssocID="{5FABB816-9FF2-425D-87EF-3DED5E617284}" presName="spacer" presStyleCnt="0"/>
      <dgm:spPr/>
      <dgm:t>
        <a:bodyPr/>
        <a:lstStyle/>
        <a:p>
          <a:endParaRPr lang="en-US"/>
        </a:p>
      </dgm:t>
    </dgm:pt>
    <dgm:pt modelId="{A7151E29-76A5-472D-A909-307F3444C151}" type="pres">
      <dgm:prSet presAssocID="{A1281B6C-731F-4E9E-9C27-1D5EB2F46E65}" presName="parentText" presStyleLbl="node1" presStyleIdx="2" presStyleCnt="4">
        <dgm:presLayoutVars>
          <dgm:chMax val="0"/>
          <dgm:bulletEnabled val="1"/>
        </dgm:presLayoutVars>
      </dgm:prSet>
      <dgm:spPr/>
      <dgm:t>
        <a:bodyPr/>
        <a:lstStyle/>
        <a:p>
          <a:endParaRPr lang="es-EC"/>
        </a:p>
      </dgm:t>
    </dgm:pt>
    <dgm:pt modelId="{00E21BF9-EA56-412B-8021-EAD5D9D4A16B}" type="pres">
      <dgm:prSet presAssocID="{A037514D-FBB8-4351-A1BA-020309C8A8BA}" presName="spacer" presStyleCnt="0"/>
      <dgm:spPr/>
      <dgm:t>
        <a:bodyPr/>
        <a:lstStyle/>
        <a:p>
          <a:endParaRPr lang="en-US"/>
        </a:p>
      </dgm:t>
    </dgm:pt>
    <dgm:pt modelId="{FD6AA2D0-7437-4455-B013-A663E9D0408C}" type="pres">
      <dgm:prSet presAssocID="{0FDAE630-EB48-4973-BC86-BD0994D3B0C4}" presName="parentText" presStyleLbl="node1" presStyleIdx="3" presStyleCnt="4">
        <dgm:presLayoutVars>
          <dgm:chMax val="0"/>
          <dgm:bulletEnabled val="1"/>
        </dgm:presLayoutVars>
      </dgm:prSet>
      <dgm:spPr/>
      <dgm:t>
        <a:bodyPr/>
        <a:lstStyle/>
        <a:p>
          <a:endParaRPr lang="es-EC"/>
        </a:p>
      </dgm:t>
    </dgm:pt>
  </dgm:ptLst>
  <dgm:cxnLst>
    <dgm:cxn modelId="{2DA8D0E9-C9B3-4412-9107-84D074777731}" type="presOf" srcId="{A1281B6C-731F-4E9E-9C27-1D5EB2F46E65}" destId="{A7151E29-76A5-472D-A909-307F3444C151}" srcOrd="0" destOrd="0" presId="urn:microsoft.com/office/officeart/2005/8/layout/vList2"/>
    <dgm:cxn modelId="{FAE34952-3FF8-4965-B0E4-2C495879BF83}" type="presOf" srcId="{3703D9B0-F683-408F-8D93-E5E479914A03}" destId="{151A2407-25DF-4073-8601-F2EEB378682A}"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AD573E05-31D0-4C5E-8D37-95B2F2575864}" srcId="{92BD90C8-64FB-406D-93B4-9633A65593D8}" destId="{9B4E16E1-73DC-41FC-A869-789CE20BFAD8}" srcOrd="1" destOrd="0" parTransId="{C85F51D4-6B09-4993-97C1-F40AEBE4E74F}" sibTransId="{5FABB816-9FF2-425D-87EF-3DED5E617284}"/>
    <dgm:cxn modelId="{2A94BB03-C278-48D2-812A-8F1E9FE86AF9}" srcId="{92BD90C8-64FB-406D-93B4-9633A65593D8}" destId="{A1281B6C-731F-4E9E-9C27-1D5EB2F46E65}" srcOrd="2" destOrd="0" parTransId="{FAE2E46D-6356-43CB-B69A-690B5E208A29}" sibTransId="{A037514D-FBB8-4351-A1BA-020309C8A8BA}"/>
    <dgm:cxn modelId="{485E0AEC-D7A1-45C5-80C2-F5BBBAB44515}" type="presOf" srcId="{9B4E16E1-73DC-41FC-A869-789CE20BFAD8}" destId="{2C8FC3B6-7EDB-45AC-9939-D0B435648EBB}" srcOrd="0" destOrd="0" presId="urn:microsoft.com/office/officeart/2005/8/layout/vList2"/>
    <dgm:cxn modelId="{8F54BF62-027B-4DFD-92E9-3E03008DE770}" type="presOf" srcId="{0FDAE630-EB48-4973-BC86-BD0994D3B0C4}" destId="{FD6AA2D0-7437-4455-B013-A663E9D0408C}" srcOrd="0" destOrd="0" presId="urn:microsoft.com/office/officeart/2005/8/layout/vList2"/>
    <dgm:cxn modelId="{0CAB1A89-481B-4B33-B833-8922C06C074E}" srcId="{92BD90C8-64FB-406D-93B4-9633A65593D8}" destId="{0FDAE630-EB48-4973-BC86-BD0994D3B0C4}" srcOrd="3" destOrd="0" parTransId="{7CA79A58-726B-4046-BF32-070E37AF390E}" sibTransId="{F79675AE-C167-4ADE-A03B-4E563CCFA99D}"/>
    <dgm:cxn modelId="{6CE254D4-2DEF-4566-A9C9-CDBAA52E9E1E}" type="presOf" srcId="{92BD90C8-64FB-406D-93B4-9633A65593D8}" destId="{B82D534C-DF40-433A-A4C3-C9CB68B254FB}" srcOrd="0" destOrd="0" presId="urn:microsoft.com/office/officeart/2005/8/layout/vList2"/>
    <dgm:cxn modelId="{5A37B1DD-09E1-4921-88FC-C2965725BE03}" type="presParOf" srcId="{B82D534C-DF40-433A-A4C3-C9CB68B254FB}" destId="{151A2407-25DF-4073-8601-F2EEB378682A}" srcOrd="0" destOrd="0" presId="urn:microsoft.com/office/officeart/2005/8/layout/vList2"/>
    <dgm:cxn modelId="{C106A363-98A7-4966-B775-FCE8CFF50015}" type="presParOf" srcId="{B82D534C-DF40-433A-A4C3-C9CB68B254FB}" destId="{BF7DC168-B4BB-441B-A4A0-DC7EC602C47E}" srcOrd="1" destOrd="0" presId="urn:microsoft.com/office/officeart/2005/8/layout/vList2"/>
    <dgm:cxn modelId="{49B93652-F9A8-434B-BA3A-6AFA18638E6A}" type="presParOf" srcId="{B82D534C-DF40-433A-A4C3-C9CB68B254FB}" destId="{2C8FC3B6-7EDB-45AC-9939-D0B435648EBB}" srcOrd="2" destOrd="0" presId="urn:microsoft.com/office/officeart/2005/8/layout/vList2"/>
    <dgm:cxn modelId="{9D4577D5-1AC0-4555-8EC9-9D0EA10FF41F}" type="presParOf" srcId="{B82D534C-DF40-433A-A4C3-C9CB68B254FB}" destId="{5703092F-ACA7-49E3-B326-6466D62A0252}" srcOrd="3" destOrd="0" presId="urn:microsoft.com/office/officeart/2005/8/layout/vList2"/>
    <dgm:cxn modelId="{2754DF2D-E97C-4521-9576-5E2F822776AB}" type="presParOf" srcId="{B82D534C-DF40-433A-A4C3-C9CB68B254FB}" destId="{A7151E29-76A5-472D-A909-307F3444C151}" srcOrd="4" destOrd="0" presId="urn:microsoft.com/office/officeart/2005/8/layout/vList2"/>
    <dgm:cxn modelId="{D191369C-21FF-4E1B-8D7E-3D20B6DCCE7F}" type="presParOf" srcId="{B82D534C-DF40-433A-A4C3-C9CB68B254FB}" destId="{00E21BF9-EA56-412B-8021-EAD5D9D4A16B}" srcOrd="5" destOrd="0" presId="urn:microsoft.com/office/officeart/2005/8/layout/vList2"/>
    <dgm:cxn modelId="{44985936-E4D5-4BFB-9D93-67ED80C06195}" type="presParOf" srcId="{B82D534C-DF40-433A-A4C3-C9CB68B254FB}" destId="{FD6AA2D0-7437-4455-B013-A663E9D0408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Conexión: 220 delta / estrella </a:t>
          </a:r>
          <a:r>
            <a:rPr lang="es-EC" sz="2000" dirty="0" err="1" smtClean="0"/>
            <a:t>estrella</a:t>
          </a:r>
          <a:r>
            <a:rPr lang="es-EC" sz="2000" dirty="0" smtClean="0"/>
            <a:t> .</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DE8A582F-7DC8-4EBD-ADE2-D4E2ABF323D0}">
      <dgm:prSet custT="1"/>
      <dgm:spPr/>
      <dgm:t>
        <a:bodyPr/>
        <a:lstStyle/>
        <a:p>
          <a:r>
            <a:rPr lang="es-EC" sz="2000" dirty="0" smtClean="0"/>
            <a:t>Corriente: 11.4 / 15.5 A.</a:t>
          </a:r>
        </a:p>
      </dgm:t>
    </dgm:pt>
    <dgm:pt modelId="{B93F2434-2495-43DA-BE62-E2B1E11F1091}" type="parTrans" cxnId="{7D1E044B-AD32-41EC-8C2B-FDCFB092C2F2}">
      <dgm:prSet/>
      <dgm:spPr/>
      <dgm:t>
        <a:bodyPr/>
        <a:lstStyle/>
        <a:p>
          <a:endParaRPr lang="es-EC"/>
        </a:p>
      </dgm:t>
    </dgm:pt>
    <dgm:pt modelId="{7F57F47F-E75B-4739-A01F-17C8A0C1FBC2}" type="sibTrans" cxnId="{7D1E044B-AD32-41EC-8C2B-FDCFB092C2F2}">
      <dgm:prSet/>
      <dgm:spPr/>
      <dgm:t>
        <a:bodyPr/>
        <a:lstStyle/>
        <a:p>
          <a:endParaRPr lang="es-EC"/>
        </a:p>
      </dgm:t>
    </dgm:pt>
    <dgm:pt modelId="{195EE203-B6FF-40CB-B350-CAEE974B1513}">
      <dgm:prSet custT="1"/>
      <dgm:spPr/>
      <dgm:t>
        <a:bodyPr/>
        <a:lstStyle/>
        <a:p>
          <a:r>
            <a:rPr lang="es-EC" sz="2000" dirty="0" smtClean="0"/>
            <a:t>Potencia: 3 / 3.6 KW.</a:t>
          </a:r>
        </a:p>
      </dgm:t>
    </dgm:pt>
    <dgm:pt modelId="{BA8916A3-0478-46B6-A2C7-A8B4858D9724}" type="parTrans" cxnId="{BBC8C9CA-4083-4350-B3DE-6BC3F6C2CB2F}">
      <dgm:prSet/>
      <dgm:spPr/>
      <dgm:t>
        <a:bodyPr/>
        <a:lstStyle/>
        <a:p>
          <a:endParaRPr lang="es-EC"/>
        </a:p>
      </dgm:t>
    </dgm:pt>
    <dgm:pt modelId="{E38ED8BD-4443-4CF3-9DD2-56A9BF87579B}" type="sibTrans" cxnId="{BBC8C9CA-4083-4350-B3DE-6BC3F6C2CB2F}">
      <dgm:prSet/>
      <dgm:spPr/>
      <dgm:t>
        <a:bodyPr/>
        <a:lstStyle/>
        <a:p>
          <a:endParaRPr lang="es-EC"/>
        </a:p>
      </dgm:t>
    </dgm:pt>
    <dgm:pt modelId="{A31B839A-EDC3-4F04-B81C-CB90E701E322}">
      <dgm:prSet custT="1"/>
      <dgm:spPr/>
      <dgm:t>
        <a:bodyPr/>
        <a:lstStyle/>
        <a:p>
          <a:r>
            <a:rPr lang="es-EC" sz="2000" dirty="0" smtClean="0"/>
            <a:t>Velocidad: 1705 / 3485 rpm.</a:t>
          </a:r>
        </a:p>
      </dgm:t>
    </dgm:pt>
    <dgm:pt modelId="{1AF3F3BC-EA3B-4AB0-850C-19B4C02C2EF6}" type="parTrans" cxnId="{4DF27FD0-C7BB-469F-BC0A-F704DACB4325}">
      <dgm:prSet/>
      <dgm:spPr/>
      <dgm:t>
        <a:bodyPr/>
        <a:lstStyle/>
        <a:p>
          <a:endParaRPr lang="es-EC"/>
        </a:p>
      </dgm:t>
    </dgm:pt>
    <dgm:pt modelId="{33D2FEAB-68AB-4624-BB41-E950B8A191F1}" type="sibTrans" cxnId="{4DF27FD0-C7BB-469F-BC0A-F704DACB4325}">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16A47D29-C736-4D6D-99EB-92291476BA89}" type="pres">
      <dgm:prSet presAssocID="{DE8A582F-7DC8-4EBD-ADE2-D4E2ABF323D0}" presName="parentText" presStyleLbl="node1" presStyleIdx="1" presStyleCnt="4">
        <dgm:presLayoutVars>
          <dgm:chMax val="0"/>
          <dgm:bulletEnabled val="1"/>
        </dgm:presLayoutVars>
      </dgm:prSet>
      <dgm:spPr/>
      <dgm:t>
        <a:bodyPr/>
        <a:lstStyle/>
        <a:p>
          <a:endParaRPr lang="en-US"/>
        </a:p>
      </dgm:t>
    </dgm:pt>
    <dgm:pt modelId="{16852E1A-D5EC-478E-93D5-9CE7A3194306}" type="pres">
      <dgm:prSet presAssocID="{7F57F47F-E75B-4739-A01F-17C8A0C1FBC2}" presName="spacer" presStyleCnt="0"/>
      <dgm:spPr/>
      <dgm:t>
        <a:bodyPr/>
        <a:lstStyle/>
        <a:p>
          <a:endParaRPr lang="en-US"/>
        </a:p>
      </dgm:t>
    </dgm:pt>
    <dgm:pt modelId="{F4474814-1DA3-46A6-B6A2-7E370C051D53}" type="pres">
      <dgm:prSet presAssocID="{195EE203-B6FF-40CB-B350-CAEE974B1513}" presName="parentText" presStyleLbl="node1" presStyleIdx="2" presStyleCnt="4">
        <dgm:presLayoutVars>
          <dgm:chMax val="0"/>
          <dgm:bulletEnabled val="1"/>
        </dgm:presLayoutVars>
      </dgm:prSet>
      <dgm:spPr/>
      <dgm:t>
        <a:bodyPr/>
        <a:lstStyle/>
        <a:p>
          <a:endParaRPr lang="en-US"/>
        </a:p>
      </dgm:t>
    </dgm:pt>
    <dgm:pt modelId="{6A1B5772-9D6C-4804-A4C3-278CF56BD662}" type="pres">
      <dgm:prSet presAssocID="{E38ED8BD-4443-4CF3-9DD2-56A9BF87579B}" presName="spacer" presStyleCnt="0"/>
      <dgm:spPr/>
      <dgm:t>
        <a:bodyPr/>
        <a:lstStyle/>
        <a:p>
          <a:endParaRPr lang="en-US"/>
        </a:p>
      </dgm:t>
    </dgm:pt>
    <dgm:pt modelId="{AFADBBD6-7A57-4406-BFB7-D4E118371895}" type="pres">
      <dgm:prSet presAssocID="{A31B839A-EDC3-4F04-B81C-CB90E701E322}" presName="parentText" presStyleLbl="node1" presStyleIdx="3" presStyleCnt="4">
        <dgm:presLayoutVars>
          <dgm:chMax val="0"/>
          <dgm:bulletEnabled val="1"/>
        </dgm:presLayoutVars>
      </dgm:prSet>
      <dgm:spPr/>
      <dgm:t>
        <a:bodyPr/>
        <a:lstStyle/>
        <a:p>
          <a:endParaRPr lang="en-US"/>
        </a:p>
      </dgm:t>
    </dgm:pt>
  </dgm:ptLst>
  <dgm:cxnLst>
    <dgm:cxn modelId="{7D1E044B-AD32-41EC-8C2B-FDCFB092C2F2}" srcId="{92BD90C8-64FB-406D-93B4-9633A65593D8}" destId="{DE8A582F-7DC8-4EBD-ADE2-D4E2ABF323D0}" srcOrd="1" destOrd="0" parTransId="{B93F2434-2495-43DA-BE62-E2B1E11F1091}" sibTransId="{7F57F47F-E75B-4739-A01F-17C8A0C1FBC2}"/>
    <dgm:cxn modelId="{4DF27FD0-C7BB-469F-BC0A-F704DACB4325}" srcId="{92BD90C8-64FB-406D-93B4-9633A65593D8}" destId="{A31B839A-EDC3-4F04-B81C-CB90E701E322}" srcOrd="3" destOrd="0" parTransId="{1AF3F3BC-EA3B-4AB0-850C-19B4C02C2EF6}" sibTransId="{33D2FEAB-68AB-4624-BB41-E950B8A191F1}"/>
    <dgm:cxn modelId="{3A50245C-F920-4627-BE5A-DDB554210F33}" srcId="{92BD90C8-64FB-406D-93B4-9633A65593D8}" destId="{3703D9B0-F683-408F-8D93-E5E479914A03}" srcOrd="0" destOrd="0" parTransId="{990B298D-FB3B-450B-A05D-210199996E61}" sibTransId="{8CAD578F-F80A-44B9-B8B4-4C16F79E2F05}"/>
    <dgm:cxn modelId="{BBC8C9CA-4083-4350-B3DE-6BC3F6C2CB2F}" srcId="{92BD90C8-64FB-406D-93B4-9633A65593D8}" destId="{195EE203-B6FF-40CB-B350-CAEE974B1513}" srcOrd="2" destOrd="0" parTransId="{BA8916A3-0478-46B6-A2C7-A8B4858D9724}" sibTransId="{E38ED8BD-4443-4CF3-9DD2-56A9BF87579B}"/>
    <dgm:cxn modelId="{7E7349CE-478F-4991-B630-618D04BAE761}" type="presOf" srcId="{DE8A582F-7DC8-4EBD-ADE2-D4E2ABF323D0}" destId="{16A47D29-C736-4D6D-99EB-92291476BA89}" srcOrd="0" destOrd="0" presId="urn:microsoft.com/office/officeart/2005/8/layout/vList2"/>
    <dgm:cxn modelId="{4E351766-1A5F-4C68-8FA5-2C983FF3740A}" type="presOf" srcId="{3703D9B0-F683-408F-8D93-E5E479914A03}" destId="{151A2407-25DF-4073-8601-F2EEB378682A}" srcOrd="0" destOrd="0" presId="urn:microsoft.com/office/officeart/2005/8/layout/vList2"/>
    <dgm:cxn modelId="{91D2535D-B7C7-4DEA-B88C-16E6E80A87AA}" type="presOf" srcId="{195EE203-B6FF-40CB-B350-CAEE974B1513}" destId="{F4474814-1DA3-46A6-B6A2-7E370C051D53}" srcOrd="0" destOrd="0" presId="urn:microsoft.com/office/officeart/2005/8/layout/vList2"/>
    <dgm:cxn modelId="{C1FEF4EE-81A9-4CDF-A429-F4BA062DBED2}" type="presOf" srcId="{92BD90C8-64FB-406D-93B4-9633A65593D8}" destId="{B82D534C-DF40-433A-A4C3-C9CB68B254FB}" srcOrd="0" destOrd="0" presId="urn:microsoft.com/office/officeart/2005/8/layout/vList2"/>
    <dgm:cxn modelId="{34B57FF6-BF5B-45CC-BE0D-F68D6426148B}" type="presOf" srcId="{A31B839A-EDC3-4F04-B81C-CB90E701E322}" destId="{AFADBBD6-7A57-4406-BFB7-D4E118371895}" srcOrd="0" destOrd="0" presId="urn:microsoft.com/office/officeart/2005/8/layout/vList2"/>
    <dgm:cxn modelId="{E71F8D58-2791-489E-926F-29D2CA6D94BE}" type="presParOf" srcId="{B82D534C-DF40-433A-A4C3-C9CB68B254FB}" destId="{151A2407-25DF-4073-8601-F2EEB378682A}" srcOrd="0" destOrd="0" presId="urn:microsoft.com/office/officeart/2005/8/layout/vList2"/>
    <dgm:cxn modelId="{D1F43C02-39F8-4912-B55D-03FE4A46A30B}" type="presParOf" srcId="{B82D534C-DF40-433A-A4C3-C9CB68B254FB}" destId="{BF7DC168-B4BB-441B-A4A0-DC7EC602C47E}" srcOrd="1" destOrd="0" presId="urn:microsoft.com/office/officeart/2005/8/layout/vList2"/>
    <dgm:cxn modelId="{C148B827-4047-4746-8C14-B226E937D2A1}" type="presParOf" srcId="{B82D534C-DF40-433A-A4C3-C9CB68B254FB}" destId="{16A47D29-C736-4D6D-99EB-92291476BA89}" srcOrd="2" destOrd="0" presId="urn:microsoft.com/office/officeart/2005/8/layout/vList2"/>
    <dgm:cxn modelId="{4485025C-C54F-4C38-8244-27A1D8C65A4A}" type="presParOf" srcId="{B82D534C-DF40-433A-A4C3-C9CB68B254FB}" destId="{16852E1A-D5EC-478E-93D5-9CE7A3194306}" srcOrd="3" destOrd="0" presId="urn:microsoft.com/office/officeart/2005/8/layout/vList2"/>
    <dgm:cxn modelId="{CD7F4AEA-18EB-48D8-88F1-7740B7521F84}" type="presParOf" srcId="{B82D534C-DF40-433A-A4C3-C9CB68B254FB}" destId="{F4474814-1DA3-46A6-B6A2-7E370C051D53}" srcOrd="4" destOrd="0" presId="urn:microsoft.com/office/officeart/2005/8/layout/vList2"/>
    <dgm:cxn modelId="{847E2F18-E094-41D2-89F4-D094E0C909FB}" type="presParOf" srcId="{B82D534C-DF40-433A-A4C3-C9CB68B254FB}" destId="{6A1B5772-9D6C-4804-A4C3-278CF56BD662}" srcOrd="5" destOrd="0" presId="urn:microsoft.com/office/officeart/2005/8/layout/vList2"/>
    <dgm:cxn modelId="{48DE1F8D-BEC7-415E-8932-F94561CEDDEE}" type="presParOf" srcId="{B82D534C-DF40-433A-A4C3-C9CB68B254FB}" destId="{AFADBBD6-7A57-4406-BFB7-D4E11837189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Aceleración.</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9B4E16E1-73DC-41FC-A869-789CE20BFAD8}">
      <dgm:prSet phldrT="[Texto]" custT="1"/>
      <dgm:spPr/>
      <dgm:t>
        <a:bodyPr/>
        <a:lstStyle/>
        <a:p>
          <a:r>
            <a:rPr lang="es-EC" sz="2000" dirty="0" smtClean="0"/>
            <a:t>Unido por dos placas de acero.</a:t>
          </a:r>
          <a:endParaRPr lang="es-EC" sz="2000" dirty="0"/>
        </a:p>
      </dgm:t>
    </dgm:pt>
    <dgm:pt modelId="{C85F51D4-6B09-4993-97C1-F40AEBE4E74F}" type="parTrans" cxnId="{AD573E05-31D0-4C5E-8D37-95B2F2575864}">
      <dgm:prSet/>
      <dgm:spPr/>
      <dgm:t>
        <a:bodyPr/>
        <a:lstStyle/>
        <a:p>
          <a:endParaRPr lang="es-EC"/>
        </a:p>
      </dgm:t>
    </dgm:pt>
    <dgm:pt modelId="{5FABB816-9FF2-425D-87EF-3DED5E617284}" type="sibTrans" cxnId="{AD573E05-31D0-4C5E-8D37-95B2F2575864}">
      <dgm:prSet/>
      <dgm:spPr/>
      <dgm:t>
        <a:bodyPr/>
        <a:lstStyle/>
        <a:p>
          <a:endParaRPr lang="es-EC"/>
        </a:p>
      </dgm:t>
    </dgm:pt>
    <dgm:pt modelId="{A1281B6C-731F-4E9E-9C27-1D5EB2F46E65}">
      <dgm:prSet phldrT="[Texto]" custT="1"/>
      <dgm:spPr/>
      <dgm:t>
        <a:bodyPr/>
        <a:lstStyle/>
        <a:p>
          <a:r>
            <a:rPr lang="es-EC" sz="2000" dirty="0" smtClean="0"/>
            <a:t>Funcionamiento hasta 24 VDC.</a:t>
          </a:r>
          <a:endParaRPr lang="es-EC" sz="2000" dirty="0"/>
        </a:p>
      </dgm:t>
    </dgm:pt>
    <dgm:pt modelId="{A037514D-FBB8-4351-A1BA-020309C8A8BA}" type="sibTrans" cxnId="{2A94BB03-C278-48D2-812A-8F1E9FE86AF9}">
      <dgm:prSet/>
      <dgm:spPr/>
      <dgm:t>
        <a:bodyPr/>
        <a:lstStyle/>
        <a:p>
          <a:endParaRPr lang="es-EC"/>
        </a:p>
      </dgm:t>
    </dgm:pt>
    <dgm:pt modelId="{FAE2E46D-6356-43CB-B69A-690B5E208A29}" type="parTrans" cxnId="{2A94BB03-C278-48D2-812A-8F1E9FE86AF9}">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3">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2C8FC3B6-7EDB-45AC-9939-D0B435648EBB}" type="pres">
      <dgm:prSet presAssocID="{9B4E16E1-73DC-41FC-A869-789CE20BFAD8}" presName="parentText" presStyleLbl="node1" presStyleIdx="1" presStyleCnt="3">
        <dgm:presLayoutVars>
          <dgm:chMax val="0"/>
          <dgm:bulletEnabled val="1"/>
        </dgm:presLayoutVars>
      </dgm:prSet>
      <dgm:spPr/>
      <dgm:t>
        <a:bodyPr/>
        <a:lstStyle/>
        <a:p>
          <a:endParaRPr lang="es-EC"/>
        </a:p>
      </dgm:t>
    </dgm:pt>
    <dgm:pt modelId="{5703092F-ACA7-49E3-B326-6466D62A0252}" type="pres">
      <dgm:prSet presAssocID="{5FABB816-9FF2-425D-87EF-3DED5E617284}" presName="spacer" presStyleCnt="0"/>
      <dgm:spPr/>
      <dgm:t>
        <a:bodyPr/>
        <a:lstStyle/>
        <a:p>
          <a:endParaRPr lang="en-US"/>
        </a:p>
      </dgm:t>
    </dgm:pt>
    <dgm:pt modelId="{A7151E29-76A5-472D-A909-307F3444C151}" type="pres">
      <dgm:prSet presAssocID="{A1281B6C-731F-4E9E-9C27-1D5EB2F46E65}" presName="parentText" presStyleLbl="node1" presStyleIdx="2" presStyleCnt="3">
        <dgm:presLayoutVars>
          <dgm:chMax val="0"/>
          <dgm:bulletEnabled val="1"/>
        </dgm:presLayoutVars>
      </dgm:prSet>
      <dgm:spPr/>
      <dgm:t>
        <a:bodyPr/>
        <a:lstStyle/>
        <a:p>
          <a:endParaRPr lang="es-EC"/>
        </a:p>
      </dgm:t>
    </dgm:pt>
  </dgm:ptLst>
  <dgm:cxnLst>
    <dgm:cxn modelId="{621D7466-CC99-4909-8BBD-4ACF5E5B1C94}" type="presOf" srcId="{92BD90C8-64FB-406D-93B4-9633A65593D8}" destId="{B82D534C-DF40-433A-A4C3-C9CB68B254FB}" srcOrd="0" destOrd="0" presId="urn:microsoft.com/office/officeart/2005/8/layout/vList2"/>
    <dgm:cxn modelId="{B7BC1962-B841-488E-997C-1B9C8A3BC28A}" type="presOf" srcId="{A1281B6C-731F-4E9E-9C27-1D5EB2F46E65}" destId="{A7151E29-76A5-472D-A909-307F3444C151}" srcOrd="0" destOrd="0" presId="urn:microsoft.com/office/officeart/2005/8/layout/vList2"/>
    <dgm:cxn modelId="{2A94BB03-C278-48D2-812A-8F1E9FE86AF9}" srcId="{92BD90C8-64FB-406D-93B4-9633A65593D8}" destId="{A1281B6C-731F-4E9E-9C27-1D5EB2F46E65}" srcOrd="2" destOrd="0" parTransId="{FAE2E46D-6356-43CB-B69A-690B5E208A29}" sibTransId="{A037514D-FBB8-4351-A1BA-020309C8A8BA}"/>
    <dgm:cxn modelId="{AD573E05-31D0-4C5E-8D37-95B2F2575864}" srcId="{92BD90C8-64FB-406D-93B4-9633A65593D8}" destId="{9B4E16E1-73DC-41FC-A869-789CE20BFAD8}" srcOrd="1" destOrd="0" parTransId="{C85F51D4-6B09-4993-97C1-F40AEBE4E74F}" sibTransId="{5FABB816-9FF2-425D-87EF-3DED5E617284}"/>
    <dgm:cxn modelId="{3A50245C-F920-4627-BE5A-DDB554210F33}" srcId="{92BD90C8-64FB-406D-93B4-9633A65593D8}" destId="{3703D9B0-F683-408F-8D93-E5E479914A03}" srcOrd="0" destOrd="0" parTransId="{990B298D-FB3B-450B-A05D-210199996E61}" sibTransId="{8CAD578F-F80A-44B9-B8B4-4C16F79E2F05}"/>
    <dgm:cxn modelId="{20FBECD1-DFCA-495B-81A5-DB4E18570AB9}" type="presOf" srcId="{3703D9B0-F683-408F-8D93-E5E479914A03}" destId="{151A2407-25DF-4073-8601-F2EEB378682A}" srcOrd="0" destOrd="0" presId="urn:microsoft.com/office/officeart/2005/8/layout/vList2"/>
    <dgm:cxn modelId="{540EC7F0-7E02-416C-A9CD-82C877878AB4}" type="presOf" srcId="{9B4E16E1-73DC-41FC-A869-789CE20BFAD8}" destId="{2C8FC3B6-7EDB-45AC-9939-D0B435648EBB}" srcOrd="0" destOrd="0" presId="urn:microsoft.com/office/officeart/2005/8/layout/vList2"/>
    <dgm:cxn modelId="{CA83A954-4A9C-4A35-83EA-31F3C509EED2}" type="presParOf" srcId="{B82D534C-DF40-433A-A4C3-C9CB68B254FB}" destId="{151A2407-25DF-4073-8601-F2EEB378682A}" srcOrd="0" destOrd="0" presId="urn:microsoft.com/office/officeart/2005/8/layout/vList2"/>
    <dgm:cxn modelId="{8F933C84-5631-4298-A1AB-615AF5991941}" type="presParOf" srcId="{B82D534C-DF40-433A-A4C3-C9CB68B254FB}" destId="{BF7DC168-B4BB-441B-A4A0-DC7EC602C47E}" srcOrd="1" destOrd="0" presId="urn:microsoft.com/office/officeart/2005/8/layout/vList2"/>
    <dgm:cxn modelId="{E2C43533-D41B-4BC4-B535-90A4252CA8C2}" type="presParOf" srcId="{B82D534C-DF40-433A-A4C3-C9CB68B254FB}" destId="{2C8FC3B6-7EDB-45AC-9939-D0B435648EBB}" srcOrd="2" destOrd="0" presId="urn:microsoft.com/office/officeart/2005/8/layout/vList2"/>
    <dgm:cxn modelId="{8B88F089-D134-4DCB-9F77-E9BF793E23B3}" type="presParOf" srcId="{B82D534C-DF40-433A-A4C3-C9CB68B254FB}" destId="{5703092F-ACA7-49E3-B326-6466D62A0252}" srcOrd="3" destOrd="0" presId="urn:microsoft.com/office/officeart/2005/8/layout/vList2"/>
    <dgm:cxn modelId="{4C72E5F6-9085-4967-A7DB-A212652FC639}" type="presParOf" srcId="{B82D534C-DF40-433A-A4C3-C9CB68B254FB}" destId="{A7151E29-76A5-472D-A909-307F3444C15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7B5486-8120-479C-805E-F6CA3F969785}" type="doc">
      <dgm:prSet loTypeId="urn:microsoft.com/office/officeart/2008/layout/RadialCluster" loCatId="cycle" qsTypeId="urn:microsoft.com/office/officeart/2005/8/quickstyle/simple1" qsCatId="simple" csTypeId="urn:microsoft.com/office/officeart/2005/8/colors/colorful1" csCatId="colorful" phldr="1"/>
      <dgm:spPr/>
      <dgm:t>
        <a:bodyPr/>
        <a:lstStyle/>
        <a:p>
          <a:endParaRPr lang="es-EC"/>
        </a:p>
      </dgm:t>
    </dgm:pt>
    <dgm:pt modelId="{59362464-EE6D-43C6-BD70-5C0A39354B7D}">
      <dgm:prSet phldrT="[Texto]" custT="1"/>
      <dgm:spPr>
        <a:solidFill>
          <a:schemeClr val="bg1"/>
        </a:solidFill>
        <a:ln>
          <a:solidFill>
            <a:schemeClr val="tx1"/>
          </a:solidFill>
        </a:ln>
      </dgm:spPr>
      <dgm:t>
        <a:bodyPr/>
        <a:lstStyle/>
        <a:p>
          <a:r>
            <a:rPr lang="es-EC" sz="3000" dirty="0" smtClean="0">
              <a:solidFill>
                <a:schemeClr val="tx1"/>
              </a:solidFill>
            </a:rPr>
            <a:t>Cuasi-Estático</a:t>
          </a:r>
          <a:endParaRPr lang="es-EC" sz="3000" dirty="0">
            <a:solidFill>
              <a:schemeClr val="tx1"/>
            </a:solidFill>
          </a:endParaRPr>
        </a:p>
      </dgm:t>
    </dgm:pt>
    <dgm:pt modelId="{5E1E5170-95E1-446F-B04B-595916ECD8EE}" type="sibTrans" cxnId="{4B357E4F-3A51-41E7-A9AE-A4A9CAAF808D}">
      <dgm:prSet/>
      <dgm:spPr/>
      <dgm:t>
        <a:bodyPr/>
        <a:lstStyle/>
        <a:p>
          <a:endParaRPr lang="es-EC"/>
        </a:p>
      </dgm:t>
    </dgm:pt>
    <dgm:pt modelId="{4F084A71-A6CE-4BAD-897E-28AE11856A97}" type="parTrans" cxnId="{4B357E4F-3A51-41E7-A9AE-A4A9CAAF808D}">
      <dgm:prSet/>
      <dgm:spPr/>
      <dgm:t>
        <a:bodyPr/>
        <a:lstStyle/>
        <a:p>
          <a:endParaRPr lang="es-EC"/>
        </a:p>
      </dgm:t>
    </dgm:pt>
    <dgm:pt modelId="{F865BBEF-292C-4F93-8A38-D190595DF2DF}">
      <dgm:prSet phldrT="[Texto]" custT="1"/>
      <dgm:spPr>
        <a:solidFill>
          <a:schemeClr val="bg1"/>
        </a:solidFill>
        <a:ln>
          <a:solidFill>
            <a:schemeClr val="tx1"/>
          </a:solidFill>
        </a:ln>
      </dgm:spPr>
      <dgm:t>
        <a:bodyPr/>
        <a:lstStyle/>
        <a:p>
          <a:r>
            <a:rPr lang="es-EC" sz="3000" dirty="0" smtClean="0">
              <a:solidFill>
                <a:schemeClr val="tx1"/>
              </a:solidFill>
            </a:rPr>
            <a:t>Par</a:t>
          </a:r>
          <a:endParaRPr lang="es-EC" sz="3000" dirty="0">
            <a:solidFill>
              <a:schemeClr val="tx1"/>
            </a:solidFill>
          </a:endParaRPr>
        </a:p>
      </dgm:t>
    </dgm:pt>
    <dgm:pt modelId="{9892DDC0-0A70-4DEE-B6C1-BB07260F7728}" type="sibTrans" cxnId="{249BDDE4-86C2-43F5-9C70-D59E37586E7D}">
      <dgm:prSet/>
      <dgm:spPr/>
      <dgm:t>
        <a:bodyPr/>
        <a:lstStyle/>
        <a:p>
          <a:endParaRPr lang="es-EC"/>
        </a:p>
      </dgm:t>
    </dgm:pt>
    <dgm:pt modelId="{FC2FB3C4-7D20-47C0-8DD8-80C763B95D4C}" type="parTrans" cxnId="{249BDDE4-86C2-43F5-9C70-D59E37586E7D}">
      <dgm:prSet/>
      <dgm:spPr/>
      <dgm:t>
        <a:bodyPr/>
        <a:lstStyle/>
        <a:p>
          <a:endParaRPr lang="es-EC"/>
        </a:p>
      </dgm:t>
    </dgm:pt>
    <dgm:pt modelId="{7E9B2A88-94B9-417E-871C-03739283FB75}">
      <dgm:prSet phldrT="[Texto]" custT="1"/>
      <dgm:spPr>
        <a:solidFill>
          <a:schemeClr val="bg1"/>
        </a:solidFill>
        <a:ln>
          <a:solidFill>
            <a:schemeClr val="tx1"/>
          </a:solidFill>
        </a:ln>
      </dgm:spPr>
      <dgm:t>
        <a:bodyPr/>
        <a:lstStyle/>
        <a:p>
          <a:r>
            <a:rPr lang="es-EC" sz="3000" dirty="0" smtClean="0">
              <a:solidFill>
                <a:schemeClr val="tx1"/>
              </a:solidFill>
            </a:rPr>
            <a:t>Estático</a:t>
          </a:r>
          <a:endParaRPr lang="es-EC" sz="3000" dirty="0"/>
        </a:p>
      </dgm:t>
    </dgm:pt>
    <dgm:pt modelId="{659DC0F8-9006-4A61-8381-77492F93FE3A}" type="sibTrans" cxnId="{F19F9F66-58AB-400A-A7C7-C80A845E9D2D}">
      <dgm:prSet/>
      <dgm:spPr/>
      <dgm:t>
        <a:bodyPr/>
        <a:lstStyle/>
        <a:p>
          <a:endParaRPr lang="es-EC"/>
        </a:p>
      </dgm:t>
    </dgm:pt>
    <dgm:pt modelId="{816740FE-4572-475B-AC0D-C49B36C7A82E}" type="parTrans" cxnId="{F19F9F66-58AB-400A-A7C7-C80A845E9D2D}">
      <dgm:prSet/>
      <dgm:spPr/>
      <dgm:t>
        <a:bodyPr/>
        <a:lstStyle/>
        <a:p>
          <a:endParaRPr lang="es-EC"/>
        </a:p>
      </dgm:t>
    </dgm:pt>
    <dgm:pt modelId="{B0416B40-185A-4D2D-B18E-1D0FC1A98228}">
      <dgm:prSet phldrT="[Texto]"/>
      <dgm:spPr/>
      <dgm:t>
        <a:bodyPr/>
        <a:lstStyle/>
        <a:p>
          <a:r>
            <a:rPr lang="es-EC" dirty="0" smtClean="0"/>
            <a:t>Desbalance</a:t>
          </a:r>
          <a:endParaRPr lang="es-EC" dirty="0"/>
        </a:p>
      </dgm:t>
    </dgm:pt>
    <dgm:pt modelId="{287556DA-D893-4682-AA3B-53C9E3FDFD66}" type="sibTrans" cxnId="{77481BBB-1661-4E32-89C1-1673D03B3DC2}">
      <dgm:prSet/>
      <dgm:spPr/>
      <dgm:t>
        <a:bodyPr/>
        <a:lstStyle/>
        <a:p>
          <a:endParaRPr lang="es-EC"/>
        </a:p>
      </dgm:t>
    </dgm:pt>
    <dgm:pt modelId="{0EAE9BDE-7076-4625-AC75-FEE7F41A0266}" type="parTrans" cxnId="{77481BBB-1661-4E32-89C1-1673D03B3DC2}">
      <dgm:prSet/>
      <dgm:spPr/>
      <dgm:t>
        <a:bodyPr/>
        <a:lstStyle/>
        <a:p>
          <a:endParaRPr lang="es-EC"/>
        </a:p>
      </dgm:t>
    </dgm:pt>
    <dgm:pt modelId="{061DF4E4-9EDE-46A3-8D13-020BEEB919E3}">
      <dgm:prSet phldrT="[Texto]" custT="1"/>
      <dgm:spPr>
        <a:solidFill>
          <a:schemeClr val="bg1"/>
        </a:solidFill>
        <a:ln>
          <a:solidFill>
            <a:schemeClr val="tx1"/>
          </a:solidFill>
        </a:ln>
      </dgm:spPr>
      <dgm:t>
        <a:bodyPr/>
        <a:lstStyle/>
        <a:p>
          <a:r>
            <a:rPr lang="es-EC" sz="3000" dirty="0" smtClean="0">
              <a:solidFill>
                <a:schemeClr val="tx1"/>
              </a:solidFill>
            </a:rPr>
            <a:t>Dinámico</a:t>
          </a:r>
          <a:endParaRPr lang="es-EC" sz="3000" dirty="0">
            <a:solidFill>
              <a:schemeClr val="tx1"/>
            </a:solidFill>
          </a:endParaRPr>
        </a:p>
      </dgm:t>
    </dgm:pt>
    <dgm:pt modelId="{499416EF-67CD-4571-8770-D1DEB9490E7F}" type="parTrans" cxnId="{C66FAD26-D37E-467B-A592-CEA8F8B94309}">
      <dgm:prSet/>
      <dgm:spPr/>
      <dgm:t>
        <a:bodyPr/>
        <a:lstStyle/>
        <a:p>
          <a:endParaRPr lang="en-US"/>
        </a:p>
      </dgm:t>
    </dgm:pt>
    <dgm:pt modelId="{7112B0E1-0BE2-44CC-BDCC-4EA997D8739E}" type="sibTrans" cxnId="{C66FAD26-D37E-467B-A592-CEA8F8B94309}">
      <dgm:prSet/>
      <dgm:spPr/>
      <dgm:t>
        <a:bodyPr/>
        <a:lstStyle/>
        <a:p>
          <a:endParaRPr lang="en-US"/>
        </a:p>
      </dgm:t>
    </dgm:pt>
    <dgm:pt modelId="{84577659-0EFF-4F7D-9F2E-28648E6F0F45}" type="pres">
      <dgm:prSet presAssocID="{587B5486-8120-479C-805E-F6CA3F969785}" presName="Name0" presStyleCnt="0">
        <dgm:presLayoutVars>
          <dgm:chMax val="1"/>
          <dgm:chPref val="1"/>
          <dgm:dir/>
          <dgm:animOne val="branch"/>
          <dgm:animLvl val="lvl"/>
        </dgm:presLayoutVars>
      </dgm:prSet>
      <dgm:spPr/>
      <dgm:t>
        <a:bodyPr/>
        <a:lstStyle/>
        <a:p>
          <a:endParaRPr lang="es-EC"/>
        </a:p>
      </dgm:t>
    </dgm:pt>
    <dgm:pt modelId="{B044D932-660D-43F0-A989-4A3B3DF5752D}" type="pres">
      <dgm:prSet presAssocID="{B0416B40-185A-4D2D-B18E-1D0FC1A98228}" presName="singleCycle" presStyleCnt="0"/>
      <dgm:spPr/>
    </dgm:pt>
    <dgm:pt modelId="{A48CB933-79FA-4F66-8892-D4F6E6FB09B4}" type="pres">
      <dgm:prSet presAssocID="{B0416B40-185A-4D2D-B18E-1D0FC1A98228}" presName="singleCenter" presStyleLbl="node1" presStyleIdx="0" presStyleCnt="5" custScaleX="167268" custScaleY="63950" custLinFactNeighborX="-10845" custLinFactNeighborY="-4543">
        <dgm:presLayoutVars>
          <dgm:chMax val="7"/>
          <dgm:chPref val="7"/>
        </dgm:presLayoutVars>
      </dgm:prSet>
      <dgm:spPr/>
      <dgm:t>
        <a:bodyPr/>
        <a:lstStyle/>
        <a:p>
          <a:endParaRPr lang="es-EC"/>
        </a:p>
      </dgm:t>
    </dgm:pt>
    <dgm:pt modelId="{34EEB9A4-728C-4FD8-8E09-C5CDBD01AE18}" type="pres">
      <dgm:prSet presAssocID="{816740FE-4572-475B-AC0D-C49B36C7A82E}" presName="Name56" presStyleLbl="parChTrans1D2" presStyleIdx="0" presStyleCnt="4"/>
      <dgm:spPr/>
      <dgm:t>
        <a:bodyPr/>
        <a:lstStyle/>
        <a:p>
          <a:endParaRPr lang="es-EC"/>
        </a:p>
      </dgm:t>
    </dgm:pt>
    <dgm:pt modelId="{4F565482-37FB-426D-A8ED-01AF37A1740A}" type="pres">
      <dgm:prSet presAssocID="{7E9B2A88-94B9-417E-871C-03739283FB75}" presName="text0" presStyleLbl="node1" presStyleIdx="1" presStyleCnt="5" custScaleX="125246" custScaleY="85715" custRadScaleRad="155363" custRadScaleInc="-228680">
        <dgm:presLayoutVars>
          <dgm:bulletEnabled val="1"/>
        </dgm:presLayoutVars>
      </dgm:prSet>
      <dgm:spPr/>
      <dgm:t>
        <a:bodyPr/>
        <a:lstStyle/>
        <a:p>
          <a:endParaRPr lang="es-EC"/>
        </a:p>
      </dgm:t>
    </dgm:pt>
    <dgm:pt modelId="{53F3781F-EAB4-415F-B0FD-4F0747A932BD}" type="pres">
      <dgm:prSet presAssocID="{FC2FB3C4-7D20-47C0-8DD8-80C763B95D4C}" presName="Name56" presStyleLbl="parChTrans1D2" presStyleIdx="1" presStyleCnt="4"/>
      <dgm:spPr/>
      <dgm:t>
        <a:bodyPr/>
        <a:lstStyle/>
        <a:p>
          <a:endParaRPr lang="es-EC"/>
        </a:p>
      </dgm:t>
    </dgm:pt>
    <dgm:pt modelId="{076D6A67-2F9C-4517-803D-C6D1D6CEB270}" type="pres">
      <dgm:prSet presAssocID="{F865BBEF-292C-4F93-8A38-D190595DF2DF}" presName="text0" presStyleLbl="node1" presStyleIdx="2" presStyleCnt="5" custScaleX="113907" custScaleY="77187" custRadScaleRad="91427" custRadScaleInc="272058">
        <dgm:presLayoutVars>
          <dgm:bulletEnabled val="1"/>
        </dgm:presLayoutVars>
      </dgm:prSet>
      <dgm:spPr/>
      <dgm:t>
        <a:bodyPr/>
        <a:lstStyle/>
        <a:p>
          <a:endParaRPr lang="es-EC"/>
        </a:p>
      </dgm:t>
    </dgm:pt>
    <dgm:pt modelId="{8CD159BF-CB7E-434F-9F52-F3FD26668694}" type="pres">
      <dgm:prSet presAssocID="{4F084A71-A6CE-4BAD-897E-28AE11856A97}" presName="Name56" presStyleLbl="parChTrans1D2" presStyleIdx="2" presStyleCnt="4"/>
      <dgm:spPr/>
      <dgm:t>
        <a:bodyPr/>
        <a:lstStyle/>
        <a:p>
          <a:endParaRPr lang="es-EC"/>
        </a:p>
      </dgm:t>
    </dgm:pt>
    <dgm:pt modelId="{9DA3F932-AEC9-4DC8-8349-C7860AE258C5}" type="pres">
      <dgm:prSet presAssocID="{59362464-EE6D-43C6-BD70-5C0A39354B7D}" presName="text0" presStyleLbl="node1" presStyleIdx="3" presStyleCnt="5" custScaleX="161417" custScaleY="77090" custRadScaleRad="108295" custRadScaleInc="-101847">
        <dgm:presLayoutVars>
          <dgm:bulletEnabled val="1"/>
        </dgm:presLayoutVars>
      </dgm:prSet>
      <dgm:spPr/>
      <dgm:t>
        <a:bodyPr/>
        <a:lstStyle/>
        <a:p>
          <a:endParaRPr lang="es-EC"/>
        </a:p>
      </dgm:t>
    </dgm:pt>
    <dgm:pt modelId="{23F70B05-8EF8-451D-9E57-9ED569E80A25}" type="pres">
      <dgm:prSet presAssocID="{499416EF-67CD-4571-8770-D1DEB9490E7F}" presName="Name56" presStyleLbl="parChTrans1D2" presStyleIdx="3" presStyleCnt="4"/>
      <dgm:spPr/>
      <dgm:t>
        <a:bodyPr/>
        <a:lstStyle/>
        <a:p>
          <a:endParaRPr lang="en-US"/>
        </a:p>
      </dgm:t>
    </dgm:pt>
    <dgm:pt modelId="{FCE3448E-F1AF-47CB-B12C-C9EE99EE111F}" type="pres">
      <dgm:prSet presAssocID="{061DF4E4-9EDE-46A3-8D13-020BEEB919E3}" presName="text0" presStyleLbl="node1" presStyleIdx="4" presStyleCnt="5" custScaleX="159150" custScaleY="92916" custRadScaleRad="135459" custRadScaleInc="-388596">
        <dgm:presLayoutVars>
          <dgm:bulletEnabled val="1"/>
        </dgm:presLayoutVars>
      </dgm:prSet>
      <dgm:spPr/>
      <dgm:t>
        <a:bodyPr/>
        <a:lstStyle/>
        <a:p>
          <a:endParaRPr lang="en-US"/>
        </a:p>
      </dgm:t>
    </dgm:pt>
  </dgm:ptLst>
  <dgm:cxnLst>
    <dgm:cxn modelId="{DF353101-CBD9-4A2F-AAD8-9E1F00C7679F}" type="presOf" srcId="{F865BBEF-292C-4F93-8A38-D190595DF2DF}" destId="{076D6A67-2F9C-4517-803D-C6D1D6CEB270}" srcOrd="0" destOrd="0" presId="urn:microsoft.com/office/officeart/2008/layout/RadialCluster"/>
    <dgm:cxn modelId="{B080D683-E2B1-4D71-8AEC-88F116562C53}" type="presOf" srcId="{499416EF-67CD-4571-8770-D1DEB9490E7F}" destId="{23F70B05-8EF8-451D-9E57-9ED569E80A25}" srcOrd="0" destOrd="0" presId="urn:microsoft.com/office/officeart/2008/layout/RadialCluster"/>
    <dgm:cxn modelId="{C66FAD26-D37E-467B-A592-CEA8F8B94309}" srcId="{B0416B40-185A-4D2D-B18E-1D0FC1A98228}" destId="{061DF4E4-9EDE-46A3-8D13-020BEEB919E3}" srcOrd="3" destOrd="0" parTransId="{499416EF-67CD-4571-8770-D1DEB9490E7F}" sibTransId="{7112B0E1-0BE2-44CC-BDCC-4EA997D8739E}"/>
    <dgm:cxn modelId="{06B2A395-C50F-458A-831A-1C10495221CE}" type="presOf" srcId="{59362464-EE6D-43C6-BD70-5C0A39354B7D}" destId="{9DA3F932-AEC9-4DC8-8349-C7860AE258C5}" srcOrd="0" destOrd="0" presId="urn:microsoft.com/office/officeart/2008/layout/RadialCluster"/>
    <dgm:cxn modelId="{2BFB4A14-D228-4698-BE58-8F50CCE24D03}" type="presOf" srcId="{816740FE-4572-475B-AC0D-C49B36C7A82E}" destId="{34EEB9A4-728C-4FD8-8E09-C5CDBD01AE18}" srcOrd="0" destOrd="0" presId="urn:microsoft.com/office/officeart/2008/layout/RadialCluster"/>
    <dgm:cxn modelId="{7C2C803D-06DC-413D-8746-5CE9E2926CCD}" type="presOf" srcId="{B0416B40-185A-4D2D-B18E-1D0FC1A98228}" destId="{A48CB933-79FA-4F66-8892-D4F6E6FB09B4}" srcOrd="0" destOrd="0" presId="urn:microsoft.com/office/officeart/2008/layout/RadialCluster"/>
    <dgm:cxn modelId="{77481BBB-1661-4E32-89C1-1673D03B3DC2}" srcId="{587B5486-8120-479C-805E-F6CA3F969785}" destId="{B0416B40-185A-4D2D-B18E-1D0FC1A98228}" srcOrd="0" destOrd="0" parTransId="{0EAE9BDE-7076-4625-AC75-FEE7F41A0266}" sibTransId="{287556DA-D893-4682-AA3B-53C9E3FDFD66}"/>
    <dgm:cxn modelId="{80E3F348-BECC-47D2-8300-67E85319500D}" type="presOf" srcId="{7E9B2A88-94B9-417E-871C-03739283FB75}" destId="{4F565482-37FB-426D-A8ED-01AF37A1740A}" srcOrd="0" destOrd="0" presId="urn:microsoft.com/office/officeart/2008/layout/RadialCluster"/>
    <dgm:cxn modelId="{A936D329-F3E2-4FE0-9522-3A7600CC5817}" type="presOf" srcId="{587B5486-8120-479C-805E-F6CA3F969785}" destId="{84577659-0EFF-4F7D-9F2E-28648E6F0F45}" srcOrd="0" destOrd="0" presId="urn:microsoft.com/office/officeart/2008/layout/RadialCluster"/>
    <dgm:cxn modelId="{DA3226E8-70BB-4D23-B7DE-22D6071E28C9}" type="presOf" srcId="{FC2FB3C4-7D20-47C0-8DD8-80C763B95D4C}" destId="{53F3781F-EAB4-415F-B0FD-4F0747A932BD}" srcOrd="0" destOrd="0" presId="urn:microsoft.com/office/officeart/2008/layout/RadialCluster"/>
    <dgm:cxn modelId="{249BDDE4-86C2-43F5-9C70-D59E37586E7D}" srcId="{B0416B40-185A-4D2D-B18E-1D0FC1A98228}" destId="{F865BBEF-292C-4F93-8A38-D190595DF2DF}" srcOrd="1" destOrd="0" parTransId="{FC2FB3C4-7D20-47C0-8DD8-80C763B95D4C}" sibTransId="{9892DDC0-0A70-4DEE-B6C1-BB07260F7728}"/>
    <dgm:cxn modelId="{ABB5974F-1E00-48B1-8B9C-EE5473F73DBF}" type="presOf" srcId="{4F084A71-A6CE-4BAD-897E-28AE11856A97}" destId="{8CD159BF-CB7E-434F-9F52-F3FD26668694}" srcOrd="0" destOrd="0" presId="urn:microsoft.com/office/officeart/2008/layout/RadialCluster"/>
    <dgm:cxn modelId="{DDF6FC25-7468-4D27-A781-E0E776D61B65}" type="presOf" srcId="{061DF4E4-9EDE-46A3-8D13-020BEEB919E3}" destId="{FCE3448E-F1AF-47CB-B12C-C9EE99EE111F}" srcOrd="0" destOrd="0" presId="urn:microsoft.com/office/officeart/2008/layout/RadialCluster"/>
    <dgm:cxn modelId="{F19F9F66-58AB-400A-A7C7-C80A845E9D2D}" srcId="{B0416B40-185A-4D2D-B18E-1D0FC1A98228}" destId="{7E9B2A88-94B9-417E-871C-03739283FB75}" srcOrd="0" destOrd="0" parTransId="{816740FE-4572-475B-AC0D-C49B36C7A82E}" sibTransId="{659DC0F8-9006-4A61-8381-77492F93FE3A}"/>
    <dgm:cxn modelId="{4B357E4F-3A51-41E7-A9AE-A4A9CAAF808D}" srcId="{B0416B40-185A-4D2D-B18E-1D0FC1A98228}" destId="{59362464-EE6D-43C6-BD70-5C0A39354B7D}" srcOrd="2" destOrd="0" parTransId="{4F084A71-A6CE-4BAD-897E-28AE11856A97}" sibTransId="{5E1E5170-95E1-446F-B04B-595916ECD8EE}"/>
    <dgm:cxn modelId="{5DC02772-9CE2-42C3-B9A6-21F76E384961}" type="presParOf" srcId="{84577659-0EFF-4F7D-9F2E-28648E6F0F45}" destId="{B044D932-660D-43F0-A989-4A3B3DF5752D}" srcOrd="0" destOrd="0" presId="urn:microsoft.com/office/officeart/2008/layout/RadialCluster"/>
    <dgm:cxn modelId="{E6C2C1DA-78C3-4CDB-9C15-317F6D87602C}" type="presParOf" srcId="{B044D932-660D-43F0-A989-4A3B3DF5752D}" destId="{A48CB933-79FA-4F66-8892-D4F6E6FB09B4}" srcOrd="0" destOrd="0" presId="urn:microsoft.com/office/officeart/2008/layout/RadialCluster"/>
    <dgm:cxn modelId="{69E952BE-2F56-49F2-80BC-E95A6C57F618}" type="presParOf" srcId="{B044D932-660D-43F0-A989-4A3B3DF5752D}" destId="{34EEB9A4-728C-4FD8-8E09-C5CDBD01AE18}" srcOrd="1" destOrd="0" presId="urn:microsoft.com/office/officeart/2008/layout/RadialCluster"/>
    <dgm:cxn modelId="{79771DD5-79DD-4951-8156-37C94031D924}" type="presParOf" srcId="{B044D932-660D-43F0-A989-4A3B3DF5752D}" destId="{4F565482-37FB-426D-A8ED-01AF37A1740A}" srcOrd="2" destOrd="0" presId="urn:microsoft.com/office/officeart/2008/layout/RadialCluster"/>
    <dgm:cxn modelId="{3DB6A0A5-D7D9-48B9-BDD3-AAF54E4442DA}" type="presParOf" srcId="{B044D932-660D-43F0-A989-4A3B3DF5752D}" destId="{53F3781F-EAB4-415F-B0FD-4F0747A932BD}" srcOrd="3" destOrd="0" presId="urn:microsoft.com/office/officeart/2008/layout/RadialCluster"/>
    <dgm:cxn modelId="{25C48784-8A0D-47C4-B9E0-986BD19804A3}" type="presParOf" srcId="{B044D932-660D-43F0-A989-4A3B3DF5752D}" destId="{076D6A67-2F9C-4517-803D-C6D1D6CEB270}" srcOrd="4" destOrd="0" presId="urn:microsoft.com/office/officeart/2008/layout/RadialCluster"/>
    <dgm:cxn modelId="{D0E3465D-5CE1-4562-AE1E-DA87B1824D61}" type="presParOf" srcId="{B044D932-660D-43F0-A989-4A3B3DF5752D}" destId="{8CD159BF-CB7E-434F-9F52-F3FD26668694}" srcOrd="5" destOrd="0" presId="urn:microsoft.com/office/officeart/2008/layout/RadialCluster"/>
    <dgm:cxn modelId="{C7F5E1C3-5492-4F12-A2CE-69A3E098096F}" type="presParOf" srcId="{B044D932-660D-43F0-A989-4A3B3DF5752D}" destId="{9DA3F932-AEC9-4DC8-8349-C7860AE258C5}" srcOrd="6" destOrd="0" presId="urn:microsoft.com/office/officeart/2008/layout/RadialCluster"/>
    <dgm:cxn modelId="{D4B8C7A5-7A4E-4546-9855-4A955485A39B}" type="presParOf" srcId="{B044D932-660D-43F0-A989-4A3B3DF5752D}" destId="{23F70B05-8EF8-451D-9E57-9ED569E80A25}" srcOrd="7" destOrd="0" presId="urn:microsoft.com/office/officeart/2008/layout/RadialCluster"/>
    <dgm:cxn modelId="{E4D67B53-AD60-4980-BCAA-3EE30499F550}" type="presParOf" srcId="{B044D932-660D-43F0-A989-4A3B3DF5752D}" destId="{FCE3448E-F1AF-47CB-B12C-C9EE99EE111F}" srcOrd="8"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Cuenta con 3 canales.</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A6916965-AE80-4E7D-BC99-66F7738B413C}">
      <dgm:prSet/>
      <dgm:spPr/>
      <dgm:t>
        <a:bodyPr/>
        <a:lstStyle/>
        <a:p>
          <a:r>
            <a:rPr lang="es-EC" dirty="0" smtClean="0"/>
            <a:t>Funcionamiento a 5 V DC.</a:t>
          </a:r>
        </a:p>
      </dgm:t>
    </dgm:pt>
    <dgm:pt modelId="{87AA5A2C-5304-459C-9975-3B015CF12CA4}" type="parTrans" cxnId="{4ABE038D-9BCE-463F-B2C6-587B0A267101}">
      <dgm:prSet/>
      <dgm:spPr/>
      <dgm:t>
        <a:bodyPr/>
        <a:lstStyle/>
        <a:p>
          <a:endParaRPr lang="es-EC"/>
        </a:p>
      </dgm:t>
    </dgm:pt>
    <dgm:pt modelId="{3BF0436B-2A20-413B-8564-0235A31855F9}" type="sibTrans" cxnId="{4ABE038D-9BCE-463F-B2C6-587B0A267101}">
      <dgm:prSet/>
      <dgm:spPr/>
      <dgm:t>
        <a:bodyPr/>
        <a:lstStyle/>
        <a:p>
          <a:endParaRPr lang="es-EC"/>
        </a:p>
      </dgm:t>
    </dgm:pt>
    <dgm:pt modelId="{395FA47C-17A1-4BFD-AA69-7828E5210BBF}">
      <dgm:prSet/>
      <dgm:spPr/>
      <dgm:t>
        <a:bodyPr/>
        <a:lstStyle/>
        <a:p>
          <a:r>
            <a:rPr lang="es-EC" dirty="0" smtClean="0"/>
            <a:t>500 pulsos por revolución</a:t>
          </a:r>
          <a:endParaRPr lang="es-EC" dirty="0"/>
        </a:p>
      </dgm:t>
    </dgm:pt>
    <dgm:pt modelId="{1DF92D77-8F8C-480A-A23C-C5FA6EA5F8F5}" type="parTrans" cxnId="{261C554C-DF22-4FAB-99CF-5DA2CD9350D3}">
      <dgm:prSet/>
      <dgm:spPr/>
      <dgm:t>
        <a:bodyPr/>
        <a:lstStyle/>
        <a:p>
          <a:endParaRPr lang="es-EC"/>
        </a:p>
      </dgm:t>
    </dgm:pt>
    <dgm:pt modelId="{17EC35A7-B8A4-419B-A764-FCABDA86615A}" type="sibTrans" cxnId="{261C554C-DF22-4FAB-99CF-5DA2CD9350D3}">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3" custLinFactNeighborX="5479" custLinFactNeighborY="-70211">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C0F3F564-CDA9-4705-82DD-075B8165F20C}" type="pres">
      <dgm:prSet presAssocID="{A6916965-AE80-4E7D-BC99-66F7738B413C}" presName="parentText" presStyleLbl="node1" presStyleIdx="1" presStyleCnt="3">
        <dgm:presLayoutVars>
          <dgm:chMax val="0"/>
          <dgm:bulletEnabled val="1"/>
        </dgm:presLayoutVars>
      </dgm:prSet>
      <dgm:spPr/>
      <dgm:t>
        <a:bodyPr/>
        <a:lstStyle/>
        <a:p>
          <a:endParaRPr lang="en-US"/>
        </a:p>
      </dgm:t>
    </dgm:pt>
    <dgm:pt modelId="{B282DEA6-98A6-44AF-8809-A8EEAD8883B7}" type="pres">
      <dgm:prSet presAssocID="{3BF0436B-2A20-413B-8564-0235A31855F9}" presName="spacer" presStyleCnt="0"/>
      <dgm:spPr/>
      <dgm:t>
        <a:bodyPr/>
        <a:lstStyle/>
        <a:p>
          <a:endParaRPr lang="en-US"/>
        </a:p>
      </dgm:t>
    </dgm:pt>
    <dgm:pt modelId="{BF71686C-BD9E-4AF4-9402-E608DCC4DDC4}" type="pres">
      <dgm:prSet presAssocID="{395FA47C-17A1-4BFD-AA69-7828E5210BBF}" presName="parentText" presStyleLbl="node1" presStyleIdx="2" presStyleCnt="3">
        <dgm:presLayoutVars>
          <dgm:chMax val="0"/>
          <dgm:bulletEnabled val="1"/>
        </dgm:presLayoutVars>
      </dgm:prSet>
      <dgm:spPr/>
      <dgm:t>
        <a:bodyPr/>
        <a:lstStyle/>
        <a:p>
          <a:endParaRPr lang="en-US"/>
        </a:p>
      </dgm:t>
    </dgm:pt>
  </dgm:ptLst>
  <dgm:cxnLst>
    <dgm:cxn modelId="{4ABE038D-9BCE-463F-B2C6-587B0A267101}" srcId="{92BD90C8-64FB-406D-93B4-9633A65593D8}" destId="{A6916965-AE80-4E7D-BC99-66F7738B413C}" srcOrd="1" destOrd="0" parTransId="{87AA5A2C-5304-459C-9975-3B015CF12CA4}" sibTransId="{3BF0436B-2A20-413B-8564-0235A31855F9}"/>
    <dgm:cxn modelId="{9339A318-7671-46D2-9238-3B3E58B9D45B}" type="presOf" srcId="{A6916965-AE80-4E7D-BC99-66F7738B413C}" destId="{C0F3F564-CDA9-4705-82DD-075B8165F20C}" srcOrd="0" destOrd="0" presId="urn:microsoft.com/office/officeart/2005/8/layout/vList2"/>
    <dgm:cxn modelId="{261C554C-DF22-4FAB-99CF-5DA2CD9350D3}" srcId="{92BD90C8-64FB-406D-93B4-9633A65593D8}" destId="{395FA47C-17A1-4BFD-AA69-7828E5210BBF}" srcOrd="2" destOrd="0" parTransId="{1DF92D77-8F8C-480A-A23C-C5FA6EA5F8F5}" sibTransId="{17EC35A7-B8A4-419B-A764-FCABDA86615A}"/>
    <dgm:cxn modelId="{FD13AD44-7486-473F-A147-A3107DC187AA}" type="presOf" srcId="{395FA47C-17A1-4BFD-AA69-7828E5210BBF}" destId="{BF71686C-BD9E-4AF4-9402-E608DCC4DDC4}" srcOrd="0" destOrd="0" presId="urn:microsoft.com/office/officeart/2005/8/layout/vList2"/>
    <dgm:cxn modelId="{2854128E-7438-4B82-BD11-7BDCDC0290D5}" type="presOf" srcId="{3703D9B0-F683-408F-8D93-E5E479914A03}" destId="{151A2407-25DF-4073-8601-F2EEB378682A}" srcOrd="0" destOrd="0" presId="urn:microsoft.com/office/officeart/2005/8/layout/vList2"/>
    <dgm:cxn modelId="{0CBD61F4-584F-48CB-A7E9-F47A9D27C08E}" type="presOf" srcId="{92BD90C8-64FB-406D-93B4-9633A65593D8}" destId="{B82D534C-DF40-433A-A4C3-C9CB68B254FB}"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9FE069F5-435D-484E-99BF-A7F3F5BD0EB6}" type="presParOf" srcId="{B82D534C-DF40-433A-A4C3-C9CB68B254FB}" destId="{151A2407-25DF-4073-8601-F2EEB378682A}" srcOrd="0" destOrd="0" presId="urn:microsoft.com/office/officeart/2005/8/layout/vList2"/>
    <dgm:cxn modelId="{C686A180-2C5D-4CBF-8E1B-A7C9887EF72F}" type="presParOf" srcId="{B82D534C-DF40-433A-A4C3-C9CB68B254FB}" destId="{BF7DC168-B4BB-441B-A4A0-DC7EC602C47E}" srcOrd="1" destOrd="0" presId="urn:microsoft.com/office/officeart/2005/8/layout/vList2"/>
    <dgm:cxn modelId="{C2220440-C241-47F2-9F76-35D350654DAB}" type="presParOf" srcId="{B82D534C-DF40-433A-A4C3-C9CB68B254FB}" destId="{C0F3F564-CDA9-4705-82DD-075B8165F20C}" srcOrd="2" destOrd="0" presId="urn:microsoft.com/office/officeart/2005/8/layout/vList2"/>
    <dgm:cxn modelId="{2C8E291D-9630-4A29-9AA1-A28D4A42B2B5}" type="presParOf" srcId="{B82D534C-DF40-433A-A4C3-C9CB68B254FB}" destId="{B282DEA6-98A6-44AF-8809-A8EEAD8883B7}" srcOrd="3" destOrd="0" presId="urn:microsoft.com/office/officeart/2005/8/layout/vList2"/>
    <dgm:cxn modelId="{DE17541B-BCDF-43A2-9637-2D91B2D9AC6D}" type="presParOf" srcId="{B82D534C-DF40-433A-A4C3-C9CB68B254FB}" destId="{BF71686C-BD9E-4AF4-9402-E608DCC4DDC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Alta velocidad de respuesta.</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95BB5BA6-4337-4C2E-BE1F-F1E8A9CB58F4}">
      <dgm:prSet/>
      <dgm:spPr/>
      <dgm:t>
        <a:bodyPr/>
        <a:lstStyle/>
        <a:p>
          <a:r>
            <a:rPr lang="es-EC" dirty="0" smtClean="0"/>
            <a:t>2 canales.</a:t>
          </a:r>
        </a:p>
      </dgm:t>
    </dgm:pt>
    <dgm:pt modelId="{63F84640-0F3E-4543-8FD7-543C878BADCB}" type="parTrans" cxnId="{6E60F322-8DF1-4B85-B06D-54F3C04E38BF}">
      <dgm:prSet/>
      <dgm:spPr/>
      <dgm:t>
        <a:bodyPr/>
        <a:lstStyle/>
        <a:p>
          <a:endParaRPr lang="es-EC"/>
        </a:p>
      </dgm:t>
    </dgm:pt>
    <dgm:pt modelId="{18B4D127-0970-4C1C-922B-13966C7CF5C4}" type="sibTrans" cxnId="{6E60F322-8DF1-4B85-B06D-54F3C04E38BF}">
      <dgm:prSet/>
      <dgm:spPr/>
      <dgm:t>
        <a:bodyPr/>
        <a:lstStyle/>
        <a:p>
          <a:endParaRPr lang="es-EC"/>
        </a:p>
      </dgm:t>
    </dgm:pt>
    <dgm:pt modelId="{9899FE84-E26E-4286-B1EE-7FF9F852256A}">
      <dgm:prSet/>
      <dgm:spPr/>
      <dgm:t>
        <a:bodyPr/>
        <a:lstStyle/>
        <a:p>
          <a:r>
            <a:rPr lang="es-EC" dirty="0" smtClean="0"/>
            <a:t>Tensión de alimentación  +- 12 V DC</a:t>
          </a:r>
          <a:endParaRPr lang="es-EC" dirty="0"/>
        </a:p>
      </dgm:t>
    </dgm:pt>
    <dgm:pt modelId="{046D7276-AF83-4360-A9EA-DC86FD3D34B1}" type="parTrans" cxnId="{7645998F-9EB4-46BF-A64E-AFDDEE741D0E}">
      <dgm:prSet/>
      <dgm:spPr/>
      <dgm:t>
        <a:bodyPr/>
        <a:lstStyle/>
        <a:p>
          <a:endParaRPr lang="es-EC"/>
        </a:p>
      </dgm:t>
    </dgm:pt>
    <dgm:pt modelId="{C81AD699-FFAC-457B-B3D7-5D9642B0468A}" type="sibTrans" cxnId="{7645998F-9EB4-46BF-A64E-AFDDEE741D0E}">
      <dgm:prSet/>
      <dgm:spPr/>
      <dgm:t>
        <a:bodyPr/>
        <a:lstStyle/>
        <a:p>
          <a:endParaRPr lang="es-EC"/>
        </a:p>
      </dgm:t>
    </dgm:pt>
    <dgm:pt modelId="{359B28DA-E9ED-4F44-8EFD-69DF9B318447}">
      <dgm:prSet/>
      <dgm:spPr/>
      <dgm:t>
        <a:bodyPr/>
        <a:lstStyle/>
        <a:p>
          <a:r>
            <a:rPr lang="es-EC" dirty="0" smtClean="0"/>
            <a:t>Tensión de suministro 4.5 .. 14 V DC</a:t>
          </a:r>
          <a:endParaRPr lang="es-EC" dirty="0"/>
        </a:p>
      </dgm:t>
    </dgm:pt>
    <dgm:pt modelId="{F8C7EED8-6448-47F0-8532-BD5346DD5A7A}" type="parTrans" cxnId="{A86DAF31-C942-45D8-BA73-13739218C71F}">
      <dgm:prSet/>
      <dgm:spPr/>
      <dgm:t>
        <a:bodyPr/>
        <a:lstStyle/>
        <a:p>
          <a:endParaRPr lang="es-EC"/>
        </a:p>
      </dgm:t>
    </dgm:pt>
    <dgm:pt modelId="{834A84AC-6CB3-409C-BAFC-AA1719920B43}" type="sibTrans" cxnId="{A86DAF31-C942-45D8-BA73-13739218C71F}">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B0F3EAB0-A169-4082-9A72-F35C494D8D22}" type="pres">
      <dgm:prSet presAssocID="{95BB5BA6-4337-4C2E-BE1F-F1E8A9CB58F4}" presName="parentText" presStyleLbl="node1" presStyleIdx="1" presStyleCnt="4">
        <dgm:presLayoutVars>
          <dgm:chMax val="0"/>
          <dgm:bulletEnabled val="1"/>
        </dgm:presLayoutVars>
      </dgm:prSet>
      <dgm:spPr/>
      <dgm:t>
        <a:bodyPr/>
        <a:lstStyle/>
        <a:p>
          <a:endParaRPr lang="en-US"/>
        </a:p>
      </dgm:t>
    </dgm:pt>
    <dgm:pt modelId="{6D5592D5-7F5D-4FC9-899D-E4F6C6201FD3}" type="pres">
      <dgm:prSet presAssocID="{18B4D127-0970-4C1C-922B-13966C7CF5C4}" presName="spacer" presStyleCnt="0"/>
      <dgm:spPr/>
      <dgm:t>
        <a:bodyPr/>
        <a:lstStyle/>
        <a:p>
          <a:endParaRPr lang="en-US"/>
        </a:p>
      </dgm:t>
    </dgm:pt>
    <dgm:pt modelId="{8F611A17-14AA-4F53-AC01-55C1AC642006}" type="pres">
      <dgm:prSet presAssocID="{9899FE84-E26E-4286-B1EE-7FF9F852256A}" presName="parentText" presStyleLbl="node1" presStyleIdx="2" presStyleCnt="4">
        <dgm:presLayoutVars>
          <dgm:chMax val="0"/>
          <dgm:bulletEnabled val="1"/>
        </dgm:presLayoutVars>
      </dgm:prSet>
      <dgm:spPr/>
      <dgm:t>
        <a:bodyPr/>
        <a:lstStyle/>
        <a:p>
          <a:endParaRPr lang="en-US"/>
        </a:p>
      </dgm:t>
    </dgm:pt>
    <dgm:pt modelId="{A70B6FB0-BB97-4373-AFB6-7D12E45A19B8}" type="pres">
      <dgm:prSet presAssocID="{C81AD699-FFAC-457B-B3D7-5D9642B0468A}" presName="spacer" presStyleCnt="0"/>
      <dgm:spPr/>
    </dgm:pt>
    <dgm:pt modelId="{A211768D-B8E3-4249-B4D0-CCEAD05FAF83}" type="pres">
      <dgm:prSet presAssocID="{359B28DA-E9ED-4F44-8EFD-69DF9B318447}" presName="parentText" presStyleLbl="node1" presStyleIdx="3" presStyleCnt="4">
        <dgm:presLayoutVars>
          <dgm:chMax val="0"/>
          <dgm:bulletEnabled val="1"/>
        </dgm:presLayoutVars>
      </dgm:prSet>
      <dgm:spPr/>
      <dgm:t>
        <a:bodyPr/>
        <a:lstStyle/>
        <a:p>
          <a:endParaRPr lang="es-EC"/>
        </a:p>
      </dgm:t>
    </dgm:pt>
  </dgm:ptLst>
  <dgm:cxnLst>
    <dgm:cxn modelId="{4510CA11-D041-4A88-BD70-9B05CA3945AB}" type="presOf" srcId="{359B28DA-E9ED-4F44-8EFD-69DF9B318447}" destId="{A211768D-B8E3-4249-B4D0-CCEAD05FAF83}" srcOrd="0" destOrd="0" presId="urn:microsoft.com/office/officeart/2005/8/layout/vList2"/>
    <dgm:cxn modelId="{A86DAF31-C942-45D8-BA73-13739218C71F}" srcId="{92BD90C8-64FB-406D-93B4-9633A65593D8}" destId="{359B28DA-E9ED-4F44-8EFD-69DF9B318447}" srcOrd="3" destOrd="0" parTransId="{F8C7EED8-6448-47F0-8532-BD5346DD5A7A}" sibTransId="{834A84AC-6CB3-409C-BAFC-AA1719920B43}"/>
    <dgm:cxn modelId="{82CF515D-6FDC-4BCE-8A43-2795A099770D}" type="presOf" srcId="{3703D9B0-F683-408F-8D93-E5E479914A03}" destId="{151A2407-25DF-4073-8601-F2EEB378682A}" srcOrd="0" destOrd="0" presId="urn:microsoft.com/office/officeart/2005/8/layout/vList2"/>
    <dgm:cxn modelId="{7645998F-9EB4-46BF-A64E-AFDDEE741D0E}" srcId="{92BD90C8-64FB-406D-93B4-9633A65593D8}" destId="{9899FE84-E26E-4286-B1EE-7FF9F852256A}" srcOrd="2" destOrd="0" parTransId="{046D7276-AF83-4360-A9EA-DC86FD3D34B1}" sibTransId="{C81AD699-FFAC-457B-B3D7-5D9642B0468A}"/>
    <dgm:cxn modelId="{DD97D5DC-CA0D-4739-96CF-4A0C5DE45F42}" type="presOf" srcId="{95BB5BA6-4337-4C2E-BE1F-F1E8A9CB58F4}" destId="{B0F3EAB0-A169-4082-9A72-F35C494D8D22}" srcOrd="0" destOrd="0" presId="urn:microsoft.com/office/officeart/2005/8/layout/vList2"/>
    <dgm:cxn modelId="{E4CF91AF-0F7D-434E-9E0B-7C1E5E91F9A2}" type="presOf" srcId="{9899FE84-E26E-4286-B1EE-7FF9F852256A}" destId="{8F611A17-14AA-4F53-AC01-55C1AC642006}" srcOrd="0" destOrd="0" presId="urn:microsoft.com/office/officeart/2005/8/layout/vList2"/>
    <dgm:cxn modelId="{6E60F322-8DF1-4B85-B06D-54F3C04E38BF}" srcId="{92BD90C8-64FB-406D-93B4-9633A65593D8}" destId="{95BB5BA6-4337-4C2E-BE1F-F1E8A9CB58F4}" srcOrd="1" destOrd="0" parTransId="{63F84640-0F3E-4543-8FD7-543C878BADCB}" sibTransId="{18B4D127-0970-4C1C-922B-13966C7CF5C4}"/>
    <dgm:cxn modelId="{4262D83F-5122-41A6-BADD-650996609952}" type="presOf" srcId="{92BD90C8-64FB-406D-93B4-9633A65593D8}" destId="{B82D534C-DF40-433A-A4C3-C9CB68B254FB}"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0BB97490-FF26-4E04-97F1-391F7BB35C60}" type="presParOf" srcId="{B82D534C-DF40-433A-A4C3-C9CB68B254FB}" destId="{151A2407-25DF-4073-8601-F2EEB378682A}" srcOrd="0" destOrd="0" presId="urn:microsoft.com/office/officeart/2005/8/layout/vList2"/>
    <dgm:cxn modelId="{1C052B6D-AEE6-4261-B3D9-C7BAE15AE3AC}" type="presParOf" srcId="{B82D534C-DF40-433A-A4C3-C9CB68B254FB}" destId="{BF7DC168-B4BB-441B-A4A0-DC7EC602C47E}" srcOrd="1" destOrd="0" presId="urn:microsoft.com/office/officeart/2005/8/layout/vList2"/>
    <dgm:cxn modelId="{C6B5222A-FD00-4808-A104-4D9828EE897D}" type="presParOf" srcId="{B82D534C-DF40-433A-A4C3-C9CB68B254FB}" destId="{B0F3EAB0-A169-4082-9A72-F35C494D8D22}" srcOrd="2" destOrd="0" presId="urn:microsoft.com/office/officeart/2005/8/layout/vList2"/>
    <dgm:cxn modelId="{343545A2-F329-4D36-85A0-641DA3442BCD}" type="presParOf" srcId="{B82D534C-DF40-433A-A4C3-C9CB68B254FB}" destId="{6D5592D5-7F5D-4FC9-899D-E4F6C6201FD3}" srcOrd="3" destOrd="0" presId="urn:microsoft.com/office/officeart/2005/8/layout/vList2"/>
    <dgm:cxn modelId="{9EBA9118-29C7-4067-A8E3-A2BEDBF6DCB1}" type="presParOf" srcId="{B82D534C-DF40-433A-A4C3-C9CB68B254FB}" destId="{8F611A17-14AA-4F53-AC01-55C1AC642006}" srcOrd="4" destOrd="0" presId="urn:microsoft.com/office/officeart/2005/8/layout/vList2"/>
    <dgm:cxn modelId="{ACF630ED-51A2-4699-A521-2A8578425F91}" type="presParOf" srcId="{B82D534C-DF40-433A-A4C3-C9CB68B254FB}" destId="{A70B6FB0-BB97-4373-AFB6-7D12E45A19B8}" srcOrd="5" destOrd="0" presId="urn:microsoft.com/office/officeart/2005/8/layout/vList2"/>
    <dgm:cxn modelId="{E5857AC1-D50A-4636-8CC1-40D2605DDAFC}" type="presParOf" srcId="{B82D534C-DF40-433A-A4C3-C9CB68B254FB}" destId="{A211768D-B8E3-4249-B4D0-CCEAD05FAF8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Frecuencia de corte de hasta 50 </a:t>
          </a:r>
          <a:r>
            <a:rPr lang="es-EC" sz="2000" dirty="0" err="1" smtClean="0"/>
            <a:t>Khz</a:t>
          </a:r>
          <a:r>
            <a:rPr lang="es-EC" sz="2000" dirty="0" smtClean="0"/>
            <a:t>.</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7DF6F2DE-CFF3-4E26-833B-BE870410F67A}">
      <dgm:prSet phldrT="[Texto]" custT="1"/>
      <dgm:spPr/>
      <dgm:t>
        <a:bodyPr/>
        <a:lstStyle/>
        <a:p>
          <a:r>
            <a:rPr lang="es-EC" sz="2000" dirty="0" smtClean="0"/>
            <a:t>Fuente de alimentación de 5 VDC.</a:t>
          </a:r>
          <a:endParaRPr lang="es-EC" sz="2000" dirty="0"/>
        </a:p>
      </dgm:t>
    </dgm:pt>
    <dgm:pt modelId="{DFE1EC40-68AD-4259-A5BB-2F8C6115A433}" type="parTrans" cxnId="{0CFC05D5-30AF-4465-A447-9F9275C775C4}">
      <dgm:prSet/>
      <dgm:spPr/>
      <dgm:t>
        <a:bodyPr/>
        <a:lstStyle/>
        <a:p>
          <a:endParaRPr lang="es-EC"/>
        </a:p>
      </dgm:t>
    </dgm:pt>
    <dgm:pt modelId="{B353B48B-75D7-487F-8375-7CAED8B66ABE}" type="sibTrans" cxnId="{0CFC05D5-30AF-4465-A447-9F9275C775C4}">
      <dgm:prSet/>
      <dgm:spPr/>
      <dgm:t>
        <a:bodyPr/>
        <a:lstStyle/>
        <a:p>
          <a:endParaRPr lang="es-EC"/>
        </a:p>
      </dgm:t>
    </dgm:pt>
    <dgm:pt modelId="{299F5B90-52AD-4653-9022-9C323B48BE81}">
      <dgm:prSet phldrT="[Texto]" custT="1"/>
      <dgm:spPr/>
      <dgm:t>
        <a:bodyPr/>
        <a:lstStyle/>
        <a:p>
          <a:r>
            <a:rPr lang="es-EC" sz="2000" dirty="0" smtClean="0"/>
            <a:t>Filtro </a:t>
          </a:r>
          <a:r>
            <a:rPr lang="es-EC" sz="2000" dirty="0" err="1" smtClean="0"/>
            <a:t>antialiasing</a:t>
          </a:r>
          <a:r>
            <a:rPr lang="es-EC" sz="2000" dirty="0" smtClean="0"/>
            <a:t>.</a:t>
          </a:r>
          <a:endParaRPr lang="es-EC" sz="2000" dirty="0"/>
        </a:p>
      </dgm:t>
    </dgm:pt>
    <dgm:pt modelId="{4BA9836B-773C-4120-B71C-F5772B8A0AF9}" type="parTrans" cxnId="{14A515C5-419F-4826-9481-64F562F238A8}">
      <dgm:prSet/>
      <dgm:spPr/>
      <dgm:t>
        <a:bodyPr/>
        <a:lstStyle/>
        <a:p>
          <a:endParaRPr lang="es-EC"/>
        </a:p>
      </dgm:t>
    </dgm:pt>
    <dgm:pt modelId="{45FACDCA-8EC2-4E04-A0C3-326687E96C8E}" type="sibTrans" cxnId="{14A515C5-419F-4826-9481-64F562F238A8}">
      <dgm:prSet/>
      <dgm:spPr/>
      <dgm:t>
        <a:bodyPr/>
        <a:lstStyle/>
        <a:p>
          <a:endParaRPr lang="es-EC"/>
        </a:p>
      </dgm:t>
    </dgm:pt>
    <dgm:pt modelId="{B2B8D49F-406B-40C4-AA55-30111E246998}">
      <dgm:prSet phldrT="[Texto]" custT="1"/>
      <dgm:spPr/>
      <dgm:t>
        <a:bodyPr/>
        <a:lstStyle/>
        <a:p>
          <a:r>
            <a:rPr lang="es-EC" sz="2000" dirty="0" smtClean="0"/>
            <a:t>12 bits de precisión.</a:t>
          </a:r>
          <a:endParaRPr lang="es-EC" sz="2000" dirty="0"/>
        </a:p>
      </dgm:t>
    </dgm:pt>
    <dgm:pt modelId="{8B77AC49-F263-4003-A400-D278F86633F4}" type="parTrans" cxnId="{05C55535-087B-4A76-9186-5A2AD01A8BE3}">
      <dgm:prSet/>
      <dgm:spPr/>
      <dgm:t>
        <a:bodyPr/>
        <a:lstStyle/>
        <a:p>
          <a:endParaRPr lang="es-EC"/>
        </a:p>
      </dgm:t>
    </dgm:pt>
    <dgm:pt modelId="{65B1A34D-A1C0-484C-8CFA-B1DB7BD4A3FB}" type="sibTrans" cxnId="{05C55535-087B-4A76-9186-5A2AD01A8BE3}">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55BA0A5A-CD94-43E2-8D81-051A831BCD3F}" type="pres">
      <dgm:prSet presAssocID="{7DF6F2DE-CFF3-4E26-833B-BE870410F67A}" presName="parentText" presStyleLbl="node1" presStyleIdx="1" presStyleCnt="4">
        <dgm:presLayoutVars>
          <dgm:chMax val="0"/>
          <dgm:bulletEnabled val="1"/>
        </dgm:presLayoutVars>
      </dgm:prSet>
      <dgm:spPr/>
      <dgm:t>
        <a:bodyPr/>
        <a:lstStyle/>
        <a:p>
          <a:endParaRPr lang="en-US"/>
        </a:p>
      </dgm:t>
    </dgm:pt>
    <dgm:pt modelId="{FAB7E16C-7672-482D-B39C-5D5117F3B4D2}" type="pres">
      <dgm:prSet presAssocID="{B353B48B-75D7-487F-8375-7CAED8B66ABE}" presName="spacer" presStyleCnt="0"/>
      <dgm:spPr/>
      <dgm:t>
        <a:bodyPr/>
        <a:lstStyle/>
        <a:p>
          <a:endParaRPr lang="en-US"/>
        </a:p>
      </dgm:t>
    </dgm:pt>
    <dgm:pt modelId="{71C25F30-B659-4785-B5F7-F49B3C108E63}" type="pres">
      <dgm:prSet presAssocID="{299F5B90-52AD-4653-9022-9C323B48BE81}" presName="parentText" presStyleLbl="node1" presStyleIdx="2" presStyleCnt="4">
        <dgm:presLayoutVars>
          <dgm:chMax val="0"/>
          <dgm:bulletEnabled val="1"/>
        </dgm:presLayoutVars>
      </dgm:prSet>
      <dgm:spPr/>
      <dgm:t>
        <a:bodyPr/>
        <a:lstStyle/>
        <a:p>
          <a:endParaRPr lang="es-EC"/>
        </a:p>
      </dgm:t>
    </dgm:pt>
    <dgm:pt modelId="{638E487C-6D78-47BC-9CDC-C724235B09EF}" type="pres">
      <dgm:prSet presAssocID="{45FACDCA-8EC2-4E04-A0C3-326687E96C8E}" presName="spacer" presStyleCnt="0"/>
      <dgm:spPr/>
      <dgm:t>
        <a:bodyPr/>
        <a:lstStyle/>
        <a:p>
          <a:endParaRPr lang="en-US"/>
        </a:p>
      </dgm:t>
    </dgm:pt>
    <dgm:pt modelId="{4329513F-CE92-4C0F-80B1-7F0092CA1BA9}" type="pres">
      <dgm:prSet presAssocID="{B2B8D49F-406B-40C4-AA55-30111E246998}" presName="parentText" presStyleLbl="node1" presStyleIdx="3" presStyleCnt="4">
        <dgm:presLayoutVars>
          <dgm:chMax val="0"/>
          <dgm:bulletEnabled val="1"/>
        </dgm:presLayoutVars>
      </dgm:prSet>
      <dgm:spPr/>
      <dgm:t>
        <a:bodyPr/>
        <a:lstStyle/>
        <a:p>
          <a:endParaRPr lang="en-US"/>
        </a:p>
      </dgm:t>
    </dgm:pt>
  </dgm:ptLst>
  <dgm:cxnLst>
    <dgm:cxn modelId="{0CFC05D5-30AF-4465-A447-9F9275C775C4}" srcId="{92BD90C8-64FB-406D-93B4-9633A65593D8}" destId="{7DF6F2DE-CFF3-4E26-833B-BE870410F67A}" srcOrd="1" destOrd="0" parTransId="{DFE1EC40-68AD-4259-A5BB-2F8C6115A433}" sibTransId="{B353B48B-75D7-487F-8375-7CAED8B66ABE}"/>
    <dgm:cxn modelId="{E394C573-1650-4D8F-BB8C-F80512B5C708}" type="presOf" srcId="{3703D9B0-F683-408F-8D93-E5E479914A03}" destId="{151A2407-25DF-4073-8601-F2EEB378682A}" srcOrd="0" destOrd="0" presId="urn:microsoft.com/office/officeart/2005/8/layout/vList2"/>
    <dgm:cxn modelId="{14A515C5-419F-4826-9481-64F562F238A8}" srcId="{92BD90C8-64FB-406D-93B4-9633A65593D8}" destId="{299F5B90-52AD-4653-9022-9C323B48BE81}" srcOrd="2" destOrd="0" parTransId="{4BA9836B-773C-4120-B71C-F5772B8A0AF9}" sibTransId="{45FACDCA-8EC2-4E04-A0C3-326687E96C8E}"/>
    <dgm:cxn modelId="{B91B7A2A-3EA4-46F7-AC4C-F8EF7586493E}" type="presOf" srcId="{B2B8D49F-406B-40C4-AA55-30111E246998}" destId="{4329513F-CE92-4C0F-80B1-7F0092CA1BA9}" srcOrd="0" destOrd="0" presId="urn:microsoft.com/office/officeart/2005/8/layout/vList2"/>
    <dgm:cxn modelId="{419C88D9-B1BC-4229-BDBC-2B2290B04CAA}" type="presOf" srcId="{7DF6F2DE-CFF3-4E26-833B-BE870410F67A}" destId="{55BA0A5A-CD94-43E2-8D81-051A831BCD3F}" srcOrd="0" destOrd="0" presId="urn:microsoft.com/office/officeart/2005/8/layout/vList2"/>
    <dgm:cxn modelId="{D4AA1664-FCF7-460D-9CB6-8D3DE099C0EF}" type="presOf" srcId="{299F5B90-52AD-4653-9022-9C323B48BE81}" destId="{71C25F30-B659-4785-B5F7-F49B3C108E63}" srcOrd="0" destOrd="0" presId="urn:microsoft.com/office/officeart/2005/8/layout/vList2"/>
    <dgm:cxn modelId="{05C55535-087B-4A76-9186-5A2AD01A8BE3}" srcId="{92BD90C8-64FB-406D-93B4-9633A65593D8}" destId="{B2B8D49F-406B-40C4-AA55-30111E246998}" srcOrd="3" destOrd="0" parTransId="{8B77AC49-F263-4003-A400-D278F86633F4}" sibTransId="{65B1A34D-A1C0-484C-8CFA-B1DB7BD4A3FB}"/>
    <dgm:cxn modelId="{C962DFE8-2A80-46E0-BA67-B8A64F96A500}" type="presOf" srcId="{92BD90C8-64FB-406D-93B4-9633A65593D8}" destId="{B82D534C-DF40-433A-A4C3-C9CB68B254FB}"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1BBAB780-3ED2-4A75-9DA2-5675989BEE37}" type="presParOf" srcId="{B82D534C-DF40-433A-A4C3-C9CB68B254FB}" destId="{151A2407-25DF-4073-8601-F2EEB378682A}" srcOrd="0" destOrd="0" presId="urn:microsoft.com/office/officeart/2005/8/layout/vList2"/>
    <dgm:cxn modelId="{DE5B7F5A-6648-472A-B2DE-9529EFC3515F}" type="presParOf" srcId="{B82D534C-DF40-433A-A4C3-C9CB68B254FB}" destId="{BF7DC168-B4BB-441B-A4A0-DC7EC602C47E}" srcOrd="1" destOrd="0" presId="urn:microsoft.com/office/officeart/2005/8/layout/vList2"/>
    <dgm:cxn modelId="{79C270CF-8B50-42F3-AFA4-8882BD7B9EF8}" type="presParOf" srcId="{B82D534C-DF40-433A-A4C3-C9CB68B254FB}" destId="{55BA0A5A-CD94-43E2-8D81-051A831BCD3F}" srcOrd="2" destOrd="0" presId="urn:microsoft.com/office/officeart/2005/8/layout/vList2"/>
    <dgm:cxn modelId="{0E467E1E-EAF3-43C3-B52E-44BB964C73B4}" type="presParOf" srcId="{B82D534C-DF40-433A-A4C3-C9CB68B254FB}" destId="{FAB7E16C-7672-482D-B39C-5D5117F3B4D2}" srcOrd="3" destOrd="0" presId="urn:microsoft.com/office/officeart/2005/8/layout/vList2"/>
    <dgm:cxn modelId="{0CF21639-0B59-4232-B497-0F7C94FC6E6D}" type="presParOf" srcId="{B82D534C-DF40-433A-A4C3-C9CB68B254FB}" destId="{71C25F30-B659-4785-B5F7-F49B3C108E63}" srcOrd="4" destOrd="0" presId="urn:microsoft.com/office/officeart/2005/8/layout/vList2"/>
    <dgm:cxn modelId="{4E1F9C0C-AED8-47FE-B25C-252D144F9287}" type="presParOf" srcId="{B82D534C-DF40-433A-A4C3-C9CB68B254FB}" destId="{638E487C-6D78-47BC-9CDC-C724235B09EF}" srcOrd="5" destOrd="0" presId="urn:microsoft.com/office/officeart/2005/8/layout/vList2"/>
    <dgm:cxn modelId="{31BA494D-496F-40B6-A326-E871EBD4F3FF}" type="presParOf" srcId="{B82D534C-DF40-433A-A4C3-C9CB68B254FB}" destId="{4329513F-CE92-4C0F-80B1-7F0092CA1BA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Voltaje de funcionamiento: 24 VDC.</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0482E3F7-8673-48F6-97D9-BA29F6B57D22}">
      <dgm:prSet custT="1"/>
      <dgm:spPr/>
      <dgm:t>
        <a:bodyPr/>
        <a:lstStyle/>
        <a:p>
          <a:r>
            <a:rPr lang="es-EC" sz="2000" dirty="0" smtClean="0"/>
            <a:t>Voltaje de salida: 24 VDC.</a:t>
          </a:r>
          <a:endParaRPr lang="es-EC" sz="2000" dirty="0"/>
        </a:p>
      </dgm:t>
    </dgm:pt>
    <dgm:pt modelId="{B577EEA9-07DC-414D-A346-5ED63464F944}" type="parTrans" cxnId="{DDE8D331-8911-464B-9B6D-32206685461A}">
      <dgm:prSet/>
      <dgm:spPr/>
      <dgm:t>
        <a:bodyPr/>
        <a:lstStyle/>
        <a:p>
          <a:endParaRPr lang="es-EC"/>
        </a:p>
      </dgm:t>
    </dgm:pt>
    <dgm:pt modelId="{CABC7C2E-2F43-4F0B-A751-2AFB25E179BC}" type="sibTrans" cxnId="{DDE8D331-8911-464B-9B6D-32206685461A}">
      <dgm:prSet/>
      <dgm:spPr/>
      <dgm:t>
        <a:bodyPr/>
        <a:lstStyle/>
        <a:p>
          <a:endParaRPr lang="es-EC"/>
        </a:p>
      </dgm:t>
    </dgm:pt>
    <dgm:pt modelId="{49E1E889-14F1-4CE8-8016-4123620C9DC9}">
      <dgm:prSet custT="1"/>
      <dgm:spPr/>
      <dgm:t>
        <a:bodyPr/>
        <a:lstStyle/>
        <a:p>
          <a:r>
            <a:rPr lang="es-EC" sz="2000" dirty="0" smtClean="0"/>
            <a:t>Conector DB-25.</a:t>
          </a:r>
          <a:endParaRPr lang="es-EC" sz="2000" dirty="0"/>
        </a:p>
      </dgm:t>
    </dgm:pt>
    <dgm:pt modelId="{B8805005-DEF6-4C32-9155-47E675F1B395}" type="parTrans" cxnId="{6023C503-90CC-4B20-B599-56ED4701D746}">
      <dgm:prSet/>
      <dgm:spPr/>
      <dgm:t>
        <a:bodyPr/>
        <a:lstStyle/>
        <a:p>
          <a:endParaRPr lang="es-EC"/>
        </a:p>
      </dgm:t>
    </dgm:pt>
    <dgm:pt modelId="{7BBC7FDE-461F-4B85-8F38-306B025303D0}" type="sibTrans" cxnId="{6023C503-90CC-4B20-B599-56ED4701D746}">
      <dgm:prSet/>
      <dgm:spPr/>
      <dgm:t>
        <a:bodyPr/>
        <a:lstStyle/>
        <a:p>
          <a:endParaRPr lang="es-EC"/>
        </a:p>
      </dgm:t>
    </dgm:pt>
    <dgm:pt modelId="{7E5694A6-8747-47C2-B61B-59EFAEB63CFD}">
      <dgm:prSet custT="1"/>
      <dgm:spPr/>
      <dgm:t>
        <a:bodyPr/>
        <a:lstStyle/>
        <a:p>
          <a:r>
            <a:rPr lang="es-EC" sz="2000" dirty="0" smtClean="0"/>
            <a:t>Borneras de conexión.</a:t>
          </a:r>
          <a:r>
            <a:rPr lang="es-EC" sz="2000" u="sng" dirty="0" smtClean="0"/>
            <a:t> </a:t>
          </a:r>
        </a:p>
      </dgm:t>
    </dgm:pt>
    <dgm:pt modelId="{B7745F4C-11C9-40EA-A818-95F70CCE69F6}" type="parTrans" cxnId="{1F15CAE9-A3FC-4E94-AB55-4E5DE563025B}">
      <dgm:prSet/>
      <dgm:spPr/>
      <dgm:t>
        <a:bodyPr/>
        <a:lstStyle/>
        <a:p>
          <a:endParaRPr lang="es-EC"/>
        </a:p>
      </dgm:t>
    </dgm:pt>
    <dgm:pt modelId="{05834405-B26D-492A-B246-0F6B0C899F5B}" type="sibTrans" cxnId="{1F15CAE9-A3FC-4E94-AB55-4E5DE563025B}">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353D8E3E-FA94-47F1-BBE1-F8A5BCEB86F0}" type="pres">
      <dgm:prSet presAssocID="{0482E3F7-8673-48F6-97D9-BA29F6B57D22}" presName="parentText" presStyleLbl="node1" presStyleIdx="1" presStyleCnt="4">
        <dgm:presLayoutVars>
          <dgm:chMax val="0"/>
          <dgm:bulletEnabled val="1"/>
        </dgm:presLayoutVars>
      </dgm:prSet>
      <dgm:spPr/>
      <dgm:t>
        <a:bodyPr/>
        <a:lstStyle/>
        <a:p>
          <a:endParaRPr lang="en-US"/>
        </a:p>
      </dgm:t>
    </dgm:pt>
    <dgm:pt modelId="{8364A565-BE01-444C-A685-01A6AFCD370C}" type="pres">
      <dgm:prSet presAssocID="{CABC7C2E-2F43-4F0B-A751-2AFB25E179BC}" presName="spacer" presStyleCnt="0"/>
      <dgm:spPr/>
      <dgm:t>
        <a:bodyPr/>
        <a:lstStyle/>
        <a:p>
          <a:endParaRPr lang="en-US"/>
        </a:p>
      </dgm:t>
    </dgm:pt>
    <dgm:pt modelId="{970A6A75-6711-4CC6-B540-EED55068496C}" type="pres">
      <dgm:prSet presAssocID="{49E1E889-14F1-4CE8-8016-4123620C9DC9}" presName="parentText" presStyleLbl="node1" presStyleIdx="2" presStyleCnt="4">
        <dgm:presLayoutVars>
          <dgm:chMax val="0"/>
          <dgm:bulletEnabled val="1"/>
        </dgm:presLayoutVars>
      </dgm:prSet>
      <dgm:spPr/>
      <dgm:t>
        <a:bodyPr/>
        <a:lstStyle/>
        <a:p>
          <a:endParaRPr lang="en-US"/>
        </a:p>
      </dgm:t>
    </dgm:pt>
    <dgm:pt modelId="{72F0B1F9-454A-419F-8D6F-515DE4D0EDF9}" type="pres">
      <dgm:prSet presAssocID="{7BBC7FDE-461F-4B85-8F38-306B025303D0}" presName="spacer" presStyleCnt="0"/>
      <dgm:spPr/>
      <dgm:t>
        <a:bodyPr/>
        <a:lstStyle/>
        <a:p>
          <a:endParaRPr lang="en-US"/>
        </a:p>
      </dgm:t>
    </dgm:pt>
    <dgm:pt modelId="{D97E4C92-7694-4C11-B0C2-DC326B4048FC}" type="pres">
      <dgm:prSet presAssocID="{7E5694A6-8747-47C2-B61B-59EFAEB63CFD}" presName="parentText" presStyleLbl="node1" presStyleIdx="3" presStyleCnt="4">
        <dgm:presLayoutVars>
          <dgm:chMax val="0"/>
          <dgm:bulletEnabled val="1"/>
        </dgm:presLayoutVars>
      </dgm:prSet>
      <dgm:spPr/>
      <dgm:t>
        <a:bodyPr/>
        <a:lstStyle/>
        <a:p>
          <a:endParaRPr lang="en-US"/>
        </a:p>
      </dgm:t>
    </dgm:pt>
  </dgm:ptLst>
  <dgm:cxnLst>
    <dgm:cxn modelId="{AC182416-CD73-4B3C-9B23-DD97CC217E15}" type="presOf" srcId="{3703D9B0-F683-408F-8D93-E5E479914A03}" destId="{151A2407-25DF-4073-8601-F2EEB378682A}"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1F15CAE9-A3FC-4E94-AB55-4E5DE563025B}" srcId="{92BD90C8-64FB-406D-93B4-9633A65593D8}" destId="{7E5694A6-8747-47C2-B61B-59EFAEB63CFD}" srcOrd="3" destOrd="0" parTransId="{B7745F4C-11C9-40EA-A818-95F70CCE69F6}" sibTransId="{05834405-B26D-492A-B246-0F6B0C899F5B}"/>
    <dgm:cxn modelId="{6023C503-90CC-4B20-B599-56ED4701D746}" srcId="{92BD90C8-64FB-406D-93B4-9633A65593D8}" destId="{49E1E889-14F1-4CE8-8016-4123620C9DC9}" srcOrd="2" destOrd="0" parTransId="{B8805005-DEF6-4C32-9155-47E675F1B395}" sibTransId="{7BBC7FDE-461F-4B85-8F38-306B025303D0}"/>
    <dgm:cxn modelId="{B43CD9E9-8F0C-4239-B423-C533253EEA29}" type="presOf" srcId="{0482E3F7-8673-48F6-97D9-BA29F6B57D22}" destId="{353D8E3E-FA94-47F1-BBE1-F8A5BCEB86F0}" srcOrd="0" destOrd="0" presId="urn:microsoft.com/office/officeart/2005/8/layout/vList2"/>
    <dgm:cxn modelId="{E3FEB3E6-45F4-4EEE-9BA3-911015D93B46}" type="presOf" srcId="{7E5694A6-8747-47C2-B61B-59EFAEB63CFD}" destId="{D97E4C92-7694-4C11-B0C2-DC326B4048FC}" srcOrd="0" destOrd="0" presId="urn:microsoft.com/office/officeart/2005/8/layout/vList2"/>
    <dgm:cxn modelId="{0538F922-BB0F-4C7F-AED9-0E807C1639E3}" type="presOf" srcId="{49E1E889-14F1-4CE8-8016-4123620C9DC9}" destId="{970A6A75-6711-4CC6-B540-EED55068496C}" srcOrd="0" destOrd="0" presId="urn:microsoft.com/office/officeart/2005/8/layout/vList2"/>
    <dgm:cxn modelId="{7E56825A-4807-439F-9883-3A8284F33166}" type="presOf" srcId="{92BD90C8-64FB-406D-93B4-9633A65593D8}" destId="{B82D534C-DF40-433A-A4C3-C9CB68B254FB}" srcOrd="0" destOrd="0" presId="urn:microsoft.com/office/officeart/2005/8/layout/vList2"/>
    <dgm:cxn modelId="{DDE8D331-8911-464B-9B6D-32206685461A}" srcId="{92BD90C8-64FB-406D-93B4-9633A65593D8}" destId="{0482E3F7-8673-48F6-97D9-BA29F6B57D22}" srcOrd="1" destOrd="0" parTransId="{B577EEA9-07DC-414D-A346-5ED63464F944}" sibTransId="{CABC7C2E-2F43-4F0B-A751-2AFB25E179BC}"/>
    <dgm:cxn modelId="{5F05DE89-3EAA-4D8E-9F4D-3D5C286307CA}" type="presParOf" srcId="{B82D534C-DF40-433A-A4C3-C9CB68B254FB}" destId="{151A2407-25DF-4073-8601-F2EEB378682A}" srcOrd="0" destOrd="0" presId="urn:microsoft.com/office/officeart/2005/8/layout/vList2"/>
    <dgm:cxn modelId="{CA9ED3AB-1E73-4B02-8EDB-D9ED56422552}" type="presParOf" srcId="{B82D534C-DF40-433A-A4C3-C9CB68B254FB}" destId="{BF7DC168-B4BB-441B-A4A0-DC7EC602C47E}" srcOrd="1" destOrd="0" presId="urn:microsoft.com/office/officeart/2005/8/layout/vList2"/>
    <dgm:cxn modelId="{C9C6EBCD-6C0B-4312-B56F-48756F0E4ED0}" type="presParOf" srcId="{B82D534C-DF40-433A-A4C3-C9CB68B254FB}" destId="{353D8E3E-FA94-47F1-BBE1-F8A5BCEB86F0}" srcOrd="2" destOrd="0" presId="urn:microsoft.com/office/officeart/2005/8/layout/vList2"/>
    <dgm:cxn modelId="{DD626F51-7ACA-4A49-A01F-EBADCC464603}" type="presParOf" srcId="{B82D534C-DF40-433A-A4C3-C9CB68B254FB}" destId="{8364A565-BE01-444C-A685-01A6AFCD370C}" srcOrd="3" destOrd="0" presId="urn:microsoft.com/office/officeart/2005/8/layout/vList2"/>
    <dgm:cxn modelId="{F3A9972B-D1A5-4610-AB36-ED270AC65058}" type="presParOf" srcId="{B82D534C-DF40-433A-A4C3-C9CB68B254FB}" destId="{970A6A75-6711-4CC6-B540-EED55068496C}" srcOrd="4" destOrd="0" presId="urn:microsoft.com/office/officeart/2005/8/layout/vList2"/>
    <dgm:cxn modelId="{B97BFF3B-7F2C-43E0-ADD0-7E6032E373C3}" type="presParOf" srcId="{B82D534C-DF40-433A-A4C3-C9CB68B254FB}" destId="{72F0B1F9-454A-419F-8D6F-515DE4D0EDF9}" srcOrd="5" destOrd="0" presId="urn:microsoft.com/office/officeart/2005/8/layout/vList2"/>
    <dgm:cxn modelId="{69770BDE-0C53-45C3-A79E-BF37691BD33E}" type="presParOf" srcId="{B82D534C-DF40-433A-A4C3-C9CB68B254FB}" destId="{D97E4C92-7694-4C11-B0C2-DC326B4048F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Voltajes de funcionamiento: +12 VDC, -12 VDC, GND.</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EB473C7F-645C-4A6D-A89A-90E468806DC2}">
      <dgm:prSet custT="1"/>
      <dgm:spPr/>
      <dgm:t>
        <a:bodyPr/>
        <a:lstStyle/>
        <a:p>
          <a:r>
            <a:rPr lang="es-EC" sz="2000" dirty="0" smtClean="0"/>
            <a:t>Ganancia de 10.</a:t>
          </a:r>
          <a:endParaRPr lang="es-EC" sz="2000" dirty="0"/>
        </a:p>
      </dgm:t>
    </dgm:pt>
    <dgm:pt modelId="{7BF31CF4-0EE3-42EC-AAD5-1FC5B733106C}" type="parTrans" cxnId="{F285B6B0-E03D-4735-8BF6-202CC8F82D68}">
      <dgm:prSet/>
      <dgm:spPr/>
      <dgm:t>
        <a:bodyPr/>
        <a:lstStyle/>
        <a:p>
          <a:endParaRPr lang="es-EC"/>
        </a:p>
      </dgm:t>
    </dgm:pt>
    <dgm:pt modelId="{289B75B6-55FF-4F55-A130-79796E542762}" type="sibTrans" cxnId="{F285B6B0-E03D-4735-8BF6-202CC8F82D68}">
      <dgm:prSet/>
      <dgm:spPr/>
      <dgm:t>
        <a:bodyPr/>
        <a:lstStyle/>
        <a:p>
          <a:endParaRPr lang="es-EC"/>
        </a:p>
      </dgm:t>
    </dgm:pt>
    <dgm:pt modelId="{16886A67-7D94-4E18-A228-BAA4A55CC840}">
      <dgm:prSet custT="1"/>
      <dgm:spPr/>
      <dgm:t>
        <a:bodyPr/>
        <a:lstStyle/>
        <a:p>
          <a:r>
            <a:rPr lang="es-EC" sz="2000" dirty="0" smtClean="0"/>
            <a:t>Voltaje de salida de hasta 12 VDC.</a:t>
          </a:r>
          <a:endParaRPr lang="es-EC" sz="2000" dirty="0"/>
        </a:p>
      </dgm:t>
    </dgm:pt>
    <dgm:pt modelId="{238326A7-BB58-43B6-BCFE-EBFC206DFE1F}" type="parTrans" cxnId="{32DF6AAF-FBAC-4E9A-8FBD-45B851CBE0A5}">
      <dgm:prSet/>
      <dgm:spPr/>
      <dgm:t>
        <a:bodyPr/>
        <a:lstStyle/>
        <a:p>
          <a:endParaRPr lang="es-EC"/>
        </a:p>
      </dgm:t>
    </dgm:pt>
    <dgm:pt modelId="{02121DB9-4767-4D2C-AC62-562BFF95508B}" type="sibTrans" cxnId="{32DF6AAF-FBAC-4E9A-8FBD-45B851CBE0A5}">
      <dgm:prSet/>
      <dgm:spPr/>
      <dgm:t>
        <a:bodyPr/>
        <a:lstStyle/>
        <a:p>
          <a:endParaRPr lang="es-EC"/>
        </a:p>
      </dgm:t>
    </dgm:pt>
    <dgm:pt modelId="{44FD95A4-5052-42AE-A6F9-724BF8725613}">
      <dgm:prSet custT="1"/>
      <dgm:spPr/>
      <dgm:t>
        <a:bodyPr/>
        <a:lstStyle/>
        <a:p>
          <a:r>
            <a:rPr lang="es-EC" sz="2000" u="none" dirty="0" smtClean="0"/>
            <a:t>Pines de conexión.</a:t>
          </a:r>
        </a:p>
      </dgm:t>
    </dgm:pt>
    <dgm:pt modelId="{C461F231-46BC-434A-A2F2-87F95E600955}" type="parTrans" cxnId="{1F8AF398-F764-4C54-8D59-F3EB08570486}">
      <dgm:prSet/>
      <dgm:spPr/>
      <dgm:t>
        <a:bodyPr/>
        <a:lstStyle/>
        <a:p>
          <a:endParaRPr lang="es-EC"/>
        </a:p>
      </dgm:t>
    </dgm:pt>
    <dgm:pt modelId="{981E8632-F803-4C77-8CB6-E4D38360BADC}" type="sibTrans" cxnId="{1F8AF398-F764-4C54-8D59-F3EB08570486}">
      <dgm:prSet/>
      <dgm:spPr/>
      <dgm:t>
        <a:bodyPr/>
        <a:lstStyle/>
        <a:p>
          <a:endParaRPr lang="es-EC"/>
        </a:p>
      </dgm:t>
    </dgm:pt>
    <dgm:pt modelId="{306D9CE4-E714-4C2B-9D5A-4B7EF61D6210}">
      <dgm:prSet custT="1"/>
      <dgm:spPr/>
      <dgm:t>
        <a:bodyPr/>
        <a:lstStyle/>
        <a:p>
          <a:r>
            <a:rPr lang="es-EC" sz="2000" u="none" dirty="0" smtClean="0"/>
            <a:t>AO seguidor e inversor.</a:t>
          </a:r>
        </a:p>
      </dgm:t>
    </dgm:pt>
    <dgm:pt modelId="{A4D61610-4450-4787-B4ED-EAC4A585C5C4}" type="parTrans" cxnId="{89AFCC0D-0B1E-4F8F-8A49-D948B7DBE5C1}">
      <dgm:prSet/>
      <dgm:spPr/>
      <dgm:t>
        <a:bodyPr/>
        <a:lstStyle/>
        <a:p>
          <a:endParaRPr lang="es-EC"/>
        </a:p>
      </dgm:t>
    </dgm:pt>
    <dgm:pt modelId="{10C7B9DB-556B-47FD-9D20-5AAEC0E8FD84}" type="sibTrans" cxnId="{89AFCC0D-0B1E-4F8F-8A49-D948B7DBE5C1}">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5">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A3EF636F-7729-4F6B-A7C1-A189840F2F39}" type="pres">
      <dgm:prSet presAssocID="{EB473C7F-645C-4A6D-A89A-90E468806DC2}" presName="parentText" presStyleLbl="node1" presStyleIdx="1" presStyleCnt="5">
        <dgm:presLayoutVars>
          <dgm:chMax val="0"/>
          <dgm:bulletEnabled val="1"/>
        </dgm:presLayoutVars>
      </dgm:prSet>
      <dgm:spPr/>
      <dgm:t>
        <a:bodyPr/>
        <a:lstStyle/>
        <a:p>
          <a:endParaRPr lang="en-US"/>
        </a:p>
      </dgm:t>
    </dgm:pt>
    <dgm:pt modelId="{EA4F31D6-7338-44C2-9C79-2E64030887DD}" type="pres">
      <dgm:prSet presAssocID="{289B75B6-55FF-4F55-A130-79796E542762}" presName="spacer" presStyleCnt="0"/>
      <dgm:spPr/>
      <dgm:t>
        <a:bodyPr/>
        <a:lstStyle/>
        <a:p>
          <a:endParaRPr lang="en-US"/>
        </a:p>
      </dgm:t>
    </dgm:pt>
    <dgm:pt modelId="{3F1F4511-35BE-4448-A5F4-EC37DDA6554F}" type="pres">
      <dgm:prSet presAssocID="{16886A67-7D94-4E18-A228-BAA4A55CC840}" presName="parentText" presStyleLbl="node1" presStyleIdx="2" presStyleCnt="5">
        <dgm:presLayoutVars>
          <dgm:chMax val="0"/>
          <dgm:bulletEnabled val="1"/>
        </dgm:presLayoutVars>
      </dgm:prSet>
      <dgm:spPr/>
      <dgm:t>
        <a:bodyPr/>
        <a:lstStyle/>
        <a:p>
          <a:endParaRPr lang="en-US"/>
        </a:p>
      </dgm:t>
    </dgm:pt>
    <dgm:pt modelId="{56C419AE-EEE4-43D1-8373-AF8EBCBD7B85}" type="pres">
      <dgm:prSet presAssocID="{02121DB9-4767-4D2C-AC62-562BFF95508B}" presName="spacer" presStyleCnt="0"/>
      <dgm:spPr/>
      <dgm:t>
        <a:bodyPr/>
        <a:lstStyle/>
        <a:p>
          <a:endParaRPr lang="en-US"/>
        </a:p>
      </dgm:t>
    </dgm:pt>
    <dgm:pt modelId="{CC6AA606-6C54-4319-9391-653D583F6377}" type="pres">
      <dgm:prSet presAssocID="{44FD95A4-5052-42AE-A6F9-724BF8725613}" presName="parentText" presStyleLbl="node1" presStyleIdx="3" presStyleCnt="5">
        <dgm:presLayoutVars>
          <dgm:chMax val="0"/>
          <dgm:bulletEnabled val="1"/>
        </dgm:presLayoutVars>
      </dgm:prSet>
      <dgm:spPr/>
      <dgm:t>
        <a:bodyPr/>
        <a:lstStyle/>
        <a:p>
          <a:endParaRPr lang="en-US"/>
        </a:p>
      </dgm:t>
    </dgm:pt>
    <dgm:pt modelId="{5A4CEEC9-387A-4D6D-9E53-E7253F88C5A2}" type="pres">
      <dgm:prSet presAssocID="{981E8632-F803-4C77-8CB6-E4D38360BADC}" presName="spacer" presStyleCnt="0"/>
      <dgm:spPr/>
    </dgm:pt>
    <dgm:pt modelId="{F1323FAC-F149-4C48-8A54-9829DEF012F5}" type="pres">
      <dgm:prSet presAssocID="{306D9CE4-E714-4C2B-9D5A-4B7EF61D6210}" presName="parentText" presStyleLbl="node1" presStyleIdx="4" presStyleCnt="5">
        <dgm:presLayoutVars>
          <dgm:chMax val="0"/>
          <dgm:bulletEnabled val="1"/>
        </dgm:presLayoutVars>
      </dgm:prSet>
      <dgm:spPr/>
      <dgm:t>
        <a:bodyPr/>
        <a:lstStyle/>
        <a:p>
          <a:endParaRPr lang="es-EC"/>
        </a:p>
      </dgm:t>
    </dgm:pt>
  </dgm:ptLst>
  <dgm:cxnLst>
    <dgm:cxn modelId="{9C9D9188-B75D-4555-8166-5D4171A8E9C4}" type="presOf" srcId="{16886A67-7D94-4E18-A228-BAA4A55CC840}" destId="{3F1F4511-35BE-4448-A5F4-EC37DDA6554F}" srcOrd="0" destOrd="0" presId="urn:microsoft.com/office/officeart/2005/8/layout/vList2"/>
    <dgm:cxn modelId="{F7EA0B49-B5F5-4447-9618-C0C23C700BC9}" type="presOf" srcId="{92BD90C8-64FB-406D-93B4-9633A65593D8}" destId="{B82D534C-DF40-433A-A4C3-C9CB68B254FB}"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B474DF65-46E2-4B2F-9D9F-DB930D848AC3}" type="presOf" srcId="{EB473C7F-645C-4A6D-A89A-90E468806DC2}" destId="{A3EF636F-7729-4F6B-A7C1-A189840F2F39}" srcOrd="0" destOrd="0" presId="urn:microsoft.com/office/officeart/2005/8/layout/vList2"/>
    <dgm:cxn modelId="{1F8AF398-F764-4C54-8D59-F3EB08570486}" srcId="{92BD90C8-64FB-406D-93B4-9633A65593D8}" destId="{44FD95A4-5052-42AE-A6F9-724BF8725613}" srcOrd="3" destOrd="0" parTransId="{C461F231-46BC-434A-A2F2-87F95E600955}" sibTransId="{981E8632-F803-4C77-8CB6-E4D38360BADC}"/>
    <dgm:cxn modelId="{32DF6AAF-FBAC-4E9A-8FBD-45B851CBE0A5}" srcId="{92BD90C8-64FB-406D-93B4-9633A65593D8}" destId="{16886A67-7D94-4E18-A228-BAA4A55CC840}" srcOrd="2" destOrd="0" parTransId="{238326A7-BB58-43B6-BCFE-EBFC206DFE1F}" sibTransId="{02121DB9-4767-4D2C-AC62-562BFF95508B}"/>
    <dgm:cxn modelId="{89AFCC0D-0B1E-4F8F-8A49-D948B7DBE5C1}" srcId="{92BD90C8-64FB-406D-93B4-9633A65593D8}" destId="{306D9CE4-E714-4C2B-9D5A-4B7EF61D6210}" srcOrd="4" destOrd="0" parTransId="{A4D61610-4450-4787-B4ED-EAC4A585C5C4}" sibTransId="{10C7B9DB-556B-47FD-9D20-5AAEC0E8FD84}"/>
    <dgm:cxn modelId="{4E912CA3-F43A-4A54-8FA2-CE797728B420}" type="presOf" srcId="{44FD95A4-5052-42AE-A6F9-724BF8725613}" destId="{CC6AA606-6C54-4319-9391-653D583F6377}" srcOrd="0" destOrd="0" presId="urn:microsoft.com/office/officeart/2005/8/layout/vList2"/>
    <dgm:cxn modelId="{BBEEDC79-991C-440A-BE6F-4BAB74A34C1B}" type="presOf" srcId="{306D9CE4-E714-4C2B-9D5A-4B7EF61D6210}" destId="{F1323FAC-F149-4C48-8A54-9829DEF012F5}" srcOrd="0" destOrd="0" presId="urn:microsoft.com/office/officeart/2005/8/layout/vList2"/>
    <dgm:cxn modelId="{B865DB7F-D6EA-4D03-8737-26656C0B98B5}" type="presOf" srcId="{3703D9B0-F683-408F-8D93-E5E479914A03}" destId="{151A2407-25DF-4073-8601-F2EEB378682A}" srcOrd="0" destOrd="0" presId="urn:microsoft.com/office/officeart/2005/8/layout/vList2"/>
    <dgm:cxn modelId="{F285B6B0-E03D-4735-8BF6-202CC8F82D68}" srcId="{92BD90C8-64FB-406D-93B4-9633A65593D8}" destId="{EB473C7F-645C-4A6D-A89A-90E468806DC2}" srcOrd="1" destOrd="0" parTransId="{7BF31CF4-0EE3-42EC-AAD5-1FC5B733106C}" sibTransId="{289B75B6-55FF-4F55-A130-79796E542762}"/>
    <dgm:cxn modelId="{88E0F22B-0F44-4247-BD63-F899E086FE87}" type="presParOf" srcId="{B82D534C-DF40-433A-A4C3-C9CB68B254FB}" destId="{151A2407-25DF-4073-8601-F2EEB378682A}" srcOrd="0" destOrd="0" presId="urn:microsoft.com/office/officeart/2005/8/layout/vList2"/>
    <dgm:cxn modelId="{36B7D5CD-57AA-4831-96FD-4EFFA25F894B}" type="presParOf" srcId="{B82D534C-DF40-433A-A4C3-C9CB68B254FB}" destId="{BF7DC168-B4BB-441B-A4A0-DC7EC602C47E}" srcOrd="1" destOrd="0" presId="urn:microsoft.com/office/officeart/2005/8/layout/vList2"/>
    <dgm:cxn modelId="{E8F733B2-939F-4448-B07C-AE5BD3FF1C89}" type="presParOf" srcId="{B82D534C-DF40-433A-A4C3-C9CB68B254FB}" destId="{A3EF636F-7729-4F6B-A7C1-A189840F2F39}" srcOrd="2" destOrd="0" presId="urn:microsoft.com/office/officeart/2005/8/layout/vList2"/>
    <dgm:cxn modelId="{25C0CCFF-5489-4C60-AFA2-BAD0A78C1E8F}" type="presParOf" srcId="{B82D534C-DF40-433A-A4C3-C9CB68B254FB}" destId="{EA4F31D6-7338-44C2-9C79-2E64030887DD}" srcOrd="3" destOrd="0" presId="urn:microsoft.com/office/officeart/2005/8/layout/vList2"/>
    <dgm:cxn modelId="{A1A9F46C-A02F-4BB6-A1A8-94C39761A138}" type="presParOf" srcId="{B82D534C-DF40-433A-A4C3-C9CB68B254FB}" destId="{3F1F4511-35BE-4448-A5F4-EC37DDA6554F}" srcOrd="4" destOrd="0" presId="urn:microsoft.com/office/officeart/2005/8/layout/vList2"/>
    <dgm:cxn modelId="{8635F8D2-040D-415C-8EDA-D57F6D07F126}" type="presParOf" srcId="{B82D534C-DF40-433A-A4C3-C9CB68B254FB}" destId="{56C419AE-EEE4-43D1-8373-AF8EBCBD7B85}" srcOrd="5" destOrd="0" presId="urn:microsoft.com/office/officeart/2005/8/layout/vList2"/>
    <dgm:cxn modelId="{FA9EFC8A-1BA2-4FF9-AFF3-81E8D12C7600}" type="presParOf" srcId="{B82D534C-DF40-433A-A4C3-C9CB68B254FB}" destId="{CC6AA606-6C54-4319-9391-653D583F6377}" srcOrd="6" destOrd="0" presId="urn:microsoft.com/office/officeart/2005/8/layout/vList2"/>
    <dgm:cxn modelId="{395C4FDB-5CF0-49FA-90AB-FAC70BAE715D}" type="presParOf" srcId="{B82D534C-DF40-433A-A4C3-C9CB68B254FB}" destId="{5A4CEEC9-387A-4D6D-9E53-E7253F88C5A2}" srcOrd="7" destOrd="0" presId="urn:microsoft.com/office/officeart/2005/8/layout/vList2"/>
    <dgm:cxn modelId="{821E1773-48C2-475E-9D23-49B88E011A9F}" type="presParOf" srcId="{B82D534C-DF40-433A-A4C3-C9CB68B254FB}" destId="{F1323FAC-F149-4C48-8A54-9829DEF012F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Voltajes de funcionamiento: +12 VDC, -12 VDC, GND.</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30453D2B-CC87-4BE9-93DA-BB4F09D18C65}">
      <dgm:prSet custT="1"/>
      <dgm:spPr/>
      <dgm:t>
        <a:bodyPr/>
        <a:lstStyle/>
        <a:p>
          <a:r>
            <a:rPr lang="es-EC" sz="2000" dirty="0" smtClean="0"/>
            <a:t>Conector DB-9.</a:t>
          </a:r>
          <a:endParaRPr lang="es-EC" sz="2000" dirty="0"/>
        </a:p>
      </dgm:t>
    </dgm:pt>
    <dgm:pt modelId="{EE6D660E-1BF3-4ABA-8E69-11F612794520}" type="parTrans" cxnId="{91ECC61C-DD81-4C22-866A-996BA83EA40F}">
      <dgm:prSet/>
      <dgm:spPr/>
      <dgm:t>
        <a:bodyPr/>
        <a:lstStyle/>
        <a:p>
          <a:endParaRPr lang="es-EC"/>
        </a:p>
      </dgm:t>
    </dgm:pt>
    <dgm:pt modelId="{16385F90-1E53-465B-AA55-0145489FDE48}" type="sibTrans" cxnId="{91ECC61C-DD81-4C22-866A-996BA83EA40F}">
      <dgm:prSet/>
      <dgm:spPr/>
      <dgm:t>
        <a:bodyPr/>
        <a:lstStyle/>
        <a:p>
          <a:endParaRPr lang="es-EC"/>
        </a:p>
      </dgm:t>
    </dgm:pt>
    <dgm:pt modelId="{319F5099-0739-478C-A9AA-7F6C14F5AE1A}">
      <dgm:prSet custT="1"/>
      <dgm:spPr/>
      <dgm:t>
        <a:bodyPr/>
        <a:lstStyle/>
        <a:p>
          <a:r>
            <a:rPr lang="es-EC" sz="2000" dirty="0" smtClean="0"/>
            <a:t>Voltaje de salida del encoder de hasta 5VDC.</a:t>
          </a:r>
          <a:endParaRPr lang="es-EC" sz="2000" dirty="0"/>
        </a:p>
      </dgm:t>
    </dgm:pt>
    <dgm:pt modelId="{38CE26C8-D865-4217-946E-471197DADA23}" type="parTrans" cxnId="{7D114E78-74A6-4D7E-8FBA-1135631AF0B5}">
      <dgm:prSet/>
      <dgm:spPr/>
      <dgm:t>
        <a:bodyPr/>
        <a:lstStyle/>
        <a:p>
          <a:endParaRPr lang="es-EC"/>
        </a:p>
      </dgm:t>
    </dgm:pt>
    <dgm:pt modelId="{E0D5BCD8-3BD1-457A-8294-19DAC1B3E163}" type="sibTrans" cxnId="{7D114E78-74A6-4D7E-8FBA-1135631AF0B5}">
      <dgm:prSet/>
      <dgm:spPr/>
      <dgm:t>
        <a:bodyPr/>
        <a:lstStyle/>
        <a:p>
          <a:endParaRPr lang="es-EC"/>
        </a:p>
      </dgm:t>
    </dgm:pt>
    <dgm:pt modelId="{A699C51E-D51C-4503-834B-928F3345BEB0}">
      <dgm:prSet custT="1"/>
      <dgm:spPr/>
      <dgm:t>
        <a:bodyPr/>
        <a:lstStyle/>
        <a:p>
          <a:r>
            <a:rPr lang="es-EC" sz="2000" u="none" dirty="0" smtClean="0"/>
            <a:t>2 borneras de energización.</a:t>
          </a:r>
          <a:endParaRPr lang="es-EC" sz="2000" u="none" dirty="0"/>
        </a:p>
      </dgm:t>
    </dgm:pt>
    <dgm:pt modelId="{62A0387C-6D02-4703-8CF5-C4881666376A}" type="parTrans" cxnId="{D0FBDFEB-244D-4A57-B13C-550CC90214AB}">
      <dgm:prSet/>
      <dgm:spPr/>
      <dgm:t>
        <a:bodyPr/>
        <a:lstStyle/>
        <a:p>
          <a:endParaRPr lang="es-EC"/>
        </a:p>
      </dgm:t>
    </dgm:pt>
    <dgm:pt modelId="{D3E81B9D-D4D0-4CB9-9D68-55CC84368EA1}" type="sibTrans" cxnId="{D0FBDFEB-244D-4A57-B13C-550CC90214AB}">
      <dgm:prSet/>
      <dgm:spPr/>
      <dgm:t>
        <a:bodyPr/>
        <a:lstStyle/>
        <a:p>
          <a:endParaRPr lang="es-EC"/>
        </a:p>
      </dgm:t>
    </dgm:pt>
    <dgm:pt modelId="{17A0B66E-0CD6-48FA-8E93-DFFFE1B9F130}">
      <dgm:prSet custT="1"/>
      <dgm:spPr/>
      <dgm:t>
        <a:bodyPr/>
        <a:lstStyle/>
        <a:p>
          <a:r>
            <a:rPr lang="es-EC" sz="2000" u="none" dirty="0" smtClean="0"/>
            <a:t>Provee voltaje de 5 VDC.</a:t>
          </a:r>
          <a:endParaRPr lang="es-EC" sz="2000" u="none" dirty="0"/>
        </a:p>
      </dgm:t>
    </dgm:pt>
    <dgm:pt modelId="{7A1D2F3C-4DFB-47FE-8EB3-86C300A84768}" type="parTrans" cxnId="{38B22FF3-D3AC-4E41-9B91-815E4BA905A7}">
      <dgm:prSet/>
      <dgm:spPr/>
      <dgm:t>
        <a:bodyPr/>
        <a:lstStyle/>
        <a:p>
          <a:endParaRPr lang="es-EC"/>
        </a:p>
      </dgm:t>
    </dgm:pt>
    <dgm:pt modelId="{AD26694F-B317-4A71-9BD6-CB79E4746FEC}" type="sibTrans" cxnId="{38B22FF3-D3AC-4E41-9B91-815E4BA905A7}">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5" custScaleY="145242">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7CD6A08F-BBBF-48E7-B170-BDBACABE7E64}" type="pres">
      <dgm:prSet presAssocID="{30453D2B-CC87-4BE9-93DA-BB4F09D18C65}" presName="parentText" presStyleLbl="node1" presStyleIdx="1" presStyleCnt="5">
        <dgm:presLayoutVars>
          <dgm:chMax val="0"/>
          <dgm:bulletEnabled val="1"/>
        </dgm:presLayoutVars>
      </dgm:prSet>
      <dgm:spPr/>
      <dgm:t>
        <a:bodyPr/>
        <a:lstStyle/>
        <a:p>
          <a:endParaRPr lang="en-US"/>
        </a:p>
      </dgm:t>
    </dgm:pt>
    <dgm:pt modelId="{34F9A497-BFF0-4810-88A9-35A18E0E19D8}" type="pres">
      <dgm:prSet presAssocID="{16385F90-1E53-465B-AA55-0145489FDE48}" presName="spacer" presStyleCnt="0"/>
      <dgm:spPr/>
      <dgm:t>
        <a:bodyPr/>
        <a:lstStyle/>
        <a:p>
          <a:endParaRPr lang="en-US"/>
        </a:p>
      </dgm:t>
    </dgm:pt>
    <dgm:pt modelId="{26F51E78-EAF2-45CC-809F-18E6C90B2548}" type="pres">
      <dgm:prSet presAssocID="{319F5099-0739-478C-A9AA-7F6C14F5AE1A}" presName="parentText" presStyleLbl="node1" presStyleIdx="2" presStyleCnt="5">
        <dgm:presLayoutVars>
          <dgm:chMax val="0"/>
          <dgm:bulletEnabled val="1"/>
        </dgm:presLayoutVars>
      </dgm:prSet>
      <dgm:spPr/>
      <dgm:t>
        <a:bodyPr/>
        <a:lstStyle/>
        <a:p>
          <a:endParaRPr lang="en-US"/>
        </a:p>
      </dgm:t>
    </dgm:pt>
    <dgm:pt modelId="{D0879D56-EF8D-468B-A03F-2A1E7CE2E9F8}" type="pres">
      <dgm:prSet presAssocID="{E0D5BCD8-3BD1-457A-8294-19DAC1B3E163}" presName="spacer" presStyleCnt="0"/>
      <dgm:spPr/>
      <dgm:t>
        <a:bodyPr/>
        <a:lstStyle/>
        <a:p>
          <a:endParaRPr lang="en-US"/>
        </a:p>
      </dgm:t>
    </dgm:pt>
    <dgm:pt modelId="{5F6247AE-8744-4FE8-9A18-DBA62C3A884F}" type="pres">
      <dgm:prSet presAssocID="{A699C51E-D51C-4503-834B-928F3345BEB0}" presName="parentText" presStyleLbl="node1" presStyleIdx="3" presStyleCnt="5">
        <dgm:presLayoutVars>
          <dgm:chMax val="0"/>
          <dgm:bulletEnabled val="1"/>
        </dgm:presLayoutVars>
      </dgm:prSet>
      <dgm:spPr/>
      <dgm:t>
        <a:bodyPr/>
        <a:lstStyle/>
        <a:p>
          <a:endParaRPr lang="en-US"/>
        </a:p>
      </dgm:t>
    </dgm:pt>
    <dgm:pt modelId="{1EF12C5D-728D-4A4D-89F6-E6C62D139C49}" type="pres">
      <dgm:prSet presAssocID="{D3E81B9D-D4D0-4CB9-9D68-55CC84368EA1}" presName="spacer" presStyleCnt="0"/>
      <dgm:spPr/>
    </dgm:pt>
    <dgm:pt modelId="{2F3C87B4-B82C-4E3E-AB9F-03F7BB2FDC7E}" type="pres">
      <dgm:prSet presAssocID="{17A0B66E-0CD6-48FA-8E93-DFFFE1B9F130}" presName="parentText" presStyleLbl="node1" presStyleIdx="4" presStyleCnt="5">
        <dgm:presLayoutVars>
          <dgm:chMax val="0"/>
          <dgm:bulletEnabled val="1"/>
        </dgm:presLayoutVars>
      </dgm:prSet>
      <dgm:spPr/>
      <dgm:t>
        <a:bodyPr/>
        <a:lstStyle/>
        <a:p>
          <a:endParaRPr lang="es-EC"/>
        </a:p>
      </dgm:t>
    </dgm:pt>
  </dgm:ptLst>
  <dgm:cxnLst>
    <dgm:cxn modelId="{DC13076C-E48C-48AA-853C-F2386AD1C18B}" type="presOf" srcId="{A699C51E-D51C-4503-834B-928F3345BEB0}" destId="{5F6247AE-8744-4FE8-9A18-DBA62C3A884F}"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B701A7FE-53FC-499B-8332-8B6B61C8C039}" type="presOf" srcId="{30453D2B-CC87-4BE9-93DA-BB4F09D18C65}" destId="{7CD6A08F-BBBF-48E7-B170-BDBACABE7E64}" srcOrd="0" destOrd="0" presId="urn:microsoft.com/office/officeart/2005/8/layout/vList2"/>
    <dgm:cxn modelId="{5B4D21C2-C5B2-4A1E-BB2D-63F2232E7F8F}" type="presOf" srcId="{92BD90C8-64FB-406D-93B4-9633A65593D8}" destId="{B82D534C-DF40-433A-A4C3-C9CB68B254FB}" srcOrd="0" destOrd="0" presId="urn:microsoft.com/office/officeart/2005/8/layout/vList2"/>
    <dgm:cxn modelId="{3D4D8BD5-F96B-48F2-8435-597F885CEBDE}" type="presOf" srcId="{17A0B66E-0CD6-48FA-8E93-DFFFE1B9F130}" destId="{2F3C87B4-B82C-4E3E-AB9F-03F7BB2FDC7E}" srcOrd="0" destOrd="0" presId="urn:microsoft.com/office/officeart/2005/8/layout/vList2"/>
    <dgm:cxn modelId="{C5E2070D-9AE3-4910-A915-0BDF65BB73AA}" type="presOf" srcId="{319F5099-0739-478C-A9AA-7F6C14F5AE1A}" destId="{26F51E78-EAF2-45CC-809F-18E6C90B2548}" srcOrd="0" destOrd="0" presId="urn:microsoft.com/office/officeart/2005/8/layout/vList2"/>
    <dgm:cxn modelId="{260EF441-166F-46EA-8509-304A59C715B1}" type="presOf" srcId="{3703D9B0-F683-408F-8D93-E5E479914A03}" destId="{151A2407-25DF-4073-8601-F2EEB378682A}" srcOrd="0" destOrd="0" presId="urn:microsoft.com/office/officeart/2005/8/layout/vList2"/>
    <dgm:cxn modelId="{91ECC61C-DD81-4C22-866A-996BA83EA40F}" srcId="{92BD90C8-64FB-406D-93B4-9633A65593D8}" destId="{30453D2B-CC87-4BE9-93DA-BB4F09D18C65}" srcOrd="1" destOrd="0" parTransId="{EE6D660E-1BF3-4ABA-8E69-11F612794520}" sibTransId="{16385F90-1E53-465B-AA55-0145489FDE48}"/>
    <dgm:cxn modelId="{7D114E78-74A6-4D7E-8FBA-1135631AF0B5}" srcId="{92BD90C8-64FB-406D-93B4-9633A65593D8}" destId="{319F5099-0739-478C-A9AA-7F6C14F5AE1A}" srcOrd="2" destOrd="0" parTransId="{38CE26C8-D865-4217-946E-471197DADA23}" sibTransId="{E0D5BCD8-3BD1-457A-8294-19DAC1B3E163}"/>
    <dgm:cxn modelId="{38B22FF3-D3AC-4E41-9B91-815E4BA905A7}" srcId="{92BD90C8-64FB-406D-93B4-9633A65593D8}" destId="{17A0B66E-0CD6-48FA-8E93-DFFFE1B9F130}" srcOrd="4" destOrd="0" parTransId="{7A1D2F3C-4DFB-47FE-8EB3-86C300A84768}" sibTransId="{AD26694F-B317-4A71-9BD6-CB79E4746FEC}"/>
    <dgm:cxn modelId="{D0FBDFEB-244D-4A57-B13C-550CC90214AB}" srcId="{92BD90C8-64FB-406D-93B4-9633A65593D8}" destId="{A699C51E-D51C-4503-834B-928F3345BEB0}" srcOrd="3" destOrd="0" parTransId="{62A0387C-6D02-4703-8CF5-C4881666376A}" sibTransId="{D3E81B9D-D4D0-4CB9-9D68-55CC84368EA1}"/>
    <dgm:cxn modelId="{1A904CDE-30C8-4975-90E4-50571613F72C}" type="presParOf" srcId="{B82D534C-DF40-433A-A4C3-C9CB68B254FB}" destId="{151A2407-25DF-4073-8601-F2EEB378682A}" srcOrd="0" destOrd="0" presId="urn:microsoft.com/office/officeart/2005/8/layout/vList2"/>
    <dgm:cxn modelId="{34009F9B-BBB6-493E-ACFF-6DB566FC3CBC}" type="presParOf" srcId="{B82D534C-DF40-433A-A4C3-C9CB68B254FB}" destId="{BF7DC168-B4BB-441B-A4A0-DC7EC602C47E}" srcOrd="1" destOrd="0" presId="urn:microsoft.com/office/officeart/2005/8/layout/vList2"/>
    <dgm:cxn modelId="{5B2004ED-EFB0-477E-A21A-E8D96D418513}" type="presParOf" srcId="{B82D534C-DF40-433A-A4C3-C9CB68B254FB}" destId="{7CD6A08F-BBBF-48E7-B170-BDBACABE7E64}" srcOrd="2" destOrd="0" presId="urn:microsoft.com/office/officeart/2005/8/layout/vList2"/>
    <dgm:cxn modelId="{96968048-1DD0-4E45-9796-9B027210776D}" type="presParOf" srcId="{B82D534C-DF40-433A-A4C3-C9CB68B254FB}" destId="{34F9A497-BFF0-4810-88A9-35A18E0E19D8}" srcOrd="3" destOrd="0" presId="urn:microsoft.com/office/officeart/2005/8/layout/vList2"/>
    <dgm:cxn modelId="{7FFBE2CC-7CED-4501-9A28-A6914A540821}" type="presParOf" srcId="{B82D534C-DF40-433A-A4C3-C9CB68B254FB}" destId="{26F51E78-EAF2-45CC-809F-18E6C90B2548}" srcOrd="4" destOrd="0" presId="urn:microsoft.com/office/officeart/2005/8/layout/vList2"/>
    <dgm:cxn modelId="{C56646DB-202F-4903-A896-9BC54FADA451}" type="presParOf" srcId="{B82D534C-DF40-433A-A4C3-C9CB68B254FB}" destId="{D0879D56-EF8D-468B-A03F-2A1E7CE2E9F8}" srcOrd="5" destOrd="0" presId="urn:microsoft.com/office/officeart/2005/8/layout/vList2"/>
    <dgm:cxn modelId="{A4B5EC79-1262-407F-9BDC-71CEC959A317}" type="presParOf" srcId="{B82D534C-DF40-433A-A4C3-C9CB68B254FB}" destId="{5F6247AE-8744-4FE8-9A18-DBA62C3A884F}" srcOrd="6" destOrd="0" presId="urn:microsoft.com/office/officeart/2005/8/layout/vList2"/>
    <dgm:cxn modelId="{4B1868C4-941E-463D-92D0-7C875971738F}" type="presParOf" srcId="{B82D534C-DF40-433A-A4C3-C9CB68B254FB}" destId="{1EF12C5D-728D-4A4D-89F6-E6C62D139C49}" srcOrd="7" destOrd="0" presId="urn:microsoft.com/office/officeart/2005/8/layout/vList2"/>
    <dgm:cxn modelId="{28E8A7D1-103B-483B-9334-14D8A87C8AD5}" type="presParOf" srcId="{B82D534C-DF40-433A-A4C3-C9CB68B254FB}" destId="{2F3C87B4-B82C-4E3E-AB9F-03F7BB2FDC7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Conector DB-25.</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4A1E974E-408F-4F24-8170-F872EA290C53}">
      <dgm:prSet custT="1"/>
      <dgm:spPr/>
      <dgm:t>
        <a:bodyPr/>
        <a:lstStyle/>
        <a:p>
          <a:r>
            <a:rPr lang="es-EC" sz="2000" dirty="0" smtClean="0"/>
            <a:t>6 </a:t>
          </a:r>
          <a:r>
            <a:rPr lang="es-EC" sz="2000" dirty="0" err="1" smtClean="0"/>
            <a:t>optoacopladores</a:t>
          </a:r>
          <a:r>
            <a:rPr lang="es-EC" sz="2000" dirty="0" smtClean="0"/>
            <a:t>.</a:t>
          </a:r>
          <a:endParaRPr lang="es-EC" sz="2000" dirty="0"/>
        </a:p>
      </dgm:t>
    </dgm:pt>
    <dgm:pt modelId="{66D5006D-7F39-497A-88E2-7A256967F66E}" type="parTrans" cxnId="{1D12DCF0-5206-48F6-92F5-F184BE47F889}">
      <dgm:prSet/>
      <dgm:spPr/>
      <dgm:t>
        <a:bodyPr/>
        <a:lstStyle/>
        <a:p>
          <a:endParaRPr lang="es-EC"/>
        </a:p>
      </dgm:t>
    </dgm:pt>
    <dgm:pt modelId="{D93EAEDD-74E7-4F59-BAAA-B392DA308C3F}" type="sibTrans" cxnId="{1D12DCF0-5206-48F6-92F5-F184BE47F889}">
      <dgm:prSet/>
      <dgm:spPr/>
      <dgm:t>
        <a:bodyPr/>
        <a:lstStyle/>
        <a:p>
          <a:endParaRPr lang="es-EC"/>
        </a:p>
      </dgm:t>
    </dgm:pt>
    <dgm:pt modelId="{0016CF7D-EA5B-43E9-95DC-4F50A2CAF081}">
      <dgm:prSet custT="1"/>
      <dgm:spPr/>
      <dgm:t>
        <a:bodyPr/>
        <a:lstStyle/>
        <a:p>
          <a:r>
            <a:rPr lang="es-EC" sz="2000" dirty="0" smtClean="0"/>
            <a:t>2 relés.</a:t>
          </a:r>
          <a:endParaRPr lang="es-EC" sz="2000" dirty="0"/>
        </a:p>
      </dgm:t>
    </dgm:pt>
    <dgm:pt modelId="{E9DE1B6E-AAB2-46E9-9135-2D9C57CDDE7D}" type="parTrans" cxnId="{629C0B31-33A2-40F9-B130-E4B50CD234F1}">
      <dgm:prSet/>
      <dgm:spPr/>
      <dgm:t>
        <a:bodyPr/>
        <a:lstStyle/>
        <a:p>
          <a:endParaRPr lang="es-EC"/>
        </a:p>
      </dgm:t>
    </dgm:pt>
    <dgm:pt modelId="{6725C62C-32B4-40B5-88B0-7D15DFEE1858}" type="sibTrans" cxnId="{629C0B31-33A2-40F9-B130-E4B50CD234F1}">
      <dgm:prSet/>
      <dgm:spPr/>
      <dgm:t>
        <a:bodyPr/>
        <a:lstStyle/>
        <a:p>
          <a:endParaRPr lang="es-EC"/>
        </a:p>
      </dgm:t>
    </dgm:pt>
    <dgm:pt modelId="{1F98EC7D-BE63-4036-8D68-D18858DBF72C}">
      <dgm:prSet custT="1"/>
      <dgm:spPr/>
      <dgm:t>
        <a:bodyPr/>
        <a:lstStyle/>
        <a:p>
          <a:r>
            <a:rPr lang="es-EC" sz="2000" dirty="0" smtClean="0"/>
            <a:t>1 borneras de energización.</a:t>
          </a:r>
          <a:endParaRPr lang="es-EC" sz="2000" dirty="0"/>
        </a:p>
      </dgm:t>
    </dgm:pt>
    <dgm:pt modelId="{1CB9BCD7-07A5-41E0-BEAA-CA9CD29936ED}" type="parTrans" cxnId="{19119A31-D730-4385-AB4D-4F7298B3A6D5}">
      <dgm:prSet/>
      <dgm:spPr/>
      <dgm:t>
        <a:bodyPr/>
        <a:lstStyle/>
        <a:p>
          <a:endParaRPr lang="es-EC"/>
        </a:p>
      </dgm:t>
    </dgm:pt>
    <dgm:pt modelId="{CDB2F165-FAC9-4CB4-91C6-F39F3BAB84D3}" type="sibTrans" cxnId="{19119A31-D730-4385-AB4D-4F7298B3A6D5}">
      <dgm:prSet/>
      <dgm:spPr/>
      <dgm:t>
        <a:bodyPr/>
        <a:lstStyle/>
        <a:p>
          <a:endParaRPr lang="es-EC"/>
        </a:p>
      </dgm:t>
    </dgm:pt>
    <dgm:pt modelId="{B79D04A0-1FFA-4F68-8CB3-917FBFD31AB7}">
      <dgm:prSet custT="1"/>
      <dgm:spPr/>
      <dgm:t>
        <a:bodyPr/>
        <a:lstStyle/>
        <a:p>
          <a:r>
            <a:rPr lang="es-EC" sz="2000" dirty="0" smtClean="0"/>
            <a:t>Pines de conexión.</a:t>
          </a:r>
          <a:endParaRPr lang="es-EC" sz="2000" u="sng" dirty="0"/>
        </a:p>
      </dgm:t>
    </dgm:pt>
    <dgm:pt modelId="{52B5B3C1-997A-4637-ADE5-75645D5654C2}" type="parTrans" cxnId="{BB682880-F490-4705-8C4C-443BEFF9EABF}">
      <dgm:prSet/>
      <dgm:spPr/>
      <dgm:t>
        <a:bodyPr/>
        <a:lstStyle/>
        <a:p>
          <a:endParaRPr lang="es-EC"/>
        </a:p>
      </dgm:t>
    </dgm:pt>
    <dgm:pt modelId="{7997F3B4-3F68-4C58-942F-573E17A1398A}" type="sibTrans" cxnId="{BB682880-F490-4705-8C4C-443BEFF9EABF}">
      <dgm:prSet/>
      <dgm:spPr/>
      <dgm:t>
        <a:bodyPr/>
        <a:lstStyle/>
        <a:p>
          <a:endParaRPr lang="es-EC"/>
        </a:p>
      </dgm:t>
    </dgm:pt>
    <dgm:pt modelId="{A1603677-DF18-4946-8835-0C856E4066DD}">
      <dgm:prSet custT="1"/>
      <dgm:spPr/>
      <dgm:t>
        <a:bodyPr/>
        <a:lstStyle/>
        <a:p>
          <a:r>
            <a:rPr lang="es-EC" sz="2000" smtClean="0"/>
            <a:t>2 </a:t>
          </a:r>
          <a:r>
            <a:rPr lang="es-EC" sz="2000" dirty="0" smtClean="0"/>
            <a:t>diodos 1N4148.</a:t>
          </a:r>
          <a:endParaRPr lang="es-EC" sz="2000" dirty="0"/>
        </a:p>
      </dgm:t>
    </dgm:pt>
    <dgm:pt modelId="{83786F60-D5CF-432A-8CFF-C88827E9ED96}" type="parTrans" cxnId="{05AA2059-295D-49CD-B247-65DC1B97D824}">
      <dgm:prSet/>
      <dgm:spPr/>
      <dgm:t>
        <a:bodyPr/>
        <a:lstStyle/>
        <a:p>
          <a:endParaRPr lang="es-EC"/>
        </a:p>
      </dgm:t>
    </dgm:pt>
    <dgm:pt modelId="{164BCB49-53AF-4C63-82C9-16AA406117C3}" type="sibTrans" cxnId="{05AA2059-295D-49CD-B247-65DC1B97D824}">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6">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5A49D15C-DA1F-4F4E-91FA-5D2D2B7F3BE1}" type="pres">
      <dgm:prSet presAssocID="{4A1E974E-408F-4F24-8170-F872EA290C53}" presName="parentText" presStyleLbl="node1" presStyleIdx="1" presStyleCnt="6">
        <dgm:presLayoutVars>
          <dgm:chMax val="0"/>
          <dgm:bulletEnabled val="1"/>
        </dgm:presLayoutVars>
      </dgm:prSet>
      <dgm:spPr/>
      <dgm:t>
        <a:bodyPr/>
        <a:lstStyle/>
        <a:p>
          <a:endParaRPr lang="en-US"/>
        </a:p>
      </dgm:t>
    </dgm:pt>
    <dgm:pt modelId="{C12EB316-79FD-4AAE-AB44-2A04EDC1C79C}" type="pres">
      <dgm:prSet presAssocID="{D93EAEDD-74E7-4F59-BAAA-B392DA308C3F}" presName="spacer" presStyleCnt="0"/>
      <dgm:spPr/>
      <dgm:t>
        <a:bodyPr/>
        <a:lstStyle/>
        <a:p>
          <a:endParaRPr lang="en-US"/>
        </a:p>
      </dgm:t>
    </dgm:pt>
    <dgm:pt modelId="{105AD422-C4C4-47F0-AAA8-06A904B6FB12}" type="pres">
      <dgm:prSet presAssocID="{0016CF7D-EA5B-43E9-95DC-4F50A2CAF081}" presName="parentText" presStyleLbl="node1" presStyleIdx="2" presStyleCnt="6">
        <dgm:presLayoutVars>
          <dgm:chMax val="0"/>
          <dgm:bulletEnabled val="1"/>
        </dgm:presLayoutVars>
      </dgm:prSet>
      <dgm:spPr/>
      <dgm:t>
        <a:bodyPr/>
        <a:lstStyle/>
        <a:p>
          <a:endParaRPr lang="en-US"/>
        </a:p>
      </dgm:t>
    </dgm:pt>
    <dgm:pt modelId="{19BABC6C-A114-4E7F-B31A-C822E8133359}" type="pres">
      <dgm:prSet presAssocID="{6725C62C-32B4-40B5-88B0-7D15DFEE1858}" presName="spacer" presStyleCnt="0"/>
      <dgm:spPr/>
      <dgm:t>
        <a:bodyPr/>
        <a:lstStyle/>
        <a:p>
          <a:endParaRPr lang="en-US"/>
        </a:p>
      </dgm:t>
    </dgm:pt>
    <dgm:pt modelId="{6255CFE0-D47A-4E9F-A905-25D1704D3223}" type="pres">
      <dgm:prSet presAssocID="{A1603677-DF18-4946-8835-0C856E4066DD}" presName="parentText" presStyleLbl="node1" presStyleIdx="3" presStyleCnt="6">
        <dgm:presLayoutVars>
          <dgm:chMax val="0"/>
          <dgm:bulletEnabled val="1"/>
        </dgm:presLayoutVars>
      </dgm:prSet>
      <dgm:spPr/>
      <dgm:t>
        <a:bodyPr/>
        <a:lstStyle/>
        <a:p>
          <a:endParaRPr lang="es-EC"/>
        </a:p>
      </dgm:t>
    </dgm:pt>
    <dgm:pt modelId="{78A0954A-5BE1-4EFF-A56F-E979BCBAEC48}" type="pres">
      <dgm:prSet presAssocID="{164BCB49-53AF-4C63-82C9-16AA406117C3}" presName="spacer" presStyleCnt="0"/>
      <dgm:spPr/>
    </dgm:pt>
    <dgm:pt modelId="{D773B7C6-7991-438B-81D1-670D9F8A8DBD}" type="pres">
      <dgm:prSet presAssocID="{1F98EC7D-BE63-4036-8D68-D18858DBF72C}" presName="parentText" presStyleLbl="node1" presStyleIdx="4" presStyleCnt="6">
        <dgm:presLayoutVars>
          <dgm:chMax val="0"/>
          <dgm:bulletEnabled val="1"/>
        </dgm:presLayoutVars>
      </dgm:prSet>
      <dgm:spPr/>
      <dgm:t>
        <a:bodyPr/>
        <a:lstStyle/>
        <a:p>
          <a:endParaRPr lang="en-US"/>
        </a:p>
      </dgm:t>
    </dgm:pt>
    <dgm:pt modelId="{1B8F1E29-79BD-47E1-B785-8FEC12F32D84}" type="pres">
      <dgm:prSet presAssocID="{CDB2F165-FAC9-4CB4-91C6-F39F3BAB84D3}" presName="spacer" presStyleCnt="0"/>
      <dgm:spPr/>
      <dgm:t>
        <a:bodyPr/>
        <a:lstStyle/>
        <a:p>
          <a:endParaRPr lang="en-US"/>
        </a:p>
      </dgm:t>
    </dgm:pt>
    <dgm:pt modelId="{9E6157BA-24F3-44FC-AF3B-AA32E2A66FB9}" type="pres">
      <dgm:prSet presAssocID="{B79D04A0-1FFA-4F68-8CB3-917FBFD31AB7}" presName="parentText" presStyleLbl="node1" presStyleIdx="5" presStyleCnt="6">
        <dgm:presLayoutVars>
          <dgm:chMax val="0"/>
          <dgm:bulletEnabled val="1"/>
        </dgm:presLayoutVars>
      </dgm:prSet>
      <dgm:spPr/>
      <dgm:t>
        <a:bodyPr/>
        <a:lstStyle/>
        <a:p>
          <a:endParaRPr lang="en-US"/>
        </a:p>
      </dgm:t>
    </dgm:pt>
  </dgm:ptLst>
  <dgm:cxnLst>
    <dgm:cxn modelId="{BB682880-F490-4705-8C4C-443BEFF9EABF}" srcId="{92BD90C8-64FB-406D-93B4-9633A65593D8}" destId="{B79D04A0-1FFA-4F68-8CB3-917FBFD31AB7}" srcOrd="5" destOrd="0" parTransId="{52B5B3C1-997A-4637-ADE5-75645D5654C2}" sibTransId="{7997F3B4-3F68-4C58-942F-573E17A1398A}"/>
    <dgm:cxn modelId="{3A50245C-F920-4627-BE5A-DDB554210F33}" srcId="{92BD90C8-64FB-406D-93B4-9633A65593D8}" destId="{3703D9B0-F683-408F-8D93-E5E479914A03}" srcOrd="0" destOrd="0" parTransId="{990B298D-FB3B-450B-A05D-210199996E61}" sibTransId="{8CAD578F-F80A-44B9-B8B4-4C16F79E2F05}"/>
    <dgm:cxn modelId="{1223AE3D-31CC-4471-B7AA-D8B22BF4DA4F}" type="presOf" srcId="{B79D04A0-1FFA-4F68-8CB3-917FBFD31AB7}" destId="{9E6157BA-24F3-44FC-AF3B-AA32E2A66FB9}" srcOrd="0" destOrd="0" presId="urn:microsoft.com/office/officeart/2005/8/layout/vList2"/>
    <dgm:cxn modelId="{05AA2059-295D-49CD-B247-65DC1B97D824}" srcId="{92BD90C8-64FB-406D-93B4-9633A65593D8}" destId="{A1603677-DF18-4946-8835-0C856E4066DD}" srcOrd="3" destOrd="0" parTransId="{83786F60-D5CF-432A-8CFF-C88827E9ED96}" sibTransId="{164BCB49-53AF-4C63-82C9-16AA406117C3}"/>
    <dgm:cxn modelId="{3FB73FDF-150B-4A51-9FE5-89C7D7E365C7}" type="presOf" srcId="{A1603677-DF18-4946-8835-0C856E4066DD}" destId="{6255CFE0-D47A-4E9F-A905-25D1704D3223}" srcOrd="0" destOrd="0" presId="urn:microsoft.com/office/officeart/2005/8/layout/vList2"/>
    <dgm:cxn modelId="{1D12DCF0-5206-48F6-92F5-F184BE47F889}" srcId="{92BD90C8-64FB-406D-93B4-9633A65593D8}" destId="{4A1E974E-408F-4F24-8170-F872EA290C53}" srcOrd="1" destOrd="0" parTransId="{66D5006D-7F39-497A-88E2-7A256967F66E}" sibTransId="{D93EAEDD-74E7-4F59-BAAA-B392DA308C3F}"/>
    <dgm:cxn modelId="{D898C67E-DF2C-4F6E-B80F-8C6379D65560}" type="presOf" srcId="{4A1E974E-408F-4F24-8170-F872EA290C53}" destId="{5A49D15C-DA1F-4F4E-91FA-5D2D2B7F3BE1}" srcOrd="0" destOrd="0" presId="urn:microsoft.com/office/officeart/2005/8/layout/vList2"/>
    <dgm:cxn modelId="{57291C3A-9C2A-411B-9C2F-3700450B7C9B}" type="presOf" srcId="{1F98EC7D-BE63-4036-8D68-D18858DBF72C}" destId="{D773B7C6-7991-438B-81D1-670D9F8A8DBD}" srcOrd="0" destOrd="0" presId="urn:microsoft.com/office/officeart/2005/8/layout/vList2"/>
    <dgm:cxn modelId="{20C9A19C-68B6-4F33-99C9-EA529FDE99C7}" type="presOf" srcId="{3703D9B0-F683-408F-8D93-E5E479914A03}" destId="{151A2407-25DF-4073-8601-F2EEB378682A}" srcOrd="0" destOrd="0" presId="urn:microsoft.com/office/officeart/2005/8/layout/vList2"/>
    <dgm:cxn modelId="{19119A31-D730-4385-AB4D-4F7298B3A6D5}" srcId="{92BD90C8-64FB-406D-93B4-9633A65593D8}" destId="{1F98EC7D-BE63-4036-8D68-D18858DBF72C}" srcOrd="4" destOrd="0" parTransId="{1CB9BCD7-07A5-41E0-BEAA-CA9CD29936ED}" sibTransId="{CDB2F165-FAC9-4CB4-91C6-F39F3BAB84D3}"/>
    <dgm:cxn modelId="{629C0B31-33A2-40F9-B130-E4B50CD234F1}" srcId="{92BD90C8-64FB-406D-93B4-9633A65593D8}" destId="{0016CF7D-EA5B-43E9-95DC-4F50A2CAF081}" srcOrd="2" destOrd="0" parTransId="{E9DE1B6E-AAB2-46E9-9135-2D9C57CDDE7D}" sibTransId="{6725C62C-32B4-40B5-88B0-7D15DFEE1858}"/>
    <dgm:cxn modelId="{08E0ABED-B447-48E1-BA8D-689F0470CF92}" type="presOf" srcId="{0016CF7D-EA5B-43E9-95DC-4F50A2CAF081}" destId="{105AD422-C4C4-47F0-AAA8-06A904B6FB12}" srcOrd="0" destOrd="0" presId="urn:microsoft.com/office/officeart/2005/8/layout/vList2"/>
    <dgm:cxn modelId="{030DA657-34D5-4027-B31E-01BDFFDFFF41}" type="presOf" srcId="{92BD90C8-64FB-406D-93B4-9633A65593D8}" destId="{B82D534C-DF40-433A-A4C3-C9CB68B254FB}" srcOrd="0" destOrd="0" presId="urn:microsoft.com/office/officeart/2005/8/layout/vList2"/>
    <dgm:cxn modelId="{62E1E925-04E9-436F-B8A9-2AABF83CDE24}" type="presParOf" srcId="{B82D534C-DF40-433A-A4C3-C9CB68B254FB}" destId="{151A2407-25DF-4073-8601-F2EEB378682A}" srcOrd="0" destOrd="0" presId="urn:microsoft.com/office/officeart/2005/8/layout/vList2"/>
    <dgm:cxn modelId="{BE10D679-4BD8-47ED-8214-2CAE26B7B639}" type="presParOf" srcId="{B82D534C-DF40-433A-A4C3-C9CB68B254FB}" destId="{BF7DC168-B4BB-441B-A4A0-DC7EC602C47E}" srcOrd="1" destOrd="0" presId="urn:microsoft.com/office/officeart/2005/8/layout/vList2"/>
    <dgm:cxn modelId="{9000F30B-4D97-4F40-8094-547C83B471AE}" type="presParOf" srcId="{B82D534C-DF40-433A-A4C3-C9CB68B254FB}" destId="{5A49D15C-DA1F-4F4E-91FA-5D2D2B7F3BE1}" srcOrd="2" destOrd="0" presId="urn:microsoft.com/office/officeart/2005/8/layout/vList2"/>
    <dgm:cxn modelId="{A850134D-1CC0-4F21-9389-71D4E5AF498D}" type="presParOf" srcId="{B82D534C-DF40-433A-A4C3-C9CB68B254FB}" destId="{C12EB316-79FD-4AAE-AB44-2A04EDC1C79C}" srcOrd="3" destOrd="0" presId="urn:microsoft.com/office/officeart/2005/8/layout/vList2"/>
    <dgm:cxn modelId="{53C53C55-EBB9-4A76-9857-62A3B5EEA3F4}" type="presParOf" srcId="{B82D534C-DF40-433A-A4C3-C9CB68B254FB}" destId="{105AD422-C4C4-47F0-AAA8-06A904B6FB12}" srcOrd="4" destOrd="0" presId="urn:microsoft.com/office/officeart/2005/8/layout/vList2"/>
    <dgm:cxn modelId="{72D69078-AAA9-4707-9E64-A03FBBE8ACC7}" type="presParOf" srcId="{B82D534C-DF40-433A-A4C3-C9CB68B254FB}" destId="{19BABC6C-A114-4E7F-B31A-C822E8133359}" srcOrd="5" destOrd="0" presId="urn:microsoft.com/office/officeart/2005/8/layout/vList2"/>
    <dgm:cxn modelId="{936C9739-3373-40F1-AFDA-88C3F13CBB7F}" type="presParOf" srcId="{B82D534C-DF40-433A-A4C3-C9CB68B254FB}" destId="{6255CFE0-D47A-4E9F-A905-25D1704D3223}" srcOrd="6" destOrd="0" presId="urn:microsoft.com/office/officeart/2005/8/layout/vList2"/>
    <dgm:cxn modelId="{0690081C-23D3-4357-86B1-30058439E284}" type="presParOf" srcId="{B82D534C-DF40-433A-A4C3-C9CB68B254FB}" destId="{78A0954A-5BE1-4EFF-A56F-E979BCBAEC48}" srcOrd="7" destOrd="0" presId="urn:microsoft.com/office/officeart/2005/8/layout/vList2"/>
    <dgm:cxn modelId="{91244383-EA31-4A8E-A159-936E3E2C0F28}" type="presParOf" srcId="{B82D534C-DF40-433A-A4C3-C9CB68B254FB}" destId="{D773B7C6-7991-438B-81D1-670D9F8A8DBD}" srcOrd="8" destOrd="0" presId="urn:microsoft.com/office/officeart/2005/8/layout/vList2"/>
    <dgm:cxn modelId="{D7F40301-3A16-4C4C-B9C4-0C40CB6AA16D}" type="presParOf" srcId="{B82D534C-DF40-433A-A4C3-C9CB68B254FB}" destId="{1B8F1E29-79BD-47E1-B785-8FEC12F32D84}" srcOrd="9" destOrd="0" presId="urn:microsoft.com/office/officeart/2005/8/layout/vList2"/>
    <dgm:cxn modelId="{905994B2-44DE-478C-B4FB-5CC31787E84E}" type="presParOf" srcId="{B82D534C-DF40-433A-A4C3-C9CB68B254FB}" destId="{9E6157BA-24F3-44FC-AF3B-AA32E2A66FB9}"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2 Conectores DB-25.</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48DA18E9-A747-4793-A54F-88F19983B5F0}">
      <dgm:prSet custT="1"/>
      <dgm:spPr/>
      <dgm:t>
        <a:bodyPr/>
        <a:lstStyle/>
        <a:p>
          <a:r>
            <a:rPr lang="es-EC" sz="2000" dirty="0" smtClean="0"/>
            <a:t>Pines de conexión.</a:t>
          </a:r>
          <a:endParaRPr lang="es-EC" sz="2000" dirty="0"/>
        </a:p>
      </dgm:t>
    </dgm:pt>
    <dgm:pt modelId="{87F536A8-27D7-4563-9269-DD0C1F5D37CF}" type="parTrans" cxnId="{BE2EB905-05A5-4CCD-A0E1-68FB7AC0AF3D}">
      <dgm:prSet/>
      <dgm:spPr/>
      <dgm:t>
        <a:bodyPr/>
        <a:lstStyle/>
        <a:p>
          <a:endParaRPr lang="es-EC"/>
        </a:p>
      </dgm:t>
    </dgm:pt>
    <dgm:pt modelId="{6BAE00EC-4CA0-4CE7-9E06-934BCF2826CE}" type="sibTrans" cxnId="{BE2EB905-05A5-4CCD-A0E1-68FB7AC0AF3D}">
      <dgm:prSet/>
      <dgm:spPr/>
      <dgm:t>
        <a:bodyPr/>
        <a:lstStyle/>
        <a:p>
          <a:endParaRPr lang="es-EC"/>
        </a:p>
      </dgm:t>
    </dgm:pt>
    <dgm:pt modelId="{42D2C874-AC9C-409D-83A0-74CEB7BEB02C}">
      <dgm:prSet custT="1"/>
      <dgm:spPr/>
      <dgm:t>
        <a:bodyPr/>
        <a:lstStyle/>
        <a:p>
          <a:r>
            <a:rPr lang="es-EC" sz="2000" dirty="0" smtClean="0"/>
            <a:t>2 Integrados LTC1063.</a:t>
          </a:r>
          <a:endParaRPr lang="es-EC" sz="2000" dirty="0"/>
        </a:p>
      </dgm:t>
    </dgm:pt>
    <dgm:pt modelId="{11B553D9-4B2B-4488-9928-1E8A60841DA4}" type="parTrans" cxnId="{0F64CD7D-39AF-4CF7-B6DD-7FC5CC78D335}">
      <dgm:prSet/>
      <dgm:spPr/>
      <dgm:t>
        <a:bodyPr/>
        <a:lstStyle/>
        <a:p>
          <a:endParaRPr lang="es-EC"/>
        </a:p>
      </dgm:t>
    </dgm:pt>
    <dgm:pt modelId="{9FE60D0D-7472-423C-9398-38E3BAE3515C}" type="sibTrans" cxnId="{0F64CD7D-39AF-4CF7-B6DD-7FC5CC78D335}">
      <dgm:prSet/>
      <dgm:spPr/>
      <dgm:t>
        <a:bodyPr/>
        <a:lstStyle/>
        <a:p>
          <a:endParaRPr lang="es-EC"/>
        </a:p>
      </dgm:t>
    </dgm:pt>
    <dgm:pt modelId="{F0BB81A5-52B9-48EB-AB02-593C0A7C8907}">
      <dgm:prSet custT="1"/>
      <dgm:spPr/>
      <dgm:t>
        <a:bodyPr/>
        <a:lstStyle/>
        <a:p>
          <a:r>
            <a:rPr lang="es-EC" sz="2000" dirty="0" smtClean="0"/>
            <a:t>Energización mediante +12V, -12V y Tierra.</a:t>
          </a:r>
          <a:endParaRPr lang="es-EC" sz="2000" u="sng" dirty="0" smtClean="0"/>
        </a:p>
      </dgm:t>
    </dgm:pt>
    <dgm:pt modelId="{6CEE0519-70B6-47B3-A306-2E1E4FB1E252}" type="parTrans" cxnId="{9FC68862-F483-43C7-B169-A1D90DCF48AC}">
      <dgm:prSet/>
      <dgm:spPr/>
      <dgm:t>
        <a:bodyPr/>
        <a:lstStyle/>
        <a:p>
          <a:endParaRPr lang="es-EC"/>
        </a:p>
      </dgm:t>
    </dgm:pt>
    <dgm:pt modelId="{639D676D-2389-4829-BAE1-A62F48D3F039}" type="sibTrans" cxnId="{9FC68862-F483-43C7-B169-A1D90DCF48AC}">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E975C076-EA1D-4B45-8199-6631B12ADC62}" type="pres">
      <dgm:prSet presAssocID="{48DA18E9-A747-4793-A54F-88F19983B5F0}" presName="parentText" presStyleLbl="node1" presStyleIdx="1" presStyleCnt="4">
        <dgm:presLayoutVars>
          <dgm:chMax val="0"/>
          <dgm:bulletEnabled val="1"/>
        </dgm:presLayoutVars>
      </dgm:prSet>
      <dgm:spPr/>
      <dgm:t>
        <a:bodyPr/>
        <a:lstStyle/>
        <a:p>
          <a:endParaRPr lang="en-US"/>
        </a:p>
      </dgm:t>
    </dgm:pt>
    <dgm:pt modelId="{2FDFA142-385D-4FB7-BBF6-4B3F542EC4B3}" type="pres">
      <dgm:prSet presAssocID="{6BAE00EC-4CA0-4CE7-9E06-934BCF2826CE}" presName="spacer" presStyleCnt="0"/>
      <dgm:spPr/>
      <dgm:t>
        <a:bodyPr/>
        <a:lstStyle/>
        <a:p>
          <a:endParaRPr lang="en-US"/>
        </a:p>
      </dgm:t>
    </dgm:pt>
    <dgm:pt modelId="{742AD4FE-999A-41B7-9D44-32F0F6674042}" type="pres">
      <dgm:prSet presAssocID="{42D2C874-AC9C-409D-83A0-74CEB7BEB02C}" presName="parentText" presStyleLbl="node1" presStyleIdx="2" presStyleCnt="4">
        <dgm:presLayoutVars>
          <dgm:chMax val="0"/>
          <dgm:bulletEnabled val="1"/>
        </dgm:presLayoutVars>
      </dgm:prSet>
      <dgm:spPr/>
      <dgm:t>
        <a:bodyPr/>
        <a:lstStyle/>
        <a:p>
          <a:endParaRPr lang="en-US"/>
        </a:p>
      </dgm:t>
    </dgm:pt>
    <dgm:pt modelId="{9585A73D-C1F2-4788-8342-1E43E63A6F49}" type="pres">
      <dgm:prSet presAssocID="{9FE60D0D-7472-423C-9398-38E3BAE3515C}" presName="spacer" presStyleCnt="0"/>
      <dgm:spPr/>
      <dgm:t>
        <a:bodyPr/>
        <a:lstStyle/>
        <a:p>
          <a:endParaRPr lang="en-US"/>
        </a:p>
      </dgm:t>
    </dgm:pt>
    <dgm:pt modelId="{D85543FB-42ED-40D2-8F4C-1D9E84C2EC55}" type="pres">
      <dgm:prSet presAssocID="{F0BB81A5-52B9-48EB-AB02-593C0A7C8907}" presName="parentText" presStyleLbl="node1" presStyleIdx="3" presStyleCnt="4">
        <dgm:presLayoutVars>
          <dgm:chMax val="0"/>
          <dgm:bulletEnabled val="1"/>
        </dgm:presLayoutVars>
      </dgm:prSet>
      <dgm:spPr/>
      <dgm:t>
        <a:bodyPr/>
        <a:lstStyle/>
        <a:p>
          <a:endParaRPr lang="en-US"/>
        </a:p>
      </dgm:t>
    </dgm:pt>
  </dgm:ptLst>
  <dgm:cxnLst>
    <dgm:cxn modelId="{69BE6398-7DD0-4C9E-B053-F5C8B431902D}" type="presOf" srcId="{48DA18E9-A747-4793-A54F-88F19983B5F0}" destId="{E975C076-EA1D-4B45-8199-6631B12ADC62}"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BE2EB905-05A5-4CCD-A0E1-68FB7AC0AF3D}" srcId="{92BD90C8-64FB-406D-93B4-9633A65593D8}" destId="{48DA18E9-A747-4793-A54F-88F19983B5F0}" srcOrd="1" destOrd="0" parTransId="{87F536A8-27D7-4563-9269-DD0C1F5D37CF}" sibTransId="{6BAE00EC-4CA0-4CE7-9E06-934BCF2826CE}"/>
    <dgm:cxn modelId="{2AD7BF63-835A-4FF4-9E56-427C7B5E7B8E}" type="presOf" srcId="{42D2C874-AC9C-409D-83A0-74CEB7BEB02C}" destId="{742AD4FE-999A-41B7-9D44-32F0F6674042}" srcOrd="0" destOrd="0" presId="urn:microsoft.com/office/officeart/2005/8/layout/vList2"/>
    <dgm:cxn modelId="{F4ECB66D-5265-482B-BD5C-1EB3118F3E4C}" type="presOf" srcId="{92BD90C8-64FB-406D-93B4-9633A65593D8}" destId="{B82D534C-DF40-433A-A4C3-C9CB68B254FB}" srcOrd="0" destOrd="0" presId="urn:microsoft.com/office/officeart/2005/8/layout/vList2"/>
    <dgm:cxn modelId="{C61D1551-1CDB-45A7-8CF9-9D3CEBBF4F56}" type="presOf" srcId="{3703D9B0-F683-408F-8D93-E5E479914A03}" destId="{151A2407-25DF-4073-8601-F2EEB378682A}" srcOrd="0" destOrd="0" presId="urn:microsoft.com/office/officeart/2005/8/layout/vList2"/>
    <dgm:cxn modelId="{9FC68862-F483-43C7-B169-A1D90DCF48AC}" srcId="{92BD90C8-64FB-406D-93B4-9633A65593D8}" destId="{F0BB81A5-52B9-48EB-AB02-593C0A7C8907}" srcOrd="3" destOrd="0" parTransId="{6CEE0519-70B6-47B3-A306-2E1E4FB1E252}" sibTransId="{639D676D-2389-4829-BAE1-A62F48D3F039}"/>
    <dgm:cxn modelId="{8B77E9E9-DF19-41E7-AB57-CEF2988556F6}" type="presOf" srcId="{F0BB81A5-52B9-48EB-AB02-593C0A7C8907}" destId="{D85543FB-42ED-40D2-8F4C-1D9E84C2EC55}" srcOrd="0" destOrd="0" presId="urn:microsoft.com/office/officeart/2005/8/layout/vList2"/>
    <dgm:cxn modelId="{0F64CD7D-39AF-4CF7-B6DD-7FC5CC78D335}" srcId="{92BD90C8-64FB-406D-93B4-9633A65593D8}" destId="{42D2C874-AC9C-409D-83A0-74CEB7BEB02C}" srcOrd="2" destOrd="0" parTransId="{11B553D9-4B2B-4488-9928-1E8A60841DA4}" sibTransId="{9FE60D0D-7472-423C-9398-38E3BAE3515C}"/>
    <dgm:cxn modelId="{80FD6559-7CB3-4123-B80B-3F229A780AB7}" type="presParOf" srcId="{B82D534C-DF40-433A-A4C3-C9CB68B254FB}" destId="{151A2407-25DF-4073-8601-F2EEB378682A}" srcOrd="0" destOrd="0" presId="urn:microsoft.com/office/officeart/2005/8/layout/vList2"/>
    <dgm:cxn modelId="{41F39D51-1E5A-4AF5-A41D-2CC7564DFAF8}" type="presParOf" srcId="{B82D534C-DF40-433A-A4C3-C9CB68B254FB}" destId="{BF7DC168-B4BB-441B-A4A0-DC7EC602C47E}" srcOrd="1" destOrd="0" presId="urn:microsoft.com/office/officeart/2005/8/layout/vList2"/>
    <dgm:cxn modelId="{9C7E9045-54C6-4C23-8F91-FB11242A0EA7}" type="presParOf" srcId="{B82D534C-DF40-433A-A4C3-C9CB68B254FB}" destId="{E975C076-EA1D-4B45-8199-6631B12ADC62}" srcOrd="2" destOrd="0" presId="urn:microsoft.com/office/officeart/2005/8/layout/vList2"/>
    <dgm:cxn modelId="{ED0E8E98-6F7D-477F-8F4F-CF472FD6537B}" type="presParOf" srcId="{B82D534C-DF40-433A-A4C3-C9CB68B254FB}" destId="{2FDFA142-385D-4FB7-BBF6-4B3F542EC4B3}" srcOrd="3" destOrd="0" presId="urn:microsoft.com/office/officeart/2005/8/layout/vList2"/>
    <dgm:cxn modelId="{D3E6C51A-02F0-473A-B505-79C72447D9E7}" type="presParOf" srcId="{B82D534C-DF40-433A-A4C3-C9CB68B254FB}" destId="{742AD4FE-999A-41B7-9D44-32F0F6674042}" srcOrd="4" destOrd="0" presId="urn:microsoft.com/office/officeart/2005/8/layout/vList2"/>
    <dgm:cxn modelId="{C651DA4B-7AD0-4F38-B72C-0EF204CB7DC0}" type="presParOf" srcId="{B82D534C-DF40-433A-A4C3-C9CB68B254FB}" destId="{9585A73D-C1F2-4788-8342-1E43E63A6F49}" srcOrd="5" destOrd="0" presId="urn:microsoft.com/office/officeart/2005/8/layout/vList2"/>
    <dgm:cxn modelId="{B459729E-A523-45B8-83C3-58068B5001FA}" type="presParOf" srcId="{B82D534C-DF40-433A-A4C3-C9CB68B254FB}" destId="{D85543FB-42ED-40D2-8F4C-1D9E84C2EC5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2A4833F-9AD8-4694-9E61-3D348BF5FC3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54BC126D-2631-475B-B51F-990784BAA6AF}">
      <dgm:prSet phldrT="[Texto]" custT="1">
        <dgm:style>
          <a:lnRef idx="2">
            <a:schemeClr val="dk1"/>
          </a:lnRef>
          <a:fillRef idx="1">
            <a:schemeClr val="lt1"/>
          </a:fillRef>
          <a:effectRef idx="0">
            <a:schemeClr val="dk1"/>
          </a:effectRef>
          <a:fontRef idx="minor">
            <a:schemeClr val="dk1"/>
          </a:fontRef>
        </dgm:style>
      </dgm:prSet>
      <dgm:spPr/>
      <dgm:t>
        <a:bodyPr/>
        <a:lstStyle/>
        <a:p>
          <a:r>
            <a:rPr lang="es-EC" sz="2000" dirty="0" err="1" smtClean="0"/>
            <a:t>Microcontrolador</a:t>
          </a:r>
          <a:r>
            <a:rPr lang="es-EC" sz="2000" dirty="0" smtClean="0"/>
            <a:t>: ATmega2560</a:t>
          </a:r>
          <a:endParaRPr lang="es-EC" sz="2000" dirty="0"/>
        </a:p>
      </dgm:t>
    </dgm:pt>
    <dgm:pt modelId="{9A7D1312-7AFE-41DB-AA1E-737D4E8F1AAE}" type="parTrans" cxnId="{F6B7146A-9CBD-45AA-BD86-DDB8AAA9E82F}">
      <dgm:prSet/>
      <dgm:spPr/>
      <dgm:t>
        <a:bodyPr/>
        <a:lstStyle/>
        <a:p>
          <a:endParaRPr lang="es-EC"/>
        </a:p>
      </dgm:t>
    </dgm:pt>
    <dgm:pt modelId="{4B64247E-46C2-4B7B-A62C-5BF70863687A}" type="sibTrans" cxnId="{F6B7146A-9CBD-45AA-BD86-DDB8AAA9E82F}">
      <dgm:prSet/>
      <dgm:spPr/>
      <dgm:t>
        <a:bodyPr/>
        <a:lstStyle/>
        <a:p>
          <a:endParaRPr lang="es-EC"/>
        </a:p>
      </dgm:t>
    </dgm:pt>
    <dgm:pt modelId="{D8E3B9C6-A64F-414C-8C7B-22E3A96A45AB}">
      <dgm:prSet custT="1">
        <dgm:style>
          <a:lnRef idx="2">
            <a:schemeClr val="dk1"/>
          </a:lnRef>
          <a:fillRef idx="1">
            <a:schemeClr val="lt1"/>
          </a:fillRef>
          <a:effectRef idx="0">
            <a:schemeClr val="dk1"/>
          </a:effectRef>
          <a:fontRef idx="minor">
            <a:schemeClr val="dk1"/>
          </a:fontRef>
        </dgm:style>
      </dgm:prSet>
      <dgm:spPr/>
      <dgm:t>
        <a:bodyPr/>
        <a:lstStyle/>
        <a:p>
          <a:r>
            <a:rPr lang="es-EC" sz="2000" dirty="0" smtClean="0"/>
            <a:t>Pines digitales de Entrada/Salida: 54</a:t>
          </a:r>
          <a:endParaRPr lang="es-EC" sz="2000" dirty="0"/>
        </a:p>
      </dgm:t>
    </dgm:pt>
    <dgm:pt modelId="{AC391AC0-9BE6-403F-A86D-31CAB5307BE9}" type="parTrans" cxnId="{93399069-4396-4CFB-8170-20C4911E86D7}">
      <dgm:prSet/>
      <dgm:spPr/>
      <dgm:t>
        <a:bodyPr/>
        <a:lstStyle/>
        <a:p>
          <a:endParaRPr lang="es-EC"/>
        </a:p>
      </dgm:t>
    </dgm:pt>
    <dgm:pt modelId="{81C73A67-7C6B-4178-A8DA-5838C087187D}" type="sibTrans" cxnId="{93399069-4396-4CFB-8170-20C4911E86D7}">
      <dgm:prSet/>
      <dgm:spPr/>
      <dgm:t>
        <a:bodyPr/>
        <a:lstStyle/>
        <a:p>
          <a:endParaRPr lang="es-EC"/>
        </a:p>
      </dgm:t>
    </dgm:pt>
    <dgm:pt modelId="{7F116CE6-7A89-45D1-ABC1-AF6DE1999010}">
      <dgm:prSet custT="1">
        <dgm:style>
          <a:lnRef idx="2">
            <a:schemeClr val="dk1"/>
          </a:lnRef>
          <a:fillRef idx="1">
            <a:schemeClr val="lt1"/>
          </a:fillRef>
          <a:effectRef idx="0">
            <a:schemeClr val="dk1"/>
          </a:effectRef>
          <a:fontRef idx="minor">
            <a:schemeClr val="dk1"/>
          </a:fontRef>
        </dgm:style>
      </dgm:prSet>
      <dgm:spPr/>
      <dgm:t>
        <a:bodyPr/>
        <a:lstStyle/>
        <a:p>
          <a:r>
            <a:rPr lang="es-EC" sz="2000" dirty="0" smtClean="0"/>
            <a:t>Pines análogos de entrada: 16</a:t>
          </a:r>
          <a:endParaRPr lang="es-EC" sz="2000" dirty="0"/>
        </a:p>
      </dgm:t>
    </dgm:pt>
    <dgm:pt modelId="{15A6C32E-39C4-4368-9E91-2A25B5D14841}" type="parTrans" cxnId="{EE3A8169-6AA7-41F1-9632-2C64F86ABF0C}">
      <dgm:prSet/>
      <dgm:spPr/>
      <dgm:t>
        <a:bodyPr/>
        <a:lstStyle/>
        <a:p>
          <a:endParaRPr lang="es-EC"/>
        </a:p>
      </dgm:t>
    </dgm:pt>
    <dgm:pt modelId="{E0E9176A-1242-4C6B-85EE-046E0B0514DE}" type="sibTrans" cxnId="{EE3A8169-6AA7-41F1-9632-2C64F86ABF0C}">
      <dgm:prSet/>
      <dgm:spPr/>
      <dgm:t>
        <a:bodyPr/>
        <a:lstStyle/>
        <a:p>
          <a:endParaRPr lang="es-EC"/>
        </a:p>
      </dgm:t>
    </dgm:pt>
    <dgm:pt modelId="{D310741A-430D-4509-BEEF-EED29A1D1229}">
      <dgm:prSet custT="1">
        <dgm:style>
          <a:lnRef idx="2">
            <a:schemeClr val="dk1"/>
          </a:lnRef>
          <a:fillRef idx="1">
            <a:schemeClr val="lt1"/>
          </a:fillRef>
          <a:effectRef idx="0">
            <a:schemeClr val="dk1"/>
          </a:effectRef>
          <a:fontRef idx="minor">
            <a:schemeClr val="dk1"/>
          </a:fontRef>
        </dgm:style>
      </dgm:prSet>
      <dgm:spPr/>
      <dgm:t>
        <a:bodyPr/>
        <a:lstStyle/>
        <a:p>
          <a:r>
            <a:rPr lang="es-EC" sz="2000" dirty="0" smtClean="0"/>
            <a:t>Entrada/Salida: 40 </a:t>
          </a:r>
          <a:r>
            <a:rPr lang="es-EC" sz="2000" dirty="0" err="1" smtClean="0"/>
            <a:t>mA</a:t>
          </a:r>
          <a:endParaRPr lang="es-EC" sz="2000" dirty="0"/>
        </a:p>
      </dgm:t>
    </dgm:pt>
    <dgm:pt modelId="{1BD709C6-747D-4E95-A583-ABCE4CC37B52}" type="parTrans" cxnId="{10089FA5-BCCF-4172-BC84-54283076EDF3}">
      <dgm:prSet/>
      <dgm:spPr/>
      <dgm:t>
        <a:bodyPr/>
        <a:lstStyle/>
        <a:p>
          <a:endParaRPr lang="es-EC"/>
        </a:p>
      </dgm:t>
    </dgm:pt>
    <dgm:pt modelId="{B13D7C03-093E-4F56-8A59-A0D340863D7B}" type="sibTrans" cxnId="{10089FA5-BCCF-4172-BC84-54283076EDF3}">
      <dgm:prSet/>
      <dgm:spPr/>
      <dgm:t>
        <a:bodyPr/>
        <a:lstStyle/>
        <a:p>
          <a:endParaRPr lang="es-EC"/>
        </a:p>
      </dgm:t>
    </dgm:pt>
    <dgm:pt modelId="{EA283A8E-37A7-4F1C-A75F-8F99E77447FC}">
      <dgm:prSet custT="1">
        <dgm:style>
          <a:lnRef idx="2">
            <a:schemeClr val="dk1"/>
          </a:lnRef>
          <a:fillRef idx="1">
            <a:schemeClr val="lt1"/>
          </a:fillRef>
          <a:effectRef idx="0">
            <a:schemeClr val="dk1"/>
          </a:effectRef>
          <a:fontRef idx="minor">
            <a:schemeClr val="dk1"/>
          </a:fontRef>
        </dgm:style>
      </dgm:prSet>
      <dgm:spPr/>
      <dgm:t>
        <a:bodyPr/>
        <a:lstStyle/>
        <a:p>
          <a:r>
            <a:rPr lang="es-EC" sz="2000" dirty="0" smtClean="0"/>
            <a:t>Corriente DC entregada en el Pin 3.3V: 50 </a:t>
          </a:r>
          <a:r>
            <a:rPr lang="es-EC" sz="2000" dirty="0" err="1" smtClean="0"/>
            <a:t>mA</a:t>
          </a:r>
          <a:endParaRPr lang="es-EC" sz="2000" dirty="0"/>
        </a:p>
      </dgm:t>
    </dgm:pt>
    <dgm:pt modelId="{1D6E3C55-EC41-4D1E-9A24-D3A150156984}" type="parTrans" cxnId="{9F976CB2-E6D1-4A56-89F1-3100813E297D}">
      <dgm:prSet/>
      <dgm:spPr/>
      <dgm:t>
        <a:bodyPr/>
        <a:lstStyle/>
        <a:p>
          <a:endParaRPr lang="es-EC"/>
        </a:p>
      </dgm:t>
    </dgm:pt>
    <dgm:pt modelId="{340776ED-7398-4857-A6B9-F332DAECA8CB}" type="sibTrans" cxnId="{9F976CB2-E6D1-4A56-89F1-3100813E297D}">
      <dgm:prSet/>
      <dgm:spPr/>
      <dgm:t>
        <a:bodyPr/>
        <a:lstStyle/>
        <a:p>
          <a:endParaRPr lang="es-EC"/>
        </a:p>
      </dgm:t>
    </dgm:pt>
    <dgm:pt modelId="{93BA8A11-5914-444D-84E6-D1B78E31F49E}">
      <dgm:prSet custT="1">
        <dgm:style>
          <a:lnRef idx="2">
            <a:schemeClr val="dk1"/>
          </a:lnRef>
          <a:fillRef idx="1">
            <a:schemeClr val="lt1"/>
          </a:fillRef>
          <a:effectRef idx="0">
            <a:schemeClr val="dk1"/>
          </a:effectRef>
          <a:fontRef idx="minor">
            <a:schemeClr val="dk1"/>
          </a:fontRef>
        </dgm:style>
      </dgm:prSet>
      <dgm:spPr/>
      <dgm:t>
        <a:bodyPr/>
        <a:lstStyle/>
        <a:p>
          <a:r>
            <a:rPr lang="es-EC" sz="2000" dirty="0" err="1" smtClean="0"/>
            <a:t>Clock</a:t>
          </a:r>
          <a:r>
            <a:rPr lang="es-EC" sz="2000" dirty="0" smtClean="0"/>
            <a:t> </a:t>
          </a:r>
          <a:r>
            <a:rPr lang="es-EC" sz="2000" dirty="0" err="1" smtClean="0"/>
            <a:t>Speed</a:t>
          </a:r>
          <a:r>
            <a:rPr lang="es-EC" sz="2000" dirty="0" smtClean="0"/>
            <a:t>: 16 MHz</a:t>
          </a:r>
          <a:endParaRPr lang="es-EC" sz="2000" u="sng" dirty="0"/>
        </a:p>
      </dgm:t>
    </dgm:pt>
    <dgm:pt modelId="{4ED1ACF3-79B4-45E4-952B-D6CEEABCA538}" type="parTrans" cxnId="{F60EA4EC-8456-49B3-944B-75A1147D55D3}">
      <dgm:prSet/>
      <dgm:spPr/>
      <dgm:t>
        <a:bodyPr/>
        <a:lstStyle/>
        <a:p>
          <a:endParaRPr lang="es-EC"/>
        </a:p>
      </dgm:t>
    </dgm:pt>
    <dgm:pt modelId="{E7BE9B85-A0C8-4430-8CB4-977AC9E41C74}" type="sibTrans" cxnId="{F60EA4EC-8456-49B3-944B-75A1147D55D3}">
      <dgm:prSet/>
      <dgm:spPr/>
      <dgm:t>
        <a:bodyPr/>
        <a:lstStyle/>
        <a:p>
          <a:endParaRPr lang="es-EC"/>
        </a:p>
      </dgm:t>
    </dgm:pt>
    <dgm:pt modelId="{EF7D2E77-1E04-4767-9CFC-C409B907D39D}" type="pres">
      <dgm:prSet presAssocID="{B2A4833F-9AD8-4694-9E61-3D348BF5FC3F}" presName="linear" presStyleCnt="0">
        <dgm:presLayoutVars>
          <dgm:animLvl val="lvl"/>
          <dgm:resizeHandles val="exact"/>
        </dgm:presLayoutVars>
      </dgm:prSet>
      <dgm:spPr/>
      <dgm:t>
        <a:bodyPr/>
        <a:lstStyle/>
        <a:p>
          <a:endParaRPr lang="es-EC"/>
        </a:p>
      </dgm:t>
    </dgm:pt>
    <dgm:pt modelId="{84EE5A7A-426F-4CF4-A8B7-A99296B075B9}" type="pres">
      <dgm:prSet presAssocID="{54BC126D-2631-475B-B51F-990784BAA6AF}" presName="parentText" presStyleLbl="node1" presStyleIdx="0" presStyleCnt="6">
        <dgm:presLayoutVars>
          <dgm:chMax val="0"/>
          <dgm:bulletEnabled val="1"/>
        </dgm:presLayoutVars>
      </dgm:prSet>
      <dgm:spPr/>
      <dgm:t>
        <a:bodyPr/>
        <a:lstStyle/>
        <a:p>
          <a:endParaRPr lang="es-EC"/>
        </a:p>
      </dgm:t>
    </dgm:pt>
    <dgm:pt modelId="{AB6A9777-4CE2-42B1-9237-7D5C95CAB20C}" type="pres">
      <dgm:prSet presAssocID="{4B64247E-46C2-4B7B-A62C-5BF70863687A}" presName="spacer" presStyleCnt="0"/>
      <dgm:spPr/>
    </dgm:pt>
    <dgm:pt modelId="{889898E1-CD15-4AF3-9E13-235DBBA6920F}" type="pres">
      <dgm:prSet presAssocID="{D8E3B9C6-A64F-414C-8C7B-22E3A96A45AB}" presName="parentText" presStyleLbl="node1" presStyleIdx="1" presStyleCnt="6">
        <dgm:presLayoutVars>
          <dgm:chMax val="0"/>
          <dgm:bulletEnabled val="1"/>
        </dgm:presLayoutVars>
      </dgm:prSet>
      <dgm:spPr/>
      <dgm:t>
        <a:bodyPr/>
        <a:lstStyle/>
        <a:p>
          <a:endParaRPr lang="es-EC"/>
        </a:p>
      </dgm:t>
    </dgm:pt>
    <dgm:pt modelId="{35465947-F8BA-4A2B-A7AD-655B8CEC0059}" type="pres">
      <dgm:prSet presAssocID="{81C73A67-7C6B-4178-A8DA-5838C087187D}" presName="spacer" presStyleCnt="0"/>
      <dgm:spPr/>
    </dgm:pt>
    <dgm:pt modelId="{1C9B5EF4-60B2-4D61-AF1E-19B4DB2A0096}" type="pres">
      <dgm:prSet presAssocID="{7F116CE6-7A89-45D1-ABC1-AF6DE1999010}" presName="parentText" presStyleLbl="node1" presStyleIdx="2" presStyleCnt="6">
        <dgm:presLayoutVars>
          <dgm:chMax val="0"/>
          <dgm:bulletEnabled val="1"/>
        </dgm:presLayoutVars>
      </dgm:prSet>
      <dgm:spPr/>
      <dgm:t>
        <a:bodyPr/>
        <a:lstStyle/>
        <a:p>
          <a:endParaRPr lang="es-EC"/>
        </a:p>
      </dgm:t>
    </dgm:pt>
    <dgm:pt modelId="{486287DB-8756-4298-95EF-B1AB2DF71BB6}" type="pres">
      <dgm:prSet presAssocID="{E0E9176A-1242-4C6B-85EE-046E0B0514DE}" presName="spacer" presStyleCnt="0"/>
      <dgm:spPr/>
    </dgm:pt>
    <dgm:pt modelId="{23B6FF4D-9153-4233-A889-7A95652D3B64}" type="pres">
      <dgm:prSet presAssocID="{D310741A-430D-4509-BEEF-EED29A1D1229}" presName="parentText" presStyleLbl="node1" presStyleIdx="3" presStyleCnt="6">
        <dgm:presLayoutVars>
          <dgm:chMax val="0"/>
          <dgm:bulletEnabled val="1"/>
        </dgm:presLayoutVars>
      </dgm:prSet>
      <dgm:spPr/>
      <dgm:t>
        <a:bodyPr/>
        <a:lstStyle/>
        <a:p>
          <a:endParaRPr lang="es-EC"/>
        </a:p>
      </dgm:t>
    </dgm:pt>
    <dgm:pt modelId="{3537BD45-DCB0-4CB6-80B7-4960DC66BDC1}" type="pres">
      <dgm:prSet presAssocID="{B13D7C03-093E-4F56-8A59-A0D340863D7B}" presName="spacer" presStyleCnt="0"/>
      <dgm:spPr/>
    </dgm:pt>
    <dgm:pt modelId="{405DDA73-A97A-4F20-9071-8707DC333EA7}" type="pres">
      <dgm:prSet presAssocID="{EA283A8E-37A7-4F1C-A75F-8F99E77447FC}" presName="parentText" presStyleLbl="node1" presStyleIdx="4" presStyleCnt="6">
        <dgm:presLayoutVars>
          <dgm:chMax val="0"/>
          <dgm:bulletEnabled val="1"/>
        </dgm:presLayoutVars>
      </dgm:prSet>
      <dgm:spPr/>
      <dgm:t>
        <a:bodyPr/>
        <a:lstStyle/>
        <a:p>
          <a:endParaRPr lang="es-EC"/>
        </a:p>
      </dgm:t>
    </dgm:pt>
    <dgm:pt modelId="{EBDCE753-B5D5-4B12-A475-286504B84BDF}" type="pres">
      <dgm:prSet presAssocID="{340776ED-7398-4857-A6B9-F332DAECA8CB}" presName="spacer" presStyleCnt="0"/>
      <dgm:spPr/>
    </dgm:pt>
    <dgm:pt modelId="{C731082B-C0F7-443C-AA99-C78E2736690E}" type="pres">
      <dgm:prSet presAssocID="{93BA8A11-5914-444D-84E6-D1B78E31F49E}" presName="parentText" presStyleLbl="node1" presStyleIdx="5" presStyleCnt="6">
        <dgm:presLayoutVars>
          <dgm:chMax val="0"/>
          <dgm:bulletEnabled val="1"/>
        </dgm:presLayoutVars>
      </dgm:prSet>
      <dgm:spPr/>
      <dgm:t>
        <a:bodyPr/>
        <a:lstStyle/>
        <a:p>
          <a:endParaRPr lang="es-EC"/>
        </a:p>
      </dgm:t>
    </dgm:pt>
  </dgm:ptLst>
  <dgm:cxnLst>
    <dgm:cxn modelId="{58CBDDFC-802D-495D-9BF7-24EDFCCA5273}" type="presOf" srcId="{EA283A8E-37A7-4F1C-A75F-8F99E77447FC}" destId="{405DDA73-A97A-4F20-9071-8707DC333EA7}" srcOrd="0" destOrd="0" presId="urn:microsoft.com/office/officeart/2005/8/layout/vList2"/>
    <dgm:cxn modelId="{10089FA5-BCCF-4172-BC84-54283076EDF3}" srcId="{B2A4833F-9AD8-4694-9E61-3D348BF5FC3F}" destId="{D310741A-430D-4509-BEEF-EED29A1D1229}" srcOrd="3" destOrd="0" parTransId="{1BD709C6-747D-4E95-A583-ABCE4CC37B52}" sibTransId="{B13D7C03-093E-4F56-8A59-A0D340863D7B}"/>
    <dgm:cxn modelId="{523A8FD0-2562-49D4-A013-38C9E8E5163F}" type="presOf" srcId="{54BC126D-2631-475B-B51F-990784BAA6AF}" destId="{84EE5A7A-426F-4CF4-A8B7-A99296B075B9}" srcOrd="0" destOrd="0" presId="urn:microsoft.com/office/officeart/2005/8/layout/vList2"/>
    <dgm:cxn modelId="{511C75E3-FDFA-4E41-8672-52D0AE943EC9}" type="presOf" srcId="{D8E3B9C6-A64F-414C-8C7B-22E3A96A45AB}" destId="{889898E1-CD15-4AF3-9E13-235DBBA6920F}" srcOrd="0" destOrd="0" presId="urn:microsoft.com/office/officeart/2005/8/layout/vList2"/>
    <dgm:cxn modelId="{F60EA4EC-8456-49B3-944B-75A1147D55D3}" srcId="{B2A4833F-9AD8-4694-9E61-3D348BF5FC3F}" destId="{93BA8A11-5914-444D-84E6-D1B78E31F49E}" srcOrd="5" destOrd="0" parTransId="{4ED1ACF3-79B4-45E4-952B-D6CEEABCA538}" sibTransId="{E7BE9B85-A0C8-4430-8CB4-977AC9E41C74}"/>
    <dgm:cxn modelId="{1307000E-A68C-4F18-96CB-D6A6FEC42EE8}" type="presOf" srcId="{B2A4833F-9AD8-4694-9E61-3D348BF5FC3F}" destId="{EF7D2E77-1E04-4767-9CFC-C409B907D39D}" srcOrd="0" destOrd="0" presId="urn:microsoft.com/office/officeart/2005/8/layout/vList2"/>
    <dgm:cxn modelId="{EE3A8169-6AA7-41F1-9632-2C64F86ABF0C}" srcId="{B2A4833F-9AD8-4694-9E61-3D348BF5FC3F}" destId="{7F116CE6-7A89-45D1-ABC1-AF6DE1999010}" srcOrd="2" destOrd="0" parTransId="{15A6C32E-39C4-4368-9E91-2A25B5D14841}" sibTransId="{E0E9176A-1242-4C6B-85EE-046E0B0514DE}"/>
    <dgm:cxn modelId="{9F976CB2-E6D1-4A56-89F1-3100813E297D}" srcId="{B2A4833F-9AD8-4694-9E61-3D348BF5FC3F}" destId="{EA283A8E-37A7-4F1C-A75F-8F99E77447FC}" srcOrd="4" destOrd="0" parTransId="{1D6E3C55-EC41-4D1E-9A24-D3A150156984}" sibTransId="{340776ED-7398-4857-A6B9-F332DAECA8CB}"/>
    <dgm:cxn modelId="{93399069-4396-4CFB-8170-20C4911E86D7}" srcId="{B2A4833F-9AD8-4694-9E61-3D348BF5FC3F}" destId="{D8E3B9C6-A64F-414C-8C7B-22E3A96A45AB}" srcOrd="1" destOrd="0" parTransId="{AC391AC0-9BE6-403F-A86D-31CAB5307BE9}" sibTransId="{81C73A67-7C6B-4178-A8DA-5838C087187D}"/>
    <dgm:cxn modelId="{F53CFFF2-EB9D-497D-A4EE-6842AE6DFCEC}" type="presOf" srcId="{7F116CE6-7A89-45D1-ABC1-AF6DE1999010}" destId="{1C9B5EF4-60B2-4D61-AF1E-19B4DB2A0096}" srcOrd="0" destOrd="0" presId="urn:microsoft.com/office/officeart/2005/8/layout/vList2"/>
    <dgm:cxn modelId="{F6B7146A-9CBD-45AA-BD86-DDB8AAA9E82F}" srcId="{B2A4833F-9AD8-4694-9E61-3D348BF5FC3F}" destId="{54BC126D-2631-475B-B51F-990784BAA6AF}" srcOrd="0" destOrd="0" parTransId="{9A7D1312-7AFE-41DB-AA1E-737D4E8F1AAE}" sibTransId="{4B64247E-46C2-4B7B-A62C-5BF70863687A}"/>
    <dgm:cxn modelId="{D3FC27C1-CFE7-4D69-BC2B-469842E4F328}" type="presOf" srcId="{93BA8A11-5914-444D-84E6-D1B78E31F49E}" destId="{C731082B-C0F7-443C-AA99-C78E2736690E}" srcOrd="0" destOrd="0" presId="urn:microsoft.com/office/officeart/2005/8/layout/vList2"/>
    <dgm:cxn modelId="{B2C7D2BA-CC83-41F1-87D3-657EA52B2BEC}" type="presOf" srcId="{D310741A-430D-4509-BEEF-EED29A1D1229}" destId="{23B6FF4D-9153-4233-A889-7A95652D3B64}" srcOrd="0" destOrd="0" presId="urn:microsoft.com/office/officeart/2005/8/layout/vList2"/>
    <dgm:cxn modelId="{469A4E45-3D2F-4580-BEF7-CED7352A2661}" type="presParOf" srcId="{EF7D2E77-1E04-4767-9CFC-C409B907D39D}" destId="{84EE5A7A-426F-4CF4-A8B7-A99296B075B9}" srcOrd="0" destOrd="0" presId="urn:microsoft.com/office/officeart/2005/8/layout/vList2"/>
    <dgm:cxn modelId="{5E621CBA-BBF6-4F65-BE11-8BE00F73E194}" type="presParOf" srcId="{EF7D2E77-1E04-4767-9CFC-C409B907D39D}" destId="{AB6A9777-4CE2-42B1-9237-7D5C95CAB20C}" srcOrd="1" destOrd="0" presId="urn:microsoft.com/office/officeart/2005/8/layout/vList2"/>
    <dgm:cxn modelId="{97FDC843-3BA3-4FB2-8F11-1D4655B9F0B0}" type="presParOf" srcId="{EF7D2E77-1E04-4767-9CFC-C409B907D39D}" destId="{889898E1-CD15-4AF3-9E13-235DBBA6920F}" srcOrd="2" destOrd="0" presId="urn:microsoft.com/office/officeart/2005/8/layout/vList2"/>
    <dgm:cxn modelId="{ED43E80B-F204-4F61-81A1-5F3E6B5B1B40}" type="presParOf" srcId="{EF7D2E77-1E04-4767-9CFC-C409B907D39D}" destId="{35465947-F8BA-4A2B-A7AD-655B8CEC0059}" srcOrd="3" destOrd="0" presId="urn:microsoft.com/office/officeart/2005/8/layout/vList2"/>
    <dgm:cxn modelId="{DAC30CD9-335A-4BE8-AB26-1ADB61BEBC61}" type="presParOf" srcId="{EF7D2E77-1E04-4767-9CFC-C409B907D39D}" destId="{1C9B5EF4-60B2-4D61-AF1E-19B4DB2A0096}" srcOrd="4" destOrd="0" presId="urn:microsoft.com/office/officeart/2005/8/layout/vList2"/>
    <dgm:cxn modelId="{D7F5D94E-A89C-4018-A400-7560B3406E9B}" type="presParOf" srcId="{EF7D2E77-1E04-4767-9CFC-C409B907D39D}" destId="{486287DB-8756-4298-95EF-B1AB2DF71BB6}" srcOrd="5" destOrd="0" presId="urn:microsoft.com/office/officeart/2005/8/layout/vList2"/>
    <dgm:cxn modelId="{E920DCB0-CB4F-4153-9609-8B7C646D02F4}" type="presParOf" srcId="{EF7D2E77-1E04-4767-9CFC-C409B907D39D}" destId="{23B6FF4D-9153-4233-A889-7A95652D3B64}" srcOrd="6" destOrd="0" presId="urn:microsoft.com/office/officeart/2005/8/layout/vList2"/>
    <dgm:cxn modelId="{7D7EF172-105B-42CB-9FE5-12518589A29C}" type="presParOf" srcId="{EF7D2E77-1E04-4767-9CFC-C409B907D39D}" destId="{3537BD45-DCB0-4CB6-80B7-4960DC66BDC1}" srcOrd="7" destOrd="0" presId="urn:microsoft.com/office/officeart/2005/8/layout/vList2"/>
    <dgm:cxn modelId="{7F91E01D-6A4A-4D07-AEC9-235518976DC8}" type="presParOf" srcId="{EF7D2E77-1E04-4767-9CFC-C409B907D39D}" destId="{405DDA73-A97A-4F20-9071-8707DC333EA7}" srcOrd="8" destOrd="0" presId="urn:microsoft.com/office/officeart/2005/8/layout/vList2"/>
    <dgm:cxn modelId="{9A5D0DCC-6ABA-472F-97A5-B27913527D5F}" type="presParOf" srcId="{EF7D2E77-1E04-4767-9CFC-C409B907D39D}" destId="{EBDCE753-B5D5-4B12-A475-286504B84BDF}" srcOrd="9" destOrd="0" presId="urn:microsoft.com/office/officeart/2005/8/layout/vList2"/>
    <dgm:cxn modelId="{AA60A97D-8C0E-4450-9DFE-336712891770}" type="presParOf" srcId="{EF7D2E77-1E04-4767-9CFC-C409B907D39D}" destId="{C731082B-C0F7-443C-AA99-C78E2736690E}"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527D6CD-C501-40B2-8FC8-485C0C716E77}" type="doc">
      <dgm:prSet loTypeId="urn:microsoft.com/office/officeart/2005/8/layout/hProcess9" loCatId="process" qsTypeId="urn:microsoft.com/office/officeart/2005/8/quickstyle/simple1" qsCatId="simple" csTypeId="urn:microsoft.com/office/officeart/2005/8/colors/accent6_4" csCatId="accent6" phldr="1"/>
      <dgm:spPr/>
    </dgm:pt>
    <dgm:pt modelId="{264AC423-557B-4EF6-A415-D28FF571D786}">
      <dgm:prSet phldrT="[Texto]" custT="1">
        <dgm:style>
          <a:lnRef idx="2">
            <a:schemeClr val="dk1"/>
          </a:lnRef>
          <a:fillRef idx="1">
            <a:schemeClr val="lt1"/>
          </a:fillRef>
          <a:effectRef idx="0">
            <a:schemeClr val="dk1"/>
          </a:effectRef>
          <a:fontRef idx="minor">
            <a:schemeClr val="dk1"/>
          </a:fontRef>
        </dgm:style>
      </dgm:prSet>
      <dgm:spPr/>
      <dgm:t>
        <a:bodyPr/>
        <a:lstStyle/>
        <a:p>
          <a:r>
            <a:rPr lang="es-EC" sz="2000" dirty="0" smtClean="0"/>
            <a:t>Accesibilidad.</a:t>
          </a:r>
          <a:endParaRPr lang="es-EC" sz="2000" dirty="0"/>
        </a:p>
      </dgm:t>
    </dgm:pt>
    <dgm:pt modelId="{F40E3B16-4892-4049-9D72-FA6D208A8F2E}" type="parTrans" cxnId="{08FDF28F-695E-4F3E-9E34-B83CCB1197A1}">
      <dgm:prSet/>
      <dgm:spPr/>
      <dgm:t>
        <a:bodyPr/>
        <a:lstStyle/>
        <a:p>
          <a:endParaRPr lang="es-EC"/>
        </a:p>
      </dgm:t>
    </dgm:pt>
    <dgm:pt modelId="{933667ED-A5B6-44BF-A126-B22D00654E54}" type="sibTrans" cxnId="{08FDF28F-695E-4F3E-9E34-B83CCB1197A1}">
      <dgm:prSet/>
      <dgm:spPr/>
      <dgm:t>
        <a:bodyPr/>
        <a:lstStyle/>
        <a:p>
          <a:endParaRPr lang="es-EC"/>
        </a:p>
      </dgm:t>
    </dgm:pt>
    <dgm:pt modelId="{9FB7561D-C030-4768-95FD-C47AC1142F42}">
      <dgm:prSet custT="1">
        <dgm:style>
          <a:lnRef idx="2">
            <a:schemeClr val="dk1"/>
          </a:lnRef>
          <a:fillRef idx="1">
            <a:schemeClr val="lt1"/>
          </a:fillRef>
          <a:effectRef idx="0">
            <a:schemeClr val="dk1"/>
          </a:effectRef>
          <a:fontRef idx="minor">
            <a:schemeClr val="dk1"/>
          </a:fontRef>
        </dgm:style>
      </dgm:prSet>
      <dgm:spPr/>
      <dgm:t>
        <a:bodyPr/>
        <a:lstStyle/>
        <a:p>
          <a:r>
            <a:rPr lang="es-EC" sz="2000" dirty="0" smtClean="0"/>
            <a:t>Dimensiones de la zona de peligro.</a:t>
          </a:r>
          <a:endParaRPr lang="es-EC" sz="2000" u="sng" dirty="0"/>
        </a:p>
      </dgm:t>
    </dgm:pt>
    <dgm:pt modelId="{B4B9FBE9-7D63-4256-B00E-6256154CC87F}" type="parTrans" cxnId="{90CB95D3-8C60-4675-9D69-ED07BBC11F02}">
      <dgm:prSet/>
      <dgm:spPr/>
      <dgm:t>
        <a:bodyPr/>
        <a:lstStyle/>
        <a:p>
          <a:endParaRPr lang="es-EC"/>
        </a:p>
      </dgm:t>
    </dgm:pt>
    <dgm:pt modelId="{13352092-EC9C-4255-BC6A-419B4E69F24F}" type="sibTrans" cxnId="{90CB95D3-8C60-4675-9D69-ED07BBC11F02}">
      <dgm:prSet/>
      <dgm:spPr/>
      <dgm:t>
        <a:bodyPr/>
        <a:lstStyle/>
        <a:p>
          <a:endParaRPr lang="es-EC"/>
        </a:p>
      </dgm:t>
    </dgm:pt>
    <dgm:pt modelId="{745E6F94-6014-48D8-AA41-6BABFD9CF5D8}">
      <dgm:prSet phldrT="[Texto]" custT="1">
        <dgm:style>
          <a:lnRef idx="2">
            <a:schemeClr val="dk1"/>
          </a:lnRef>
          <a:fillRef idx="1">
            <a:schemeClr val="lt1"/>
          </a:fillRef>
          <a:effectRef idx="0">
            <a:schemeClr val="dk1"/>
          </a:effectRef>
          <a:fontRef idx="minor">
            <a:schemeClr val="dk1"/>
          </a:fontRef>
        </dgm:style>
      </dgm:prSet>
      <dgm:spPr/>
      <dgm:t>
        <a:bodyPr/>
        <a:lstStyle/>
        <a:p>
          <a:r>
            <a:rPr lang="es-EC" sz="2000" dirty="0" smtClean="0"/>
            <a:t>Dimensiones  del cuerpo humano.</a:t>
          </a:r>
          <a:endParaRPr lang="es-EC" sz="2000" dirty="0"/>
        </a:p>
      </dgm:t>
    </dgm:pt>
    <dgm:pt modelId="{A9AED5BA-7E28-49F0-9CEB-E3A0CFDF48B4}" type="parTrans" cxnId="{384219C5-C566-41A0-B280-1133A95F87A9}">
      <dgm:prSet/>
      <dgm:spPr/>
      <dgm:t>
        <a:bodyPr/>
        <a:lstStyle/>
        <a:p>
          <a:endParaRPr lang="es-EC"/>
        </a:p>
      </dgm:t>
    </dgm:pt>
    <dgm:pt modelId="{1F15A797-FAF7-438F-BAA1-89CCD632F92F}" type="sibTrans" cxnId="{384219C5-C566-41A0-B280-1133A95F87A9}">
      <dgm:prSet/>
      <dgm:spPr/>
      <dgm:t>
        <a:bodyPr/>
        <a:lstStyle/>
        <a:p>
          <a:endParaRPr lang="es-EC"/>
        </a:p>
      </dgm:t>
    </dgm:pt>
    <dgm:pt modelId="{3767693B-8FDA-4C0D-B9FF-4A45E199AF4C}" type="pres">
      <dgm:prSet presAssocID="{1527D6CD-C501-40B2-8FC8-485C0C716E77}" presName="CompostProcess" presStyleCnt="0">
        <dgm:presLayoutVars>
          <dgm:dir/>
          <dgm:resizeHandles val="exact"/>
        </dgm:presLayoutVars>
      </dgm:prSet>
      <dgm:spPr/>
    </dgm:pt>
    <dgm:pt modelId="{8C2BAAC6-0A4E-4543-9753-2EF162D3D365}" type="pres">
      <dgm:prSet presAssocID="{1527D6CD-C501-40B2-8FC8-485C0C716E77}" presName="arrow" presStyleLbl="bgShp" presStyleIdx="0" presStyleCnt="1" custScaleY="94899"/>
      <dgm:spPr/>
    </dgm:pt>
    <dgm:pt modelId="{8356FD9A-B9EF-4CD7-A4C8-05BEC92ED77D}" type="pres">
      <dgm:prSet presAssocID="{1527D6CD-C501-40B2-8FC8-485C0C716E77}" presName="linearProcess" presStyleCnt="0"/>
      <dgm:spPr/>
    </dgm:pt>
    <dgm:pt modelId="{118D9E95-17AC-4AB2-81A5-B61B0D97EB37}" type="pres">
      <dgm:prSet presAssocID="{264AC423-557B-4EF6-A415-D28FF571D786}" presName="textNode" presStyleLbl="node1" presStyleIdx="0" presStyleCnt="3">
        <dgm:presLayoutVars>
          <dgm:bulletEnabled val="1"/>
        </dgm:presLayoutVars>
      </dgm:prSet>
      <dgm:spPr/>
      <dgm:t>
        <a:bodyPr/>
        <a:lstStyle/>
        <a:p>
          <a:endParaRPr lang="es-EC"/>
        </a:p>
      </dgm:t>
    </dgm:pt>
    <dgm:pt modelId="{CD64CA5F-C2A8-4981-9759-FC8305EBB266}" type="pres">
      <dgm:prSet presAssocID="{933667ED-A5B6-44BF-A126-B22D00654E54}" presName="sibTrans" presStyleCnt="0"/>
      <dgm:spPr/>
    </dgm:pt>
    <dgm:pt modelId="{AE7E3D12-7357-4FF3-AA06-D39507F9F13C}" type="pres">
      <dgm:prSet presAssocID="{745E6F94-6014-48D8-AA41-6BABFD9CF5D8}" presName="textNode" presStyleLbl="node1" presStyleIdx="1" presStyleCnt="3">
        <dgm:presLayoutVars>
          <dgm:bulletEnabled val="1"/>
        </dgm:presLayoutVars>
      </dgm:prSet>
      <dgm:spPr/>
      <dgm:t>
        <a:bodyPr/>
        <a:lstStyle/>
        <a:p>
          <a:endParaRPr lang="es-EC"/>
        </a:p>
      </dgm:t>
    </dgm:pt>
    <dgm:pt modelId="{014F0C83-B602-49E2-98B6-B51F672AE958}" type="pres">
      <dgm:prSet presAssocID="{1F15A797-FAF7-438F-BAA1-89CCD632F92F}" presName="sibTrans" presStyleCnt="0"/>
      <dgm:spPr/>
    </dgm:pt>
    <dgm:pt modelId="{1290D5F4-03FC-4344-A839-710A7AB233DC}" type="pres">
      <dgm:prSet presAssocID="{9FB7561D-C030-4768-95FD-C47AC1142F42}" presName="textNode" presStyleLbl="node1" presStyleIdx="2" presStyleCnt="3">
        <dgm:presLayoutVars>
          <dgm:bulletEnabled val="1"/>
        </dgm:presLayoutVars>
      </dgm:prSet>
      <dgm:spPr/>
      <dgm:t>
        <a:bodyPr/>
        <a:lstStyle/>
        <a:p>
          <a:endParaRPr lang="es-EC"/>
        </a:p>
      </dgm:t>
    </dgm:pt>
  </dgm:ptLst>
  <dgm:cxnLst>
    <dgm:cxn modelId="{384219C5-C566-41A0-B280-1133A95F87A9}" srcId="{1527D6CD-C501-40B2-8FC8-485C0C716E77}" destId="{745E6F94-6014-48D8-AA41-6BABFD9CF5D8}" srcOrd="1" destOrd="0" parTransId="{A9AED5BA-7E28-49F0-9CEB-E3A0CFDF48B4}" sibTransId="{1F15A797-FAF7-438F-BAA1-89CCD632F92F}"/>
    <dgm:cxn modelId="{FB290B2B-C89C-4DA9-B266-B47D8CFC4F0C}" type="presOf" srcId="{264AC423-557B-4EF6-A415-D28FF571D786}" destId="{118D9E95-17AC-4AB2-81A5-B61B0D97EB37}" srcOrd="0" destOrd="0" presId="urn:microsoft.com/office/officeart/2005/8/layout/hProcess9"/>
    <dgm:cxn modelId="{A7C2906B-BC57-4F75-8203-A838D8CCADF6}" type="presOf" srcId="{9FB7561D-C030-4768-95FD-C47AC1142F42}" destId="{1290D5F4-03FC-4344-A839-710A7AB233DC}" srcOrd="0" destOrd="0" presId="urn:microsoft.com/office/officeart/2005/8/layout/hProcess9"/>
    <dgm:cxn modelId="{09ABB130-7219-4464-8E91-44081314A78F}" type="presOf" srcId="{745E6F94-6014-48D8-AA41-6BABFD9CF5D8}" destId="{AE7E3D12-7357-4FF3-AA06-D39507F9F13C}" srcOrd="0" destOrd="0" presId="urn:microsoft.com/office/officeart/2005/8/layout/hProcess9"/>
    <dgm:cxn modelId="{08FDF28F-695E-4F3E-9E34-B83CCB1197A1}" srcId="{1527D6CD-C501-40B2-8FC8-485C0C716E77}" destId="{264AC423-557B-4EF6-A415-D28FF571D786}" srcOrd="0" destOrd="0" parTransId="{F40E3B16-4892-4049-9D72-FA6D208A8F2E}" sibTransId="{933667ED-A5B6-44BF-A126-B22D00654E54}"/>
    <dgm:cxn modelId="{29E89A3D-4D51-498C-8022-B3E8BD1E165E}" type="presOf" srcId="{1527D6CD-C501-40B2-8FC8-485C0C716E77}" destId="{3767693B-8FDA-4C0D-B9FF-4A45E199AF4C}" srcOrd="0" destOrd="0" presId="urn:microsoft.com/office/officeart/2005/8/layout/hProcess9"/>
    <dgm:cxn modelId="{90CB95D3-8C60-4675-9D69-ED07BBC11F02}" srcId="{1527D6CD-C501-40B2-8FC8-485C0C716E77}" destId="{9FB7561D-C030-4768-95FD-C47AC1142F42}" srcOrd="2" destOrd="0" parTransId="{B4B9FBE9-7D63-4256-B00E-6256154CC87F}" sibTransId="{13352092-EC9C-4255-BC6A-419B4E69F24F}"/>
    <dgm:cxn modelId="{C6598DBE-006F-4D83-BE7E-E97AB940C9FF}" type="presParOf" srcId="{3767693B-8FDA-4C0D-B9FF-4A45E199AF4C}" destId="{8C2BAAC6-0A4E-4543-9753-2EF162D3D365}" srcOrd="0" destOrd="0" presId="urn:microsoft.com/office/officeart/2005/8/layout/hProcess9"/>
    <dgm:cxn modelId="{1F1F7F15-1DC0-4A43-A75F-0EEA4A0A49BB}" type="presParOf" srcId="{3767693B-8FDA-4C0D-B9FF-4A45E199AF4C}" destId="{8356FD9A-B9EF-4CD7-A4C8-05BEC92ED77D}" srcOrd="1" destOrd="0" presId="urn:microsoft.com/office/officeart/2005/8/layout/hProcess9"/>
    <dgm:cxn modelId="{9AB52542-9AB6-497F-9D1D-4BCFDEBF6C83}" type="presParOf" srcId="{8356FD9A-B9EF-4CD7-A4C8-05BEC92ED77D}" destId="{118D9E95-17AC-4AB2-81A5-B61B0D97EB37}" srcOrd="0" destOrd="0" presId="urn:microsoft.com/office/officeart/2005/8/layout/hProcess9"/>
    <dgm:cxn modelId="{C494F733-98B2-42D5-BB92-E42799E3E4C2}" type="presParOf" srcId="{8356FD9A-B9EF-4CD7-A4C8-05BEC92ED77D}" destId="{CD64CA5F-C2A8-4981-9759-FC8305EBB266}" srcOrd="1" destOrd="0" presId="urn:microsoft.com/office/officeart/2005/8/layout/hProcess9"/>
    <dgm:cxn modelId="{82814F6F-A3D9-41B4-86A1-375A518C1108}" type="presParOf" srcId="{8356FD9A-B9EF-4CD7-A4C8-05BEC92ED77D}" destId="{AE7E3D12-7357-4FF3-AA06-D39507F9F13C}" srcOrd="2" destOrd="0" presId="urn:microsoft.com/office/officeart/2005/8/layout/hProcess9"/>
    <dgm:cxn modelId="{17733E65-E7AA-4B27-AAF6-67FCA82DADE9}" type="presParOf" srcId="{8356FD9A-B9EF-4CD7-A4C8-05BEC92ED77D}" destId="{014F0C83-B602-49E2-98B6-B51F672AE958}" srcOrd="3" destOrd="0" presId="urn:microsoft.com/office/officeart/2005/8/layout/hProcess9"/>
    <dgm:cxn modelId="{6C03170F-9171-4EF8-AE42-A489BFEEB094}" type="presParOf" srcId="{8356FD9A-B9EF-4CD7-A4C8-05BEC92ED77D}" destId="{1290D5F4-03FC-4344-A839-710A7AB233DC}"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CA6D7D-67AC-4763-AB3D-5536B0F69768}" type="doc">
      <dgm:prSet loTypeId="urn:microsoft.com/office/officeart/2005/8/layout/radial6" loCatId="cycle" qsTypeId="urn:microsoft.com/office/officeart/2005/8/quickstyle/3d3" qsCatId="3D" csTypeId="urn:microsoft.com/office/officeart/2005/8/colors/colorful5" csCatId="colorful" phldr="1"/>
      <dgm:spPr/>
      <dgm:t>
        <a:bodyPr/>
        <a:lstStyle/>
        <a:p>
          <a:endParaRPr lang="en-US"/>
        </a:p>
      </dgm:t>
    </dgm:pt>
    <dgm:pt modelId="{A859F296-7D2B-47DD-9FC1-08BEDDE389F1}">
      <dgm:prSet phldrT="[Texto]"/>
      <dgm:spPr/>
      <dgm:t>
        <a:bodyPr/>
        <a:lstStyle/>
        <a:p>
          <a:r>
            <a:rPr lang="es-EC" noProof="0" dirty="0" smtClean="0"/>
            <a:t>Causas</a:t>
          </a:r>
          <a:endParaRPr lang="es-EC" noProof="0" dirty="0"/>
        </a:p>
      </dgm:t>
    </dgm:pt>
    <dgm:pt modelId="{E9909A06-B9B2-4F3F-98D2-4E4AE2B1F760}" type="parTrans" cxnId="{5AA31C8C-6122-4695-8AB7-039B2AD546C3}">
      <dgm:prSet/>
      <dgm:spPr/>
      <dgm:t>
        <a:bodyPr/>
        <a:lstStyle/>
        <a:p>
          <a:endParaRPr lang="en-US"/>
        </a:p>
      </dgm:t>
    </dgm:pt>
    <dgm:pt modelId="{FDC654EA-6E0B-4333-A14F-EFF86F16B9B3}" type="sibTrans" cxnId="{5AA31C8C-6122-4695-8AB7-039B2AD546C3}">
      <dgm:prSet/>
      <dgm:spPr/>
      <dgm:t>
        <a:bodyPr/>
        <a:lstStyle/>
        <a:p>
          <a:endParaRPr lang="en-US"/>
        </a:p>
      </dgm:t>
    </dgm:pt>
    <dgm:pt modelId="{032EE4B6-D061-4E13-9EE9-B917E547AA6C}">
      <dgm:prSet phldrT="[Texto]" custT="1"/>
      <dgm:spPr/>
      <dgm:t>
        <a:bodyPr/>
        <a:lstStyle/>
        <a:p>
          <a:r>
            <a:rPr lang="es-EC" sz="2200" dirty="0" smtClean="0"/>
            <a:t>Asimetría del diseño</a:t>
          </a:r>
          <a:endParaRPr lang="en-US" sz="2200" dirty="0"/>
        </a:p>
      </dgm:t>
    </dgm:pt>
    <dgm:pt modelId="{DCB19184-C640-42C5-A79D-1842C0CA3CF6}" type="parTrans" cxnId="{12EF0B89-BF8B-44CA-BFAF-261258E36087}">
      <dgm:prSet/>
      <dgm:spPr/>
      <dgm:t>
        <a:bodyPr/>
        <a:lstStyle/>
        <a:p>
          <a:endParaRPr lang="en-US"/>
        </a:p>
      </dgm:t>
    </dgm:pt>
    <dgm:pt modelId="{94ECD678-9783-456A-AA40-171E1C727686}" type="sibTrans" cxnId="{12EF0B89-BF8B-44CA-BFAF-261258E36087}">
      <dgm:prSet/>
      <dgm:spPr/>
      <dgm:t>
        <a:bodyPr/>
        <a:lstStyle/>
        <a:p>
          <a:endParaRPr lang="en-US"/>
        </a:p>
      </dgm:t>
    </dgm:pt>
    <dgm:pt modelId="{072C46EC-9C80-4F31-906C-AA617FF38BBF}">
      <dgm:prSet phldrT="[Texto]" custT="1"/>
      <dgm:spPr/>
      <dgm:t>
        <a:bodyPr/>
        <a:lstStyle/>
        <a:p>
          <a:r>
            <a:rPr lang="es-EC" sz="2200" dirty="0" smtClean="0"/>
            <a:t>Tolerancia fabricación  ensamblaje</a:t>
          </a:r>
          <a:endParaRPr lang="en-US" sz="2200" dirty="0"/>
        </a:p>
      </dgm:t>
    </dgm:pt>
    <dgm:pt modelId="{6F798363-49B3-4E99-A7F3-249852377AC9}" type="parTrans" cxnId="{F3542843-F104-47CD-8D0A-B1AD0F4C4DC0}">
      <dgm:prSet/>
      <dgm:spPr/>
      <dgm:t>
        <a:bodyPr/>
        <a:lstStyle/>
        <a:p>
          <a:endParaRPr lang="en-US"/>
        </a:p>
      </dgm:t>
    </dgm:pt>
    <dgm:pt modelId="{539D3B51-D509-4391-8515-5A2BAC034FBA}" type="sibTrans" cxnId="{F3542843-F104-47CD-8D0A-B1AD0F4C4DC0}">
      <dgm:prSet/>
      <dgm:spPr/>
      <dgm:t>
        <a:bodyPr/>
        <a:lstStyle/>
        <a:p>
          <a:endParaRPr lang="en-US"/>
        </a:p>
      </dgm:t>
    </dgm:pt>
    <dgm:pt modelId="{152480E2-C55F-459F-8739-2639DCC959D0}">
      <dgm:prSet phldrT="[Texto]" custT="1"/>
      <dgm:spPr/>
      <dgm:t>
        <a:bodyPr/>
        <a:lstStyle/>
        <a:p>
          <a:r>
            <a:rPr lang="es-EC" sz="2200" dirty="0" smtClean="0"/>
            <a:t>Material no homogéneo</a:t>
          </a:r>
          <a:endParaRPr lang="en-US" sz="2200" dirty="0"/>
        </a:p>
      </dgm:t>
    </dgm:pt>
    <dgm:pt modelId="{3ECA0EF7-FFCB-4723-AFD4-01CD02697F0D}" type="parTrans" cxnId="{B3DDA3B7-81D8-4D81-839C-2031583D4B4A}">
      <dgm:prSet/>
      <dgm:spPr/>
      <dgm:t>
        <a:bodyPr/>
        <a:lstStyle/>
        <a:p>
          <a:endParaRPr lang="en-US"/>
        </a:p>
      </dgm:t>
    </dgm:pt>
    <dgm:pt modelId="{F1011088-1ACF-4A06-A935-ED7AB130BE30}" type="sibTrans" cxnId="{B3DDA3B7-81D8-4D81-839C-2031583D4B4A}">
      <dgm:prSet/>
      <dgm:spPr/>
      <dgm:t>
        <a:bodyPr/>
        <a:lstStyle/>
        <a:p>
          <a:endParaRPr lang="en-US"/>
        </a:p>
      </dgm:t>
    </dgm:pt>
    <dgm:pt modelId="{4BE8D00C-7092-41D7-B610-16BA3BEDF8B2}">
      <dgm:prSet phldrT="[Texto]" custT="1"/>
      <dgm:spPr/>
      <dgm:t>
        <a:bodyPr/>
        <a:lstStyle/>
        <a:p>
          <a:r>
            <a:rPr lang="es-EC" sz="2200" dirty="0" smtClean="0"/>
            <a:t>Distorsión en servicio</a:t>
          </a:r>
          <a:endParaRPr lang="en-US" sz="2200" dirty="0"/>
        </a:p>
      </dgm:t>
    </dgm:pt>
    <dgm:pt modelId="{B30B58D9-0885-425D-8EC3-D793FB254B08}" type="parTrans" cxnId="{96593D48-E21A-493A-BE4D-BF8F25FCB95A}">
      <dgm:prSet/>
      <dgm:spPr/>
      <dgm:t>
        <a:bodyPr/>
        <a:lstStyle/>
        <a:p>
          <a:endParaRPr lang="en-US"/>
        </a:p>
      </dgm:t>
    </dgm:pt>
    <dgm:pt modelId="{CEDF8362-6B9F-4CBB-B7A0-72B9A3C13DA7}" type="sibTrans" cxnId="{96593D48-E21A-493A-BE4D-BF8F25FCB95A}">
      <dgm:prSet/>
      <dgm:spPr/>
      <dgm:t>
        <a:bodyPr/>
        <a:lstStyle/>
        <a:p>
          <a:endParaRPr lang="en-US"/>
        </a:p>
      </dgm:t>
    </dgm:pt>
    <dgm:pt modelId="{B756A00B-ECF8-4C36-86CE-44154B2FF925}">
      <dgm:prSet phldrT="[Texto]" custT="1"/>
      <dgm:spPr/>
      <dgm:t>
        <a:bodyPr/>
        <a:lstStyle/>
        <a:p>
          <a:r>
            <a:rPr lang="es-EC" sz="2200" dirty="0" smtClean="0"/>
            <a:t>Corrosión y desgaste</a:t>
          </a:r>
          <a:endParaRPr lang="en-US" sz="2200" dirty="0"/>
        </a:p>
      </dgm:t>
    </dgm:pt>
    <dgm:pt modelId="{64ED156D-0CFD-4327-B43F-4D8E94C4A000}" type="parTrans" cxnId="{344339EB-9432-4F96-8254-166836BB3A65}">
      <dgm:prSet/>
      <dgm:spPr/>
      <dgm:t>
        <a:bodyPr/>
        <a:lstStyle/>
        <a:p>
          <a:endParaRPr lang="en-US"/>
        </a:p>
      </dgm:t>
    </dgm:pt>
    <dgm:pt modelId="{71AC575F-C945-4301-A051-35F384472BFC}" type="sibTrans" cxnId="{344339EB-9432-4F96-8254-166836BB3A65}">
      <dgm:prSet/>
      <dgm:spPr/>
      <dgm:t>
        <a:bodyPr/>
        <a:lstStyle/>
        <a:p>
          <a:endParaRPr lang="en-US"/>
        </a:p>
      </dgm:t>
    </dgm:pt>
    <dgm:pt modelId="{DE5683AC-9623-401C-9077-60A735DCE20B}" type="pres">
      <dgm:prSet presAssocID="{16CA6D7D-67AC-4763-AB3D-5536B0F69768}" presName="Name0" presStyleCnt="0">
        <dgm:presLayoutVars>
          <dgm:chMax val="1"/>
          <dgm:dir/>
          <dgm:animLvl val="ctr"/>
          <dgm:resizeHandles val="exact"/>
        </dgm:presLayoutVars>
      </dgm:prSet>
      <dgm:spPr/>
      <dgm:t>
        <a:bodyPr/>
        <a:lstStyle/>
        <a:p>
          <a:endParaRPr lang="en-US"/>
        </a:p>
      </dgm:t>
    </dgm:pt>
    <dgm:pt modelId="{38D862B9-1C41-46B2-9C5D-1E36D99D632E}" type="pres">
      <dgm:prSet presAssocID="{A859F296-7D2B-47DD-9FC1-08BEDDE389F1}" presName="centerShape" presStyleLbl="node0" presStyleIdx="0" presStyleCnt="1"/>
      <dgm:spPr/>
      <dgm:t>
        <a:bodyPr/>
        <a:lstStyle/>
        <a:p>
          <a:endParaRPr lang="en-US"/>
        </a:p>
      </dgm:t>
    </dgm:pt>
    <dgm:pt modelId="{AAC7E385-3B51-4BF2-B656-5B7E870069AC}" type="pres">
      <dgm:prSet presAssocID="{032EE4B6-D061-4E13-9EE9-B917E547AA6C}" presName="node" presStyleLbl="node1" presStyleIdx="0" presStyleCnt="5" custScaleX="134016" custScaleY="127642">
        <dgm:presLayoutVars>
          <dgm:bulletEnabled val="1"/>
        </dgm:presLayoutVars>
      </dgm:prSet>
      <dgm:spPr/>
      <dgm:t>
        <a:bodyPr/>
        <a:lstStyle/>
        <a:p>
          <a:endParaRPr lang="en-US"/>
        </a:p>
      </dgm:t>
    </dgm:pt>
    <dgm:pt modelId="{178415D4-5F0C-4C69-BD19-6B696060563D}" type="pres">
      <dgm:prSet presAssocID="{032EE4B6-D061-4E13-9EE9-B917E547AA6C}" presName="dummy" presStyleCnt="0"/>
      <dgm:spPr/>
      <dgm:t>
        <a:bodyPr/>
        <a:lstStyle/>
        <a:p>
          <a:endParaRPr lang="en-US"/>
        </a:p>
      </dgm:t>
    </dgm:pt>
    <dgm:pt modelId="{1FFB6B1A-D6EF-41BE-8F08-247EFD91A412}" type="pres">
      <dgm:prSet presAssocID="{94ECD678-9783-456A-AA40-171E1C727686}" presName="sibTrans" presStyleLbl="sibTrans2D1" presStyleIdx="0" presStyleCnt="5"/>
      <dgm:spPr/>
      <dgm:t>
        <a:bodyPr/>
        <a:lstStyle/>
        <a:p>
          <a:endParaRPr lang="en-US"/>
        </a:p>
      </dgm:t>
    </dgm:pt>
    <dgm:pt modelId="{D475A97D-60E2-44A2-9C67-4F141359CC87}" type="pres">
      <dgm:prSet presAssocID="{072C46EC-9C80-4F31-906C-AA617FF38BBF}" presName="node" presStyleLbl="node1" presStyleIdx="1" presStyleCnt="5" custScaleX="134016" custScaleY="127642">
        <dgm:presLayoutVars>
          <dgm:bulletEnabled val="1"/>
        </dgm:presLayoutVars>
      </dgm:prSet>
      <dgm:spPr/>
      <dgm:t>
        <a:bodyPr/>
        <a:lstStyle/>
        <a:p>
          <a:endParaRPr lang="en-US"/>
        </a:p>
      </dgm:t>
    </dgm:pt>
    <dgm:pt modelId="{491466B3-80BE-4046-BD50-2FDF4EC924AC}" type="pres">
      <dgm:prSet presAssocID="{072C46EC-9C80-4F31-906C-AA617FF38BBF}" presName="dummy" presStyleCnt="0"/>
      <dgm:spPr/>
      <dgm:t>
        <a:bodyPr/>
        <a:lstStyle/>
        <a:p>
          <a:endParaRPr lang="en-US"/>
        </a:p>
      </dgm:t>
    </dgm:pt>
    <dgm:pt modelId="{0CFD7EBD-62F4-4876-98D1-4F649368B180}" type="pres">
      <dgm:prSet presAssocID="{539D3B51-D509-4391-8515-5A2BAC034FBA}" presName="sibTrans" presStyleLbl="sibTrans2D1" presStyleIdx="1" presStyleCnt="5"/>
      <dgm:spPr/>
      <dgm:t>
        <a:bodyPr/>
        <a:lstStyle/>
        <a:p>
          <a:endParaRPr lang="en-US"/>
        </a:p>
      </dgm:t>
    </dgm:pt>
    <dgm:pt modelId="{8B2ABC03-45E0-462B-961F-2F8B1B8BA1EA}" type="pres">
      <dgm:prSet presAssocID="{152480E2-C55F-459F-8739-2639DCC959D0}" presName="node" presStyleLbl="node1" presStyleIdx="2" presStyleCnt="5" custScaleX="134016" custScaleY="127642">
        <dgm:presLayoutVars>
          <dgm:bulletEnabled val="1"/>
        </dgm:presLayoutVars>
      </dgm:prSet>
      <dgm:spPr/>
      <dgm:t>
        <a:bodyPr/>
        <a:lstStyle/>
        <a:p>
          <a:endParaRPr lang="en-US"/>
        </a:p>
      </dgm:t>
    </dgm:pt>
    <dgm:pt modelId="{C08C7B12-3996-42D8-BA7B-0DED95D34F41}" type="pres">
      <dgm:prSet presAssocID="{152480E2-C55F-459F-8739-2639DCC959D0}" presName="dummy" presStyleCnt="0"/>
      <dgm:spPr/>
      <dgm:t>
        <a:bodyPr/>
        <a:lstStyle/>
        <a:p>
          <a:endParaRPr lang="en-US"/>
        </a:p>
      </dgm:t>
    </dgm:pt>
    <dgm:pt modelId="{6B740712-07B5-4388-83E4-16161AB9394D}" type="pres">
      <dgm:prSet presAssocID="{F1011088-1ACF-4A06-A935-ED7AB130BE30}" presName="sibTrans" presStyleLbl="sibTrans2D1" presStyleIdx="2" presStyleCnt="5"/>
      <dgm:spPr/>
      <dgm:t>
        <a:bodyPr/>
        <a:lstStyle/>
        <a:p>
          <a:endParaRPr lang="en-US"/>
        </a:p>
      </dgm:t>
    </dgm:pt>
    <dgm:pt modelId="{174518A6-3418-47E6-9BFF-0B2D10CA233F}" type="pres">
      <dgm:prSet presAssocID="{4BE8D00C-7092-41D7-B610-16BA3BEDF8B2}" presName="node" presStyleLbl="node1" presStyleIdx="3" presStyleCnt="5" custScaleX="134016" custScaleY="127642">
        <dgm:presLayoutVars>
          <dgm:bulletEnabled val="1"/>
        </dgm:presLayoutVars>
      </dgm:prSet>
      <dgm:spPr/>
      <dgm:t>
        <a:bodyPr/>
        <a:lstStyle/>
        <a:p>
          <a:endParaRPr lang="en-US"/>
        </a:p>
      </dgm:t>
    </dgm:pt>
    <dgm:pt modelId="{3A74E1C8-B84C-4EC1-BCF9-18C47C1E8078}" type="pres">
      <dgm:prSet presAssocID="{4BE8D00C-7092-41D7-B610-16BA3BEDF8B2}" presName="dummy" presStyleCnt="0"/>
      <dgm:spPr/>
      <dgm:t>
        <a:bodyPr/>
        <a:lstStyle/>
        <a:p>
          <a:endParaRPr lang="en-US"/>
        </a:p>
      </dgm:t>
    </dgm:pt>
    <dgm:pt modelId="{02FA28CF-7560-45EC-96A3-59410EB89630}" type="pres">
      <dgm:prSet presAssocID="{CEDF8362-6B9F-4CBB-B7A0-72B9A3C13DA7}" presName="sibTrans" presStyleLbl="sibTrans2D1" presStyleIdx="3" presStyleCnt="5"/>
      <dgm:spPr/>
      <dgm:t>
        <a:bodyPr/>
        <a:lstStyle/>
        <a:p>
          <a:endParaRPr lang="en-US"/>
        </a:p>
      </dgm:t>
    </dgm:pt>
    <dgm:pt modelId="{14390897-4B8F-4659-9D9A-DB8598274DF2}" type="pres">
      <dgm:prSet presAssocID="{B756A00B-ECF8-4C36-86CE-44154B2FF925}" presName="node" presStyleLbl="node1" presStyleIdx="4" presStyleCnt="5" custScaleX="134016" custScaleY="127642">
        <dgm:presLayoutVars>
          <dgm:bulletEnabled val="1"/>
        </dgm:presLayoutVars>
      </dgm:prSet>
      <dgm:spPr/>
      <dgm:t>
        <a:bodyPr/>
        <a:lstStyle/>
        <a:p>
          <a:endParaRPr lang="en-US"/>
        </a:p>
      </dgm:t>
    </dgm:pt>
    <dgm:pt modelId="{01636601-1106-4CC3-A8B9-CDD3ED78BDDD}" type="pres">
      <dgm:prSet presAssocID="{B756A00B-ECF8-4C36-86CE-44154B2FF925}" presName="dummy" presStyleCnt="0"/>
      <dgm:spPr/>
      <dgm:t>
        <a:bodyPr/>
        <a:lstStyle/>
        <a:p>
          <a:endParaRPr lang="en-US"/>
        </a:p>
      </dgm:t>
    </dgm:pt>
    <dgm:pt modelId="{3615FECA-8F92-4BAE-9D5C-4C7D901005EA}" type="pres">
      <dgm:prSet presAssocID="{71AC575F-C945-4301-A051-35F384472BFC}" presName="sibTrans" presStyleLbl="sibTrans2D1" presStyleIdx="4" presStyleCnt="5"/>
      <dgm:spPr/>
      <dgm:t>
        <a:bodyPr/>
        <a:lstStyle/>
        <a:p>
          <a:endParaRPr lang="en-US"/>
        </a:p>
      </dgm:t>
    </dgm:pt>
  </dgm:ptLst>
  <dgm:cxnLst>
    <dgm:cxn modelId="{765D4F01-F1D5-4AD4-9D48-2F87FF81D462}" type="presOf" srcId="{152480E2-C55F-459F-8739-2639DCC959D0}" destId="{8B2ABC03-45E0-462B-961F-2F8B1B8BA1EA}" srcOrd="0" destOrd="0" presId="urn:microsoft.com/office/officeart/2005/8/layout/radial6"/>
    <dgm:cxn modelId="{77FB3AF1-A53E-4140-B50C-AAF880446CBB}" type="presOf" srcId="{F1011088-1ACF-4A06-A935-ED7AB130BE30}" destId="{6B740712-07B5-4388-83E4-16161AB9394D}" srcOrd="0" destOrd="0" presId="urn:microsoft.com/office/officeart/2005/8/layout/radial6"/>
    <dgm:cxn modelId="{F19499BA-F7D9-4FD2-9FC8-FB209542D1DF}" type="presOf" srcId="{539D3B51-D509-4391-8515-5A2BAC034FBA}" destId="{0CFD7EBD-62F4-4876-98D1-4F649368B180}" srcOrd="0" destOrd="0" presId="urn:microsoft.com/office/officeart/2005/8/layout/radial6"/>
    <dgm:cxn modelId="{96593D48-E21A-493A-BE4D-BF8F25FCB95A}" srcId="{A859F296-7D2B-47DD-9FC1-08BEDDE389F1}" destId="{4BE8D00C-7092-41D7-B610-16BA3BEDF8B2}" srcOrd="3" destOrd="0" parTransId="{B30B58D9-0885-425D-8EC3-D793FB254B08}" sibTransId="{CEDF8362-6B9F-4CBB-B7A0-72B9A3C13DA7}"/>
    <dgm:cxn modelId="{0F257BE3-9272-4376-81D7-91B20F4B332C}" type="presOf" srcId="{16CA6D7D-67AC-4763-AB3D-5536B0F69768}" destId="{DE5683AC-9623-401C-9077-60A735DCE20B}" srcOrd="0" destOrd="0" presId="urn:microsoft.com/office/officeart/2005/8/layout/radial6"/>
    <dgm:cxn modelId="{F3542843-F104-47CD-8D0A-B1AD0F4C4DC0}" srcId="{A859F296-7D2B-47DD-9FC1-08BEDDE389F1}" destId="{072C46EC-9C80-4F31-906C-AA617FF38BBF}" srcOrd="1" destOrd="0" parTransId="{6F798363-49B3-4E99-A7F3-249852377AC9}" sibTransId="{539D3B51-D509-4391-8515-5A2BAC034FBA}"/>
    <dgm:cxn modelId="{40E8D873-BB28-461A-B285-795FD7AD9750}" type="presOf" srcId="{B756A00B-ECF8-4C36-86CE-44154B2FF925}" destId="{14390897-4B8F-4659-9D9A-DB8598274DF2}" srcOrd="0" destOrd="0" presId="urn:microsoft.com/office/officeart/2005/8/layout/radial6"/>
    <dgm:cxn modelId="{3B5900D9-E3A6-4F06-B981-9BEB737E5B9F}" type="presOf" srcId="{032EE4B6-D061-4E13-9EE9-B917E547AA6C}" destId="{AAC7E385-3B51-4BF2-B656-5B7E870069AC}" srcOrd="0" destOrd="0" presId="urn:microsoft.com/office/officeart/2005/8/layout/radial6"/>
    <dgm:cxn modelId="{5AA31C8C-6122-4695-8AB7-039B2AD546C3}" srcId="{16CA6D7D-67AC-4763-AB3D-5536B0F69768}" destId="{A859F296-7D2B-47DD-9FC1-08BEDDE389F1}" srcOrd="0" destOrd="0" parTransId="{E9909A06-B9B2-4F3F-98D2-4E4AE2B1F760}" sibTransId="{FDC654EA-6E0B-4333-A14F-EFF86F16B9B3}"/>
    <dgm:cxn modelId="{344339EB-9432-4F96-8254-166836BB3A65}" srcId="{A859F296-7D2B-47DD-9FC1-08BEDDE389F1}" destId="{B756A00B-ECF8-4C36-86CE-44154B2FF925}" srcOrd="4" destOrd="0" parTransId="{64ED156D-0CFD-4327-B43F-4D8E94C4A000}" sibTransId="{71AC575F-C945-4301-A051-35F384472BFC}"/>
    <dgm:cxn modelId="{B2200AD8-EE02-4356-8553-87F101A9B13A}" type="presOf" srcId="{4BE8D00C-7092-41D7-B610-16BA3BEDF8B2}" destId="{174518A6-3418-47E6-9BFF-0B2D10CA233F}" srcOrd="0" destOrd="0" presId="urn:microsoft.com/office/officeart/2005/8/layout/radial6"/>
    <dgm:cxn modelId="{12EF0B89-BF8B-44CA-BFAF-261258E36087}" srcId="{A859F296-7D2B-47DD-9FC1-08BEDDE389F1}" destId="{032EE4B6-D061-4E13-9EE9-B917E547AA6C}" srcOrd="0" destOrd="0" parTransId="{DCB19184-C640-42C5-A79D-1842C0CA3CF6}" sibTransId="{94ECD678-9783-456A-AA40-171E1C727686}"/>
    <dgm:cxn modelId="{983113E0-21E2-44CB-96F1-0183A2AD84B2}" type="presOf" srcId="{CEDF8362-6B9F-4CBB-B7A0-72B9A3C13DA7}" destId="{02FA28CF-7560-45EC-96A3-59410EB89630}" srcOrd="0" destOrd="0" presId="urn:microsoft.com/office/officeart/2005/8/layout/radial6"/>
    <dgm:cxn modelId="{EA80D307-D370-4C12-BE52-D7FA5F4EF30B}" type="presOf" srcId="{072C46EC-9C80-4F31-906C-AA617FF38BBF}" destId="{D475A97D-60E2-44A2-9C67-4F141359CC87}" srcOrd="0" destOrd="0" presId="urn:microsoft.com/office/officeart/2005/8/layout/radial6"/>
    <dgm:cxn modelId="{A92CD123-1344-4D6E-91B4-1ECE4CD075FA}" type="presOf" srcId="{A859F296-7D2B-47DD-9FC1-08BEDDE389F1}" destId="{38D862B9-1C41-46B2-9C5D-1E36D99D632E}" srcOrd="0" destOrd="0" presId="urn:microsoft.com/office/officeart/2005/8/layout/radial6"/>
    <dgm:cxn modelId="{1C6067FC-0155-4337-93C3-D19AF892F3E5}" type="presOf" srcId="{71AC575F-C945-4301-A051-35F384472BFC}" destId="{3615FECA-8F92-4BAE-9D5C-4C7D901005EA}" srcOrd="0" destOrd="0" presId="urn:microsoft.com/office/officeart/2005/8/layout/radial6"/>
    <dgm:cxn modelId="{3205936A-0D6D-44DD-B858-2E0C32FE56F5}" type="presOf" srcId="{94ECD678-9783-456A-AA40-171E1C727686}" destId="{1FFB6B1A-D6EF-41BE-8F08-247EFD91A412}" srcOrd="0" destOrd="0" presId="urn:microsoft.com/office/officeart/2005/8/layout/radial6"/>
    <dgm:cxn modelId="{B3DDA3B7-81D8-4D81-839C-2031583D4B4A}" srcId="{A859F296-7D2B-47DD-9FC1-08BEDDE389F1}" destId="{152480E2-C55F-459F-8739-2639DCC959D0}" srcOrd="2" destOrd="0" parTransId="{3ECA0EF7-FFCB-4723-AFD4-01CD02697F0D}" sibTransId="{F1011088-1ACF-4A06-A935-ED7AB130BE30}"/>
    <dgm:cxn modelId="{0B684A59-4D41-4ABF-B552-084C6E413298}" type="presParOf" srcId="{DE5683AC-9623-401C-9077-60A735DCE20B}" destId="{38D862B9-1C41-46B2-9C5D-1E36D99D632E}" srcOrd="0" destOrd="0" presId="urn:microsoft.com/office/officeart/2005/8/layout/radial6"/>
    <dgm:cxn modelId="{FA4AB21E-837B-45E6-AA80-92226CF37553}" type="presParOf" srcId="{DE5683AC-9623-401C-9077-60A735DCE20B}" destId="{AAC7E385-3B51-4BF2-B656-5B7E870069AC}" srcOrd="1" destOrd="0" presId="urn:microsoft.com/office/officeart/2005/8/layout/radial6"/>
    <dgm:cxn modelId="{EAA6F245-2829-4E85-8A76-1FFF6F582611}" type="presParOf" srcId="{DE5683AC-9623-401C-9077-60A735DCE20B}" destId="{178415D4-5F0C-4C69-BD19-6B696060563D}" srcOrd="2" destOrd="0" presId="urn:microsoft.com/office/officeart/2005/8/layout/radial6"/>
    <dgm:cxn modelId="{52187778-7987-447C-B9A7-46B7E2518528}" type="presParOf" srcId="{DE5683AC-9623-401C-9077-60A735DCE20B}" destId="{1FFB6B1A-D6EF-41BE-8F08-247EFD91A412}" srcOrd="3" destOrd="0" presId="urn:microsoft.com/office/officeart/2005/8/layout/radial6"/>
    <dgm:cxn modelId="{74BCFB3A-E8C6-4E4B-A96D-64859FC82048}" type="presParOf" srcId="{DE5683AC-9623-401C-9077-60A735DCE20B}" destId="{D475A97D-60E2-44A2-9C67-4F141359CC87}" srcOrd="4" destOrd="0" presId="urn:microsoft.com/office/officeart/2005/8/layout/radial6"/>
    <dgm:cxn modelId="{BDF015B3-4113-4071-AEB0-6EE85A858328}" type="presParOf" srcId="{DE5683AC-9623-401C-9077-60A735DCE20B}" destId="{491466B3-80BE-4046-BD50-2FDF4EC924AC}" srcOrd="5" destOrd="0" presId="urn:microsoft.com/office/officeart/2005/8/layout/radial6"/>
    <dgm:cxn modelId="{9F894F2C-5BC6-4277-A946-B3D0DD972D76}" type="presParOf" srcId="{DE5683AC-9623-401C-9077-60A735DCE20B}" destId="{0CFD7EBD-62F4-4876-98D1-4F649368B180}" srcOrd="6" destOrd="0" presId="urn:microsoft.com/office/officeart/2005/8/layout/radial6"/>
    <dgm:cxn modelId="{DD44ADF9-8069-4547-AD47-C0D0966C0E39}" type="presParOf" srcId="{DE5683AC-9623-401C-9077-60A735DCE20B}" destId="{8B2ABC03-45E0-462B-961F-2F8B1B8BA1EA}" srcOrd="7" destOrd="0" presId="urn:microsoft.com/office/officeart/2005/8/layout/radial6"/>
    <dgm:cxn modelId="{644B8EA6-9F22-4743-831F-55DAF2C2F890}" type="presParOf" srcId="{DE5683AC-9623-401C-9077-60A735DCE20B}" destId="{C08C7B12-3996-42D8-BA7B-0DED95D34F41}" srcOrd="8" destOrd="0" presId="urn:microsoft.com/office/officeart/2005/8/layout/radial6"/>
    <dgm:cxn modelId="{038E65A8-818E-4EC7-AE76-17722CCFB7C5}" type="presParOf" srcId="{DE5683AC-9623-401C-9077-60A735DCE20B}" destId="{6B740712-07B5-4388-83E4-16161AB9394D}" srcOrd="9" destOrd="0" presId="urn:microsoft.com/office/officeart/2005/8/layout/radial6"/>
    <dgm:cxn modelId="{8C55E242-4779-4C5B-9BBD-16E7CD44A6EB}" type="presParOf" srcId="{DE5683AC-9623-401C-9077-60A735DCE20B}" destId="{174518A6-3418-47E6-9BFF-0B2D10CA233F}" srcOrd="10" destOrd="0" presId="urn:microsoft.com/office/officeart/2005/8/layout/radial6"/>
    <dgm:cxn modelId="{B22B743A-C948-4AF1-957B-4422B06D962C}" type="presParOf" srcId="{DE5683AC-9623-401C-9077-60A735DCE20B}" destId="{3A74E1C8-B84C-4EC1-BCF9-18C47C1E8078}" srcOrd="11" destOrd="0" presId="urn:microsoft.com/office/officeart/2005/8/layout/radial6"/>
    <dgm:cxn modelId="{9E110B69-B12B-45CE-ABD7-C9F26C9026C9}" type="presParOf" srcId="{DE5683AC-9623-401C-9077-60A735DCE20B}" destId="{02FA28CF-7560-45EC-96A3-59410EB89630}" srcOrd="12" destOrd="0" presId="urn:microsoft.com/office/officeart/2005/8/layout/radial6"/>
    <dgm:cxn modelId="{0CF51D92-183B-41E7-893B-02E1CC69EA02}" type="presParOf" srcId="{DE5683AC-9623-401C-9077-60A735DCE20B}" destId="{14390897-4B8F-4659-9D9A-DB8598274DF2}" srcOrd="13" destOrd="0" presId="urn:microsoft.com/office/officeart/2005/8/layout/radial6"/>
    <dgm:cxn modelId="{D1318723-A2CC-45E8-A280-13A9B2F9F8C9}" type="presParOf" srcId="{DE5683AC-9623-401C-9077-60A735DCE20B}" destId="{01636601-1106-4CC3-A8B9-CDD3ED78BDDD}" srcOrd="14" destOrd="0" presId="urn:microsoft.com/office/officeart/2005/8/layout/radial6"/>
    <dgm:cxn modelId="{25524647-D2B0-4B85-892C-1BAF55D5107D}" type="presParOf" srcId="{DE5683AC-9623-401C-9077-60A735DCE20B}" destId="{3615FECA-8F92-4BAE-9D5C-4C7D901005EA}"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99A3532-D188-4A44-807F-DB8B1A79D0F0}" type="doc">
      <dgm:prSet loTypeId="urn:microsoft.com/office/officeart/2005/8/layout/cycle1" loCatId="cycle" qsTypeId="urn:microsoft.com/office/officeart/2005/8/quickstyle/simple1" qsCatId="simple" csTypeId="urn:microsoft.com/office/officeart/2005/8/colors/accent6_3" csCatId="accent6" phldr="1"/>
      <dgm:spPr/>
    </dgm:pt>
    <dgm:pt modelId="{7C5F937C-3D69-472B-8100-DF38DC1DD539}">
      <dgm:prSet phldrT="[Texto]" custT="1">
        <dgm:style>
          <a:lnRef idx="2">
            <a:schemeClr val="dk1"/>
          </a:lnRef>
          <a:fillRef idx="1">
            <a:schemeClr val="lt1"/>
          </a:fillRef>
          <a:effectRef idx="0">
            <a:schemeClr val="dk1"/>
          </a:effectRef>
          <a:fontRef idx="minor">
            <a:schemeClr val="dk1"/>
          </a:fontRef>
        </dgm:style>
      </dgm:prSet>
      <dgm:spPr/>
      <dgm:t>
        <a:bodyPr/>
        <a:lstStyle/>
        <a:p>
          <a:r>
            <a:rPr lang="es-EC" sz="2800" dirty="0" smtClean="0"/>
            <a:t>Diámetro máximo.</a:t>
          </a:r>
          <a:endParaRPr lang="es-EC" sz="2800" dirty="0"/>
        </a:p>
      </dgm:t>
    </dgm:pt>
    <dgm:pt modelId="{AFC68945-3E8F-4222-8485-4106C2D13339}" type="parTrans" cxnId="{CB76B00B-02D1-4148-A27C-142399D0CD22}">
      <dgm:prSet/>
      <dgm:spPr/>
      <dgm:t>
        <a:bodyPr/>
        <a:lstStyle/>
        <a:p>
          <a:endParaRPr lang="es-EC"/>
        </a:p>
      </dgm:t>
    </dgm:pt>
    <dgm:pt modelId="{39CE0926-2250-4DDD-94CF-631AA620DAF1}" type="sibTrans" cxnId="{CB76B00B-02D1-4148-A27C-142399D0CD22}">
      <dgm:prSet/>
      <dgm:spPr/>
      <dgm:t>
        <a:bodyPr/>
        <a:lstStyle/>
        <a:p>
          <a:endParaRPr lang="es-EC"/>
        </a:p>
      </dgm:t>
    </dgm:pt>
    <dgm:pt modelId="{3451183D-06F2-4210-9FB4-5FE13457F7D6}">
      <dgm:prSet phldrT="[Texto]" custT="1">
        <dgm:style>
          <a:lnRef idx="2">
            <a:schemeClr val="dk1"/>
          </a:lnRef>
          <a:fillRef idx="1">
            <a:schemeClr val="lt1"/>
          </a:fillRef>
          <a:effectRef idx="0">
            <a:schemeClr val="dk1"/>
          </a:effectRef>
          <a:fontRef idx="minor">
            <a:schemeClr val="dk1"/>
          </a:fontRef>
        </dgm:style>
      </dgm:prSet>
      <dgm:spPr/>
      <dgm:t>
        <a:bodyPr/>
        <a:lstStyle/>
        <a:p>
          <a:r>
            <a:rPr lang="es-EC" sz="2800" dirty="0" smtClean="0"/>
            <a:t>Estudiantes.</a:t>
          </a:r>
          <a:endParaRPr lang="es-EC" sz="2800" dirty="0"/>
        </a:p>
      </dgm:t>
    </dgm:pt>
    <dgm:pt modelId="{E80D59A4-7909-43E4-8F35-E4385741CE9B}" type="parTrans" cxnId="{B58E8E15-EAA0-4A63-934A-4E24D9A61129}">
      <dgm:prSet/>
      <dgm:spPr/>
      <dgm:t>
        <a:bodyPr/>
        <a:lstStyle/>
        <a:p>
          <a:endParaRPr lang="es-EC"/>
        </a:p>
      </dgm:t>
    </dgm:pt>
    <dgm:pt modelId="{9323FA9B-BBA9-4D23-AC05-A39326DB05E8}" type="sibTrans" cxnId="{B58E8E15-EAA0-4A63-934A-4E24D9A61129}">
      <dgm:prSet/>
      <dgm:spPr/>
      <dgm:t>
        <a:bodyPr/>
        <a:lstStyle/>
        <a:p>
          <a:endParaRPr lang="es-EC"/>
        </a:p>
      </dgm:t>
    </dgm:pt>
    <dgm:pt modelId="{6CAEACEB-9627-4DF2-B80E-F1CEF1DAFD93}" type="pres">
      <dgm:prSet presAssocID="{699A3532-D188-4A44-807F-DB8B1A79D0F0}" presName="cycle" presStyleCnt="0">
        <dgm:presLayoutVars>
          <dgm:dir/>
          <dgm:resizeHandles val="exact"/>
        </dgm:presLayoutVars>
      </dgm:prSet>
      <dgm:spPr/>
    </dgm:pt>
    <dgm:pt modelId="{0882001C-1B50-4CB8-8848-6210D0F434D6}" type="pres">
      <dgm:prSet presAssocID="{7C5F937C-3D69-472B-8100-DF38DC1DD539}" presName="dummy" presStyleCnt="0"/>
      <dgm:spPr/>
    </dgm:pt>
    <dgm:pt modelId="{3976F46B-57A6-4F9D-8FB0-65A9CDBDB568}" type="pres">
      <dgm:prSet presAssocID="{7C5F937C-3D69-472B-8100-DF38DC1DD539}" presName="node" presStyleLbl="revTx" presStyleIdx="0" presStyleCnt="2">
        <dgm:presLayoutVars>
          <dgm:bulletEnabled val="1"/>
        </dgm:presLayoutVars>
      </dgm:prSet>
      <dgm:spPr/>
      <dgm:t>
        <a:bodyPr/>
        <a:lstStyle/>
        <a:p>
          <a:endParaRPr lang="es-EC"/>
        </a:p>
      </dgm:t>
    </dgm:pt>
    <dgm:pt modelId="{B51942DC-DA7A-4B88-A909-652399CFF6CD}" type="pres">
      <dgm:prSet presAssocID="{39CE0926-2250-4DDD-94CF-631AA620DAF1}" presName="sibTrans" presStyleLbl="node1" presStyleIdx="0" presStyleCnt="2"/>
      <dgm:spPr/>
      <dgm:t>
        <a:bodyPr/>
        <a:lstStyle/>
        <a:p>
          <a:endParaRPr lang="es-EC"/>
        </a:p>
      </dgm:t>
    </dgm:pt>
    <dgm:pt modelId="{1C1AA17E-6ADD-4556-951A-059FA2F1F5DB}" type="pres">
      <dgm:prSet presAssocID="{3451183D-06F2-4210-9FB4-5FE13457F7D6}" presName="dummy" presStyleCnt="0"/>
      <dgm:spPr/>
    </dgm:pt>
    <dgm:pt modelId="{7F48935D-869B-46A7-858C-24E363E01B39}" type="pres">
      <dgm:prSet presAssocID="{3451183D-06F2-4210-9FB4-5FE13457F7D6}" presName="node" presStyleLbl="revTx" presStyleIdx="1" presStyleCnt="2">
        <dgm:presLayoutVars>
          <dgm:bulletEnabled val="1"/>
        </dgm:presLayoutVars>
      </dgm:prSet>
      <dgm:spPr/>
      <dgm:t>
        <a:bodyPr/>
        <a:lstStyle/>
        <a:p>
          <a:endParaRPr lang="es-EC"/>
        </a:p>
      </dgm:t>
    </dgm:pt>
    <dgm:pt modelId="{39FFD833-36F7-4DC2-BD63-B88471E20A2C}" type="pres">
      <dgm:prSet presAssocID="{9323FA9B-BBA9-4D23-AC05-A39326DB05E8}" presName="sibTrans" presStyleLbl="node1" presStyleIdx="1" presStyleCnt="2"/>
      <dgm:spPr/>
      <dgm:t>
        <a:bodyPr/>
        <a:lstStyle/>
        <a:p>
          <a:endParaRPr lang="es-EC"/>
        </a:p>
      </dgm:t>
    </dgm:pt>
  </dgm:ptLst>
  <dgm:cxnLst>
    <dgm:cxn modelId="{D9B5009D-5B76-44CE-816F-1AA1DF028C52}" type="presOf" srcId="{3451183D-06F2-4210-9FB4-5FE13457F7D6}" destId="{7F48935D-869B-46A7-858C-24E363E01B39}" srcOrd="0" destOrd="0" presId="urn:microsoft.com/office/officeart/2005/8/layout/cycle1"/>
    <dgm:cxn modelId="{4C8AB108-6BB9-4739-B9F5-FEED8E9C9A15}" type="presOf" srcId="{699A3532-D188-4A44-807F-DB8B1A79D0F0}" destId="{6CAEACEB-9627-4DF2-B80E-F1CEF1DAFD93}" srcOrd="0" destOrd="0" presId="urn:microsoft.com/office/officeart/2005/8/layout/cycle1"/>
    <dgm:cxn modelId="{B58E8E15-EAA0-4A63-934A-4E24D9A61129}" srcId="{699A3532-D188-4A44-807F-DB8B1A79D0F0}" destId="{3451183D-06F2-4210-9FB4-5FE13457F7D6}" srcOrd="1" destOrd="0" parTransId="{E80D59A4-7909-43E4-8F35-E4385741CE9B}" sibTransId="{9323FA9B-BBA9-4D23-AC05-A39326DB05E8}"/>
    <dgm:cxn modelId="{42F59A26-10CA-4655-A731-559D2CE0003F}" type="presOf" srcId="{39CE0926-2250-4DDD-94CF-631AA620DAF1}" destId="{B51942DC-DA7A-4B88-A909-652399CFF6CD}" srcOrd="0" destOrd="0" presId="urn:microsoft.com/office/officeart/2005/8/layout/cycle1"/>
    <dgm:cxn modelId="{F3535045-7620-4E11-A0DA-F51AB057FA96}" type="presOf" srcId="{7C5F937C-3D69-472B-8100-DF38DC1DD539}" destId="{3976F46B-57A6-4F9D-8FB0-65A9CDBDB568}" srcOrd="0" destOrd="0" presId="urn:microsoft.com/office/officeart/2005/8/layout/cycle1"/>
    <dgm:cxn modelId="{CB76B00B-02D1-4148-A27C-142399D0CD22}" srcId="{699A3532-D188-4A44-807F-DB8B1A79D0F0}" destId="{7C5F937C-3D69-472B-8100-DF38DC1DD539}" srcOrd="0" destOrd="0" parTransId="{AFC68945-3E8F-4222-8485-4106C2D13339}" sibTransId="{39CE0926-2250-4DDD-94CF-631AA620DAF1}"/>
    <dgm:cxn modelId="{4D12A634-F523-4763-92C3-8EC0500363BB}" type="presOf" srcId="{9323FA9B-BBA9-4D23-AC05-A39326DB05E8}" destId="{39FFD833-36F7-4DC2-BD63-B88471E20A2C}" srcOrd="0" destOrd="0" presId="urn:microsoft.com/office/officeart/2005/8/layout/cycle1"/>
    <dgm:cxn modelId="{DD4AFA52-79F9-4A49-8C12-DC75C86E75B1}" type="presParOf" srcId="{6CAEACEB-9627-4DF2-B80E-F1CEF1DAFD93}" destId="{0882001C-1B50-4CB8-8848-6210D0F434D6}" srcOrd="0" destOrd="0" presId="urn:microsoft.com/office/officeart/2005/8/layout/cycle1"/>
    <dgm:cxn modelId="{CF4AB504-5C8C-4629-9BB1-F1C197CBB96E}" type="presParOf" srcId="{6CAEACEB-9627-4DF2-B80E-F1CEF1DAFD93}" destId="{3976F46B-57A6-4F9D-8FB0-65A9CDBDB568}" srcOrd="1" destOrd="0" presId="urn:microsoft.com/office/officeart/2005/8/layout/cycle1"/>
    <dgm:cxn modelId="{0CB2EF03-A033-4DF7-B374-B6E02F54E86A}" type="presParOf" srcId="{6CAEACEB-9627-4DF2-B80E-F1CEF1DAFD93}" destId="{B51942DC-DA7A-4B88-A909-652399CFF6CD}" srcOrd="2" destOrd="0" presId="urn:microsoft.com/office/officeart/2005/8/layout/cycle1"/>
    <dgm:cxn modelId="{E281F6B5-EA53-4E5E-AC44-AC014D6DA1DA}" type="presParOf" srcId="{6CAEACEB-9627-4DF2-B80E-F1CEF1DAFD93}" destId="{1C1AA17E-6ADD-4556-951A-059FA2F1F5DB}" srcOrd="3" destOrd="0" presId="urn:microsoft.com/office/officeart/2005/8/layout/cycle1"/>
    <dgm:cxn modelId="{FCC2EDA6-E20F-4F00-9D97-C3F4A0FDE0BE}" type="presParOf" srcId="{6CAEACEB-9627-4DF2-B80E-F1CEF1DAFD93}" destId="{7F48935D-869B-46A7-858C-24E363E01B39}" srcOrd="4" destOrd="0" presId="urn:microsoft.com/office/officeart/2005/8/layout/cycle1"/>
    <dgm:cxn modelId="{77055C2A-FEE1-4C6D-99A9-A5BF33952FF7}" type="presParOf" srcId="{6CAEACEB-9627-4DF2-B80E-F1CEF1DAFD93}" destId="{39FFD833-36F7-4DC2-BD63-B88471E20A2C}" srcOrd="5"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A1811A8-2E05-4954-93BD-858560612DB5}" type="doc">
      <dgm:prSet loTypeId="urn:microsoft.com/office/officeart/2005/8/layout/gear1" loCatId="cycle" qsTypeId="urn:microsoft.com/office/officeart/2005/8/quickstyle/simple1" qsCatId="simple" csTypeId="urn:microsoft.com/office/officeart/2005/8/colors/accent6_5" csCatId="accent6" phldr="1"/>
      <dgm:spPr/>
      <dgm:t>
        <a:bodyPr/>
        <a:lstStyle/>
        <a:p>
          <a:endParaRPr lang="es-EC"/>
        </a:p>
      </dgm:t>
    </dgm:pt>
    <dgm:pt modelId="{08CE6A4F-AB51-4FAB-8BF7-F307363996BE}">
      <dgm:prSet phldrT="[Texto]" custT="1">
        <dgm:style>
          <a:lnRef idx="2">
            <a:schemeClr val="dk1"/>
          </a:lnRef>
          <a:fillRef idx="1">
            <a:schemeClr val="lt1"/>
          </a:fillRef>
          <a:effectRef idx="0">
            <a:schemeClr val="dk1"/>
          </a:effectRef>
          <a:fontRef idx="minor">
            <a:schemeClr val="dk1"/>
          </a:fontRef>
        </dgm:style>
      </dgm:prSet>
      <dgm:spPr/>
      <dgm:t>
        <a:bodyPr/>
        <a:lstStyle/>
        <a:p>
          <a:r>
            <a:rPr lang="es-EC" sz="1800" dirty="0" smtClean="0"/>
            <a:t>Contacto con el rotor cuando este esta girando.</a:t>
          </a:r>
          <a:endParaRPr lang="es-EC" sz="1800" dirty="0"/>
        </a:p>
      </dgm:t>
    </dgm:pt>
    <dgm:pt modelId="{2071E54D-2DA3-4ECC-B177-F4466287BED2}" type="parTrans" cxnId="{DB10C914-40CE-4D06-ADA3-A6B28F7E6353}">
      <dgm:prSet/>
      <dgm:spPr/>
      <dgm:t>
        <a:bodyPr/>
        <a:lstStyle/>
        <a:p>
          <a:endParaRPr lang="es-EC"/>
        </a:p>
      </dgm:t>
    </dgm:pt>
    <dgm:pt modelId="{DB1F1259-C122-48AA-9915-53F365191C35}" type="sibTrans" cxnId="{DB10C914-40CE-4D06-ADA3-A6B28F7E6353}">
      <dgm:prSet/>
      <dgm:spPr/>
      <dgm:t>
        <a:bodyPr/>
        <a:lstStyle/>
        <a:p>
          <a:endParaRPr lang="es-EC"/>
        </a:p>
      </dgm:t>
    </dgm:pt>
    <dgm:pt modelId="{C62414B1-82DC-4900-B82C-3EA02F3E1FD7}">
      <dgm:prSet custT="1">
        <dgm:style>
          <a:lnRef idx="2">
            <a:schemeClr val="dk1"/>
          </a:lnRef>
          <a:fillRef idx="1">
            <a:schemeClr val="lt1"/>
          </a:fillRef>
          <a:effectRef idx="0">
            <a:schemeClr val="dk1"/>
          </a:effectRef>
          <a:fontRef idx="minor">
            <a:schemeClr val="dk1"/>
          </a:fontRef>
        </dgm:style>
      </dgm:prSet>
      <dgm:spPr/>
      <dgm:t>
        <a:bodyPr/>
        <a:lstStyle/>
        <a:p>
          <a:r>
            <a:rPr lang="es-EC" sz="1800" dirty="0" smtClean="0"/>
            <a:t>colocar el rotor este se caiga.</a:t>
          </a:r>
          <a:endParaRPr lang="es-EC" sz="1800" dirty="0"/>
        </a:p>
      </dgm:t>
    </dgm:pt>
    <dgm:pt modelId="{225BEDBD-667F-4308-A7C1-83EDB54AD698}" type="parTrans" cxnId="{0864464D-EA00-42F4-BB5B-BDD2A3BC1CC1}">
      <dgm:prSet/>
      <dgm:spPr/>
      <dgm:t>
        <a:bodyPr/>
        <a:lstStyle/>
        <a:p>
          <a:endParaRPr lang="es-EC"/>
        </a:p>
      </dgm:t>
    </dgm:pt>
    <dgm:pt modelId="{6C1D999E-F127-4627-8F20-4EDF25145E98}" type="sibTrans" cxnId="{0864464D-EA00-42F4-BB5B-BDD2A3BC1CC1}">
      <dgm:prSet/>
      <dgm:spPr/>
      <dgm:t>
        <a:bodyPr/>
        <a:lstStyle/>
        <a:p>
          <a:endParaRPr lang="es-EC"/>
        </a:p>
      </dgm:t>
    </dgm:pt>
    <dgm:pt modelId="{117A2FA7-CBC4-4F44-BB96-094CC69DC1A5}">
      <dgm:prSet custT="1">
        <dgm:style>
          <a:lnRef idx="2">
            <a:schemeClr val="dk1"/>
          </a:lnRef>
          <a:fillRef idx="1">
            <a:schemeClr val="lt1"/>
          </a:fillRef>
          <a:effectRef idx="0">
            <a:schemeClr val="dk1"/>
          </a:effectRef>
          <a:fontRef idx="minor">
            <a:schemeClr val="dk1"/>
          </a:fontRef>
        </dgm:style>
      </dgm:prSet>
      <dgm:spPr/>
      <dgm:t>
        <a:bodyPr/>
        <a:lstStyle/>
        <a:p>
          <a:r>
            <a:rPr lang="es-EC" sz="1800" dirty="0" smtClean="0"/>
            <a:t>Masa de prueba se despegue del rotor.</a:t>
          </a:r>
          <a:endParaRPr lang="es-EC" sz="1800" dirty="0"/>
        </a:p>
      </dgm:t>
    </dgm:pt>
    <dgm:pt modelId="{6B30DD54-0B91-4D57-BD52-07F7C71593DA}" type="parTrans" cxnId="{8E5F3B5F-97FC-4F4B-B1DA-0BCEA5099736}">
      <dgm:prSet/>
      <dgm:spPr/>
      <dgm:t>
        <a:bodyPr/>
        <a:lstStyle/>
        <a:p>
          <a:endParaRPr lang="es-EC"/>
        </a:p>
      </dgm:t>
    </dgm:pt>
    <dgm:pt modelId="{BD7A7C38-653F-49AE-B4DD-CC21763FB854}" type="sibTrans" cxnId="{8E5F3B5F-97FC-4F4B-B1DA-0BCEA5099736}">
      <dgm:prSet/>
      <dgm:spPr/>
      <dgm:t>
        <a:bodyPr/>
        <a:lstStyle/>
        <a:p>
          <a:endParaRPr lang="es-EC"/>
        </a:p>
      </dgm:t>
    </dgm:pt>
    <dgm:pt modelId="{471AFA78-EAC8-471F-B206-03E3F2356024}" type="pres">
      <dgm:prSet presAssocID="{DA1811A8-2E05-4954-93BD-858560612DB5}" presName="composite" presStyleCnt="0">
        <dgm:presLayoutVars>
          <dgm:chMax val="3"/>
          <dgm:animLvl val="lvl"/>
          <dgm:resizeHandles val="exact"/>
        </dgm:presLayoutVars>
      </dgm:prSet>
      <dgm:spPr/>
      <dgm:t>
        <a:bodyPr/>
        <a:lstStyle/>
        <a:p>
          <a:endParaRPr lang="es-EC"/>
        </a:p>
      </dgm:t>
    </dgm:pt>
    <dgm:pt modelId="{F15FEB6E-38B0-46C4-9659-57A7ADD289E7}" type="pres">
      <dgm:prSet presAssocID="{08CE6A4F-AB51-4FAB-8BF7-F307363996BE}" presName="gear1" presStyleLbl="node1" presStyleIdx="0" presStyleCnt="3">
        <dgm:presLayoutVars>
          <dgm:chMax val="1"/>
          <dgm:bulletEnabled val="1"/>
        </dgm:presLayoutVars>
      </dgm:prSet>
      <dgm:spPr/>
      <dgm:t>
        <a:bodyPr/>
        <a:lstStyle/>
        <a:p>
          <a:endParaRPr lang="es-EC"/>
        </a:p>
      </dgm:t>
    </dgm:pt>
    <dgm:pt modelId="{C999E219-4159-454B-BA6D-78CEB608972D}" type="pres">
      <dgm:prSet presAssocID="{08CE6A4F-AB51-4FAB-8BF7-F307363996BE}" presName="gear1srcNode" presStyleLbl="node1" presStyleIdx="0" presStyleCnt="3"/>
      <dgm:spPr/>
      <dgm:t>
        <a:bodyPr/>
        <a:lstStyle/>
        <a:p>
          <a:endParaRPr lang="es-EC"/>
        </a:p>
      </dgm:t>
    </dgm:pt>
    <dgm:pt modelId="{EE626D6E-6AC1-4778-8C56-93159914B06B}" type="pres">
      <dgm:prSet presAssocID="{08CE6A4F-AB51-4FAB-8BF7-F307363996BE}" presName="gear1dstNode" presStyleLbl="node1" presStyleIdx="0" presStyleCnt="3"/>
      <dgm:spPr/>
      <dgm:t>
        <a:bodyPr/>
        <a:lstStyle/>
        <a:p>
          <a:endParaRPr lang="es-EC"/>
        </a:p>
      </dgm:t>
    </dgm:pt>
    <dgm:pt modelId="{64E53A57-E025-4925-A638-02CEE524FEDF}" type="pres">
      <dgm:prSet presAssocID="{C62414B1-82DC-4900-B82C-3EA02F3E1FD7}" presName="gear2" presStyleLbl="node1" presStyleIdx="1" presStyleCnt="3">
        <dgm:presLayoutVars>
          <dgm:chMax val="1"/>
          <dgm:bulletEnabled val="1"/>
        </dgm:presLayoutVars>
      </dgm:prSet>
      <dgm:spPr/>
      <dgm:t>
        <a:bodyPr/>
        <a:lstStyle/>
        <a:p>
          <a:endParaRPr lang="es-EC"/>
        </a:p>
      </dgm:t>
    </dgm:pt>
    <dgm:pt modelId="{FB147759-8BC6-4630-B7BB-09098A3A3323}" type="pres">
      <dgm:prSet presAssocID="{C62414B1-82DC-4900-B82C-3EA02F3E1FD7}" presName="gear2srcNode" presStyleLbl="node1" presStyleIdx="1" presStyleCnt="3"/>
      <dgm:spPr/>
      <dgm:t>
        <a:bodyPr/>
        <a:lstStyle/>
        <a:p>
          <a:endParaRPr lang="es-EC"/>
        </a:p>
      </dgm:t>
    </dgm:pt>
    <dgm:pt modelId="{3F3F0E97-8563-4C85-A368-3A3F780B2274}" type="pres">
      <dgm:prSet presAssocID="{C62414B1-82DC-4900-B82C-3EA02F3E1FD7}" presName="gear2dstNode" presStyleLbl="node1" presStyleIdx="1" presStyleCnt="3"/>
      <dgm:spPr/>
      <dgm:t>
        <a:bodyPr/>
        <a:lstStyle/>
        <a:p>
          <a:endParaRPr lang="es-EC"/>
        </a:p>
      </dgm:t>
    </dgm:pt>
    <dgm:pt modelId="{D62B5C9B-BD9B-44F6-917E-8349EB7F443B}" type="pres">
      <dgm:prSet presAssocID="{117A2FA7-CBC4-4F44-BB96-094CC69DC1A5}" presName="gear3" presStyleLbl="node1" presStyleIdx="2" presStyleCnt="3"/>
      <dgm:spPr/>
      <dgm:t>
        <a:bodyPr/>
        <a:lstStyle/>
        <a:p>
          <a:endParaRPr lang="es-EC"/>
        </a:p>
      </dgm:t>
    </dgm:pt>
    <dgm:pt modelId="{4A552240-2F42-4018-A387-4702C895AD90}" type="pres">
      <dgm:prSet presAssocID="{117A2FA7-CBC4-4F44-BB96-094CC69DC1A5}" presName="gear3tx" presStyleLbl="node1" presStyleIdx="2" presStyleCnt="3">
        <dgm:presLayoutVars>
          <dgm:chMax val="1"/>
          <dgm:bulletEnabled val="1"/>
        </dgm:presLayoutVars>
      </dgm:prSet>
      <dgm:spPr/>
      <dgm:t>
        <a:bodyPr/>
        <a:lstStyle/>
        <a:p>
          <a:endParaRPr lang="es-EC"/>
        </a:p>
      </dgm:t>
    </dgm:pt>
    <dgm:pt modelId="{59164253-5A9B-4035-99DC-09C0A0898697}" type="pres">
      <dgm:prSet presAssocID="{117A2FA7-CBC4-4F44-BB96-094CC69DC1A5}" presName="gear3srcNode" presStyleLbl="node1" presStyleIdx="2" presStyleCnt="3"/>
      <dgm:spPr/>
      <dgm:t>
        <a:bodyPr/>
        <a:lstStyle/>
        <a:p>
          <a:endParaRPr lang="es-EC"/>
        </a:p>
      </dgm:t>
    </dgm:pt>
    <dgm:pt modelId="{F0A3E717-96E2-4F68-B9CB-CDEACC6F7259}" type="pres">
      <dgm:prSet presAssocID="{117A2FA7-CBC4-4F44-BB96-094CC69DC1A5}" presName="gear3dstNode" presStyleLbl="node1" presStyleIdx="2" presStyleCnt="3"/>
      <dgm:spPr/>
      <dgm:t>
        <a:bodyPr/>
        <a:lstStyle/>
        <a:p>
          <a:endParaRPr lang="es-EC"/>
        </a:p>
      </dgm:t>
    </dgm:pt>
    <dgm:pt modelId="{26CAE2DB-DC10-4DAC-9EEA-E74A998699A3}" type="pres">
      <dgm:prSet presAssocID="{DB1F1259-C122-48AA-9915-53F365191C35}" presName="connector1" presStyleLbl="sibTrans2D1" presStyleIdx="0" presStyleCnt="3"/>
      <dgm:spPr/>
      <dgm:t>
        <a:bodyPr/>
        <a:lstStyle/>
        <a:p>
          <a:endParaRPr lang="es-EC"/>
        </a:p>
      </dgm:t>
    </dgm:pt>
    <dgm:pt modelId="{652791A1-582B-45FA-96F5-8F834D170283}" type="pres">
      <dgm:prSet presAssocID="{6C1D999E-F127-4627-8F20-4EDF25145E98}" presName="connector2" presStyleLbl="sibTrans2D1" presStyleIdx="1" presStyleCnt="3"/>
      <dgm:spPr/>
      <dgm:t>
        <a:bodyPr/>
        <a:lstStyle/>
        <a:p>
          <a:endParaRPr lang="es-EC"/>
        </a:p>
      </dgm:t>
    </dgm:pt>
    <dgm:pt modelId="{65EC6B8E-B699-4D3F-9102-AF8AE1A475F8}" type="pres">
      <dgm:prSet presAssocID="{BD7A7C38-653F-49AE-B4DD-CC21763FB854}" presName="connector3" presStyleLbl="sibTrans2D1" presStyleIdx="2" presStyleCnt="3"/>
      <dgm:spPr/>
      <dgm:t>
        <a:bodyPr/>
        <a:lstStyle/>
        <a:p>
          <a:endParaRPr lang="es-EC"/>
        </a:p>
      </dgm:t>
    </dgm:pt>
  </dgm:ptLst>
  <dgm:cxnLst>
    <dgm:cxn modelId="{8065DA79-F6DE-4855-A9DE-A1300F63FDC5}" type="presOf" srcId="{08CE6A4F-AB51-4FAB-8BF7-F307363996BE}" destId="{EE626D6E-6AC1-4778-8C56-93159914B06B}" srcOrd="2" destOrd="0" presId="urn:microsoft.com/office/officeart/2005/8/layout/gear1"/>
    <dgm:cxn modelId="{404364D8-AC54-4B2F-B161-7E1A42F58D89}" type="presOf" srcId="{C62414B1-82DC-4900-B82C-3EA02F3E1FD7}" destId="{FB147759-8BC6-4630-B7BB-09098A3A3323}" srcOrd="1" destOrd="0" presId="urn:microsoft.com/office/officeart/2005/8/layout/gear1"/>
    <dgm:cxn modelId="{0864464D-EA00-42F4-BB5B-BDD2A3BC1CC1}" srcId="{DA1811A8-2E05-4954-93BD-858560612DB5}" destId="{C62414B1-82DC-4900-B82C-3EA02F3E1FD7}" srcOrd="1" destOrd="0" parTransId="{225BEDBD-667F-4308-A7C1-83EDB54AD698}" sibTransId="{6C1D999E-F127-4627-8F20-4EDF25145E98}"/>
    <dgm:cxn modelId="{9C39CCF6-7898-401C-AF16-F8E01F88A48E}" type="presOf" srcId="{DB1F1259-C122-48AA-9915-53F365191C35}" destId="{26CAE2DB-DC10-4DAC-9EEA-E74A998699A3}" srcOrd="0" destOrd="0" presId="urn:microsoft.com/office/officeart/2005/8/layout/gear1"/>
    <dgm:cxn modelId="{DB10C914-40CE-4D06-ADA3-A6B28F7E6353}" srcId="{DA1811A8-2E05-4954-93BD-858560612DB5}" destId="{08CE6A4F-AB51-4FAB-8BF7-F307363996BE}" srcOrd="0" destOrd="0" parTransId="{2071E54D-2DA3-4ECC-B177-F4466287BED2}" sibTransId="{DB1F1259-C122-48AA-9915-53F365191C35}"/>
    <dgm:cxn modelId="{DAC8C09A-6672-45F5-8A72-EE802AAF7E9A}" type="presOf" srcId="{117A2FA7-CBC4-4F44-BB96-094CC69DC1A5}" destId="{4A552240-2F42-4018-A387-4702C895AD90}" srcOrd="1" destOrd="0" presId="urn:microsoft.com/office/officeart/2005/8/layout/gear1"/>
    <dgm:cxn modelId="{BCC63B60-6DB7-4EE0-B9A8-9AA82A46C4F9}" type="presOf" srcId="{DA1811A8-2E05-4954-93BD-858560612DB5}" destId="{471AFA78-EAC8-471F-B206-03E3F2356024}" srcOrd="0" destOrd="0" presId="urn:microsoft.com/office/officeart/2005/8/layout/gear1"/>
    <dgm:cxn modelId="{448B7EC9-5512-4434-BD58-C3820D000658}" type="presOf" srcId="{BD7A7C38-653F-49AE-B4DD-CC21763FB854}" destId="{65EC6B8E-B699-4D3F-9102-AF8AE1A475F8}" srcOrd="0" destOrd="0" presId="urn:microsoft.com/office/officeart/2005/8/layout/gear1"/>
    <dgm:cxn modelId="{CD57C591-EF94-4ABA-8B76-5DE0B30B9BFE}" type="presOf" srcId="{117A2FA7-CBC4-4F44-BB96-094CC69DC1A5}" destId="{59164253-5A9B-4035-99DC-09C0A0898697}" srcOrd="2" destOrd="0" presId="urn:microsoft.com/office/officeart/2005/8/layout/gear1"/>
    <dgm:cxn modelId="{96857E2E-D342-46CC-8E30-E2E1AF4AA78A}" type="presOf" srcId="{C62414B1-82DC-4900-B82C-3EA02F3E1FD7}" destId="{3F3F0E97-8563-4C85-A368-3A3F780B2274}" srcOrd="2" destOrd="0" presId="urn:microsoft.com/office/officeart/2005/8/layout/gear1"/>
    <dgm:cxn modelId="{BA53E42A-5573-40B5-96DE-B506F90F0D3E}" type="presOf" srcId="{117A2FA7-CBC4-4F44-BB96-094CC69DC1A5}" destId="{F0A3E717-96E2-4F68-B9CB-CDEACC6F7259}" srcOrd="3" destOrd="0" presId="urn:microsoft.com/office/officeart/2005/8/layout/gear1"/>
    <dgm:cxn modelId="{8EE41B9A-D597-4E37-8BD2-8C9826ADEFF6}" type="presOf" srcId="{6C1D999E-F127-4627-8F20-4EDF25145E98}" destId="{652791A1-582B-45FA-96F5-8F834D170283}" srcOrd="0" destOrd="0" presId="urn:microsoft.com/office/officeart/2005/8/layout/gear1"/>
    <dgm:cxn modelId="{F6223335-06F3-4767-B628-E890A50F55BD}" type="presOf" srcId="{C62414B1-82DC-4900-B82C-3EA02F3E1FD7}" destId="{64E53A57-E025-4925-A638-02CEE524FEDF}" srcOrd="0" destOrd="0" presId="urn:microsoft.com/office/officeart/2005/8/layout/gear1"/>
    <dgm:cxn modelId="{C4DB82D3-88FC-4DE5-9F62-99618C829979}" type="presOf" srcId="{08CE6A4F-AB51-4FAB-8BF7-F307363996BE}" destId="{C999E219-4159-454B-BA6D-78CEB608972D}" srcOrd="1" destOrd="0" presId="urn:microsoft.com/office/officeart/2005/8/layout/gear1"/>
    <dgm:cxn modelId="{060DB678-6747-4D56-8527-8BED3A2E7B18}" type="presOf" srcId="{08CE6A4F-AB51-4FAB-8BF7-F307363996BE}" destId="{F15FEB6E-38B0-46C4-9659-57A7ADD289E7}" srcOrd="0" destOrd="0" presId="urn:microsoft.com/office/officeart/2005/8/layout/gear1"/>
    <dgm:cxn modelId="{8E5F3B5F-97FC-4F4B-B1DA-0BCEA5099736}" srcId="{DA1811A8-2E05-4954-93BD-858560612DB5}" destId="{117A2FA7-CBC4-4F44-BB96-094CC69DC1A5}" srcOrd="2" destOrd="0" parTransId="{6B30DD54-0B91-4D57-BD52-07F7C71593DA}" sibTransId="{BD7A7C38-653F-49AE-B4DD-CC21763FB854}"/>
    <dgm:cxn modelId="{74D1D506-7738-4271-A429-89B7123CBDA5}" type="presOf" srcId="{117A2FA7-CBC4-4F44-BB96-094CC69DC1A5}" destId="{D62B5C9B-BD9B-44F6-917E-8349EB7F443B}" srcOrd="0" destOrd="0" presId="urn:microsoft.com/office/officeart/2005/8/layout/gear1"/>
    <dgm:cxn modelId="{0A4769BE-52FB-44E0-B4A9-9C29F5728BAC}" type="presParOf" srcId="{471AFA78-EAC8-471F-B206-03E3F2356024}" destId="{F15FEB6E-38B0-46C4-9659-57A7ADD289E7}" srcOrd="0" destOrd="0" presId="urn:microsoft.com/office/officeart/2005/8/layout/gear1"/>
    <dgm:cxn modelId="{89DF2947-CAD0-4E6F-8754-87508C6496D3}" type="presParOf" srcId="{471AFA78-EAC8-471F-B206-03E3F2356024}" destId="{C999E219-4159-454B-BA6D-78CEB608972D}" srcOrd="1" destOrd="0" presId="urn:microsoft.com/office/officeart/2005/8/layout/gear1"/>
    <dgm:cxn modelId="{F2EB4DEF-5B64-4920-B317-A8D1B8FED3D6}" type="presParOf" srcId="{471AFA78-EAC8-471F-B206-03E3F2356024}" destId="{EE626D6E-6AC1-4778-8C56-93159914B06B}" srcOrd="2" destOrd="0" presId="urn:microsoft.com/office/officeart/2005/8/layout/gear1"/>
    <dgm:cxn modelId="{46499F91-94A9-4253-AD25-E8FEE78F8FEC}" type="presParOf" srcId="{471AFA78-EAC8-471F-B206-03E3F2356024}" destId="{64E53A57-E025-4925-A638-02CEE524FEDF}" srcOrd="3" destOrd="0" presId="urn:microsoft.com/office/officeart/2005/8/layout/gear1"/>
    <dgm:cxn modelId="{B4102387-0846-4B19-8CFA-182C35DF935B}" type="presParOf" srcId="{471AFA78-EAC8-471F-B206-03E3F2356024}" destId="{FB147759-8BC6-4630-B7BB-09098A3A3323}" srcOrd="4" destOrd="0" presId="urn:microsoft.com/office/officeart/2005/8/layout/gear1"/>
    <dgm:cxn modelId="{388ADA58-1ED1-4906-AD40-91FFE54CF634}" type="presParOf" srcId="{471AFA78-EAC8-471F-B206-03E3F2356024}" destId="{3F3F0E97-8563-4C85-A368-3A3F780B2274}" srcOrd="5" destOrd="0" presId="urn:microsoft.com/office/officeart/2005/8/layout/gear1"/>
    <dgm:cxn modelId="{9E4DE8DD-2D9B-4903-A449-9ABBB704F8D4}" type="presParOf" srcId="{471AFA78-EAC8-471F-B206-03E3F2356024}" destId="{D62B5C9B-BD9B-44F6-917E-8349EB7F443B}" srcOrd="6" destOrd="0" presId="urn:microsoft.com/office/officeart/2005/8/layout/gear1"/>
    <dgm:cxn modelId="{E7AC1372-912B-4ABB-BA16-7C73BB8BEE99}" type="presParOf" srcId="{471AFA78-EAC8-471F-B206-03E3F2356024}" destId="{4A552240-2F42-4018-A387-4702C895AD90}" srcOrd="7" destOrd="0" presId="urn:microsoft.com/office/officeart/2005/8/layout/gear1"/>
    <dgm:cxn modelId="{0E55E6BC-D3A8-4070-8AC1-7314911BBC18}" type="presParOf" srcId="{471AFA78-EAC8-471F-B206-03E3F2356024}" destId="{59164253-5A9B-4035-99DC-09C0A0898697}" srcOrd="8" destOrd="0" presId="urn:microsoft.com/office/officeart/2005/8/layout/gear1"/>
    <dgm:cxn modelId="{FE111619-8C3B-4094-90F1-BF06DF09DFED}" type="presParOf" srcId="{471AFA78-EAC8-471F-B206-03E3F2356024}" destId="{F0A3E717-96E2-4F68-B9CB-CDEACC6F7259}" srcOrd="9" destOrd="0" presId="urn:microsoft.com/office/officeart/2005/8/layout/gear1"/>
    <dgm:cxn modelId="{E4B2247F-2577-4C48-9A80-29A2862F4BB2}" type="presParOf" srcId="{471AFA78-EAC8-471F-B206-03E3F2356024}" destId="{26CAE2DB-DC10-4DAC-9EEA-E74A998699A3}" srcOrd="10" destOrd="0" presId="urn:microsoft.com/office/officeart/2005/8/layout/gear1"/>
    <dgm:cxn modelId="{FFDE763B-2830-46D6-B183-ADC214203B6A}" type="presParOf" srcId="{471AFA78-EAC8-471F-B206-03E3F2356024}" destId="{652791A1-582B-45FA-96F5-8F834D170283}" srcOrd="11" destOrd="0" presId="urn:microsoft.com/office/officeart/2005/8/layout/gear1"/>
    <dgm:cxn modelId="{0FEC61DE-E8D5-4D17-8153-AA4E42C29D63}" type="presParOf" srcId="{471AFA78-EAC8-471F-B206-03E3F2356024}" destId="{65EC6B8E-B699-4D3F-9102-AF8AE1A475F8}"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3DEC1198-E196-4C9E-98CD-29C20D757599}" type="doc">
      <dgm:prSet loTypeId="urn:microsoft.com/office/officeart/2009/layout/CircleArrowProcess" loCatId="cycle" qsTypeId="urn:microsoft.com/office/officeart/2005/8/quickstyle/simple1" qsCatId="simple" csTypeId="urn:microsoft.com/office/officeart/2005/8/colors/accent6_2" csCatId="accent6" phldr="1"/>
      <dgm:spPr/>
      <dgm:t>
        <a:bodyPr/>
        <a:lstStyle/>
        <a:p>
          <a:endParaRPr lang="es-EC"/>
        </a:p>
      </dgm:t>
    </dgm:pt>
    <dgm:pt modelId="{F79A8932-BEC9-4BF3-883F-297AE5ECACA8}">
      <dgm:prSet phldrT="[Texto]" custT="1"/>
      <dgm:spPr/>
      <dgm:t>
        <a:bodyPr/>
        <a:lstStyle/>
        <a:p>
          <a:pPr algn="just"/>
          <a:r>
            <a:rPr lang="es-EC" sz="2000" dirty="0" smtClean="0"/>
            <a:t>La frecuencia y la duración.</a:t>
          </a:r>
          <a:endParaRPr lang="es-EC" sz="2000" dirty="0"/>
        </a:p>
      </dgm:t>
    </dgm:pt>
    <dgm:pt modelId="{358E8BF0-7BC5-431F-80E2-01E21D6C5CB6}" type="parTrans" cxnId="{EE956A1C-0D95-4195-B60D-97268682EDDC}">
      <dgm:prSet/>
      <dgm:spPr/>
      <dgm:t>
        <a:bodyPr/>
        <a:lstStyle/>
        <a:p>
          <a:endParaRPr lang="es-EC"/>
        </a:p>
      </dgm:t>
    </dgm:pt>
    <dgm:pt modelId="{E95E45CB-0E72-44C6-938E-3AA95925B36D}" type="sibTrans" cxnId="{EE956A1C-0D95-4195-B60D-97268682EDDC}">
      <dgm:prSet/>
      <dgm:spPr/>
      <dgm:t>
        <a:bodyPr/>
        <a:lstStyle/>
        <a:p>
          <a:endParaRPr lang="es-EC"/>
        </a:p>
      </dgm:t>
    </dgm:pt>
    <dgm:pt modelId="{58314023-B428-4E99-89E8-A14F89590439}">
      <dgm:prSet phldrT="[Texto]"/>
      <dgm:spPr/>
      <dgm:t>
        <a:bodyPr/>
        <a:lstStyle/>
        <a:p>
          <a:r>
            <a:rPr lang="es-EC" dirty="0" smtClean="0"/>
            <a:t>Probabilidad de daño.</a:t>
          </a:r>
          <a:endParaRPr lang="es-EC" dirty="0"/>
        </a:p>
      </dgm:t>
    </dgm:pt>
    <dgm:pt modelId="{FF6139E8-140D-4A9E-9C07-084852194D32}" type="parTrans" cxnId="{15DE1F4D-92E3-4E20-8458-E8377C09B4FD}">
      <dgm:prSet/>
      <dgm:spPr/>
      <dgm:t>
        <a:bodyPr/>
        <a:lstStyle/>
        <a:p>
          <a:endParaRPr lang="es-EC"/>
        </a:p>
      </dgm:t>
    </dgm:pt>
    <dgm:pt modelId="{B8526C8C-196B-428B-8E2F-5313B8C07C70}" type="sibTrans" cxnId="{15DE1F4D-92E3-4E20-8458-E8377C09B4FD}">
      <dgm:prSet/>
      <dgm:spPr/>
      <dgm:t>
        <a:bodyPr/>
        <a:lstStyle/>
        <a:p>
          <a:endParaRPr lang="es-EC"/>
        </a:p>
      </dgm:t>
    </dgm:pt>
    <dgm:pt modelId="{578886B2-47F9-4A6D-B3F6-CD4C149CAF18}">
      <dgm:prSet phldrT="[Texto]" custT="1"/>
      <dgm:spPr/>
      <dgm:t>
        <a:bodyPr/>
        <a:lstStyle/>
        <a:p>
          <a:pPr algn="just"/>
          <a:r>
            <a:rPr lang="es-EC" sz="2000" dirty="0" smtClean="0"/>
            <a:t>La probabilidad de que el evento.</a:t>
          </a:r>
          <a:endParaRPr lang="es-EC" sz="2000" dirty="0"/>
        </a:p>
      </dgm:t>
    </dgm:pt>
    <dgm:pt modelId="{ED6D6E4D-B855-4372-9AA5-F3E5DFA4DFEE}" type="parTrans" cxnId="{F62C50F7-E3BA-4FD5-918D-5933153B72F4}">
      <dgm:prSet/>
      <dgm:spPr/>
      <dgm:t>
        <a:bodyPr/>
        <a:lstStyle/>
        <a:p>
          <a:endParaRPr lang="es-EC"/>
        </a:p>
      </dgm:t>
    </dgm:pt>
    <dgm:pt modelId="{7670F451-D53A-45E4-8DB4-312E3218A735}" type="sibTrans" cxnId="{F62C50F7-E3BA-4FD5-918D-5933153B72F4}">
      <dgm:prSet/>
      <dgm:spPr/>
      <dgm:t>
        <a:bodyPr/>
        <a:lstStyle/>
        <a:p>
          <a:endParaRPr lang="es-EC"/>
        </a:p>
      </dgm:t>
    </dgm:pt>
    <dgm:pt modelId="{57A98D5F-8F5E-4C82-AB42-86C6F673207D}">
      <dgm:prSet phldrT="[Texto]" custT="1"/>
      <dgm:spPr/>
      <dgm:t>
        <a:bodyPr/>
        <a:lstStyle/>
        <a:p>
          <a:pPr algn="just"/>
          <a:r>
            <a:rPr lang="es-EC" sz="2000" dirty="0" smtClean="0"/>
            <a:t>La posibilidad de evitar o reducir.</a:t>
          </a:r>
          <a:endParaRPr lang="es-EC" sz="2000" dirty="0"/>
        </a:p>
      </dgm:t>
    </dgm:pt>
    <dgm:pt modelId="{6368926B-8092-4C4E-AFFE-35EAD2F9390E}" type="parTrans" cxnId="{EBF6551B-BD57-428A-B19A-0A4987980ADC}">
      <dgm:prSet/>
      <dgm:spPr/>
      <dgm:t>
        <a:bodyPr/>
        <a:lstStyle/>
        <a:p>
          <a:endParaRPr lang="es-EC"/>
        </a:p>
      </dgm:t>
    </dgm:pt>
    <dgm:pt modelId="{D3B846B7-BCBE-4A68-8D53-0594F5CA92D9}" type="sibTrans" cxnId="{EBF6551B-BD57-428A-B19A-0A4987980ADC}">
      <dgm:prSet/>
      <dgm:spPr/>
      <dgm:t>
        <a:bodyPr/>
        <a:lstStyle/>
        <a:p>
          <a:endParaRPr lang="es-EC"/>
        </a:p>
      </dgm:t>
    </dgm:pt>
    <dgm:pt modelId="{585A34AE-B8EB-49D3-B04D-DC91BC643DB3}" type="pres">
      <dgm:prSet presAssocID="{3DEC1198-E196-4C9E-98CD-29C20D757599}" presName="Name0" presStyleCnt="0">
        <dgm:presLayoutVars>
          <dgm:chMax val="7"/>
          <dgm:chPref val="7"/>
          <dgm:dir/>
          <dgm:animLvl val="lvl"/>
        </dgm:presLayoutVars>
      </dgm:prSet>
      <dgm:spPr/>
      <dgm:t>
        <a:bodyPr/>
        <a:lstStyle/>
        <a:p>
          <a:endParaRPr lang="es-EC"/>
        </a:p>
      </dgm:t>
    </dgm:pt>
    <dgm:pt modelId="{055C2BAF-3794-49CA-B82A-4524376AD975}" type="pres">
      <dgm:prSet presAssocID="{58314023-B428-4E99-89E8-A14F89590439}" presName="Accent1" presStyleCnt="0"/>
      <dgm:spPr/>
    </dgm:pt>
    <dgm:pt modelId="{11DC9885-1834-4886-A120-70DE74A668B3}" type="pres">
      <dgm:prSet presAssocID="{58314023-B428-4E99-89E8-A14F89590439}" presName="Accent" presStyleLbl="node1" presStyleIdx="0" presStyleCnt="1"/>
      <dgm:spPr/>
    </dgm:pt>
    <dgm:pt modelId="{47BE8852-FD32-4FFE-807B-0502B5C354BE}" type="pres">
      <dgm:prSet presAssocID="{58314023-B428-4E99-89E8-A14F89590439}" presName="Child1" presStyleLbl="revTx" presStyleIdx="0" presStyleCnt="2" custScaleX="111436" custLinFactNeighborX="6719">
        <dgm:presLayoutVars>
          <dgm:chMax val="0"/>
          <dgm:chPref val="0"/>
          <dgm:bulletEnabled val="1"/>
        </dgm:presLayoutVars>
      </dgm:prSet>
      <dgm:spPr/>
      <dgm:t>
        <a:bodyPr/>
        <a:lstStyle/>
        <a:p>
          <a:endParaRPr lang="es-EC"/>
        </a:p>
      </dgm:t>
    </dgm:pt>
    <dgm:pt modelId="{DA573987-835F-443D-B507-8C5E03BD659B}" type="pres">
      <dgm:prSet presAssocID="{58314023-B428-4E99-89E8-A14F89590439}" presName="Parent1" presStyleLbl="revTx" presStyleIdx="1" presStyleCnt="2">
        <dgm:presLayoutVars>
          <dgm:chMax val="1"/>
          <dgm:chPref val="1"/>
          <dgm:bulletEnabled val="1"/>
        </dgm:presLayoutVars>
      </dgm:prSet>
      <dgm:spPr/>
      <dgm:t>
        <a:bodyPr/>
        <a:lstStyle/>
        <a:p>
          <a:endParaRPr lang="es-EC"/>
        </a:p>
      </dgm:t>
    </dgm:pt>
  </dgm:ptLst>
  <dgm:cxnLst>
    <dgm:cxn modelId="{15DE1F4D-92E3-4E20-8458-E8377C09B4FD}" srcId="{3DEC1198-E196-4C9E-98CD-29C20D757599}" destId="{58314023-B428-4E99-89E8-A14F89590439}" srcOrd="0" destOrd="0" parTransId="{FF6139E8-140D-4A9E-9C07-084852194D32}" sibTransId="{B8526C8C-196B-428B-8E2F-5313B8C07C70}"/>
    <dgm:cxn modelId="{54B6AF67-746C-4FF6-AFF6-01C3E838EAAF}" type="presOf" srcId="{578886B2-47F9-4A6D-B3F6-CD4C149CAF18}" destId="{47BE8852-FD32-4FFE-807B-0502B5C354BE}" srcOrd="0" destOrd="1" presId="urn:microsoft.com/office/officeart/2009/layout/CircleArrowProcess"/>
    <dgm:cxn modelId="{EE956A1C-0D95-4195-B60D-97268682EDDC}" srcId="{58314023-B428-4E99-89E8-A14F89590439}" destId="{F79A8932-BEC9-4BF3-883F-297AE5ECACA8}" srcOrd="0" destOrd="0" parTransId="{358E8BF0-7BC5-431F-80E2-01E21D6C5CB6}" sibTransId="{E95E45CB-0E72-44C6-938E-3AA95925B36D}"/>
    <dgm:cxn modelId="{F62C50F7-E3BA-4FD5-918D-5933153B72F4}" srcId="{58314023-B428-4E99-89E8-A14F89590439}" destId="{578886B2-47F9-4A6D-B3F6-CD4C149CAF18}" srcOrd="1" destOrd="0" parTransId="{ED6D6E4D-B855-4372-9AA5-F3E5DFA4DFEE}" sibTransId="{7670F451-D53A-45E4-8DB4-312E3218A735}"/>
    <dgm:cxn modelId="{EBF6551B-BD57-428A-B19A-0A4987980ADC}" srcId="{58314023-B428-4E99-89E8-A14F89590439}" destId="{57A98D5F-8F5E-4C82-AB42-86C6F673207D}" srcOrd="2" destOrd="0" parTransId="{6368926B-8092-4C4E-AFFE-35EAD2F9390E}" sibTransId="{D3B846B7-BCBE-4A68-8D53-0594F5CA92D9}"/>
    <dgm:cxn modelId="{27DADA43-0A71-408C-8DC6-1A6405D7405A}" type="presOf" srcId="{57A98D5F-8F5E-4C82-AB42-86C6F673207D}" destId="{47BE8852-FD32-4FFE-807B-0502B5C354BE}" srcOrd="0" destOrd="2" presId="urn:microsoft.com/office/officeart/2009/layout/CircleArrowProcess"/>
    <dgm:cxn modelId="{35324431-DF9E-43E4-8005-28B74AB14444}" type="presOf" srcId="{3DEC1198-E196-4C9E-98CD-29C20D757599}" destId="{585A34AE-B8EB-49D3-B04D-DC91BC643DB3}" srcOrd="0" destOrd="0" presId="urn:microsoft.com/office/officeart/2009/layout/CircleArrowProcess"/>
    <dgm:cxn modelId="{4BCEAAC2-4408-4511-930F-DE75C8DEF9E4}" type="presOf" srcId="{58314023-B428-4E99-89E8-A14F89590439}" destId="{DA573987-835F-443D-B507-8C5E03BD659B}" srcOrd="0" destOrd="0" presId="urn:microsoft.com/office/officeart/2009/layout/CircleArrowProcess"/>
    <dgm:cxn modelId="{BE558BD9-7C93-408F-81BE-ED6401C7FA4F}" type="presOf" srcId="{F79A8932-BEC9-4BF3-883F-297AE5ECACA8}" destId="{47BE8852-FD32-4FFE-807B-0502B5C354BE}" srcOrd="0" destOrd="0" presId="urn:microsoft.com/office/officeart/2009/layout/CircleArrowProcess"/>
    <dgm:cxn modelId="{B51E7CAC-DE86-48CB-B1B5-0CA0F02785A4}" type="presParOf" srcId="{585A34AE-B8EB-49D3-B04D-DC91BC643DB3}" destId="{055C2BAF-3794-49CA-B82A-4524376AD975}" srcOrd="0" destOrd="0" presId="urn:microsoft.com/office/officeart/2009/layout/CircleArrowProcess"/>
    <dgm:cxn modelId="{FB32F5ED-11B3-4201-80DE-2AD6529F508C}" type="presParOf" srcId="{055C2BAF-3794-49CA-B82A-4524376AD975}" destId="{11DC9885-1834-4886-A120-70DE74A668B3}" srcOrd="0" destOrd="0" presId="urn:microsoft.com/office/officeart/2009/layout/CircleArrowProcess"/>
    <dgm:cxn modelId="{45DDF50D-5933-4A7E-8265-47C6F82B6404}" type="presParOf" srcId="{585A34AE-B8EB-49D3-B04D-DC91BC643DB3}" destId="{47BE8852-FD32-4FFE-807B-0502B5C354BE}" srcOrd="1" destOrd="0" presId="urn:microsoft.com/office/officeart/2009/layout/CircleArrowProcess"/>
    <dgm:cxn modelId="{A961D73C-5EBA-4BC9-83F5-423EB54BCB0B}" type="presParOf" srcId="{585A34AE-B8EB-49D3-B04D-DC91BC643DB3}" destId="{DA573987-835F-443D-B507-8C5E03BD659B}" srcOrd="2"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535411E-4AC7-4859-86BD-F684528E30E7}" type="doc">
      <dgm:prSet loTypeId="urn:microsoft.com/office/officeart/2005/8/layout/vList2" loCatId="list" qsTypeId="urn:microsoft.com/office/officeart/2005/8/quickstyle/3d3" qsCatId="3D" csTypeId="urn:microsoft.com/office/officeart/2005/8/colors/accent0_3" csCatId="mainScheme" phldr="1"/>
      <dgm:spPr/>
      <dgm:t>
        <a:bodyPr/>
        <a:lstStyle/>
        <a:p>
          <a:endParaRPr lang="es-EC"/>
        </a:p>
      </dgm:t>
    </dgm:pt>
    <dgm:pt modelId="{93DBB3FC-753E-4D8B-8EB2-B36B7C5FFF7B}">
      <dgm:prSet phldrT="[Texto]" custT="1"/>
      <dgm:spPr/>
      <dgm:t>
        <a:bodyPr/>
        <a:lstStyle/>
        <a:p>
          <a:r>
            <a:rPr lang="es-EC" sz="2800" dirty="0" smtClean="0"/>
            <a:t>Barreras fijas.</a:t>
          </a:r>
          <a:endParaRPr lang="es-EC" sz="2800" dirty="0"/>
        </a:p>
      </dgm:t>
    </dgm:pt>
    <dgm:pt modelId="{428F5173-92E3-4B85-9730-B71854BFA999}" type="parTrans" cxnId="{0191F02D-BCA4-44CB-99A7-15EB9C50EAE6}">
      <dgm:prSet/>
      <dgm:spPr/>
      <dgm:t>
        <a:bodyPr/>
        <a:lstStyle/>
        <a:p>
          <a:endParaRPr lang="es-EC"/>
        </a:p>
      </dgm:t>
    </dgm:pt>
    <dgm:pt modelId="{20D2ABB6-C488-4920-846E-1B181DB6E4C1}" type="sibTrans" cxnId="{0191F02D-BCA4-44CB-99A7-15EB9C50EAE6}">
      <dgm:prSet/>
      <dgm:spPr/>
      <dgm:t>
        <a:bodyPr/>
        <a:lstStyle/>
        <a:p>
          <a:endParaRPr lang="es-EC"/>
        </a:p>
      </dgm:t>
    </dgm:pt>
    <dgm:pt modelId="{EA223BFE-F4F8-499E-BC36-61B8E9D85209}">
      <dgm:prSet custT="1"/>
      <dgm:spPr/>
      <dgm:t>
        <a:bodyPr/>
        <a:lstStyle/>
        <a:p>
          <a:r>
            <a:rPr lang="es-EC" sz="2800" dirty="0" smtClean="0"/>
            <a:t>Barreras envolventes fijas.</a:t>
          </a:r>
        </a:p>
      </dgm:t>
    </dgm:pt>
    <dgm:pt modelId="{A27BD168-27B0-4422-BD8E-D877FCC475EC}" type="parTrans" cxnId="{E6AAE44B-0C25-4E66-B9CD-4E3A9BE78087}">
      <dgm:prSet/>
      <dgm:spPr/>
      <dgm:t>
        <a:bodyPr/>
        <a:lstStyle/>
        <a:p>
          <a:endParaRPr lang="es-EC"/>
        </a:p>
      </dgm:t>
    </dgm:pt>
    <dgm:pt modelId="{E9412DE8-3D9D-4308-BAD3-DD85D27DAE70}" type="sibTrans" cxnId="{E6AAE44B-0C25-4E66-B9CD-4E3A9BE78087}">
      <dgm:prSet/>
      <dgm:spPr/>
      <dgm:t>
        <a:bodyPr/>
        <a:lstStyle/>
        <a:p>
          <a:endParaRPr lang="es-EC"/>
        </a:p>
      </dgm:t>
    </dgm:pt>
    <dgm:pt modelId="{07E5FEE4-0B6D-499B-BD9B-E5302E11C18A}">
      <dgm:prSet custT="1"/>
      <dgm:spPr/>
      <dgm:t>
        <a:bodyPr/>
        <a:lstStyle/>
        <a:p>
          <a:r>
            <a:rPr lang="es-EC" sz="2800" dirty="0" smtClean="0"/>
            <a:t>Barreras distantes fijas.</a:t>
          </a:r>
        </a:p>
      </dgm:t>
    </dgm:pt>
    <dgm:pt modelId="{9B6631B6-CC1E-4E65-ACA0-44134A2A96A1}" type="parTrans" cxnId="{B2A71B24-72FE-4FC1-83D9-87277014A311}">
      <dgm:prSet/>
      <dgm:spPr/>
      <dgm:t>
        <a:bodyPr/>
        <a:lstStyle/>
        <a:p>
          <a:endParaRPr lang="es-EC"/>
        </a:p>
      </dgm:t>
    </dgm:pt>
    <dgm:pt modelId="{A58E2750-34FD-4C0A-B565-8DECE5204658}" type="sibTrans" cxnId="{B2A71B24-72FE-4FC1-83D9-87277014A311}">
      <dgm:prSet/>
      <dgm:spPr/>
      <dgm:t>
        <a:bodyPr/>
        <a:lstStyle/>
        <a:p>
          <a:endParaRPr lang="es-EC"/>
        </a:p>
      </dgm:t>
    </dgm:pt>
    <dgm:pt modelId="{CF582909-ED0E-4239-B2B3-E9F66AC5E0B1}">
      <dgm:prSet custT="1"/>
      <dgm:spPr/>
      <dgm:t>
        <a:bodyPr/>
        <a:lstStyle/>
        <a:p>
          <a:r>
            <a:rPr lang="es-EC" sz="2800" dirty="0" smtClean="0"/>
            <a:t>Barreras cortas fijas.</a:t>
          </a:r>
        </a:p>
      </dgm:t>
    </dgm:pt>
    <dgm:pt modelId="{FDCEB457-2454-48F3-B1F8-F99EF9899F71}" type="parTrans" cxnId="{778E0650-70BD-4641-BD33-5C962FD759CE}">
      <dgm:prSet/>
      <dgm:spPr/>
      <dgm:t>
        <a:bodyPr/>
        <a:lstStyle/>
        <a:p>
          <a:endParaRPr lang="es-EC"/>
        </a:p>
      </dgm:t>
    </dgm:pt>
    <dgm:pt modelId="{8D6BE270-E8C2-4272-83A0-68594996A524}" type="sibTrans" cxnId="{778E0650-70BD-4641-BD33-5C962FD759CE}">
      <dgm:prSet/>
      <dgm:spPr/>
      <dgm:t>
        <a:bodyPr/>
        <a:lstStyle/>
        <a:p>
          <a:endParaRPr lang="es-EC"/>
        </a:p>
      </dgm:t>
    </dgm:pt>
    <dgm:pt modelId="{86C2CC97-8BC1-4875-83D3-4C416E4DC9F3}">
      <dgm:prSet custT="1"/>
      <dgm:spPr/>
      <dgm:t>
        <a:bodyPr/>
        <a:lstStyle/>
        <a:p>
          <a:r>
            <a:rPr lang="es-EC" sz="2800" dirty="0" smtClean="0"/>
            <a:t>Barreras móviles.</a:t>
          </a:r>
          <a:endParaRPr lang="es-EC" sz="2800" dirty="0"/>
        </a:p>
      </dgm:t>
    </dgm:pt>
    <dgm:pt modelId="{4C83D03C-CFFF-43B7-A706-0992268B5D13}" type="parTrans" cxnId="{29CB84AE-B452-484F-A1BB-A9DFFEF435DF}">
      <dgm:prSet/>
      <dgm:spPr/>
      <dgm:t>
        <a:bodyPr/>
        <a:lstStyle/>
        <a:p>
          <a:endParaRPr lang="es-EC"/>
        </a:p>
      </dgm:t>
    </dgm:pt>
    <dgm:pt modelId="{F13FD0F6-71C9-40FD-BC4A-DA4337517BC4}" type="sibTrans" cxnId="{29CB84AE-B452-484F-A1BB-A9DFFEF435DF}">
      <dgm:prSet/>
      <dgm:spPr/>
      <dgm:t>
        <a:bodyPr/>
        <a:lstStyle/>
        <a:p>
          <a:endParaRPr lang="es-EC"/>
        </a:p>
      </dgm:t>
    </dgm:pt>
    <dgm:pt modelId="{0EDC8DF7-205A-44E9-A400-7B49E8A524E5}">
      <dgm:prSet custT="1"/>
      <dgm:spPr/>
      <dgm:t>
        <a:bodyPr/>
        <a:lstStyle/>
        <a:p>
          <a:r>
            <a:rPr lang="es-EC" sz="2800" dirty="0" smtClean="0"/>
            <a:t>Barrera con enclavamiento.</a:t>
          </a:r>
          <a:endParaRPr lang="es-EC" sz="2800" dirty="0"/>
        </a:p>
      </dgm:t>
    </dgm:pt>
    <dgm:pt modelId="{16E61D2D-AB10-4BDE-B785-C092807F2A61}" type="parTrans" cxnId="{AF18AAE2-4967-4701-B4FD-93050AB280AB}">
      <dgm:prSet/>
      <dgm:spPr/>
      <dgm:t>
        <a:bodyPr/>
        <a:lstStyle/>
        <a:p>
          <a:endParaRPr lang="es-EC"/>
        </a:p>
      </dgm:t>
    </dgm:pt>
    <dgm:pt modelId="{E8741CC4-04BA-44E3-A84E-B220E0C72167}" type="sibTrans" cxnId="{AF18AAE2-4967-4701-B4FD-93050AB280AB}">
      <dgm:prSet/>
      <dgm:spPr/>
      <dgm:t>
        <a:bodyPr/>
        <a:lstStyle/>
        <a:p>
          <a:endParaRPr lang="es-EC"/>
        </a:p>
      </dgm:t>
    </dgm:pt>
    <dgm:pt modelId="{C899D016-143F-4381-A29C-54BA7781C91C}">
      <dgm:prSet custT="1"/>
      <dgm:spPr/>
      <dgm:t>
        <a:bodyPr/>
        <a:lstStyle/>
        <a:p>
          <a:r>
            <a:rPr lang="es-EC" sz="2800" dirty="0" smtClean="0"/>
            <a:t>Barreras móviles operadas.</a:t>
          </a:r>
          <a:endParaRPr lang="es-EC" sz="2800" dirty="0"/>
        </a:p>
      </dgm:t>
    </dgm:pt>
    <dgm:pt modelId="{BDB9EB9D-9949-4914-9E25-0D94B54F9A23}" type="parTrans" cxnId="{0B67AD3D-92FB-47C1-83EC-DA72FC023DB4}">
      <dgm:prSet/>
      <dgm:spPr/>
      <dgm:t>
        <a:bodyPr/>
        <a:lstStyle/>
        <a:p>
          <a:endParaRPr lang="es-EC"/>
        </a:p>
      </dgm:t>
    </dgm:pt>
    <dgm:pt modelId="{3071275D-0CE9-4A15-ABC6-FB623B4D585F}" type="sibTrans" cxnId="{0B67AD3D-92FB-47C1-83EC-DA72FC023DB4}">
      <dgm:prSet/>
      <dgm:spPr/>
      <dgm:t>
        <a:bodyPr/>
        <a:lstStyle/>
        <a:p>
          <a:endParaRPr lang="es-EC"/>
        </a:p>
      </dgm:t>
    </dgm:pt>
    <dgm:pt modelId="{35095EE2-99DB-4985-B7DC-C1EF113C7C69}">
      <dgm:prSet custT="1"/>
      <dgm:spPr/>
      <dgm:t>
        <a:bodyPr/>
        <a:lstStyle/>
        <a:p>
          <a:r>
            <a:rPr lang="es-EC" sz="2800" dirty="0" smtClean="0"/>
            <a:t>Cerrado automático.</a:t>
          </a:r>
        </a:p>
      </dgm:t>
    </dgm:pt>
    <dgm:pt modelId="{FEF62C01-50A8-4A6C-90D3-F11BC256B540}" type="parTrans" cxnId="{34EAECD3-0BF7-421B-9ABD-E443A4FD9663}">
      <dgm:prSet/>
      <dgm:spPr/>
      <dgm:t>
        <a:bodyPr/>
        <a:lstStyle/>
        <a:p>
          <a:endParaRPr lang="es-EC"/>
        </a:p>
      </dgm:t>
    </dgm:pt>
    <dgm:pt modelId="{01A6D37E-82FC-4E35-A175-3FD0743CFEFD}" type="sibTrans" cxnId="{34EAECD3-0BF7-421B-9ABD-E443A4FD9663}">
      <dgm:prSet/>
      <dgm:spPr/>
      <dgm:t>
        <a:bodyPr/>
        <a:lstStyle/>
        <a:p>
          <a:endParaRPr lang="es-EC"/>
        </a:p>
      </dgm:t>
    </dgm:pt>
    <dgm:pt modelId="{47834C00-6DFD-4147-BE5C-6296B5D1825C}" type="pres">
      <dgm:prSet presAssocID="{C535411E-4AC7-4859-86BD-F684528E30E7}" presName="linear" presStyleCnt="0">
        <dgm:presLayoutVars>
          <dgm:animLvl val="lvl"/>
          <dgm:resizeHandles val="exact"/>
        </dgm:presLayoutVars>
      </dgm:prSet>
      <dgm:spPr/>
      <dgm:t>
        <a:bodyPr/>
        <a:lstStyle/>
        <a:p>
          <a:endParaRPr lang="en-US"/>
        </a:p>
      </dgm:t>
    </dgm:pt>
    <dgm:pt modelId="{6EE1E42C-BC47-4D4C-928F-298DD613160A}" type="pres">
      <dgm:prSet presAssocID="{93DBB3FC-753E-4D8B-8EB2-B36B7C5FFF7B}" presName="parentText" presStyleLbl="node1" presStyleIdx="0" presStyleCnt="2">
        <dgm:presLayoutVars>
          <dgm:chMax val="0"/>
          <dgm:bulletEnabled val="1"/>
        </dgm:presLayoutVars>
      </dgm:prSet>
      <dgm:spPr/>
      <dgm:t>
        <a:bodyPr/>
        <a:lstStyle/>
        <a:p>
          <a:endParaRPr lang="es-EC"/>
        </a:p>
      </dgm:t>
    </dgm:pt>
    <dgm:pt modelId="{195FAB83-682E-441A-A10F-E0E64BBB2FB6}" type="pres">
      <dgm:prSet presAssocID="{93DBB3FC-753E-4D8B-8EB2-B36B7C5FFF7B}" presName="childText" presStyleLbl="revTx" presStyleIdx="0" presStyleCnt="2">
        <dgm:presLayoutVars>
          <dgm:bulletEnabled val="1"/>
        </dgm:presLayoutVars>
      </dgm:prSet>
      <dgm:spPr/>
      <dgm:t>
        <a:bodyPr/>
        <a:lstStyle/>
        <a:p>
          <a:endParaRPr lang="es-EC"/>
        </a:p>
      </dgm:t>
    </dgm:pt>
    <dgm:pt modelId="{81FC8A22-D71D-4A6E-9445-380353A04402}" type="pres">
      <dgm:prSet presAssocID="{86C2CC97-8BC1-4875-83D3-4C416E4DC9F3}" presName="parentText" presStyleLbl="node1" presStyleIdx="1" presStyleCnt="2">
        <dgm:presLayoutVars>
          <dgm:chMax val="0"/>
          <dgm:bulletEnabled val="1"/>
        </dgm:presLayoutVars>
      </dgm:prSet>
      <dgm:spPr/>
      <dgm:t>
        <a:bodyPr/>
        <a:lstStyle/>
        <a:p>
          <a:endParaRPr lang="en-US"/>
        </a:p>
      </dgm:t>
    </dgm:pt>
    <dgm:pt modelId="{E9694A91-49A8-4C59-8FD5-B1DB7A48F56A}" type="pres">
      <dgm:prSet presAssocID="{86C2CC97-8BC1-4875-83D3-4C416E4DC9F3}" presName="childText" presStyleLbl="revTx" presStyleIdx="1" presStyleCnt="2">
        <dgm:presLayoutVars>
          <dgm:bulletEnabled val="1"/>
        </dgm:presLayoutVars>
      </dgm:prSet>
      <dgm:spPr/>
      <dgm:t>
        <a:bodyPr/>
        <a:lstStyle/>
        <a:p>
          <a:endParaRPr lang="en-US"/>
        </a:p>
      </dgm:t>
    </dgm:pt>
  </dgm:ptLst>
  <dgm:cxnLst>
    <dgm:cxn modelId="{B2A71B24-72FE-4FC1-83D9-87277014A311}" srcId="{93DBB3FC-753E-4D8B-8EB2-B36B7C5FFF7B}" destId="{07E5FEE4-0B6D-499B-BD9B-E5302E11C18A}" srcOrd="1" destOrd="0" parTransId="{9B6631B6-CC1E-4E65-ACA0-44134A2A96A1}" sibTransId="{A58E2750-34FD-4C0A-B565-8DECE5204658}"/>
    <dgm:cxn modelId="{34EAECD3-0BF7-421B-9ABD-E443A4FD9663}" srcId="{86C2CC97-8BC1-4875-83D3-4C416E4DC9F3}" destId="{35095EE2-99DB-4985-B7DC-C1EF113C7C69}" srcOrd="2" destOrd="0" parTransId="{FEF62C01-50A8-4A6C-90D3-F11BC256B540}" sibTransId="{01A6D37E-82FC-4E35-A175-3FD0743CFEFD}"/>
    <dgm:cxn modelId="{AF18AAE2-4967-4701-B4FD-93050AB280AB}" srcId="{86C2CC97-8BC1-4875-83D3-4C416E4DC9F3}" destId="{0EDC8DF7-205A-44E9-A400-7B49E8A524E5}" srcOrd="0" destOrd="0" parTransId="{16E61D2D-AB10-4BDE-B785-C092807F2A61}" sibTransId="{E8741CC4-04BA-44E3-A84E-B220E0C72167}"/>
    <dgm:cxn modelId="{A7129F25-055A-4D98-BAB8-72E55568D7E5}" type="presOf" srcId="{C535411E-4AC7-4859-86BD-F684528E30E7}" destId="{47834C00-6DFD-4147-BE5C-6296B5D1825C}" srcOrd="0" destOrd="0" presId="urn:microsoft.com/office/officeart/2005/8/layout/vList2"/>
    <dgm:cxn modelId="{E6AAE44B-0C25-4E66-B9CD-4E3A9BE78087}" srcId="{93DBB3FC-753E-4D8B-8EB2-B36B7C5FFF7B}" destId="{EA223BFE-F4F8-499E-BC36-61B8E9D85209}" srcOrd="0" destOrd="0" parTransId="{A27BD168-27B0-4422-BD8E-D877FCC475EC}" sibTransId="{E9412DE8-3D9D-4308-BAD3-DD85D27DAE70}"/>
    <dgm:cxn modelId="{29CB84AE-B452-484F-A1BB-A9DFFEF435DF}" srcId="{C535411E-4AC7-4859-86BD-F684528E30E7}" destId="{86C2CC97-8BC1-4875-83D3-4C416E4DC9F3}" srcOrd="1" destOrd="0" parTransId="{4C83D03C-CFFF-43B7-A706-0992268B5D13}" sibTransId="{F13FD0F6-71C9-40FD-BC4A-DA4337517BC4}"/>
    <dgm:cxn modelId="{0191F02D-BCA4-44CB-99A7-15EB9C50EAE6}" srcId="{C535411E-4AC7-4859-86BD-F684528E30E7}" destId="{93DBB3FC-753E-4D8B-8EB2-B36B7C5FFF7B}" srcOrd="0" destOrd="0" parTransId="{428F5173-92E3-4B85-9730-B71854BFA999}" sibTransId="{20D2ABB6-C488-4920-846E-1B181DB6E4C1}"/>
    <dgm:cxn modelId="{743D5026-B3FF-4FD4-92E9-8C2AAB0D66D6}" type="presOf" srcId="{35095EE2-99DB-4985-B7DC-C1EF113C7C69}" destId="{E9694A91-49A8-4C59-8FD5-B1DB7A48F56A}" srcOrd="0" destOrd="2" presId="urn:microsoft.com/office/officeart/2005/8/layout/vList2"/>
    <dgm:cxn modelId="{0E4F9E80-50F1-448C-AA10-ADA77E7F265E}" type="presOf" srcId="{0EDC8DF7-205A-44E9-A400-7B49E8A524E5}" destId="{E9694A91-49A8-4C59-8FD5-B1DB7A48F56A}" srcOrd="0" destOrd="0" presId="urn:microsoft.com/office/officeart/2005/8/layout/vList2"/>
    <dgm:cxn modelId="{D45F63CA-1471-4D85-92CF-011AC4D4A8CD}" type="presOf" srcId="{07E5FEE4-0B6D-499B-BD9B-E5302E11C18A}" destId="{195FAB83-682E-441A-A10F-E0E64BBB2FB6}" srcOrd="0" destOrd="1" presId="urn:microsoft.com/office/officeart/2005/8/layout/vList2"/>
    <dgm:cxn modelId="{4DC77880-F9FB-4ABC-AB3F-CEEB4792C8DF}" type="presOf" srcId="{86C2CC97-8BC1-4875-83D3-4C416E4DC9F3}" destId="{81FC8A22-D71D-4A6E-9445-380353A04402}" srcOrd="0" destOrd="0" presId="urn:microsoft.com/office/officeart/2005/8/layout/vList2"/>
    <dgm:cxn modelId="{778E0650-70BD-4641-BD33-5C962FD759CE}" srcId="{93DBB3FC-753E-4D8B-8EB2-B36B7C5FFF7B}" destId="{CF582909-ED0E-4239-B2B3-E9F66AC5E0B1}" srcOrd="2" destOrd="0" parTransId="{FDCEB457-2454-48F3-B1F8-F99EF9899F71}" sibTransId="{8D6BE270-E8C2-4272-83A0-68594996A524}"/>
    <dgm:cxn modelId="{D933E4D6-B056-48D0-BD0E-61420CDD8B84}" type="presOf" srcId="{EA223BFE-F4F8-499E-BC36-61B8E9D85209}" destId="{195FAB83-682E-441A-A10F-E0E64BBB2FB6}" srcOrd="0" destOrd="0" presId="urn:microsoft.com/office/officeart/2005/8/layout/vList2"/>
    <dgm:cxn modelId="{39835DC1-E278-4A34-BF46-0690628C3A8D}" type="presOf" srcId="{CF582909-ED0E-4239-B2B3-E9F66AC5E0B1}" destId="{195FAB83-682E-441A-A10F-E0E64BBB2FB6}" srcOrd="0" destOrd="2" presId="urn:microsoft.com/office/officeart/2005/8/layout/vList2"/>
    <dgm:cxn modelId="{0B67AD3D-92FB-47C1-83EC-DA72FC023DB4}" srcId="{86C2CC97-8BC1-4875-83D3-4C416E4DC9F3}" destId="{C899D016-143F-4381-A29C-54BA7781C91C}" srcOrd="1" destOrd="0" parTransId="{BDB9EB9D-9949-4914-9E25-0D94B54F9A23}" sibTransId="{3071275D-0CE9-4A15-ABC6-FB623B4D585F}"/>
    <dgm:cxn modelId="{203E6170-8D7E-4FAB-A7A2-4FB56DFEE91B}" type="presOf" srcId="{93DBB3FC-753E-4D8B-8EB2-B36B7C5FFF7B}" destId="{6EE1E42C-BC47-4D4C-928F-298DD613160A}" srcOrd="0" destOrd="0" presId="urn:microsoft.com/office/officeart/2005/8/layout/vList2"/>
    <dgm:cxn modelId="{BCF256EA-A3A6-4C3A-8560-93B20D5AD896}" type="presOf" srcId="{C899D016-143F-4381-A29C-54BA7781C91C}" destId="{E9694A91-49A8-4C59-8FD5-B1DB7A48F56A}" srcOrd="0" destOrd="1" presId="urn:microsoft.com/office/officeart/2005/8/layout/vList2"/>
    <dgm:cxn modelId="{06662143-E53F-4256-BDEA-6BCF6EF27C5C}" type="presParOf" srcId="{47834C00-6DFD-4147-BE5C-6296B5D1825C}" destId="{6EE1E42C-BC47-4D4C-928F-298DD613160A}" srcOrd="0" destOrd="0" presId="urn:microsoft.com/office/officeart/2005/8/layout/vList2"/>
    <dgm:cxn modelId="{72F8212B-8790-4622-A020-048CC85D31AE}" type="presParOf" srcId="{47834C00-6DFD-4147-BE5C-6296B5D1825C}" destId="{195FAB83-682E-441A-A10F-E0E64BBB2FB6}" srcOrd="1" destOrd="0" presId="urn:microsoft.com/office/officeart/2005/8/layout/vList2"/>
    <dgm:cxn modelId="{27BB9A16-A407-4FE4-BE20-1AD356CC2DEE}" type="presParOf" srcId="{47834C00-6DFD-4147-BE5C-6296B5D1825C}" destId="{81FC8A22-D71D-4A6E-9445-380353A04402}" srcOrd="2" destOrd="0" presId="urn:microsoft.com/office/officeart/2005/8/layout/vList2"/>
    <dgm:cxn modelId="{0D42EBBA-89E5-4869-87EA-1760BD8E09B7}" type="presParOf" srcId="{47834C00-6DFD-4147-BE5C-6296B5D1825C}" destId="{E9694A91-49A8-4C59-8FD5-B1DB7A48F56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387F5F6C-2515-4EE3-9080-14B259E306A9}" type="doc">
      <dgm:prSet loTypeId="urn:microsoft.com/office/officeart/2008/layout/VerticalCurvedList" loCatId="list" qsTypeId="urn:microsoft.com/office/officeart/2005/8/quickstyle/3d3" qsCatId="3D" csTypeId="urn:microsoft.com/office/officeart/2005/8/colors/accent6_3" csCatId="accent6" phldr="1"/>
      <dgm:spPr/>
    </dgm:pt>
    <dgm:pt modelId="{7F5E358F-9CE4-42F3-A0F3-B833B43D7B35}">
      <dgm:prSet phldrT="[Texto]"/>
      <dgm:spPr/>
      <dgm:t>
        <a:bodyPr/>
        <a:lstStyle/>
        <a:p>
          <a:r>
            <a:rPr lang="es-EC" dirty="0" smtClean="0"/>
            <a:t>Interfaz de fácil uso.</a:t>
          </a:r>
          <a:endParaRPr lang="es-EC" dirty="0"/>
        </a:p>
      </dgm:t>
    </dgm:pt>
    <dgm:pt modelId="{657B77F7-5527-4082-849B-B2CBE8ACA69D}" type="parTrans" cxnId="{63311A63-FE8C-4240-AEE8-438469EB8DF5}">
      <dgm:prSet/>
      <dgm:spPr/>
      <dgm:t>
        <a:bodyPr/>
        <a:lstStyle/>
        <a:p>
          <a:endParaRPr lang="es-EC"/>
        </a:p>
      </dgm:t>
    </dgm:pt>
    <dgm:pt modelId="{F61D52BF-4074-4CCF-B312-0E02993FC355}" type="sibTrans" cxnId="{63311A63-FE8C-4240-AEE8-438469EB8DF5}">
      <dgm:prSet/>
      <dgm:spPr/>
      <dgm:t>
        <a:bodyPr/>
        <a:lstStyle/>
        <a:p>
          <a:endParaRPr lang="es-EC"/>
        </a:p>
      </dgm:t>
    </dgm:pt>
    <dgm:pt modelId="{2C9CBF39-0761-4423-B746-58C9DE4642C5}">
      <dgm:prSet/>
      <dgm:spPr/>
      <dgm:t>
        <a:bodyPr/>
        <a:lstStyle/>
        <a:p>
          <a:r>
            <a:rPr lang="es-EC" smtClean="0"/>
            <a:t>Cálculos y operaciones visibles en operación.</a:t>
          </a:r>
          <a:endParaRPr lang="es-EC" dirty="0" smtClean="0"/>
        </a:p>
      </dgm:t>
    </dgm:pt>
    <dgm:pt modelId="{B2C38B2E-9C56-410D-9C1C-079D6E45F503}" type="parTrans" cxnId="{526FE2AC-3ABE-4CC8-BE07-D58B42033366}">
      <dgm:prSet/>
      <dgm:spPr/>
      <dgm:t>
        <a:bodyPr/>
        <a:lstStyle/>
        <a:p>
          <a:endParaRPr lang="es-EC"/>
        </a:p>
      </dgm:t>
    </dgm:pt>
    <dgm:pt modelId="{A1EDD54E-15B2-4AF2-ACCC-E2FC45D98335}" type="sibTrans" cxnId="{526FE2AC-3ABE-4CC8-BE07-D58B42033366}">
      <dgm:prSet/>
      <dgm:spPr/>
      <dgm:t>
        <a:bodyPr/>
        <a:lstStyle/>
        <a:p>
          <a:endParaRPr lang="es-EC"/>
        </a:p>
      </dgm:t>
    </dgm:pt>
    <dgm:pt modelId="{2672CD20-71C8-45A0-B8A4-4F85906F882A}">
      <dgm:prSet/>
      <dgm:spPr/>
      <dgm:t>
        <a:bodyPr/>
        <a:lstStyle/>
        <a:p>
          <a:r>
            <a:rPr lang="es-EC" smtClean="0"/>
            <a:t>Generación de reporte del proceso.</a:t>
          </a:r>
          <a:endParaRPr lang="es-EC" dirty="0" smtClean="0"/>
        </a:p>
      </dgm:t>
    </dgm:pt>
    <dgm:pt modelId="{867AE05B-8C1D-48C0-8BDB-DAA8858013B7}" type="parTrans" cxnId="{ADC30709-0F54-4CB8-9EB1-D5218918923E}">
      <dgm:prSet/>
      <dgm:spPr/>
      <dgm:t>
        <a:bodyPr/>
        <a:lstStyle/>
        <a:p>
          <a:endParaRPr lang="es-EC"/>
        </a:p>
      </dgm:t>
    </dgm:pt>
    <dgm:pt modelId="{2BB858F7-9694-4BE8-8E59-D19F3C322ECA}" type="sibTrans" cxnId="{ADC30709-0F54-4CB8-9EB1-D5218918923E}">
      <dgm:prSet/>
      <dgm:spPr/>
      <dgm:t>
        <a:bodyPr/>
        <a:lstStyle/>
        <a:p>
          <a:endParaRPr lang="es-EC"/>
        </a:p>
      </dgm:t>
    </dgm:pt>
    <dgm:pt modelId="{013FBE55-B2A1-47B4-BA91-9DACC4E54502}">
      <dgm:prSet/>
      <dgm:spPr/>
      <dgm:t>
        <a:bodyPr/>
        <a:lstStyle/>
        <a:p>
          <a:r>
            <a:rPr lang="es-EC" smtClean="0"/>
            <a:t>Norma ISO 1940.</a:t>
          </a:r>
          <a:endParaRPr lang="es-EC" dirty="0" smtClean="0"/>
        </a:p>
      </dgm:t>
    </dgm:pt>
    <dgm:pt modelId="{2A357EAB-3514-41CB-B6E9-E4AFA981D5A5}" type="parTrans" cxnId="{99C4EE9D-A133-4D91-BAB1-30C772A06079}">
      <dgm:prSet/>
      <dgm:spPr/>
      <dgm:t>
        <a:bodyPr/>
        <a:lstStyle/>
        <a:p>
          <a:endParaRPr lang="es-EC"/>
        </a:p>
      </dgm:t>
    </dgm:pt>
    <dgm:pt modelId="{16D5C424-0E14-4277-8850-2A22E8D3D7FC}" type="sibTrans" cxnId="{99C4EE9D-A133-4D91-BAB1-30C772A06079}">
      <dgm:prSet/>
      <dgm:spPr/>
      <dgm:t>
        <a:bodyPr/>
        <a:lstStyle/>
        <a:p>
          <a:endParaRPr lang="es-EC"/>
        </a:p>
      </dgm:t>
    </dgm:pt>
    <dgm:pt modelId="{1EF277B0-CA10-466F-9BD9-55341C7A8652}" type="pres">
      <dgm:prSet presAssocID="{387F5F6C-2515-4EE3-9080-14B259E306A9}" presName="Name0" presStyleCnt="0">
        <dgm:presLayoutVars>
          <dgm:chMax val="7"/>
          <dgm:chPref val="7"/>
          <dgm:dir/>
        </dgm:presLayoutVars>
      </dgm:prSet>
      <dgm:spPr/>
    </dgm:pt>
    <dgm:pt modelId="{1160AA6E-0EFA-45DA-8CFC-BE3B4F40891C}" type="pres">
      <dgm:prSet presAssocID="{387F5F6C-2515-4EE3-9080-14B259E306A9}" presName="Name1" presStyleCnt="0"/>
      <dgm:spPr/>
    </dgm:pt>
    <dgm:pt modelId="{9AC33E16-49E6-4A44-879D-F951021538B1}" type="pres">
      <dgm:prSet presAssocID="{387F5F6C-2515-4EE3-9080-14B259E306A9}" presName="cycle" presStyleCnt="0"/>
      <dgm:spPr/>
    </dgm:pt>
    <dgm:pt modelId="{6F4863F0-861A-4992-91FA-DBB2B38F11B7}" type="pres">
      <dgm:prSet presAssocID="{387F5F6C-2515-4EE3-9080-14B259E306A9}" presName="srcNode" presStyleLbl="node1" presStyleIdx="0" presStyleCnt="4"/>
      <dgm:spPr/>
    </dgm:pt>
    <dgm:pt modelId="{F2E0D30F-E6E6-470A-B413-3537B8F32DB9}" type="pres">
      <dgm:prSet presAssocID="{387F5F6C-2515-4EE3-9080-14B259E306A9}" presName="conn" presStyleLbl="parChTrans1D2" presStyleIdx="0" presStyleCnt="1"/>
      <dgm:spPr/>
      <dgm:t>
        <a:bodyPr/>
        <a:lstStyle/>
        <a:p>
          <a:endParaRPr lang="es-EC"/>
        </a:p>
      </dgm:t>
    </dgm:pt>
    <dgm:pt modelId="{E5C21C09-47DD-466A-B735-6DFD5FE7F69E}" type="pres">
      <dgm:prSet presAssocID="{387F5F6C-2515-4EE3-9080-14B259E306A9}" presName="extraNode" presStyleLbl="node1" presStyleIdx="0" presStyleCnt="4"/>
      <dgm:spPr/>
    </dgm:pt>
    <dgm:pt modelId="{A2D0F478-5372-466B-BF04-D7DFB5F3648C}" type="pres">
      <dgm:prSet presAssocID="{387F5F6C-2515-4EE3-9080-14B259E306A9}" presName="dstNode" presStyleLbl="node1" presStyleIdx="0" presStyleCnt="4"/>
      <dgm:spPr/>
    </dgm:pt>
    <dgm:pt modelId="{82CA22A9-0D34-41B6-AA1E-A50054EC6184}" type="pres">
      <dgm:prSet presAssocID="{7F5E358F-9CE4-42F3-A0F3-B833B43D7B35}" presName="text_1" presStyleLbl="node1" presStyleIdx="0" presStyleCnt="4">
        <dgm:presLayoutVars>
          <dgm:bulletEnabled val="1"/>
        </dgm:presLayoutVars>
      </dgm:prSet>
      <dgm:spPr/>
      <dgm:t>
        <a:bodyPr/>
        <a:lstStyle/>
        <a:p>
          <a:endParaRPr lang="es-EC"/>
        </a:p>
      </dgm:t>
    </dgm:pt>
    <dgm:pt modelId="{5275939C-32CA-4AD6-9579-DD13E9B66617}" type="pres">
      <dgm:prSet presAssocID="{7F5E358F-9CE4-42F3-A0F3-B833B43D7B35}" presName="accent_1" presStyleCnt="0"/>
      <dgm:spPr/>
    </dgm:pt>
    <dgm:pt modelId="{9DA18B62-AE43-4384-85D9-C75E85675321}" type="pres">
      <dgm:prSet presAssocID="{7F5E358F-9CE4-42F3-A0F3-B833B43D7B35}" presName="accentRepeatNode" presStyleLbl="solidFgAcc1" presStyleIdx="0" presStyleCnt="4"/>
      <dgm:spPr/>
    </dgm:pt>
    <dgm:pt modelId="{9FB39C83-BCA0-4764-B2B7-A7E4DDA52EEA}" type="pres">
      <dgm:prSet presAssocID="{2C9CBF39-0761-4423-B746-58C9DE4642C5}" presName="text_2" presStyleLbl="node1" presStyleIdx="1" presStyleCnt="4">
        <dgm:presLayoutVars>
          <dgm:bulletEnabled val="1"/>
        </dgm:presLayoutVars>
      </dgm:prSet>
      <dgm:spPr/>
      <dgm:t>
        <a:bodyPr/>
        <a:lstStyle/>
        <a:p>
          <a:endParaRPr lang="es-EC"/>
        </a:p>
      </dgm:t>
    </dgm:pt>
    <dgm:pt modelId="{A8603382-4D4B-41BD-8FDE-44DF6CFCF268}" type="pres">
      <dgm:prSet presAssocID="{2C9CBF39-0761-4423-B746-58C9DE4642C5}" presName="accent_2" presStyleCnt="0"/>
      <dgm:spPr/>
    </dgm:pt>
    <dgm:pt modelId="{E12F68C2-287F-4200-B735-ADCA9747DC71}" type="pres">
      <dgm:prSet presAssocID="{2C9CBF39-0761-4423-B746-58C9DE4642C5}" presName="accentRepeatNode" presStyleLbl="solidFgAcc1" presStyleIdx="1" presStyleCnt="4"/>
      <dgm:spPr/>
    </dgm:pt>
    <dgm:pt modelId="{4A6430B5-4B48-4892-B4C1-EBE3E816DA1C}" type="pres">
      <dgm:prSet presAssocID="{2672CD20-71C8-45A0-B8A4-4F85906F882A}" presName="text_3" presStyleLbl="node1" presStyleIdx="2" presStyleCnt="4">
        <dgm:presLayoutVars>
          <dgm:bulletEnabled val="1"/>
        </dgm:presLayoutVars>
      </dgm:prSet>
      <dgm:spPr/>
      <dgm:t>
        <a:bodyPr/>
        <a:lstStyle/>
        <a:p>
          <a:endParaRPr lang="es-EC"/>
        </a:p>
      </dgm:t>
    </dgm:pt>
    <dgm:pt modelId="{F3895821-CDF0-4D65-A14F-6985C70BC44B}" type="pres">
      <dgm:prSet presAssocID="{2672CD20-71C8-45A0-B8A4-4F85906F882A}" presName="accent_3" presStyleCnt="0"/>
      <dgm:spPr/>
    </dgm:pt>
    <dgm:pt modelId="{8205C9E8-4ECA-4865-945F-4DF186586FE7}" type="pres">
      <dgm:prSet presAssocID="{2672CD20-71C8-45A0-B8A4-4F85906F882A}" presName="accentRepeatNode" presStyleLbl="solidFgAcc1" presStyleIdx="2" presStyleCnt="4"/>
      <dgm:spPr/>
    </dgm:pt>
    <dgm:pt modelId="{A757251D-78D2-4FF8-AF11-85E22381E9B9}" type="pres">
      <dgm:prSet presAssocID="{013FBE55-B2A1-47B4-BA91-9DACC4E54502}" presName="text_4" presStyleLbl="node1" presStyleIdx="3" presStyleCnt="4">
        <dgm:presLayoutVars>
          <dgm:bulletEnabled val="1"/>
        </dgm:presLayoutVars>
      </dgm:prSet>
      <dgm:spPr/>
      <dgm:t>
        <a:bodyPr/>
        <a:lstStyle/>
        <a:p>
          <a:endParaRPr lang="es-EC"/>
        </a:p>
      </dgm:t>
    </dgm:pt>
    <dgm:pt modelId="{D1079C1E-1B9B-4173-A3C6-4A80D9CEAB0D}" type="pres">
      <dgm:prSet presAssocID="{013FBE55-B2A1-47B4-BA91-9DACC4E54502}" presName="accent_4" presStyleCnt="0"/>
      <dgm:spPr/>
    </dgm:pt>
    <dgm:pt modelId="{D02EC0AC-06DD-44F4-AF1B-82436EBAD51A}" type="pres">
      <dgm:prSet presAssocID="{013FBE55-B2A1-47B4-BA91-9DACC4E54502}" presName="accentRepeatNode" presStyleLbl="solidFgAcc1" presStyleIdx="3" presStyleCnt="4"/>
      <dgm:spPr/>
    </dgm:pt>
  </dgm:ptLst>
  <dgm:cxnLst>
    <dgm:cxn modelId="{10918F07-0EC6-4FFC-806C-406B71388785}" type="presOf" srcId="{013FBE55-B2A1-47B4-BA91-9DACC4E54502}" destId="{A757251D-78D2-4FF8-AF11-85E22381E9B9}" srcOrd="0" destOrd="0" presId="urn:microsoft.com/office/officeart/2008/layout/VerticalCurvedList"/>
    <dgm:cxn modelId="{893B23F5-9622-49AB-9980-2B7B3C5E3152}" type="presOf" srcId="{2C9CBF39-0761-4423-B746-58C9DE4642C5}" destId="{9FB39C83-BCA0-4764-B2B7-A7E4DDA52EEA}" srcOrd="0" destOrd="0" presId="urn:microsoft.com/office/officeart/2008/layout/VerticalCurvedList"/>
    <dgm:cxn modelId="{63311A63-FE8C-4240-AEE8-438469EB8DF5}" srcId="{387F5F6C-2515-4EE3-9080-14B259E306A9}" destId="{7F5E358F-9CE4-42F3-A0F3-B833B43D7B35}" srcOrd="0" destOrd="0" parTransId="{657B77F7-5527-4082-849B-B2CBE8ACA69D}" sibTransId="{F61D52BF-4074-4CCF-B312-0E02993FC355}"/>
    <dgm:cxn modelId="{99C4EE9D-A133-4D91-BAB1-30C772A06079}" srcId="{387F5F6C-2515-4EE3-9080-14B259E306A9}" destId="{013FBE55-B2A1-47B4-BA91-9DACC4E54502}" srcOrd="3" destOrd="0" parTransId="{2A357EAB-3514-41CB-B6E9-E4AFA981D5A5}" sibTransId="{16D5C424-0E14-4277-8850-2A22E8D3D7FC}"/>
    <dgm:cxn modelId="{2103D55D-B23C-4A2A-B2DF-83446FECC1B5}" type="presOf" srcId="{2672CD20-71C8-45A0-B8A4-4F85906F882A}" destId="{4A6430B5-4B48-4892-B4C1-EBE3E816DA1C}" srcOrd="0" destOrd="0" presId="urn:microsoft.com/office/officeart/2008/layout/VerticalCurvedList"/>
    <dgm:cxn modelId="{526FE2AC-3ABE-4CC8-BE07-D58B42033366}" srcId="{387F5F6C-2515-4EE3-9080-14B259E306A9}" destId="{2C9CBF39-0761-4423-B746-58C9DE4642C5}" srcOrd="1" destOrd="0" parTransId="{B2C38B2E-9C56-410D-9C1C-079D6E45F503}" sibTransId="{A1EDD54E-15B2-4AF2-ACCC-E2FC45D98335}"/>
    <dgm:cxn modelId="{8AF1D01E-1BD7-40E2-9A69-2B09A542DCB1}" type="presOf" srcId="{7F5E358F-9CE4-42F3-A0F3-B833B43D7B35}" destId="{82CA22A9-0D34-41B6-AA1E-A50054EC6184}" srcOrd="0" destOrd="0" presId="urn:microsoft.com/office/officeart/2008/layout/VerticalCurvedList"/>
    <dgm:cxn modelId="{7CD7521E-BD04-41BF-B872-44B99BA3FA1F}" type="presOf" srcId="{387F5F6C-2515-4EE3-9080-14B259E306A9}" destId="{1EF277B0-CA10-466F-9BD9-55341C7A8652}" srcOrd="0" destOrd="0" presId="urn:microsoft.com/office/officeart/2008/layout/VerticalCurvedList"/>
    <dgm:cxn modelId="{ADC30709-0F54-4CB8-9EB1-D5218918923E}" srcId="{387F5F6C-2515-4EE3-9080-14B259E306A9}" destId="{2672CD20-71C8-45A0-B8A4-4F85906F882A}" srcOrd="2" destOrd="0" parTransId="{867AE05B-8C1D-48C0-8BDB-DAA8858013B7}" sibTransId="{2BB858F7-9694-4BE8-8E59-D19F3C322ECA}"/>
    <dgm:cxn modelId="{5F1A3B7D-93A6-405C-975A-81003F238665}" type="presOf" srcId="{F61D52BF-4074-4CCF-B312-0E02993FC355}" destId="{F2E0D30F-E6E6-470A-B413-3537B8F32DB9}" srcOrd="0" destOrd="0" presId="urn:microsoft.com/office/officeart/2008/layout/VerticalCurvedList"/>
    <dgm:cxn modelId="{511B7F2A-CF48-4891-892D-BA783FFEBAFB}" type="presParOf" srcId="{1EF277B0-CA10-466F-9BD9-55341C7A8652}" destId="{1160AA6E-0EFA-45DA-8CFC-BE3B4F40891C}" srcOrd="0" destOrd="0" presId="urn:microsoft.com/office/officeart/2008/layout/VerticalCurvedList"/>
    <dgm:cxn modelId="{9D8E821F-8FCC-4E5E-AAFD-CB1F1AA72618}" type="presParOf" srcId="{1160AA6E-0EFA-45DA-8CFC-BE3B4F40891C}" destId="{9AC33E16-49E6-4A44-879D-F951021538B1}" srcOrd="0" destOrd="0" presId="urn:microsoft.com/office/officeart/2008/layout/VerticalCurvedList"/>
    <dgm:cxn modelId="{B6238D1D-3514-4DA6-B566-1B562A0545D9}" type="presParOf" srcId="{9AC33E16-49E6-4A44-879D-F951021538B1}" destId="{6F4863F0-861A-4992-91FA-DBB2B38F11B7}" srcOrd="0" destOrd="0" presId="urn:microsoft.com/office/officeart/2008/layout/VerticalCurvedList"/>
    <dgm:cxn modelId="{30A0B906-BBEB-4A4B-8163-E6E8D797881C}" type="presParOf" srcId="{9AC33E16-49E6-4A44-879D-F951021538B1}" destId="{F2E0D30F-E6E6-470A-B413-3537B8F32DB9}" srcOrd="1" destOrd="0" presId="urn:microsoft.com/office/officeart/2008/layout/VerticalCurvedList"/>
    <dgm:cxn modelId="{8C91057F-3D8E-453F-8C76-98E8FE3663A5}" type="presParOf" srcId="{9AC33E16-49E6-4A44-879D-F951021538B1}" destId="{E5C21C09-47DD-466A-B735-6DFD5FE7F69E}" srcOrd="2" destOrd="0" presId="urn:microsoft.com/office/officeart/2008/layout/VerticalCurvedList"/>
    <dgm:cxn modelId="{17DE2139-42F8-4C07-BBE4-C87CD8DCCF8D}" type="presParOf" srcId="{9AC33E16-49E6-4A44-879D-F951021538B1}" destId="{A2D0F478-5372-466B-BF04-D7DFB5F3648C}" srcOrd="3" destOrd="0" presId="urn:microsoft.com/office/officeart/2008/layout/VerticalCurvedList"/>
    <dgm:cxn modelId="{3533C483-3B95-4709-A731-BBFAF5D203BD}" type="presParOf" srcId="{1160AA6E-0EFA-45DA-8CFC-BE3B4F40891C}" destId="{82CA22A9-0D34-41B6-AA1E-A50054EC6184}" srcOrd="1" destOrd="0" presId="urn:microsoft.com/office/officeart/2008/layout/VerticalCurvedList"/>
    <dgm:cxn modelId="{15403588-CF86-48FD-8FEB-5CDB000F39F5}" type="presParOf" srcId="{1160AA6E-0EFA-45DA-8CFC-BE3B4F40891C}" destId="{5275939C-32CA-4AD6-9579-DD13E9B66617}" srcOrd="2" destOrd="0" presId="urn:microsoft.com/office/officeart/2008/layout/VerticalCurvedList"/>
    <dgm:cxn modelId="{4CA9057A-070F-4A7B-BA65-7D33C5982A19}" type="presParOf" srcId="{5275939C-32CA-4AD6-9579-DD13E9B66617}" destId="{9DA18B62-AE43-4384-85D9-C75E85675321}" srcOrd="0" destOrd="0" presId="urn:microsoft.com/office/officeart/2008/layout/VerticalCurvedList"/>
    <dgm:cxn modelId="{53B6A916-44EF-4152-8414-C633256997C8}" type="presParOf" srcId="{1160AA6E-0EFA-45DA-8CFC-BE3B4F40891C}" destId="{9FB39C83-BCA0-4764-B2B7-A7E4DDA52EEA}" srcOrd="3" destOrd="0" presId="urn:microsoft.com/office/officeart/2008/layout/VerticalCurvedList"/>
    <dgm:cxn modelId="{ED1335BB-6FA7-452D-A5DC-B124EFF6D11A}" type="presParOf" srcId="{1160AA6E-0EFA-45DA-8CFC-BE3B4F40891C}" destId="{A8603382-4D4B-41BD-8FDE-44DF6CFCF268}" srcOrd="4" destOrd="0" presId="urn:microsoft.com/office/officeart/2008/layout/VerticalCurvedList"/>
    <dgm:cxn modelId="{F915B446-E0A1-4133-B087-E3EF1CA75704}" type="presParOf" srcId="{A8603382-4D4B-41BD-8FDE-44DF6CFCF268}" destId="{E12F68C2-287F-4200-B735-ADCA9747DC71}" srcOrd="0" destOrd="0" presId="urn:microsoft.com/office/officeart/2008/layout/VerticalCurvedList"/>
    <dgm:cxn modelId="{5C0B93A3-D13A-4785-9FA1-A6C9EC24FFF5}" type="presParOf" srcId="{1160AA6E-0EFA-45DA-8CFC-BE3B4F40891C}" destId="{4A6430B5-4B48-4892-B4C1-EBE3E816DA1C}" srcOrd="5" destOrd="0" presId="urn:microsoft.com/office/officeart/2008/layout/VerticalCurvedList"/>
    <dgm:cxn modelId="{90901A05-3407-4AAF-8D00-77C8AC75F943}" type="presParOf" srcId="{1160AA6E-0EFA-45DA-8CFC-BE3B4F40891C}" destId="{F3895821-CDF0-4D65-A14F-6985C70BC44B}" srcOrd="6" destOrd="0" presId="urn:microsoft.com/office/officeart/2008/layout/VerticalCurvedList"/>
    <dgm:cxn modelId="{90E075AA-DFFE-482E-A0B4-56326301BEBD}" type="presParOf" srcId="{F3895821-CDF0-4D65-A14F-6985C70BC44B}" destId="{8205C9E8-4ECA-4865-945F-4DF186586FE7}" srcOrd="0" destOrd="0" presId="urn:microsoft.com/office/officeart/2008/layout/VerticalCurvedList"/>
    <dgm:cxn modelId="{F86930F3-0D5A-4EAB-B37E-E1EE43AAA477}" type="presParOf" srcId="{1160AA6E-0EFA-45DA-8CFC-BE3B4F40891C}" destId="{A757251D-78D2-4FF8-AF11-85E22381E9B9}" srcOrd="7" destOrd="0" presId="urn:microsoft.com/office/officeart/2008/layout/VerticalCurvedList"/>
    <dgm:cxn modelId="{C667BA12-CD44-41FE-B45F-5B023CFAFB92}" type="presParOf" srcId="{1160AA6E-0EFA-45DA-8CFC-BE3B4F40891C}" destId="{D1079C1E-1B9B-4173-A3C6-4A80D9CEAB0D}" srcOrd="8" destOrd="0" presId="urn:microsoft.com/office/officeart/2008/layout/VerticalCurvedList"/>
    <dgm:cxn modelId="{80583057-E9F4-4E38-B429-DDAE47325406}" type="presParOf" srcId="{D1079C1E-1B9B-4173-A3C6-4A80D9CEAB0D}" destId="{D02EC0AC-06DD-44F4-AF1B-82436EBAD51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92BD90C8-64FB-406D-93B4-9633A65593D8}" type="doc">
      <dgm:prSet loTypeId="urn:microsoft.com/office/officeart/2005/8/layout/vList2" loCatId="list" qsTypeId="urn:microsoft.com/office/officeart/2005/8/quickstyle/3d3" qsCatId="3D" csTypeId="urn:microsoft.com/office/officeart/2005/8/colors/accent3_1" csCatId="accent3" phldr="1"/>
      <dgm:spPr/>
      <dgm:t>
        <a:bodyPr/>
        <a:lstStyle/>
        <a:p>
          <a:endParaRPr lang="es-EC"/>
        </a:p>
      </dgm:t>
    </dgm:pt>
    <dgm:pt modelId="{3703D9B0-F683-408F-8D93-E5E479914A03}">
      <dgm:prSet phldrT="[Texto]" custT="1"/>
      <dgm:spPr/>
      <dgm:t>
        <a:bodyPr/>
        <a:lstStyle/>
        <a:p>
          <a:r>
            <a:rPr lang="es-EC" sz="2000" dirty="0" smtClean="0"/>
            <a:t>Drive Reading.</a:t>
          </a:r>
          <a:endParaRPr lang="es-EC" sz="2000" dirty="0"/>
        </a:p>
      </dgm:t>
    </dgm:pt>
    <dgm:pt modelId="{990B298D-FB3B-450B-A05D-210199996E61}" type="parTrans" cxnId="{3A50245C-F920-4627-BE5A-DDB554210F33}">
      <dgm:prSet/>
      <dgm:spPr/>
      <dgm:t>
        <a:bodyPr/>
        <a:lstStyle/>
        <a:p>
          <a:endParaRPr lang="es-EC"/>
        </a:p>
      </dgm:t>
    </dgm:pt>
    <dgm:pt modelId="{8CAD578F-F80A-44B9-B8B4-4C16F79E2F05}" type="sibTrans" cxnId="{3A50245C-F920-4627-BE5A-DDB554210F33}">
      <dgm:prSet/>
      <dgm:spPr/>
      <dgm:t>
        <a:bodyPr/>
        <a:lstStyle/>
        <a:p>
          <a:endParaRPr lang="es-EC"/>
        </a:p>
      </dgm:t>
    </dgm:pt>
    <dgm:pt modelId="{6E9E94AB-A883-4F25-9AD5-3CA6D056D4EA}">
      <dgm:prSet custT="1"/>
      <dgm:spPr/>
      <dgm:t>
        <a:bodyPr/>
        <a:lstStyle/>
        <a:p>
          <a:r>
            <a:rPr lang="es-EC" sz="2000" dirty="0" smtClean="0"/>
            <a:t>Drive +24V.</a:t>
          </a:r>
        </a:p>
      </dgm:t>
    </dgm:pt>
    <dgm:pt modelId="{FBA35333-5DBE-47D6-974A-6467B226315C}" type="parTrans" cxnId="{B2458152-3F49-455D-BD0C-8C4147A85193}">
      <dgm:prSet/>
      <dgm:spPr/>
      <dgm:t>
        <a:bodyPr/>
        <a:lstStyle/>
        <a:p>
          <a:endParaRPr lang="es-EC"/>
        </a:p>
      </dgm:t>
    </dgm:pt>
    <dgm:pt modelId="{6ABBDE37-42E8-4179-8D25-840B336542CC}" type="sibTrans" cxnId="{B2458152-3F49-455D-BD0C-8C4147A85193}">
      <dgm:prSet/>
      <dgm:spPr/>
      <dgm:t>
        <a:bodyPr/>
        <a:lstStyle/>
        <a:p>
          <a:endParaRPr lang="es-EC"/>
        </a:p>
      </dgm:t>
    </dgm:pt>
    <dgm:pt modelId="{7B499C14-4B6F-4959-B11A-8C2B51E74431}">
      <dgm:prSet custT="1"/>
      <dgm:spPr/>
      <dgm:t>
        <a:bodyPr/>
        <a:lstStyle/>
        <a:p>
          <a:r>
            <a:rPr lang="es-EC" sz="2000" dirty="0" smtClean="0"/>
            <a:t>Botón T1.</a:t>
          </a:r>
        </a:p>
      </dgm:t>
    </dgm:pt>
    <dgm:pt modelId="{F62DC47E-EDE4-408A-A91E-01405F421D2C}" type="parTrans" cxnId="{36299258-E568-42D2-B8E5-BAB6F4EB38FC}">
      <dgm:prSet/>
      <dgm:spPr/>
      <dgm:t>
        <a:bodyPr/>
        <a:lstStyle/>
        <a:p>
          <a:endParaRPr lang="es-EC"/>
        </a:p>
      </dgm:t>
    </dgm:pt>
    <dgm:pt modelId="{8391D10F-F38E-4011-85B1-C9437236F46B}" type="sibTrans" cxnId="{36299258-E568-42D2-B8E5-BAB6F4EB38FC}">
      <dgm:prSet/>
      <dgm:spPr/>
      <dgm:t>
        <a:bodyPr/>
        <a:lstStyle/>
        <a:p>
          <a:endParaRPr lang="es-EC"/>
        </a:p>
      </dgm:t>
    </dgm:pt>
    <dgm:pt modelId="{39DE6193-1D59-4D08-998B-62E2E47B1ADE}">
      <dgm:prSet custT="1"/>
      <dgm:spPr/>
      <dgm:t>
        <a:bodyPr/>
        <a:lstStyle/>
        <a:p>
          <a:r>
            <a:rPr lang="es-EC" sz="2000" dirty="0" smtClean="0"/>
            <a:t>Botón T2.</a:t>
          </a:r>
          <a:endParaRPr lang="es-EC" sz="2000" u="sng" dirty="0" smtClean="0"/>
        </a:p>
      </dgm:t>
    </dgm:pt>
    <dgm:pt modelId="{2511B57C-74D0-435E-8627-E28D3CC0B7D2}" type="parTrans" cxnId="{07F53765-E50D-4CE8-A25C-B5020DB94098}">
      <dgm:prSet/>
      <dgm:spPr/>
      <dgm:t>
        <a:bodyPr/>
        <a:lstStyle/>
        <a:p>
          <a:endParaRPr lang="es-EC"/>
        </a:p>
      </dgm:t>
    </dgm:pt>
    <dgm:pt modelId="{9EBE1FE8-A363-42EB-800B-F5B41B1B18E3}" type="sibTrans" cxnId="{07F53765-E50D-4CE8-A25C-B5020DB94098}">
      <dgm:prSet/>
      <dgm:spPr/>
      <dgm:t>
        <a:bodyPr/>
        <a:lstStyle/>
        <a:p>
          <a:endParaRPr lang="es-EC"/>
        </a:p>
      </dgm:t>
    </dgm:pt>
    <dgm:pt modelId="{B82D534C-DF40-433A-A4C3-C9CB68B254FB}" type="pres">
      <dgm:prSet presAssocID="{92BD90C8-64FB-406D-93B4-9633A65593D8}" presName="linear" presStyleCnt="0">
        <dgm:presLayoutVars>
          <dgm:animLvl val="lvl"/>
          <dgm:resizeHandles val="exact"/>
        </dgm:presLayoutVars>
      </dgm:prSet>
      <dgm:spPr/>
      <dgm:t>
        <a:bodyPr/>
        <a:lstStyle/>
        <a:p>
          <a:endParaRPr lang="en-US"/>
        </a:p>
      </dgm:t>
    </dgm:pt>
    <dgm:pt modelId="{151A2407-25DF-4073-8601-F2EEB378682A}" type="pres">
      <dgm:prSet presAssocID="{3703D9B0-F683-408F-8D93-E5E479914A03}" presName="parentText" presStyleLbl="node1" presStyleIdx="0" presStyleCnt="4">
        <dgm:presLayoutVars>
          <dgm:chMax val="0"/>
          <dgm:bulletEnabled val="1"/>
        </dgm:presLayoutVars>
      </dgm:prSet>
      <dgm:spPr/>
      <dgm:t>
        <a:bodyPr/>
        <a:lstStyle/>
        <a:p>
          <a:endParaRPr lang="es-EC"/>
        </a:p>
      </dgm:t>
    </dgm:pt>
    <dgm:pt modelId="{BF7DC168-B4BB-441B-A4A0-DC7EC602C47E}" type="pres">
      <dgm:prSet presAssocID="{8CAD578F-F80A-44B9-B8B4-4C16F79E2F05}" presName="spacer" presStyleCnt="0"/>
      <dgm:spPr/>
      <dgm:t>
        <a:bodyPr/>
        <a:lstStyle/>
        <a:p>
          <a:endParaRPr lang="en-US"/>
        </a:p>
      </dgm:t>
    </dgm:pt>
    <dgm:pt modelId="{BA85A6C1-BAC6-48FE-90E5-D4A758E8B113}" type="pres">
      <dgm:prSet presAssocID="{6E9E94AB-A883-4F25-9AD5-3CA6D056D4EA}" presName="parentText" presStyleLbl="node1" presStyleIdx="1" presStyleCnt="4">
        <dgm:presLayoutVars>
          <dgm:chMax val="0"/>
          <dgm:bulletEnabled val="1"/>
        </dgm:presLayoutVars>
      </dgm:prSet>
      <dgm:spPr/>
      <dgm:t>
        <a:bodyPr/>
        <a:lstStyle/>
        <a:p>
          <a:endParaRPr lang="en-US"/>
        </a:p>
      </dgm:t>
    </dgm:pt>
    <dgm:pt modelId="{93005840-67DC-4988-8FE0-63977351E351}" type="pres">
      <dgm:prSet presAssocID="{6ABBDE37-42E8-4179-8D25-840B336542CC}" presName="spacer" presStyleCnt="0"/>
      <dgm:spPr/>
      <dgm:t>
        <a:bodyPr/>
        <a:lstStyle/>
        <a:p>
          <a:endParaRPr lang="en-US"/>
        </a:p>
      </dgm:t>
    </dgm:pt>
    <dgm:pt modelId="{D8A53B5A-ECF4-41C4-A12C-0C8030260B5E}" type="pres">
      <dgm:prSet presAssocID="{7B499C14-4B6F-4959-B11A-8C2B51E74431}" presName="parentText" presStyleLbl="node1" presStyleIdx="2" presStyleCnt="4">
        <dgm:presLayoutVars>
          <dgm:chMax val="0"/>
          <dgm:bulletEnabled val="1"/>
        </dgm:presLayoutVars>
      </dgm:prSet>
      <dgm:spPr/>
      <dgm:t>
        <a:bodyPr/>
        <a:lstStyle/>
        <a:p>
          <a:endParaRPr lang="en-US"/>
        </a:p>
      </dgm:t>
    </dgm:pt>
    <dgm:pt modelId="{EB4710EA-6425-40D3-BA5E-B280074C1C95}" type="pres">
      <dgm:prSet presAssocID="{8391D10F-F38E-4011-85B1-C9437236F46B}" presName="spacer" presStyleCnt="0"/>
      <dgm:spPr/>
      <dgm:t>
        <a:bodyPr/>
        <a:lstStyle/>
        <a:p>
          <a:endParaRPr lang="en-US"/>
        </a:p>
      </dgm:t>
    </dgm:pt>
    <dgm:pt modelId="{F0FD2E3B-EFBB-4491-8C94-C7158C0B3906}" type="pres">
      <dgm:prSet presAssocID="{39DE6193-1D59-4D08-998B-62E2E47B1ADE}" presName="parentText" presStyleLbl="node1" presStyleIdx="3" presStyleCnt="4">
        <dgm:presLayoutVars>
          <dgm:chMax val="0"/>
          <dgm:bulletEnabled val="1"/>
        </dgm:presLayoutVars>
      </dgm:prSet>
      <dgm:spPr/>
      <dgm:t>
        <a:bodyPr/>
        <a:lstStyle/>
        <a:p>
          <a:endParaRPr lang="en-US"/>
        </a:p>
      </dgm:t>
    </dgm:pt>
  </dgm:ptLst>
  <dgm:cxnLst>
    <dgm:cxn modelId="{07F53765-E50D-4CE8-A25C-B5020DB94098}" srcId="{92BD90C8-64FB-406D-93B4-9633A65593D8}" destId="{39DE6193-1D59-4D08-998B-62E2E47B1ADE}" srcOrd="3" destOrd="0" parTransId="{2511B57C-74D0-435E-8627-E28D3CC0B7D2}" sibTransId="{9EBE1FE8-A363-42EB-800B-F5B41B1B18E3}"/>
    <dgm:cxn modelId="{8ED0AC11-B5CB-4B40-8365-A4E869C3195F}" type="presOf" srcId="{92BD90C8-64FB-406D-93B4-9633A65593D8}" destId="{B82D534C-DF40-433A-A4C3-C9CB68B254FB}" srcOrd="0" destOrd="0" presId="urn:microsoft.com/office/officeart/2005/8/layout/vList2"/>
    <dgm:cxn modelId="{BEE56AD0-E57F-42B7-8A98-DB260D241408}" type="presOf" srcId="{3703D9B0-F683-408F-8D93-E5E479914A03}" destId="{151A2407-25DF-4073-8601-F2EEB378682A}" srcOrd="0" destOrd="0" presId="urn:microsoft.com/office/officeart/2005/8/layout/vList2"/>
    <dgm:cxn modelId="{36299258-E568-42D2-B8E5-BAB6F4EB38FC}" srcId="{92BD90C8-64FB-406D-93B4-9633A65593D8}" destId="{7B499C14-4B6F-4959-B11A-8C2B51E74431}" srcOrd="2" destOrd="0" parTransId="{F62DC47E-EDE4-408A-A91E-01405F421D2C}" sibTransId="{8391D10F-F38E-4011-85B1-C9437236F46B}"/>
    <dgm:cxn modelId="{EBA708C8-DE71-4494-9EE3-A6BF670DAC33}" type="presOf" srcId="{7B499C14-4B6F-4959-B11A-8C2B51E74431}" destId="{D8A53B5A-ECF4-41C4-A12C-0C8030260B5E}" srcOrd="0" destOrd="0" presId="urn:microsoft.com/office/officeart/2005/8/layout/vList2"/>
    <dgm:cxn modelId="{24A6A9C6-8E32-47C2-B34B-37F14B96BC09}" type="presOf" srcId="{39DE6193-1D59-4D08-998B-62E2E47B1ADE}" destId="{F0FD2E3B-EFBB-4491-8C94-C7158C0B3906}" srcOrd="0" destOrd="0" presId="urn:microsoft.com/office/officeart/2005/8/layout/vList2"/>
    <dgm:cxn modelId="{B2458152-3F49-455D-BD0C-8C4147A85193}" srcId="{92BD90C8-64FB-406D-93B4-9633A65593D8}" destId="{6E9E94AB-A883-4F25-9AD5-3CA6D056D4EA}" srcOrd="1" destOrd="0" parTransId="{FBA35333-5DBE-47D6-974A-6467B226315C}" sibTransId="{6ABBDE37-42E8-4179-8D25-840B336542CC}"/>
    <dgm:cxn modelId="{F68CE17D-3335-4E0A-BDE7-2A8EE63F718F}" type="presOf" srcId="{6E9E94AB-A883-4F25-9AD5-3CA6D056D4EA}" destId="{BA85A6C1-BAC6-48FE-90E5-D4A758E8B113}" srcOrd="0" destOrd="0" presId="urn:microsoft.com/office/officeart/2005/8/layout/vList2"/>
    <dgm:cxn modelId="{3A50245C-F920-4627-BE5A-DDB554210F33}" srcId="{92BD90C8-64FB-406D-93B4-9633A65593D8}" destId="{3703D9B0-F683-408F-8D93-E5E479914A03}" srcOrd="0" destOrd="0" parTransId="{990B298D-FB3B-450B-A05D-210199996E61}" sibTransId="{8CAD578F-F80A-44B9-B8B4-4C16F79E2F05}"/>
    <dgm:cxn modelId="{29281976-4888-4CBC-87D0-66C977016B4D}" type="presParOf" srcId="{B82D534C-DF40-433A-A4C3-C9CB68B254FB}" destId="{151A2407-25DF-4073-8601-F2EEB378682A}" srcOrd="0" destOrd="0" presId="urn:microsoft.com/office/officeart/2005/8/layout/vList2"/>
    <dgm:cxn modelId="{F4564BFA-0FBD-4696-9DC6-E3FDB3DB641A}" type="presParOf" srcId="{B82D534C-DF40-433A-A4C3-C9CB68B254FB}" destId="{BF7DC168-B4BB-441B-A4A0-DC7EC602C47E}" srcOrd="1" destOrd="0" presId="urn:microsoft.com/office/officeart/2005/8/layout/vList2"/>
    <dgm:cxn modelId="{2A64851C-7142-49F3-8F66-0E0D8C9EB3B3}" type="presParOf" srcId="{B82D534C-DF40-433A-A4C3-C9CB68B254FB}" destId="{BA85A6C1-BAC6-48FE-90E5-D4A758E8B113}" srcOrd="2" destOrd="0" presId="urn:microsoft.com/office/officeart/2005/8/layout/vList2"/>
    <dgm:cxn modelId="{7368436E-DD0D-4EC7-BEF5-B53A7C83E539}" type="presParOf" srcId="{B82D534C-DF40-433A-A4C3-C9CB68B254FB}" destId="{93005840-67DC-4988-8FE0-63977351E351}" srcOrd="3" destOrd="0" presId="urn:microsoft.com/office/officeart/2005/8/layout/vList2"/>
    <dgm:cxn modelId="{1AA74243-480D-4D64-B797-B78B2B899197}" type="presParOf" srcId="{B82D534C-DF40-433A-A4C3-C9CB68B254FB}" destId="{D8A53B5A-ECF4-41C4-A12C-0C8030260B5E}" srcOrd="4" destOrd="0" presId="urn:microsoft.com/office/officeart/2005/8/layout/vList2"/>
    <dgm:cxn modelId="{B0DBF92B-B79E-4451-B79F-D755E88B9623}" type="presParOf" srcId="{B82D534C-DF40-433A-A4C3-C9CB68B254FB}" destId="{EB4710EA-6425-40D3-BA5E-B280074C1C95}" srcOrd="5" destOrd="0" presId="urn:microsoft.com/office/officeart/2005/8/layout/vList2"/>
    <dgm:cxn modelId="{3E54D35D-ADBF-4B7D-9DDA-86BAA7CB3E2F}" type="presParOf" srcId="{B82D534C-DF40-433A-A4C3-C9CB68B254FB}" destId="{F0FD2E3B-EFBB-4491-8C94-C7158C0B390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01E27E4-86A9-4E7D-BE73-3B18CFE5F7E1}" type="doc">
      <dgm:prSet loTypeId="urn:microsoft.com/office/officeart/2008/layout/VerticalCurvedList" loCatId="list" qsTypeId="urn:microsoft.com/office/officeart/2005/8/quickstyle/simple2" qsCatId="simple" csTypeId="urn:microsoft.com/office/officeart/2005/8/colors/accent6_3" csCatId="accent6" phldr="1"/>
      <dgm:spPr/>
      <dgm:t>
        <a:bodyPr/>
        <a:lstStyle/>
        <a:p>
          <a:endParaRPr lang="es-EC"/>
        </a:p>
      </dgm:t>
    </dgm:pt>
    <dgm:pt modelId="{A63D1599-09A5-40E9-AF72-8024F024C002}">
      <dgm:prSet phldrT="[Texto]" custT="1"/>
      <dgm:spPr/>
      <dgm:t>
        <a:bodyPr/>
        <a:lstStyle/>
        <a:p>
          <a:r>
            <a:rPr lang="es-EC" sz="2800" dirty="0" smtClean="0"/>
            <a:t>Se usa el Timer1 en el </a:t>
          </a:r>
          <a:r>
            <a:rPr lang="es-EC" sz="2800" dirty="0" err="1" smtClean="0"/>
            <a:t>arduino</a:t>
          </a:r>
          <a:r>
            <a:rPr lang="es-EC" sz="2800" dirty="0" smtClean="0"/>
            <a:t>, que genera una interrupción cada cierta frecuencia.</a:t>
          </a:r>
          <a:endParaRPr lang="es-EC" sz="2800" dirty="0"/>
        </a:p>
      </dgm:t>
    </dgm:pt>
    <dgm:pt modelId="{803CDC4E-E715-47A5-8392-FA6640D3CA4E}" type="parTrans" cxnId="{377567FE-AD8A-41AE-A641-C43B7ECC5588}">
      <dgm:prSet/>
      <dgm:spPr/>
      <dgm:t>
        <a:bodyPr/>
        <a:lstStyle/>
        <a:p>
          <a:endParaRPr lang="es-EC"/>
        </a:p>
      </dgm:t>
    </dgm:pt>
    <dgm:pt modelId="{99834980-3D97-4E6D-927B-2A7D1BC139FF}" type="sibTrans" cxnId="{377567FE-AD8A-41AE-A641-C43B7ECC5588}">
      <dgm:prSet/>
      <dgm:spPr/>
      <dgm:t>
        <a:bodyPr/>
        <a:lstStyle/>
        <a:p>
          <a:endParaRPr lang="es-EC"/>
        </a:p>
      </dgm:t>
    </dgm:pt>
    <dgm:pt modelId="{498C5045-CCF2-4326-9B8D-45E05A2DB58D}">
      <dgm:prSet custT="1"/>
      <dgm:spPr/>
      <dgm:t>
        <a:bodyPr/>
        <a:lstStyle/>
        <a:p>
          <a:r>
            <a:rPr lang="es-EC" sz="2800" dirty="0" smtClean="0"/>
            <a:t>Se configura el </a:t>
          </a:r>
          <a:r>
            <a:rPr lang="es-EC" sz="2800" dirty="0" err="1" smtClean="0"/>
            <a:t>Timer</a:t>
          </a:r>
          <a:r>
            <a:rPr lang="es-EC" sz="2800" dirty="0" smtClean="0"/>
            <a:t> mediante la librera &lt;</a:t>
          </a:r>
          <a:r>
            <a:rPr lang="es-EC" sz="2800" dirty="0" err="1" smtClean="0"/>
            <a:t>TimerOne.h</a:t>
          </a:r>
          <a:r>
            <a:rPr lang="es-EC" sz="2800" dirty="0" smtClean="0"/>
            <a:t>&gt;, y se sete a una frecuencia de 1.2 KHz</a:t>
          </a:r>
        </a:p>
      </dgm:t>
    </dgm:pt>
    <dgm:pt modelId="{34723E2E-9739-40E7-BEC6-5E5ED18A914B}" type="parTrans" cxnId="{07281E04-4677-49F7-85C0-9B84BB397468}">
      <dgm:prSet/>
      <dgm:spPr/>
      <dgm:t>
        <a:bodyPr/>
        <a:lstStyle/>
        <a:p>
          <a:endParaRPr lang="es-EC"/>
        </a:p>
      </dgm:t>
    </dgm:pt>
    <dgm:pt modelId="{B59E654C-90FB-4C03-8904-138C51B55AC8}" type="sibTrans" cxnId="{07281E04-4677-49F7-85C0-9B84BB397468}">
      <dgm:prSet/>
      <dgm:spPr/>
      <dgm:t>
        <a:bodyPr/>
        <a:lstStyle/>
        <a:p>
          <a:endParaRPr lang="es-EC"/>
        </a:p>
      </dgm:t>
    </dgm:pt>
    <dgm:pt modelId="{B0E7EF03-F7D5-4038-9A51-F8ED656467CA}" type="pres">
      <dgm:prSet presAssocID="{E01E27E4-86A9-4E7D-BE73-3B18CFE5F7E1}" presName="Name0" presStyleCnt="0">
        <dgm:presLayoutVars>
          <dgm:chMax val="7"/>
          <dgm:chPref val="7"/>
          <dgm:dir/>
        </dgm:presLayoutVars>
      </dgm:prSet>
      <dgm:spPr/>
      <dgm:t>
        <a:bodyPr/>
        <a:lstStyle/>
        <a:p>
          <a:endParaRPr lang="es-EC"/>
        </a:p>
      </dgm:t>
    </dgm:pt>
    <dgm:pt modelId="{A2F8A175-ECFF-4C3F-BCFE-DD22A390A63A}" type="pres">
      <dgm:prSet presAssocID="{E01E27E4-86A9-4E7D-BE73-3B18CFE5F7E1}" presName="Name1" presStyleCnt="0"/>
      <dgm:spPr/>
    </dgm:pt>
    <dgm:pt modelId="{AF2DBAE0-C4CD-4826-B1D0-DE5FEE0A00A3}" type="pres">
      <dgm:prSet presAssocID="{E01E27E4-86A9-4E7D-BE73-3B18CFE5F7E1}" presName="cycle" presStyleCnt="0"/>
      <dgm:spPr/>
    </dgm:pt>
    <dgm:pt modelId="{971275EB-2E6B-4E02-8363-0751BAA64C3D}" type="pres">
      <dgm:prSet presAssocID="{E01E27E4-86A9-4E7D-BE73-3B18CFE5F7E1}" presName="srcNode" presStyleLbl="node1" presStyleIdx="0" presStyleCnt="2"/>
      <dgm:spPr/>
    </dgm:pt>
    <dgm:pt modelId="{86C23B95-5DC4-4005-94CE-0E0F5CEDFBF9}" type="pres">
      <dgm:prSet presAssocID="{E01E27E4-86A9-4E7D-BE73-3B18CFE5F7E1}" presName="conn" presStyleLbl="parChTrans1D2" presStyleIdx="0" presStyleCnt="1"/>
      <dgm:spPr/>
      <dgm:t>
        <a:bodyPr/>
        <a:lstStyle/>
        <a:p>
          <a:endParaRPr lang="es-EC"/>
        </a:p>
      </dgm:t>
    </dgm:pt>
    <dgm:pt modelId="{E890339B-C5E5-4308-B6C0-557EE5B9C0DD}" type="pres">
      <dgm:prSet presAssocID="{E01E27E4-86A9-4E7D-BE73-3B18CFE5F7E1}" presName="extraNode" presStyleLbl="node1" presStyleIdx="0" presStyleCnt="2"/>
      <dgm:spPr/>
    </dgm:pt>
    <dgm:pt modelId="{F2917491-77DA-45AD-AB90-219BA39300B2}" type="pres">
      <dgm:prSet presAssocID="{E01E27E4-86A9-4E7D-BE73-3B18CFE5F7E1}" presName="dstNode" presStyleLbl="node1" presStyleIdx="0" presStyleCnt="2"/>
      <dgm:spPr/>
    </dgm:pt>
    <dgm:pt modelId="{60F90FD4-297B-4577-B0FE-4B4E31D1E9A7}" type="pres">
      <dgm:prSet presAssocID="{A63D1599-09A5-40E9-AF72-8024F024C002}" presName="text_1" presStyleLbl="node1" presStyleIdx="0" presStyleCnt="2">
        <dgm:presLayoutVars>
          <dgm:bulletEnabled val="1"/>
        </dgm:presLayoutVars>
      </dgm:prSet>
      <dgm:spPr/>
      <dgm:t>
        <a:bodyPr/>
        <a:lstStyle/>
        <a:p>
          <a:endParaRPr lang="es-EC"/>
        </a:p>
      </dgm:t>
    </dgm:pt>
    <dgm:pt modelId="{F21521A8-5CD9-41F1-AC9C-975042F91AF0}" type="pres">
      <dgm:prSet presAssocID="{A63D1599-09A5-40E9-AF72-8024F024C002}" presName="accent_1" presStyleCnt="0"/>
      <dgm:spPr/>
    </dgm:pt>
    <dgm:pt modelId="{22E7476A-885B-4685-9C2F-639C8C2BD050}" type="pres">
      <dgm:prSet presAssocID="{A63D1599-09A5-40E9-AF72-8024F024C002}" presName="accentRepeatNode" presStyleLbl="solidFgAcc1" presStyleIdx="0" presStyleCnt="2"/>
      <dgm:spPr/>
    </dgm:pt>
    <dgm:pt modelId="{0605885F-4D1C-471C-B54B-EC06AC120FFE}" type="pres">
      <dgm:prSet presAssocID="{498C5045-CCF2-4326-9B8D-45E05A2DB58D}" presName="text_2" presStyleLbl="node1" presStyleIdx="1" presStyleCnt="2">
        <dgm:presLayoutVars>
          <dgm:bulletEnabled val="1"/>
        </dgm:presLayoutVars>
      </dgm:prSet>
      <dgm:spPr/>
      <dgm:t>
        <a:bodyPr/>
        <a:lstStyle/>
        <a:p>
          <a:endParaRPr lang="es-EC"/>
        </a:p>
      </dgm:t>
    </dgm:pt>
    <dgm:pt modelId="{EED01F46-C152-40D1-A94D-315C633588C1}" type="pres">
      <dgm:prSet presAssocID="{498C5045-CCF2-4326-9B8D-45E05A2DB58D}" presName="accent_2" presStyleCnt="0"/>
      <dgm:spPr/>
    </dgm:pt>
    <dgm:pt modelId="{5258ACCF-EBC8-4041-BFDD-691DEA1C58D8}" type="pres">
      <dgm:prSet presAssocID="{498C5045-CCF2-4326-9B8D-45E05A2DB58D}" presName="accentRepeatNode" presStyleLbl="solidFgAcc1" presStyleIdx="1" presStyleCnt="2"/>
      <dgm:spPr/>
    </dgm:pt>
  </dgm:ptLst>
  <dgm:cxnLst>
    <dgm:cxn modelId="{55188D35-778D-4B9F-A4B7-29BD2374B823}" type="presOf" srcId="{A63D1599-09A5-40E9-AF72-8024F024C002}" destId="{60F90FD4-297B-4577-B0FE-4B4E31D1E9A7}" srcOrd="0" destOrd="0" presId="urn:microsoft.com/office/officeart/2008/layout/VerticalCurvedList"/>
    <dgm:cxn modelId="{07281E04-4677-49F7-85C0-9B84BB397468}" srcId="{E01E27E4-86A9-4E7D-BE73-3B18CFE5F7E1}" destId="{498C5045-CCF2-4326-9B8D-45E05A2DB58D}" srcOrd="1" destOrd="0" parTransId="{34723E2E-9739-40E7-BEC6-5E5ED18A914B}" sibTransId="{B59E654C-90FB-4C03-8904-138C51B55AC8}"/>
    <dgm:cxn modelId="{49FC87F1-DDE9-41D3-859E-1F9857D1084A}" type="presOf" srcId="{E01E27E4-86A9-4E7D-BE73-3B18CFE5F7E1}" destId="{B0E7EF03-F7D5-4038-9A51-F8ED656467CA}" srcOrd="0" destOrd="0" presId="urn:microsoft.com/office/officeart/2008/layout/VerticalCurvedList"/>
    <dgm:cxn modelId="{1A52D2EA-360B-4E4C-B4ED-FFF3F3AA7677}" type="presOf" srcId="{498C5045-CCF2-4326-9B8D-45E05A2DB58D}" destId="{0605885F-4D1C-471C-B54B-EC06AC120FFE}" srcOrd="0" destOrd="0" presId="urn:microsoft.com/office/officeart/2008/layout/VerticalCurvedList"/>
    <dgm:cxn modelId="{57298E94-AB26-4786-A4F9-1D1DDF57488F}" type="presOf" srcId="{99834980-3D97-4E6D-927B-2A7D1BC139FF}" destId="{86C23B95-5DC4-4005-94CE-0E0F5CEDFBF9}" srcOrd="0" destOrd="0" presId="urn:microsoft.com/office/officeart/2008/layout/VerticalCurvedList"/>
    <dgm:cxn modelId="{377567FE-AD8A-41AE-A641-C43B7ECC5588}" srcId="{E01E27E4-86A9-4E7D-BE73-3B18CFE5F7E1}" destId="{A63D1599-09A5-40E9-AF72-8024F024C002}" srcOrd="0" destOrd="0" parTransId="{803CDC4E-E715-47A5-8392-FA6640D3CA4E}" sibTransId="{99834980-3D97-4E6D-927B-2A7D1BC139FF}"/>
    <dgm:cxn modelId="{4A8710D9-FF9B-41BC-9EB9-1A87058116DE}" type="presParOf" srcId="{B0E7EF03-F7D5-4038-9A51-F8ED656467CA}" destId="{A2F8A175-ECFF-4C3F-BCFE-DD22A390A63A}" srcOrd="0" destOrd="0" presId="urn:microsoft.com/office/officeart/2008/layout/VerticalCurvedList"/>
    <dgm:cxn modelId="{9C34A06E-C0F0-425D-94B5-34BFDA02DA2F}" type="presParOf" srcId="{A2F8A175-ECFF-4C3F-BCFE-DD22A390A63A}" destId="{AF2DBAE0-C4CD-4826-B1D0-DE5FEE0A00A3}" srcOrd="0" destOrd="0" presId="urn:microsoft.com/office/officeart/2008/layout/VerticalCurvedList"/>
    <dgm:cxn modelId="{10B13240-E203-4BF0-A57C-9323766FBE49}" type="presParOf" srcId="{AF2DBAE0-C4CD-4826-B1D0-DE5FEE0A00A3}" destId="{971275EB-2E6B-4E02-8363-0751BAA64C3D}" srcOrd="0" destOrd="0" presId="urn:microsoft.com/office/officeart/2008/layout/VerticalCurvedList"/>
    <dgm:cxn modelId="{5632E8EF-357C-4B5C-9780-9C9794F3BF14}" type="presParOf" srcId="{AF2DBAE0-C4CD-4826-B1D0-DE5FEE0A00A3}" destId="{86C23B95-5DC4-4005-94CE-0E0F5CEDFBF9}" srcOrd="1" destOrd="0" presId="urn:microsoft.com/office/officeart/2008/layout/VerticalCurvedList"/>
    <dgm:cxn modelId="{0B71BAEC-1C7E-495D-AED7-69BBC3E2E431}" type="presParOf" srcId="{AF2DBAE0-C4CD-4826-B1D0-DE5FEE0A00A3}" destId="{E890339B-C5E5-4308-B6C0-557EE5B9C0DD}" srcOrd="2" destOrd="0" presId="urn:microsoft.com/office/officeart/2008/layout/VerticalCurvedList"/>
    <dgm:cxn modelId="{27F0C9B6-B51F-43EA-961A-849A2791FE0F}" type="presParOf" srcId="{AF2DBAE0-C4CD-4826-B1D0-DE5FEE0A00A3}" destId="{F2917491-77DA-45AD-AB90-219BA39300B2}" srcOrd="3" destOrd="0" presId="urn:microsoft.com/office/officeart/2008/layout/VerticalCurvedList"/>
    <dgm:cxn modelId="{113DAFB5-A78C-4C68-BA25-406DA2132A0A}" type="presParOf" srcId="{A2F8A175-ECFF-4C3F-BCFE-DD22A390A63A}" destId="{60F90FD4-297B-4577-B0FE-4B4E31D1E9A7}" srcOrd="1" destOrd="0" presId="urn:microsoft.com/office/officeart/2008/layout/VerticalCurvedList"/>
    <dgm:cxn modelId="{CB028BE9-E771-45CF-A353-517CEC2A5454}" type="presParOf" srcId="{A2F8A175-ECFF-4C3F-BCFE-DD22A390A63A}" destId="{F21521A8-5CD9-41F1-AC9C-975042F91AF0}" srcOrd="2" destOrd="0" presId="urn:microsoft.com/office/officeart/2008/layout/VerticalCurvedList"/>
    <dgm:cxn modelId="{0E9DBF2A-B2CF-46C2-8679-56AABFAAD2E4}" type="presParOf" srcId="{F21521A8-5CD9-41F1-AC9C-975042F91AF0}" destId="{22E7476A-885B-4685-9C2F-639C8C2BD050}" srcOrd="0" destOrd="0" presId="urn:microsoft.com/office/officeart/2008/layout/VerticalCurvedList"/>
    <dgm:cxn modelId="{EBBC0F1C-50EC-41D1-B021-88B20D112FC4}" type="presParOf" srcId="{A2F8A175-ECFF-4C3F-BCFE-DD22A390A63A}" destId="{0605885F-4D1C-471C-B54B-EC06AC120FFE}" srcOrd="3" destOrd="0" presId="urn:microsoft.com/office/officeart/2008/layout/VerticalCurvedList"/>
    <dgm:cxn modelId="{E866CE13-1A79-4D4D-A778-1AE52EFB7916}" type="presParOf" srcId="{A2F8A175-ECFF-4C3F-BCFE-DD22A390A63A}" destId="{EED01F46-C152-40D1-A94D-315C633588C1}" srcOrd="4" destOrd="0" presId="urn:microsoft.com/office/officeart/2008/layout/VerticalCurvedList"/>
    <dgm:cxn modelId="{05D5C619-5071-404E-B53D-8A5A33EC3559}" type="presParOf" srcId="{EED01F46-C152-40D1-A94D-315C633588C1}" destId="{5258ACCF-EBC8-4041-BFDD-691DEA1C58D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09A40DF-8704-416D-88F7-A9A661F569AB}" type="doc">
      <dgm:prSet loTypeId="urn:microsoft.com/office/officeart/2008/layout/VerticalCurvedList" loCatId="list" qsTypeId="urn:microsoft.com/office/officeart/2005/8/quickstyle/simple1" qsCatId="simple" csTypeId="urn:microsoft.com/office/officeart/2005/8/colors/accent6_3" csCatId="accent6" phldr="1"/>
      <dgm:spPr/>
      <dgm:t>
        <a:bodyPr/>
        <a:lstStyle/>
        <a:p>
          <a:endParaRPr lang="es-EC"/>
        </a:p>
      </dgm:t>
    </dgm:pt>
    <dgm:pt modelId="{57FA1843-AC71-497B-849C-BB71BCB88534}">
      <dgm:prSet phldrT="[Texto]"/>
      <dgm:spPr/>
      <dgm:t>
        <a:bodyPr/>
        <a:lstStyle/>
        <a:p>
          <a:r>
            <a:rPr lang="es-EC" dirty="0" smtClean="0"/>
            <a:t>Se toma una muestra de 30 vueltas, se encuentra la media.</a:t>
          </a:r>
          <a:endParaRPr lang="es-EC" dirty="0"/>
        </a:p>
      </dgm:t>
    </dgm:pt>
    <dgm:pt modelId="{6531E537-0104-4461-82E1-92E12F37C6F2}" type="parTrans" cxnId="{A805CBB1-0654-499C-993B-3DD4782EDB06}">
      <dgm:prSet/>
      <dgm:spPr/>
      <dgm:t>
        <a:bodyPr/>
        <a:lstStyle/>
        <a:p>
          <a:endParaRPr lang="es-EC"/>
        </a:p>
      </dgm:t>
    </dgm:pt>
    <dgm:pt modelId="{D047D4F7-BCD7-41CA-82C9-233418ABB637}" type="sibTrans" cxnId="{A805CBB1-0654-499C-993B-3DD4782EDB06}">
      <dgm:prSet/>
      <dgm:spPr/>
      <dgm:t>
        <a:bodyPr/>
        <a:lstStyle/>
        <a:p>
          <a:endParaRPr lang="es-EC"/>
        </a:p>
      </dgm:t>
    </dgm:pt>
    <dgm:pt modelId="{D8EFC99C-8871-47CE-94BC-098658CFC40C}">
      <dgm:prSet/>
      <dgm:spPr/>
      <dgm:t>
        <a:bodyPr/>
        <a:lstStyle/>
        <a:p>
          <a:r>
            <a:rPr lang="es-EC" smtClean="0"/>
            <a:t>Con la desviación estándar se eliminan datos.</a:t>
          </a:r>
          <a:endParaRPr lang="es-EC" dirty="0" smtClean="0"/>
        </a:p>
      </dgm:t>
    </dgm:pt>
    <dgm:pt modelId="{1202E98D-D161-4B60-AB60-078893EAE80E}" type="parTrans" cxnId="{7301CB38-7694-4D42-8D3E-CBB20A43A2D9}">
      <dgm:prSet/>
      <dgm:spPr/>
      <dgm:t>
        <a:bodyPr/>
        <a:lstStyle/>
        <a:p>
          <a:endParaRPr lang="es-EC"/>
        </a:p>
      </dgm:t>
    </dgm:pt>
    <dgm:pt modelId="{4A421371-F22B-4D38-BC4E-1316C409AE36}" type="sibTrans" cxnId="{7301CB38-7694-4D42-8D3E-CBB20A43A2D9}">
      <dgm:prSet/>
      <dgm:spPr/>
      <dgm:t>
        <a:bodyPr/>
        <a:lstStyle/>
        <a:p>
          <a:endParaRPr lang="es-EC"/>
        </a:p>
      </dgm:t>
    </dgm:pt>
    <dgm:pt modelId="{7023ED4A-5ACC-455F-8DA1-3DCFAFBEDA45}">
      <dgm:prSet/>
      <dgm:spPr/>
      <dgm:t>
        <a:bodyPr/>
        <a:lstStyle/>
        <a:p>
          <a:r>
            <a:rPr lang="es-EC" smtClean="0"/>
            <a:t>Se calcula el centro de la campana de Gauss de una manera mas precisa.</a:t>
          </a:r>
          <a:endParaRPr lang="es-EC" dirty="0" smtClean="0"/>
        </a:p>
      </dgm:t>
    </dgm:pt>
    <dgm:pt modelId="{96251131-A030-48BC-8C95-5E7A4AB709F1}" type="parTrans" cxnId="{6F3180C9-B279-4A44-9DCA-CE55F8C78C2C}">
      <dgm:prSet/>
      <dgm:spPr/>
      <dgm:t>
        <a:bodyPr/>
        <a:lstStyle/>
        <a:p>
          <a:endParaRPr lang="es-EC"/>
        </a:p>
      </dgm:t>
    </dgm:pt>
    <dgm:pt modelId="{FF117CFC-171A-4BEC-804B-3B77E80A0E86}" type="sibTrans" cxnId="{6F3180C9-B279-4A44-9DCA-CE55F8C78C2C}">
      <dgm:prSet/>
      <dgm:spPr/>
      <dgm:t>
        <a:bodyPr/>
        <a:lstStyle/>
        <a:p>
          <a:endParaRPr lang="es-EC"/>
        </a:p>
      </dgm:t>
    </dgm:pt>
    <dgm:pt modelId="{E1D50F5A-CAAA-484C-8B17-5053103F55D6}" type="pres">
      <dgm:prSet presAssocID="{209A40DF-8704-416D-88F7-A9A661F569AB}" presName="Name0" presStyleCnt="0">
        <dgm:presLayoutVars>
          <dgm:chMax val="7"/>
          <dgm:chPref val="7"/>
          <dgm:dir/>
        </dgm:presLayoutVars>
      </dgm:prSet>
      <dgm:spPr/>
      <dgm:t>
        <a:bodyPr/>
        <a:lstStyle/>
        <a:p>
          <a:endParaRPr lang="es-EC"/>
        </a:p>
      </dgm:t>
    </dgm:pt>
    <dgm:pt modelId="{D9942E36-B069-4330-9B95-62ECBC9C6024}" type="pres">
      <dgm:prSet presAssocID="{209A40DF-8704-416D-88F7-A9A661F569AB}" presName="Name1" presStyleCnt="0"/>
      <dgm:spPr/>
    </dgm:pt>
    <dgm:pt modelId="{AB02A628-54A4-47A9-AF93-5A41982ADC3F}" type="pres">
      <dgm:prSet presAssocID="{209A40DF-8704-416D-88F7-A9A661F569AB}" presName="cycle" presStyleCnt="0"/>
      <dgm:spPr/>
    </dgm:pt>
    <dgm:pt modelId="{97ED90CE-59B4-4661-AC9E-272109920692}" type="pres">
      <dgm:prSet presAssocID="{209A40DF-8704-416D-88F7-A9A661F569AB}" presName="srcNode" presStyleLbl="node1" presStyleIdx="0" presStyleCnt="3"/>
      <dgm:spPr/>
    </dgm:pt>
    <dgm:pt modelId="{EF5C9814-F7E6-487A-B0F6-015289FE4D16}" type="pres">
      <dgm:prSet presAssocID="{209A40DF-8704-416D-88F7-A9A661F569AB}" presName="conn" presStyleLbl="parChTrans1D2" presStyleIdx="0" presStyleCnt="1"/>
      <dgm:spPr/>
      <dgm:t>
        <a:bodyPr/>
        <a:lstStyle/>
        <a:p>
          <a:endParaRPr lang="es-EC"/>
        </a:p>
      </dgm:t>
    </dgm:pt>
    <dgm:pt modelId="{DCB18819-BFE6-474D-A352-E1A642C4D795}" type="pres">
      <dgm:prSet presAssocID="{209A40DF-8704-416D-88F7-A9A661F569AB}" presName="extraNode" presStyleLbl="node1" presStyleIdx="0" presStyleCnt="3"/>
      <dgm:spPr/>
    </dgm:pt>
    <dgm:pt modelId="{6B97E52A-DCC2-482C-8C51-271AE8CDB563}" type="pres">
      <dgm:prSet presAssocID="{209A40DF-8704-416D-88F7-A9A661F569AB}" presName="dstNode" presStyleLbl="node1" presStyleIdx="0" presStyleCnt="3"/>
      <dgm:spPr/>
    </dgm:pt>
    <dgm:pt modelId="{62E0B8CC-6E93-4397-BF11-93120372D259}" type="pres">
      <dgm:prSet presAssocID="{57FA1843-AC71-497B-849C-BB71BCB88534}" presName="text_1" presStyleLbl="node1" presStyleIdx="0" presStyleCnt="3">
        <dgm:presLayoutVars>
          <dgm:bulletEnabled val="1"/>
        </dgm:presLayoutVars>
      </dgm:prSet>
      <dgm:spPr/>
      <dgm:t>
        <a:bodyPr/>
        <a:lstStyle/>
        <a:p>
          <a:endParaRPr lang="es-EC"/>
        </a:p>
      </dgm:t>
    </dgm:pt>
    <dgm:pt modelId="{31B48345-FB97-43B7-8FC6-8444E31D2623}" type="pres">
      <dgm:prSet presAssocID="{57FA1843-AC71-497B-849C-BB71BCB88534}" presName="accent_1" presStyleCnt="0"/>
      <dgm:spPr/>
    </dgm:pt>
    <dgm:pt modelId="{2D5D63DD-5E75-4C0E-B872-855E5099279A}" type="pres">
      <dgm:prSet presAssocID="{57FA1843-AC71-497B-849C-BB71BCB88534}" presName="accentRepeatNode" presStyleLbl="solidFgAcc1" presStyleIdx="0" presStyleCnt="3"/>
      <dgm:spPr/>
    </dgm:pt>
    <dgm:pt modelId="{D1FDA2F1-8820-48BA-9CEC-E1B50DF339D7}" type="pres">
      <dgm:prSet presAssocID="{D8EFC99C-8871-47CE-94BC-098658CFC40C}" presName="text_2" presStyleLbl="node1" presStyleIdx="1" presStyleCnt="3">
        <dgm:presLayoutVars>
          <dgm:bulletEnabled val="1"/>
        </dgm:presLayoutVars>
      </dgm:prSet>
      <dgm:spPr/>
      <dgm:t>
        <a:bodyPr/>
        <a:lstStyle/>
        <a:p>
          <a:endParaRPr lang="es-EC"/>
        </a:p>
      </dgm:t>
    </dgm:pt>
    <dgm:pt modelId="{B56CDF6B-2643-43D1-AD1A-EBE29BA55699}" type="pres">
      <dgm:prSet presAssocID="{D8EFC99C-8871-47CE-94BC-098658CFC40C}" presName="accent_2" presStyleCnt="0"/>
      <dgm:spPr/>
    </dgm:pt>
    <dgm:pt modelId="{85C04377-4085-4CD4-AF3B-4EBDA2F3DED9}" type="pres">
      <dgm:prSet presAssocID="{D8EFC99C-8871-47CE-94BC-098658CFC40C}" presName="accentRepeatNode" presStyleLbl="solidFgAcc1" presStyleIdx="1" presStyleCnt="3"/>
      <dgm:spPr/>
    </dgm:pt>
    <dgm:pt modelId="{659FBABE-1F45-450B-9101-8F126B3A2693}" type="pres">
      <dgm:prSet presAssocID="{7023ED4A-5ACC-455F-8DA1-3DCFAFBEDA45}" presName="text_3" presStyleLbl="node1" presStyleIdx="2" presStyleCnt="3">
        <dgm:presLayoutVars>
          <dgm:bulletEnabled val="1"/>
        </dgm:presLayoutVars>
      </dgm:prSet>
      <dgm:spPr/>
      <dgm:t>
        <a:bodyPr/>
        <a:lstStyle/>
        <a:p>
          <a:endParaRPr lang="es-EC"/>
        </a:p>
      </dgm:t>
    </dgm:pt>
    <dgm:pt modelId="{83A60AA7-DC7B-4493-B9F9-B2B8F8F16EFE}" type="pres">
      <dgm:prSet presAssocID="{7023ED4A-5ACC-455F-8DA1-3DCFAFBEDA45}" presName="accent_3" presStyleCnt="0"/>
      <dgm:spPr/>
    </dgm:pt>
    <dgm:pt modelId="{D1A71661-B23C-4BF1-8DED-5D441D992F13}" type="pres">
      <dgm:prSet presAssocID="{7023ED4A-5ACC-455F-8DA1-3DCFAFBEDA45}" presName="accentRepeatNode" presStyleLbl="solidFgAcc1" presStyleIdx="2" presStyleCnt="3"/>
      <dgm:spPr/>
    </dgm:pt>
  </dgm:ptLst>
  <dgm:cxnLst>
    <dgm:cxn modelId="{F7A1A0C1-E46C-46AD-ABD2-DAF5872754A9}" type="presOf" srcId="{57FA1843-AC71-497B-849C-BB71BCB88534}" destId="{62E0B8CC-6E93-4397-BF11-93120372D259}" srcOrd="0" destOrd="0" presId="urn:microsoft.com/office/officeart/2008/layout/VerticalCurvedList"/>
    <dgm:cxn modelId="{94A88996-942E-4F15-AABD-779F89D1F2F2}" type="presOf" srcId="{7023ED4A-5ACC-455F-8DA1-3DCFAFBEDA45}" destId="{659FBABE-1F45-450B-9101-8F126B3A2693}" srcOrd="0" destOrd="0" presId="urn:microsoft.com/office/officeart/2008/layout/VerticalCurvedList"/>
    <dgm:cxn modelId="{91B1373E-F7CD-4735-AD94-299B543F67F3}" type="presOf" srcId="{209A40DF-8704-416D-88F7-A9A661F569AB}" destId="{E1D50F5A-CAAA-484C-8B17-5053103F55D6}" srcOrd="0" destOrd="0" presId="urn:microsoft.com/office/officeart/2008/layout/VerticalCurvedList"/>
    <dgm:cxn modelId="{7301CB38-7694-4D42-8D3E-CBB20A43A2D9}" srcId="{209A40DF-8704-416D-88F7-A9A661F569AB}" destId="{D8EFC99C-8871-47CE-94BC-098658CFC40C}" srcOrd="1" destOrd="0" parTransId="{1202E98D-D161-4B60-AB60-078893EAE80E}" sibTransId="{4A421371-F22B-4D38-BC4E-1316C409AE36}"/>
    <dgm:cxn modelId="{6F3180C9-B279-4A44-9DCA-CE55F8C78C2C}" srcId="{209A40DF-8704-416D-88F7-A9A661F569AB}" destId="{7023ED4A-5ACC-455F-8DA1-3DCFAFBEDA45}" srcOrd="2" destOrd="0" parTransId="{96251131-A030-48BC-8C95-5E7A4AB709F1}" sibTransId="{FF117CFC-171A-4BEC-804B-3B77E80A0E86}"/>
    <dgm:cxn modelId="{60FC5C96-EA87-479B-B195-989DEDC18826}" type="presOf" srcId="{D8EFC99C-8871-47CE-94BC-098658CFC40C}" destId="{D1FDA2F1-8820-48BA-9CEC-E1B50DF339D7}" srcOrd="0" destOrd="0" presId="urn:microsoft.com/office/officeart/2008/layout/VerticalCurvedList"/>
    <dgm:cxn modelId="{CC4852D3-1A02-4D96-8821-4FA0A0BACCA0}" type="presOf" srcId="{D047D4F7-BCD7-41CA-82C9-233418ABB637}" destId="{EF5C9814-F7E6-487A-B0F6-015289FE4D16}" srcOrd="0" destOrd="0" presId="urn:microsoft.com/office/officeart/2008/layout/VerticalCurvedList"/>
    <dgm:cxn modelId="{A805CBB1-0654-499C-993B-3DD4782EDB06}" srcId="{209A40DF-8704-416D-88F7-A9A661F569AB}" destId="{57FA1843-AC71-497B-849C-BB71BCB88534}" srcOrd="0" destOrd="0" parTransId="{6531E537-0104-4461-82E1-92E12F37C6F2}" sibTransId="{D047D4F7-BCD7-41CA-82C9-233418ABB637}"/>
    <dgm:cxn modelId="{806A1CC0-508C-442D-9FF1-42064A15CDEB}" type="presParOf" srcId="{E1D50F5A-CAAA-484C-8B17-5053103F55D6}" destId="{D9942E36-B069-4330-9B95-62ECBC9C6024}" srcOrd="0" destOrd="0" presId="urn:microsoft.com/office/officeart/2008/layout/VerticalCurvedList"/>
    <dgm:cxn modelId="{B86304BF-5E44-45B9-A5C3-D4381FAD7358}" type="presParOf" srcId="{D9942E36-B069-4330-9B95-62ECBC9C6024}" destId="{AB02A628-54A4-47A9-AF93-5A41982ADC3F}" srcOrd="0" destOrd="0" presId="urn:microsoft.com/office/officeart/2008/layout/VerticalCurvedList"/>
    <dgm:cxn modelId="{94BE7F71-2A46-4D0A-9948-E1D93BEB861C}" type="presParOf" srcId="{AB02A628-54A4-47A9-AF93-5A41982ADC3F}" destId="{97ED90CE-59B4-4661-AC9E-272109920692}" srcOrd="0" destOrd="0" presId="urn:microsoft.com/office/officeart/2008/layout/VerticalCurvedList"/>
    <dgm:cxn modelId="{ADC5CF1A-82C8-4889-9DDA-16F2C3B3CAD2}" type="presParOf" srcId="{AB02A628-54A4-47A9-AF93-5A41982ADC3F}" destId="{EF5C9814-F7E6-487A-B0F6-015289FE4D16}" srcOrd="1" destOrd="0" presId="urn:microsoft.com/office/officeart/2008/layout/VerticalCurvedList"/>
    <dgm:cxn modelId="{CCF83C73-D118-4DEC-9F99-65CDC68BF615}" type="presParOf" srcId="{AB02A628-54A4-47A9-AF93-5A41982ADC3F}" destId="{DCB18819-BFE6-474D-A352-E1A642C4D795}" srcOrd="2" destOrd="0" presId="urn:microsoft.com/office/officeart/2008/layout/VerticalCurvedList"/>
    <dgm:cxn modelId="{70E8643E-41FF-4CC0-AA8E-AD7B66FA604E}" type="presParOf" srcId="{AB02A628-54A4-47A9-AF93-5A41982ADC3F}" destId="{6B97E52A-DCC2-482C-8C51-271AE8CDB563}" srcOrd="3" destOrd="0" presId="urn:microsoft.com/office/officeart/2008/layout/VerticalCurvedList"/>
    <dgm:cxn modelId="{51C2C623-051B-4122-9519-0B307B42EF4F}" type="presParOf" srcId="{D9942E36-B069-4330-9B95-62ECBC9C6024}" destId="{62E0B8CC-6E93-4397-BF11-93120372D259}" srcOrd="1" destOrd="0" presId="urn:microsoft.com/office/officeart/2008/layout/VerticalCurvedList"/>
    <dgm:cxn modelId="{78694A5F-0122-458F-871F-BF401410AA1E}" type="presParOf" srcId="{D9942E36-B069-4330-9B95-62ECBC9C6024}" destId="{31B48345-FB97-43B7-8FC6-8444E31D2623}" srcOrd="2" destOrd="0" presId="urn:microsoft.com/office/officeart/2008/layout/VerticalCurvedList"/>
    <dgm:cxn modelId="{B59B5FD5-3A3D-4D06-943B-3F7916C0D4FA}" type="presParOf" srcId="{31B48345-FB97-43B7-8FC6-8444E31D2623}" destId="{2D5D63DD-5E75-4C0E-B872-855E5099279A}" srcOrd="0" destOrd="0" presId="urn:microsoft.com/office/officeart/2008/layout/VerticalCurvedList"/>
    <dgm:cxn modelId="{1CDA5EB7-3425-4187-8C8A-8A5F70F8C089}" type="presParOf" srcId="{D9942E36-B069-4330-9B95-62ECBC9C6024}" destId="{D1FDA2F1-8820-48BA-9CEC-E1B50DF339D7}" srcOrd="3" destOrd="0" presId="urn:microsoft.com/office/officeart/2008/layout/VerticalCurvedList"/>
    <dgm:cxn modelId="{6CC5AF8B-9247-43F7-B6D6-D30F5B3C515F}" type="presParOf" srcId="{D9942E36-B069-4330-9B95-62ECBC9C6024}" destId="{B56CDF6B-2643-43D1-AD1A-EBE29BA55699}" srcOrd="4" destOrd="0" presId="urn:microsoft.com/office/officeart/2008/layout/VerticalCurvedList"/>
    <dgm:cxn modelId="{F5B399C0-A183-47E0-B3FD-D0648643FC7E}" type="presParOf" srcId="{B56CDF6B-2643-43D1-AD1A-EBE29BA55699}" destId="{85C04377-4085-4CD4-AF3B-4EBDA2F3DED9}" srcOrd="0" destOrd="0" presId="urn:microsoft.com/office/officeart/2008/layout/VerticalCurvedList"/>
    <dgm:cxn modelId="{FCA0277B-457F-42FD-82F2-CB8F092DD96E}" type="presParOf" srcId="{D9942E36-B069-4330-9B95-62ECBC9C6024}" destId="{659FBABE-1F45-450B-9101-8F126B3A2693}" srcOrd="5" destOrd="0" presId="urn:microsoft.com/office/officeart/2008/layout/VerticalCurvedList"/>
    <dgm:cxn modelId="{D9D79C44-673F-44FC-B0FE-CDA5DBC8B282}" type="presParOf" srcId="{D9942E36-B069-4330-9B95-62ECBC9C6024}" destId="{83A60AA7-DC7B-4493-B9F9-B2B8F8F16EFE}" srcOrd="6" destOrd="0" presId="urn:microsoft.com/office/officeart/2008/layout/VerticalCurvedList"/>
    <dgm:cxn modelId="{E10FF361-DB99-452F-A8E0-F9CC0B7E15AD}" type="presParOf" srcId="{83A60AA7-DC7B-4493-B9F9-B2B8F8F16EFE}" destId="{D1A71661-B23C-4BF1-8DED-5D441D992F1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E0B76376-CD19-461E-B662-0BBF53345208}" type="doc">
      <dgm:prSet loTypeId="urn:microsoft.com/office/officeart/2008/layout/VerticalCurvedList" loCatId="list" qsTypeId="urn:microsoft.com/office/officeart/2005/8/quickstyle/simple1" qsCatId="simple" csTypeId="urn:microsoft.com/office/officeart/2005/8/colors/accent6_3" csCatId="accent6" phldr="1"/>
      <dgm:spPr/>
      <dgm:t>
        <a:bodyPr/>
        <a:lstStyle/>
        <a:p>
          <a:endParaRPr lang="es-EC"/>
        </a:p>
      </dgm:t>
    </dgm:pt>
    <dgm:pt modelId="{8268634D-A1D3-4C07-8AC9-205D23AB7021}">
      <dgm:prSet phldrT="[Texto]"/>
      <dgm:spPr/>
      <dgm:t>
        <a:bodyPr/>
        <a:lstStyle/>
        <a:p>
          <a:r>
            <a:rPr lang="es-EC" dirty="0" smtClean="0"/>
            <a:t>La parte superior contiene el titulo del software y las distintas ventanas a la cual el usuario puede ingresar.</a:t>
          </a:r>
          <a:endParaRPr lang="es-EC" dirty="0"/>
        </a:p>
      </dgm:t>
    </dgm:pt>
    <dgm:pt modelId="{ECE9813A-C268-4297-B52A-7530FB5F5908}" type="parTrans" cxnId="{824CC98E-8C07-42CC-867C-B015FF2074DC}">
      <dgm:prSet/>
      <dgm:spPr/>
      <dgm:t>
        <a:bodyPr/>
        <a:lstStyle/>
        <a:p>
          <a:endParaRPr lang="es-EC"/>
        </a:p>
      </dgm:t>
    </dgm:pt>
    <dgm:pt modelId="{59AA2E3B-809F-4812-97EB-0E85D5B8D746}" type="sibTrans" cxnId="{824CC98E-8C07-42CC-867C-B015FF2074DC}">
      <dgm:prSet/>
      <dgm:spPr/>
      <dgm:t>
        <a:bodyPr/>
        <a:lstStyle/>
        <a:p>
          <a:endParaRPr lang="es-EC"/>
        </a:p>
      </dgm:t>
    </dgm:pt>
    <dgm:pt modelId="{E7200964-A196-48CF-A3D7-374A1F07D10F}">
      <dgm:prSet/>
      <dgm:spPr/>
      <dgm:t>
        <a:bodyPr/>
        <a:lstStyle/>
        <a:p>
          <a:r>
            <a:rPr lang="es-EC" smtClean="0"/>
            <a:t>La sección media e inferior se denomina el “cuerpo" de la pantalla, se usa para introducir datos.</a:t>
          </a:r>
          <a:endParaRPr lang="es-EC" dirty="0" smtClean="0"/>
        </a:p>
      </dgm:t>
    </dgm:pt>
    <dgm:pt modelId="{50EDB42F-28EB-4DBB-BCEF-180BD4640F31}" type="parTrans" cxnId="{E32D77FC-8A5B-4472-AAF9-9EC70AF6A02B}">
      <dgm:prSet/>
      <dgm:spPr/>
      <dgm:t>
        <a:bodyPr/>
        <a:lstStyle/>
        <a:p>
          <a:endParaRPr lang="es-EC"/>
        </a:p>
      </dgm:t>
    </dgm:pt>
    <dgm:pt modelId="{A42904FE-CD08-454B-916E-5AD9E292C872}" type="sibTrans" cxnId="{E32D77FC-8A5B-4472-AAF9-9EC70AF6A02B}">
      <dgm:prSet/>
      <dgm:spPr/>
      <dgm:t>
        <a:bodyPr/>
        <a:lstStyle/>
        <a:p>
          <a:endParaRPr lang="es-EC"/>
        </a:p>
      </dgm:t>
    </dgm:pt>
    <dgm:pt modelId="{72098315-B7B6-4546-8309-D959A4808E6D}">
      <dgm:prSet/>
      <dgm:spPr/>
      <dgm:t>
        <a:bodyPr/>
        <a:lstStyle/>
        <a:p>
          <a:r>
            <a:rPr lang="es-EC" smtClean="0"/>
            <a:t>Se encuentran los botones para adquirir los datos, realizar cálculos entre otras funciones.</a:t>
          </a:r>
          <a:endParaRPr lang="es-EC" dirty="0" smtClean="0"/>
        </a:p>
      </dgm:t>
    </dgm:pt>
    <dgm:pt modelId="{B0F5766C-6810-4768-ADD6-27A920B1DCAE}" type="parTrans" cxnId="{1CF00063-EAC2-4F92-8376-5DA8E5C66681}">
      <dgm:prSet/>
      <dgm:spPr/>
      <dgm:t>
        <a:bodyPr/>
        <a:lstStyle/>
        <a:p>
          <a:endParaRPr lang="es-EC"/>
        </a:p>
      </dgm:t>
    </dgm:pt>
    <dgm:pt modelId="{8937AC9B-94C0-4A87-A093-ECA4D31A1576}" type="sibTrans" cxnId="{1CF00063-EAC2-4F92-8376-5DA8E5C66681}">
      <dgm:prSet/>
      <dgm:spPr/>
      <dgm:t>
        <a:bodyPr/>
        <a:lstStyle/>
        <a:p>
          <a:endParaRPr lang="es-EC"/>
        </a:p>
      </dgm:t>
    </dgm:pt>
    <dgm:pt modelId="{DD50A15C-BA6D-4C64-8B8C-92B27AF9A9F9}" type="pres">
      <dgm:prSet presAssocID="{E0B76376-CD19-461E-B662-0BBF53345208}" presName="Name0" presStyleCnt="0">
        <dgm:presLayoutVars>
          <dgm:chMax val="7"/>
          <dgm:chPref val="7"/>
          <dgm:dir/>
        </dgm:presLayoutVars>
      </dgm:prSet>
      <dgm:spPr/>
      <dgm:t>
        <a:bodyPr/>
        <a:lstStyle/>
        <a:p>
          <a:endParaRPr lang="es-EC"/>
        </a:p>
      </dgm:t>
    </dgm:pt>
    <dgm:pt modelId="{910250AD-A610-46D2-A8EC-0D3A9A116F13}" type="pres">
      <dgm:prSet presAssocID="{E0B76376-CD19-461E-B662-0BBF53345208}" presName="Name1" presStyleCnt="0"/>
      <dgm:spPr/>
    </dgm:pt>
    <dgm:pt modelId="{1EA0D375-1A88-4A8E-9804-45FB321AFD39}" type="pres">
      <dgm:prSet presAssocID="{E0B76376-CD19-461E-B662-0BBF53345208}" presName="cycle" presStyleCnt="0"/>
      <dgm:spPr/>
    </dgm:pt>
    <dgm:pt modelId="{14F8BB32-46B4-40AE-A5DC-C6516B90A46C}" type="pres">
      <dgm:prSet presAssocID="{E0B76376-CD19-461E-B662-0BBF53345208}" presName="srcNode" presStyleLbl="node1" presStyleIdx="0" presStyleCnt="3"/>
      <dgm:spPr/>
    </dgm:pt>
    <dgm:pt modelId="{EB948B76-EE86-4B03-B5EF-87D71EE7D5C6}" type="pres">
      <dgm:prSet presAssocID="{E0B76376-CD19-461E-B662-0BBF53345208}" presName="conn" presStyleLbl="parChTrans1D2" presStyleIdx="0" presStyleCnt="1"/>
      <dgm:spPr/>
      <dgm:t>
        <a:bodyPr/>
        <a:lstStyle/>
        <a:p>
          <a:endParaRPr lang="es-EC"/>
        </a:p>
      </dgm:t>
    </dgm:pt>
    <dgm:pt modelId="{1577836C-FB81-45AA-8276-5862B42203DE}" type="pres">
      <dgm:prSet presAssocID="{E0B76376-CD19-461E-B662-0BBF53345208}" presName="extraNode" presStyleLbl="node1" presStyleIdx="0" presStyleCnt="3"/>
      <dgm:spPr/>
    </dgm:pt>
    <dgm:pt modelId="{AA99CFA8-C649-41CE-9771-D023823FDAD6}" type="pres">
      <dgm:prSet presAssocID="{E0B76376-CD19-461E-B662-0BBF53345208}" presName="dstNode" presStyleLbl="node1" presStyleIdx="0" presStyleCnt="3"/>
      <dgm:spPr/>
    </dgm:pt>
    <dgm:pt modelId="{58F20220-96E1-4589-AF0C-ECD05223156A}" type="pres">
      <dgm:prSet presAssocID="{8268634D-A1D3-4C07-8AC9-205D23AB7021}" presName="text_1" presStyleLbl="node1" presStyleIdx="0" presStyleCnt="3">
        <dgm:presLayoutVars>
          <dgm:bulletEnabled val="1"/>
        </dgm:presLayoutVars>
      </dgm:prSet>
      <dgm:spPr/>
      <dgm:t>
        <a:bodyPr/>
        <a:lstStyle/>
        <a:p>
          <a:endParaRPr lang="es-EC"/>
        </a:p>
      </dgm:t>
    </dgm:pt>
    <dgm:pt modelId="{CB30183B-DE48-4DEA-8755-62FC3CA9EC8A}" type="pres">
      <dgm:prSet presAssocID="{8268634D-A1D3-4C07-8AC9-205D23AB7021}" presName="accent_1" presStyleCnt="0"/>
      <dgm:spPr/>
    </dgm:pt>
    <dgm:pt modelId="{B9033012-199B-4472-AA54-F5281F8A6743}" type="pres">
      <dgm:prSet presAssocID="{8268634D-A1D3-4C07-8AC9-205D23AB7021}" presName="accentRepeatNode" presStyleLbl="solidFgAcc1" presStyleIdx="0" presStyleCnt="3"/>
      <dgm:spPr/>
    </dgm:pt>
    <dgm:pt modelId="{6D85C461-9619-4450-989E-F5CFC7E637A3}" type="pres">
      <dgm:prSet presAssocID="{E7200964-A196-48CF-A3D7-374A1F07D10F}" presName="text_2" presStyleLbl="node1" presStyleIdx="1" presStyleCnt="3">
        <dgm:presLayoutVars>
          <dgm:bulletEnabled val="1"/>
        </dgm:presLayoutVars>
      </dgm:prSet>
      <dgm:spPr/>
      <dgm:t>
        <a:bodyPr/>
        <a:lstStyle/>
        <a:p>
          <a:endParaRPr lang="es-EC"/>
        </a:p>
      </dgm:t>
    </dgm:pt>
    <dgm:pt modelId="{F0D7CA1E-D4A7-4D65-8119-A457C073E68A}" type="pres">
      <dgm:prSet presAssocID="{E7200964-A196-48CF-A3D7-374A1F07D10F}" presName="accent_2" presStyleCnt="0"/>
      <dgm:spPr/>
    </dgm:pt>
    <dgm:pt modelId="{5842CAEE-9CBD-4282-B21F-BA6C4155BCCE}" type="pres">
      <dgm:prSet presAssocID="{E7200964-A196-48CF-A3D7-374A1F07D10F}" presName="accentRepeatNode" presStyleLbl="solidFgAcc1" presStyleIdx="1" presStyleCnt="3"/>
      <dgm:spPr/>
    </dgm:pt>
    <dgm:pt modelId="{D19AEDD6-FF06-4F9F-9FD9-3D16AEDDF643}" type="pres">
      <dgm:prSet presAssocID="{72098315-B7B6-4546-8309-D959A4808E6D}" presName="text_3" presStyleLbl="node1" presStyleIdx="2" presStyleCnt="3">
        <dgm:presLayoutVars>
          <dgm:bulletEnabled val="1"/>
        </dgm:presLayoutVars>
      </dgm:prSet>
      <dgm:spPr/>
      <dgm:t>
        <a:bodyPr/>
        <a:lstStyle/>
        <a:p>
          <a:endParaRPr lang="es-EC"/>
        </a:p>
      </dgm:t>
    </dgm:pt>
    <dgm:pt modelId="{A67CD8B2-D027-4358-BB7E-62E3DB3AC25E}" type="pres">
      <dgm:prSet presAssocID="{72098315-B7B6-4546-8309-D959A4808E6D}" presName="accent_3" presStyleCnt="0"/>
      <dgm:spPr/>
    </dgm:pt>
    <dgm:pt modelId="{FB305375-1835-463D-AAAF-CA42C226C322}" type="pres">
      <dgm:prSet presAssocID="{72098315-B7B6-4546-8309-D959A4808E6D}" presName="accentRepeatNode" presStyleLbl="solidFgAcc1" presStyleIdx="2" presStyleCnt="3"/>
      <dgm:spPr/>
    </dgm:pt>
  </dgm:ptLst>
  <dgm:cxnLst>
    <dgm:cxn modelId="{EA1F8EBC-8E84-4A09-A954-FD1B3B3B0536}" type="presOf" srcId="{E7200964-A196-48CF-A3D7-374A1F07D10F}" destId="{6D85C461-9619-4450-989E-F5CFC7E637A3}" srcOrd="0" destOrd="0" presId="urn:microsoft.com/office/officeart/2008/layout/VerticalCurvedList"/>
    <dgm:cxn modelId="{95D54088-FEC2-41E6-A424-B7C926ABC540}" type="presOf" srcId="{8268634D-A1D3-4C07-8AC9-205D23AB7021}" destId="{58F20220-96E1-4589-AF0C-ECD05223156A}" srcOrd="0" destOrd="0" presId="urn:microsoft.com/office/officeart/2008/layout/VerticalCurvedList"/>
    <dgm:cxn modelId="{E32D77FC-8A5B-4472-AAF9-9EC70AF6A02B}" srcId="{E0B76376-CD19-461E-B662-0BBF53345208}" destId="{E7200964-A196-48CF-A3D7-374A1F07D10F}" srcOrd="1" destOrd="0" parTransId="{50EDB42F-28EB-4DBB-BCEF-180BD4640F31}" sibTransId="{A42904FE-CD08-454B-916E-5AD9E292C872}"/>
    <dgm:cxn modelId="{7DD9A2A8-6EFC-4009-9C91-571C378C6610}" type="presOf" srcId="{E0B76376-CD19-461E-B662-0BBF53345208}" destId="{DD50A15C-BA6D-4C64-8B8C-92B27AF9A9F9}" srcOrd="0" destOrd="0" presId="urn:microsoft.com/office/officeart/2008/layout/VerticalCurvedList"/>
    <dgm:cxn modelId="{FDF50854-7B94-49C9-9381-523EC104A6A2}" type="presOf" srcId="{72098315-B7B6-4546-8309-D959A4808E6D}" destId="{D19AEDD6-FF06-4F9F-9FD9-3D16AEDDF643}" srcOrd="0" destOrd="0" presId="urn:microsoft.com/office/officeart/2008/layout/VerticalCurvedList"/>
    <dgm:cxn modelId="{1CF00063-EAC2-4F92-8376-5DA8E5C66681}" srcId="{E0B76376-CD19-461E-B662-0BBF53345208}" destId="{72098315-B7B6-4546-8309-D959A4808E6D}" srcOrd="2" destOrd="0" parTransId="{B0F5766C-6810-4768-ADD6-27A920B1DCAE}" sibTransId="{8937AC9B-94C0-4A87-A093-ECA4D31A1576}"/>
    <dgm:cxn modelId="{88314646-CA58-46AB-9B0B-A2E203BAD7DA}" type="presOf" srcId="{59AA2E3B-809F-4812-97EB-0E85D5B8D746}" destId="{EB948B76-EE86-4B03-B5EF-87D71EE7D5C6}" srcOrd="0" destOrd="0" presId="urn:microsoft.com/office/officeart/2008/layout/VerticalCurvedList"/>
    <dgm:cxn modelId="{824CC98E-8C07-42CC-867C-B015FF2074DC}" srcId="{E0B76376-CD19-461E-B662-0BBF53345208}" destId="{8268634D-A1D3-4C07-8AC9-205D23AB7021}" srcOrd="0" destOrd="0" parTransId="{ECE9813A-C268-4297-B52A-7530FB5F5908}" sibTransId="{59AA2E3B-809F-4812-97EB-0E85D5B8D746}"/>
    <dgm:cxn modelId="{FA2042C3-3BC1-49D3-B7CB-B6EE19EA98DE}" type="presParOf" srcId="{DD50A15C-BA6D-4C64-8B8C-92B27AF9A9F9}" destId="{910250AD-A610-46D2-A8EC-0D3A9A116F13}" srcOrd="0" destOrd="0" presId="urn:microsoft.com/office/officeart/2008/layout/VerticalCurvedList"/>
    <dgm:cxn modelId="{62B49B87-AB52-428B-BC3C-5D57CD6EE0EA}" type="presParOf" srcId="{910250AD-A610-46D2-A8EC-0D3A9A116F13}" destId="{1EA0D375-1A88-4A8E-9804-45FB321AFD39}" srcOrd="0" destOrd="0" presId="urn:microsoft.com/office/officeart/2008/layout/VerticalCurvedList"/>
    <dgm:cxn modelId="{C2F80B7E-DE8C-461D-BB17-9FCF47B77A54}" type="presParOf" srcId="{1EA0D375-1A88-4A8E-9804-45FB321AFD39}" destId="{14F8BB32-46B4-40AE-A5DC-C6516B90A46C}" srcOrd="0" destOrd="0" presId="urn:microsoft.com/office/officeart/2008/layout/VerticalCurvedList"/>
    <dgm:cxn modelId="{5C3990E2-A229-4647-8D40-C66CFFBE7D19}" type="presParOf" srcId="{1EA0D375-1A88-4A8E-9804-45FB321AFD39}" destId="{EB948B76-EE86-4B03-B5EF-87D71EE7D5C6}" srcOrd="1" destOrd="0" presId="urn:microsoft.com/office/officeart/2008/layout/VerticalCurvedList"/>
    <dgm:cxn modelId="{B31E9990-D776-461C-BA1B-E2AF958CB2FB}" type="presParOf" srcId="{1EA0D375-1A88-4A8E-9804-45FB321AFD39}" destId="{1577836C-FB81-45AA-8276-5862B42203DE}" srcOrd="2" destOrd="0" presId="urn:microsoft.com/office/officeart/2008/layout/VerticalCurvedList"/>
    <dgm:cxn modelId="{755FE918-1826-410B-90A7-CF00FB23C815}" type="presParOf" srcId="{1EA0D375-1A88-4A8E-9804-45FB321AFD39}" destId="{AA99CFA8-C649-41CE-9771-D023823FDAD6}" srcOrd="3" destOrd="0" presId="urn:microsoft.com/office/officeart/2008/layout/VerticalCurvedList"/>
    <dgm:cxn modelId="{E890ECDE-7A21-4AB2-83AC-0C4BB3C7D497}" type="presParOf" srcId="{910250AD-A610-46D2-A8EC-0D3A9A116F13}" destId="{58F20220-96E1-4589-AF0C-ECD05223156A}" srcOrd="1" destOrd="0" presId="urn:microsoft.com/office/officeart/2008/layout/VerticalCurvedList"/>
    <dgm:cxn modelId="{11533A5A-313C-4938-A3EF-697BB53C01B1}" type="presParOf" srcId="{910250AD-A610-46D2-A8EC-0D3A9A116F13}" destId="{CB30183B-DE48-4DEA-8755-62FC3CA9EC8A}" srcOrd="2" destOrd="0" presId="urn:microsoft.com/office/officeart/2008/layout/VerticalCurvedList"/>
    <dgm:cxn modelId="{6D4FD9AF-8620-4237-B57A-407EDDC7408D}" type="presParOf" srcId="{CB30183B-DE48-4DEA-8755-62FC3CA9EC8A}" destId="{B9033012-199B-4472-AA54-F5281F8A6743}" srcOrd="0" destOrd="0" presId="urn:microsoft.com/office/officeart/2008/layout/VerticalCurvedList"/>
    <dgm:cxn modelId="{ED70A30B-9BB3-4AD7-A52C-3AF9AB412D0F}" type="presParOf" srcId="{910250AD-A610-46D2-A8EC-0D3A9A116F13}" destId="{6D85C461-9619-4450-989E-F5CFC7E637A3}" srcOrd="3" destOrd="0" presId="urn:microsoft.com/office/officeart/2008/layout/VerticalCurvedList"/>
    <dgm:cxn modelId="{D22404EB-A704-4322-B909-DDF922631900}" type="presParOf" srcId="{910250AD-A610-46D2-A8EC-0D3A9A116F13}" destId="{F0D7CA1E-D4A7-4D65-8119-A457C073E68A}" srcOrd="4" destOrd="0" presId="urn:microsoft.com/office/officeart/2008/layout/VerticalCurvedList"/>
    <dgm:cxn modelId="{DED011F7-F9B5-42CD-AEAB-7AEC99B75893}" type="presParOf" srcId="{F0D7CA1E-D4A7-4D65-8119-A457C073E68A}" destId="{5842CAEE-9CBD-4282-B21F-BA6C4155BCCE}" srcOrd="0" destOrd="0" presId="urn:microsoft.com/office/officeart/2008/layout/VerticalCurvedList"/>
    <dgm:cxn modelId="{1AB65B6F-21F6-42BC-9618-978C7C1249EE}" type="presParOf" srcId="{910250AD-A610-46D2-A8EC-0D3A9A116F13}" destId="{D19AEDD6-FF06-4F9F-9FD9-3D16AEDDF643}" srcOrd="5" destOrd="0" presId="urn:microsoft.com/office/officeart/2008/layout/VerticalCurvedList"/>
    <dgm:cxn modelId="{603B4EBE-EA6B-4071-AFDF-F0C15F6FC4DA}" type="presParOf" srcId="{910250AD-A610-46D2-A8EC-0D3A9A116F13}" destId="{A67CD8B2-D027-4358-BB7E-62E3DB3AC25E}" srcOrd="6" destOrd="0" presId="urn:microsoft.com/office/officeart/2008/layout/VerticalCurvedList"/>
    <dgm:cxn modelId="{5D05BA75-2B6E-43BA-BA92-3976A6499CE3}" type="presParOf" srcId="{A67CD8B2-D027-4358-BB7E-62E3DB3AC25E}" destId="{FB305375-1835-463D-AAAF-CA42C226C32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3960C065-848B-401B-A834-931E2B4C422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0A651AB7-E8ED-4A50-B9C8-857E784A1A00}">
      <dgm:prSet phldrT="[Texto]"/>
      <dgm:spPr/>
      <dgm:t>
        <a:bodyPr/>
        <a:lstStyle/>
        <a:p>
          <a:r>
            <a:rPr lang="en-US" dirty="0" smtClean="0"/>
            <a:t>Error</a:t>
          </a:r>
          <a:endParaRPr lang="en-US" dirty="0"/>
        </a:p>
      </dgm:t>
    </dgm:pt>
    <dgm:pt modelId="{69154310-6642-4E81-A62F-38566FD884A7}" type="parTrans" cxnId="{5B86B45E-16BE-4755-9E37-B762ACC31385}">
      <dgm:prSet/>
      <dgm:spPr/>
      <dgm:t>
        <a:bodyPr/>
        <a:lstStyle/>
        <a:p>
          <a:endParaRPr lang="en-US"/>
        </a:p>
      </dgm:t>
    </dgm:pt>
    <dgm:pt modelId="{3DDEBED7-73B5-4767-A52F-A8E5813A7589}" type="sibTrans" cxnId="{5B86B45E-16BE-4755-9E37-B762ACC31385}">
      <dgm:prSet/>
      <dgm:spPr/>
      <dgm:t>
        <a:bodyPr/>
        <a:lstStyle/>
        <a:p>
          <a:endParaRPr lang="en-US"/>
        </a:p>
      </dgm:t>
    </dgm:pt>
    <dgm:pt modelId="{8B123CC4-A0EA-45BA-96F9-32801BF3F90D}">
      <dgm:prSet phldrT="[Texto]"/>
      <dgm:spPr/>
      <dgm:t>
        <a:bodyPr/>
        <a:lstStyle/>
        <a:p>
          <a:r>
            <a:rPr lang="en-US" dirty="0" err="1" smtClean="0"/>
            <a:t>Masas</a:t>
          </a:r>
          <a:r>
            <a:rPr lang="en-US" dirty="0" smtClean="0"/>
            <a:t> no </a:t>
          </a:r>
          <a:r>
            <a:rPr lang="en-US" dirty="0" err="1" smtClean="0"/>
            <a:t>puntuales</a:t>
          </a:r>
          <a:endParaRPr lang="en-US" dirty="0"/>
        </a:p>
      </dgm:t>
    </dgm:pt>
    <dgm:pt modelId="{33006E60-7BB9-4C05-ACD8-4CAC83C4A2D7}" type="parTrans" cxnId="{A4F94395-32CF-40C5-AF2F-412A6B7B450D}">
      <dgm:prSet/>
      <dgm:spPr/>
      <dgm:t>
        <a:bodyPr/>
        <a:lstStyle/>
        <a:p>
          <a:endParaRPr lang="en-US"/>
        </a:p>
      </dgm:t>
    </dgm:pt>
    <dgm:pt modelId="{D6773C36-962B-44D1-81EB-7AD08FA318D2}" type="sibTrans" cxnId="{A4F94395-32CF-40C5-AF2F-412A6B7B450D}">
      <dgm:prSet/>
      <dgm:spPr/>
      <dgm:t>
        <a:bodyPr/>
        <a:lstStyle/>
        <a:p>
          <a:endParaRPr lang="en-US"/>
        </a:p>
      </dgm:t>
    </dgm:pt>
    <dgm:pt modelId="{83282D6C-ECA4-46E8-8175-679782D12BF8}">
      <dgm:prSet phldrT="[Texto]"/>
      <dgm:spPr/>
      <dgm:t>
        <a:bodyPr/>
        <a:lstStyle/>
        <a:p>
          <a:r>
            <a:rPr lang="en-US" dirty="0" err="1" smtClean="0"/>
            <a:t>Cinta</a:t>
          </a:r>
          <a:r>
            <a:rPr lang="en-US" dirty="0" smtClean="0"/>
            <a:t> </a:t>
          </a:r>
          <a:r>
            <a:rPr lang="en-US" dirty="0" err="1" smtClean="0"/>
            <a:t>adhesiva</a:t>
          </a:r>
          <a:endParaRPr lang="en-US" dirty="0"/>
        </a:p>
      </dgm:t>
    </dgm:pt>
    <dgm:pt modelId="{EAF95B08-7E1E-4487-A3C1-0A099FEA3F52}" type="parTrans" cxnId="{8CAE03DE-5087-465B-9965-B484CE7BF0E1}">
      <dgm:prSet/>
      <dgm:spPr/>
      <dgm:t>
        <a:bodyPr/>
        <a:lstStyle/>
        <a:p>
          <a:endParaRPr lang="en-US"/>
        </a:p>
      </dgm:t>
    </dgm:pt>
    <dgm:pt modelId="{0D12C399-9D17-461A-BCA7-9CB217203A90}" type="sibTrans" cxnId="{8CAE03DE-5087-465B-9965-B484CE7BF0E1}">
      <dgm:prSet/>
      <dgm:spPr/>
      <dgm:t>
        <a:bodyPr/>
        <a:lstStyle/>
        <a:p>
          <a:endParaRPr lang="en-US"/>
        </a:p>
      </dgm:t>
    </dgm:pt>
    <dgm:pt modelId="{23BB3E9F-2AD1-418D-BFBE-C305B564884D}">
      <dgm:prSet phldrT="[Texto]"/>
      <dgm:spPr/>
      <dgm:t>
        <a:bodyPr/>
        <a:lstStyle/>
        <a:p>
          <a:r>
            <a:rPr lang="en-US" dirty="0" smtClean="0"/>
            <a:t>Error </a:t>
          </a:r>
          <a:r>
            <a:rPr lang="en-US" dirty="0" err="1" smtClean="0"/>
            <a:t>humano</a:t>
          </a:r>
          <a:endParaRPr lang="en-US" dirty="0"/>
        </a:p>
      </dgm:t>
    </dgm:pt>
    <dgm:pt modelId="{8AE42DD1-3F1F-4CBB-87F5-E2727DDCABC6}" type="parTrans" cxnId="{97A1B956-5125-46C9-9993-B9042AD5FB99}">
      <dgm:prSet/>
      <dgm:spPr/>
      <dgm:t>
        <a:bodyPr/>
        <a:lstStyle/>
        <a:p>
          <a:endParaRPr lang="en-US"/>
        </a:p>
      </dgm:t>
    </dgm:pt>
    <dgm:pt modelId="{ED0DABFB-A5FB-4CFA-908E-45CD88788CB0}" type="sibTrans" cxnId="{97A1B956-5125-46C9-9993-B9042AD5FB99}">
      <dgm:prSet/>
      <dgm:spPr/>
      <dgm:t>
        <a:bodyPr/>
        <a:lstStyle/>
        <a:p>
          <a:endParaRPr lang="en-US"/>
        </a:p>
      </dgm:t>
    </dgm:pt>
    <dgm:pt modelId="{E975B41C-16C3-417C-A19A-22E1AD6956E5}" type="pres">
      <dgm:prSet presAssocID="{3960C065-848B-401B-A834-931E2B4C4229}" presName="Name0" presStyleCnt="0">
        <dgm:presLayoutVars>
          <dgm:chPref val="1"/>
          <dgm:dir/>
          <dgm:animOne val="branch"/>
          <dgm:animLvl val="lvl"/>
          <dgm:resizeHandles val="exact"/>
        </dgm:presLayoutVars>
      </dgm:prSet>
      <dgm:spPr/>
      <dgm:t>
        <a:bodyPr/>
        <a:lstStyle/>
        <a:p>
          <a:endParaRPr lang="en-US"/>
        </a:p>
      </dgm:t>
    </dgm:pt>
    <dgm:pt modelId="{7A81D82B-4EC4-4665-8B2D-A1F38BFBDB7D}" type="pres">
      <dgm:prSet presAssocID="{0A651AB7-E8ED-4A50-B9C8-857E784A1A00}" presName="root1" presStyleCnt="0"/>
      <dgm:spPr/>
    </dgm:pt>
    <dgm:pt modelId="{822277C6-B6F8-4FB8-A6DB-2B007240307A}" type="pres">
      <dgm:prSet presAssocID="{0A651AB7-E8ED-4A50-B9C8-857E784A1A00}" presName="LevelOneTextNode" presStyleLbl="node0" presStyleIdx="0" presStyleCnt="1" custScaleX="98049" custScaleY="50896" custLinFactNeighborX="16896">
        <dgm:presLayoutVars>
          <dgm:chPref val="3"/>
        </dgm:presLayoutVars>
      </dgm:prSet>
      <dgm:spPr/>
      <dgm:t>
        <a:bodyPr/>
        <a:lstStyle/>
        <a:p>
          <a:endParaRPr lang="en-US"/>
        </a:p>
      </dgm:t>
    </dgm:pt>
    <dgm:pt modelId="{8363F661-F9BA-42B2-8CD4-B464B489A192}" type="pres">
      <dgm:prSet presAssocID="{0A651AB7-E8ED-4A50-B9C8-857E784A1A00}" presName="level2hierChild" presStyleCnt="0"/>
      <dgm:spPr/>
    </dgm:pt>
    <dgm:pt modelId="{5EA54B71-DB6E-4186-AEDF-C3E8A4CF61CE}" type="pres">
      <dgm:prSet presAssocID="{33006E60-7BB9-4C05-ACD8-4CAC83C4A2D7}" presName="conn2-1" presStyleLbl="parChTrans1D2" presStyleIdx="0" presStyleCnt="3"/>
      <dgm:spPr/>
      <dgm:t>
        <a:bodyPr/>
        <a:lstStyle/>
        <a:p>
          <a:endParaRPr lang="en-US"/>
        </a:p>
      </dgm:t>
    </dgm:pt>
    <dgm:pt modelId="{7CE9E227-5F21-4CBA-A4E2-512542E8A09C}" type="pres">
      <dgm:prSet presAssocID="{33006E60-7BB9-4C05-ACD8-4CAC83C4A2D7}" presName="connTx" presStyleLbl="parChTrans1D2" presStyleIdx="0" presStyleCnt="3"/>
      <dgm:spPr/>
      <dgm:t>
        <a:bodyPr/>
        <a:lstStyle/>
        <a:p>
          <a:endParaRPr lang="en-US"/>
        </a:p>
      </dgm:t>
    </dgm:pt>
    <dgm:pt modelId="{28771B89-03E1-42A0-9A28-66E5EAB4ACE0}" type="pres">
      <dgm:prSet presAssocID="{8B123CC4-A0EA-45BA-96F9-32801BF3F90D}" presName="root2" presStyleCnt="0"/>
      <dgm:spPr/>
    </dgm:pt>
    <dgm:pt modelId="{D4ADEDA8-70B3-4E10-B055-6AAF4970AD89}" type="pres">
      <dgm:prSet presAssocID="{8B123CC4-A0EA-45BA-96F9-32801BF3F90D}" presName="LevelTwoTextNode" presStyleLbl="node2" presStyleIdx="0" presStyleCnt="3">
        <dgm:presLayoutVars>
          <dgm:chPref val="3"/>
        </dgm:presLayoutVars>
      </dgm:prSet>
      <dgm:spPr/>
      <dgm:t>
        <a:bodyPr/>
        <a:lstStyle/>
        <a:p>
          <a:endParaRPr lang="en-US"/>
        </a:p>
      </dgm:t>
    </dgm:pt>
    <dgm:pt modelId="{2DDDF9E5-60AF-4C3B-B703-254129303070}" type="pres">
      <dgm:prSet presAssocID="{8B123CC4-A0EA-45BA-96F9-32801BF3F90D}" presName="level3hierChild" presStyleCnt="0"/>
      <dgm:spPr/>
    </dgm:pt>
    <dgm:pt modelId="{C9B4845D-8587-43BA-9BE5-99523B207DD8}" type="pres">
      <dgm:prSet presAssocID="{EAF95B08-7E1E-4487-A3C1-0A099FEA3F52}" presName="conn2-1" presStyleLbl="parChTrans1D2" presStyleIdx="1" presStyleCnt="3"/>
      <dgm:spPr/>
      <dgm:t>
        <a:bodyPr/>
        <a:lstStyle/>
        <a:p>
          <a:endParaRPr lang="en-US"/>
        </a:p>
      </dgm:t>
    </dgm:pt>
    <dgm:pt modelId="{B755F913-208D-4C1F-8BDE-99624426C936}" type="pres">
      <dgm:prSet presAssocID="{EAF95B08-7E1E-4487-A3C1-0A099FEA3F52}" presName="connTx" presStyleLbl="parChTrans1D2" presStyleIdx="1" presStyleCnt="3"/>
      <dgm:spPr/>
      <dgm:t>
        <a:bodyPr/>
        <a:lstStyle/>
        <a:p>
          <a:endParaRPr lang="en-US"/>
        </a:p>
      </dgm:t>
    </dgm:pt>
    <dgm:pt modelId="{FAD2B1AD-A6C0-4898-B763-66FA303E26FA}" type="pres">
      <dgm:prSet presAssocID="{83282D6C-ECA4-46E8-8175-679782D12BF8}" presName="root2" presStyleCnt="0"/>
      <dgm:spPr/>
    </dgm:pt>
    <dgm:pt modelId="{5604EEF6-7AEE-4C32-8039-9BDE8FF0F2F3}" type="pres">
      <dgm:prSet presAssocID="{83282D6C-ECA4-46E8-8175-679782D12BF8}" presName="LevelTwoTextNode" presStyleLbl="node2" presStyleIdx="1" presStyleCnt="3">
        <dgm:presLayoutVars>
          <dgm:chPref val="3"/>
        </dgm:presLayoutVars>
      </dgm:prSet>
      <dgm:spPr/>
      <dgm:t>
        <a:bodyPr/>
        <a:lstStyle/>
        <a:p>
          <a:endParaRPr lang="en-US"/>
        </a:p>
      </dgm:t>
    </dgm:pt>
    <dgm:pt modelId="{02184666-9BC4-439B-BB91-DAAC9020239B}" type="pres">
      <dgm:prSet presAssocID="{83282D6C-ECA4-46E8-8175-679782D12BF8}" presName="level3hierChild" presStyleCnt="0"/>
      <dgm:spPr/>
    </dgm:pt>
    <dgm:pt modelId="{9BC3FD72-0603-4EED-A5C5-7E28BFA762C9}" type="pres">
      <dgm:prSet presAssocID="{8AE42DD1-3F1F-4CBB-87F5-E2727DDCABC6}" presName="conn2-1" presStyleLbl="parChTrans1D2" presStyleIdx="2" presStyleCnt="3"/>
      <dgm:spPr/>
      <dgm:t>
        <a:bodyPr/>
        <a:lstStyle/>
        <a:p>
          <a:endParaRPr lang="en-US"/>
        </a:p>
      </dgm:t>
    </dgm:pt>
    <dgm:pt modelId="{EE976F3C-1024-4274-9FA9-6576CE8F52D6}" type="pres">
      <dgm:prSet presAssocID="{8AE42DD1-3F1F-4CBB-87F5-E2727DDCABC6}" presName="connTx" presStyleLbl="parChTrans1D2" presStyleIdx="2" presStyleCnt="3"/>
      <dgm:spPr/>
      <dgm:t>
        <a:bodyPr/>
        <a:lstStyle/>
        <a:p>
          <a:endParaRPr lang="en-US"/>
        </a:p>
      </dgm:t>
    </dgm:pt>
    <dgm:pt modelId="{8EAABDEF-59D2-4801-8E03-20AE8DEC4297}" type="pres">
      <dgm:prSet presAssocID="{23BB3E9F-2AD1-418D-BFBE-C305B564884D}" presName="root2" presStyleCnt="0"/>
      <dgm:spPr/>
    </dgm:pt>
    <dgm:pt modelId="{C2EF7C8B-F742-49BE-ACB7-A068EED2901B}" type="pres">
      <dgm:prSet presAssocID="{23BB3E9F-2AD1-418D-BFBE-C305B564884D}" presName="LevelTwoTextNode" presStyleLbl="node2" presStyleIdx="2" presStyleCnt="3">
        <dgm:presLayoutVars>
          <dgm:chPref val="3"/>
        </dgm:presLayoutVars>
      </dgm:prSet>
      <dgm:spPr/>
      <dgm:t>
        <a:bodyPr/>
        <a:lstStyle/>
        <a:p>
          <a:endParaRPr lang="en-US"/>
        </a:p>
      </dgm:t>
    </dgm:pt>
    <dgm:pt modelId="{D842ED73-595A-4123-A8B9-A772EAD500DA}" type="pres">
      <dgm:prSet presAssocID="{23BB3E9F-2AD1-418D-BFBE-C305B564884D}" presName="level3hierChild" presStyleCnt="0"/>
      <dgm:spPr/>
    </dgm:pt>
  </dgm:ptLst>
  <dgm:cxnLst>
    <dgm:cxn modelId="{D8A5A8B5-930D-4696-A623-D8B114E2258F}" type="presOf" srcId="{8B123CC4-A0EA-45BA-96F9-32801BF3F90D}" destId="{D4ADEDA8-70B3-4E10-B055-6AAF4970AD89}" srcOrd="0" destOrd="0" presId="urn:microsoft.com/office/officeart/2008/layout/HorizontalMultiLevelHierarchy"/>
    <dgm:cxn modelId="{FD4ADFCB-8F22-4ACD-A72A-FA370CA8C500}" type="presOf" srcId="{8AE42DD1-3F1F-4CBB-87F5-E2727DDCABC6}" destId="{9BC3FD72-0603-4EED-A5C5-7E28BFA762C9}" srcOrd="0" destOrd="0" presId="urn:microsoft.com/office/officeart/2008/layout/HorizontalMultiLevelHierarchy"/>
    <dgm:cxn modelId="{22F1966A-D3BF-4BE2-BF9C-13E3A4976741}" type="presOf" srcId="{EAF95B08-7E1E-4487-A3C1-0A099FEA3F52}" destId="{C9B4845D-8587-43BA-9BE5-99523B207DD8}" srcOrd="0" destOrd="0" presId="urn:microsoft.com/office/officeart/2008/layout/HorizontalMultiLevelHierarchy"/>
    <dgm:cxn modelId="{A4F94395-32CF-40C5-AF2F-412A6B7B450D}" srcId="{0A651AB7-E8ED-4A50-B9C8-857E784A1A00}" destId="{8B123CC4-A0EA-45BA-96F9-32801BF3F90D}" srcOrd="0" destOrd="0" parTransId="{33006E60-7BB9-4C05-ACD8-4CAC83C4A2D7}" sibTransId="{D6773C36-962B-44D1-81EB-7AD08FA318D2}"/>
    <dgm:cxn modelId="{97A1B956-5125-46C9-9993-B9042AD5FB99}" srcId="{0A651AB7-E8ED-4A50-B9C8-857E784A1A00}" destId="{23BB3E9F-2AD1-418D-BFBE-C305B564884D}" srcOrd="2" destOrd="0" parTransId="{8AE42DD1-3F1F-4CBB-87F5-E2727DDCABC6}" sibTransId="{ED0DABFB-A5FB-4CFA-908E-45CD88788CB0}"/>
    <dgm:cxn modelId="{5B86B45E-16BE-4755-9E37-B762ACC31385}" srcId="{3960C065-848B-401B-A834-931E2B4C4229}" destId="{0A651AB7-E8ED-4A50-B9C8-857E784A1A00}" srcOrd="0" destOrd="0" parTransId="{69154310-6642-4E81-A62F-38566FD884A7}" sibTransId="{3DDEBED7-73B5-4767-A52F-A8E5813A7589}"/>
    <dgm:cxn modelId="{94B2D46A-F0AF-4D42-8197-E71CEAD402F0}" type="presOf" srcId="{0A651AB7-E8ED-4A50-B9C8-857E784A1A00}" destId="{822277C6-B6F8-4FB8-A6DB-2B007240307A}" srcOrd="0" destOrd="0" presId="urn:microsoft.com/office/officeart/2008/layout/HorizontalMultiLevelHierarchy"/>
    <dgm:cxn modelId="{E5353B76-BC07-427F-A9C8-90B8F082D92B}" type="presOf" srcId="{EAF95B08-7E1E-4487-A3C1-0A099FEA3F52}" destId="{B755F913-208D-4C1F-8BDE-99624426C936}" srcOrd="1" destOrd="0" presId="urn:microsoft.com/office/officeart/2008/layout/HorizontalMultiLevelHierarchy"/>
    <dgm:cxn modelId="{F44493F5-608B-45A9-AA6F-E5DFBC84603C}" type="presOf" srcId="{33006E60-7BB9-4C05-ACD8-4CAC83C4A2D7}" destId="{7CE9E227-5F21-4CBA-A4E2-512542E8A09C}" srcOrd="1" destOrd="0" presId="urn:microsoft.com/office/officeart/2008/layout/HorizontalMultiLevelHierarchy"/>
    <dgm:cxn modelId="{8EABBA9E-79FF-404F-B65E-AE74CD6455EA}" type="presOf" srcId="{8AE42DD1-3F1F-4CBB-87F5-E2727DDCABC6}" destId="{EE976F3C-1024-4274-9FA9-6576CE8F52D6}" srcOrd="1" destOrd="0" presId="urn:microsoft.com/office/officeart/2008/layout/HorizontalMultiLevelHierarchy"/>
    <dgm:cxn modelId="{93271941-B506-4BB8-B6BE-1CAF59BFACC5}" type="presOf" srcId="{23BB3E9F-2AD1-418D-BFBE-C305B564884D}" destId="{C2EF7C8B-F742-49BE-ACB7-A068EED2901B}" srcOrd="0" destOrd="0" presId="urn:microsoft.com/office/officeart/2008/layout/HorizontalMultiLevelHierarchy"/>
    <dgm:cxn modelId="{1CEB1D55-36D6-4D2A-A71A-DAE29B09D9F3}" type="presOf" srcId="{83282D6C-ECA4-46E8-8175-679782D12BF8}" destId="{5604EEF6-7AEE-4C32-8039-9BDE8FF0F2F3}" srcOrd="0" destOrd="0" presId="urn:microsoft.com/office/officeart/2008/layout/HorizontalMultiLevelHierarchy"/>
    <dgm:cxn modelId="{A214B469-27D9-4C52-9DAF-B92225CB1463}" type="presOf" srcId="{33006E60-7BB9-4C05-ACD8-4CAC83C4A2D7}" destId="{5EA54B71-DB6E-4186-AEDF-C3E8A4CF61CE}" srcOrd="0" destOrd="0" presId="urn:microsoft.com/office/officeart/2008/layout/HorizontalMultiLevelHierarchy"/>
    <dgm:cxn modelId="{9ECAA33B-2CAF-4085-89AB-BDE61A3EBBBA}" type="presOf" srcId="{3960C065-848B-401B-A834-931E2B4C4229}" destId="{E975B41C-16C3-417C-A19A-22E1AD6956E5}" srcOrd="0" destOrd="0" presId="urn:microsoft.com/office/officeart/2008/layout/HorizontalMultiLevelHierarchy"/>
    <dgm:cxn modelId="{8CAE03DE-5087-465B-9965-B484CE7BF0E1}" srcId="{0A651AB7-E8ED-4A50-B9C8-857E784A1A00}" destId="{83282D6C-ECA4-46E8-8175-679782D12BF8}" srcOrd="1" destOrd="0" parTransId="{EAF95B08-7E1E-4487-A3C1-0A099FEA3F52}" sibTransId="{0D12C399-9D17-461A-BCA7-9CB217203A90}"/>
    <dgm:cxn modelId="{D584182C-2B2F-42D0-8BF4-491361A235DD}" type="presParOf" srcId="{E975B41C-16C3-417C-A19A-22E1AD6956E5}" destId="{7A81D82B-4EC4-4665-8B2D-A1F38BFBDB7D}" srcOrd="0" destOrd="0" presId="urn:microsoft.com/office/officeart/2008/layout/HorizontalMultiLevelHierarchy"/>
    <dgm:cxn modelId="{27DAE920-04E3-43B9-885A-1C7A97C7A2EF}" type="presParOf" srcId="{7A81D82B-4EC4-4665-8B2D-A1F38BFBDB7D}" destId="{822277C6-B6F8-4FB8-A6DB-2B007240307A}" srcOrd="0" destOrd="0" presId="urn:microsoft.com/office/officeart/2008/layout/HorizontalMultiLevelHierarchy"/>
    <dgm:cxn modelId="{F74F077C-819B-4532-9151-59777B16BCC7}" type="presParOf" srcId="{7A81D82B-4EC4-4665-8B2D-A1F38BFBDB7D}" destId="{8363F661-F9BA-42B2-8CD4-B464B489A192}" srcOrd="1" destOrd="0" presId="urn:microsoft.com/office/officeart/2008/layout/HorizontalMultiLevelHierarchy"/>
    <dgm:cxn modelId="{5404515D-4E14-4F82-BD51-92CD5E5252D6}" type="presParOf" srcId="{8363F661-F9BA-42B2-8CD4-B464B489A192}" destId="{5EA54B71-DB6E-4186-AEDF-C3E8A4CF61CE}" srcOrd="0" destOrd="0" presId="urn:microsoft.com/office/officeart/2008/layout/HorizontalMultiLevelHierarchy"/>
    <dgm:cxn modelId="{C2C37526-455E-4BD9-BCA4-577821BAF7E6}" type="presParOf" srcId="{5EA54B71-DB6E-4186-AEDF-C3E8A4CF61CE}" destId="{7CE9E227-5F21-4CBA-A4E2-512542E8A09C}" srcOrd="0" destOrd="0" presId="urn:microsoft.com/office/officeart/2008/layout/HorizontalMultiLevelHierarchy"/>
    <dgm:cxn modelId="{3EA49048-1B69-4981-9BC6-3E687CAD9CE5}" type="presParOf" srcId="{8363F661-F9BA-42B2-8CD4-B464B489A192}" destId="{28771B89-03E1-42A0-9A28-66E5EAB4ACE0}" srcOrd="1" destOrd="0" presId="urn:microsoft.com/office/officeart/2008/layout/HorizontalMultiLevelHierarchy"/>
    <dgm:cxn modelId="{4FF88749-D8DA-4803-B3CE-AF223D16E4E1}" type="presParOf" srcId="{28771B89-03E1-42A0-9A28-66E5EAB4ACE0}" destId="{D4ADEDA8-70B3-4E10-B055-6AAF4970AD89}" srcOrd="0" destOrd="0" presId="urn:microsoft.com/office/officeart/2008/layout/HorizontalMultiLevelHierarchy"/>
    <dgm:cxn modelId="{0E28938F-510B-4843-89BC-A2119C91A090}" type="presParOf" srcId="{28771B89-03E1-42A0-9A28-66E5EAB4ACE0}" destId="{2DDDF9E5-60AF-4C3B-B703-254129303070}" srcOrd="1" destOrd="0" presId="urn:microsoft.com/office/officeart/2008/layout/HorizontalMultiLevelHierarchy"/>
    <dgm:cxn modelId="{6C6CBDF4-78B1-4347-A89C-A7080C91992C}" type="presParOf" srcId="{8363F661-F9BA-42B2-8CD4-B464B489A192}" destId="{C9B4845D-8587-43BA-9BE5-99523B207DD8}" srcOrd="2" destOrd="0" presId="urn:microsoft.com/office/officeart/2008/layout/HorizontalMultiLevelHierarchy"/>
    <dgm:cxn modelId="{04F81E59-F225-4A65-BD4B-001F558693ED}" type="presParOf" srcId="{C9B4845D-8587-43BA-9BE5-99523B207DD8}" destId="{B755F913-208D-4C1F-8BDE-99624426C936}" srcOrd="0" destOrd="0" presId="urn:microsoft.com/office/officeart/2008/layout/HorizontalMultiLevelHierarchy"/>
    <dgm:cxn modelId="{1FA05D66-42C1-4DB1-AEB7-5652F79A6836}" type="presParOf" srcId="{8363F661-F9BA-42B2-8CD4-B464B489A192}" destId="{FAD2B1AD-A6C0-4898-B763-66FA303E26FA}" srcOrd="3" destOrd="0" presId="urn:microsoft.com/office/officeart/2008/layout/HorizontalMultiLevelHierarchy"/>
    <dgm:cxn modelId="{51201064-B98B-4CC7-8903-C1C7578F1E54}" type="presParOf" srcId="{FAD2B1AD-A6C0-4898-B763-66FA303E26FA}" destId="{5604EEF6-7AEE-4C32-8039-9BDE8FF0F2F3}" srcOrd="0" destOrd="0" presId="urn:microsoft.com/office/officeart/2008/layout/HorizontalMultiLevelHierarchy"/>
    <dgm:cxn modelId="{383FAF78-B0DD-46AA-BBBE-D97E8339743C}" type="presParOf" srcId="{FAD2B1AD-A6C0-4898-B763-66FA303E26FA}" destId="{02184666-9BC4-439B-BB91-DAAC9020239B}" srcOrd="1" destOrd="0" presId="urn:microsoft.com/office/officeart/2008/layout/HorizontalMultiLevelHierarchy"/>
    <dgm:cxn modelId="{8315056E-381F-4B99-9E56-D0FF423674DA}" type="presParOf" srcId="{8363F661-F9BA-42B2-8CD4-B464B489A192}" destId="{9BC3FD72-0603-4EED-A5C5-7E28BFA762C9}" srcOrd="4" destOrd="0" presId="urn:microsoft.com/office/officeart/2008/layout/HorizontalMultiLevelHierarchy"/>
    <dgm:cxn modelId="{A4CBAA2E-D9B6-412A-9322-F83A0A1041FF}" type="presParOf" srcId="{9BC3FD72-0603-4EED-A5C5-7E28BFA762C9}" destId="{EE976F3C-1024-4274-9FA9-6576CE8F52D6}" srcOrd="0" destOrd="0" presId="urn:microsoft.com/office/officeart/2008/layout/HorizontalMultiLevelHierarchy"/>
    <dgm:cxn modelId="{1B2BDA57-CCE8-4940-A5DF-3EE38AC33509}" type="presParOf" srcId="{8363F661-F9BA-42B2-8CD4-B464B489A192}" destId="{8EAABDEF-59D2-4801-8E03-20AE8DEC4297}" srcOrd="5" destOrd="0" presId="urn:microsoft.com/office/officeart/2008/layout/HorizontalMultiLevelHierarchy"/>
    <dgm:cxn modelId="{AE873FCA-6EC3-4F2D-BC52-D27517A9353A}" type="presParOf" srcId="{8EAABDEF-59D2-4801-8E03-20AE8DEC4297}" destId="{C2EF7C8B-F742-49BE-ACB7-A068EED2901B}" srcOrd="0" destOrd="0" presId="urn:microsoft.com/office/officeart/2008/layout/HorizontalMultiLevelHierarchy"/>
    <dgm:cxn modelId="{17880ACF-EE2E-44BB-9CBA-0999387DC429}" type="presParOf" srcId="{8EAABDEF-59D2-4801-8E03-20AE8DEC4297}" destId="{D842ED73-595A-4123-A8B9-A772EAD500D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5BD679-8FE5-4D7E-B69D-3831BAF66293}"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A42A949-B86A-4ABF-BEA4-D6D9647F7C61}">
      <dgm:prSet phldrT="[Texto]" custT="1"/>
      <dgm:spPr/>
      <dgm:t>
        <a:bodyPr/>
        <a:lstStyle/>
        <a:p>
          <a:r>
            <a:rPr lang="es-EC" sz="2800" noProof="0" dirty="0" smtClean="0"/>
            <a:t>Velocidad de rotación</a:t>
          </a:r>
          <a:endParaRPr lang="es-EC" sz="2800" noProof="0" dirty="0"/>
        </a:p>
      </dgm:t>
    </dgm:pt>
    <dgm:pt modelId="{967BAF23-0277-4FC6-B084-05DD674C06AA}" type="parTrans" cxnId="{7FCD3C88-D393-418E-A45B-8635260817C0}">
      <dgm:prSet/>
      <dgm:spPr/>
      <dgm:t>
        <a:bodyPr/>
        <a:lstStyle/>
        <a:p>
          <a:endParaRPr lang="en-US"/>
        </a:p>
      </dgm:t>
    </dgm:pt>
    <dgm:pt modelId="{8A331DFF-36EF-4503-90CC-C6B0F216AA89}" type="sibTrans" cxnId="{7FCD3C88-D393-418E-A45B-8635260817C0}">
      <dgm:prSet/>
      <dgm:spPr/>
      <dgm:t>
        <a:bodyPr/>
        <a:lstStyle/>
        <a:p>
          <a:endParaRPr lang="en-US"/>
        </a:p>
      </dgm:t>
    </dgm:pt>
    <dgm:pt modelId="{89CC9242-A086-4936-A52C-69556FAEE2B6}">
      <dgm:prSet phldrT="[Texto]" custT="1"/>
      <dgm:spPr/>
      <dgm:t>
        <a:bodyPr/>
        <a:lstStyle/>
        <a:p>
          <a:r>
            <a:rPr lang="es-EC" sz="2800" noProof="0" dirty="0" smtClean="0"/>
            <a:t>Periodo de vibración</a:t>
          </a:r>
          <a:endParaRPr lang="es-EC" sz="2800" noProof="0" dirty="0"/>
        </a:p>
      </dgm:t>
    </dgm:pt>
    <dgm:pt modelId="{0133D12B-D416-4EC8-9DA7-E5DC732C709D}" type="parTrans" cxnId="{355AA6F7-7493-4889-9203-BE2D5AA5F145}">
      <dgm:prSet/>
      <dgm:spPr/>
      <dgm:t>
        <a:bodyPr/>
        <a:lstStyle/>
        <a:p>
          <a:endParaRPr lang="en-US"/>
        </a:p>
      </dgm:t>
    </dgm:pt>
    <dgm:pt modelId="{928EC08C-40CF-4C7F-A8AE-F59541FEE906}" type="sibTrans" cxnId="{355AA6F7-7493-4889-9203-BE2D5AA5F145}">
      <dgm:prSet/>
      <dgm:spPr/>
      <dgm:t>
        <a:bodyPr/>
        <a:lstStyle/>
        <a:p>
          <a:endParaRPr lang="en-US"/>
        </a:p>
      </dgm:t>
    </dgm:pt>
    <dgm:pt modelId="{682EF3D2-C46C-4A8F-A71F-8C9937F6EB3A}" type="pres">
      <dgm:prSet presAssocID="{005BD679-8FE5-4D7E-B69D-3831BAF66293}" presName="Name0" presStyleCnt="0">
        <dgm:presLayoutVars>
          <dgm:chPref val="3"/>
          <dgm:dir/>
          <dgm:animLvl val="lvl"/>
          <dgm:resizeHandles/>
        </dgm:presLayoutVars>
      </dgm:prSet>
      <dgm:spPr/>
      <dgm:t>
        <a:bodyPr/>
        <a:lstStyle/>
        <a:p>
          <a:endParaRPr lang="en-US"/>
        </a:p>
      </dgm:t>
    </dgm:pt>
    <dgm:pt modelId="{CD264F8C-6740-41E3-BB5C-2ABB0D9E5E9C}" type="pres">
      <dgm:prSet presAssocID="{3A42A949-B86A-4ABF-BEA4-D6D9647F7C61}" presName="horFlow" presStyleCnt="0"/>
      <dgm:spPr/>
    </dgm:pt>
    <dgm:pt modelId="{141D72DD-17B9-4997-85A6-07A1A1573274}" type="pres">
      <dgm:prSet presAssocID="{3A42A949-B86A-4ABF-BEA4-D6D9647F7C61}" presName="bigChev" presStyleLbl="node1" presStyleIdx="0" presStyleCnt="1" custScaleX="37623" custScaleY="41121"/>
      <dgm:spPr/>
      <dgm:t>
        <a:bodyPr/>
        <a:lstStyle/>
        <a:p>
          <a:endParaRPr lang="en-US"/>
        </a:p>
      </dgm:t>
    </dgm:pt>
    <dgm:pt modelId="{AE292F16-89C7-4BC0-95A3-D9F59BC87333}" type="pres">
      <dgm:prSet presAssocID="{0133D12B-D416-4EC8-9DA7-E5DC732C709D}" presName="parTrans" presStyleCnt="0"/>
      <dgm:spPr/>
    </dgm:pt>
    <dgm:pt modelId="{F27303EC-A260-47DD-851D-9EDD4DB5BB40}" type="pres">
      <dgm:prSet presAssocID="{89CC9242-A086-4936-A52C-69556FAEE2B6}" presName="node" presStyleLbl="alignAccFollowNode1" presStyleIdx="0" presStyleCnt="1" custScaleX="45537" custScaleY="45498" custLinFactNeighborX="91780">
        <dgm:presLayoutVars>
          <dgm:bulletEnabled val="1"/>
        </dgm:presLayoutVars>
      </dgm:prSet>
      <dgm:spPr/>
      <dgm:t>
        <a:bodyPr/>
        <a:lstStyle/>
        <a:p>
          <a:endParaRPr lang="en-US"/>
        </a:p>
      </dgm:t>
    </dgm:pt>
  </dgm:ptLst>
  <dgm:cxnLst>
    <dgm:cxn modelId="{001787C2-F7E7-4A3A-B873-3EF67AF78D2D}" type="presOf" srcId="{89CC9242-A086-4936-A52C-69556FAEE2B6}" destId="{F27303EC-A260-47DD-851D-9EDD4DB5BB40}" srcOrd="0" destOrd="0" presId="urn:microsoft.com/office/officeart/2005/8/layout/lProcess3"/>
    <dgm:cxn modelId="{355AA6F7-7493-4889-9203-BE2D5AA5F145}" srcId="{3A42A949-B86A-4ABF-BEA4-D6D9647F7C61}" destId="{89CC9242-A086-4936-A52C-69556FAEE2B6}" srcOrd="0" destOrd="0" parTransId="{0133D12B-D416-4EC8-9DA7-E5DC732C709D}" sibTransId="{928EC08C-40CF-4C7F-A8AE-F59541FEE906}"/>
    <dgm:cxn modelId="{3F32FDB3-6824-4ED0-B81A-70B1EC2EED0E}" type="presOf" srcId="{005BD679-8FE5-4D7E-B69D-3831BAF66293}" destId="{682EF3D2-C46C-4A8F-A71F-8C9937F6EB3A}" srcOrd="0" destOrd="0" presId="urn:microsoft.com/office/officeart/2005/8/layout/lProcess3"/>
    <dgm:cxn modelId="{7FCD3C88-D393-418E-A45B-8635260817C0}" srcId="{005BD679-8FE5-4D7E-B69D-3831BAF66293}" destId="{3A42A949-B86A-4ABF-BEA4-D6D9647F7C61}" srcOrd="0" destOrd="0" parTransId="{967BAF23-0277-4FC6-B084-05DD674C06AA}" sibTransId="{8A331DFF-36EF-4503-90CC-C6B0F216AA89}"/>
    <dgm:cxn modelId="{622B96CA-B5C2-4F14-89A0-B971BB301ACF}" type="presOf" srcId="{3A42A949-B86A-4ABF-BEA4-D6D9647F7C61}" destId="{141D72DD-17B9-4997-85A6-07A1A1573274}" srcOrd="0" destOrd="0" presId="urn:microsoft.com/office/officeart/2005/8/layout/lProcess3"/>
    <dgm:cxn modelId="{BF9B64CB-8914-410D-AAF0-137E1321B424}" type="presParOf" srcId="{682EF3D2-C46C-4A8F-A71F-8C9937F6EB3A}" destId="{CD264F8C-6740-41E3-BB5C-2ABB0D9E5E9C}" srcOrd="0" destOrd="0" presId="urn:microsoft.com/office/officeart/2005/8/layout/lProcess3"/>
    <dgm:cxn modelId="{BE76FCE8-0240-41AF-93A6-69CAA180639F}" type="presParOf" srcId="{CD264F8C-6740-41E3-BB5C-2ABB0D9E5E9C}" destId="{141D72DD-17B9-4997-85A6-07A1A1573274}" srcOrd="0" destOrd="0" presId="urn:microsoft.com/office/officeart/2005/8/layout/lProcess3"/>
    <dgm:cxn modelId="{40F3F93A-86F3-402C-BDCB-B8750FA0B9AF}" type="presParOf" srcId="{CD264F8C-6740-41E3-BB5C-2ABB0D9E5E9C}" destId="{AE292F16-89C7-4BC0-95A3-D9F59BC87333}" srcOrd="1" destOrd="0" presId="urn:microsoft.com/office/officeart/2005/8/layout/lProcess3"/>
    <dgm:cxn modelId="{5AF08A62-BC64-49CA-895B-7135A75D2D02}" type="presParOf" srcId="{CD264F8C-6740-41E3-BB5C-2ABB0D9E5E9C}" destId="{F27303EC-A260-47DD-851D-9EDD4DB5BB40}"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D521B2-B1AC-4DA0-A02C-A2FCE912969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ADB13048-EE45-4C94-996E-EF9439B5CEE0}">
      <dgm:prSet phldrT="[Texto]" phldr="1"/>
      <dgm:spPr>
        <a:solidFill>
          <a:schemeClr val="bg1"/>
        </a:solidFill>
      </dgm:spPr>
      <dgm:t>
        <a:bodyPr/>
        <a:lstStyle/>
        <a:p>
          <a:endParaRPr lang="en-US" dirty="0"/>
        </a:p>
      </dgm:t>
    </dgm:pt>
    <dgm:pt modelId="{B6EE46F2-83A6-4A35-8B66-3C661C98A6F1}" type="parTrans" cxnId="{CC9871F2-DF20-498A-947A-350D45D9CE2F}">
      <dgm:prSet/>
      <dgm:spPr/>
      <dgm:t>
        <a:bodyPr/>
        <a:lstStyle/>
        <a:p>
          <a:endParaRPr lang="en-US"/>
        </a:p>
      </dgm:t>
    </dgm:pt>
    <dgm:pt modelId="{449E6AD0-8463-450A-BB23-BDDCD7A4584F}" type="sibTrans" cxnId="{CC9871F2-DF20-498A-947A-350D45D9CE2F}">
      <dgm:prSet/>
      <dgm:spPr/>
      <dgm:t>
        <a:bodyPr/>
        <a:lstStyle/>
        <a:p>
          <a:endParaRPr lang="en-US"/>
        </a:p>
      </dgm:t>
    </dgm:pt>
    <dgm:pt modelId="{724B45A6-3DAE-4DAF-916B-5ABDF44A3BAF}">
      <dgm:prSet phldrT="[Texto]"/>
      <dgm:spPr/>
      <dgm:t>
        <a:bodyPr/>
        <a:lstStyle/>
        <a:p>
          <a:r>
            <a:rPr lang="es-EC" noProof="0" dirty="0" smtClean="0"/>
            <a:t>Magnitud</a:t>
          </a:r>
          <a:endParaRPr lang="es-EC" noProof="0" dirty="0"/>
        </a:p>
      </dgm:t>
    </dgm:pt>
    <dgm:pt modelId="{E293A05C-D777-4C73-A7D7-3BC741465398}" type="parTrans" cxnId="{7352FCC8-C91F-4033-A6CA-E84D357F808F}">
      <dgm:prSet/>
      <dgm:spPr/>
      <dgm:t>
        <a:bodyPr/>
        <a:lstStyle/>
        <a:p>
          <a:endParaRPr lang="en-US"/>
        </a:p>
      </dgm:t>
    </dgm:pt>
    <dgm:pt modelId="{10684C0A-07C9-4E58-B189-18AADED94995}" type="sibTrans" cxnId="{7352FCC8-C91F-4033-A6CA-E84D357F808F}">
      <dgm:prSet/>
      <dgm:spPr/>
      <dgm:t>
        <a:bodyPr/>
        <a:lstStyle/>
        <a:p>
          <a:endParaRPr lang="en-US"/>
        </a:p>
      </dgm:t>
    </dgm:pt>
    <dgm:pt modelId="{A9EF75D2-4FC1-4650-8309-0B2028AEC996}">
      <dgm:prSet phldrT="[Texto]" custT="1"/>
      <dgm:spPr/>
      <dgm:t>
        <a:bodyPr/>
        <a:lstStyle/>
        <a:p>
          <a:r>
            <a:rPr lang="es-EC" sz="2800" noProof="0" dirty="0" smtClean="0"/>
            <a:t>Curva</a:t>
          </a:r>
          <a:endParaRPr lang="es-EC" sz="2800" noProof="0" dirty="0"/>
        </a:p>
      </dgm:t>
    </dgm:pt>
    <dgm:pt modelId="{E71EC403-8737-4AE3-853E-1E1313D837F8}" type="parTrans" cxnId="{07B5E114-76C2-43E2-BECD-43ED8A7C1E8B}">
      <dgm:prSet/>
      <dgm:spPr/>
      <dgm:t>
        <a:bodyPr/>
        <a:lstStyle/>
        <a:p>
          <a:endParaRPr lang="en-US"/>
        </a:p>
      </dgm:t>
    </dgm:pt>
    <dgm:pt modelId="{16DA2859-C885-4345-B65A-6AB089FB969C}" type="sibTrans" cxnId="{07B5E114-76C2-43E2-BECD-43ED8A7C1E8B}">
      <dgm:prSet/>
      <dgm:spPr/>
      <dgm:t>
        <a:bodyPr/>
        <a:lstStyle/>
        <a:p>
          <a:endParaRPr lang="en-US"/>
        </a:p>
      </dgm:t>
    </dgm:pt>
    <dgm:pt modelId="{56D3091B-DC97-4287-BED1-FDCA9CC0C59D}">
      <dgm:prSet phldrT="[Texto]"/>
      <dgm:spPr/>
      <dgm:t>
        <a:bodyPr/>
        <a:lstStyle/>
        <a:p>
          <a:r>
            <a:rPr lang="es-EC" noProof="0" dirty="0" smtClean="0"/>
            <a:t>Frecuencia</a:t>
          </a:r>
          <a:endParaRPr lang="es-EC" noProof="0" dirty="0"/>
        </a:p>
      </dgm:t>
    </dgm:pt>
    <dgm:pt modelId="{D91A9B4C-CD78-4FE9-9B68-E5DA4A472558}" type="parTrans" cxnId="{0A01852D-B870-4DAD-A861-10D895560035}">
      <dgm:prSet/>
      <dgm:spPr/>
      <dgm:t>
        <a:bodyPr/>
        <a:lstStyle/>
        <a:p>
          <a:endParaRPr lang="en-US"/>
        </a:p>
      </dgm:t>
    </dgm:pt>
    <dgm:pt modelId="{FFE85603-331A-4DE8-B467-B3C452D2AF83}" type="sibTrans" cxnId="{0A01852D-B870-4DAD-A861-10D895560035}">
      <dgm:prSet/>
      <dgm:spPr/>
      <dgm:t>
        <a:bodyPr/>
        <a:lstStyle/>
        <a:p>
          <a:endParaRPr lang="en-US"/>
        </a:p>
      </dgm:t>
    </dgm:pt>
    <dgm:pt modelId="{1A8C0658-D884-4B45-91AC-6F7DBA7F8A84}">
      <dgm:prSet phldrT="[Texto]"/>
      <dgm:spPr/>
      <dgm:t>
        <a:bodyPr/>
        <a:lstStyle/>
        <a:p>
          <a:r>
            <a:rPr lang="es-EC" noProof="0" dirty="0" smtClean="0"/>
            <a:t>Fase</a:t>
          </a:r>
          <a:endParaRPr lang="es-EC" noProof="0" dirty="0"/>
        </a:p>
      </dgm:t>
    </dgm:pt>
    <dgm:pt modelId="{22985520-12FB-462E-8EE2-27A5145F0E43}" type="parTrans" cxnId="{C5B822A7-3BA8-400D-943C-4624B90A6C29}">
      <dgm:prSet/>
      <dgm:spPr/>
      <dgm:t>
        <a:bodyPr/>
        <a:lstStyle/>
        <a:p>
          <a:endParaRPr lang="en-US"/>
        </a:p>
      </dgm:t>
    </dgm:pt>
    <dgm:pt modelId="{FA554E9C-00D3-402D-84B6-7F03B13EF2D7}" type="sibTrans" cxnId="{C5B822A7-3BA8-400D-943C-4624B90A6C29}">
      <dgm:prSet/>
      <dgm:spPr/>
      <dgm:t>
        <a:bodyPr/>
        <a:lstStyle/>
        <a:p>
          <a:endParaRPr lang="en-US"/>
        </a:p>
      </dgm:t>
    </dgm:pt>
    <dgm:pt modelId="{DD56539C-324D-4BE5-AA30-7A8E91D3A89C}">
      <dgm:prSet phldrT="[Texto]" phldr="1"/>
      <dgm:spPr>
        <a:solidFill>
          <a:schemeClr val="bg1"/>
        </a:solidFill>
      </dgm:spPr>
      <dgm:t>
        <a:bodyPr/>
        <a:lstStyle/>
        <a:p>
          <a:endParaRPr lang="en-US"/>
        </a:p>
      </dgm:t>
    </dgm:pt>
    <dgm:pt modelId="{8C957866-43C9-4662-BE29-603C193DB016}" type="sibTrans" cxnId="{E02BB4A1-3658-4FCF-880B-C8DB744B9722}">
      <dgm:prSet/>
      <dgm:spPr/>
      <dgm:t>
        <a:bodyPr/>
        <a:lstStyle/>
        <a:p>
          <a:endParaRPr lang="en-US"/>
        </a:p>
      </dgm:t>
    </dgm:pt>
    <dgm:pt modelId="{DD16473A-3671-4CB3-90AC-0F6E3C3E95AF}" type="parTrans" cxnId="{E02BB4A1-3658-4FCF-880B-C8DB744B9722}">
      <dgm:prSet/>
      <dgm:spPr/>
      <dgm:t>
        <a:bodyPr/>
        <a:lstStyle/>
        <a:p>
          <a:endParaRPr lang="en-US"/>
        </a:p>
      </dgm:t>
    </dgm:pt>
    <dgm:pt modelId="{D2F8BCDA-1EFE-44F4-AB95-61C57F1598A4}" type="pres">
      <dgm:prSet presAssocID="{35D521B2-B1AC-4DA0-A02C-A2FCE912969F}" presName="Name0" presStyleCnt="0">
        <dgm:presLayoutVars>
          <dgm:chPref val="3"/>
          <dgm:dir/>
          <dgm:animLvl val="lvl"/>
          <dgm:resizeHandles/>
        </dgm:presLayoutVars>
      </dgm:prSet>
      <dgm:spPr/>
      <dgm:t>
        <a:bodyPr/>
        <a:lstStyle/>
        <a:p>
          <a:endParaRPr lang="en-US"/>
        </a:p>
      </dgm:t>
    </dgm:pt>
    <dgm:pt modelId="{DDAC1A1B-6500-445C-87F9-32C5246A5371}" type="pres">
      <dgm:prSet presAssocID="{ADB13048-EE45-4C94-996E-EF9439B5CEE0}" presName="horFlow" presStyleCnt="0"/>
      <dgm:spPr/>
    </dgm:pt>
    <dgm:pt modelId="{3C24EDD9-A589-4DF1-9078-36060A484EBE}" type="pres">
      <dgm:prSet presAssocID="{ADB13048-EE45-4C94-996E-EF9439B5CEE0}" presName="bigChev" presStyleLbl="node1" presStyleIdx="0" presStyleCnt="3"/>
      <dgm:spPr/>
      <dgm:t>
        <a:bodyPr/>
        <a:lstStyle/>
        <a:p>
          <a:endParaRPr lang="en-US"/>
        </a:p>
      </dgm:t>
    </dgm:pt>
    <dgm:pt modelId="{BAA9B5AE-B2C7-4F4A-B6B7-1B0220888ED8}" type="pres">
      <dgm:prSet presAssocID="{E293A05C-D777-4C73-A7D7-3BC741465398}" presName="parTrans" presStyleCnt="0"/>
      <dgm:spPr/>
    </dgm:pt>
    <dgm:pt modelId="{33D66C9F-26D1-4FE0-B572-5AF05F1432B2}" type="pres">
      <dgm:prSet presAssocID="{724B45A6-3DAE-4DAF-916B-5ABDF44A3BAF}" presName="node" presStyleLbl="alignAccFollowNode1" presStyleIdx="0" presStyleCnt="3">
        <dgm:presLayoutVars>
          <dgm:bulletEnabled val="1"/>
        </dgm:presLayoutVars>
      </dgm:prSet>
      <dgm:spPr/>
      <dgm:t>
        <a:bodyPr/>
        <a:lstStyle/>
        <a:p>
          <a:endParaRPr lang="en-US"/>
        </a:p>
      </dgm:t>
    </dgm:pt>
    <dgm:pt modelId="{725C9198-F4C1-45DB-8C93-377A070FB458}" type="pres">
      <dgm:prSet presAssocID="{ADB13048-EE45-4C94-996E-EF9439B5CEE0}" presName="vSp" presStyleCnt="0"/>
      <dgm:spPr/>
    </dgm:pt>
    <dgm:pt modelId="{E673EF8F-3F00-4CCE-B05C-4B7F9D5BAD55}" type="pres">
      <dgm:prSet presAssocID="{A9EF75D2-4FC1-4650-8309-0B2028AEC996}" presName="horFlow" presStyleCnt="0"/>
      <dgm:spPr/>
    </dgm:pt>
    <dgm:pt modelId="{FC550008-D73F-402C-9526-06221C63DEE3}" type="pres">
      <dgm:prSet presAssocID="{A9EF75D2-4FC1-4650-8309-0B2028AEC996}" presName="bigChev" presStyleLbl="node1" presStyleIdx="1" presStyleCnt="3" custLinFactX="-20960" custLinFactNeighborX="-100000"/>
      <dgm:spPr/>
      <dgm:t>
        <a:bodyPr/>
        <a:lstStyle/>
        <a:p>
          <a:endParaRPr lang="en-US"/>
        </a:p>
      </dgm:t>
    </dgm:pt>
    <dgm:pt modelId="{F2CBC9B5-CC37-4107-80A1-9E165D3A42D1}" type="pres">
      <dgm:prSet presAssocID="{D91A9B4C-CD78-4FE9-9B68-E5DA4A472558}" presName="parTrans" presStyleCnt="0"/>
      <dgm:spPr/>
    </dgm:pt>
    <dgm:pt modelId="{E527C273-9093-49EA-9357-9F8F34A422AD}" type="pres">
      <dgm:prSet presAssocID="{56D3091B-DC97-4287-BED1-FDCA9CC0C59D}" presName="node" presStyleLbl="alignAccFollowNode1" presStyleIdx="1" presStyleCnt="3">
        <dgm:presLayoutVars>
          <dgm:bulletEnabled val="1"/>
        </dgm:presLayoutVars>
      </dgm:prSet>
      <dgm:spPr/>
      <dgm:t>
        <a:bodyPr/>
        <a:lstStyle/>
        <a:p>
          <a:endParaRPr lang="en-US"/>
        </a:p>
      </dgm:t>
    </dgm:pt>
    <dgm:pt modelId="{3A62D096-3645-4313-B2D6-CB434EE354A7}" type="pres">
      <dgm:prSet presAssocID="{A9EF75D2-4FC1-4650-8309-0B2028AEC996}" presName="vSp" presStyleCnt="0"/>
      <dgm:spPr/>
    </dgm:pt>
    <dgm:pt modelId="{52E6376F-CBE3-4E66-84D7-55046D5194EF}" type="pres">
      <dgm:prSet presAssocID="{DD56539C-324D-4BE5-AA30-7A8E91D3A89C}" presName="horFlow" presStyleCnt="0"/>
      <dgm:spPr/>
    </dgm:pt>
    <dgm:pt modelId="{666BFD3C-CCF0-43BC-9DEC-3AC2A49DBD8F}" type="pres">
      <dgm:prSet presAssocID="{DD56539C-324D-4BE5-AA30-7A8E91D3A89C}" presName="bigChev" presStyleLbl="node1" presStyleIdx="2" presStyleCnt="3"/>
      <dgm:spPr/>
      <dgm:t>
        <a:bodyPr/>
        <a:lstStyle/>
        <a:p>
          <a:endParaRPr lang="en-US"/>
        </a:p>
      </dgm:t>
    </dgm:pt>
    <dgm:pt modelId="{99745AFB-713C-4A3A-A847-E9C6A2F8B4E4}" type="pres">
      <dgm:prSet presAssocID="{22985520-12FB-462E-8EE2-27A5145F0E43}" presName="parTrans" presStyleCnt="0"/>
      <dgm:spPr/>
    </dgm:pt>
    <dgm:pt modelId="{D3ABEBC9-AC42-445F-8412-5D7B081A69DB}" type="pres">
      <dgm:prSet presAssocID="{1A8C0658-D884-4B45-91AC-6F7DBA7F8A84}" presName="node" presStyleLbl="alignAccFollowNode1" presStyleIdx="2" presStyleCnt="3">
        <dgm:presLayoutVars>
          <dgm:bulletEnabled val="1"/>
        </dgm:presLayoutVars>
      </dgm:prSet>
      <dgm:spPr/>
      <dgm:t>
        <a:bodyPr/>
        <a:lstStyle/>
        <a:p>
          <a:endParaRPr lang="en-US"/>
        </a:p>
      </dgm:t>
    </dgm:pt>
  </dgm:ptLst>
  <dgm:cxnLst>
    <dgm:cxn modelId="{DED0B5E7-E7CC-432F-BD30-4434934E7BFA}" type="presOf" srcId="{1A8C0658-D884-4B45-91AC-6F7DBA7F8A84}" destId="{D3ABEBC9-AC42-445F-8412-5D7B081A69DB}" srcOrd="0" destOrd="0" presId="urn:microsoft.com/office/officeart/2005/8/layout/lProcess3"/>
    <dgm:cxn modelId="{EF85601A-A501-4A57-BFC2-43FF923853BF}" type="presOf" srcId="{724B45A6-3DAE-4DAF-916B-5ABDF44A3BAF}" destId="{33D66C9F-26D1-4FE0-B572-5AF05F1432B2}" srcOrd="0" destOrd="0" presId="urn:microsoft.com/office/officeart/2005/8/layout/lProcess3"/>
    <dgm:cxn modelId="{0A01852D-B870-4DAD-A861-10D895560035}" srcId="{A9EF75D2-4FC1-4650-8309-0B2028AEC996}" destId="{56D3091B-DC97-4287-BED1-FDCA9CC0C59D}" srcOrd="0" destOrd="0" parTransId="{D91A9B4C-CD78-4FE9-9B68-E5DA4A472558}" sibTransId="{FFE85603-331A-4DE8-B467-B3C452D2AF83}"/>
    <dgm:cxn modelId="{73FC56DB-0B5F-4F62-9ED3-C3F7618CBAE1}" type="presOf" srcId="{DD56539C-324D-4BE5-AA30-7A8E91D3A89C}" destId="{666BFD3C-CCF0-43BC-9DEC-3AC2A49DBD8F}" srcOrd="0" destOrd="0" presId="urn:microsoft.com/office/officeart/2005/8/layout/lProcess3"/>
    <dgm:cxn modelId="{7352FCC8-C91F-4033-A6CA-E84D357F808F}" srcId="{ADB13048-EE45-4C94-996E-EF9439B5CEE0}" destId="{724B45A6-3DAE-4DAF-916B-5ABDF44A3BAF}" srcOrd="0" destOrd="0" parTransId="{E293A05C-D777-4C73-A7D7-3BC741465398}" sibTransId="{10684C0A-07C9-4E58-B189-18AADED94995}"/>
    <dgm:cxn modelId="{3E11379F-F6B7-4670-9A9B-E5450FF3E27E}" type="presOf" srcId="{35D521B2-B1AC-4DA0-A02C-A2FCE912969F}" destId="{D2F8BCDA-1EFE-44F4-AB95-61C57F1598A4}" srcOrd="0" destOrd="0" presId="urn:microsoft.com/office/officeart/2005/8/layout/lProcess3"/>
    <dgm:cxn modelId="{8148C620-144F-4F5C-AB3E-DF67FC70886D}" type="presOf" srcId="{A9EF75D2-4FC1-4650-8309-0B2028AEC996}" destId="{FC550008-D73F-402C-9526-06221C63DEE3}" srcOrd="0" destOrd="0" presId="urn:microsoft.com/office/officeart/2005/8/layout/lProcess3"/>
    <dgm:cxn modelId="{F78B0670-4117-40AD-B325-3D81004FBAC5}" type="presOf" srcId="{ADB13048-EE45-4C94-996E-EF9439B5CEE0}" destId="{3C24EDD9-A589-4DF1-9078-36060A484EBE}" srcOrd="0" destOrd="0" presId="urn:microsoft.com/office/officeart/2005/8/layout/lProcess3"/>
    <dgm:cxn modelId="{07B5E114-76C2-43E2-BECD-43ED8A7C1E8B}" srcId="{35D521B2-B1AC-4DA0-A02C-A2FCE912969F}" destId="{A9EF75D2-4FC1-4650-8309-0B2028AEC996}" srcOrd="1" destOrd="0" parTransId="{E71EC403-8737-4AE3-853E-1E1313D837F8}" sibTransId="{16DA2859-C885-4345-B65A-6AB089FB969C}"/>
    <dgm:cxn modelId="{CC9871F2-DF20-498A-947A-350D45D9CE2F}" srcId="{35D521B2-B1AC-4DA0-A02C-A2FCE912969F}" destId="{ADB13048-EE45-4C94-996E-EF9439B5CEE0}" srcOrd="0" destOrd="0" parTransId="{B6EE46F2-83A6-4A35-8B66-3C661C98A6F1}" sibTransId="{449E6AD0-8463-450A-BB23-BDDCD7A4584F}"/>
    <dgm:cxn modelId="{E02BB4A1-3658-4FCF-880B-C8DB744B9722}" srcId="{35D521B2-B1AC-4DA0-A02C-A2FCE912969F}" destId="{DD56539C-324D-4BE5-AA30-7A8E91D3A89C}" srcOrd="2" destOrd="0" parTransId="{DD16473A-3671-4CB3-90AC-0F6E3C3E95AF}" sibTransId="{8C957866-43C9-4662-BE29-603C193DB016}"/>
    <dgm:cxn modelId="{6C6625D8-5772-4D5F-8832-07ABD1A85368}" type="presOf" srcId="{56D3091B-DC97-4287-BED1-FDCA9CC0C59D}" destId="{E527C273-9093-49EA-9357-9F8F34A422AD}" srcOrd="0" destOrd="0" presId="urn:microsoft.com/office/officeart/2005/8/layout/lProcess3"/>
    <dgm:cxn modelId="{C5B822A7-3BA8-400D-943C-4624B90A6C29}" srcId="{DD56539C-324D-4BE5-AA30-7A8E91D3A89C}" destId="{1A8C0658-D884-4B45-91AC-6F7DBA7F8A84}" srcOrd="0" destOrd="0" parTransId="{22985520-12FB-462E-8EE2-27A5145F0E43}" sibTransId="{FA554E9C-00D3-402D-84B6-7F03B13EF2D7}"/>
    <dgm:cxn modelId="{3480FF43-130C-44B8-9C68-FDB06DBCBA83}" type="presParOf" srcId="{D2F8BCDA-1EFE-44F4-AB95-61C57F1598A4}" destId="{DDAC1A1B-6500-445C-87F9-32C5246A5371}" srcOrd="0" destOrd="0" presId="urn:microsoft.com/office/officeart/2005/8/layout/lProcess3"/>
    <dgm:cxn modelId="{72FD0703-AE73-466D-B849-DB037E7C066E}" type="presParOf" srcId="{DDAC1A1B-6500-445C-87F9-32C5246A5371}" destId="{3C24EDD9-A589-4DF1-9078-36060A484EBE}" srcOrd="0" destOrd="0" presId="urn:microsoft.com/office/officeart/2005/8/layout/lProcess3"/>
    <dgm:cxn modelId="{B9B31FB6-B635-4FDE-AF4E-3AB9878251E3}" type="presParOf" srcId="{DDAC1A1B-6500-445C-87F9-32C5246A5371}" destId="{BAA9B5AE-B2C7-4F4A-B6B7-1B0220888ED8}" srcOrd="1" destOrd="0" presId="urn:microsoft.com/office/officeart/2005/8/layout/lProcess3"/>
    <dgm:cxn modelId="{760EF090-5B64-4049-8A0D-931F916FCA6C}" type="presParOf" srcId="{DDAC1A1B-6500-445C-87F9-32C5246A5371}" destId="{33D66C9F-26D1-4FE0-B572-5AF05F1432B2}" srcOrd="2" destOrd="0" presId="urn:microsoft.com/office/officeart/2005/8/layout/lProcess3"/>
    <dgm:cxn modelId="{C045FB66-0700-49EE-8214-7A99B0E5B3AC}" type="presParOf" srcId="{D2F8BCDA-1EFE-44F4-AB95-61C57F1598A4}" destId="{725C9198-F4C1-45DB-8C93-377A070FB458}" srcOrd="1" destOrd="0" presId="urn:microsoft.com/office/officeart/2005/8/layout/lProcess3"/>
    <dgm:cxn modelId="{594FA20B-B3C8-486C-BED1-57C8158FC62B}" type="presParOf" srcId="{D2F8BCDA-1EFE-44F4-AB95-61C57F1598A4}" destId="{E673EF8F-3F00-4CCE-B05C-4B7F9D5BAD55}" srcOrd="2" destOrd="0" presId="urn:microsoft.com/office/officeart/2005/8/layout/lProcess3"/>
    <dgm:cxn modelId="{04F1A0E9-F048-4CB5-B779-F7FFB831A0C7}" type="presParOf" srcId="{E673EF8F-3F00-4CCE-B05C-4B7F9D5BAD55}" destId="{FC550008-D73F-402C-9526-06221C63DEE3}" srcOrd="0" destOrd="0" presId="urn:microsoft.com/office/officeart/2005/8/layout/lProcess3"/>
    <dgm:cxn modelId="{77C5C946-C69E-4DBC-A57E-6D23C3264BCA}" type="presParOf" srcId="{E673EF8F-3F00-4CCE-B05C-4B7F9D5BAD55}" destId="{F2CBC9B5-CC37-4107-80A1-9E165D3A42D1}" srcOrd="1" destOrd="0" presId="urn:microsoft.com/office/officeart/2005/8/layout/lProcess3"/>
    <dgm:cxn modelId="{361C15CE-2DF2-4539-942A-D9365811F2F4}" type="presParOf" srcId="{E673EF8F-3F00-4CCE-B05C-4B7F9D5BAD55}" destId="{E527C273-9093-49EA-9357-9F8F34A422AD}" srcOrd="2" destOrd="0" presId="urn:microsoft.com/office/officeart/2005/8/layout/lProcess3"/>
    <dgm:cxn modelId="{BB27E2D2-C94E-44C1-BCD5-215D4EF31DAE}" type="presParOf" srcId="{D2F8BCDA-1EFE-44F4-AB95-61C57F1598A4}" destId="{3A62D096-3645-4313-B2D6-CB434EE354A7}" srcOrd="3" destOrd="0" presId="urn:microsoft.com/office/officeart/2005/8/layout/lProcess3"/>
    <dgm:cxn modelId="{E76241BA-748B-4EFB-8967-D2A813B1EB96}" type="presParOf" srcId="{D2F8BCDA-1EFE-44F4-AB95-61C57F1598A4}" destId="{52E6376F-CBE3-4E66-84D7-55046D5194EF}" srcOrd="4" destOrd="0" presId="urn:microsoft.com/office/officeart/2005/8/layout/lProcess3"/>
    <dgm:cxn modelId="{242D2D4A-FC52-4DF5-B12A-7F3114182C44}" type="presParOf" srcId="{52E6376F-CBE3-4E66-84D7-55046D5194EF}" destId="{666BFD3C-CCF0-43BC-9DEC-3AC2A49DBD8F}" srcOrd="0" destOrd="0" presId="urn:microsoft.com/office/officeart/2005/8/layout/lProcess3"/>
    <dgm:cxn modelId="{39E6D8FF-2210-4714-99DB-B7297372F9BE}" type="presParOf" srcId="{52E6376F-CBE3-4E66-84D7-55046D5194EF}" destId="{99745AFB-713C-4A3A-A847-E9C6A2F8B4E4}" srcOrd="1" destOrd="0" presId="urn:microsoft.com/office/officeart/2005/8/layout/lProcess3"/>
    <dgm:cxn modelId="{D87D2C8F-68B5-413D-B8C7-923CCD37FA4D}" type="presParOf" srcId="{52E6376F-CBE3-4E66-84D7-55046D5194EF}" destId="{D3ABEBC9-AC42-445F-8412-5D7B081A69DB}" srcOrd="2"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52BDD9-D67F-47C7-99D9-3331CCA90594}" type="doc">
      <dgm:prSet loTypeId="urn:microsoft.com/office/officeart/2005/8/layout/hList1" loCatId="list" qsTypeId="urn:microsoft.com/office/officeart/2005/8/quickstyle/3d3" qsCatId="3D" csTypeId="urn:microsoft.com/office/officeart/2005/8/colors/colorful5" csCatId="colorful" phldr="1"/>
      <dgm:spPr/>
      <dgm:t>
        <a:bodyPr/>
        <a:lstStyle/>
        <a:p>
          <a:endParaRPr lang="en-US"/>
        </a:p>
      </dgm:t>
    </dgm:pt>
    <dgm:pt modelId="{2105926C-CF80-4581-A40E-F0BAD2B00C85}">
      <dgm:prSet phldrT="[Texto]" custT="1"/>
      <dgm:spPr/>
      <dgm:t>
        <a:bodyPr/>
        <a:lstStyle/>
        <a:p>
          <a:r>
            <a:rPr lang="es-EC" sz="2800" dirty="0" smtClean="0">
              <a:latin typeface="Times New Roman" panose="02020603050405020304" pitchFamily="18" charset="0"/>
              <a:cs typeface="Times New Roman" panose="02020603050405020304" pitchFamily="18" charset="0"/>
            </a:rPr>
            <a:t>Hipótesis</a:t>
          </a:r>
          <a:endParaRPr lang="en-US" sz="2800" dirty="0"/>
        </a:p>
      </dgm:t>
    </dgm:pt>
    <dgm:pt modelId="{E00D1649-D39E-4F26-9F53-87F10725C391}" type="parTrans" cxnId="{62DBCA0A-5493-4D24-B9ED-6A2F994E4F5E}">
      <dgm:prSet/>
      <dgm:spPr/>
      <dgm:t>
        <a:bodyPr/>
        <a:lstStyle/>
        <a:p>
          <a:endParaRPr lang="en-US" sz="2800"/>
        </a:p>
      </dgm:t>
    </dgm:pt>
    <dgm:pt modelId="{7DFB7535-CE4E-4826-B8B4-8FB30D2168D1}" type="sibTrans" cxnId="{62DBCA0A-5493-4D24-B9ED-6A2F994E4F5E}">
      <dgm:prSet/>
      <dgm:spPr/>
      <dgm:t>
        <a:bodyPr/>
        <a:lstStyle/>
        <a:p>
          <a:endParaRPr lang="en-US" sz="2800"/>
        </a:p>
      </dgm:t>
    </dgm:pt>
    <dgm:pt modelId="{9C368159-BA60-4268-80D0-81F3E7F72CE7}">
      <dgm:prSet phldrT="[Texto]" custT="1"/>
      <dgm:spPr/>
      <dgm:t>
        <a:bodyPr/>
        <a:lstStyle/>
        <a:p>
          <a:r>
            <a:rPr lang="es-EC" sz="2800" dirty="0" smtClean="0">
              <a:latin typeface="Times New Roman" panose="02020603050405020304" pitchFamily="18" charset="0"/>
              <a:cs typeface="Times New Roman" panose="02020603050405020304" pitchFamily="18" charset="0"/>
            </a:rPr>
            <a:t>El rotor es rígido</a:t>
          </a:r>
          <a:endParaRPr lang="en-US" sz="2800" dirty="0"/>
        </a:p>
      </dgm:t>
    </dgm:pt>
    <dgm:pt modelId="{3C306ECD-AC00-47EB-B1AE-C57A16DEE3E7}" type="parTrans" cxnId="{623CF9BF-B3C5-41C7-A1E2-0E1389BD716E}">
      <dgm:prSet/>
      <dgm:spPr/>
      <dgm:t>
        <a:bodyPr/>
        <a:lstStyle/>
        <a:p>
          <a:endParaRPr lang="en-US" sz="2800"/>
        </a:p>
      </dgm:t>
    </dgm:pt>
    <dgm:pt modelId="{88E3D67C-2B9A-4CF6-8B74-571CB69B6D03}" type="sibTrans" cxnId="{623CF9BF-B3C5-41C7-A1E2-0E1389BD716E}">
      <dgm:prSet/>
      <dgm:spPr/>
      <dgm:t>
        <a:bodyPr/>
        <a:lstStyle/>
        <a:p>
          <a:endParaRPr lang="en-US" sz="2800"/>
        </a:p>
      </dgm:t>
    </dgm:pt>
    <dgm:pt modelId="{B70D8336-AE98-4C76-A9EA-9607E8C7CC3B}">
      <dgm:prSet phldrT="[Texto]" custT="1"/>
      <dgm:spPr/>
      <dgm:t>
        <a:bodyPr/>
        <a:lstStyle/>
        <a:p>
          <a:r>
            <a:rPr lang="es-EC" sz="2800" dirty="0" smtClean="0">
              <a:latin typeface="Times New Roman" panose="02020603050405020304" pitchFamily="18" charset="0"/>
              <a:cs typeface="Times New Roman" panose="02020603050405020304" pitchFamily="18" charset="0"/>
            </a:rPr>
            <a:t>Las amplitudes y los ángulos son similares</a:t>
          </a:r>
          <a:endParaRPr lang="en-US" sz="2800" dirty="0"/>
        </a:p>
      </dgm:t>
    </dgm:pt>
    <dgm:pt modelId="{79081B13-3FF2-45B8-B674-EC8CA65299BC}" type="parTrans" cxnId="{F24F7B7C-8049-44D5-9596-9C335B3FD4EF}">
      <dgm:prSet/>
      <dgm:spPr/>
      <dgm:t>
        <a:bodyPr/>
        <a:lstStyle/>
        <a:p>
          <a:endParaRPr lang="en-US" sz="2800"/>
        </a:p>
      </dgm:t>
    </dgm:pt>
    <dgm:pt modelId="{795E9B89-027B-47C0-A3A1-D9ED2CC3B13B}" type="sibTrans" cxnId="{F24F7B7C-8049-44D5-9596-9C335B3FD4EF}">
      <dgm:prSet/>
      <dgm:spPr/>
      <dgm:t>
        <a:bodyPr/>
        <a:lstStyle/>
        <a:p>
          <a:endParaRPr lang="en-US" sz="2800"/>
        </a:p>
      </dgm:t>
    </dgm:pt>
    <dgm:pt modelId="{144DFEF8-0F5F-4FAD-A26D-243F2AEB5FAF}">
      <dgm:prSet phldrT="[Texto]" custT="1"/>
      <dgm:spPr/>
      <dgm:t>
        <a:bodyPr/>
        <a:lstStyle/>
        <a:p>
          <a:r>
            <a:rPr lang="es-EC" sz="2800" dirty="0" smtClean="0">
              <a:latin typeface="Times New Roman" panose="02020603050405020304" pitchFamily="18" charset="0"/>
              <a:cs typeface="Times New Roman" panose="02020603050405020304" pitchFamily="18" charset="0"/>
            </a:rPr>
            <a:t>Suposiciones</a:t>
          </a:r>
          <a:endParaRPr lang="en-US" sz="2800" dirty="0"/>
        </a:p>
      </dgm:t>
    </dgm:pt>
    <dgm:pt modelId="{E0697C13-2EC1-4150-8B02-233E12826B1B}" type="parTrans" cxnId="{F7A7D481-0B00-4085-B194-9A893DFC6D87}">
      <dgm:prSet/>
      <dgm:spPr/>
      <dgm:t>
        <a:bodyPr/>
        <a:lstStyle/>
        <a:p>
          <a:endParaRPr lang="en-US" sz="2800"/>
        </a:p>
      </dgm:t>
    </dgm:pt>
    <dgm:pt modelId="{EB247E64-6A29-4864-A4F8-1C031B2FB935}" type="sibTrans" cxnId="{F7A7D481-0B00-4085-B194-9A893DFC6D87}">
      <dgm:prSet/>
      <dgm:spPr/>
      <dgm:t>
        <a:bodyPr/>
        <a:lstStyle/>
        <a:p>
          <a:endParaRPr lang="en-US" sz="2800"/>
        </a:p>
      </dgm:t>
    </dgm:pt>
    <dgm:pt modelId="{37B5827C-43B4-401D-A31B-50F6DAB4BAED}">
      <dgm:prSet phldrT="[Texto]" custT="1"/>
      <dgm:spPr/>
      <dgm:t>
        <a:bodyPr/>
        <a:lstStyle/>
        <a:p>
          <a:r>
            <a:rPr lang="es-EC" sz="2800" dirty="0" smtClean="0">
              <a:latin typeface="Times New Roman" panose="02020603050405020304" pitchFamily="18" charset="0"/>
              <a:cs typeface="Times New Roman" panose="02020603050405020304" pitchFamily="18" charset="0"/>
            </a:rPr>
            <a:t>La amplitud en los apoyos es proporcional a la masa del desbalance</a:t>
          </a:r>
          <a:endParaRPr lang="en-US" sz="2800" dirty="0"/>
        </a:p>
      </dgm:t>
    </dgm:pt>
    <dgm:pt modelId="{295D906C-2DE8-4FCF-BEEF-205FF196EC6C}" type="parTrans" cxnId="{BA6B9080-A1EA-4C0F-8C45-26CF87C81802}">
      <dgm:prSet/>
      <dgm:spPr/>
      <dgm:t>
        <a:bodyPr/>
        <a:lstStyle/>
        <a:p>
          <a:endParaRPr lang="en-US" sz="2800"/>
        </a:p>
      </dgm:t>
    </dgm:pt>
    <dgm:pt modelId="{D08B4834-A351-41E3-AF58-675FBB9836A2}" type="sibTrans" cxnId="{BA6B9080-A1EA-4C0F-8C45-26CF87C81802}">
      <dgm:prSet/>
      <dgm:spPr/>
      <dgm:t>
        <a:bodyPr/>
        <a:lstStyle/>
        <a:p>
          <a:endParaRPr lang="en-US" sz="2800"/>
        </a:p>
      </dgm:t>
    </dgm:pt>
    <dgm:pt modelId="{CC3CE3F5-AF2F-4CC7-A6F3-5BC7A31FCF55}">
      <dgm:prSet phldrT="[Texto]" custT="1"/>
      <dgm:spPr/>
      <dgm:t>
        <a:bodyPr/>
        <a:lstStyle/>
        <a:p>
          <a:r>
            <a:rPr lang="es-EC" sz="2800" dirty="0" smtClean="0">
              <a:latin typeface="Times New Roman" panose="02020603050405020304" pitchFamily="18" charset="0"/>
              <a:cs typeface="Times New Roman" panose="02020603050405020304" pitchFamily="18" charset="0"/>
            </a:rPr>
            <a:t>El desfase entre la señal de vibración y la señal de referencia es constante</a:t>
          </a:r>
          <a:endParaRPr lang="en-US" sz="2800" dirty="0"/>
        </a:p>
      </dgm:t>
    </dgm:pt>
    <dgm:pt modelId="{59D2F695-3E97-43E4-8076-63AAF6D47CA9}" type="parTrans" cxnId="{2AC33A59-7715-4668-AAF7-D3FE718DFA2B}">
      <dgm:prSet/>
      <dgm:spPr/>
      <dgm:t>
        <a:bodyPr/>
        <a:lstStyle/>
        <a:p>
          <a:endParaRPr lang="en-US" sz="2800"/>
        </a:p>
      </dgm:t>
    </dgm:pt>
    <dgm:pt modelId="{E0F53398-589F-454E-895F-7F6A3441699C}" type="sibTrans" cxnId="{2AC33A59-7715-4668-AAF7-D3FE718DFA2B}">
      <dgm:prSet/>
      <dgm:spPr/>
      <dgm:t>
        <a:bodyPr/>
        <a:lstStyle/>
        <a:p>
          <a:endParaRPr lang="en-US" sz="2800"/>
        </a:p>
      </dgm:t>
    </dgm:pt>
    <dgm:pt modelId="{C8DCB8E2-A7EE-4B2A-917B-9B9E9DF01E34}" type="pres">
      <dgm:prSet presAssocID="{2152BDD9-D67F-47C7-99D9-3331CCA90594}" presName="Name0" presStyleCnt="0">
        <dgm:presLayoutVars>
          <dgm:dir/>
          <dgm:animLvl val="lvl"/>
          <dgm:resizeHandles val="exact"/>
        </dgm:presLayoutVars>
      </dgm:prSet>
      <dgm:spPr/>
      <dgm:t>
        <a:bodyPr/>
        <a:lstStyle/>
        <a:p>
          <a:endParaRPr lang="en-US"/>
        </a:p>
      </dgm:t>
    </dgm:pt>
    <dgm:pt modelId="{35963715-D115-4706-B2B9-C8DA637E6781}" type="pres">
      <dgm:prSet presAssocID="{2105926C-CF80-4581-A40E-F0BAD2B00C85}" presName="composite" presStyleCnt="0"/>
      <dgm:spPr/>
      <dgm:t>
        <a:bodyPr/>
        <a:lstStyle/>
        <a:p>
          <a:endParaRPr lang="en-US"/>
        </a:p>
      </dgm:t>
    </dgm:pt>
    <dgm:pt modelId="{E0540ACB-0D21-4E00-BE8D-53BE782E76E4}" type="pres">
      <dgm:prSet presAssocID="{2105926C-CF80-4581-A40E-F0BAD2B00C85}" presName="parTx" presStyleLbl="alignNode1" presStyleIdx="0" presStyleCnt="2" custScaleX="66926">
        <dgm:presLayoutVars>
          <dgm:chMax val="0"/>
          <dgm:chPref val="0"/>
          <dgm:bulletEnabled val="1"/>
        </dgm:presLayoutVars>
      </dgm:prSet>
      <dgm:spPr/>
      <dgm:t>
        <a:bodyPr/>
        <a:lstStyle/>
        <a:p>
          <a:endParaRPr lang="en-US"/>
        </a:p>
      </dgm:t>
    </dgm:pt>
    <dgm:pt modelId="{78E3C4B2-1A4F-42A5-BA1E-859AFCD18982}" type="pres">
      <dgm:prSet presAssocID="{2105926C-CF80-4581-A40E-F0BAD2B00C85}" presName="desTx" presStyleLbl="alignAccFollowNode1" presStyleIdx="0" presStyleCnt="2" custScaleX="66383">
        <dgm:presLayoutVars>
          <dgm:bulletEnabled val="1"/>
        </dgm:presLayoutVars>
      </dgm:prSet>
      <dgm:spPr/>
      <dgm:t>
        <a:bodyPr/>
        <a:lstStyle/>
        <a:p>
          <a:endParaRPr lang="en-US"/>
        </a:p>
      </dgm:t>
    </dgm:pt>
    <dgm:pt modelId="{5B6657E5-4588-44A7-9AE3-3EEB8706A23E}" type="pres">
      <dgm:prSet presAssocID="{7DFB7535-CE4E-4826-B8B4-8FB30D2168D1}" presName="space" presStyleCnt="0"/>
      <dgm:spPr/>
      <dgm:t>
        <a:bodyPr/>
        <a:lstStyle/>
        <a:p>
          <a:endParaRPr lang="en-US"/>
        </a:p>
      </dgm:t>
    </dgm:pt>
    <dgm:pt modelId="{AA26A643-6D68-4185-ACB8-BA55D9942750}" type="pres">
      <dgm:prSet presAssocID="{144DFEF8-0F5F-4FAD-A26D-243F2AEB5FAF}" presName="composite" presStyleCnt="0"/>
      <dgm:spPr/>
      <dgm:t>
        <a:bodyPr/>
        <a:lstStyle/>
        <a:p>
          <a:endParaRPr lang="en-US"/>
        </a:p>
      </dgm:t>
    </dgm:pt>
    <dgm:pt modelId="{9764554E-09DE-4283-A64F-FB51482BFBA5}" type="pres">
      <dgm:prSet presAssocID="{144DFEF8-0F5F-4FAD-A26D-243F2AEB5FAF}" presName="parTx" presStyleLbl="alignNode1" presStyleIdx="1" presStyleCnt="2" custLinFactNeighborX="-9976">
        <dgm:presLayoutVars>
          <dgm:chMax val="0"/>
          <dgm:chPref val="0"/>
          <dgm:bulletEnabled val="1"/>
        </dgm:presLayoutVars>
      </dgm:prSet>
      <dgm:spPr/>
      <dgm:t>
        <a:bodyPr/>
        <a:lstStyle/>
        <a:p>
          <a:endParaRPr lang="en-US"/>
        </a:p>
      </dgm:t>
    </dgm:pt>
    <dgm:pt modelId="{782E8CBE-C385-4526-86FE-D9193BD21E7E}" type="pres">
      <dgm:prSet presAssocID="{144DFEF8-0F5F-4FAD-A26D-243F2AEB5FAF}" presName="desTx" presStyleLbl="alignAccFollowNode1" presStyleIdx="1" presStyleCnt="2" custLinFactNeighborX="-9976">
        <dgm:presLayoutVars>
          <dgm:bulletEnabled val="1"/>
        </dgm:presLayoutVars>
      </dgm:prSet>
      <dgm:spPr/>
      <dgm:t>
        <a:bodyPr/>
        <a:lstStyle/>
        <a:p>
          <a:endParaRPr lang="en-US"/>
        </a:p>
      </dgm:t>
    </dgm:pt>
  </dgm:ptLst>
  <dgm:cxnLst>
    <dgm:cxn modelId="{794479FE-ADB7-4870-BCE9-951C95EFD0DA}" type="presOf" srcId="{9C368159-BA60-4268-80D0-81F3E7F72CE7}" destId="{78E3C4B2-1A4F-42A5-BA1E-859AFCD18982}" srcOrd="0" destOrd="0" presId="urn:microsoft.com/office/officeart/2005/8/layout/hList1"/>
    <dgm:cxn modelId="{43DF11CA-E234-4841-BB7D-BE340E2D7B40}" type="presOf" srcId="{2105926C-CF80-4581-A40E-F0BAD2B00C85}" destId="{E0540ACB-0D21-4E00-BE8D-53BE782E76E4}" srcOrd="0" destOrd="0" presId="urn:microsoft.com/office/officeart/2005/8/layout/hList1"/>
    <dgm:cxn modelId="{623CF9BF-B3C5-41C7-A1E2-0E1389BD716E}" srcId="{2105926C-CF80-4581-A40E-F0BAD2B00C85}" destId="{9C368159-BA60-4268-80D0-81F3E7F72CE7}" srcOrd="0" destOrd="0" parTransId="{3C306ECD-AC00-47EB-B1AE-C57A16DEE3E7}" sibTransId="{88E3D67C-2B9A-4CF6-8B74-571CB69B6D03}"/>
    <dgm:cxn modelId="{78733CA1-A5A2-4FCF-B043-AEF0BD89965B}" type="presOf" srcId="{CC3CE3F5-AF2F-4CC7-A6F3-5BC7A31FCF55}" destId="{782E8CBE-C385-4526-86FE-D9193BD21E7E}" srcOrd="0" destOrd="1" presId="urn:microsoft.com/office/officeart/2005/8/layout/hList1"/>
    <dgm:cxn modelId="{F93DCDC4-4578-4305-8B3C-810DAD4D3BD1}" type="presOf" srcId="{2152BDD9-D67F-47C7-99D9-3331CCA90594}" destId="{C8DCB8E2-A7EE-4B2A-917B-9B9E9DF01E34}" srcOrd="0" destOrd="0" presId="urn:microsoft.com/office/officeart/2005/8/layout/hList1"/>
    <dgm:cxn modelId="{090A38A3-72A6-4DEA-AA34-CB6DF29198FA}" type="presOf" srcId="{B70D8336-AE98-4C76-A9EA-9607E8C7CC3B}" destId="{78E3C4B2-1A4F-42A5-BA1E-859AFCD18982}" srcOrd="0" destOrd="1" presId="urn:microsoft.com/office/officeart/2005/8/layout/hList1"/>
    <dgm:cxn modelId="{F24F7B7C-8049-44D5-9596-9C335B3FD4EF}" srcId="{2105926C-CF80-4581-A40E-F0BAD2B00C85}" destId="{B70D8336-AE98-4C76-A9EA-9607E8C7CC3B}" srcOrd="1" destOrd="0" parTransId="{79081B13-3FF2-45B8-B674-EC8CA65299BC}" sibTransId="{795E9B89-027B-47C0-A3A1-D9ED2CC3B13B}"/>
    <dgm:cxn modelId="{8C538D13-A122-4EA8-9641-A5F3A1B117F0}" type="presOf" srcId="{37B5827C-43B4-401D-A31B-50F6DAB4BAED}" destId="{782E8CBE-C385-4526-86FE-D9193BD21E7E}" srcOrd="0" destOrd="0" presId="urn:microsoft.com/office/officeart/2005/8/layout/hList1"/>
    <dgm:cxn modelId="{BA6B9080-A1EA-4C0F-8C45-26CF87C81802}" srcId="{144DFEF8-0F5F-4FAD-A26D-243F2AEB5FAF}" destId="{37B5827C-43B4-401D-A31B-50F6DAB4BAED}" srcOrd="0" destOrd="0" parTransId="{295D906C-2DE8-4FCF-BEEF-205FF196EC6C}" sibTransId="{D08B4834-A351-41E3-AF58-675FBB9836A2}"/>
    <dgm:cxn modelId="{2AC33A59-7715-4668-AAF7-D3FE718DFA2B}" srcId="{144DFEF8-0F5F-4FAD-A26D-243F2AEB5FAF}" destId="{CC3CE3F5-AF2F-4CC7-A6F3-5BC7A31FCF55}" srcOrd="1" destOrd="0" parTransId="{59D2F695-3E97-43E4-8076-63AAF6D47CA9}" sibTransId="{E0F53398-589F-454E-895F-7F6A3441699C}"/>
    <dgm:cxn modelId="{F7A7D481-0B00-4085-B194-9A893DFC6D87}" srcId="{2152BDD9-D67F-47C7-99D9-3331CCA90594}" destId="{144DFEF8-0F5F-4FAD-A26D-243F2AEB5FAF}" srcOrd="1" destOrd="0" parTransId="{E0697C13-2EC1-4150-8B02-233E12826B1B}" sibTransId="{EB247E64-6A29-4864-A4F8-1C031B2FB935}"/>
    <dgm:cxn modelId="{5CF03D0F-ED6C-414F-86A2-AAEFF60D22B2}" type="presOf" srcId="{144DFEF8-0F5F-4FAD-A26D-243F2AEB5FAF}" destId="{9764554E-09DE-4283-A64F-FB51482BFBA5}" srcOrd="0" destOrd="0" presId="urn:microsoft.com/office/officeart/2005/8/layout/hList1"/>
    <dgm:cxn modelId="{62DBCA0A-5493-4D24-B9ED-6A2F994E4F5E}" srcId="{2152BDD9-D67F-47C7-99D9-3331CCA90594}" destId="{2105926C-CF80-4581-A40E-F0BAD2B00C85}" srcOrd="0" destOrd="0" parTransId="{E00D1649-D39E-4F26-9F53-87F10725C391}" sibTransId="{7DFB7535-CE4E-4826-B8B4-8FB30D2168D1}"/>
    <dgm:cxn modelId="{72B73E42-C9A6-4823-9DAB-344BF3B2280A}" type="presParOf" srcId="{C8DCB8E2-A7EE-4B2A-917B-9B9E9DF01E34}" destId="{35963715-D115-4706-B2B9-C8DA637E6781}" srcOrd="0" destOrd="0" presId="urn:microsoft.com/office/officeart/2005/8/layout/hList1"/>
    <dgm:cxn modelId="{4ECE36A9-AAFF-49C8-8B5C-A1864B6265A0}" type="presParOf" srcId="{35963715-D115-4706-B2B9-C8DA637E6781}" destId="{E0540ACB-0D21-4E00-BE8D-53BE782E76E4}" srcOrd="0" destOrd="0" presId="urn:microsoft.com/office/officeart/2005/8/layout/hList1"/>
    <dgm:cxn modelId="{64478BBE-FC54-4555-98F3-6C2D89203318}" type="presParOf" srcId="{35963715-D115-4706-B2B9-C8DA637E6781}" destId="{78E3C4B2-1A4F-42A5-BA1E-859AFCD18982}" srcOrd="1" destOrd="0" presId="urn:microsoft.com/office/officeart/2005/8/layout/hList1"/>
    <dgm:cxn modelId="{19DB9980-4735-4611-B14C-94C9D0377B8A}" type="presParOf" srcId="{C8DCB8E2-A7EE-4B2A-917B-9B9E9DF01E34}" destId="{5B6657E5-4588-44A7-9AE3-3EEB8706A23E}" srcOrd="1" destOrd="0" presId="urn:microsoft.com/office/officeart/2005/8/layout/hList1"/>
    <dgm:cxn modelId="{6408CD87-D5E5-4675-979A-AB1FE71FC3BC}" type="presParOf" srcId="{C8DCB8E2-A7EE-4B2A-917B-9B9E9DF01E34}" destId="{AA26A643-6D68-4185-ACB8-BA55D9942750}" srcOrd="2" destOrd="0" presId="urn:microsoft.com/office/officeart/2005/8/layout/hList1"/>
    <dgm:cxn modelId="{D472D093-4034-451E-9E6E-0C59188324EA}" type="presParOf" srcId="{AA26A643-6D68-4185-ACB8-BA55D9942750}" destId="{9764554E-09DE-4283-A64F-FB51482BFBA5}" srcOrd="0" destOrd="0" presId="urn:microsoft.com/office/officeart/2005/8/layout/hList1"/>
    <dgm:cxn modelId="{1CB97952-CF20-4044-A23D-B2C62A24432C}" type="presParOf" srcId="{AA26A643-6D68-4185-ACB8-BA55D9942750}" destId="{782E8CBE-C385-4526-86FE-D9193BD21E7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52BDD9-D67F-47C7-99D9-3331CCA90594}" type="doc">
      <dgm:prSet loTypeId="urn:microsoft.com/office/officeart/2005/8/layout/hList1" loCatId="list" qsTypeId="urn:microsoft.com/office/officeart/2005/8/quickstyle/3d3" qsCatId="3D" csTypeId="urn:microsoft.com/office/officeart/2005/8/colors/colorful5" csCatId="colorful" phldr="1"/>
      <dgm:spPr/>
      <dgm:t>
        <a:bodyPr/>
        <a:lstStyle/>
        <a:p>
          <a:endParaRPr lang="en-US"/>
        </a:p>
      </dgm:t>
    </dgm:pt>
    <dgm:pt modelId="{2105926C-CF80-4581-A40E-F0BAD2B00C85}">
      <dgm:prSet phldrT="[Texto]" custT="1"/>
      <dgm:spPr/>
      <dgm:t>
        <a:bodyPr/>
        <a:lstStyle/>
        <a:p>
          <a:r>
            <a:rPr lang="es-EC" sz="2800" dirty="0" smtClean="0">
              <a:latin typeface="Times New Roman" panose="02020603050405020304" pitchFamily="18" charset="0"/>
              <a:cs typeface="Times New Roman" panose="02020603050405020304" pitchFamily="18" charset="0"/>
            </a:rPr>
            <a:t>Hipótesis</a:t>
          </a:r>
          <a:endParaRPr lang="en-US" sz="2800" dirty="0"/>
        </a:p>
      </dgm:t>
    </dgm:pt>
    <dgm:pt modelId="{E00D1649-D39E-4F26-9F53-87F10725C391}" type="parTrans" cxnId="{62DBCA0A-5493-4D24-B9ED-6A2F994E4F5E}">
      <dgm:prSet/>
      <dgm:spPr/>
      <dgm:t>
        <a:bodyPr/>
        <a:lstStyle/>
        <a:p>
          <a:endParaRPr lang="en-US" sz="2800"/>
        </a:p>
      </dgm:t>
    </dgm:pt>
    <dgm:pt modelId="{7DFB7535-CE4E-4826-B8B4-8FB30D2168D1}" type="sibTrans" cxnId="{62DBCA0A-5493-4D24-B9ED-6A2F994E4F5E}">
      <dgm:prSet/>
      <dgm:spPr/>
      <dgm:t>
        <a:bodyPr/>
        <a:lstStyle/>
        <a:p>
          <a:endParaRPr lang="en-US" sz="2800"/>
        </a:p>
      </dgm:t>
    </dgm:pt>
    <dgm:pt modelId="{9C368159-BA60-4268-80D0-81F3E7F72CE7}">
      <dgm:prSet phldrT="[Texto]" custT="1"/>
      <dgm:spPr/>
      <dgm:t>
        <a:bodyPr/>
        <a:lstStyle/>
        <a:p>
          <a:r>
            <a:rPr lang="es-EC" sz="2800" dirty="0" smtClean="0">
              <a:latin typeface="Times New Roman" panose="02020603050405020304" pitchFamily="18" charset="0"/>
              <a:cs typeface="Times New Roman" panose="02020603050405020304" pitchFamily="18" charset="0"/>
            </a:rPr>
            <a:t>El rotor es rígido</a:t>
          </a:r>
          <a:endParaRPr lang="en-US" sz="2800" dirty="0"/>
        </a:p>
      </dgm:t>
    </dgm:pt>
    <dgm:pt modelId="{3C306ECD-AC00-47EB-B1AE-C57A16DEE3E7}" type="parTrans" cxnId="{623CF9BF-B3C5-41C7-A1E2-0E1389BD716E}">
      <dgm:prSet/>
      <dgm:spPr/>
      <dgm:t>
        <a:bodyPr/>
        <a:lstStyle/>
        <a:p>
          <a:endParaRPr lang="en-US" sz="2800"/>
        </a:p>
      </dgm:t>
    </dgm:pt>
    <dgm:pt modelId="{88E3D67C-2B9A-4CF6-8B74-571CB69B6D03}" type="sibTrans" cxnId="{623CF9BF-B3C5-41C7-A1E2-0E1389BD716E}">
      <dgm:prSet/>
      <dgm:spPr/>
      <dgm:t>
        <a:bodyPr/>
        <a:lstStyle/>
        <a:p>
          <a:endParaRPr lang="en-US" sz="2800"/>
        </a:p>
      </dgm:t>
    </dgm:pt>
    <dgm:pt modelId="{B70D8336-AE98-4C76-A9EA-9607E8C7CC3B}">
      <dgm:prSet phldrT="[Texto]" custT="1"/>
      <dgm:spPr/>
      <dgm:t>
        <a:bodyPr/>
        <a:lstStyle/>
        <a:p>
          <a:r>
            <a:rPr lang="es-EC" sz="2800" dirty="0" smtClean="0">
              <a:latin typeface="Times New Roman" panose="02020603050405020304" pitchFamily="18" charset="0"/>
              <a:cs typeface="Times New Roman" panose="02020603050405020304" pitchFamily="18" charset="0"/>
            </a:rPr>
            <a:t>Fuerzas radiales se soportan exclusivamente por los 2 apoyos</a:t>
          </a:r>
          <a:endParaRPr lang="en-US" sz="2800" dirty="0"/>
        </a:p>
      </dgm:t>
    </dgm:pt>
    <dgm:pt modelId="{79081B13-3FF2-45B8-B674-EC8CA65299BC}" type="parTrans" cxnId="{F24F7B7C-8049-44D5-9596-9C335B3FD4EF}">
      <dgm:prSet/>
      <dgm:spPr/>
      <dgm:t>
        <a:bodyPr/>
        <a:lstStyle/>
        <a:p>
          <a:endParaRPr lang="en-US" sz="2800"/>
        </a:p>
      </dgm:t>
    </dgm:pt>
    <dgm:pt modelId="{795E9B89-027B-47C0-A3A1-D9ED2CC3B13B}" type="sibTrans" cxnId="{F24F7B7C-8049-44D5-9596-9C335B3FD4EF}">
      <dgm:prSet/>
      <dgm:spPr/>
      <dgm:t>
        <a:bodyPr/>
        <a:lstStyle/>
        <a:p>
          <a:endParaRPr lang="en-US" sz="2800"/>
        </a:p>
      </dgm:t>
    </dgm:pt>
    <dgm:pt modelId="{144DFEF8-0F5F-4FAD-A26D-243F2AEB5FAF}">
      <dgm:prSet phldrT="[Texto]" custT="1"/>
      <dgm:spPr/>
      <dgm:t>
        <a:bodyPr/>
        <a:lstStyle/>
        <a:p>
          <a:r>
            <a:rPr lang="es-EC" sz="2800" dirty="0" smtClean="0">
              <a:latin typeface="Times New Roman" panose="02020603050405020304" pitchFamily="18" charset="0"/>
              <a:cs typeface="Times New Roman" panose="02020603050405020304" pitchFamily="18" charset="0"/>
            </a:rPr>
            <a:t>Suposiciones</a:t>
          </a:r>
          <a:endParaRPr lang="en-US" sz="2800" dirty="0"/>
        </a:p>
      </dgm:t>
    </dgm:pt>
    <dgm:pt modelId="{E0697C13-2EC1-4150-8B02-233E12826B1B}" type="parTrans" cxnId="{F7A7D481-0B00-4085-B194-9A893DFC6D87}">
      <dgm:prSet/>
      <dgm:spPr/>
      <dgm:t>
        <a:bodyPr/>
        <a:lstStyle/>
        <a:p>
          <a:endParaRPr lang="en-US" sz="2800"/>
        </a:p>
      </dgm:t>
    </dgm:pt>
    <dgm:pt modelId="{EB247E64-6A29-4864-A4F8-1C031B2FB935}" type="sibTrans" cxnId="{F7A7D481-0B00-4085-B194-9A893DFC6D87}">
      <dgm:prSet/>
      <dgm:spPr/>
      <dgm:t>
        <a:bodyPr/>
        <a:lstStyle/>
        <a:p>
          <a:endParaRPr lang="en-US" sz="2800"/>
        </a:p>
      </dgm:t>
    </dgm:pt>
    <dgm:pt modelId="{37B5827C-43B4-401D-A31B-50F6DAB4BAED}">
      <dgm:prSet phldrT="[Texto]" custT="1"/>
      <dgm:spPr/>
      <dgm:t>
        <a:bodyPr/>
        <a:lstStyle/>
        <a:p>
          <a:r>
            <a:rPr lang="es-EC" sz="2800" dirty="0" smtClean="0">
              <a:latin typeface="Times New Roman" panose="02020603050405020304" pitchFamily="18" charset="0"/>
              <a:cs typeface="Times New Roman" panose="02020603050405020304" pitchFamily="18" charset="0"/>
            </a:rPr>
            <a:t>La amplitud en los apoyos es proporcional a la masa del desbalance</a:t>
          </a:r>
          <a:endParaRPr lang="en-US" sz="2800" dirty="0"/>
        </a:p>
      </dgm:t>
    </dgm:pt>
    <dgm:pt modelId="{295D906C-2DE8-4FCF-BEEF-205FF196EC6C}" type="parTrans" cxnId="{BA6B9080-A1EA-4C0F-8C45-26CF87C81802}">
      <dgm:prSet/>
      <dgm:spPr/>
      <dgm:t>
        <a:bodyPr/>
        <a:lstStyle/>
        <a:p>
          <a:endParaRPr lang="en-US" sz="2800"/>
        </a:p>
      </dgm:t>
    </dgm:pt>
    <dgm:pt modelId="{D08B4834-A351-41E3-AF58-675FBB9836A2}" type="sibTrans" cxnId="{BA6B9080-A1EA-4C0F-8C45-26CF87C81802}">
      <dgm:prSet/>
      <dgm:spPr/>
      <dgm:t>
        <a:bodyPr/>
        <a:lstStyle/>
        <a:p>
          <a:endParaRPr lang="en-US" sz="2800"/>
        </a:p>
      </dgm:t>
    </dgm:pt>
    <dgm:pt modelId="{CC3CE3F5-AF2F-4CC7-A6F3-5BC7A31FCF55}">
      <dgm:prSet phldrT="[Texto]" custT="1"/>
      <dgm:spPr/>
      <dgm:t>
        <a:bodyPr/>
        <a:lstStyle/>
        <a:p>
          <a:r>
            <a:rPr lang="es-EC" sz="2800" dirty="0" smtClean="0">
              <a:latin typeface="Times New Roman" panose="02020603050405020304" pitchFamily="18" charset="0"/>
              <a:cs typeface="Times New Roman" panose="02020603050405020304" pitchFamily="18" charset="0"/>
            </a:rPr>
            <a:t>El desfase entre la señal de vibración y la señal de referencia es constante</a:t>
          </a:r>
          <a:endParaRPr lang="en-US" sz="2800" dirty="0"/>
        </a:p>
      </dgm:t>
    </dgm:pt>
    <dgm:pt modelId="{59D2F695-3E97-43E4-8076-63AAF6D47CA9}" type="parTrans" cxnId="{2AC33A59-7715-4668-AAF7-D3FE718DFA2B}">
      <dgm:prSet/>
      <dgm:spPr/>
      <dgm:t>
        <a:bodyPr/>
        <a:lstStyle/>
        <a:p>
          <a:endParaRPr lang="en-US" sz="2800"/>
        </a:p>
      </dgm:t>
    </dgm:pt>
    <dgm:pt modelId="{E0F53398-589F-454E-895F-7F6A3441699C}" type="sibTrans" cxnId="{2AC33A59-7715-4668-AAF7-D3FE718DFA2B}">
      <dgm:prSet/>
      <dgm:spPr/>
      <dgm:t>
        <a:bodyPr/>
        <a:lstStyle/>
        <a:p>
          <a:endParaRPr lang="en-US" sz="2800"/>
        </a:p>
      </dgm:t>
    </dgm:pt>
    <dgm:pt modelId="{DF90B2F4-BA68-453F-A1DE-EA043D22AA0C}">
      <dgm:prSet phldrT="[Texto]" custT="1"/>
      <dgm:spPr/>
      <dgm:t>
        <a:bodyPr/>
        <a:lstStyle/>
        <a:p>
          <a:r>
            <a:rPr lang="es-EC" sz="2800" dirty="0" smtClean="0">
              <a:latin typeface="Times New Roman" panose="02020603050405020304" pitchFamily="18" charset="0"/>
              <a:cs typeface="Times New Roman" panose="02020603050405020304" pitchFamily="18" charset="0"/>
            </a:rPr>
            <a:t>Elasticidad de los soportes es la adecuada.</a:t>
          </a:r>
          <a:endParaRPr lang="en-US" sz="2800" dirty="0"/>
        </a:p>
      </dgm:t>
    </dgm:pt>
    <dgm:pt modelId="{8629F3B9-42C6-4B55-BA4C-A478ACE8BF04}" type="parTrans" cxnId="{CADA583F-6F8F-4894-B7D9-C64C1FD43F3D}">
      <dgm:prSet/>
      <dgm:spPr/>
      <dgm:t>
        <a:bodyPr/>
        <a:lstStyle/>
        <a:p>
          <a:endParaRPr lang="en-US" sz="2800"/>
        </a:p>
      </dgm:t>
    </dgm:pt>
    <dgm:pt modelId="{232CCD31-181D-4896-BCA6-F7E332BC36B9}" type="sibTrans" cxnId="{CADA583F-6F8F-4894-B7D9-C64C1FD43F3D}">
      <dgm:prSet/>
      <dgm:spPr/>
      <dgm:t>
        <a:bodyPr/>
        <a:lstStyle/>
        <a:p>
          <a:endParaRPr lang="en-US" sz="2800"/>
        </a:p>
      </dgm:t>
    </dgm:pt>
    <dgm:pt modelId="{C8DCB8E2-A7EE-4B2A-917B-9B9E9DF01E34}" type="pres">
      <dgm:prSet presAssocID="{2152BDD9-D67F-47C7-99D9-3331CCA90594}" presName="Name0" presStyleCnt="0">
        <dgm:presLayoutVars>
          <dgm:dir/>
          <dgm:animLvl val="lvl"/>
          <dgm:resizeHandles val="exact"/>
        </dgm:presLayoutVars>
      </dgm:prSet>
      <dgm:spPr/>
      <dgm:t>
        <a:bodyPr/>
        <a:lstStyle/>
        <a:p>
          <a:endParaRPr lang="en-US"/>
        </a:p>
      </dgm:t>
    </dgm:pt>
    <dgm:pt modelId="{35963715-D115-4706-B2B9-C8DA637E6781}" type="pres">
      <dgm:prSet presAssocID="{2105926C-CF80-4581-A40E-F0BAD2B00C85}" presName="composite" presStyleCnt="0"/>
      <dgm:spPr/>
      <dgm:t>
        <a:bodyPr/>
        <a:lstStyle/>
        <a:p>
          <a:endParaRPr lang="en-US"/>
        </a:p>
      </dgm:t>
    </dgm:pt>
    <dgm:pt modelId="{E0540ACB-0D21-4E00-BE8D-53BE782E76E4}" type="pres">
      <dgm:prSet presAssocID="{2105926C-CF80-4581-A40E-F0BAD2B00C85}" presName="parTx" presStyleLbl="alignNode1" presStyleIdx="0" presStyleCnt="2" custScaleX="92145">
        <dgm:presLayoutVars>
          <dgm:chMax val="0"/>
          <dgm:chPref val="0"/>
          <dgm:bulletEnabled val="1"/>
        </dgm:presLayoutVars>
      </dgm:prSet>
      <dgm:spPr/>
      <dgm:t>
        <a:bodyPr/>
        <a:lstStyle/>
        <a:p>
          <a:endParaRPr lang="en-US"/>
        </a:p>
      </dgm:t>
    </dgm:pt>
    <dgm:pt modelId="{78E3C4B2-1A4F-42A5-BA1E-859AFCD18982}" type="pres">
      <dgm:prSet presAssocID="{2105926C-CF80-4581-A40E-F0BAD2B00C85}" presName="desTx" presStyleLbl="alignAccFollowNode1" presStyleIdx="0" presStyleCnt="2" custScaleX="91398">
        <dgm:presLayoutVars>
          <dgm:bulletEnabled val="1"/>
        </dgm:presLayoutVars>
      </dgm:prSet>
      <dgm:spPr/>
      <dgm:t>
        <a:bodyPr/>
        <a:lstStyle/>
        <a:p>
          <a:endParaRPr lang="en-US"/>
        </a:p>
      </dgm:t>
    </dgm:pt>
    <dgm:pt modelId="{5B6657E5-4588-44A7-9AE3-3EEB8706A23E}" type="pres">
      <dgm:prSet presAssocID="{7DFB7535-CE4E-4826-B8B4-8FB30D2168D1}" presName="space" presStyleCnt="0"/>
      <dgm:spPr/>
      <dgm:t>
        <a:bodyPr/>
        <a:lstStyle/>
        <a:p>
          <a:endParaRPr lang="en-US"/>
        </a:p>
      </dgm:t>
    </dgm:pt>
    <dgm:pt modelId="{AA26A643-6D68-4185-ACB8-BA55D9942750}" type="pres">
      <dgm:prSet presAssocID="{144DFEF8-0F5F-4FAD-A26D-243F2AEB5FAF}" presName="composite" presStyleCnt="0"/>
      <dgm:spPr/>
      <dgm:t>
        <a:bodyPr/>
        <a:lstStyle/>
        <a:p>
          <a:endParaRPr lang="en-US"/>
        </a:p>
      </dgm:t>
    </dgm:pt>
    <dgm:pt modelId="{9764554E-09DE-4283-A64F-FB51482BFBA5}" type="pres">
      <dgm:prSet presAssocID="{144DFEF8-0F5F-4FAD-A26D-243F2AEB5FAF}" presName="parTx" presStyleLbl="alignNode1" presStyleIdx="1" presStyleCnt="2" custLinFactNeighborX="-9976">
        <dgm:presLayoutVars>
          <dgm:chMax val="0"/>
          <dgm:chPref val="0"/>
          <dgm:bulletEnabled val="1"/>
        </dgm:presLayoutVars>
      </dgm:prSet>
      <dgm:spPr/>
      <dgm:t>
        <a:bodyPr/>
        <a:lstStyle/>
        <a:p>
          <a:endParaRPr lang="en-US"/>
        </a:p>
      </dgm:t>
    </dgm:pt>
    <dgm:pt modelId="{782E8CBE-C385-4526-86FE-D9193BD21E7E}" type="pres">
      <dgm:prSet presAssocID="{144DFEF8-0F5F-4FAD-A26D-243F2AEB5FAF}" presName="desTx" presStyleLbl="alignAccFollowNode1" presStyleIdx="1" presStyleCnt="2" custLinFactNeighborX="-9976">
        <dgm:presLayoutVars>
          <dgm:bulletEnabled val="1"/>
        </dgm:presLayoutVars>
      </dgm:prSet>
      <dgm:spPr/>
      <dgm:t>
        <a:bodyPr/>
        <a:lstStyle/>
        <a:p>
          <a:endParaRPr lang="en-US"/>
        </a:p>
      </dgm:t>
    </dgm:pt>
  </dgm:ptLst>
  <dgm:cxnLst>
    <dgm:cxn modelId="{9B9BF854-54B5-4F35-91D6-BA8170FEA909}" type="presOf" srcId="{2105926C-CF80-4581-A40E-F0BAD2B00C85}" destId="{E0540ACB-0D21-4E00-BE8D-53BE782E76E4}" srcOrd="0" destOrd="0" presId="urn:microsoft.com/office/officeart/2005/8/layout/hList1"/>
    <dgm:cxn modelId="{CADA583F-6F8F-4894-B7D9-C64C1FD43F3D}" srcId="{2105926C-CF80-4581-A40E-F0BAD2B00C85}" destId="{DF90B2F4-BA68-453F-A1DE-EA043D22AA0C}" srcOrd="1" destOrd="0" parTransId="{8629F3B9-42C6-4B55-BA4C-A478ACE8BF04}" sibTransId="{232CCD31-181D-4896-BCA6-F7E332BC36B9}"/>
    <dgm:cxn modelId="{623CF9BF-B3C5-41C7-A1E2-0E1389BD716E}" srcId="{2105926C-CF80-4581-A40E-F0BAD2B00C85}" destId="{9C368159-BA60-4268-80D0-81F3E7F72CE7}" srcOrd="0" destOrd="0" parTransId="{3C306ECD-AC00-47EB-B1AE-C57A16DEE3E7}" sibTransId="{88E3D67C-2B9A-4CF6-8B74-571CB69B6D03}"/>
    <dgm:cxn modelId="{30BDF90B-44DE-41DF-985D-CE4FD32F3C0F}" type="presOf" srcId="{CC3CE3F5-AF2F-4CC7-A6F3-5BC7A31FCF55}" destId="{782E8CBE-C385-4526-86FE-D9193BD21E7E}" srcOrd="0" destOrd="1" presId="urn:microsoft.com/office/officeart/2005/8/layout/hList1"/>
    <dgm:cxn modelId="{F24F7B7C-8049-44D5-9596-9C335B3FD4EF}" srcId="{2105926C-CF80-4581-A40E-F0BAD2B00C85}" destId="{B70D8336-AE98-4C76-A9EA-9607E8C7CC3B}" srcOrd="2" destOrd="0" parTransId="{79081B13-3FF2-45B8-B674-EC8CA65299BC}" sibTransId="{795E9B89-027B-47C0-A3A1-D9ED2CC3B13B}"/>
    <dgm:cxn modelId="{879C4B1C-7C06-4F17-9C48-6A24E7466128}" type="presOf" srcId="{2152BDD9-D67F-47C7-99D9-3331CCA90594}" destId="{C8DCB8E2-A7EE-4B2A-917B-9B9E9DF01E34}" srcOrd="0" destOrd="0" presId="urn:microsoft.com/office/officeart/2005/8/layout/hList1"/>
    <dgm:cxn modelId="{BA6B9080-A1EA-4C0F-8C45-26CF87C81802}" srcId="{144DFEF8-0F5F-4FAD-A26D-243F2AEB5FAF}" destId="{37B5827C-43B4-401D-A31B-50F6DAB4BAED}" srcOrd="0" destOrd="0" parTransId="{295D906C-2DE8-4FCF-BEEF-205FF196EC6C}" sibTransId="{D08B4834-A351-41E3-AF58-675FBB9836A2}"/>
    <dgm:cxn modelId="{E0B045B2-F2CB-44A3-B799-BAF8029A49EC}" type="presOf" srcId="{144DFEF8-0F5F-4FAD-A26D-243F2AEB5FAF}" destId="{9764554E-09DE-4283-A64F-FB51482BFBA5}" srcOrd="0" destOrd="0" presId="urn:microsoft.com/office/officeart/2005/8/layout/hList1"/>
    <dgm:cxn modelId="{750E9B90-0339-4F34-9CB4-A4C8EE85DD5F}" type="presOf" srcId="{37B5827C-43B4-401D-A31B-50F6DAB4BAED}" destId="{782E8CBE-C385-4526-86FE-D9193BD21E7E}" srcOrd="0" destOrd="0" presId="urn:microsoft.com/office/officeart/2005/8/layout/hList1"/>
    <dgm:cxn modelId="{2AC33A59-7715-4668-AAF7-D3FE718DFA2B}" srcId="{144DFEF8-0F5F-4FAD-A26D-243F2AEB5FAF}" destId="{CC3CE3F5-AF2F-4CC7-A6F3-5BC7A31FCF55}" srcOrd="1" destOrd="0" parTransId="{59D2F695-3E97-43E4-8076-63AAF6D47CA9}" sibTransId="{E0F53398-589F-454E-895F-7F6A3441699C}"/>
    <dgm:cxn modelId="{F7A7D481-0B00-4085-B194-9A893DFC6D87}" srcId="{2152BDD9-D67F-47C7-99D9-3331CCA90594}" destId="{144DFEF8-0F5F-4FAD-A26D-243F2AEB5FAF}" srcOrd="1" destOrd="0" parTransId="{E0697C13-2EC1-4150-8B02-233E12826B1B}" sibTransId="{EB247E64-6A29-4864-A4F8-1C031B2FB935}"/>
    <dgm:cxn modelId="{A8087AFE-7192-4B7A-826B-0887951510DA}" type="presOf" srcId="{DF90B2F4-BA68-453F-A1DE-EA043D22AA0C}" destId="{78E3C4B2-1A4F-42A5-BA1E-859AFCD18982}" srcOrd="0" destOrd="1" presId="urn:microsoft.com/office/officeart/2005/8/layout/hList1"/>
    <dgm:cxn modelId="{5611B342-265A-4518-8441-6EA81513DB62}" type="presOf" srcId="{B70D8336-AE98-4C76-A9EA-9607E8C7CC3B}" destId="{78E3C4B2-1A4F-42A5-BA1E-859AFCD18982}" srcOrd="0" destOrd="2" presId="urn:microsoft.com/office/officeart/2005/8/layout/hList1"/>
    <dgm:cxn modelId="{361A4AA6-2ACC-4C97-8637-39260EC28192}" type="presOf" srcId="{9C368159-BA60-4268-80D0-81F3E7F72CE7}" destId="{78E3C4B2-1A4F-42A5-BA1E-859AFCD18982}" srcOrd="0" destOrd="0" presId="urn:microsoft.com/office/officeart/2005/8/layout/hList1"/>
    <dgm:cxn modelId="{62DBCA0A-5493-4D24-B9ED-6A2F994E4F5E}" srcId="{2152BDD9-D67F-47C7-99D9-3331CCA90594}" destId="{2105926C-CF80-4581-A40E-F0BAD2B00C85}" srcOrd="0" destOrd="0" parTransId="{E00D1649-D39E-4F26-9F53-87F10725C391}" sibTransId="{7DFB7535-CE4E-4826-B8B4-8FB30D2168D1}"/>
    <dgm:cxn modelId="{2D53A2F2-5000-48B8-98BA-439C319D5C01}" type="presParOf" srcId="{C8DCB8E2-A7EE-4B2A-917B-9B9E9DF01E34}" destId="{35963715-D115-4706-B2B9-C8DA637E6781}" srcOrd="0" destOrd="0" presId="urn:microsoft.com/office/officeart/2005/8/layout/hList1"/>
    <dgm:cxn modelId="{9CDF5032-54DF-4693-A698-DE4B36D42523}" type="presParOf" srcId="{35963715-D115-4706-B2B9-C8DA637E6781}" destId="{E0540ACB-0D21-4E00-BE8D-53BE782E76E4}" srcOrd="0" destOrd="0" presId="urn:microsoft.com/office/officeart/2005/8/layout/hList1"/>
    <dgm:cxn modelId="{F1FB4565-5593-4A91-B598-0709ABE4DB9B}" type="presParOf" srcId="{35963715-D115-4706-B2B9-C8DA637E6781}" destId="{78E3C4B2-1A4F-42A5-BA1E-859AFCD18982}" srcOrd="1" destOrd="0" presId="urn:microsoft.com/office/officeart/2005/8/layout/hList1"/>
    <dgm:cxn modelId="{BF263B33-74A9-4765-9F5F-03FD8BB845B2}" type="presParOf" srcId="{C8DCB8E2-A7EE-4B2A-917B-9B9E9DF01E34}" destId="{5B6657E5-4588-44A7-9AE3-3EEB8706A23E}" srcOrd="1" destOrd="0" presId="urn:microsoft.com/office/officeart/2005/8/layout/hList1"/>
    <dgm:cxn modelId="{A129F0F9-63D4-4844-86E7-B36B842ACDC7}" type="presParOf" srcId="{C8DCB8E2-A7EE-4B2A-917B-9B9E9DF01E34}" destId="{AA26A643-6D68-4185-ACB8-BA55D9942750}" srcOrd="2" destOrd="0" presId="urn:microsoft.com/office/officeart/2005/8/layout/hList1"/>
    <dgm:cxn modelId="{5A78A09F-2912-42CA-968F-D2FB2A9DEC57}" type="presParOf" srcId="{AA26A643-6D68-4185-ACB8-BA55D9942750}" destId="{9764554E-09DE-4283-A64F-FB51482BFBA5}" srcOrd="0" destOrd="0" presId="urn:microsoft.com/office/officeart/2005/8/layout/hList1"/>
    <dgm:cxn modelId="{DE79FB17-1154-4174-9CA7-A778421B77CA}" type="presParOf" srcId="{AA26A643-6D68-4185-ACB8-BA55D9942750}" destId="{782E8CBE-C385-4526-86FE-D9193BD21E7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62A938-7580-44F9-9C88-823EC5F8D3DB}" type="doc">
      <dgm:prSet loTypeId="urn:microsoft.com/office/officeart/2005/8/layout/process4" loCatId="process" qsTypeId="urn:microsoft.com/office/officeart/2005/8/quickstyle/3d2" qsCatId="3D" csTypeId="urn:microsoft.com/office/officeart/2005/8/colors/accent0_3" csCatId="mainScheme" phldr="1"/>
      <dgm:spPr/>
      <dgm:t>
        <a:bodyPr/>
        <a:lstStyle/>
        <a:p>
          <a:endParaRPr lang="en-US"/>
        </a:p>
      </dgm:t>
    </dgm:pt>
    <dgm:pt modelId="{5904F0BC-97E5-4B0F-A70F-8062AFF7B704}">
      <dgm:prSet phldrT="[Texto]"/>
      <dgm:spPr/>
      <dgm:t>
        <a:bodyPr/>
        <a:lstStyle/>
        <a:p>
          <a:r>
            <a:rPr lang="es-EC" noProof="0" dirty="0" smtClean="0"/>
            <a:t>Elegir un grado de calidad G</a:t>
          </a:r>
          <a:endParaRPr lang="es-EC" noProof="0" dirty="0"/>
        </a:p>
      </dgm:t>
    </dgm:pt>
    <dgm:pt modelId="{5C974C72-81F1-4C44-8CD3-20B68CA9F30C}" type="parTrans" cxnId="{C70DEEEB-865D-4669-9EC2-68DFFAA5DC70}">
      <dgm:prSet/>
      <dgm:spPr/>
      <dgm:t>
        <a:bodyPr/>
        <a:lstStyle/>
        <a:p>
          <a:endParaRPr lang="en-US"/>
        </a:p>
      </dgm:t>
    </dgm:pt>
    <dgm:pt modelId="{0EA65920-D08C-478D-BFBF-A52288D5F1C9}" type="sibTrans" cxnId="{C70DEEEB-865D-4669-9EC2-68DFFAA5DC70}">
      <dgm:prSet/>
      <dgm:spPr/>
      <dgm:t>
        <a:bodyPr/>
        <a:lstStyle/>
        <a:p>
          <a:endParaRPr lang="en-US"/>
        </a:p>
      </dgm:t>
    </dgm:pt>
    <dgm:pt modelId="{571723F6-D310-4188-A85B-1EA41B698380}">
      <dgm:prSet phldrT="[Texto]"/>
      <dgm:spPr/>
      <dgm:t>
        <a:bodyPr/>
        <a:lstStyle/>
        <a:p>
          <a:r>
            <a:rPr lang="en-US" dirty="0" smtClean="0"/>
            <a:t>ISO 1940</a:t>
          </a:r>
          <a:endParaRPr lang="en-US" dirty="0"/>
        </a:p>
      </dgm:t>
    </dgm:pt>
    <dgm:pt modelId="{354DF443-5236-4B19-B296-7625DAF6F0C1}" type="parTrans" cxnId="{4598BB71-E1B5-4DBE-9F04-CDF1D5A1ABA4}">
      <dgm:prSet/>
      <dgm:spPr/>
      <dgm:t>
        <a:bodyPr/>
        <a:lstStyle/>
        <a:p>
          <a:endParaRPr lang="en-US"/>
        </a:p>
      </dgm:t>
    </dgm:pt>
    <dgm:pt modelId="{E55BC221-EE29-40F3-8BBA-01F29A62CE37}" type="sibTrans" cxnId="{4598BB71-E1B5-4DBE-9F04-CDF1D5A1ABA4}">
      <dgm:prSet/>
      <dgm:spPr/>
      <dgm:t>
        <a:bodyPr/>
        <a:lstStyle/>
        <a:p>
          <a:endParaRPr lang="en-US"/>
        </a:p>
      </dgm:t>
    </dgm:pt>
    <dgm:pt modelId="{A9831636-C054-47FF-AAD2-C7CA20DAA3AC}">
      <dgm:prSet phldrT="[Texto]"/>
      <dgm:spPr/>
      <dgm:t>
        <a:bodyPr/>
        <a:lstStyle/>
        <a:p>
          <a:r>
            <a:rPr lang="es-EC" noProof="0" dirty="0" smtClean="0"/>
            <a:t>Tipo</a:t>
          </a:r>
          <a:r>
            <a:rPr lang="en-US" dirty="0" smtClean="0"/>
            <a:t> de rotor</a:t>
          </a:r>
          <a:endParaRPr lang="en-US" dirty="0"/>
        </a:p>
      </dgm:t>
    </dgm:pt>
    <dgm:pt modelId="{5AA272C9-6EC3-4028-9FAB-BAEC265BDAEB}" type="parTrans" cxnId="{961BF6A0-E8F6-4A72-8E78-0E79109277E5}">
      <dgm:prSet/>
      <dgm:spPr/>
      <dgm:t>
        <a:bodyPr/>
        <a:lstStyle/>
        <a:p>
          <a:endParaRPr lang="en-US"/>
        </a:p>
      </dgm:t>
    </dgm:pt>
    <dgm:pt modelId="{A9C11E3B-1DD9-4E16-957E-701EF5FC5991}" type="sibTrans" cxnId="{961BF6A0-E8F6-4A72-8E78-0E79109277E5}">
      <dgm:prSet/>
      <dgm:spPr/>
      <dgm:t>
        <a:bodyPr/>
        <a:lstStyle/>
        <a:p>
          <a:endParaRPr lang="en-US"/>
        </a:p>
      </dgm:t>
    </dgm:pt>
    <dgm:pt modelId="{E63BCBE9-3E0F-4F9E-9E5F-46C5B24B3CE2}">
      <dgm:prSet phldrT="[Texto]"/>
      <dgm:spPr/>
      <dgm:t>
        <a:bodyPr/>
        <a:lstStyle/>
        <a:p>
          <a:r>
            <a:rPr lang="es-EC" noProof="0" dirty="0" smtClean="0"/>
            <a:t>Determinar valor permisible residual (figura siguiente)</a:t>
          </a:r>
          <a:endParaRPr lang="es-EC" noProof="0" dirty="0"/>
        </a:p>
      </dgm:t>
    </dgm:pt>
    <dgm:pt modelId="{DC19BB3D-2497-40BF-B542-8A29A8860142}" type="parTrans" cxnId="{54D2288F-85C4-4094-9B97-2D6A2C289020}">
      <dgm:prSet/>
      <dgm:spPr/>
      <dgm:t>
        <a:bodyPr/>
        <a:lstStyle/>
        <a:p>
          <a:endParaRPr lang="en-US"/>
        </a:p>
      </dgm:t>
    </dgm:pt>
    <dgm:pt modelId="{A2AE2707-02A0-4898-BBC9-F94A7173B726}" type="sibTrans" cxnId="{54D2288F-85C4-4094-9B97-2D6A2C289020}">
      <dgm:prSet/>
      <dgm:spPr/>
      <dgm:t>
        <a:bodyPr/>
        <a:lstStyle/>
        <a:p>
          <a:endParaRPr lang="en-US"/>
        </a:p>
      </dgm:t>
    </dgm:pt>
    <mc:AlternateContent xmlns:mc="http://schemas.openxmlformats.org/markup-compatibility/2006" xmlns:a14="http://schemas.microsoft.com/office/drawing/2010/main">
      <mc:Choice Requires="a14">
        <dgm:pt modelId="{2907CC9C-8AD3-41BC-87C0-0B28016814C1}">
          <dgm:prSet phldrT="[Texto]"/>
          <dgm:spPr/>
          <dgm: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𝑝𝑒𝑟</m:t>
                        </m:r>
                      </m:sub>
                    </m:sSub>
                  </m:oMath>
                </m:oMathPara>
              </a14:m>
              <a:endParaRPr lang="en-US" dirty="0"/>
            </a:p>
          </dgm:t>
        </dgm:pt>
      </mc:Choice>
      <mc:Fallback xmlns="">
        <dgm:pt modelId="{2907CC9C-8AD3-41BC-87C0-0B28016814C1}">
          <dgm:prSet phldrT="[Texto]"/>
          <dgm:spPr/>
          <dgm:t>
            <a:bodyPr/>
            <a:lstStyle/>
            <a:p>
              <a:pPr/>
              <a:r>
                <a:rPr lang="en-US" b="0" i="0" smtClean="0">
                  <a:latin typeface="Cambria Math" panose="02040503050406030204" pitchFamily="18" charset="0"/>
                </a:rPr>
                <a:t>𝑒_𝑝𝑒𝑟</a:t>
              </a:r>
              <a:endParaRPr lang="en-US" dirty="0"/>
            </a:p>
          </dgm:t>
        </dgm:pt>
      </mc:Fallback>
    </mc:AlternateContent>
    <dgm:pt modelId="{71A55369-085B-4282-AAC8-C4DF84EE6797}" type="parTrans" cxnId="{2B6D9AF1-59AD-4CA9-B722-EAA4723D5472}">
      <dgm:prSet/>
      <dgm:spPr/>
      <dgm:t>
        <a:bodyPr/>
        <a:lstStyle/>
        <a:p>
          <a:endParaRPr lang="en-US"/>
        </a:p>
      </dgm:t>
    </dgm:pt>
    <dgm:pt modelId="{710C612F-1B18-4F9F-8452-A629EFDB0B67}" type="sibTrans" cxnId="{2B6D9AF1-59AD-4CA9-B722-EAA4723D5472}">
      <dgm:prSet/>
      <dgm:spPr/>
      <dgm:t>
        <a:bodyPr/>
        <a:lstStyle/>
        <a:p>
          <a:endParaRPr lang="en-US"/>
        </a:p>
      </dgm:t>
    </dgm:pt>
    <dgm:pt modelId="{29B6F7FF-16E6-4C22-A97F-3FB848B6A087}">
      <dgm:prSet phldrT="[Texto]"/>
      <dgm:spPr/>
      <dgm:t>
        <a:bodyPr/>
        <a:lstStyle/>
        <a:p>
          <a:r>
            <a:rPr lang="es-EC" noProof="0" dirty="0" smtClean="0"/>
            <a:t>Máx. velocidad de trabajo</a:t>
          </a:r>
          <a:endParaRPr lang="es-EC" noProof="0" dirty="0"/>
        </a:p>
      </dgm:t>
    </dgm:pt>
    <dgm:pt modelId="{89BF101C-A67E-4E47-882C-5B92F386EAD1}" type="parTrans" cxnId="{F4793867-94BA-4AFD-82AE-0C95E4F03C29}">
      <dgm:prSet/>
      <dgm:spPr/>
      <dgm:t>
        <a:bodyPr/>
        <a:lstStyle/>
        <a:p>
          <a:endParaRPr lang="en-US"/>
        </a:p>
      </dgm:t>
    </dgm:pt>
    <dgm:pt modelId="{F82918CC-D636-485E-ACC6-6E207A7E9361}" type="sibTrans" cxnId="{F4793867-94BA-4AFD-82AE-0C95E4F03C29}">
      <dgm:prSet/>
      <dgm:spPr/>
      <dgm:t>
        <a:bodyPr/>
        <a:lstStyle/>
        <a:p>
          <a:endParaRPr lang="en-US"/>
        </a:p>
      </dgm:t>
    </dgm:pt>
    <mc:AlternateContent xmlns:mc="http://schemas.openxmlformats.org/markup-compatibility/2006" xmlns:a14="http://schemas.microsoft.com/office/drawing/2010/main">
      <mc:Choice Requires="a14">
        <dgm:pt modelId="{051D911A-1ACB-4540-8F90-EEC65B56869C}">
          <dgm:prSet phldrT="[Texto]"/>
          <dgm:spPr/>
          <dgm:t>
            <a:bodyPr/>
            <a:lstStyle/>
            <a:p>
              <a:r>
                <a:rPr lang="en-US" dirty="0" smtClean="0"/>
                <a:t>Obtener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𝑝𝑒𝑟</m:t>
                      </m:r>
                    </m:sub>
                  </m:sSub>
                </m:oMath>
              </a14:m>
              <a:endParaRPr lang="en-US" dirty="0"/>
            </a:p>
          </dgm:t>
        </dgm:pt>
      </mc:Choice>
      <mc:Fallback xmlns="">
        <dgm:pt modelId="{051D911A-1ACB-4540-8F90-EEC65B56869C}">
          <dgm:prSet phldrT="[Texto]"/>
          <dgm:spPr/>
          <dgm:t>
            <a:bodyPr/>
            <a:lstStyle/>
            <a:p>
              <a:r>
                <a:rPr lang="en-US" dirty="0" smtClean="0"/>
                <a:t>Obtener </a:t>
              </a:r>
              <a:r>
                <a:rPr lang="en-US" b="0" i="0" smtClean="0">
                  <a:latin typeface="Cambria Math" panose="02040503050406030204" pitchFamily="18" charset="0"/>
                </a:rPr>
                <a:t>𝑈_𝑝𝑒𝑟</a:t>
              </a:r>
              <a:endParaRPr lang="en-US" dirty="0"/>
            </a:p>
          </dgm:t>
        </dgm:pt>
      </mc:Fallback>
    </mc:AlternateContent>
    <dgm:pt modelId="{13D38665-1483-47DA-8162-999EEC17E0F5}" type="parTrans" cxnId="{E37AD18E-948D-49D7-8959-D4D48CECB304}">
      <dgm:prSet/>
      <dgm:spPr/>
      <dgm:t>
        <a:bodyPr/>
        <a:lstStyle/>
        <a:p>
          <a:endParaRPr lang="en-US"/>
        </a:p>
      </dgm:t>
    </dgm:pt>
    <dgm:pt modelId="{161451A3-EA77-4437-B92A-03C8A426AD81}" type="sibTrans" cxnId="{E37AD18E-948D-49D7-8959-D4D48CECB304}">
      <dgm:prSet/>
      <dgm:spPr/>
      <dgm:t>
        <a:bodyPr/>
        <a:lstStyle/>
        <a:p>
          <a:endParaRPr lang="en-US"/>
        </a:p>
      </dgm:t>
    </dgm:pt>
    <mc:AlternateContent xmlns:mc="http://schemas.openxmlformats.org/markup-compatibility/2006" xmlns:a14="http://schemas.microsoft.com/office/drawing/2010/main">
      <mc:Choice Requires="a14">
        <dgm:pt modelId="{6B773B0F-74C8-43DD-B523-55874467FE5E}">
          <dgm:prSet phldrT="[Texto]"/>
          <dgm:spPr/>
          <dgm:t>
            <a:bodyPr/>
            <a:lstStyle/>
            <a:p>
              <a:r>
                <a:rPr lang="es-EC" noProof="0" dirty="0" smtClean="0"/>
                <a:t>Multiplicar</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𝑒</m:t>
                      </m:r>
                    </m:e>
                    <m:sub>
                      <m:r>
                        <a:rPr lang="en-US" b="0" i="1" smtClean="0">
                          <a:latin typeface="Cambria Math" panose="02040503050406030204" pitchFamily="18" charset="0"/>
                        </a:rPr>
                        <m:t>𝑝𝑒𝑟</m:t>
                      </m:r>
                    </m:sub>
                  </m:sSub>
                </m:oMath>
              </a14:m>
              <a:r>
                <a:rPr lang="en-US" dirty="0" smtClean="0"/>
                <a:t> </a:t>
              </a:r>
              <a:r>
                <a:rPr lang="es-EC" noProof="0" dirty="0" smtClean="0"/>
                <a:t>por</a:t>
              </a:r>
              <a:r>
                <a:rPr lang="en-US" dirty="0" smtClean="0"/>
                <a:t> el peso del rotor </a:t>
              </a:r>
              <a:endParaRPr lang="en-US" dirty="0"/>
            </a:p>
          </dgm:t>
        </dgm:pt>
      </mc:Choice>
      <mc:Fallback xmlns="">
        <dgm:pt modelId="{6B773B0F-74C8-43DD-B523-55874467FE5E}">
          <dgm:prSet phldrT="[Texto]"/>
          <dgm:spPr/>
          <dgm:t>
            <a:bodyPr/>
            <a:lstStyle/>
            <a:p>
              <a:r>
                <a:rPr lang="es-EC" noProof="0" dirty="0" smtClean="0"/>
                <a:t>Multiplicar</a:t>
              </a:r>
              <a:r>
                <a:rPr lang="en-US" dirty="0" smtClean="0"/>
                <a:t> </a:t>
              </a:r>
              <a:r>
                <a:rPr lang="en-US" b="0" i="0" smtClean="0">
                  <a:latin typeface="Cambria Math" panose="02040503050406030204" pitchFamily="18" charset="0"/>
                </a:rPr>
                <a:t>𝑒_𝑝𝑒𝑟</a:t>
              </a:r>
              <a:r>
                <a:rPr lang="en-US" dirty="0" smtClean="0"/>
                <a:t> </a:t>
              </a:r>
              <a:r>
                <a:rPr lang="es-EC" noProof="0" dirty="0" smtClean="0"/>
                <a:t>por</a:t>
              </a:r>
              <a:r>
                <a:rPr lang="en-US" dirty="0" smtClean="0"/>
                <a:t> el peso del rotor </a:t>
              </a:r>
              <a:endParaRPr lang="en-US" dirty="0"/>
            </a:p>
          </dgm:t>
        </dgm:pt>
      </mc:Fallback>
    </mc:AlternateContent>
    <dgm:pt modelId="{48A0124D-12CC-4B38-8D2B-C3B527924EB6}" type="parTrans" cxnId="{16005027-A9D6-456A-B34A-4CDA973413BA}">
      <dgm:prSet/>
      <dgm:spPr/>
      <dgm:t>
        <a:bodyPr/>
        <a:lstStyle/>
        <a:p>
          <a:endParaRPr lang="en-US"/>
        </a:p>
      </dgm:t>
    </dgm:pt>
    <dgm:pt modelId="{B4847CF9-5BEB-47A9-8E1E-B02AB3A4CE16}" type="sibTrans" cxnId="{16005027-A9D6-456A-B34A-4CDA973413BA}">
      <dgm:prSet/>
      <dgm:spPr/>
      <dgm:t>
        <a:bodyPr/>
        <a:lstStyle/>
        <a:p>
          <a:endParaRPr lang="en-US"/>
        </a:p>
      </dgm:t>
    </dgm:pt>
    <dgm:pt modelId="{84A04B41-EF4C-4719-AA9A-B3DA6F51920A}">
      <dgm:prSet phldrT="[Texto]"/>
      <dgm:spPr/>
      <dgm:t>
        <a:bodyPr/>
        <a:lstStyle/>
        <a:p>
          <a:r>
            <a:rPr lang="es-EC" noProof="0" dirty="0" smtClean="0"/>
            <a:t>Obtener masa máxima de desbalance permitida</a:t>
          </a:r>
          <a:endParaRPr lang="en-US" dirty="0"/>
        </a:p>
      </dgm:t>
    </dgm:pt>
    <dgm:pt modelId="{6ECB2F3D-F341-4DBD-BAC1-EB0108F21F8C}" type="parTrans" cxnId="{D52B1416-3612-4A74-8C67-BBA66697304C}">
      <dgm:prSet/>
      <dgm:spPr/>
      <dgm:t>
        <a:bodyPr/>
        <a:lstStyle/>
        <a:p>
          <a:endParaRPr lang="en-US"/>
        </a:p>
      </dgm:t>
    </dgm:pt>
    <dgm:pt modelId="{54CDF8A5-DBE2-48AF-94C6-D4CDEE57FAA6}" type="sibTrans" cxnId="{D52B1416-3612-4A74-8C67-BBA66697304C}">
      <dgm:prSet/>
      <dgm:spPr/>
      <dgm:t>
        <a:bodyPr/>
        <a:lstStyle/>
        <a:p>
          <a:endParaRPr lang="en-US"/>
        </a:p>
      </dgm:t>
    </dgm:pt>
    <mc:AlternateContent xmlns:mc="http://schemas.openxmlformats.org/markup-compatibility/2006" xmlns:a14="http://schemas.microsoft.com/office/drawing/2010/main">
      <mc:Choice Requires="a14">
        <dgm:pt modelId="{58C0328E-6937-4D8B-ADC4-F59F77C26AFE}">
          <dgm:prSet phldrT="[Texto]"/>
          <dgm:spPr/>
          <dgm:t>
            <a:bodyPr/>
            <a:lstStyle/>
            <a:p>
              <a:r>
                <a:rPr lang="en-US" dirty="0" smtClean="0"/>
                <a:t> </a:t>
              </a:r>
              <a:r>
                <a:rPr lang="es-EC" noProof="0" dirty="0" smtClean="0"/>
                <a:t>Dividir</a:t>
              </a:r>
              <a:r>
                <a:rPr lang="en-US" dirty="0" smtClean="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𝑝𝑒𝑟</m:t>
                      </m:r>
                    </m:sub>
                  </m:sSub>
                </m:oMath>
              </a14:m>
              <a:r>
                <a:rPr lang="en-US" dirty="0" smtClean="0"/>
                <a:t> para el radio </a:t>
              </a:r>
              <a:r>
                <a:rPr lang="es-EC" noProof="0" dirty="0" smtClean="0"/>
                <a:t>de las masas de prueba</a:t>
              </a:r>
              <a:r>
                <a:rPr lang="en-US" dirty="0" smtClean="0"/>
                <a:t>  </a:t>
              </a:r>
              <a:endParaRPr lang="en-US" dirty="0"/>
            </a:p>
          </dgm:t>
        </dgm:pt>
      </mc:Choice>
      <mc:Fallback xmlns="">
        <dgm:pt modelId="{58C0328E-6937-4D8B-ADC4-F59F77C26AFE}">
          <dgm:prSet phldrT="[Texto]"/>
          <dgm:spPr/>
          <dgm:t>
            <a:bodyPr/>
            <a:lstStyle/>
            <a:p>
              <a:r>
                <a:rPr lang="en-US" dirty="0" smtClean="0"/>
                <a:t> </a:t>
              </a:r>
              <a:r>
                <a:rPr lang="es-EC" noProof="0" dirty="0" smtClean="0"/>
                <a:t>Dividir</a:t>
              </a:r>
              <a:r>
                <a:rPr lang="en-US" dirty="0" smtClean="0"/>
                <a:t> </a:t>
              </a:r>
              <a:r>
                <a:rPr lang="en-US" b="0" i="0" smtClean="0">
                  <a:latin typeface="Cambria Math" panose="02040503050406030204" pitchFamily="18" charset="0"/>
                </a:rPr>
                <a:t>𝑈_𝑝𝑒𝑟</a:t>
              </a:r>
              <a:r>
                <a:rPr lang="en-US" dirty="0" smtClean="0"/>
                <a:t> para el radio </a:t>
              </a:r>
              <a:r>
                <a:rPr lang="es-EC" noProof="0" dirty="0" smtClean="0"/>
                <a:t>de las masas de prueba</a:t>
              </a:r>
              <a:r>
                <a:rPr lang="en-US" dirty="0" smtClean="0"/>
                <a:t>  </a:t>
              </a:r>
              <a:endParaRPr lang="en-US" dirty="0"/>
            </a:p>
          </dgm:t>
        </dgm:pt>
      </mc:Fallback>
    </mc:AlternateContent>
    <dgm:pt modelId="{D8090B2E-EC2D-441A-B8C2-9826EF9155EC}" type="parTrans" cxnId="{25053C60-E47F-4A14-9D5B-F48C65A59B06}">
      <dgm:prSet/>
      <dgm:spPr/>
      <dgm:t>
        <a:bodyPr/>
        <a:lstStyle/>
        <a:p>
          <a:endParaRPr lang="en-US"/>
        </a:p>
      </dgm:t>
    </dgm:pt>
    <dgm:pt modelId="{2ED023A5-3B2E-4E40-A214-6FCBD10F0E0A}" type="sibTrans" cxnId="{25053C60-E47F-4A14-9D5B-F48C65A59B06}">
      <dgm:prSet/>
      <dgm:spPr/>
      <dgm:t>
        <a:bodyPr/>
        <a:lstStyle/>
        <a:p>
          <a:endParaRPr lang="en-US"/>
        </a:p>
      </dgm:t>
    </dgm:pt>
    <dgm:pt modelId="{D665D90E-40F3-4058-9016-9F77CB2C2C09}" type="pres">
      <dgm:prSet presAssocID="{A562A938-7580-44F9-9C88-823EC5F8D3DB}" presName="Name0" presStyleCnt="0">
        <dgm:presLayoutVars>
          <dgm:dir/>
          <dgm:animLvl val="lvl"/>
          <dgm:resizeHandles val="exact"/>
        </dgm:presLayoutVars>
      </dgm:prSet>
      <dgm:spPr/>
      <dgm:t>
        <a:bodyPr/>
        <a:lstStyle/>
        <a:p>
          <a:endParaRPr lang="es-EC"/>
        </a:p>
      </dgm:t>
    </dgm:pt>
    <dgm:pt modelId="{3B330ED5-9FD1-4F70-8FE5-8ED566BFB748}" type="pres">
      <dgm:prSet presAssocID="{84A04B41-EF4C-4719-AA9A-B3DA6F51920A}" presName="boxAndChildren" presStyleCnt="0"/>
      <dgm:spPr/>
      <dgm:t>
        <a:bodyPr/>
        <a:lstStyle/>
        <a:p>
          <a:endParaRPr lang="en-US"/>
        </a:p>
      </dgm:t>
    </dgm:pt>
    <dgm:pt modelId="{C858D5AD-0C89-4320-BA34-4524DACB1D95}" type="pres">
      <dgm:prSet presAssocID="{84A04B41-EF4C-4719-AA9A-B3DA6F51920A}" presName="parentTextBox" presStyleLbl="node1" presStyleIdx="0" presStyleCnt="4"/>
      <dgm:spPr/>
      <dgm:t>
        <a:bodyPr/>
        <a:lstStyle/>
        <a:p>
          <a:endParaRPr lang="en-US"/>
        </a:p>
      </dgm:t>
    </dgm:pt>
    <dgm:pt modelId="{543CAB1B-E6B7-473F-9B3C-97409A4F7DA7}" type="pres">
      <dgm:prSet presAssocID="{84A04B41-EF4C-4719-AA9A-B3DA6F51920A}" presName="entireBox" presStyleLbl="node1" presStyleIdx="0" presStyleCnt="4"/>
      <dgm:spPr/>
      <dgm:t>
        <a:bodyPr/>
        <a:lstStyle/>
        <a:p>
          <a:endParaRPr lang="es-EC"/>
        </a:p>
      </dgm:t>
    </dgm:pt>
    <dgm:pt modelId="{6439ED67-2CFD-4B12-A2F5-93208A95D588}" type="pres">
      <dgm:prSet presAssocID="{84A04B41-EF4C-4719-AA9A-B3DA6F51920A}" presName="descendantBox" presStyleCnt="0"/>
      <dgm:spPr/>
      <dgm:t>
        <a:bodyPr/>
        <a:lstStyle/>
        <a:p>
          <a:endParaRPr lang="en-US"/>
        </a:p>
      </dgm:t>
    </dgm:pt>
    <dgm:pt modelId="{604460D8-2391-41C2-ADBE-A6585C01CE30}" type="pres">
      <dgm:prSet presAssocID="{58C0328E-6937-4D8B-ADC4-F59F77C26AFE}" presName="childTextBox" presStyleLbl="fgAccFollowNode1" presStyleIdx="0" presStyleCnt="6">
        <dgm:presLayoutVars>
          <dgm:bulletEnabled val="1"/>
        </dgm:presLayoutVars>
      </dgm:prSet>
      <dgm:spPr/>
      <dgm:t>
        <a:bodyPr/>
        <a:lstStyle/>
        <a:p>
          <a:endParaRPr lang="en-US"/>
        </a:p>
      </dgm:t>
    </dgm:pt>
    <dgm:pt modelId="{83918EC6-F680-472D-A9F5-C6BDE070E94E}" type="pres">
      <dgm:prSet presAssocID="{161451A3-EA77-4437-B92A-03C8A426AD81}" presName="sp" presStyleCnt="0"/>
      <dgm:spPr/>
      <dgm:t>
        <a:bodyPr/>
        <a:lstStyle/>
        <a:p>
          <a:endParaRPr lang="en-US"/>
        </a:p>
      </dgm:t>
    </dgm:pt>
    <dgm:pt modelId="{2FB67E11-59A9-4546-9298-DEDDF66BED18}" type="pres">
      <dgm:prSet presAssocID="{051D911A-1ACB-4540-8F90-EEC65B56869C}" presName="arrowAndChildren" presStyleCnt="0"/>
      <dgm:spPr/>
      <dgm:t>
        <a:bodyPr/>
        <a:lstStyle/>
        <a:p>
          <a:endParaRPr lang="en-US"/>
        </a:p>
      </dgm:t>
    </dgm:pt>
    <dgm:pt modelId="{1D388B76-087A-460B-B0D6-1777D772E3E9}" type="pres">
      <dgm:prSet presAssocID="{051D911A-1ACB-4540-8F90-EEC65B56869C}" presName="parentTextArrow" presStyleLbl="node1" presStyleIdx="0" presStyleCnt="4"/>
      <dgm:spPr/>
      <dgm:t>
        <a:bodyPr/>
        <a:lstStyle/>
        <a:p>
          <a:endParaRPr lang="en-US"/>
        </a:p>
      </dgm:t>
    </dgm:pt>
    <dgm:pt modelId="{2CFC580D-560E-4A69-90EB-CC6C44F52F83}" type="pres">
      <dgm:prSet presAssocID="{051D911A-1ACB-4540-8F90-EEC65B56869C}" presName="arrow" presStyleLbl="node1" presStyleIdx="1" presStyleCnt="4"/>
      <dgm:spPr/>
      <dgm:t>
        <a:bodyPr/>
        <a:lstStyle/>
        <a:p>
          <a:endParaRPr lang="en-US"/>
        </a:p>
      </dgm:t>
    </dgm:pt>
    <dgm:pt modelId="{ED5CBDF3-EAF3-4E0B-8859-186DC0A9A1D7}" type="pres">
      <dgm:prSet presAssocID="{051D911A-1ACB-4540-8F90-EEC65B56869C}" presName="descendantArrow" presStyleCnt="0"/>
      <dgm:spPr/>
      <dgm:t>
        <a:bodyPr/>
        <a:lstStyle/>
        <a:p>
          <a:endParaRPr lang="en-US"/>
        </a:p>
      </dgm:t>
    </dgm:pt>
    <dgm:pt modelId="{D3111125-2F19-4457-97ED-956809BF295B}" type="pres">
      <dgm:prSet presAssocID="{6B773B0F-74C8-43DD-B523-55874467FE5E}" presName="childTextArrow" presStyleLbl="fgAccFollowNode1" presStyleIdx="1" presStyleCnt="6">
        <dgm:presLayoutVars>
          <dgm:bulletEnabled val="1"/>
        </dgm:presLayoutVars>
      </dgm:prSet>
      <dgm:spPr/>
      <dgm:t>
        <a:bodyPr/>
        <a:lstStyle/>
        <a:p>
          <a:endParaRPr lang="en-US"/>
        </a:p>
      </dgm:t>
    </dgm:pt>
    <dgm:pt modelId="{264BC86E-E0BE-49A8-8324-5B1FB8A535CF}" type="pres">
      <dgm:prSet presAssocID="{A2AE2707-02A0-4898-BBC9-F94A7173B726}" presName="sp" presStyleCnt="0"/>
      <dgm:spPr/>
      <dgm:t>
        <a:bodyPr/>
        <a:lstStyle/>
        <a:p>
          <a:endParaRPr lang="en-US"/>
        </a:p>
      </dgm:t>
    </dgm:pt>
    <dgm:pt modelId="{BCB74537-2F07-447C-882A-566FC7FCCB64}" type="pres">
      <dgm:prSet presAssocID="{E63BCBE9-3E0F-4F9E-9E5F-46C5B24B3CE2}" presName="arrowAndChildren" presStyleCnt="0"/>
      <dgm:spPr/>
      <dgm:t>
        <a:bodyPr/>
        <a:lstStyle/>
        <a:p>
          <a:endParaRPr lang="en-US"/>
        </a:p>
      </dgm:t>
    </dgm:pt>
    <dgm:pt modelId="{F5B11FD7-C06D-463D-B4FC-B2CF283895FC}" type="pres">
      <dgm:prSet presAssocID="{E63BCBE9-3E0F-4F9E-9E5F-46C5B24B3CE2}" presName="parentTextArrow" presStyleLbl="node1" presStyleIdx="1" presStyleCnt="4"/>
      <dgm:spPr/>
      <dgm:t>
        <a:bodyPr/>
        <a:lstStyle/>
        <a:p>
          <a:endParaRPr lang="en-US"/>
        </a:p>
      </dgm:t>
    </dgm:pt>
    <dgm:pt modelId="{A5583349-8266-496A-B437-21791167908C}" type="pres">
      <dgm:prSet presAssocID="{E63BCBE9-3E0F-4F9E-9E5F-46C5B24B3CE2}" presName="arrow" presStyleLbl="node1" presStyleIdx="2" presStyleCnt="4"/>
      <dgm:spPr/>
      <dgm:t>
        <a:bodyPr/>
        <a:lstStyle/>
        <a:p>
          <a:endParaRPr lang="en-US"/>
        </a:p>
      </dgm:t>
    </dgm:pt>
    <dgm:pt modelId="{0445B74A-E1DE-4CC9-A3F8-381479AE9538}" type="pres">
      <dgm:prSet presAssocID="{E63BCBE9-3E0F-4F9E-9E5F-46C5B24B3CE2}" presName="descendantArrow" presStyleCnt="0"/>
      <dgm:spPr/>
      <dgm:t>
        <a:bodyPr/>
        <a:lstStyle/>
        <a:p>
          <a:endParaRPr lang="en-US"/>
        </a:p>
      </dgm:t>
    </dgm:pt>
    <dgm:pt modelId="{50E2D16C-0FCE-4437-870A-0FFCFFA37A7B}" type="pres">
      <dgm:prSet presAssocID="{2907CC9C-8AD3-41BC-87C0-0B28016814C1}" presName="childTextArrow" presStyleLbl="fgAccFollowNode1" presStyleIdx="2" presStyleCnt="6">
        <dgm:presLayoutVars>
          <dgm:bulletEnabled val="1"/>
        </dgm:presLayoutVars>
      </dgm:prSet>
      <dgm:spPr/>
      <dgm:t>
        <a:bodyPr/>
        <a:lstStyle/>
        <a:p>
          <a:endParaRPr lang="en-US"/>
        </a:p>
      </dgm:t>
    </dgm:pt>
    <dgm:pt modelId="{1C955A10-6D28-42B5-8480-B973E5CA18AB}" type="pres">
      <dgm:prSet presAssocID="{29B6F7FF-16E6-4C22-A97F-3FB848B6A087}" presName="childTextArrow" presStyleLbl="fgAccFollowNode1" presStyleIdx="3" presStyleCnt="6">
        <dgm:presLayoutVars>
          <dgm:bulletEnabled val="1"/>
        </dgm:presLayoutVars>
      </dgm:prSet>
      <dgm:spPr/>
      <dgm:t>
        <a:bodyPr/>
        <a:lstStyle/>
        <a:p>
          <a:endParaRPr lang="en-US"/>
        </a:p>
      </dgm:t>
    </dgm:pt>
    <dgm:pt modelId="{B4850DA5-C9FC-4116-91A5-A25DBB553F6C}" type="pres">
      <dgm:prSet presAssocID="{0EA65920-D08C-478D-BFBF-A52288D5F1C9}" presName="sp" presStyleCnt="0"/>
      <dgm:spPr/>
      <dgm:t>
        <a:bodyPr/>
        <a:lstStyle/>
        <a:p>
          <a:endParaRPr lang="en-US"/>
        </a:p>
      </dgm:t>
    </dgm:pt>
    <dgm:pt modelId="{FBF9F494-7B91-42E3-B507-C5093A668F52}" type="pres">
      <dgm:prSet presAssocID="{5904F0BC-97E5-4B0F-A70F-8062AFF7B704}" presName="arrowAndChildren" presStyleCnt="0"/>
      <dgm:spPr/>
      <dgm:t>
        <a:bodyPr/>
        <a:lstStyle/>
        <a:p>
          <a:endParaRPr lang="en-US"/>
        </a:p>
      </dgm:t>
    </dgm:pt>
    <dgm:pt modelId="{F6E2A4CB-D671-4639-9CF1-A19AFFC1D182}" type="pres">
      <dgm:prSet presAssocID="{5904F0BC-97E5-4B0F-A70F-8062AFF7B704}" presName="parentTextArrow" presStyleLbl="node1" presStyleIdx="2" presStyleCnt="4"/>
      <dgm:spPr/>
      <dgm:t>
        <a:bodyPr/>
        <a:lstStyle/>
        <a:p>
          <a:endParaRPr lang="en-US"/>
        </a:p>
      </dgm:t>
    </dgm:pt>
    <dgm:pt modelId="{729121BE-D2B8-4579-8546-A80EF850AA8A}" type="pres">
      <dgm:prSet presAssocID="{5904F0BC-97E5-4B0F-A70F-8062AFF7B704}" presName="arrow" presStyleLbl="node1" presStyleIdx="3" presStyleCnt="4"/>
      <dgm:spPr/>
      <dgm:t>
        <a:bodyPr/>
        <a:lstStyle/>
        <a:p>
          <a:endParaRPr lang="en-US"/>
        </a:p>
      </dgm:t>
    </dgm:pt>
    <dgm:pt modelId="{70A25F69-6BA8-4B98-B958-0809A18EF028}" type="pres">
      <dgm:prSet presAssocID="{5904F0BC-97E5-4B0F-A70F-8062AFF7B704}" presName="descendantArrow" presStyleCnt="0"/>
      <dgm:spPr/>
      <dgm:t>
        <a:bodyPr/>
        <a:lstStyle/>
        <a:p>
          <a:endParaRPr lang="en-US"/>
        </a:p>
      </dgm:t>
    </dgm:pt>
    <dgm:pt modelId="{83B0A734-8F2D-4184-B4FD-F83AFC843717}" type="pres">
      <dgm:prSet presAssocID="{571723F6-D310-4188-A85B-1EA41B698380}" presName="childTextArrow" presStyleLbl="fgAccFollowNode1" presStyleIdx="4" presStyleCnt="6">
        <dgm:presLayoutVars>
          <dgm:bulletEnabled val="1"/>
        </dgm:presLayoutVars>
      </dgm:prSet>
      <dgm:spPr/>
      <dgm:t>
        <a:bodyPr/>
        <a:lstStyle/>
        <a:p>
          <a:endParaRPr lang="en-US"/>
        </a:p>
      </dgm:t>
    </dgm:pt>
    <dgm:pt modelId="{8D3CE893-F015-44A6-A1B5-5BC319019EB4}" type="pres">
      <dgm:prSet presAssocID="{A9831636-C054-47FF-AAD2-C7CA20DAA3AC}" presName="childTextArrow" presStyleLbl="fgAccFollowNode1" presStyleIdx="5" presStyleCnt="6">
        <dgm:presLayoutVars>
          <dgm:bulletEnabled val="1"/>
        </dgm:presLayoutVars>
      </dgm:prSet>
      <dgm:spPr/>
      <dgm:t>
        <a:bodyPr/>
        <a:lstStyle/>
        <a:p>
          <a:endParaRPr lang="es-EC"/>
        </a:p>
      </dgm:t>
    </dgm:pt>
  </dgm:ptLst>
  <dgm:cxnLst>
    <dgm:cxn modelId="{93445998-29AB-451F-BB9D-3B00F5FF6B94}" type="presOf" srcId="{6B773B0F-74C8-43DD-B523-55874467FE5E}" destId="{D3111125-2F19-4457-97ED-956809BF295B}" srcOrd="0" destOrd="0" presId="urn:microsoft.com/office/officeart/2005/8/layout/process4"/>
    <dgm:cxn modelId="{18EB22D1-F409-4CF9-9DD1-959D4F33B723}" type="presOf" srcId="{E63BCBE9-3E0F-4F9E-9E5F-46C5B24B3CE2}" destId="{F5B11FD7-C06D-463D-B4FC-B2CF283895FC}" srcOrd="0" destOrd="0" presId="urn:microsoft.com/office/officeart/2005/8/layout/process4"/>
    <dgm:cxn modelId="{25053C60-E47F-4A14-9D5B-F48C65A59B06}" srcId="{84A04B41-EF4C-4719-AA9A-B3DA6F51920A}" destId="{58C0328E-6937-4D8B-ADC4-F59F77C26AFE}" srcOrd="0" destOrd="0" parTransId="{D8090B2E-EC2D-441A-B8C2-9826EF9155EC}" sibTransId="{2ED023A5-3B2E-4E40-A214-6FCBD10F0E0A}"/>
    <dgm:cxn modelId="{579AC55B-66D7-482F-B283-6C0A5CC1752E}" type="presOf" srcId="{58C0328E-6937-4D8B-ADC4-F59F77C26AFE}" destId="{604460D8-2391-41C2-ADBE-A6585C01CE30}" srcOrd="0" destOrd="0" presId="urn:microsoft.com/office/officeart/2005/8/layout/process4"/>
    <dgm:cxn modelId="{E37AD18E-948D-49D7-8959-D4D48CECB304}" srcId="{A562A938-7580-44F9-9C88-823EC5F8D3DB}" destId="{051D911A-1ACB-4540-8F90-EEC65B56869C}" srcOrd="2" destOrd="0" parTransId="{13D38665-1483-47DA-8162-999EEC17E0F5}" sibTransId="{161451A3-EA77-4437-B92A-03C8A426AD81}"/>
    <dgm:cxn modelId="{D52B1416-3612-4A74-8C67-BBA66697304C}" srcId="{A562A938-7580-44F9-9C88-823EC5F8D3DB}" destId="{84A04B41-EF4C-4719-AA9A-B3DA6F51920A}" srcOrd="3" destOrd="0" parTransId="{6ECB2F3D-F341-4DBD-BAC1-EB0108F21F8C}" sibTransId="{54CDF8A5-DBE2-48AF-94C6-D4CDEE57FAA6}"/>
    <dgm:cxn modelId="{2B6D9AF1-59AD-4CA9-B722-EAA4723D5472}" srcId="{E63BCBE9-3E0F-4F9E-9E5F-46C5B24B3CE2}" destId="{2907CC9C-8AD3-41BC-87C0-0B28016814C1}" srcOrd="0" destOrd="0" parTransId="{71A55369-085B-4282-AAC8-C4DF84EE6797}" sibTransId="{710C612F-1B18-4F9F-8452-A629EFDB0B67}"/>
    <dgm:cxn modelId="{01A1E624-DE66-4F06-B842-D121D3C6BA08}" type="presOf" srcId="{571723F6-D310-4188-A85B-1EA41B698380}" destId="{83B0A734-8F2D-4184-B4FD-F83AFC843717}" srcOrd="0" destOrd="0" presId="urn:microsoft.com/office/officeart/2005/8/layout/process4"/>
    <dgm:cxn modelId="{9F355D46-935A-4BAC-9C6B-5D1432965FAE}" type="presOf" srcId="{051D911A-1ACB-4540-8F90-EEC65B56869C}" destId="{2CFC580D-560E-4A69-90EB-CC6C44F52F83}" srcOrd="1" destOrd="0" presId="urn:microsoft.com/office/officeart/2005/8/layout/process4"/>
    <dgm:cxn modelId="{AD3E419C-CAC7-4652-91E4-166D5660177D}" type="presOf" srcId="{A562A938-7580-44F9-9C88-823EC5F8D3DB}" destId="{D665D90E-40F3-4058-9016-9F77CB2C2C09}" srcOrd="0" destOrd="0" presId="urn:microsoft.com/office/officeart/2005/8/layout/process4"/>
    <dgm:cxn modelId="{C70DEEEB-865D-4669-9EC2-68DFFAA5DC70}" srcId="{A562A938-7580-44F9-9C88-823EC5F8D3DB}" destId="{5904F0BC-97E5-4B0F-A70F-8062AFF7B704}" srcOrd="0" destOrd="0" parTransId="{5C974C72-81F1-4C44-8CD3-20B68CA9F30C}" sibTransId="{0EA65920-D08C-478D-BFBF-A52288D5F1C9}"/>
    <dgm:cxn modelId="{7FB6984D-62D1-4B13-8F15-E8E77ABB9231}" type="presOf" srcId="{A9831636-C054-47FF-AAD2-C7CA20DAA3AC}" destId="{8D3CE893-F015-44A6-A1B5-5BC319019EB4}" srcOrd="0" destOrd="0" presId="urn:microsoft.com/office/officeart/2005/8/layout/process4"/>
    <dgm:cxn modelId="{6E45A731-BABA-4ADC-9669-D5C3665114C3}" type="presOf" srcId="{84A04B41-EF4C-4719-AA9A-B3DA6F51920A}" destId="{543CAB1B-E6B7-473F-9B3C-97409A4F7DA7}" srcOrd="1" destOrd="0" presId="urn:microsoft.com/office/officeart/2005/8/layout/process4"/>
    <dgm:cxn modelId="{4901F2F0-89D5-4DD2-A32C-16E4E9C72A69}" type="presOf" srcId="{051D911A-1ACB-4540-8F90-EEC65B56869C}" destId="{1D388B76-087A-460B-B0D6-1777D772E3E9}" srcOrd="0" destOrd="0" presId="urn:microsoft.com/office/officeart/2005/8/layout/process4"/>
    <dgm:cxn modelId="{4598BB71-E1B5-4DBE-9F04-CDF1D5A1ABA4}" srcId="{5904F0BC-97E5-4B0F-A70F-8062AFF7B704}" destId="{571723F6-D310-4188-A85B-1EA41B698380}" srcOrd="0" destOrd="0" parTransId="{354DF443-5236-4B19-B296-7625DAF6F0C1}" sibTransId="{E55BC221-EE29-40F3-8BBA-01F29A62CE37}"/>
    <dgm:cxn modelId="{9C25E77B-3B11-4FC3-8019-7A6A0C81E91E}" type="presOf" srcId="{5904F0BC-97E5-4B0F-A70F-8062AFF7B704}" destId="{F6E2A4CB-D671-4639-9CF1-A19AFFC1D182}" srcOrd="0" destOrd="0" presId="urn:microsoft.com/office/officeart/2005/8/layout/process4"/>
    <dgm:cxn modelId="{5F0FF812-38B7-4E67-A23E-7AC1BDB7DB7E}" type="presOf" srcId="{29B6F7FF-16E6-4C22-A97F-3FB848B6A087}" destId="{1C955A10-6D28-42B5-8480-B973E5CA18AB}" srcOrd="0" destOrd="0" presId="urn:microsoft.com/office/officeart/2005/8/layout/process4"/>
    <dgm:cxn modelId="{E9207F07-345B-46D0-9983-8E5ABF841980}" type="presOf" srcId="{84A04B41-EF4C-4719-AA9A-B3DA6F51920A}" destId="{C858D5AD-0C89-4320-BA34-4524DACB1D95}" srcOrd="0" destOrd="0" presId="urn:microsoft.com/office/officeart/2005/8/layout/process4"/>
    <dgm:cxn modelId="{54D2288F-85C4-4094-9B97-2D6A2C289020}" srcId="{A562A938-7580-44F9-9C88-823EC5F8D3DB}" destId="{E63BCBE9-3E0F-4F9E-9E5F-46C5B24B3CE2}" srcOrd="1" destOrd="0" parTransId="{DC19BB3D-2497-40BF-B542-8A29A8860142}" sibTransId="{A2AE2707-02A0-4898-BBC9-F94A7173B726}"/>
    <dgm:cxn modelId="{F4793867-94BA-4AFD-82AE-0C95E4F03C29}" srcId="{E63BCBE9-3E0F-4F9E-9E5F-46C5B24B3CE2}" destId="{29B6F7FF-16E6-4C22-A97F-3FB848B6A087}" srcOrd="1" destOrd="0" parTransId="{89BF101C-A67E-4E47-882C-5B92F386EAD1}" sibTransId="{F82918CC-D636-485E-ACC6-6E207A7E9361}"/>
    <dgm:cxn modelId="{82764FC7-525B-43E1-B793-C88885EB7476}" type="presOf" srcId="{E63BCBE9-3E0F-4F9E-9E5F-46C5B24B3CE2}" destId="{A5583349-8266-496A-B437-21791167908C}" srcOrd="1" destOrd="0" presId="urn:microsoft.com/office/officeart/2005/8/layout/process4"/>
    <dgm:cxn modelId="{1C752765-72DA-425C-B4F2-6D1DDCE0E543}" type="presOf" srcId="{2907CC9C-8AD3-41BC-87C0-0B28016814C1}" destId="{50E2D16C-0FCE-4437-870A-0FFCFFA37A7B}" srcOrd="0" destOrd="0" presId="urn:microsoft.com/office/officeart/2005/8/layout/process4"/>
    <dgm:cxn modelId="{961BF6A0-E8F6-4A72-8E78-0E79109277E5}" srcId="{5904F0BC-97E5-4B0F-A70F-8062AFF7B704}" destId="{A9831636-C054-47FF-AAD2-C7CA20DAA3AC}" srcOrd="1" destOrd="0" parTransId="{5AA272C9-6EC3-4028-9FAB-BAEC265BDAEB}" sibTransId="{A9C11E3B-1DD9-4E16-957E-701EF5FC5991}"/>
    <dgm:cxn modelId="{BD4EB5BC-E4D5-43FE-9376-24D71CB9EDC4}" type="presOf" srcId="{5904F0BC-97E5-4B0F-A70F-8062AFF7B704}" destId="{729121BE-D2B8-4579-8546-A80EF850AA8A}" srcOrd="1" destOrd="0" presId="urn:microsoft.com/office/officeart/2005/8/layout/process4"/>
    <dgm:cxn modelId="{16005027-A9D6-456A-B34A-4CDA973413BA}" srcId="{051D911A-1ACB-4540-8F90-EEC65B56869C}" destId="{6B773B0F-74C8-43DD-B523-55874467FE5E}" srcOrd="0" destOrd="0" parTransId="{48A0124D-12CC-4B38-8D2B-C3B527924EB6}" sibTransId="{B4847CF9-5BEB-47A9-8E1E-B02AB3A4CE16}"/>
    <dgm:cxn modelId="{10BE2B3D-C5E7-4F8B-BA7C-A3CAF3DB52F0}" type="presParOf" srcId="{D665D90E-40F3-4058-9016-9F77CB2C2C09}" destId="{3B330ED5-9FD1-4F70-8FE5-8ED566BFB748}" srcOrd="0" destOrd="0" presId="urn:microsoft.com/office/officeart/2005/8/layout/process4"/>
    <dgm:cxn modelId="{E9CB2E7F-420D-4B56-9C9A-EFD412BD3E31}" type="presParOf" srcId="{3B330ED5-9FD1-4F70-8FE5-8ED566BFB748}" destId="{C858D5AD-0C89-4320-BA34-4524DACB1D95}" srcOrd="0" destOrd="0" presId="urn:microsoft.com/office/officeart/2005/8/layout/process4"/>
    <dgm:cxn modelId="{C2F825E6-5766-4CA1-882D-F29BA91525D9}" type="presParOf" srcId="{3B330ED5-9FD1-4F70-8FE5-8ED566BFB748}" destId="{543CAB1B-E6B7-473F-9B3C-97409A4F7DA7}" srcOrd="1" destOrd="0" presId="urn:microsoft.com/office/officeart/2005/8/layout/process4"/>
    <dgm:cxn modelId="{58E02C22-4132-415C-BB2E-2F62DB0C587C}" type="presParOf" srcId="{3B330ED5-9FD1-4F70-8FE5-8ED566BFB748}" destId="{6439ED67-2CFD-4B12-A2F5-93208A95D588}" srcOrd="2" destOrd="0" presId="urn:microsoft.com/office/officeart/2005/8/layout/process4"/>
    <dgm:cxn modelId="{61AB1CC5-4067-4A97-A7EF-F4950D336A2E}" type="presParOf" srcId="{6439ED67-2CFD-4B12-A2F5-93208A95D588}" destId="{604460D8-2391-41C2-ADBE-A6585C01CE30}" srcOrd="0" destOrd="0" presId="urn:microsoft.com/office/officeart/2005/8/layout/process4"/>
    <dgm:cxn modelId="{BA64F747-944C-4034-8A92-532C4BF53DEB}" type="presParOf" srcId="{D665D90E-40F3-4058-9016-9F77CB2C2C09}" destId="{83918EC6-F680-472D-A9F5-C6BDE070E94E}" srcOrd="1" destOrd="0" presId="urn:microsoft.com/office/officeart/2005/8/layout/process4"/>
    <dgm:cxn modelId="{7D6783CC-A776-4046-B7F2-980E4C215709}" type="presParOf" srcId="{D665D90E-40F3-4058-9016-9F77CB2C2C09}" destId="{2FB67E11-59A9-4546-9298-DEDDF66BED18}" srcOrd="2" destOrd="0" presId="urn:microsoft.com/office/officeart/2005/8/layout/process4"/>
    <dgm:cxn modelId="{DCDCDED8-278A-4F22-A676-0AE58A75AB68}" type="presParOf" srcId="{2FB67E11-59A9-4546-9298-DEDDF66BED18}" destId="{1D388B76-087A-460B-B0D6-1777D772E3E9}" srcOrd="0" destOrd="0" presId="urn:microsoft.com/office/officeart/2005/8/layout/process4"/>
    <dgm:cxn modelId="{1DCB3D1E-2351-494A-A138-2F2343C65906}" type="presParOf" srcId="{2FB67E11-59A9-4546-9298-DEDDF66BED18}" destId="{2CFC580D-560E-4A69-90EB-CC6C44F52F83}" srcOrd="1" destOrd="0" presId="urn:microsoft.com/office/officeart/2005/8/layout/process4"/>
    <dgm:cxn modelId="{BE9BAB94-5791-4024-8D58-8730F16B6997}" type="presParOf" srcId="{2FB67E11-59A9-4546-9298-DEDDF66BED18}" destId="{ED5CBDF3-EAF3-4E0B-8859-186DC0A9A1D7}" srcOrd="2" destOrd="0" presId="urn:microsoft.com/office/officeart/2005/8/layout/process4"/>
    <dgm:cxn modelId="{E27EC930-4425-4EDC-85D4-7E282CE28B92}" type="presParOf" srcId="{ED5CBDF3-EAF3-4E0B-8859-186DC0A9A1D7}" destId="{D3111125-2F19-4457-97ED-956809BF295B}" srcOrd="0" destOrd="0" presId="urn:microsoft.com/office/officeart/2005/8/layout/process4"/>
    <dgm:cxn modelId="{FD798635-07DB-420C-812B-E6FC0CCAEF20}" type="presParOf" srcId="{D665D90E-40F3-4058-9016-9F77CB2C2C09}" destId="{264BC86E-E0BE-49A8-8324-5B1FB8A535CF}" srcOrd="3" destOrd="0" presId="urn:microsoft.com/office/officeart/2005/8/layout/process4"/>
    <dgm:cxn modelId="{FBA7EAB2-493A-4989-91F4-D7BE9A9ADE0E}" type="presParOf" srcId="{D665D90E-40F3-4058-9016-9F77CB2C2C09}" destId="{BCB74537-2F07-447C-882A-566FC7FCCB64}" srcOrd="4" destOrd="0" presId="urn:microsoft.com/office/officeart/2005/8/layout/process4"/>
    <dgm:cxn modelId="{6AE9147F-C926-4079-9966-16A6E0CFE227}" type="presParOf" srcId="{BCB74537-2F07-447C-882A-566FC7FCCB64}" destId="{F5B11FD7-C06D-463D-B4FC-B2CF283895FC}" srcOrd="0" destOrd="0" presId="urn:microsoft.com/office/officeart/2005/8/layout/process4"/>
    <dgm:cxn modelId="{A1F2BE7A-6718-423D-B7F6-CF3F263CCA35}" type="presParOf" srcId="{BCB74537-2F07-447C-882A-566FC7FCCB64}" destId="{A5583349-8266-496A-B437-21791167908C}" srcOrd="1" destOrd="0" presId="urn:microsoft.com/office/officeart/2005/8/layout/process4"/>
    <dgm:cxn modelId="{86404659-110E-41E4-86B0-F5D5211C8B56}" type="presParOf" srcId="{BCB74537-2F07-447C-882A-566FC7FCCB64}" destId="{0445B74A-E1DE-4CC9-A3F8-381479AE9538}" srcOrd="2" destOrd="0" presId="urn:microsoft.com/office/officeart/2005/8/layout/process4"/>
    <dgm:cxn modelId="{7BFFE6E7-E623-4637-80E7-8A8DFAE97D25}" type="presParOf" srcId="{0445B74A-E1DE-4CC9-A3F8-381479AE9538}" destId="{50E2D16C-0FCE-4437-870A-0FFCFFA37A7B}" srcOrd="0" destOrd="0" presId="urn:microsoft.com/office/officeart/2005/8/layout/process4"/>
    <dgm:cxn modelId="{A235F212-31EB-4D4D-A3B1-FC442E67A09F}" type="presParOf" srcId="{0445B74A-E1DE-4CC9-A3F8-381479AE9538}" destId="{1C955A10-6D28-42B5-8480-B973E5CA18AB}" srcOrd="1" destOrd="0" presId="urn:microsoft.com/office/officeart/2005/8/layout/process4"/>
    <dgm:cxn modelId="{1B815D28-A21A-4F25-85EC-23B9D2326A48}" type="presParOf" srcId="{D665D90E-40F3-4058-9016-9F77CB2C2C09}" destId="{B4850DA5-C9FC-4116-91A5-A25DBB553F6C}" srcOrd="5" destOrd="0" presId="urn:microsoft.com/office/officeart/2005/8/layout/process4"/>
    <dgm:cxn modelId="{334CD6D3-5E3E-479B-B24A-91A241EA1E68}" type="presParOf" srcId="{D665D90E-40F3-4058-9016-9F77CB2C2C09}" destId="{FBF9F494-7B91-42E3-B507-C5093A668F52}" srcOrd="6" destOrd="0" presId="urn:microsoft.com/office/officeart/2005/8/layout/process4"/>
    <dgm:cxn modelId="{253A9FD7-E91F-4145-8808-712371DDCEC6}" type="presParOf" srcId="{FBF9F494-7B91-42E3-B507-C5093A668F52}" destId="{F6E2A4CB-D671-4639-9CF1-A19AFFC1D182}" srcOrd="0" destOrd="0" presId="urn:microsoft.com/office/officeart/2005/8/layout/process4"/>
    <dgm:cxn modelId="{353E3EA0-0840-428E-B773-29359DBACDFA}" type="presParOf" srcId="{FBF9F494-7B91-42E3-B507-C5093A668F52}" destId="{729121BE-D2B8-4579-8546-A80EF850AA8A}" srcOrd="1" destOrd="0" presId="urn:microsoft.com/office/officeart/2005/8/layout/process4"/>
    <dgm:cxn modelId="{385A48A7-B76E-40C4-89E6-8459EB96DD4D}" type="presParOf" srcId="{FBF9F494-7B91-42E3-B507-C5093A668F52}" destId="{70A25F69-6BA8-4B98-B958-0809A18EF028}" srcOrd="2" destOrd="0" presId="urn:microsoft.com/office/officeart/2005/8/layout/process4"/>
    <dgm:cxn modelId="{0D69C847-C79F-4E60-B29E-DE2D564B96AC}" type="presParOf" srcId="{70A25F69-6BA8-4B98-B958-0809A18EF028}" destId="{83B0A734-8F2D-4184-B4FD-F83AFC843717}" srcOrd="0" destOrd="0" presId="urn:microsoft.com/office/officeart/2005/8/layout/process4"/>
    <dgm:cxn modelId="{FA33C263-C56E-4242-8871-82DAEBA382E7}" type="presParOf" srcId="{70A25F69-6BA8-4B98-B958-0809A18EF028}" destId="{8D3CE893-F015-44A6-A1B5-5BC319019EB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562A938-7580-44F9-9C88-823EC5F8D3DB}" type="doc">
      <dgm:prSet loTypeId="urn:microsoft.com/office/officeart/2005/8/layout/process4" loCatId="process" qsTypeId="urn:microsoft.com/office/officeart/2005/8/quickstyle/3d2" qsCatId="3D" csTypeId="urn:microsoft.com/office/officeart/2005/8/colors/accent0_3" csCatId="mainScheme" phldr="1"/>
      <dgm:spPr/>
      <dgm:t>
        <a:bodyPr/>
        <a:lstStyle/>
        <a:p>
          <a:endParaRPr lang="en-US"/>
        </a:p>
      </dgm:t>
    </dgm:pt>
    <dgm:pt modelId="{5904F0BC-97E5-4B0F-A70F-8062AFF7B704}">
      <dgm:prSet phldrT="[Texto]"/>
      <dgm:spPr/>
      <dgm:t>
        <a:bodyPr/>
        <a:lstStyle/>
        <a:p>
          <a:r>
            <a:rPr lang="es-EC" noProof="0" dirty="0" smtClean="0"/>
            <a:t>Elegir un grado de calidad G</a:t>
          </a:r>
          <a:endParaRPr lang="es-EC" noProof="0" dirty="0"/>
        </a:p>
      </dgm:t>
    </dgm:pt>
    <dgm:pt modelId="{5C974C72-81F1-4C44-8CD3-20B68CA9F30C}" type="parTrans" cxnId="{C70DEEEB-865D-4669-9EC2-68DFFAA5DC70}">
      <dgm:prSet/>
      <dgm:spPr/>
      <dgm:t>
        <a:bodyPr/>
        <a:lstStyle/>
        <a:p>
          <a:endParaRPr lang="en-US"/>
        </a:p>
      </dgm:t>
    </dgm:pt>
    <dgm:pt modelId="{0EA65920-D08C-478D-BFBF-A52288D5F1C9}" type="sibTrans" cxnId="{C70DEEEB-865D-4669-9EC2-68DFFAA5DC70}">
      <dgm:prSet/>
      <dgm:spPr/>
      <dgm:t>
        <a:bodyPr/>
        <a:lstStyle/>
        <a:p>
          <a:endParaRPr lang="en-US"/>
        </a:p>
      </dgm:t>
    </dgm:pt>
    <dgm:pt modelId="{571723F6-D310-4188-A85B-1EA41B698380}">
      <dgm:prSet phldrT="[Texto]"/>
      <dgm:spPr/>
      <dgm:t>
        <a:bodyPr/>
        <a:lstStyle/>
        <a:p>
          <a:r>
            <a:rPr lang="en-US" dirty="0" smtClean="0"/>
            <a:t>ISO 1940</a:t>
          </a:r>
          <a:endParaRPr lang="en-US" dirty="0"/>
        </a:p>
      </dgm:t>
    </dgm:pt>
    <dgm:pt modelId="{354DF443-5236-4B19-B296-7625DAF6F0C1}" type="parTrans" cxnId="{4598BB71-E1B5-4DBE-9F04-CDF1D5A1ABA4}">
      <dgm:prSet/>
      <dgm:spPr/>
      <dgm:t>
        <a:bodyPr/>
        <a:lstStyle/>
        <a:p>
          <a:endParaRPr lang="en-US"/>
        </a:p>
      </dgm:t>
    </dgm:pt>
    <dgm:pt modelId="{E55BC221-EE29-40F3-8BBA-01F29A62CE37}" type="sibTrans" cxnId="{4598BB71-E1B5-4DBE-9F04-CDF1D5A1ABA4}">
      <dgm:prSet/>
      <dgm:spPr/>
      <dgm:t>
        <a:bodyPr/>
        <a:lstStyle/>
        <a:p>
          <a:endParaRPr lang="en-US"/>
        </a:p>
      </dgm:t>
    </dgm:pt>
    <dgm:pt modelId="{A9831636-C054-47FF-AAD2-C7CA20DAA3AC}">
      <dgm:prSet phldrT="[Texto]"/>
      <dgm:spPr/>
      <dgm:t>
        <a:bodyPr/>
        <a:lstStyle/>
        <a:p>
          <a:r>
            <a:rPr lang="es-EC" noProof="0" dirty="0" smtClean="0"/>
            <a:t>Tipo</a:t>
          </a:r>
          <a:r>
            <a:rPr lang="en-US" dirty="0" smtClean="0"/>
            <a:t> de rotor</a:t>
          </a:r>
          <a:endParaRPr lang="en-US" dirty="0"/>
        </a:p>
      </dgm:t>
    </dgm:pt>
    <dgm:pt modelId="{5AA272C9-6EC3-4028-9FAB-BAEC265BDAEB}" type="parTrans" cxnId="{961BF6A0-E8F6-4A72-8E78-0E79109277E5}">
      <dgm:prSet/>
      <dgm:spPr/>
      <dgm:t>
        <a:bodyPr/>
        <a:lstStyle/>
        <a:p>
          <a:endParaRPr lang="en-US"/>
        </a:p>
      </dgm:t>
    </dgm:pt>
    <dgm:pt modelId="{A9C11E3B-1DD9-4E16-957E-701EF5FC5991}" type="sibTrans" cxnId="{961BF6A0-E8F6-4A72-8E78-0E79109277E5}">
      <dgm:prSet/>
      <dgm:spPr/>
      <dgm:t>
        <a:bodyPr/>
        <a:lstStyle/>
        <a:p>
          <a:endParaRPr lang="en-US"/>
        </a:p>
      </dgm:t>
    </dgm:pt>
    <dgm:pt modelId="{E63BCBE9-3E0F-4F9E-9E5F-46C5B24B3CE2}">
      <dgm:prSet phldrT="[Texto]"/>
      <dgm:spPr/>
      <dgm:t>
        <a:bodyPr/>
        <a:lstStyle/>
        <a:p>
          <a:r>
            <a:rPr lang="es-EC" noProof="0" dirty="0" smtClean="0"/>
            <a:t>Determinar valor permisible residual (figura siguiente)</a:t>
          </a:r>
          <a:endParaRPr lang="es-EC" noProof="0" dirty="0"/>
        </a:p>
      </dgm:t>
    </dgm:pt>
    <dgm:pt modelId="{DC19BB3D-2497-40BF-B542-8A29A8860142}" type="parTrans" cxnId="{54D2288F-85C4-4094-9B97-2D6A2C289020}">
      <dgm:prSet/>
      <dgm:spPr/>
      <dgm:t>
        <a:bodyPr/>
        <a:lstStyle/>
        <a:p>
          <a:endParaRPr lang="en-US"/>
        </a:p>
      </dgm:t>
    </dgm:pt>
    <dgm:pt modelId="{A2AE2707-02A0-4898-BBC9-F94A7173B726}" type="sibTrans" cxnId="{54D2288F-85C4-4094-9B97-2D6A2C289020}">
      <dgm:prSet/>
      <dgm:spPr/>
      <dgm:t>
        <a:bodyPr/>
        <a:lstStyle/>
        <a:p>
          <a:endParaRPr lang="en-US"/>
        </a:p>
      </dgm:t>
    </dgm:pt>
    <dgm:pt modelId="{2907CC9C-8AD3-41BC-87C0-0B28016814C1}">
      <dgm:prSet phldrT="[Texto]"/>
      <dgm:spPr>
        <a:blipFill rotWithShape="0">
          <a:blip xmlns:r="http://schemas.openxmlformats.org/officeDocument/2006/relationships" r:embed="rId1"/>
          <a:stretch>
            <a:fillRect/>
          </a:stretch>
        </a:blipFill>
      </dgm:spPr>
      <dgm:t>
        <a:bodyPr/>
        <a:lstStyle/>
        <a:p>
          <a:r>
            <a:rPr lang="en-US">
              <a:noFill/>
            </a:rPr>
            <a:t> </a:t>
          </a:r>
        </a:p>
      </dgm:t>
    </dgm:pt>
    <dgm:pt modelId="{71A55369-085B-4282-AAC8-C4DF84EE6797}" type="parTrans" cxnId="{2B6D9AF1-59AD-4CA9-B722-EAA4723D5472}">
      <dgm:prSet/>
      <dgm:spPr/>
      <dgm:t>
        <a:bodyPr/>
        <a:lstStyle/>
        <a:p>
          <a:endParaRPr lang="en-US"/>
        </a:p>
      </dgm:t>
    </dgm:pt>
    <dgm:pt modelId="{710C612F-1B18-4F9F-8452-A629EFDB0B67}" type="sibTrans" cxnId="{2B6D9AF1-59AD-4CA9-B722-EAA4723D5472}">
      <dgm:prSet/>
      <dgm:spPr/>
      <dgm:t>
        <a:bodyPr/>
        <a:lstStyle/>
        <a:p>
          <a:endParaRPr lang="en-US"/>
        </a:p>
      </dgm:t>
    </dgm:pt>
    <dgm:pt modelId="{29B6F7FF-16E6-4C22-A97F-3FB848B6A087}">
      <dgm:prSet phldrT="[Texto]"/>
      <dgm:spPr/>
      <dgm:t>
        <a:bodyPr/>
        <a:lstStyle/>
        <a:p>
          <a:r>
            <a:rPr lang="es-EC" noProof="0" dirty="0" smtClean="0"/>
            <a:t>Máx. velocidad de trabajo</a:t>
          </a:r>
          <a:endParaRPr lang="es-EC" noProof="0" dirty="0"/>
        </a:p>
      </dgm:t>
    </dgm:pt>
    <dgm:pt modelId="{89BF101C-A67E-4E47-882C-5B92F386EAD1}" type="parTrans" cxnId="{F4793867-94BA-4AFD-82AE-0C95E4F03C29}">
      <dgm:prSet/>
      <dgm:spPr/>
      <dgm:t>
        <a:bodyPr/>
        <a:lstStyle/>
        <a:p>
          <a:endParaRPr lang="en-US"/>
        </a:p>
      </dgm:t>
    </dgm:pt>
    <dgm:pt modelId="{F82918CC-D636-485E-ACC6-6E207A7E9361}" type="sibTrans" cxnId="{F4793867-94BA-4AFD-82AE-0C95E4F03C29}">
      <dgm:prSet/>
      <dgm:spPr/>
      <dgm:t>
        <a:bodyPr/>
        <a:lstStyle/>
        <a:p>
          <a:endParaRPr lang="en-US"/>
        </a:p>
      </dgm:t>
    </dgm:pt>
    <dgm:pt modelId="{051D911A-1ACB-4540-8F90-EEC65B56869C}">
      <dgm:prSet phldrT="[Texto]"/>
      <dgm:spPr>
        <a:blipFill rotWithShape="0">
          <a:blip xmlns:r="http://schemas.openxmlformats.org/officeDocument/2006/relationships" r:embed="rId2"/>
          <a:stretch>
            <a:fillRect/>
          </a:stretch>
        </a:blipFill>
      </dgm:spPr>
      <dgm:t>
        <a:bodyPr/>
        <a:lstStyle/>
        <a:p>
          <a:r>
            <a:rPr lang="en-US">
              <a:noFill/>
            </a:rPr>
            <a:t> </a:t>
          </a:r>
        </a:p>
      </dgm:t>
    </dgm:pt>
    <dgm:pt modelId="{13D38665-1483-47DA-8162-999EEC17E0F5}" type="parTrans" cxnId="{E37AD18E-948D-49D7-8959-D4D48CECB304}">
      <dgm:prSet/>
      <dgm:spPr/>
      <dgm:t>
        <a:bodyPr/>
        <a:lstStyle/>
        <a:p>
          <a:endParaRPr lang="en-US"/>
        </a:p>
      </dgm:t>
    </dgm:pt>
    <dgm:pt modelId="{161451A3-EA77-4437-B92A-03C8A426AD81}" type="sibTrans" cxnId="{E37AD18E-948D-49D7-8959-D4D48CECB304}">
      <dgm:prSet/>
      <dgm:spPr/>
      <dgm:t>
        <a:bodyPr/>
        <a:lstStyle/>
        <a:p>
          <a:endParaRPr lang="en-US"/>
        </a:p>
      </dgm:t>
    </dgm:pt>
    <dgm:pt modelId="{6B773B0F-74C8-43DD-B523-55874467FE5E}">
      <dgm:prSet phldrT="[Texto]"/>
      <dgm:spPr>
        <a:blipFill rotWithShape="0">
          <a:blip xmlns:r="http://schemas.openxmlformats.org/officeDocument/2006/relationships" r:embed="rId3"/>
          <a:stretch>
            <a:fillRect b="-3704"/>
          </a:stretch>
        </a:blipFill>
      </dgm:spPr>
      <dgm:t>
        <a:bodyPr/>
        <a:lstStyle/>
        <a:p>
          <a:r>
            <a:rPr lang="en-US">
              <a:noFill/>
            </a:rPr>
            <a:t> </a:t>
          </a:r>
        </a:p>
      </dgm:t>
    </dgm:pt>
    <dgm:pt modelId="{48A0124D-12CC-4B38-8D2B-C3B527924EB6}" type="parTrans" cxnId="{16005027-A9D6-456A-B34A-4CDA973413BA}">
      <dgm:prSet/>
      <dgm:spPr/>
      <dgm:t>
        <a:bodyPr/>
        <a:lstStyle/>
        <a:p>
          <a:endParaRPr lang="en-US"/>
        </a:p>
      </dgm:t>
    </dgm:pt>
    <dgm:pt modelId="{B4847CF9-5BEB-47A9-8E1E-B02AB3A4CE16}" type="sibTrans" cxnId="{16005027-A9D6-456A-B34A-4CDA973413BA}">
      <dgm:prSet/>
      <dgm:spPr/>
      <dgm:t>
        <a:bodyPr/>
        <a:lstStyle/>
        <a:p>
          <a:endParaRPr lang="en-US"/>
        </a:p>
      </dgm:t>
    </dgm:pt>
    <dgm:pt modelId="{84A04B41-EF4C-4719-AA9A-B3DA6F51920A}">
      <dgm:prSet phldrT="[Texto]"/>
      <dgm:spPr/>
      <dgm:t>
        <a:bodyPr/>
        <a:lstStyle/>
        <a:p>
          <a:r>
            <a:rPr lang="es-EC" noProof="0" dirty="0" smtClean="0"/>
            <a:t>Obtener masa máxima de desbalance permitida</a:t>
          </a:r>
          <a:endParaRPr lang="en-US" dirty="0"/>
        </a:p>
      </dgm:t>
    </dgm:pt>
    <dgm:pt modelId="{6ECB2F3D-F341-4DBD-BAC1-EB0108F21F8C}" type="parTrans" cxnId="{D52B1416-3612-4A74-8C67-BBA66697304C}">
      <dgm:prSet/>
      <dgm:spPr/>
      <dgm:t>
        <a:bodyPr/>
        <a:lstStyle/>
        <a:p>
          <a:endParaRPr lang="en-US"/>
        </a:p>
      </dgm:t>
    </dgm:pt>
    <dgm:pt modelId="{54CDF8A5-DBE2-48AF-94C6-D4CDEE57FAA6}" type="sibTrans" cxnId="{D52B1416-3612-4A74-8C67-BBA66697304C}">
      <dgm:prSet/>
      <dgm:spPr/>
      <dgm:t>
        <a:bodyPr/>
        <a:lstStyle/>
        <a:p>
          <a:endParaRPr lang="en-US"/>
        </a:p>
      </dgm:t>
    </dgm:pt>
    <dgm:pt modelId="{58C0328E-6937-4D8B-ADC4-F59F77C26AFE}">
      <dgm:prSet phldrT="[Texto]"/>
      <dgm:spPr>
        <a:blipFill rotWithShape="0">
          <a:blip xmlns:r="http://schemas.openxmlformats.org/officeDocument/2006/relationships" r:embed="rId4"/>
          <a:stretch>
            <a:fillRect b="-5000"/>
          </a:stretch>
        </a:blipFill>
      </dgm:spPr>
      <dgm:t>
        <a:bodyPr/>
        <a:lstStyle/>
        <a:p>
          <a:r>
            <a:rPr lang="en-US">
              <a:noFill/>
            </a:rPr>
            <a:t> </a:t>
          </a:r>
        </a:p>
      </dgm:t>
    </dgm:pt>
    <dgm:pt modelId="{D8090B2E-EC2D-441A-B8C2-9826EF9155EC}" type="parTrans" cxnId="{25053C60-E47F-4A14-9D5B-F48C65A59B06}">
      <dgm:prSet/>
      <dgm:spPr/>
      <dgm:t>
        <a:bodyPr/>
        <a:lstStyle/>
        <a:p>
          <a:endParaRPr lang="en-US"/>
        </a:p>
      </dgm:t>
    </dgm:pt>
    <dgm:pt modelId="{2ED023A5-3B2E-4E40-A214-6FCBD10F0E0A}" type="sibTrans" cxnId="{25053C60-E47F-4A14-9D5B-F48C65A59B06}">
      <dgm:prSet/>
      <dgm:spPr/>
      <dgm:t>
        <a:bodyPr/>
        <a:lstStyle/>
        <a:p>
          <a:endParaRPr lang="en-US"/>
        </a:p>
      </dgm:t>
    </dgm:pt>
    <dgm:pt modelId="{D665D90E-40F3-4058-9016-9F77CB2C2C09}" type="pres">
      <dgm:prSet presAssocID="{A562A938-7580-44F9-9C88-823EC5F8D3DB}" presName="Name0" presStyleCnt="0">
        <dgm:presLayoutVars>
          <dgm:dir/>
          <dgm:animLvl val="lvl"/>
          <dgm:resizeHandles val="exact"/>
        </dgm:presLayoutVars>
      </dgm:prSet>
      <dgm:spPr/>
      <dgm:t>
        <a:bodyPr/>
        <a:lstStyle/>
        <a:p>
          <a:endParaRPr lang="es-EC"/>
        </a:p>
      </dgm:t>
    </dgm:pt>
    <dgm:pt modelId="{3B330ED5-9FD1-4F70-8FE5-8ED566BFB748}" type="pres">
      <dgm:prSet presAssocID="{84A04B41-EF4C-4719-AA9A-B3DA6F51920A}" presName="boxAndChildren" presStyleCnt="0"/>
      <dgm:spPr/>
      <dgm:t>
        <a:bodyPr/>
        <a:lstStyle/>
        <a:p>
          <a:endParaRPr lang="en-US"/>
        </a:p>
      </dgm:t>
    </dgm:pt>
    <dgm:pt modelId="{C858D5AD-0C89-4320-BA34-4524DACB1D95}" type="pres">
      <dgm:prSet presAssocID="{84A04B41-EF4C-4719-AA9A-B3DA6F51920A}" presName="parentTextBox" presStyleLbl="node1" presStyleIdx="0" presStyleCnt="4"/>
      <dgm:spPr/>
      <dgm:t>
        <a:bodyPr/>
        <a:lstStyle/>
        <a:p>
          <a:endParaRPr lang="en-US"/>
        </a:p>
      </dgm:t>
    </dgm:pt>
    <dgm:pt modelId="{543CAB1B-E6B7-473F-9B3C-97409A4F7DA7}" type="pres">
      <dgm:prSet presAssocID="{84A04B41-EF4C-4719-AA9A-B3DA6F51920A}" presName="entireBox" presStyleLbl="node1" presStyleIdx="0" presStyleCnt="4"/>
      <dgm:spPr/>
      <dgm:t>
        <a:bodyPr/>
        <a:lstStyle/>
        <a:p>
          <a:endParaRPr lang="es-EC"/>
        </a:p>
      </dgm:t>
    </dgm:pt>
    <dgm:pt modelId="{6439ED67-2CFD-4B12-A2F5-93208A95D588}" type="pres">
      <dgm:prSet presAssocID="{84A04B41-EF4C-4719-AA9A-B3DA6F51920A}" presName="descendantBox" presStyleCnt="0"/>
      <dgm:spPr/>
      <dgm:t>
        <a:bodyPr/>
        <a:lstStyle/>
        <a:p>
          <a:endParaRPr lang="en-US"/>
        </a:p>
      </dgm:t>
    </dgm:pt>
    <dgm:pt modelId="{604460D8-2391-41C2-ADBE-A6585C01CE30}" type="pres">
      <dgm:prSet presAssocID="{58C0328E-6937-4D8B-ADC4-F59F77C26AFE}" presName="childTextBox" presStyleLbl="fgAccFollowNode1" presStyleIdx="0" presStyleCnt="6">
        <dgm:presLayoutVars>
          <dgm:bulletEnabled val="1"/>
        </dgm:presLayoutVars>
      </dgm:prSet>
      <dgm:spPr/>
      <dgm:t>
        <a:bodyPr/>
        <a:lstStyle/>
        <a:p>
          <a:endParaRPr lang="en-US"/>
        </a:p>
      </dgm:t>
    </dgm:pt>
    <dgm:pt modelId="{83918EC6-F680-472D-A9F5-C6BDE070E94E}" type="pres">
      <dgm:prSet presAssocID="{161451A3-EA77-4437-B92A-03C8A426AD81}" presName="sp" presStyleCnt="0"/>
      <dgm:spPr/>
      <dgm:t>
        <a:bodyPr/>
        <a:lstStyle/>
        <a:p>
          <a:endParaRPr lang="en-US"/>
        </a:p>
      </dgm:t>
    </dgm:pt>
    <dgm:pt modelId="{2FB67E11-59A9-4546-9298-DEDDF66BED18}" type="pres">
      <dgm:prSet presAssocID="{051D911A-1ACB-4540-8F90-EEC65B56869C}" presName="arrowAndChildren" presStyleCnt="0"/>
      <dgm:spPr/>
      <dgm:t>
        <a:bodyPr/>
        <a:lstStyle/>
        <a:p>
          <a:endParaRPr lang="en-US"/>
        </a:p>
      </dgm:t>
    </dgm:pt>
    <dgm:pt modelId="{1D388B76-087A-460B-B0D6-1777D772E3E9}" type="pres">
      <dgm:prSet presAssocID="{051D911A-1ACB-4540-8F90-EEC65B56869C}" presName="parentTextArrow" presStyleLbl="node1" presStyleIdx="0" presStyleCnt="4"/>
      <dgm:spPr/>
      <dgm:t>
        <a:bodyPr/>
        <a:lstStyle/>
        <a:p>
          <a:endParaRPr lang="en-US"/>
        </a:p>
      </dgm:t>
    </dgm:pt>
    <dgm:pt modelId="{2CFC580D-560E-4A69-90EB-CC6C44F52F83}" type="pres">
      <dgm:prSet presAssocID="{051D911A-1ACB-4540-8F90-EEC65B56869C}" presName="arrow" presStyleLbl="node1" presStyleIdx="1" presStyleCnt="4"/>
      <dgm:spPr/>
      <dgm:t>
        <a:bodyPr/>
        <a:lstStyle/>
        <a:p>
          <a:endParaRPr lang="en-US"/>
        </a:p>
      </dgm:t>
    </dgm:pt>
    <dgm:pt modelId="{ED5CBDF3-EAF3-4E0B-8859-186DC0A9A1D7}" type="pres">
      <dgm:prSet presAssocID="{051D911A-1ACB-4540-8F90-EEC65B56869C}" presName="descendantArrow" presStyleCnt="0"/>
      <dgm:spPr/>
      <dgm:t>
        <a:bodyPr/>
        <a:lstStyle/>
        <a:p>
          <a:endParaRPr lang="en-US"/>
        </a:p>
      </dgm:t>
    </dgm:pt>
    <dgm:pt modelId="{D3111125-2F19-4457-97ED-956809BF295B}" type="pres">
      <dgm:prSet presAssocID="{6B773B0F-74C8-43DD-B523-55874467FE5E}" presName="childTextArrow" presStyleLbl="fgAccFollowNode1" presStyleIdx="1" presStyleCnt="6">
        <dgm:presLayoutVars>
          <dgm:bulletEnabled val="1"/>
        </dgm:presLayoutVars>
      </dgm:prSet>
      <dgm:spPr/>
      <dgm:t>
        <a:bodyPr/>
        <a:lstStyle/>
        <a:p>
          <a:endParaRPr lang="en-US"/>
        </a:p>
      </dgm:t>
    </dgm:pt>
    <dgm:pt modelId="{264BC86E-E0BE-49A8-8324-5B1FB8A535CF}" type="pres">
      <dgm:prSet presAssocID="{A2AE2707-02A0-4898-BBC9-F94A7173B726}" presName="sp" presStyleCnt="0"/>
      <dgm:spPr/>
      <dgm:t>
        <a:bodyPr/>
        <a:lstStyle/>
        <a:p>
          <a:endParaRPr lang="en-US"/>
        </a:p>
      </dgm:t>
    </dgm:pt>
    <dgm:pt modelId="{BCB74537-2F07-447C-882A-566FC7FCCB64}" type="pres">
      <dgm:prSet presAssocID="{E63BCBE9-3E0F-4F9E-9E5F-46C5B24B3CE2}" presName="arrowAndChildren" presStyleCnt="0"/>
      <dgm:spPr/>
      <dgm:t>
        <a:bodyPr/>
        <a:lstStyle/>
        <a:p>
          <a:endParaRPr lang="en-US"/>
        </a:p>
      </dgm:t>
    </dgm:pt>
    <dgm:pt modelId="{F5B11FD7-C06D-463D-B4FC-B2CF283895FC}" type="pres">
      <dgm:prSet presAssocID="{E63BCBE9-3E0F-4F9E-9E5F-46C5B24B3CE2}" presName="parentTextArrow" presStyleLbl="node1" presStyleIdx="1" presStyleCnt="4"/>
      <dgm:spPr/>
      <dgm:t>
        <a:bodyPr/>
        <a:lstStyle/>
        <a:p>
          <a:endParaRPr lang="en-US"/>
        </a:p>
      </dgm:t>
    </dgm:pt>
    <dgm:pt modelId="{A5583349-8266-496A-B437-21791167908C}" type="pres">
      <dgm:prSet presAssocID="{E63BCBE9-3E0F-4F9E-9E5F-46C5B24B3CE2}" presName="arrow" presStyleLbl="node1" presStyleIdx="2" presStyleCnt="4"/>
      <dgm:spPr/>
      <dgm:t>
        <a:bodyPr/>
        <a:lstStyle/>
        <a:p>
          <a:endParaRPr lang="en-US"/>
        </a:p>
      </dgm:t>
    </dgm:pt>
    <dgm:pt modelId="{0445B74A-E1DE-4CC9-A3F8-381479AE9538}" type="pres">
      <dgm:prSet presAssocID="{E63BCBE9-3E0F-4F9E-9E5F-46C5B24B3CE2}" presName="descendantArrow" presStyleCnt="0"/>
      <dgm:spPr/>
      <dgm:t>
        <a:bodyPr/>
        <a:lstStyle/>
        <a:p>
          <a:endParaRPr lang="en-US"/>
        </a:p>
      </dgm:t>
    </dgm:pt>
    <dgm:pt modelId="{50E2D16C-0FCE-4437-870A-0FFCFFA37A7B}" type="pres">
      <dgm:prSet presAssocID="{2907CC9C-8AD3-41BC-87C0-0B28016814C1}" presName="childTextArrow" presStyleLbl="fgAccFollowNode1" presStyleIdx="2" presStyleCnt="6">
        <dgm:presLayoutVars>
          <dgm:bulletEnabled val="1"/>
        </dgm:presLayoutVars>
      </dgm:prSet>
      <dgm:spPr/>
      <dgm:t>
        <a:bodyPr/>
        <a:lstStyle/>
        <a:p>
          <a:endParaRPr lang="en-US"/>
        </a:p>
      </dgm:t>
    </dgm:pt>
    <dgm:pt modelId="{1C955A10-6D28-42B5-8480-B973E5CA18AB}" type="pres">
      <dgm:prSet presAssocID="{29B6F7FF-16E6-4C22-A97F-3FB848B6A087}" presName="childTextArrow" presStyleLbl="fgAccFollowNode1" presStyleIdx="3" presStyleCnt="6">
        <dgm:presLayoutVars>
          <dgm:bulletEnabled val="1"/>
        </dgm:presLayoutVars>
      </dgm:prSet>
      <dgm:spPr/>
      <dgm:t>
        <a:bodyPr/>
        <a:lstStyle/>
        <a:p>
          <a:endParaRPr lang="en-US"/>
        </a:p>
      </dgm:t>
    </dgm:pt>
    <dgm:pt modelId="{B4850DA5-C9FC-4116-91A5-A25DBB553F6C}" type="pres">
      <dgm:prSet presAssocID="{0EA65920-D08C-478D-BFBF-A52288D5F1C9}" presName="sp" presStyleCnt="0"/>
      <dgm:spPr/>
      <dgm:t>
        <a:bodyPr/>
        <a:lstStyle/>
        <a:p>
          <a:endParaRPr lang="en-US"/>
        </a:p>
      </dgm:t>
    </dgm:pt>
    <dgm:pt modelId="{FBF9F494-7B91-42E3-B507-C5093A668F52}" type="pres">
      <dgm:prSet presAssocID="{5904F0BC-97E5-4B0F-A70F-8062AFF7B704}" presName="arrowAndChildren" presStyleCnt="0"/>
      <dgm:spPr/>
      <dgm:t>
        <a:bodyPr/>
        <a:lstStyle/>
        <a:p>
          <a:endParaRPr lang="en-US"/>
        </a:p>
      </dgm:t>
    </dgm:pt>
    <dgm:pt modelId="{F6E2A4CB-D671-4639-9CF1-A19AFFC1D182}" type="pres">
      <dgm:prSet presAssocID="{5904F0BC-97E5-4B0F-A70F-8062AFF7B704}" presName="parentTextArrow" presStyleLbl="node1" presStyleIdx="2" presStyleCnt="4"/>
      <dgm:spPr/>
      <dgm:t>
        <a:bodyPr/>
        <a:lstStyle/>
        <a:p>
          <a:endParaRPr lang="en-US"/>
        </a:p>
      </dgm:t>
    </dgm:pt>
    <dgm:pt modelId="{729121BE-D2B8-4579-8546-A80EF850AA8A}" type="pres">
      <dgm:prSet presAssocID="{5904F0BC-97E5-4B0F-A70F-8062AFF7B704}" presName="arrow" presStyleLbl="node1" presStyleIdx="3" presStyleCnt="4"/>
      <dgm:spPr/>
      <dgm:t>
        <a:bodyPr/>
        <a:lstStyle/>
        <a:p>
          <a:endParaRPr lang="en-US"/>
        </a:p>
      </dgm:t>
    </dgm:pt>
    <dgm:pt modelId="{70A25F69-6BA8-4B98-B958-0809A18EF028}" type="pres">
      <dgm:prSet presAssocID="{5904F0BC-97E5-4B0F-A70F-8062AFF7B704}" presName="descendantArrow" presStyleCnt="0"/>
      <dgm:spPr/>
      <dgm:t>
        <a:bodyPr/>
        <a:lstStyle/>
        <a:p>
          <a:endParaRPr lang="en-US"/>
        </a:p>
      </dgm:t>
    </dgm:pt>
    <dgm:pt modelId="{83B0A734-8F2D-4184-B4FD-F83AFC843717}" type="pres">
      <dgm:prSet presAssocID="{571723F6-D310-4188-A85B-1EA41B698380}" presName="childTextArrow" presStyleLbl="fgAccFollowNode1" presStyleIdx="4" presStyleCnt="6">
        <dgm:presLayoutVars>
          <dgm:bulletEnabled val="1"/>
        </dgm:presLayoutVars>
      </dgm:prSet>
      <dgm:spPr/>
      <dgm:t>
        <a:bodyPr/>
        <a:lstStyle/>
        <a:p>
          <a:endParaRPr lang="en-US"/>
        </a:p>
      </dgm:t>
    </dgm:pt>
    <dgm:pt modelId="{8D3CE893-F015-44A6-A1B5-5BC319019EB4}" type="pres">
      <dgm:prSet presAssocID="{A9831636-C054-47FF-AAD2-C7CA20DAA3AC}" presName="childTextArrow" presStyleLbl="fgAccFollowNode1" presStyleIdx="5" presStyleCnt="6">
        <dgm:presLayoutVars>
          <dgm:bulletEnabled val="1"/>
        </dgm:presLayoutVars>
      </dgm:prSet>
      <dgm:spPr/>
      <dgm:t>
        <a:bodyPr/>
        <a:lstStyle/>
        <a:p>
          <a:endParaRPr lang="es-EC"/>
        </a:p>
      </dgm:t>
    </dgm:pt>
  </dgm:ptLst>
  <dgm:cxnLst>
    <dgm:cxn modelId="{93445998-29AB-451F-BB9D-3B00F5FF6B94}" type="presOf" srcId="{6B773B0F-74C8-43DD-B523-55874467FE5E}" destId="{D3111125-2F19-4457-97ED-956809BF295B}" srcOrd="0" destOrd="0" presId="urn:microsoft.com/office/officeart/2005/8/layout/process4"/>
    <dgm:cxn modelId="{18EB22D1-F409-4CF9-9DD1-959D4F33B723}" type="presOf" srcId="{E63BCBE9-3E0F-4F9E-9E5F-46C5B24B3CE2}" destId="{F5B11FD7-C06D-463D-B4FC-B2CF283895FC}" srcOrd="0" destOrd="0" presId="urn:microsoft.com/office/officeart/2005/8/layout/process4"/>
    <dgm:cxn modelId="{25053C60-E47F-4A14-9D5B-F48C65A59B06}" srcId="{84A04B41-EF4C-4719-AA9A-B3DA6F51920A}" destId="{58C0328E-6937-4D8B-ADC4-F59F77C26AFE}" srcOrd="0" destOrd="0" parTransId="{D8090B2E-EC2D-441A-B8C2-9826EF9155EC}" sibTransId="{2ED023A5-3B2E-4E40-A214-6FCBD10F0E0A}"/>
    <dgm:cxn modelId="{579AC55B-66D7-482F-B283-6C0A5CC1752E}" type="presOf" srcId="{58C0328E-6937-4D8B-ADC4-F59F77C26AFE}" destId="{604460D8-2391-41C2-ADBE-A6585C01CE30}" srcOrd="0" destOrd="0" presId="urn:microsoft.com/office/officeart/2005/8/layout/process4"/>
    <dgm:cxn modelId="{E37AD18E-948D-49D7-8959-D4D48CECB304}" srcId="{A562A938-7580-44F9-9C88-823EC5F8D3DB}" destId="{051D911A-1ACB-4540-8F90-EEC65B56869C}" srcOrd="2" destOrd="0" parTransId="{13D38665-1483-47DA-8162-999EEC17E0F5}" sibTransId="{161451A3-EA77-4437-B92A-03C8A426AD81}"/>
    <dgm:cxn modelId="{D52B1416-3612-4A74-8C67-BBA66697304C}" srcId="{A562A938-7580-44F9-9C88-823EC5F8D3DB}" destId="{84A04B41-EF4C-4719-AA9A-B3DA6F51920A}" srcOrd="3" destOrd="0" parTransId="{6ECB2F3D-F341-4DBD-BAC1-EB0108F21F8C}" sibTransId="{54CDF8A5-DBE2-48AF-94C6-D4CDEE57FAA6}"/>
    <dgm:cxn modelId="{2B6D9AF1-59AD-4CA9-B722-EAA4723D5472}" srcId="{E63BCBE9-3E0F-4F9E-9E5F-46C5B24B3CE2}" destId="{2907CC9C-8AD3-41BC-87C0-0B28016814C1}" srcOrd="0" destOrd="0" parTransId="{71A55369-085B-4282-AAC8-C4DF84EE6797}" sibTransId="{710C612F-1B18-4F9F-8452-A629EFDB0B67}"/>
    <dgm:cxn modelId="{01A1E624-DE66-4F06-B842-D121D3C6BA08}" type="presOf" srcId="{571723F6-D310-4188-A85B-1EA41B698380}" destId="{83B0A734-8F2D-4184-B4FD-F83AFC843717}" srcOrd="0" destOrd="0" presId="urn:microsoft.com/office/officeart/2005/8/layout/process4"/>
    <dgm:cxn modelId="{9F355D46-935A-4BAC-9C6B-5D1432965FAE}" type="presOf" srcId="{051D911A-1ACB-4540-8F90-EEC65B56869C}" destId="{2CFC580D-560E-4A69-90EB-CC6C44F52F83}" srcOrd="1" destOrd="0" presId="urn:microsoft.com/office/officeart/2005/8/layout/process4"/>
    <dgm:cxn modelId="{AD3E419C-CAC7-4652-91E4-166D5660177D}" type="presOf" srcId="{A562A938-7580-44F9-9C88-823EC5F8D3DB}" destId="{D665D90E-40F3-4058-9016-9F77CB2C2C09}" srcOrd="0" destOrd="0" presId="urn:microsoft.com/office/officeart/2005/8/layout/process4"/>
    <dgm:cxn modelId="{C70DEEEB-865D-4669-9EC2-68DFFAA5DC70}" srcId="{A562A938-7580-44F9-9C88-823EC5F8D3DB}" destId="{5904F0BC-97E5-4B0F-A70F-8062AFF7B704}" srcOrd="0" destOrd="0" parTransId="{5C974C72-81F1-4C44-8CD3-20B68CA9F30C}" sibTransId="{0EA65920-D08C-478D-BFBF-A52288D5F1C9}"/>
    <dgm:cxn modelId="{7FB6984D-62D1-4B13-8F15-E8E77ABB9231}" type="presOf" srcId="{A9831636-C054-47FF-AAD2-C7CA20DAA3AC}" destId="{8D3CE893-F015-44A6-A1B5-5BC319019EB4}" srcOrd="0" destOrd="0" presId="urn:microsoft.com/office/officeart/2005/8/layout/process4"/>
    <dgm:cxn modelId="{6E45A731-BABA-4ADC-9669-D5C3665114C3}" type="presOf" srcId="{84A04B41-EF4C-4719-AA9A-B3DA6F51920A}" destId="{543CAB1B-E6B7-473F-9B3C-97409A4F7DA7}" srcOrd="1" destOrd="0" presId="urn:microsoft.com/office/officeart/2005/8/layout/process4"/>
    <dgm:cxn modelId="{4901F2F0-89D5-4DD2-A32C-16E4E9C72A69}" type="presOf" srcId="{051D911A-1ACB-4540-8F90-EEC65B56869C}" destId="{1D388B76-087A-460B-B0D6-1777D772E3E9}" srcOrd="0" destOrd="0" presId="urn:microsoft.com/office/officeart/2005/8/layout/process4"/>
    <dgm:cxn modelId="{4598BB71-E1B5-4DBE-9F04-CDF1D5A1ABA4}" srcId="{5904F0BC-97E5-4B0F-A70F-8062AFF7B704}" destId="{571723F6-D310-4188-A85B-1EA41B698380}" srcOrd="0" destOrd="0" parTransId="{354DF443-5236-4B19-B296-7625DAF6F0C1}" sibTransId="{E55BC221-EE29-40F3-8BBA-01F29A62CE37}"/>
    <dgm:cxn modelId="{9C25E77B-3B11-4FC3-8019-7A6A0C81E91E}" type="presOf" srcId="{5904F0BC-97E5-4B0F-A70F-8062AFF7B704}" destId="{F6E2A4CB-D671-4639-9CF1-A19AFFC1D182}" srcOrd="0" destOrd="0" presId="urn:microsoft.com/office/officeart/2005/8/layout/process4"/>
    <dgm:cxn modelId="{5F0FF812-38B7-4E67-A23E-7AC1BDB7DB7E}" type="presOf" srcId="{29B6F7FF-16E6-4C22-A97F-3FB848B6A087}" destId="{1C955A10-6D28-42B5-8480-B973E5CA18AB}" srcOrd="0" destOrd="0" presId="urn:microsoft.com/office/officeart/2005/8/layout/process4"/>
    <dgm:cxn modelId="{E9207F07-345B-46D0-9983-8E5ABF841980}" type="presOf" srcId="{84A04B41-EF4C-4719-AA9A-B3DA6F51920A}" destId="{C858D5AD-0C89-4320-BA34-4524DACB1D95}" srcOrd="0" destOrd="0" presId="urn:microsoft.com/office/officeart/2005/8/layout/process4"/>
    <dgm:cxn modelId="{54D2288F-85C4-4094-9B97-2D6A2C289020}" srcId="{A562A938-7580-44F9-9C88-823EC5F8D3DB}" destId="{E63BCBE9-3E0F-4F9E-9E5F-46C5B24B3CE2}" srcOrd="1" destOrd="0" parTransId="{DC19BB3D-2497-40BF-B542-8A29A8860142}" sibTransId="{A2AE2707-02A0-4898-BBC9-F94A7173B726}"/>
    <dgm:cxn modelId="{F4793867-94BA-4AFD-82AE-0C95E4F03C29}" srcId="{E63BCBE9-3E0F-4F9E-9E5F-46C5B24B3CE2}" destId="{29B6F7FF-16E6-4C22-A97F-3FB848B6A087}" srcOrd="1" destOrd="0" parTransId="{89BF101C-A67E-4E47-882C-5B92F386EAD1}" sibTransId="{F82918CC-D636-485E-ACC6-6E207A7E9361}"/>
    <dgm:cxn modelId="{82764FC7-525B-43E1-B793-C88885EB7476}" type="presOf" srcId="{E63BCBE9-3E0F-4F9E-9E5F-46C5B24B3CE2}" destId="{A5583349-8266-496A-B437-21791167908C}" srcOrd="1" destOrd="0" presId="urn:microsoft.com/office/officeart/2005/8/layout/process4"/>
    <dgm:cxn modelId="{1C752765-72DA-425C-B4F2-6D1DDCE0E543}" type="presOf" srcId="{2907CC9C-8AD3-41BC-87C0-0B28016814C1}" destId="{50E2D16C-0FCE-4437-870A-0FFCFFA37A7B}" srcOrd="0" destOrd="0" presId="urn:microsoft.com/office/officeart/2005/8/layout/process4"/>
    <dgm:cxn modelId="{961BF6A0-E8F6-4A72-8E78-0E79109277E5}" srcId="{5904F0BC-97E5-4B0F-A70F-8062AFF7B704}" destId="{A9831636-C054-47FF-AAD2-C7CA20DAA3AC}" srcOrd="1" destOrd="0" parTransId="{5AA272C9-6EC3-4028-9FAB-BAEC265BDAEB}" sibTransId="{A9C11E3B-1DD9-4E16-957E-701EF5FC5991}"/>
    <dgm:cxn modelId="{BD4EB5BC-E4D5-43FE-9376-24D71CB9EDC4}" type="presOf" srcId="{5904F0BC-97E5-4B0F-A70F-8062AFF7B704}" destId="{729121BE-D2B8-4579-8546-A80EF850AA8A}" srcOrd="1" destOrd="0" presId="urn:microsoft.com/office/officeart/2005/8/layout/process4"/>
    <dgm:cxn modelId="{16005027-A9D6-456A-B34A-4CDA973413BA}" srcId="{051D911A-1ACB-4540-8F90-EEC65B56869C}" destId="{6B773B0F-74C8-43DD-B523-55874467FE5E}" srcOrd="0" destOrd="0" parTransId="{48A0124D-12CC-4B38-8D2B-C3B527924EB6}" sibTransId="{B4847CF9-5BEB-47A9-8E1E-B02AB3A4CE16}"/>
    <dgm:cxn modelId="{10BE2B3D-C5E7-4F8B-BA7C-A3CAF3DB52F0}" type="presParOf" srcId="{D665D90E-40F3-4058-9016-9F77CB2C2C09}" destId="{3B330ED5-9FD1-4F70-8FE5-8ED566BFB748}" srcOrd="0" destOrd="0" presId="urn:microsoft.com/office/officeart/2005/8/layout/process4"/>
    <dgm:cxn modelId="{E9CB2E7F-420D-4B56-9C9A-EFD412BD3E31}" type="presParOf" srcId="{3B330ED5-9FD1-4F70-8FE5-8ED566BFB748}" destId="{C858D5AD-0C89-4320-BA34-4524DACB1D95}" srcOrd="0" destOrd="0" presId="urn:microsoft.com/office/officeart/2005/8/layout/process4"/>
    <dgm:cxn modelId="{C2F825E6-5766-4CA1-882D-F29BA91525D9}" type="presParOf" srcId="{3B330ED5-9FD1-4F70-8FE5-8ED566BFB748}" destId="{543CAB1B-E6B7-473F-9B3C-97409A4F7DA7}" srcOrd="1" destOrd="0" presId="urn:microsoft.com/office/officeart/2005/8/layout/process4"/>
    <dgm:cxn modelId="{58E02C22-4132-415C-BB2E-2F62DB0C587C}" type="presParOf" srcId="{3B330ED5-9FD1-4F70-8FE5-8ED566BFB748}" destId="{6439ED67-2CFD-4B12-A2F5-93208A95D588}" srcOrd="2" destOrd="0" presId="urn:microsoft.com/office/officeart/2005/8/layout/process4"/>
    <dgm:cxn modelId="{61AB1CC5-4067-4A97-A7EF-F4950D336A2E}" type="presParOf" srcId="{6439ED67-2CFD-4B12-A2F5-93208A95D588}" destId="{604460D8-2391-41C2-ADBE-A6585C01CE30}" srcOrd="0" destOrd="0" presId="urn:microsoft.com/office/officeart/2005/8/layout/process4"/>
    <dgm:cxn modelId="{BA64F747-944C-4034-8A92-532C4BF53DEB}" type="presParOf" srcId="{D665D90E-40F3-4058-9016-9F77CB2C2C09}" destId="{83918EC6-F680-472D-A9F5-C6BDE070E94E}" srcOrd="1" destOrd="0" presId="urn:microsoft.com/office/officeart/2005/8/layout/process4"/>
    <dgm:cxn modelId="{7D6783CC-A776-4046-B7F2-980E4C215709}" type="presParOf" srcId="{D665D90E-40F3-4058-9016-9F77CB2C2C09}" destId="{2FB67E11-59A9-4546-9298-DEDDF66BED18}" srcOrd="2" destOrd="0" presId="urn:microsoft.com/office/officeart/2005/8/layout/process4"/>
    <dgm:cxn modelId="{DCDCDED8-278A-4F22-A676-0AE58A75AB68}" type="presParOf" srcId="{2FB67E11-59A9-4546-9298-DEDDF66BED18}" destId="{1D388B76-087A-460B-B0D6-1777D772E3E9}" srcOrd="0" destOrd="0" presId="urn:microsoft.com/office/officeart/2005/8/layout/process4"/>
    <dgm:cxn modelId="{1DCB3D1E-2351-494A-A138-2F2343C65906}" type="presParOf" srcId="{2FB67E11-59A9-4546-9298-DEDDF66BED18}" destId="{2CFC580D-560E-4A69-90EB-CC6C44F52F83}" srcOrd="1" destOrd="0" presId="urn:microsoft.com/office/officeart/2005/8/layout/process4"/>
    <dgm:cxn modelId="{BE9BAB94-5791-4024-8D58-8730F16B6997}" type="presParOf" srcId="{2FB67E11-59A9-4546-9298-DEDDF66BED18}" destId="{ED5CBDF3-EAF3-4E0B-8859-186DC0A9A1D7}" srcOrd="2" destOrd="0" presId="urn:microsoft.com/office/officeart/2005/8/layout/process4"/>
    <dgm:cxn modelId="{E27EC930-4425-4EDC-85D4-7E282CE28B92}" type="presParOf" srcId="{ED5CBDF3-EAF3-4E0B-8859-186DC0A9A1D7}" destId="{D3111125-2F19-4457-97ED-956809BF295B}" srcOrd="0" destOrd="0" presId="urn:microsoft.com/office/officeart/2005/8/layout/process4"/>
    <dgm:cxn modelId="{FD798635-07DB-420C-812B-E6FC0CCAEF20}" type="presParOf" srcId="{D665D90E-40F3-4058-9016-9F77CB2C2C09}" destId="{264BC86E-E0BE-49A8-8324-5B1FB8A535CF}" srcOrd="3" destOrd="0" presId="urn:microsoft.com/office/officeart/2005/8/layout/process4"/>
    <dgm:cxn modelId="{FBA7EAB2-493A-4989-91F4-D7BE9A9ADE0E}" type="presParOf" srcId="{D665D90E-40F3-4058-9016-9F77CB2C2C09}" destId="{BCB74537-2F07-447C-882A-566FC7FCCB64}" srcOrd="4" destOrd="0" presId="urn:microsoft.com/office/officeart/2005/8/layout/process4"/>
    <dgm:cxn modelId="{6AE9147F-C926-4079-9966-16A6E0CFE227}" type="presParOf" srcId="{BCB74537-2F07-447C-882A-566FC7FCCB64}" destId="{F5B11FD7-C06D-463D-B4FC-B2CF283895FC}" srcOrd="0" destOrd="0" presId="urn:microsoft.com/office/officeart/2005/8/layout/process4"/>
    <dgm:cxn modelId="{A1F2BE7A-6718-423D-B7F6-CF3F263CCA35}" type="presParOf" srcId="{BCB74537-2F07-447C-882A-566FC7FCCB64}" destId="{A5583349-8266-496A-B437-21791167908C}" srcOrd="1" destOrd="0" presId="urn:microsoft.com/office/officeart/2005/8/layout/process4"/>
    <dgm:cxn modelId="{86404659-110E-41E4-86B0-F5D5211C8B56}" type="presParOf" srcId="{BCB74537-2F07-447C-882A-566FC7FCCB64}" destId="{0445B74A-E1DE-4CC9-A3F8-381479AE9538}" srcOrd="2" destOrd="0" presId="urn:microsoft.com/office/officeart/2005/8/layout/process4"/>
    <dgm:cxn modelId="{7BFFE6E7-E623-4637-80E7-8A8DFAE97D25}" type="presParOf" srcId="{0445B74A-E1DE-4CC9-A3F8-381479AE9538}" destId="{50E2D16C-0FCE-4437-870A-0FFCFFA37A7B}" srcOrd="0" destOrd="0" presId="urn:microsoft.com/office/officeart/2005/8/layout/process4"/>
    <dgm:cxn modelId="{A235F212-31EB-4D4D-A3B1-FC442E67A09F}" type="presParOf" srcId="{0445B74A-E1DE-4CC9-A3F8-381479AE9538}" destId="{1C955A10-6D28-42B5-8480-B973E5CA18AB}" srcOrd="1" destOrd="0" presId="urn:microsoft.com/office/officeart/2005/8/layout/process4"/>
    <dgm:cxn modelId="{1B815D28-A21A-4F25-85EC-23B9D2326A48}" type="presParOf" srcId="{D665D90E-40F3-4058-9016-9F77CB2C2C09}" destId="{B4850DA5-C9FC-4116-91A5-A25DBB553F6C}" srcOrd="5" destOrd="0" presId="urn:microsoft.com/office/officeart/2005/8/layout/process4"/>
    <dgm:cxn modelId="{334CD6D3-5E3E-479B-B24A-91A241EA1E68}" type="presParOf" srcId="{D665D90E-40F3-4058-9016-9F77CB2C2C09}" destId="{FBF9F494-7B91-42E3-B507-C5093A668F52}" srcOrd="6" destOrd="0" presId="urn:microsoft.com/office/officeart/2005/8/layout/process4"/>
    <dgm:cxn modelId="{253A9FD7-E91F-4145-8808-712371DDCEC6}" type="presParOf" srcId="{FBF9F494-7B91-42E3-B507-C5093A668F52}" destId="{F6E2A4CB-D671-4639-9CF1-A19AFFC1D182}" srcOrd="0" destOrd="0" presId="urn:microsoft.com/office/officeart/2005/8/layout/process4"/>
    <dgm:cxn modelId="{353E3EA0-0840-428E-B773-29359DBACDFA}" type="presParOf" srcId="{FBF9F494-7B91-42E3-B507-C5093A668F52}" destId="{729121BE-D2B8-4579-8546-A80EF850AA8A}" srcOrd="1" destOrd="0" presId="urn:microsoft.com/office/officeart/2005/8/layout/process4"/>
    <dgm:cxn modelId="{385A48A7-B76E-40C4-89E6-8459EB96DD4D}" type="presParOf" srcId="{FBF9F494-7B91-42E3-B507-C5093A668F52}" destId="{70A25F69-6BA8-4B98-B958-0809A18EF028}" srcOrd="2" destOrd="0" presId="urn:microsoft.com/office/officeart/2005/8/layout/process4"/>
    <dgm:cxn modelId="{0D69C847-C79F-4E60-B29E-DE2D564B96AC}" type="presParOf" srcId="{70A25F69-6BA8-4B98-B958-0809A18EF028}" destId="{83B0A734-8F2D-4184-B4FD-F83AFC843717}" srcOrd="0" destOrd="0" presId="urn:microsoft.com/office/officeart/2005/8/layout/process4"/>
    <dgm:cxn modelId="{FA33C263-C56E-4242-8871-82DAEBA382E7}" type="presParOf" srcId="{70A25F69-6BA8-4B98-B958-0809A18EF028}" destId="{8D3CE893-F015-44A6-A1B5-5BC319019EB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BE84B-7235-4D0A-AA6B-510C4355F234}">
      <dsp:nvSpPr>
        <dsp:cNvPr id="0" name=""/>
        <dsp:cNvSpPr/>
      </dsp:nvSpPr>
      <dsp:spPr>
        <a:xfrm>
          <a:off x="0" y="1054970"/>
          <a:ext cx="2071687" cy="1243012"/>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noProof="0" dirty="0" smtClean="0"/>
            <a:t>Desbalance  </a:t>
          </a:r>
          <a:endParaRPr lang="es-EC" sz="2700" kern="1200" noProof="0" dirty="0"/>
        </a:p>
      </dsp:txBody>
      <dsp:txXfrm>
        <a:off x="36407" y="1091377"/>
        <a:ext cx="1998873" cy="1170198"/>
      </dsp:txXfrm>
    </dsp:sp>
    <dsp:sp modelId="{A5E7B49D-94D3-40AE-8BC6-21E1352A633D}">
      <dsp:nvSpPr>
        <dsp:cNvPr id="0" name=""/>
        <dsp:cNvSpPr/>
      </dsp:nvSpPr>
      <dsp:spPr>
        <a:xfrm rot="1130022">
          <a:off x="2266806" y="1918740"/>
          <a:ext cx="464931" cy="513778"/>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270540" y="1998983"/>
        <a:ext cx="325452" cy="308266"/>
      </dsp:txXfrm>
    </dsp:sp>
    <dsp:sp modelId="{7E5E61E5-FF29-4600-AFED-A072838C125B}">
      <dsp:nvSpPr>
        <dsp:cNvPr id="0" name=""/>
        <dsp:cNvSpPr/>
      </dsp:nvSpPr>
      <dsp:spPr>
        <a:xfrm>
          <a:off x="2901949" y="1966384"/>
          <a:ext cx="2324101" cy="1485897"/>
        </a:xfrm>
        <a:prstGeom prst="roundRect">
          <a:avLst>
            <a:gd name="adj" fmla="val 10000"/>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noProof="0" dirty="0" smtClean="0"/>
            <a:t>Distribución no uniforme de masa</a:t>
          </a:r>
          <a:endParaRPr lang="es-EC" sz="2700" kern="1200" noProof="0" dirty="0"/>
        </a:p>
      </dsp:txBody>
      <dsp:txXfrm>
        <a:off x="2945469" y="2009904"/>
        <a:ext cx="2237061" cy="1398857"/>
      </dsp:txXfrm>
    </dsp:sp>
    <dsp:sp modelId="{6C6A29BF-A20A-4DBA-A24D-E100D0E755CD}">
      <dsp:nvSpPr>
        <dsp:cNvPr id="0" name=""/>
        <dsp:cNvSpPr/>
      </dsp:nvSpPr>
      <dsp:spPr>
        <a:xfrm rot="1373831">
          <a:off x="5396373" y="3106213"/>
          <a:ext cx="431052" cy="513778"/>
        </a:xfrm>
        <a:prstGeom prst="rightArrow">
          <a:avLst>
            <a:gd name="adj1" fmla="val 60000"/>
            <a:gd name="adj2" fmla="val 50000"/>
          </a:avLst>
        </a:prstGeom>
        <a:solidFill>
          <a:schemeClr val="accent1">
            <a:shade val="90000"/>
            <a:hueOff val="350915"/>
            <a:satOff val="-3215"/>
            <a:lumOff val="2775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401468" y="3183812"/>
        <a:ext cx="301736" cy="308266"/>
      </dsp:txXfrm>
    </dsp:sp>
    <dsp:sp modelId="{FCDFAB95-C694-4DAD-9A39-2FA732B42486}">
      <dsp:nvSpPr>
        <dsp:cNvPr id="0" name=""/>
        <dsp:cNvSpPr/>
      </dsp:nvSpPr>
      <dsp:spPr>
        <a:xfrm>
          <a:off x="5975272" y="3332567"/>
          <a:ext cx="2071687" cy="1243012"/>
        </a:xfrm>
        <a:prstGeom prst="roundRect">
          <a:avLst>
            <a:gd name="adj" fmla="val 10000"/>
          </a:avLst>
        </a:prstGeom>
        <a:solidFill>
          <a:schemeClr val="accent1">
            <a:shade val="50000"/>
            <a:hueOff val="222839"/>
            <a:satOff val="5970"/>
            <a:lumOff val="263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s-EC" sz="2700" kern="1200" noProof="0" dirty="0" smtClean="0"/>
            <a:t>Alrededor del eje axial</a:t>
          </a:r>
          <a:endParaRPr lang="es-EC" sz="2700" kern="1200" noProof="0" dirty="0"/>
        </a:p>
      </dsp:txBody>
      <dsp:txXfrm>
        <a:off x="6011679" y="3368974"/>
        <a:ext cx="1998873" cy="11701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2FC8C-D00C-4137-B4C8-E510E7D00A1B}">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6B3B8B8-8C31-4A5E-9D85-D5BB4C73B513}">
      <dsp:nvSpPr>
        <dsp:cNvPr id="0" name=""/>
        <dsp:cNvSpPr/>
      </dsp:nvSpPr>
      <dsp:spPr>
        <a:xfrm>
          <a:off x="752110" y="541866"/>
          <a:ext cx="8168505" cy="1083733"/>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s-EC" sz="2800" kern="1200" noProof="0" dirty="0" smtClean="0"/>
            <a:t>Velocidad de operación inferior a frecuencia natural</a:t>
          </a:r>
          <a:endParaRPr lang="es-EC" sz="2800" kern="1200" noProof="0" dirty="0"/>
        </a:p>
      </dsp:txBody>
      <dsp:txXfrm>
        <a:off x="752110" y="541866"/>
        <a:ext cx="8168505" cy="1083733"/>
      </dsp:txXfrm>
    </dsp:sp>
    <dsp:sp modelId="{9086A302-CA85-452C-A65D-74B0CC30478E}">
      <dsp:nvSpPr>
        <dsp:cNvPr id="0" name=""/>
        <dsp:cNvSpPr/>
      </dsp:nvSpPr>
      <dsp:spPr>
        <a:xfrm>
          <a:off x="74777" y="4064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7EB8D38-8EEF-48E3-BFE6-B0338532E255}">
      <dsp:nvSpPr>
        <dsp:cNvPr id="0" name=""/>
        <dsp:cNvSpPr/>
      </dsp:nvSpPr>
      <dsp:spPr>
        <a:xfrm>
          <a:off x="1146048" y="2167466"/>
          <a:ext cx="7774568" cy="1083733"/>
        </a:xfrm>
        <a:prstGeom prst="rect">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s-EC" sz="2800" kern="1200" noProof="0" dirty="0" smtClean="0"/>
            <a:t>Requieren una sola calibración para toda su operación</a:t>
          </a:r>
          <a:endParaRPr lang="es-EC" sz="2800" kern="1200" noProof="0" dirty="0"/>
        </a:p>
      </dsp:txBody>
      <dsp:txXfrm>
        <a:off x="1146048" y="2167466"/>
        <a:ext cx="7774568" cy="1083733"/>
      </dsp:txXfrm>
    </dsp:sp>
    <dsp:sp modelId="{4E6EF689-9EC3-4F93-9C94-488D96ED7F75}">
      <dsp:nvSpPr>
        <dsp:cNvPr id="0" name=""/>
        <dsp:cNvSpPr/>
      </dsp:nvSpPr>
      <dsp:spPr>
        <a:xfrm>
          <a:off x="468714" y="20320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2A424F6-F9F6-4DD6-B371-FCBBF816DE62}">
      <dsp:nvSpPr>
        <dsp:cNvPr id="0" name=""/>
        <dsp:cNvSpPr/>
      </dsp:nvSpPr>
      <dsp:spPr>
        <a:xfrm>
          <a:off x="752110" y="3793066"/>
          <a:ext cx="8168505" cy="1083733"/>
        </a:xfrm>
        <a:prstGeom prst="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s-EC" sz="2800" kern="1200" noProof="0" dirty="0" smtClean="0"/>
            <a:t>Tienen la desventaja de requerir una base muy pesada y rígida</a:t>
          </a:r>
          <a:endParaRPr lang="es-EC" sz="2800" kern="1200" noProof="0" dirty="0"/>
        </a:p>
      </dsp:txBody>
      <dsp:txXfrm>
        <a:off x="752110" y="3793066"/>
        <a:ext cx="8168505" cy="1083733"/>
      </dsp:txXfrm>
    </dsp:sp>
    <dsp:sp modelId="{5531AC94-9F46-4CAC-9EC1-B03840E226DB}">
      <dsp:nvSpPr>
        <dsp:cNvPr id="0" name=""/>
        <dsp:cNvSpPr/>
      </dsp:nvSpPr>
      <dsp:spPr>
        <a:xfrm>
          <a:off x="74777" y="36576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CCEAE-91C3-4706-9DB7-7E50AC20321B}">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582409E-7C44-4ED8-9F99-67C1F5F60A15}">
      <dsp:nvSpPr>
        <dsp:cNvPr id="0" name=""/>
        <dsp:cNvSpPr/>
      </dsp:nvSpPr>
      <dsp:spPr>
        <a:xfrm>
          <a:off x="752110" y="541866"/>
          <a:ext cx="9265408" cy="108373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s-EC" sz="2800" kern="1200" noProof="0" dirty="0" smtClean="0"/>
            <a:t>Velocidad de operación superior a su frecuencia natural </a:t>
          </a:r>
          <a:endParaRPr lang="es-EC" sz="2800" kern="1200" noProof="0" dirty="0"/>
        </a:p>
      </dsp:txBody>
      <dsp:txXfrm>
        <a:off x="752110" y="541866"/>
        <a:ext cx="9265408" cy="1083733"/>
      </dsp:txXfrm>
    </dsp:sp>
    <dsp:sp modelId="{ABE2ED91-EED7-40F3-9DBD-6C8EE293F146}">
      <dsp:nvSpPr>
        <dsp:cNvPr id="0" name=""/>
        <dsp:cNvSpPr/>
      </dsp:nvSpPr>
      <dsp:spPr>
        <a:xfrm>
          <a:off x="74777" y="406400"/>
          <a:ext cx="1354666" cy="1354666"/>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7E38166-94AE-4190-B161-E15CF486ABB8}">
      <dsp:nvSpPr>
        <dsp:cNvPr id="0" name=""/>
        <dsp:cNvSpPr/>
      </dsp:nvSpPr>
      <dsp:spPr>
        <a:xfrm>
          <a:off x="1146048" y="2038025"/>
          <a:ext cx="8871471" cy="1342615"/>
        </a:xfrm>
        <a:prstGeom prst="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s-EC" sz="2800" kern="1200" dirty="0" smtClean="0"/>
            <a:t>La mayor parte de los esfuerzos son absorbidos por la propia inercia del motor y no se transmiten a los soportes, creando una gran atenuación a la vibración </a:t>
          </a:r>
          <a:endParaRPr lang="en-US" sz="2800" kern="1200" dirty="0"/>
        </a:p>
      </dsp:txBody>
      <dsp:txXfrm>
        <a:off x="1146048" y="2038025"/>
        <a:ext cx="8871471" cy="1342615"/>
      </dsp:txXfrm>
    </dsp:sp>
    <dsp:sp modelId="{90E0E206-D6DD-437A-8EA1-26A8A0D5E680}">
      <dsp:nvSpPr>
        <dsp:cNvPr id="0" name=""/>
        <dsp:cNvSpPr/>
      </dsp:nvSpPr>
      <dsp:spPr>
        <a:xfrm>
          <a:off x="468714" y="2032000"/>
          <a:ext cx="1354666" cy="1354666"/>
        </a:xfrm>
        <a:prstGeom prst="ellipse">
          <a:avLst/>
        </a:prstGeom>
        <a:solidFill>
          <a:schemeClr val="lt1">
            <a:hueOff val="0"/>
            <a:satOff val="0"/>
            <a:lumOff val="0"/>
            <a:alphaOff val="0"/>
          </a:schemeClr>
        </a:solidFill>
        <a:ln w="6350" cap="flat" cmpd="sng" algn="ctr">
          <a:solidFill>
            <a:schemeClr val="accent5">
              <a:hueOff val="-3676672"/>
              <a:satOff val="-5114"/>
              <a:lumOff val="-1961"/>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7A8E66C-239D-4587-9543-517483D37193}">
      <dsp:nvSpPr>
        <dsp:cNvPr id="0" name=""/>
        <dsp:cNvSpPr/>
      </dsp:nvSpPr>
      <dsp:spPr>
        <a:xfrm>
          <a:off x="752110" y="3793066"/>
          <a:ext cx="9265408" cy="1083733"/>
        </a:xfrm>
        <a:prstGeom prst="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es-EC" sz="2800" kern="1200" dirty="0" smtClean="0"/>
            <a:t>Una ventaja de este tipo de máquinas es que no requiere una base tan pesada y rígida como su contra parte, por lo que el costo es mas económica y puede ser transportable.</a:t>
          </a:r>
          <a:endParaRPr lang="en-US" sz="2800" kern="1200" dirty="0"/>
        </a:p>
      </dsp:txBody>
      <dsp:txXfrm>
        <a:off x="752110" y="3793066"/>
        <a:ext cx="9265408" cy="1083733"/>
      </dsp:txXfrm>
    </dsp:sp>
    <dsp:sp modelId="{7C3F56A9-28AC-4CFC-9C52-A0DD93F08AED}">
      <dsp:nvSpPr>
        <dsp:cNvPr id="0" name=""/>
        <dsp:cNvSpPr/>
      </dsp:nvSpPr>
      <dsp:spPr>
        <a:xfrm>
          <a:off x="74777" y="3657600"/>
          <a:ext cx="1354666" cy="1354666"/>
        </a:xfrm>
        <a:prstGeom prst="ellipse">
          <a:avLst/>
        </a:prstGeom>
        <a:solidFill>
          <a:schemeClr val="lt1">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CD5FC-A755-41F5-AE78-89E787A71E2C}">
      <dsp:nvSpPr>
        <dsp:cNvPr id="0" name=""/>
        <dsp:cNvSpPr/>
      </dsp:nvSpPr>
      <dsp:spPr>
        <a:xfrm>
          <a:off x="0" y="169174"/>
          <a:ext cx="5079187" cy="5080317"/>
        </a:xfrm>
        <a:prstGeom prst="circularArrow">
          <a:avLst>
            <a:gd name="adj1" fmla="val 10980"/>
            <a:gd name="adj2" fmla="val 1142322"/>
            <a:gd name="adj3" fmla="val 9000000"/>
            <a:gd name="adj4" fmla="val 10800000"/>
            <a:gd name="adj5" fmla="val 125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C709CEF-3BF5-4DD4-A8E1-5C7FA56E8FC9}">
      <dsp:nvSpPr>
        <dsp:cNvPr id="0" name=""/>
        <dsp:cNvSpPr/>
      </dsp:nvSpPr>
      <dsp:spPr>
        <a:xfrm>
          <a:off x="5080000" y="1683617"/>
          <a:ext cx="3048000" cy="2032635"/>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s-EC" sz="2200" kern="1200" dirty="0" smtClean="0">
              <a:latin typeface="NimbusRomNo9L-Regu"/>
            </a:rPr>
            <a:t>Lugar de medición</a:t>
          </a:r>
          <a:endParaRPr lang="en-US" sz="2200" kern="1200" dirty="0"/>
        </a:p>
        <a:p>
          <a:pPr marL="228600" lvl="1" indent="-228600" algn="l" defTabSz="977900">
            <a:lnSpc>
              <a:spcPct val="90000"/>
            </a:lnSpc>
            <a:spcBef>
              <a:spcPct val="0"/>
            </a:spcBef>
            <a:spcAft>
              <a:spcPct val="15000"/>
            </a:spcAft>
            <a:buChar char="••"/>
          </a:pPr>
          <a:r>
            <a:rPr lang="es-EC" sz="2200" kern="1200" dirty="0" smtClean="0">
              <a:latin typeface="NimbusRomNo9L-Regu"/>
            </a:rPr>
            <a:t>Información deseada</a:t>
          </a:r>
          <a:endParaRPr lang="en-US" sz="2200" kern="1200" dirty="0"/>
        </a:p>
        <a:p>
          <a:pPr marL="228600" lvl="1" indent="-228600" algn="l" defTabSz="977900">
            <a:lnSpc>
              <a:spcPct val="90000"/>
            </a:lnSpc>
            <a:spcBef>
              <a:spcPct val="0"/>
            </a:spcBef>
            <a:spcAft>
              <a:spcPct val="15000"/>
            </a:spcAft>
            <a:buChar char="••"/>
          </a:pPr>
          <a:r>
            <a:rPr lang="es-EC" sz="2200" kern="1200" dirty="0" smtClean="0">
              <a:latin typeface="NimbusRomNo9L-Regu"/>
            </a:rPr>
            <a:t>Posición</a:t>
          </a:r>
          <a:endParaRPr lang="en-US" sz="2200" kern="1200" dirty="0"/>
        </a:p>
        <a:p>
          <a:pPr marL="228600" lvl="1" indent="-228600" algn="l" defTabSz="977900">
            <a:lnSpc>
              <a:spcPct val="90000"/>
            </a:lnSpc>
            <a:spcBef>
              <a:spcPct val="0"/>
            </a:spcBef>
            <a:spcAft>
              <a:spcPct val="15000"/>
            </a:spcAft>
            <a:buChar char="••"/>
          </a:pPr>
          <a:r>
            <a:rPr lang="es-EC" sz="2200" kern="1200" dirty="0" smtClean="0">
              <a:latin typeface="NimbusRomNo9L-Regu"/>
            </a:rPr>
            <a:t>Espacio</a:t>
          </a:r>
          <a:endParaRPr lang="en-US" sz="2200" kern="1200" dirty="0"/>
        </a:p>
        <a:p>
          <a:pPr marL="228600" lvl="1" indent="-228600" algn="l" defTabSz="977900">
            <a:lnSpc>
              <a:spcPct val="90000"/>
            </a:lnSpc>
            <a:spcBef>
              <a:spcPct val="0"/>
            </a:spcBef>
            <a:spcAft>
              <a:spcPct val="15000"/>
            </a:spcAft>
            <a:buChar char="••"/>
          </a:pPr>
          <a:r>
            <a:rPr lang="es-EC" sz="2200" kern="1200" dirty="0" smtClean="0">
              <a:latin typeface="NimbusRomNo9L-Regu"/>
            </a:rPr>
            <a:t>Ambiente</a:t>
          </a:r>
          <a:endParaRPr lang="en-US" sz="2200" kern="1200" dirty="0"/>
        </a:p>
      </dsp:txBody>
      <dsp:txXfrm>
        <a:off x="5080000" y="1683617"/>
        <a:ext cx="3048000" cy="2032635"/>
      </dsp:txXfrm>
    </dsp:sp>
    <dsp:sp modelId="{1B11E71C-6547-4419-906C-C9E62620B328}">
      <dsp:nvSpPr>
        <dsp:cNvPr id="0" name=""/>
        <dsp:cNvSpPr/>
      </dsp:nvSpPr>
      <dsp:spPr>
        <a:xfrm>
          <a:off x="1121663" y="2008249"/>
          <a:ext cx="2834233" cy="1416900"/>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0005" tIns="40005" rIns="40005" bIns="40005" numCol="1" spcCol="1270" anchor="ctr" anchorCtr="0">
          <a:noAutofit/>
        </a:bodyPr>
        <a:lstStyle/>
        <a:p>
          <a:pPr lvl="0" algn="ctr" defTabSz="2800350">
            <a:lnSpc>
              <a:spcPct val="90000"/>
            </a:lnSpc>
            <a:spcBef>
              <a:spcPct val="0"/>
            </a:spcBef>
            <a:spcAft>
              <a:spcPct val="35000"/>
            </a:spcAft>
          </a:pPr>
          <a:r>
            <a:rPr lang="es-EC" sz="6300" kern="1200" noProof="0" dirty="0" smtClean="0"/>
            <a:t>Factores</a:t>
          </a:r>
          <a:endParaRPr lang="es-EC" sz="6300" kern="1200" noProof="0" dirty="0"/>
        </a:p>
      </dsp:txBody>
      <dsp:txXfrm>
        <a:off x="1121663" y="2008249"/>
        <a:ext cx="2834233" cy="14169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12410"/>
          <a:ext cx="4467056" cy="5616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 nominal: 220 VAC.</a:t>
          </a:r>
          <a:endParaRPr lang="es-EC" sz="2000" kern="1200" dirty="0"/>
        </a:p>
      </dsp:txBody>
      <dsp:txXfrm>
        <a:off x="27415" y="39825"/>
        <a:ext cx="4412226" cy="506770"/>
      </dsp:txXfrm>
    </dsp:sp>
    <dsp:sp modelId="{11B72558-22A8-4060-B9F9-F0693510A3FE}">
      <dsp:nvSpPr>
        <dsp:cNvPr id="0" name=""/>
        <dsp:cNvSpPr/>
      </dsp:nvSpPr>
      <dsp:spPr>
        <a:xfrm>
          <a:off x="0" y="660410"/>
          <a:ext cx="4467056" cy="5616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Corriente 25 A.</a:t>
          </a:r>
          <a:endParaRPr lang="es-EC" sz="2000" kern="1200" dirty="0"/>
        </a:p>
      </dsp:txBody>
      <dsp:txXfrm>
        <a:off x="27415" y="687825"/>
        <a:ext cx="4412226" cy="506770"/>
      </dsp:txXfrm>
    </dsp:sp>
    <dsp:sp modelId="{DB98A032-8180-4CFC-BE97-C3FA40DC58AE}">
      <dsp:nvSpPr>
        <dsp:cNvPr id="0" name=""/>
        <dsp:cNvSpPr/>
      </dsp:nvSpPr>
      <dsp:spPr>
        <a:xfrm>
          <a:off x="0" y="1308411"/>
          <a:ext cx="4467056" cy="5616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Temperatura funcionamiento -25 .. 50 C.</a:t>
          </a:r>
          <a:endParaRPr lang="es-EC" sz="2000" kern="1200" dirty="0"/>
        </a:p>
      </dsp:txBody>
      <dsp:txXfrm>
        <a:off x="27415" y="1335826"/>
        <a:ext cx="4412226" cy="5067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443"/>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 motor: 400 V.</a:t>
          </a:r>
          <a:endParaRPr lang="es-EC" sz="2000" kern="1200" dirty="0"/>
        </a:p>
      </dsp:txBody>
      <dsp:txXfrm>
        <a:off x="22444" y="22887"/>
        <a:ext cx="4245569" cy="414885"/>
      </dsp:txXfrm>
    </dsp:sp>
    <dsp:sp modelId="{D5F4BAB3-0FF7-4FB9-B4AE-724E53CACE64}">
      <dsp:nvSpPr>
        <dsp:cNvPr id="0" name=""/>
        <dsp:cNvSpPr/>
      </dsp:nvSpPr>
      <dsp:spPr>
        <a:xfrm>
          <a:off x="0" y="47436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Potencia: 3.5 </a:t>
          </a:r>
          <a:r>
            <a:rPr lang="es-EC" sz="2000" kern="1200" dirty="0" err="1" smtClean="0"/>
            <a:t>Kw</a:t>
          </a:r>
          <a:r>
            <a:rPr lang="es-EC" sz="2000" kern="1200" dirty="0" smtClean="0"/>
            <a:t>.</a:t>
          </a:r>
          <a:endParaRPr lang="es-EC" sz="2000" kern="1200" dirty="0"/>
        </a:p>
      </dsp:txBody>
      <dsp:txXfrm>
        <a:off x="22444" y="496808"/>
        <a:ext cx="4245569" cy="414885"/>
      </dsp:txXfrm>
    </dsp:sp>
    <dsp:sp modelId="{9F052221-1035-4126-9B63-057115B713D2}">
      <dsp:nvSpPr>
        <dsp:cNvPr id="0" name=""/>
        <dsp:cNvSpPr/>
      </dsp:nvSpPr>
      <dsp:spPr>
        <a:xfrm>
          <a:off x="0" y="94828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Corriente nominal: 12 A.</a:t>
          </a:r>
          <a:endParaRPr lang="es-EC" sz="2000" kern="1200" dirty="0"/>
        </a:p>
      </dsp:txBody>
      <dsp:txXfrm>
        <a:off x="22444" y="970728"/>
        <a:ext cx="4245569" cy="414885"/>
      </dsp:txXfrm>
    </dsp:sp>
    <dsp:sp modelId="{83C4C160-041F-4C5E-90ED-2A8D8190C09A}">
      <dsp:nvSpPr>
        <dsp:cNvPr id="0" name=""/>
        <dsp:cNvSpPr/>
      </dsp:nvSpPr>
      <dsp:spPr>
        <a:xfrm>
          <a:off x="0" y="142220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Corriente frenado: 22 A.</a:t>
          </a:r>
          <a:endParaRPr lang="es-EC" sz="2000" kern="1200" dirty="0"/>
        </a:p>
      </dsp:txBody>
      <dsp:txXfrm>
        <a:off x="22444" y="1444648"/>
        <a:ext cx="4245569" cy="41488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443"/>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Motor asíncrono.</a:t>
          </a:r>
          <a:endParaRPr lang="es-EC" sz="2000" kern="1200" dirty="0"/>
        </a:p>
      </dsp:txBody>
      <dsp:txXfrm>
        <a:off x="22444" y="22887"/>
        <a:ext cx="4245569" cy="414885"/>
      </dsp:txXfrm>
    </dsp:sp>
    <dsp:sp modelId="{E88A02E5-E35D-4494-8169-1D1414754963}">
      <dsp:nvSpPr>
        <dsp:cNvPr id="0" name=""/>
        <dsp:cNvSpPr/>
      </dsp:nvSpPr>
      <dsp:spPr>
        <a:xfrm>
          <a:off x="0" y="47436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Soporta 600 V 20 A / 690 V 40 A.</a:t>
          </a:r>
          <a:endParaRPr lang="es-EC" sz="2000" kern="1200" dirty="0"/>
        </a:p>
      </dsp:txBody>
      <dsp:txXfrm>
        <a:off x="22444" y="496808"/>
        <a:ext cx="4245569" cy="414885"/>
      </dsp:txXfrm>
    </dsp:sp>
    <dsp:sp modelId="{947BB94F-83DC-4A54-8B2D-0A44A2B46B1F}">
      <dsp:nvSpPr>
        <dsp:cNvPr id="0" name=""/>
        <dsp:cNvSpPr/>
      </dsp:nvSpPr>
      <dsp:spPr>
        <a:xfrm>
          <a:off x="0" y="94828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Frecuencia de 50 / 60 Hz.</a:t>
          </a:r>
          <a:endParaRPr lang="es-EC" sz="2000" kern="1200" dirty="0"/>
        </a:p>
      </dsp:txBody>
      <dsp:txXfrm>
        <a:off x="22444" y="970728"/>
        <a:ext cx="4245569" cy="414885"/>
      </dsp:txXfrm>
    </dsp:sp>
    <dsp:sp modelId="{49846EA3-7FCD-47C1-899E-3B089876FC10}">
      <dsp:nvSpPr>
        <dsp:cNvPr id="0" name=""/>
        <dsp:cNvSpPr/>
      </dsp:nvSpPr>
      <dsp:spPr>
        <a:xfrm>
          <a:off x="0" y="142220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Frenado por señal DC.</a:t>
          </a:r>
          <a:endParaRPr lang="es-EC" sz="2000" kern="1200" dirty="0"/>
        </a:p>
      </dsp:txBody>
      <dsp:txXfrm>
        <a:off x="22444" y="1444648"/>
        <a:ext cx="4245569" cy="41488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443"/>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 nominal: 220 VAC  60Hz.</a:t>
          </a:r>
          <a:endParaRPr lang="es-EC" sz="2000" kern="1200" dirty="0"/>
        </a:p>
      </dsp:txBody>
      <dsp:txXfrm>
        <a:off x="22444" y="22887"/>
        <a:ext cx="4245569" cy="414885"/>
      </dsp:txXfrm>
    </dsp:sp>
    <dsp:sp modelId="{2C8FC3B6-7EDB-45AC-9939-D0B435648EBB}">
      <dsp:nvSpPr>
        <dsp:cNvPr id="0" name=""/>
        <dsp:cNvSpPr/>
      </dsp:nvSpPr>
      <dsp:spPr>
        <a:xfrm>
          <a:off x="0" y="47436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Potencia: 7.5 Hp.</a:t>
          </a:r>
          <a:endParaRPr lang="es-EC" sz="2000" kern="1200" dirty="0"/>
        </a:p>
      </dsp:txBody>
      <dsp:txXfrm>
        <a:off x="22444" y="496808"/>
        <a:ext cx="4245569" cy="414885"/>
      </dsp:txXfrm>
    </dsp:sp>
    <dsp:sp modelId="{A7151E29-76A5-472D-A909-307F3444C151}">
      <dsp:nvSpPr>
        <dsp:cNvPr id="0" name=""/>
        <dsp:cNvSpPr/>
      </dsp:nvSpPr>
      <dsp:spPr>
        <a:xfrm>
          <a:off x="0" y="94828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Carga de motores: 22 A.</a:t>
          </a:r>
          <a:endParaRPr lang="es-EC" sz="2000" kern="1200" dirty="0"/>
        </a:p>
      </dsp:txBody>
      <dsp:txXfrm>
        <a:off x="22444" y="970728"/>
        <a:ext cx="4245569" cy="414885"/>
      </dsp:txXfrm>
    </dsp:sp>
    <dsp:sp modelId="{FD6AA2D0-7437-4455-B013-A663E9D0408C}">
      <dsp:nvSpPr>
        <dsp:cNvPr id="0" name=""/>
        <dsp:cNvSpPr/>
      </dsp:nvSpPr>
      <dsp:spPr>
        <a:xfrm>
          <a:off x="0" y="1422204"/>
          <a:ext cx="4290457"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2 NA y 2 NC.</a:t>
          </a:r>
          <a:endParaRPr lang="es-EC" sz="2000" kern="1200" dirty="0"/>
        </a:p>
      </dsp:txBody>
      <dsp:txXfrm>
        <a:off x="22444" y="1444648"/>
        <a:ext cx="4245569" cy="41488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443"/>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Conexión: 220 delta / estrella </a:t>
          </a:r>
          <a:r>
            <a:rPr lang="es-EC" sz="2000" kern="1200" dirty="0" err="1" smtClean="0"/>
            <a:t>estrella</a:t>
          </a:r>
          <a:r>
            <a:rPr lang="es-EC" sz="2000" kern="1200" dirty="0" smtClean="0"/>
            <a:t> .</a:t>
          </a:r>
          <a:endParaRPr lang="es-EC" sz="2000" kern="1200" dirty="0"/>
        </a:p>
      </dsp:txBody>
      <dsp:txXfrm>
        <a:off x="22444" y="22887"/>
        <a:ext cx="4234553" cy="414885"/>
      </dsp:txXfrm>
    </dsp:sp>
    <dsp:sp modelId="{16A47D29-C736-4D6D-99EB-92291476BA89}">
      <dsp:nvSpPr>
        <dsp:cNvPr id="0" name=""/>
        <dsp:cNvSpPr/>
      </dsp:nvSpPr>
      <dsp:spPr>
        <a:xfrm>
          <a:off x="0" y="47436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Corriente: 11.4 / 15.5 A.</a:t>
          </a:r>
        </a:p>
      </dsp:txBody>
      <dsp:txXfrm>
        <a:off x="22444" y="496808"/>
        <a:ext cx="4234553" cy="414885"/>
      </dsp:txXfrm>
    </dsp:sp>
    <dsp:sp modelId="{F4474814-1DA3-46A6-B6A2-7E370C051D53}">
      <dsp:nvSpPr>
        <dsp:cNvPr id="0" name=""/>
        <dsp:cNvSpPr/>
      </dsp:nvSpPr>
      <dsp:spPr>
        <a:xfrm>
          <a:off x="0" y="94828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Potencia: 3 / 3.6 KW.</a:t>
          </a:r>
        </a:p>
      </dsp:txBody>
      <dsp:txXfrm>
        <a:off x="22444" y="970728"/>
        <a:ext cx="4234553" cy="414885"/>
      </dsp:txXfrm>
    </dsp:sp>
    <dsp:sp modelId="{AFADBBD6-7A57-4406-BFB7-D4E118371895}">
      <dsp:nvSpPr>
        <dsp:cNvPr id="0" name=""/>
        <dsp:cNvSpPr/>
      </dsp:nvSpPr>
      <dsp:spPr>
        <a:xfrm>
          <a:off x="0" y="142220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Velocidad: 1705 / 3485 rpm.</a:t>
          </a:r>
        </a:p>
      </dsp:txBody>
      <dsp:txXfrm>
        <a:off x="22444" y="1444648"/>
        <a:ext cx="4234553" cy="41488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12410"/>
          <a:ext cx="4290457" cy="5616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Aceleración.</a:t>
          </a:r>
          <a:endParaRPr lang="es-EC" sz="2000" kern="1200" dirty="0"/>
        </a:p>
      </dsp:txBody>
      <dsp:txXfrm>
        <a:off x="27415" y="39825"/>
        <a:ext cx="4235627" cy="506770"/>
      </dsp:txXfrm>
    </dsp:sp>
    <dsp:sp modelId="{2C8FC3B6-7EDB-45AC-9939-D0B435648EBB}">
      <dsp:nvSpPr>
        <dsp:cNvPr id="0" name=""/>
        <dsp:cNvSpPr/>
      </dsp:nvSpPr>
      <dsp:spPr>
        <a:xfrm>
          <a:off x="0" y="660410"/>
          <a:ext cx="4290457" cy="5616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Unido por dos placas de acero.</a:t>
          </a:r>
          <a:endParaRPr lang="es-EC" sz="2000" kern="1200" dirty="0"/>
        </a:p>
      </dsp:txBody>
      <dsp:txXfrm>
        <a:off x="27415" y="687825"/>
        <a:ext cx="4235627" cy="506770"/>
      </dsp:txXfrm>
    </dsp:sp>
    <dsp:sp modelId="{A7151E29-76A5-472D-A909-307F3444C151}">
      <dsp:nvSpPr>
        <dsp:cNvPr id="0" name=""/>
        <dsp:cNvSpPr/>
      </dsp:nvSpPr>
      <dsp:spPr>
        <a:xfrm>
          <a:off x="0" y="1308411"/>
          <a:ext cx="4290457" cy="5616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Funcionamiento hasta 24 VDC.</a:t>
          </a:r>
          <a:endParaRPr lang="es-EC" sz="2000" kern="1200" dirty="0"/>
        </a:p>
      </dsp:txBody>
      <dsp:txXfrm>
        <a:off x="27415" y="1335826"/>
        <a:ext cx="4235627" cy="5067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0"/>
          <a:ext cx="4279441" cy="564671"/>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Cuenta con 3 canales.</a:t>
          </a:r>
          <a:endParaRPr lang="es-EC" sz="2000" kern="1200" dirty="0"/>
        </a:p>
      </dsp:txBody>
      <dsp:txXfrm>
        <a:off x="27565" y="27565"/>
        <a:ext cx="4224311" cy="509541"/>
      </dsp:txXfrm>
    </dsp:sp>
    <dsp:sp modelId="{C0F3F564-CDA9-4705-82DD-075B8165F20C}">
      <dsp:nvSpPr>
        <dsp:cNvPr id="0" name=""/>
        <dsp:cNvSpPr/>
      </dsp:nvSpPr>
      <dsp:spPr>
        <a:xfrm>
          <a:off x="0" y="658875"/>
          <a:ext cx="4279441" cy="564671"/>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smtClean="0"/>
            <a:t>Funcionamiento a 5 V DC.</a:t>
          </a:r>
        </a:p>
      </dsp:txBody>
      <dsp:txXfrm>
        <a:off x="27565" y="686440"/>
        <a:ext cx="4224311" cy="509541"/>
      </dsp:txXfrm>
    </dsp:sp>
    <dsp:sp modelId="{BF71686C-BD9E-4AF4-9402-E608DCC4DDC4}">
      <dsp:nvSpPr>
        <dsp:cNvPr id="0" name=""/>
        <dsp:cNvSpPr/>
      </dsp:nvSpPr>
      <dsp:spPr>
        <a:xfrm>
          <a:off x="0" y="1292666"/>
          <a:ext cx="4279441" cy="564671"/>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smtClean="0"/>
            <a:t>500 pulsos por revolución</a:t>
          </a:r>
          <a:endParaRPr lang="es-EC" sz="2400" kern="1200" dirty="0"/>
        </a:p>
      </dsp:txBody>
      <dsp:txXfrm>
        <a:off x="27565" y="1320231"/>
        <a:ext cx="4224311" cy="5095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CB933-79FA-4F66-8892-D4F6E6FB09B4}">
      <dsp:nvSpPr>
        <dsp:cNvPr id="0" name=""/>
        <dsp:cNvSpPr/>
      </dsp:nvSpPr>
      <dsp:spPr>
        <a:xfrm>
          <a:off x="3126544" y="2225782"/>
          <a:ext cx="3001482" cy="11475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360" tIns="86360" rIns="86360" bIns="86360" numCol="1" spcCol="1270" anchor="ctr" anchorCtr="0">
          <a:noAutofit/>
        </a:bodyPr>
        <a:lstStyle/>
        <a:p>
          <a:pPr lvl="0" algn="ctr" defTabSz="1511300">
            <a:lnSpc>
              <a:spcPct val="90000"/>
            </a:lnSpc>
            <a:spcBef>
              <a:spcPct val="0"/>
            </a:spcBef>
            <a:spcAft>
              <a:spcPct val="35000"/>
            </a:spcAft>
          </a:pPr>
          <a:r>
            <a:rPr lang="es-EC" sz="3400" kern="1200" dirty="0" smtClean="0"/>
            <a:t>Desbalance</a:t>
          </a:r>
          <a:endParaRPr lang="es-EC" sz="3400" kern="1200" dirty="0"/>
        </a:p>
      </dsp:txBody>
      <dsp:txXfrm>
        <a:off x="3182562" y="2281800"/>
        <a:ext cx="2889446" cy="1035492"/>
      </dsp:txXfrm>
    </dsp:sp>
    <dsp:sp modelId="{34EEB9A4-728C-4FD8-8E09-C5CDBD01AE18}">
      <dsp:nvSpPr>
        <dsp:cNvPr id="0" name=""/>
        <dsp:cNvSpPr/>
      </dsp:nvSpPr>
      <dsp:spPr>
        <a:xfrm rot="9681107">
          <a:off x="2256986" y="3448779"/>
          <a:ext cx="892999" cy="0"/>
        </a:xfrm>
        <a:custGeom>
          <a:avLst/>
          <a:gdLst/>
          <a:ahLst/>
          <a:cxnLst/>
          <a:rect l="0" t="0" r="0" b="0"/>
          <a:pathLst>
            <a:path>
              <a:moveTo>
                <a:pt x="0" y="0"/>
              </a:moveTo>
              <a:lnTo>
                <a:pt x="89299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565482-37FB-426D-A8ED-01AF37A1740A}">
      <dsp:nvSpPr>
        <dsp:cNvPr id="0" name=""/>
        <dsp:cNvSpPr/>
      </dsp:nvSpPr>
      <dsp:spPr>
        <a:xfrm>
          <a:off x="774647" y="3330374"/>
          <a:ext cx="1505780" cy="1030515"/>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tx1"/>
              </a:solidFill>
            </a:rPr>
            <a:t>Estático</a:t>
          </a:r>
          <a:endParaRPr lang="es-EC" sz="3000" kern="1200" dirty="0"/>
        </a:p>
      </dsp:txBody>
      <dsp:txXfrm>
        <a:off x="824953" y="3380680"/>
        <a:ext cx="1405168" cy="929903"/>
      </dsp:txXfrm>
    </dsp:sp>
    <dsp:sp modelId="{53F3781F-EAB4-415F-B0FD-4F0747A932BD}">
      <dsp:nvSpPr>
        <dsp:cNvPr id="0" name=""/>
        <dsp:cNvSpPr/>
      </dsp:nvSpPr>
      <dsp:spPr>
        <a:xfrm rot="6454969">
          <a:off x="3746817" y="3884806"/>
          <a:ext cx="1073124" cy="0"/>
        </a:xfrm>
        <a:custGeom>
          <a:avLst/>
          <a:gdLst/>
          <a:ahLst/>
          <a:cxnLst/>
          <a:rect l="0" t="0" r="0" b="0"/>
          <a:pathLst>
            <a:path>
              <a:moveTo>
                <a:pt x="0" y="0"/>
              </a:moveTo>
              <a:lnTo>
                <a:pt x="107312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6D6A67-2F9C-4517-803D-C6D1D6CEB270}">
      <dsp:nvSpPr>
        <dsp:cNvPr id="0" name=""/>
        <dsp:cNvSpPr/>
      </dsp:nvSpPr>
      <dsp:spPr>
        <a:xfrm>
          <a:off x="3289530" y="4396300"/>
          <a:ext cx="1369456" cy="927987"/>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tx1"/>
              </a:solidFill>
            </a:rPr>
            <a:t>Par</a:t>
          </a:r>
          <a:endParaRPr lang="es-EC" sz="3000" kern="1200" dirty="0">
            <a:solidFill>
              <a:schemeClr val="tx1"/>
            </a:solidFill>
          </a:endParaRPr>
        </a:p>
      </dsp:txBody>
      <dsp:txXfrm>
        <a:off x="3334831" y="4441601"/>
        <a:ext cx="1278854" cy="837385"/>
      </dsp:txXfrm>
    </dsp:sp>
    <dsp:sp modelId="{8CD159BF-CB7E-434F-9F52-F3FD26668694}">
      <dsp:nvSpPr>
        <dsp:cNvPr id="0" name=""/>
        <dsp:cNvSpPr/>
      </dsp:nvSpPr>
      <dsp:spPr>
        <a:xfrm rot="2423473">
          <a:off x="5120944" y="3864614"/>
          <a:ext cx="1516359" cy="0"/>
        </a:xfrm>
        <a:custGeom>
          <a:avLst/>
          <a:gdLst/>
          <a:ahLst/>
          <a:cxnLst/>
          <a:rect l="0" t="0" r="0" b="0"/>
          <a:pathLst>
            <a:path>
              <a:moveTo>
                <a:pt x="0" y="0"/>
              </a:moveTo>
              <a:lnTo>
                <a:pt x="151635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A3F932-AEC9-4DC8-8349-C7860AE258C5}">
      <dsp:nvSpPr>
        <dsp:cNvPr id="0" name=""/>
        <dsp:cNvSpPr/>
      </dsp:nvSpPr>
      <dsp:spPr>
        <a:xfrm>
          <a:off x="6030932" y="4355917"/>
          <a:ext cx="1940649" cy="926820"/>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tx1"/>
              </a:solidFill>
            </a:rPr>
            <a:t>Cuasi-Estático</a:t>
          </a:r>
          <a:endParaRPr lang="es-EC" sz="3000" kern="1200" dirty="0">
            <a:solidFill>
              <a:schemeClr val="tx1"/>
            </a:solidFill>
          </a:endParaRPr>
        </a:p>
      </dsp:txBody>
      <dsp:txXfrm>
        <a:off x="6076176" y="4401161"/>
        <a:ext cx="1850161" cy="836332"/>
      </dsp:txXfrm>
    </dsp:sp>
    <dsp:sp modelId="{23F70B05-8EF8-451D-9E57-9ED569E80A25}">
      <dsp:nvSpPr>
        <dsp:cNvPr id="0" name=""/>
        <dsp:cNvSpPr/>
      </dsp:nvSpPr>
      <dsp:spPr>
        <a:xfrm rot="462613">
          <a:off x="6122170" y="3089643"/>
          <a:ext cx="1295670" cy="0"/>
        </a:xfrm>
        <a:custGeom>
          <a:avLst/>
          <a:gdLst/>
          <a:ahLst/>
          <a:cxnLst/>
          <a:rect l="0" t="0" r="0" b="0"/>
          <a:pathLst>
            <a:path>
              <a:moveTo>
                <a:pt x="0" y="0"/>
              </a:moveTo>
              <a:lnTo>
                <a:pt x="1295670"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E3448E-F1AF-47CB-B12C-C9EE99EE111F}">
      <dsp:nvSpPr>
        <dsp:cNvPr id="0" name=""/>
        <dsp:cNvSpPr/>
      </dsp:nvSpPr>
      <dsp:spPr>
        <a:xfrm>
          <a:off x="7411984" y="2747538"/>
          <a:ext cx="1913394" cy="1117090"/>
        </a:xfrm>
        <a:prstGeom prst="roundRect">
          <a:avLst/>
        </a:prstGeom>
        <a:solidFill>
          <a:schemeClr val="bg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1333500">
            <a:lnSpc>
              <a:spcPct val="90000"/>
            </a:lnSpc>
            <a:spcBef>
              <a:spcPct val="0"/>
            </a:spcBef>
            <a:spcAft>
              <a:spcPct val="35000"/>
            </a:spcAft>
          </a:pPr>
          <a:r>
            <a:rPr lang="es-EC" sz="3000" kern="1200" dirty="0" smtClean="0">
              <a:solidFill>
                <a:schemeClr val="tx1"/>
              </a:solidFill>
            </a:rPr>
            <a:t>Dinámico</a:t>
          </a:r>
          <a:endParaRPr lang="es-EC" sz="3000" kern="1200" dirty="0">
            <a:solidFill>
              <a:schemeClr val="tx1"/>
            </a:solidFill>
          </a:endParaRPr>
        </a:p>
      </dsp:txBody>
      <dsp:txXfrm>
        <a:off x="7466516" y="2802070"/>
        <a:ext cx="1804330" cy="100802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21224"/>
          <a:ext cx="4595029" cy="49600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Alta velocidad de respuesta.</a:t>
          </a:r>
          <a:endParaRPr lang="es-EC" sz="2000" kern="1200" dirty="0"/>
        </a:p>
      </dsp:txBody>
      <dsp:txXfrm>
        <a:off x="24213" y="45437"/>
        <a:ext cx="4546603" cy="447580"/>
      </dsp:txXfrm>
    </dsp:sp>
    <dsp:sp modelId="{B0F3EAB0-A169-4082-9A72-F35C494D8D22}">
      <dsp:nvSpPr>
        <dsp:cNvPr id="0" name=""/>
        <dsp:cNvSpPr/>
      </dsp:nvSpPr>
      <dsp:spPr>
        <a:xfrm>
          <a:off x="0" y="577711"/>
          <a:ext cx="4595029" cy="49600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2 canales.</a:t>
          </a:r>
        </a:p>
      </dsp:txBody>
      <dsp:txXfrm>
        <a:off x="24213" y="601924"/>
        <a:ext cx="4546603" cy="447580"/>
      </dsp:txXfrm>
    </dsp:sp>
    <dsp:sp modelId="{8F611A17-14AA-4F53-AC01-55C1AC642006}">
      <dsp:nvSpPr>
        <dsp:cNvPr id="0" name=""/>
        <dsp:cNvSpPr/>
      </dsp:nvSpPr>
      <dsp:spPr>
        <a:xfrm>
          <a:off x="0" y="1134198"/>
          <a:ext cx="4595029" cy="49600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Tensión de alimentación  +- 12 V DC</a:t>
          </a:r>
          <a:endParaRPr lang="es-EC" sz="2100" kern="1200" dirty="0"/>
        </a:p>
      </dsp:txBody>
      <dsp:txXfrm>
        <a:off x="24213" y="1158411"/>
        <a:ext cx="4546603" cy="447580"/>
      </dsp:txXfrm>
    </dsp:sp>
    <dsp:sp modelId="{A211768D-B8E3-4249-B4D0-CCEAD05FAF83}">
      <dsp:nvSpPr>
        <dsp:cNvPr id="0" name=""/>
        <dsp:cNvSpPr/>
      </dsp:nvSpPr>
      <dsp:spPr>
        <a:xfrm>
          <a:off x="0" y="1690684"/>
          <a:ext cx="4595029" cy="49600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EC" sz="2100" kern="1200" dirty="0" smtClean="0"/>
            <a:t>Tensión de suministro 4.5 .. 14 V DC</a:t>
          </a:r>
          <a:endParaRPr lang="es-EC" sz="2100" kern="1200" dirty="0"/>
        </a:p>
      </dsp:txBody>
      <dsp:txXfrm>
        <a:off x="24213" y="1714897"/>
        <a:ext cx="4546603" cy="4475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443"/>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Frecuencia de corte de hasta 50 </a:t>
          </a:r>
          <a:r>
            <a:rPr lang="es-EC" sz="2000" kern="1200" dirty="0" err="1" smtClean="0"/>
            <a:t>Khz</a:t>
          </a:r>
          <a:r>
            <a:rPr lang="es-EC" sz="2000" kern="1200" dirty="0" smtClean="0"/>
            <a:t>.</a:t>
          </a:r>
          <a:endParaRPr lang="es-EC" sz="2000" kern="1200" dirty="0"/>
        </a:p>
      </dsp:txBody>
      <dsp:txXfrm>
        <a:off x="22444" y="22887"/>
        <a:ext cx="4234553" cy="414885"/>
      </dsp:txXfrm>
    </dsp:sp>
    <dsp:sp modelId="{55BA0A5A-CD94-43E2-8D81-051A831BCD3F}">
      <dsp:nvSpPr>
        <dsp:cNvPr id="0" name=""/>
        <dsp:cNvSpPr/>
      </dsp:nvSpPr>
      <dsp:spPr>
        <a:xfrm>
          <a:off x="0" y="47436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Fuente de alimentación de 5 VDC.</a:t>
          </a:r>
          <a:endParaRPr lang="es-EC" sz="2000" kern="1200" dirty="0"/>
        </a:p>
      </dsp:txBody>
      <dsp:txXfrm>
        <a:off x="22444" y="496808"/>
        <a:ext cx="4234553" cy="414885"/>
      </dsp:txXfrm>
    </dsp:sp>
    <dsp:sp modelId="{71C25F30-B659-4785-B5F7-F49B3C108E63}">
      <dsp:nvSpPr>
        <dsp:cNvPr id="0" name=""/>
        <dsp:cNvSpPr/>
      </dsp:nvSpPr>
      <dsp:spPr>
        <a:xfrm>
          <a:off x="0" y="94828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Filtro </a:t>
          </a:r>
          <a:r>
            <a:rPr lang="es-EC" sz="2000" kern="1200" dirty="0" err="1" smtClean="0"/>
            <a:t>antialiasing</a:t>
          </a:r>
          <a:r>
            <a:rPr lang="es-EC" sz="2000" kern="1200" dirty="0" smtClean="0"/>
            <a:t>.</a:t>
          </a:r>
          <a:endParaRPr lang="es-EC" sz="2000" kern="1200" dirty="0"/>
        </a:p>
      </dsp:txBody>
      <dsp:txXfrm>
        <a:off x="22444" y="970728"/>
        <a:ext cx="4234553" cy="414885"/>
      </dsp:txXfrm>
    </dsp:sp>
    <dsp:sp modelId="{4329513F-CE92-4C0F-80B1-7F0092CA1BA9}">
      <dsp:nvSpPr>
        <dsp:cNvPr id="0" name=""/>
        <dsp:cNvSpPr/>
      </dsp:nvSpPr>
      <dsp:spPr>
        <a:xfrm>
          <a:off x="0" y="142220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12 bits de precisión.</a:t>
          </a:r>
          <a:endParaRPr lang="es-EC" sz="2000" kern="1200" dirty="0"/>
        </a:p>
      </dsp:txBody>
      <dsp:txXfrm>
        <a:off x="22444" y="1444648"/>
        <a:ext cx="4234553" cy="41488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443"/>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 de funcionamiento: 24 VDC.</a:t>
          </a:r>
          <a:endParaRPr lang="es-EC" sz="2000" kern="1200" dirty="0"/>
        </a:p>
      </dsp:txBody>
      <dsp:txXfrm>
        <a:off x="22444" y="22887"/>
        <a:ext cx="4234553" cy="414885"/>
      </dsp:txXfrm>
    </dsp:sp>
    <dsp:sp modelId="{353D8E3E-FA94-47F1-BBE1-F8A5BCEB86F0}">
      <dsp:nvSpPr>
        <dsp:cNvPr id="0" name=""/>
        <dsp:cNvSpPr/>
      </dsp:nvSpPr>
      <dsp:spPr>
        <a:xfrm>
          <a:off x="0" y="47436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 de salida: 24 VDC.</a:t>
          </a:r>
          <a:endParaRPr lang="es-EC" sz="2000" kern="1200" dirty="0"/>
        </a:p>
      </dsp:txBody>
      <dsp:txXfrm>
        <a:off x="22444" y="496808"/>
        <a:ext cx="4234553" cy="414885"/>
      </dsp:txXfrm>
    </dsp:sp>
    <dsp:sp modelId="{970A6A75-6711-4CC6-B540-EED55068496C}">
      <dsp:nvSpPr>
        <dsp:cNvPr id="0" name=""/>
        <dsp:cNvSpPr/>
      </dsp:nvSpPr>
      <dsp:spPr>
        <a:xfrm>
          <a:off x="0" y="94828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Conector DB-25.</a:t>
          </a:r>
          <a:endParaRPr lang="es-EC" sz="2000" kern="1200" dirty="0"/>
        </a:p>
      </dsp:txBody>
      <dsp:txXfrm>
        <a:off x="22444" y="970728"/>
        <a:ext cx="4234553" cy="414885"/>
      </dsp:txXfrm>
    </dsp:sp>
    <dsp:sp modelId="{D97E4C92-7694-4C11-B0C2-DC326B4048FC}">
      <dsp:nvSpPr>
        <dsp:cNvPr id="0" name=""/>
        <dsp:cNvSpPr/>
      </dsp:nvSpPr>
      <dsp:spPr>
        <a:xfrm>
          <a:off x="0" y="1422204"/>
          <a:ext cx="4279441" cy="459773"/>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Borneras de conexión.</a:t>
          </a:r>
          <a:r>
            <a:rPr lang="es-EC" sz="2000" u="sng" kern="1200" dirty="0" smtClean="0"/>
            <a:t> </a:t>
          </a:r>
        </a:p>
      </dsp:txBody>
      <dsp:txXfrm>
        <a:off x="22444" y="1444648"/>
        <a:ext cx="4234553" cy="41488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692"/>
          <a:ext cx="4740504" cy="462972"/>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Voltajes de funcionamiento: +12 VDC, -12 VDC, GND.</a:t>
          </a:r>
          <a:endParaRPr lang="es-EC" sz="2000" kern="1200" dirty="0"/>
        </a:p>
      </dsp:txBody>
      <dsp:txXfrm>
        <a:off x="22600" y="23292"/>
        <a:ext cx="4695304" cy="417772"/>
      </dsp:txXfrm>
    </dsp:sp>
    <dsp:sp modelId="{A3EF636F-7729-4F6B-A7C1-A189840F2F39}">
      <dsp:nvSpPr>
        <dsp:cNvPr id="0" name=""/>
        <dsp:cNvSpPr/>
      </dsp:nvSpPr>
      <dsp:spPr>
        <a:xfrm>
          <a:off x="0" y="477910"/>
          <a:ext cx="4740504" cy="462972"/>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Ganancia de 10.</a:t>
          </a:r>
          <a:endParaRPr lang="es-EC" sz="2000" kern="1200" dirty="0"/>
        </a:p>
      </dsp:txBody>
      <dsp:txXfrm>
        <a:off x="22600" y="500510"/>
        <a:ext cx="4695304" cy="417772"/>
      </dsp:txXfrm>
    </dsp:sp>
    <dsp:sp modelId="{3F1F4511-35BE-4448-A5F4-EC37DDA6554F}">
      <dsp:nvSpPr>
        <dsp:cNvPr id="0" name=""/>
        <dsp:cNvSpPr/>
      </dsp:nvSpPr>
      <dsp:spPr>
        <a:xfrm>
          <a:off x="0" y="955128"/>
          <a:ext cx="4740504" cy="462972"/>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 de salida de hasta 12 VDC.</a:t>
          </a:r>
          <a:endParaRPr lang="es-EC" sz="2000" kern="1200" dirty="0"/>
        </a:p>
      </dsp:txBody>
      <dsp:txXfrm>
        <a:off x="22600" y="977728"/>
        <a:ext cx="4695304" cy="417772"/>
      </dsp:txXfrm>
    </dsp:sp>
    <dsp:sp modelId="{CC6AA606-6C54-4319-9391-653D583F6377}">
      <dsp:nvSpPr>
        <dsp:cNvPr id="0" name=""/>
        <dsp:cNvSpPr/>
      </dsp:nvSpPr>
      <dsp:spPr>
        <a:xfrm>
          <a:off x="0" y="1432346"/>
          <a:ext cx="4740504" cy="462972"/>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u="none" kern="1200" dirty="0" smtClean="0"/>
            <a:t>Pines de conexión.</a:t>
          </a:r>
        </a:p>
      </dsp:txBody>
      <dsp:txXfrm>
        <a:off x="22600" y="1454946"/>
        <a:ext cx="4695304" cy="417772"/>
      </dsp:txXfrm>
    </dsp:sp>
    <dsp:sp modelId="{F1323FAC-F149-4C48-8A54-9829DEF012F5}">
      <dsp:nvSpPr>
        <dsp:cNvPr id="0" name=""/>
        <dsp:cNvSpPr/>
      </dsp:nvSpPr>
      <dsp:spPr>
        <a:xfrm>
          <a:off x="0" y="1909564"/>
          <a:ext cx="4740504" cy="462972"/>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u="none" kern="1200" dirty="0" smtClean="0"/>
            <a:t>AO seguidor e inversor.</a:t>
          </a:r>
        </a:p>
      </dsp:txBody>
      <dsp:txXfrm>
        <a:off x="22600" y="1932164"/>
        <a:ext cx="4695304" cy="41777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1987"/>
          <a:ext cx="5028285" cy="651686"/>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Voltajes de funcionamiento: +12 VDC, -12 VDC, GND.</a:t>
          </a:r>
          <a:endParaRPr lang="es-EC" sz="2000" kern="1200" dirty="0"/>
        </a:p>
      </dsp:txBody>
      <dsp:txXfrm>
        <a:off x="31813" y="33800"/>
        <a:ext cx="4964659" cy="588060"/>
      </dsp:txXfrm>
    </dsp:sp>
    <dsp:sp modelId="{7CD6A08F-BBBF-48E7-B170-BDBACABE7E64}">
      <dsp:nvSpPr>
        <dsp:cNvPr id="0" name=""/>
        <dsp:cNvSpPr/>
      </dsp:nvSpPr>
      <dsp:spPr>
        <a:xfrm>
          <a:off x="0" y="662041"/>
          <a:ext cx="5028285" cy="44869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Conector DB-9.</a:t>
          </a:r>
          <a:endParaRPr lang="es-EC" sz="2000" kern="1200" dirty="0"/>
        </a:p>
      </dsp:txBody>
      <dsp:txXfrm>
        <a:off x="21903" y="683944"/>
        <a:ext cx="4984479" cy="404884"/>
      </dsp:txXfrm>
    </dsp:sp>
    <dsp:sp modelId="{26F51E78-EAF2-45CC-809F-18E6C90B2548}">
      <dsp:nvSpPr>
        <dsp:cNvPr id="0" name=""/>
        <dsp:cNvSpPr/>
      </dsp:nvSpPr>
      <dsp:spPr>
        <a:xfrm>
          <a:off x="0" y="1119099"/>
          <a:ext cx="5028285" cy="44869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Voltaje de salida del encoder de hasta 5VDC.</a:t>
          </a:r>
          <a:endParaRPr lang="es-EC" sz="2000" kern="1200" dirty="0"/>
        </a:p>
      </dsp:txBody>
      <dsp:txXfrm>
        <a:off x="21903" y="1141002"/>
        <a:ext cx="4984479" cy="404884"/>
      </dsp:txXfrm>
    </dsp:sp>
    <dsp:sp modelId="{5F6247AE-8744-4FE8-9A18-DBA62C3A884F}">
      <dsp:nvSpPr>
        <dsp:cNvPr id="0" name=""/>
        <dsp:cNvSpPr/>
      </dsp:nvSpPr>
      <dsp:spPr>
        <a:xfrm>
          <a:off x="0" y="1576156"/>
          <a:ext cx="5028285" cy="44869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u="none" kern="1200" dirty="0" smtClean="0"/>
            <a:t>2 borneras de energización.</a:t>
          </a:r>
          <a:endParaRPr lang="es-EC" sz="2000" u="none" kern="1200" dirty="0"/>
        </a:p>
      </dsp:txBody>
      <dsp:txXfrm>
        <a:off x="21903" y="1598059"/>
        <a:ext cx="4984479" cy="404884"/>
      </dsp:txXfrm>
    </dsp:sp>
    <dsp:sp modelId="{2F3C87B4-B82C-4E3E-AB9F-03F7BB2FDC7E}">
      <dsp:nvSpPr>
        <dsp:cNvPr id="0" name=""/>
        <dsp:cNvSpPr/>
      </dsp:nvSpPr>
      <dsp:spPr>
        <a:xfrm>
          <a:off x="0" y="2033214"/>
          <a:ext cx="5028285" cy="44869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u="none" kern="1200" dirty="0" smtClean="0"/>
            <a:t>Provee voltaje de 5 VDC.</a:t>
          </a:r>
          <a:endParaRPr lang="es-EC" sz="2000" u="none" kern="1200" dirty="0"/>
        </a:p>
      </dsp:txBody>
      <dsp:txXfrm>
        <a:off x="21903" y="2055117"/>
        <a:ext cx="4984479" cy="40488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731"/>
          <a:ext cx="4467549" cy="38984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Conector DB-25.</a:t>
          </a:r>
          <a:endParaRPr lang="es-EC" sz="2000" kern="1200" dirty="0"/>
        </a:p>
      </dsp:txBody>
      <dsp:txXfrm>
        <a:off x="19031" y="19762"/>
        <a:ext cx="4429487" cy="351785"/>
      </dsp:txXfrm>
    </dsp:sp>
    <dsp:sp modelId="{5A49D15C-DA1F-4F4E-91FA-5D2D2B7F3BE1}">
      <dsp:nvSpPr>
        <dsp:cNvPr id="0" name=""/>
        <dsp:cNvSpPr/>
      </dsp:nvSpPr>
      <dsp:spPr>
        <a:xfrm>
          <a:off x="0" y="402574"/>
          <a:ext cx="4467549" cy="38984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6 </a:t>
          </a:r>
          <a:r>
            <a:rPr lang="es-EC" sz="2000" kern="1200" dirty="0" err="1" smtClean="0"/>
            <a:t>optoacopladores</a:t>
          </a:r>
          <a:r>
            <a:rPr lang="es-EC" sz="2000" kern="1200" dirty="0" smtClean="0"/>
            <a:t>.</a:t>
          </a:r>
          <a:endParaRPr lang="es-EC" sz="2000" kern="1200" dirty="0"/>
        </a:p>
      </dsp:txBody>
      <dsp:txXfrm>
        <a:off x="19031" y="421605"/>
        <a:ext cx="4429487" cy="351785"/>
      </dsp:txXfrm>
    </dsp:sp>
    <dsp:sp modelId="{105AD422-C4C4-47F0-AAA8-06A904B6FB12}">
      <dsp:nvSpPr>
        <dsp:cNvPr id="0" name=""/>
        <dsp:cNvSpPr/>
      </dsp:nvSpPr>
      <dsp:spPr>
        <a:xfrm>
          <a:off x="0" y="804417"/>
          <a:ext cx="4467549" cy="38984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2 relés.</a:t>
          </a:r>
          <a:endParaRPr lang="es-EC" sz="2000" kern="1200" dirty="0"/>
        </a:p>
      </dsp:txBody>
      <dsp:txXfrm>
        <a:off x="19031" y="823448"/>
        <a:ext cx="4429487" cy="351785"/>
      </dsp:txXfrm>
    </dsp:sp>
    <dsp:sp modelId="{6255CFE0-D47A-4E9F-A905-25D1704D3223}">
      <dsp:nvSpPr>
        <dsp:cNvPr id="0" name=""/>
        <dsp:cNvSpPr/>
      </dsp:nvSpPr>
      <dsp:spPr>
        <a:xfrm>
          <a:off x="0" y="1206260"/>
          <a:ext cx="4467549" cy="38984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smtClean="0"/>
            <a:t>2 </a:t>
          </a:r>
          <a:r>
            <a:rPr lang="es-EC" sz="2000" kern="1200" dirty="0" smtClean="0"/>
            <a:t>diodos 1N4148.</a:t>
          </a:r>
          <a:endParaRPr lang="es-EC" sz="2000" kern="1200" dirty="0"/>
        </a:p>
      </dsp:txBody>
      <dsp:txXfrm>
        <a:off x="19031" y="1225291"/>
        <a:ext cx="4429487" cy="351785"/>
      </dsp:txXfrm>
    </dsp:sp>
    <dsp:sp modelId="{D773B7C6-7991-438B-81D1-670D9F8A8DBD}">
      <dsp:nvSpPr>
        <dsp:cNvPr id="0" name=""/>
        <dsp:cNvSpPr/>
      </dsp:nvSpPr>
      <dsp:spPr>
        <a:xfrm>
          <a:off x="0" y="1608103"/>
          <a:ext cx="4467549" cy="38984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1 borneras de energización.</a:t>
          </a:r>
          <a:endParaRPr lang="es-EC" sz="2000" kern="1200" dirty="0"/>
        </a:p>
      </dsp:txBody>
      <dsp:txXfrm>
        <a:off x="19031" y="1627134"/>
        <a:ext cx="4429487" cy="351785"/>
      </dsp:txXfrm>
    </dsp:sp>
    <dsp:sp modelId="{9E6157BA-24F3-44FC-AF3B-AA32E2A66FB9}">
      <dsp:nvSpPr>
        <dsp:cNvPr id="0" name=""/>
        <dsp:cNvSpPr/>
      </dsp:nvSpPr>
      <dsp:spPr>
        <a:xfrm>
          <a:off x="0" y="2009946"/>
          <a:ext cx="4467549" cy="389847"/>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Pines de conexión.</a:t>
          </a:r>
          <a:endParaRPr lang="es-EC" sz="2000" u="sng" kern="1200" dirty="0"/>
        </a:p>
      </dsp:txBody>
      <dsp:txXfrm>
        <a:off x="19031" y="2028977"/>
        <a:ext cx="4429487" cy="35178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3214"/>
          <a:ext cx="5160790" cy="4680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2 Conectores DB-25.</a:t>
          </a:r>
          <a:endParaRPr lang="es-EC" sz="2000" kern="1200" dirty="0"/>
        </a:p>
      </dsp:txBody>
      <dsp:txXfrm>
        <a:off x="22846" y="26060"/>
        <a:ext cx="5115098" cy="422308"/>
      </dsp:txXfrm>
    </dsp:sp>
    <dsp:sp modelId="{E975C076-EA1D-4B45-8199-6631B12ADC62}">
      <dsp:nvSpPr>
        <dsp:cNvPr id="0" name=""/>
        <dsp:cNvSpPr/>
      </dsp:nvSpPr>
      <dsp:spPr>
        <a:xfrm>
          <a:off x="0" y="543215"/>
          <a:ext cx="5160790" cy="4680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Pines de conexión.</a:t>
          </a:r>
          <a:endParaRPr lang="es-EC" sz="2000" kern="1200" dirty="0"/>
        </a:p>
      </dsp:txBody>
      <dsp:txXfrm>
        <a:off x="22846" y="566061"/>
        <a:ext cx="5115098" cy="422308"/>
      </dsp:txXfrm>
    </dsp:sp>
    <dsp:sp modelId="{742AD4FE-999A-41B7-9D44-32F0F6674042}">
      <dsp:nvSpPr>
        <dsp:cNvPr id="0" name=""/>
        <dsp:cNvSpPr/>
      </dsp:nvSpPr>
      <dsp:spPr>
        <a:xfrm>
          <a:off x="0" y="1083215"/>
          <a:ext cx="5160790" cy="4680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2 Integrados LTC1063.</a:t>
          </a:r>
          <a:endParaRPr lang="es-EC" sz="2000" kern="1200" dirty="0"/>
        </a:p>
      </dsp:txBody>
      <dsp:txXfrm>
        <a:off x="22846" y="1106061"/>
        <a:ext cx="5115098" cy="422308"/>
      </dsp:txXfrm>
    </dsp:sp>
    <dsp:sp modelId="{D85543FB-42ED-40D2-8F4C-1D9E84C2EC55}">
      <dsp:nvSpPr>
        <dsp:cNvPr id="0" name=""/>
        <dsp:cNvSpPr/>
      </dsp:nvSpPr>
      <dsp:spPr>
        <a:xfrm>
          <a:off x="0" y="1623215"/>
          <a:ext cx="5160790" cy="46800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Energización mediante +12V, -12V y Tierra.</a:t>
          </a:r>
          <a:endParaRPr lang="es-EC" sz="2000" u="sng" kern="1200" dirty="0" smtClean="0"/>
        </a:p>
      </dsp:txBody>
      <dsp:txXfrm>
        <a:off x="22846" y="1646061"/>
        <a:ext cx="5115098" cy="42230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E5A7A-426F-4CF4-A8B7-A99296B075B9}">
      <dsp:nvSpPr>
        <dsp:cNvPr id="0" name=""/>
        <dsp:cNvSpPr/>
      </dsp:nvSpPr>
      <dsp:spPr>
        <a:xfrm>
          <a:off x="0" y="47741"/>
          <a:ext cx="5539460" cy="50544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err="1" smtClean="0"/>
            <a:t>Microcontrolador</a:t>
          </a:r>
          <a:r>
            <a:rPr lang="es-EC" sz="2000" kern="1200" dirty="0" smtClean="0"/>
            <a:t>: ATmega2560</a:t>
          </a:r>
          <a:endParaRPr lang="es-EC" sz="2000" kern="1200" dirty="0"/>
        </a:p>
      </dsp:txBody>
      <dsp:txXfrm>
        <a:off x="24674" y="72415"/>
        <a:ext cx="5490112" cy="456092"/>
      </dsp:txXfrm>
    </dsp:sp>
    <dsp:sp modelId="{889898E1-CD15-4AF3-9E13-235DBBA6920F}">
      <dsp:nvSpPr>
        <dsp:cNvPr id="0" name=""/>
        <dsp:cNvSpPr/>
      </dsp:nvSpPr>
      <dsp:spPr>
        <a:xfrm>
          <a:off x="0" y="630941"/>
          <a:ext cx="5539460" cy="50544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Pines digitales de Entrada/Salida: 54</a:t>
          </a:r>
          <a:endParaRPr lang="es-EC" sz="2000" kern="1200" dirty="0"/>
        </a:p>
      </dsp:txBody>
      <dsp:txXfrm>
        <a:off x="24674" y="655615"/>
        <a:ext cx="5490112" cy="456092"/>
      </dsp:txXfrm>
    </dsp:sp>
    <dsp:sp modelId="{1C9B5EF4-60B2-4D61-AF1E-19B4DB2A0096}">
      <dsp:nvSpPr>
        <dsp:cNvPr id="0" name=""/>
        <dsp:cNvSpPr/>
      </dsp:nvSpPr>
      <dsp:spPr>
        <a:xfrm>
          <a:off x="0" y="1214142"/>
          <a:ext cx="5539460" cy="50544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Pines análogos de entrada: 16</a:t>
          </a:r>
          <a:endParaRPr lang="es-EC" sz="2000" kern="1200" dirty="0"/>
        </a:p>
      </dsp:txBody>
      <dsp:txXfrm>
        <a:off x="24674" y="1238816"/>
        <a:ext cx="5490112" cy="456092"/>
      </dsp:txXfrm>
    </dsp:sp>
    <dsp:sp modelId="{23B6FF4D-9153-4233-A889-7A95652D3B64}">
      <dsp:nvSpPr>
        <dsp:cNvPr id="0" name=""/>
        <dsp:cNvSpPr/>
      </dsp:nvSpPr>
      <dsp:spPr>
        <a:xfrm>
          <a:off x="0" y="1797342"/>
          <a:ext cx="5539460" cy="50544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Entrada/Salida: 40 </a:t>
          </a:r>
          <a:r>
            <a:rPr lang="es-EC" sz="2000" kern="1200" dirty="0" err="1" smtClean="0"/>
            <a:t>mA</a:t>
          </a:r>
          <a:endParaRPr lang="es-EC" sz="2000" kern="1200" dirty="0"/>
        </a:p>
      </dsp:txBody>
      <dsp:txXfrm>
        <a:off x="24674" y="1822016"/>
        <a:ext cx="5490112" cy="456092"/>
      </dsp:txXfrm>
    </dsp:sp>
    <dsp:sp modelId="{405DDA73-A97A-4F20-9071-8707DC333EA7}">
      <dsp:nvSpPr>
        <dsp:cNvPr id="0" name=""/>
        <dsp:cNvSpPr/>
      </dsp:nvSpPr>
      <dsp:spPr>
        <a:xfrm>
          <a:off x="0" y="2380542"/>
          <a:ext cx="5539460" cy="50544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Corriente DC entregada en el Pin 3.3V: 50 </a:t>
          </a:r>
          <a:r>
            <a:rPr lang="es-EC" sz="2000" kern="1200" dirty="0" err="1" smtClean="0"/>
            <a:t>mA</a:t>
          </a:r>
          <a:endParaRPr lang="es-EC" sz="2000" kern="1200" dirty="0"/>
        </a:p>
      </dsp:txBody>
      <dsp:txXfrm>
        <a:off x="24674" y="2405216"/>
        <a:ext cx="5490112" cy="456092"/>
      </dsp:txXfrm>
    </dsp:sp>
    <dsp:sp modelId="{C731082B-C0F7-443C-AA99-C78E2736690E}">
      <dsp:nvSpPr>
        <dsp:cNvPr id="0" name=""/>
        <dsp:cNvSpPr/>
      </dsp:nvSpPr>
      <dsp:spPr>
        <a:xfrm>
          <a:off x="0" y="2963742"/>
          <a:ext cx="5539460" cy="505440"/>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err="1" smtClean="0"/>
            <a:t>Clock</a:t>
          </a:r>
          <a:r>
            <a:rPr lang="es-EC" sz="2000" kern="1200" dirty="0" smtClean="0"/>
            <a:t> </a:t>
          </a:r>
          <a:r>
            <a:rPr lang="es-EC" sz="2000" kern="1200" dirty="0" err="1" smtClean="0"/>
            <a:t>Speed</a:t>
          </a:r>
          <a:r>
            <a:rPr lang="es-EC" sz="2000" kern="1200" dirty="0" smtClean="0"/>
            <a:t>: 16 MHz</a:t>
          </a:r>
          <a:endParaRPr lang="es-EC" sz="2000" u="sng" kern="1200" dirty="0"/>
        </a:p>
      </dsp:txBody>
      <dsp:txXfrm>
        <a:off x="24674" y="2988416"/>
        <a:ext cx="5490112" cy="45609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BAAC6-0A4E-4543-9753-2EF162D3D365}">
      <dsp:nvSpPr>
        <dsp:cNvPr id="0" name=""/>
        <dsp:cNvSpPr/>
      </dsp:nvSpPr>
      <dsp:spPr>
        <a:xfrm>
          <a:off x="609599" y="100944"/>
          <a:ext cx="6908800" cy="3755951"/>
        </a:xfrm>
        <a:prstGeom prst="rightArrow">
          <a:avLst/>
        </a:prstGeom>
        <a:solidFill>
          <a:schemeClr val="accent6">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8D9E95-17AC-4AB2-81A5-B61B0D97EB37}">
      <dsp:nvSpPr>
        <dsp:cNvPr id="0" name=""/>
        <dsp:cNvSpPr/>
      </dsp:nvSpPr>
      <dsp:spPr>
        <a:xfrm>
          <a:off x="0" y="1187352"/>
          <a:ext cx="2438400" cy="1583136"/>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Accesibilidad.</a:t>
          </a:r>
          <a:endParaRPr lang="es-EC" sz="2000" kern="1200" dirty="0"/>
        </a:p>
      </dsp:txBody>
      <dsp:txXfrm>
        <a:off x="77282" y="1264634"/>
        <a:ext cx="2283836" cy="1428572"/>
      </dsp:txXfrm>
    </dsp:sp>
    <dsp:sp modelId="{AE7E3D12-7357-4FF3-AA06-D39507F9F13C}">
      <dsp:nvSpPr>
        <dsp:cNvPr id="0" name=""/>
        <dsp:cNvSpPr/>
      </dsp:nvSpPr>
      <dsp:spPr>
        <a:xfrm>
          <a:off x="2844799" y="1187352"/>
          <a:ext cx="2438400" cy="1583136"/>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Dimensiones  del cuerpo humano.</a:t>
          </a:r>
          <a:endParaRPr lang="es-EC" sz="2000" kern="1200" dirty="0"/>
        </a:p>
      </dsp:txBody>
      <dsp:txXfrm>
        <a:off x="2922081" y="1264634"/>
        <a:ext cx="2283836" cy="1428572"/>
      </dsp:txXfrm>
    </dsp:sp>
    <dsp:sp modelId="{1290D5F4-03FC-4344-A839-710A7AB233DC}">
      <dsp:nvSpPr>
        <dsp:cNvPr id="0" name=""/>
        <dsp:cNvSpPr/>
      </dsp:nvSpPr>
      <dsp:spPr>
        <a:xfrm>
          <a:off x="5689600" y="1187352"/>
          <a:ext cx="2438400" cy="1583136"/>
        </a:xfrm>
        <a:prstGeom prst="round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kern="1200" dirty="0" smtClean="0"/>
            <a:t>Dimensiones de la zona de peligro.</a:t>
          </a:r>
          <a:endParaRPr lang="es-EC" sz="2000" u="sng" kern="1200" dirty="0"/>
        </a:p>
      </dsp:txBody>
      <dsp:txXfrm>
        <a:off x="5766882" y="1264634"/>
        <a:ext cx="2283836" cy="142857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76F46B-57A6-4F9D-8FB0-65A9CDBDB568}">
      <dsp:nvSpPr>
        <dsp:cNvPr id="0" name=""/>
        <dsp:cNvSpPr/>
      </dsp:nvSpPr>
      <dsp:spPr>
        <a:xfrm>
          <a:off x="5337427" y="1111932"/>
          <a:ext cx="2109114" cy="2109114"/>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kern="1200" dirty="0" smtClean="0"/>
            <a:t>Diámetro máximo.</a:t>
          </a:r>
          <a:endParaRPr lang="es-EC" sz="2800" kern="1200" dirty="0"/>
        </a:p>
      </dsp:txBody>
      <dsp:txXfrm>
        <a:off x="5337427" y="1111932"/>
        <a:ext cx="2109114" cy="2109114"/>
      </dsp:txXfrm>
    </dsp:sp>
    <dsp:sp modelId="{B51942DC-DA7A-4B88-A909-652399CFF6CD}">
      <dsp:nvSpPr>
        <dsp:cNvPr id="0" name=""/>
        <dsp:cNvSpPr/>
      </dsp:nvSpPr>
      <dsp:spPr>
        <a:xfrm>
          <a:off x="2501849" y="-1353"/>
          <a:ext cx="4335685" cy="4335685"/>
        </a:xfrm>
        <a:prstGeom prst="circularArrow">
          <a:avLst>
            <a:gd name="adj1" fmla="val 9486"/>
            <a:gd name="adj2" fmla="val 685235"/>
            <a:gd name="adj3" fmla="val 7849412"/>
            <a:gd name="adj4" fmla="val 2265353"/>
            <a:gd name="adj5" fmla="val 11067"/>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8935D-869B-46A7-858C-24E363E01B39}">
      <dsp:nvSpPr>
        <dsp:cNvPr id="0" name=""/>
        <dsp:cNvSpPr/>
      </dsp:nvSpPr>
      <dsp:spPr>
        <a:xfrm>
          <a:off x="1892843" y="1111932"/>
          <a:ext cx="2109114" cy="2109114"/>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C" sz="2800" kern="1200" dirty="0" smtClean="0"/>
            <a:t>Estudiantes.</a:t>
          </a:r>
          <a:endParaRPr lang="es-EC" sz="2800" kern="1200" dirty="0"/>
        </a:p>
      </dsp:txBody>
      <dsp:txXfrm>
        <a:off x="1892843" y="1111932"/>
        <a:ext cx="2109114" cy="2109114"/>
      </dsp:txXfrm>
    </dsp:sp>
    <dsp:sp modelId="{39FFD833-36F7-4DC2-BD63-B88471E20A2C}">
      <dsp:nvSpPr>
        <dsp:cNvPr id="0" name=""/>
        <dsp:cNvSpPr/>
      </dsp:nvSpPr>
      <dsp:spPr>
        <a:xfrm>
          <a:off x="2501849" y="-1353"/>
          <a:ext cx="4335685" cy="4335685"/>
        </a:xfrm>
        <a:prstGeom prst="circularArrow">
          <a:avLst>
            <a:gd name="adj1" fmla="val 9486"/>
            <a:gd name="adj2" fmla="val 685235"/>
            <a:gd name="adj3" fmla="val 18649412"/>
            <a:gd name="adj4" fmla="val 13065353"/>
            <a:gd name="adj5" fmla="val 11067"/>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5FECA-8F92-4BAE-9D5C-4C7D901005EA}">
      <dsp:nvSpPr>
        <dsp:cNvPr id="0" name=""/>
        <dsp:cNvSpPr/>
      </dsp:nvSpPr>
      <dsp:spPr>
        <a:xfrm>
          <a:off x="1833742" y="687108"/>
          <a:ext cx="4460515" cy="4460515"/>
        </a:xfrm>
        <a:prstGeom prst="blockArc">
          <a:avLst>
            <a:gd name="adj1" fmla="val 11880000"/>
            <a:gd name="adj2" fmla="val 16200000"/>
            <a:gd name="adj3" fmla="val 4637"/>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2FA28CF-7560-45EC-96A3-59410EB89630}">
      <dsp:nvSpPr>
        <dsp:cNvPr id="0" name=""/>
        <dsp:cNvSpPr/>
      </dsp:nvSpPr>
      <dsp:spPr>
        <a:xfrm>
          <a:off x="1833742" y="687108"/>
          <a:ext cx="4460515" cy="4460515"/>
        </a:xfrm>
        <a:prstGeom prst="blockArc">
          <a:avLst>
            <a:gd name="adj1" fmla="val 7560000"/>
            <a:gd name="adj2" fmla="val 11880000"/>
            <a:gd name="adj3" fmla="val 4637"/>
          </a:avLst>
        </a:prstGeom>
        <a:solidFill>
          <a:schemeClr val="accent5">
            <a:hueOff val="-5515009"/>
            <a:satOff val="-7671"/>
            <a:lumOff val="-294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6B740712-07B5-4388-83E4-16161AB9394D}">
      <dsp:nvSpPr>
        <dsp:cNvPr id="0" name=""/>
        <dsp:cNvSpPr/>
      </dsp:nvSpPr>
      <dsp:spPr>
        <a:xfrm>
          <a:off x="1833742" y="687108"/>
          <a:ext cx="4460515" cy="4460515"/>
        </a:xfrm>
        <a:prstGeom prst="blockArc">
          <a:avLst>
            <a:gd name="adj1" fmla="val 3240000"/>
            <a:gd name="adj2" fmla="val 7560000"/>
            <a:gd name="adj3" fmla="val 4637"/>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0CFD7EBD-62F4-4876-98D1-4F649368B180}">
      <dsp:nvSpPr>
        <dsp:cNvPr id="0" name=""/>
        <dsp:cNvSpPr/>
      </dsp:nvSpPr>
      <dsp:spPr>
        <a:xfrm>
          <a:off x="1833742" y="687108"/>
          <a:ext cx="4460515" cy="4460515"/>
        </a:xfrm>
        <a:prstGeom prst="blockArc">
          <a:avLst>
            <a:gd name="adj1" fmla="val 20520000"/>
            <a:gd name="adj2" fmla="val 3240000"/>
            <a:gd name="adj3" fmla="val 4637"/>
          </a:avLst>
        </a:prstGeom>
        <a:solidFill>
          <a:schemeClr val="accent5">
            <a:hueOff val="-1838336"/>
            <a:satOff val="-2557"/>
            <a:lumOff val="-98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1FFB6B1A-D6EF-41BE-8F08-247EFD91A412}">
      <dsp:nvSpPr>
        <dsp:cNvPr id="0" name=""/>
        <dsp:cNvSpPr/>
      </dsp:nvSpPr>
      <dsp:spPr>
        <a:xfrm>
          <a:off x="1833742" y="687108"/>
          <a:ext cx="4460515" cy="4460515"/>
        </a:xfrm>
        <a:prstGeom prst="blockArc">
          <a:avLst>
            <a:gd name="adj1" fmla="val 16200000"/>
            <a:gd name="adj2" fmla="val 20520000"/>
            <a:gd name="adj3" fmla="val 4637"/>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8D862B9-1C41-46B2-9C5D-1E36D99D632E}">
      <dsp:nvSpPr>
        <dsp:cNvPr id="0" name=""/>
        <dsp:cNvSpPr/>
      </dsp:nvSpPr>
      <dsp:spPr>
        <a:xfrm>
          <a:off x="3038078" y="1891444"/>
          <a:ext cx="2051843" cy="2051843"/>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6990" tIns="46990" rIns="46990" bIns="46990" numCol="1" spcCol="1270" anchor="ctr" anchorCtr="0">
          <a:noAutofit/>
        </a:bodyPr>
        <a:lstStyle/>
        <a:p>
          <a:pPr lvl="0" algn="ctr" defTabSz="1644650">
            <a:lnSpc>
              <a:spcPct val="90000"/>
            </a:lnSpc>
            <a:spcBef>
              <a:spcPct val="0"/>
            </a:spcBef>
            <a:spcAft>
              <a:spcPct val="35000"/>
            </a:spcAft>
          </a:pPr>
          <a:r>
            <a:rPr lang="es-EC" sz="3700" kern="1200" noProof="0" dirty="0" smtClean="0"/>
            <a:t>Causas</a:t>
          </a:r>
          <a:endParaRPr lang="es-EC" sz="3700" kern="1200" noProof="0" dirty="0"/>
        </a:p>
      </dsp:txBody>
      <dsp:txXfrm>
        <a:off x="3338563" y="2191929"/>
        <a:ext cx="1450873" cy="1450873"/>
      </dsp:txXfrm>
    </dsp:sp>
    <dsp:sp modelId="{AAC7E385-3B51-4BF2-B656-5B7E870069AC}">
      <dsp:nvSpPr>
        <dsp:cNvPr id="0" name=""/>
        <dsp:cNvSpPr/>
      </dsp:nvSpPr>
      <dsp:spPr>
        <a:xfrm>
          <a:off x="3101570" y="-177839"/>
          <a:ext cx="1924859" cy="1833310"/>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kern="1200" dirty="0" smtClean="0"/>
            <a:t>Asimetría del diseño</a:t>
          </a:r>
          <a:endParaRPr lang="en-US" sz="2200" kern="1200" dirty="0"/>
        </a:p>
      </dsp:txBody>
      <dsp:txXfrm>
        <a:off x="3383459" y="90643"/>
        <a:ext cx="1361081" cy="1296346"/>
      </dsp:txXfrm>
    </dsp:sp>
    <dsp:sp modelId="{D475A97D-60E2-44A2-9C67-4F141359CC87}">
      <dsp:nvSpPr>
        <dsp:cNvPr id="0" name=""/>
        <dsp:cNvSpPr/>
      </dsp:nvSpPr>
      <dsp:spPr>
        <a:xfrm>
          <a:off x="5173495" y="1327502"/>
          <a:ext cx="1924859" cy="1833310"/>
        </a:xfrm>
        <a:prstGeom prst="ellipse">
          <a:avLst/>
        </a:prstGeom>
        <a:solidFill>
          <a:schemeClr val="accent5">
            <a:hueOff val="-1838336"/>
            <a:satOff val="-2557"/>
            <a:lumOff val="-98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kern="1200" dirty="0" smtClean="0"/>
            <a:t>Tolerancia fabricación  ensamblaje</a:t>
          </a:r>
          <a:endParaRPr lang="en-US" sz="2200" kern="1200" dirty="0"/>
        </a:p>
      </dsp:txBody>
      <dsp:txXfrm>
        <a:off x="5455384" y="1595984"/>
        <a:ext cx="1361081" cy="1296346"/>
      </dsp:txXfrm>
    </dsp:sp>
    <dsp:sp modelId="{8B2ABC03-45E0-462B-961F-2F8B1B8BA1EA}">
      <dsp:nvSpPr>
        <dsp:cNvPr id="0" name=""/>
        <dsp:cNvSpPr/>
      </dsp:nvSpPr>
      <dsp:spPr>
        <a:xfrm>
          <a:off x="4382090" y="3763196"/>
          <a:ext cx="1924859" cy="1833310"/>
        </a:xfrm>
        <a:prstGeom prst="ellipse">
          <a:avLst/>
        </a:prstGeom>
        <a:solidFill>
          <a:schemeClr val="accent5">
            <a:hueOff val="-3676672"/>
            <a:satOff val="-5114"/>
            <a:lumOff val="-196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kern="1200" dirty="0" smtClean="0"/>
            <a:t>Material no homogéneo</a:t>
          </a:r>
          <a:endParaRPr lang="en-US" sz="2200" kern="1200" dirty="0"/>
        </a:p>
      </dsp:txBody>
      <dsp:txXfrm>
        <a:off x="4663979" y="4031678"/>
        <a:ext cx="1361081" cy="1296346"/>
      </dsp:txXfrm>
    </dsp:sp>
    <dsp:sp modelId="{174518A6-3418-47E6-9BFF-0B2D10CA233F}">
      <dsp:nvSpPr>
        <dsp:cNvPr id="0" name=""/>
        <dsp:cNvSpPr/>
      </dsp:nvSpPr>
      <dsp:spPr>
        <a:xfrm>
          <a:off x="1821049" y="3763196"/>
          <a:ext cx="1924859" cy="1833310"/>
        </a:xfrm>
        <a:prstGeom prst="ellipse">
          <a:avLst/>
        </a:prstGeom>
        <a:solidFill>
          <a:schemeClr val="accent5">
            <a:hueOff val="-5515009"/>
            <a:satOff val="-7671"/>
            <a:lumOff val="-294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kern="1200" dirty="0" smtClean="0"/>
            <a:t>Distorsión en servicio</a:t>
          </a:r>
          <a:endParaRPr lang="en-US" sz="2200" kern="1200" dirty="0"/>
        </a:p>
      </dsp:txBody>
      <dsp:txXfrm>
        <a:off x="2102938" y="4031678"/>
        <a:ext cx="1361081" cy="1296346"/>
      </dsp:txXfrm>
    </dsp:sp>
    <dsp:sp modelId="{14390897-4B8F-4659-9D9A-DB8598274DF2}">
      <dsp:nvSpPr>
        <dsp:cNvPr id="0" name=""/>
        <dsp:cNvSpPr/>
      </dsp:nvSpPr>
      <dsp:spPr>
        <a:xfrm>
          <a:off x="1029644" y="1327502"/>
          <a:ext cx="1924859" cy="1833310"/>
        </a:xfrm>
        <a:prstGeom prst="ellipse">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s-EC" sz="2200" kern="1200" dirty="0" smtClean="0"/>
            <a:t>Corrosión y desgaste</a:t>
          </a:r>
          <a:endParaRPr lang="en-US" sz="2200" kern="1200" dirty="0"/>
        </a:p>
      </dsp:txBody>
      <dsp:txXfrm>
        <a:off x="1311533" y="1595984"/>
        <a:ext cx="1361081" cy="129634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FEB6E-38B0-46C4-9659-57A7ADD289E7}">
      <dsp:nvSpPr>
        <dsp:cNvPr id="0" name=""/>
        <dsp:cNvSpPr/>
      </dsp:nvSpPr>
      <dsp:spPr>
        <a:xfrm>
          <a:off x="3793066" y="2438400"/>
          <a:ext cx="2980266" cy="2980266"/>
        </a:xfrm>
        <a:prstGeom prst="gear9">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Contacto con el rotor cuando este esta girando.</a:t>
          </a:r>
          <a:endParaRPr lang="es-EC" sz="1800" kern="1200" dirty="0"/>
        </a:p>
      </dsp:txBody>
      <dsp:txXfrm>
        <a:off x="4392232" y="3136513"/>
        <a:ext cx="1781934" cy="1531918"/>
      </dsp:txXfrm>
    </dsp:sp>
    <dsp:sp modelId="{64E53A57-E025-4925-A638-02CEE524FEDF}">
      <dsp:nvSpPr>
        <dsp:cNvPr id="0" name=""/>
        <dsp:cNvSpPr/>
      </dsp:nvSpPr>
      <dsp:spPr>
        <a:xfrm>
          <a:off x="2059093" y="1733973"/>
          <a:ext cx="2167466" cy="2167466"/>
        </a:xfrm>
        <a:prstGeom prst="gear6">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colocar el rotor este se caiga.</a:t>
          </a:r>
          <a:endParaRPr lang="es-EC" sz="1800" kern="1200" dirty="0"/>
        </a:p>
      </dsp:txBody>
      <dsp:txXfrm>
        <a:off x="2604759" y="2282937"/>
        <a:ext cx="1076134" cy="1069538"/>
      </dsp:txXfrm>
    </dsp:sp>
    <dsp:sp modelId="{D62B5C9B-BD9B-44F6-917E-8349EB7F443B}">
      <dsp:nvSpPr>
        <dsp:cNvPr id="0" name=""/>
        <dsp:cNvSpPr/>
      </dsp:nvSpPr>
      <dsp:spPr>
        <a:xfrm rot="20700000">
          <a:off x="3273095" y="238642"/>
          <a:ext cx="2123675" cy="2123675"/>
        </a:xfrm>
        <a:prstGeom prst="gear6">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Masa de prueba se despegue del rotor.</a:t>
          </a:r>
          <a:endParaRPr lang="es-EC" sz="1800" kern="1200" dirty="0"/>
        </a:p>
      </dsp:txBody>
      <dsp:txXfrm rot="-20700000">
        <a:off x="3738879" y="704426"/>
        <a:ext cx="1192106" cy="1192106"/>
      </dsp:txXfrm>
    </dsp:sp>
    <dsp:sp modelId="{26CAE2DB-DC10-4DAC-9EEA-E74A998699A3}">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2791A1-582B-45FA-96F5-8F834D170283}">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6">
            <a:shade val="90000"/>
            <a:hueOff val="189935"/>
            <a:satOff val="-7587"/>
            <a:lumOff val="1759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EC6B8E-B699-4D3F-9102-AF8AE1A475F8}">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6">
            <a:shade val="90000"/>
            <a:hueOff val="379870"/>
            <a:satOff val="-15173"/>
            <a:lumOff val="35191"/>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C9885-1834-4886-A120-70DE74A668B3}">
      <dsp:nvSpPr>
        <dsp:cNvPr id="0" name=""/>
        <dsp:cNvSpPr/>
      </dsp:nvSpPr>
      <dsp:spPr>
        <a:xfrm>
          <a:off x="482552" y="0"/>
          <a:ext cx="5417461" cy="5418667"/>
        </a:xfrm>
        <a:prstGeom prst="circularArrow">
          <a:avLst>
            <a:gd name="adj1" fmla="val 10980"/>
            <a:gd name="adj2" fmla="val 1142322"/>
            <a:gd name="adj3" fmla="val 9000000"/>
            <a:gd name="adj4" fmla="val 10800000"/>
            <a:gd name="adj5" fmla="val 125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BE8852-FD32-4FFE-807B-0502B5C354BE}">
      <dsp:nvSpPr>
        <dsp:cNvPr id="0" name=""/>
        <dsp:cNvSpPr/>
      </dsp:nvSpPr>
      <dsp:spPr>
        <a:xfrm>
          <a:off x="5933423" y="1615304"/>
          <a:ext cx="3622781" cy="216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just" defTabSz="889000">
            <a:lnSpc>
              <a:spcPct val="90000"/>
            </a:lnSpc>
            <a:spcBef>
              <a:spcPct val="0"/>
            </a:spcBef>
            <a:spcAft>
              <a:spcPct val="15000"/>
            </a:spcAft>
            <a:buChar char="••"/>
          </a:pPr>
          <a:r>
            <a:rPr lang="es-EC" sz="2000" kern="1200" dirty="0" smtClean="0"/>
            <a:t>La frecuencia y la duración.</a:t>
          </a:r>
          <a:endParaRPr lang="es-EC" sz="2000" kern="1200" dirty="0"/>
        </a:p>
        <a:p>
          <a:pPr marL="228600" lvl="1" indent="-228600" algn="just" defTabSz="889000">
            <a:lnSpc>
              <a:spcPct val="90000"/>
            </a:lnSpc>
            <a:spcBef>
              <a:spcPct val="0"/>
            </a:spcBef>
            <a:spcAft>
              <a:spcPct val="15000"/>
            </a:spcAft>
            <a:buChar char="••"/>
          </a:pPr>
          <a:r>
            <a:rPr lang="es-EC" sz="2000" kern="1200" dirty="0" smtClean="0"/>
            <a:t>La probabilidad de que el evento.</a:t>
          </a:r>
          <a:endParaRPr lang="es-EC" sz="2000" kern="1200" dirty="0"/>
        </a:p>
        <a:p>
          <a:pPr marL="228600" lvl="1" indent="-228600" algn="just" defTabSz="889000">
            <a:lnSpc>
              <a:spcPct val="90000"/>
            </a:lnSpc>
            <a:spcBef>
              <a:spcPct val="0"/>
            </a:spcBef>
            <a:spcAft>
              <a:spcPct val="15000"/>
            </a:spcAft>
            <a:buChar char="••"/>
          </a:pPr>
          <a:r>
            <a:rPr lang="es-EC" sz="2000" kern="1200" dirty="0" smtClean="0"/>
            <a:t>La posibilidad de evitar o reducir.</a:t>
          </a:r>
          <a:endParaRPr lang="es-EC" sz="2000" kern="1200" dirty="0"/>
        </a:p>
      </dsp:txBody>
      <dsp:txXfrm>
        <a:off x="5933423" y="1615304"/>
        <a:ext cx="3622781" cy="2168008"/>
      </dsp:txXfrm>
    </dsp:sp>
    <dsp:sp modelId="{DA573987-835F-443D-B507-8C5E03BD659B}">
      <dsp:nvSpPr>
        <dsp:cNvPr id="0" name=""/>
        <dsp:cNvSpPr/>
      </dsp:nvSpPr>
      <dsp:spPr>
        <a:xfrm>
          <a:off x="1678919" y="1961557"/>
          <a:ext cx="3022993" cy="1511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s-EC" sz="4500" kern="1200" dirty="0" smtClean="0"/>
            <a:t>Probabilidad de daño.</a:t>
          </a:r>
          <a:endParaRPr lang="es-EC" sz="4500" kern="1200" dirty="0"/>
        </a:p>
      </dsp:txBody>
      <dsp:txXfrm>
        <a:off x="1678919" y="1961557"/>
        <a:ext cx="3022993" cy="151126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1E42C-BC47-4D4C-928F-298DD613160A}">
      <dsp:nvSpPr>
        <dsp:cNvPr id="0" name=""/>
        <dsp:cNvSpPr/>
      </dsp:nvSpPr>
      <dsp:spPr>
        <a:xfrm>
          <a:off x="0" y="3365"/>
          <a:ext cx="5867846" cy="62963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t>Barreras fijas.</a:t>
          </a:r>
          <a:endParaRPr lang="es-EC" sz="2800" kern="1200" dirty="0"/>
        </a:p>
      </dsp:txBody>
      <dsp:txXfrm>
        <a:off x="30736" y="34101"/>
        <a:ext cx="5806374" cy="568158"/>
      </dsp:txXfrm>
    </dsp:sp>
    <dsp:sp modelId="{195FAB83-682E-441A-A10F-E0E64BBB2FB6}">
      <dsp:nvSpPr>
        <dsp:cNvPr id="0" name=""/>
        <dsp:cNvSpPr/>
      </dsp:nvSpPr>
      <dsp:spPr>
        <a:xfrm>
          <a:off x="0" y="632996"/>
          <a:ext cx="5867846" cy="1312883"/>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8630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s-EC" sz="2800" kern="1200" dirty="0" smtClean="0"/>
            <a:t>Barreras envolventes fijas.</a:t>
          </a:r>
        </a:p>
        <a:p>
          <a:pPr marL="285750" lvl="1" indent="-285750" algn="l" defTabSz="1244600">
            <a:lnSpc>
              <a:spcPct val="90000"/>
            </a:lnSpc>
            <a:spcBef>
              <a:spcPct val="0"/>
            </a:spcBef>
            <a:spcAft>
              <a:spcPct val="20000"/>
            </a:spcAft>
            <a:buChar char="••"/>
          </a:pPr>
          <a:r>
            <a:rPr lang="es-EC" sz="2800" kern="1200" dirty="0" smtClean="0"/>
            <a:t>Barreras distantes fijas.</a:t>
          </a:r>
        </a:p>
        <a:p>
          <a:pPr marL="285750" lvl="1" indent="-285750" algn="l" defTabSz="1244600">
            <a:lnSpc>
              <a:spcPct val="90000"/>
            </a:lnSpc>
            <a:spcBef>
              <a:spcPct val="0"/>
            </a:spcBef>
            <a:spcAft>
              <a:spcPct val="20000"/>
            </a:spcAft>
            <a:buChar char="••"/>
          </a:pPr>
          <a:r>
            <a:rPr lang="es-EC" sz="2800" kern="1200" dirty="0" smtClean="0"/>
            <a:t>Barreras cortas fijas.</a:t>
          </a:r>
        </a:p>
      </dsp:txBody>
      <dsp:txXfrm>
        <a:off x="0" y="632996"/>
        <a:ext cx="5867846" cy="1312883"/>
      </dsp:txXfrm>
    </dsp:sp>
    <dsp:sp modelId="{81FC8A22-D71D-4A6E-9445-380353A04402}">
      <dsp:nvSpPr>
        <dsp:cNvPr id="0" name=""/>
        <dsp:cNvSpPr/>
      </dsp:nvSpPr>
      <dsp:spPr>
        <a:xfrm>
          <a:off x="0" y="1945880"/>
          <a:ext cx="5867846" cy="62963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EC" sz="2800" kern="1200" dirty="0" smtClean="0"/>
            <a:t>Barreras móviles.</a:t>
          </a:r>
          <a:endParaRPr lang="es-EC" sz="2800" kern="1200" dirty="0"/>
        </a:p>
      </dsp:txBody>
      <dsp:txXfrm>
        <a:off x="30736" y="1976616"/>
        <a:ext cx="5806374" cy="568158"/>
      </dsp:txXfrm>
    </dsp:sp>
    <dsp:sp modelId="{E9694A91-49A8-4C59-8FD5-B1DB7A48F56A}">
      <dsp:nvSpPr>
        <dsp:cNvPr id="0" name=""/>
        <dsp:cNvSpPr/>
      </dsp:nvSpPr>
      <dsp:spPr>
        <a:xfrm>
          <a:off x="0" y="2575510"/>
          <a:ext cx="5867846" cy="1312883"/>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8630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s-EC" sz="2800" kern="1200" dirty="0" smtClean="0"/>
            <a:t>Barrera con enclavamiento.</a:t>
          </a:r>
          <a:endParaRPr lang="es-EC" sz="2800" kern="1200" dirty="0"/>
        </a:p>
        <a:p>
          <a:pPr marL="285750" lvl="1" indent="-285750" algn="l" defTabSz="1244600">
            <a:lnSpc>
              <a:spcPct val="90000"/>
            </a:lnSpc>
            <a:spcBef>
              <a:spcPct val="0"/>
            </a:spcBef>
            <a:spcAft>
              <a:spcPct val="20000"/>
            </a:spcAft>
            <a:buChar char="••"/>
          </a:pPr>
          <a:r>
            <a:rPr lang="es-EC" sz="2800" kern="1200" dirty="0" smtClean="0"/>
            <a:t>Barreras móviles operadas.</a:t>
          </a:r>
          <a:endParaRPr lang="es-EC" sz="2800" kern="1200" dirty="0"/>
        </a:p>
        <a:p>
          <a:pPr marL="285750" lvl="1" indent="-285750" algn="l" defTabSz="1244600">
            <a:lnSpc>
              <a:spcPct val="90000"/>
            </a:lnSpc>
            <a:spcBef>
              <a:spcPct val="0"/>
            </a:spcBef>
            <a:spcAft>
              <a:spcPct val="20000"/>
            </a:spcAft>
            <a:buChar char="••"/>
          </a:pPr>
          <a:r>
            <a:rPr lang="es-EC" sz="2800" kern="1200" dirty="0" smtClean="0"/>
            <a:t>Cerrado automático.</a:t>
          </a:r>
        </a:p>
      </dsp:txBody>
      <dsp:txXfrm>
        <a:off x="0" y="2575510"/>
        <a:ext cx="5867846" cy="131288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0D30F-E6E6-470A-B413-3537B8F32DB9}">
      <dsp:nvSpPr>
        <dsp:cNvPr id="0" name=""/>
        <dsp:cNvSpPr/>
      </dsp:nvSpPr>
      <dsp:spPr>
        <a:xfrm>
          <a:off x="-5013362" y="-768111"/>
          <a:ext cx="5970589" cy="5970589"/>
        </a:xfrm>
        <a:prstGeom prst="blockArc">
          <a:avLst>
            <a:gd name="adj1" fmla="val 18900000"/>
            <a:gd name="adj2" fmla="val 2700000"/>
            <a:gd name="adj3" fmla="val 362"/>
          </a:avLst>
        </a:prstGeom>
        <a:noFill/>
        <a:ln w="12700" cap="flat" cmpd="sng" algn="ctr">
          <a:solidFill>
            <a:schemeClr val="accent6">
              <a:tint val="99000"/>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2CA22A9-0D34-41B6-AA1E-A50054EC6184}">
      <dsp:nvSpPr>
        <dsp:cNvPr id="0" name=""/>
        <dsp:cNvSpPr/>
      </dsp:nvSpPr>
      <dsp:spPr>
        <a:xfrm>
          <a:off x="501241" y="340914"/>
          <a:ext cx="6353678" cy="682183"/>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1483"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Interfaz de fácil uso.</a:t>
          </a:r>
          <a:endParaRPr lang="es-EC" sz="2300" kern="1200" dirty="0"/>
        </a:p>
      </dsp:txBody>
      <dsp:txXfrm>
        <a:off x="501241" y="340914"/>
        <a:ext cx="6353678" cy="682183"/>
      </dsp:txXfrm>
    </dsp:sp>
    <dsp:sp modelId="{9DA18B62-AE43-4384-85D9-C75E85675321}">
      <dsp:nvSpPr>
        <dsp:cNvPr id="0" name=""/>
        <dsp:cNvSpPr/>
      </dsp:nvSpPr>
      <dsp:spPr>
        <a:xfrm>
          <a:off x="74877" y="255641"/>
          <a:ext cx="852728" cy="85272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FB39C83-BCA0-4764-B2B7-A7E4DDA52EEA}">
      <dsp:nvSpPr>
        <dsp:cNvPr id="0" name=""/>
        <dsp:cNvSpPr/>
      </dsp:nvSpPr>
      <dsp:spPr>
        <a:xfrm>
          <a:off x="892352" y="1364366"/>
          <a:ext cx="5962567" cy="682183"/>
        </a:xfrm>
        <a:prstGeom prst="rect">
          <a:avLst/>
        </a:prstGeom>
        <a:solidFill>
          <a:schemeClr val="accent6">
            <a:shade val="80000"/>
            <a:hueOff val="107093"/>
            <a:satOff val="-4303"/>
            <a:lumOff val="920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1483" tIns="58420" rIns="58420" bIns="58420" numCol="1" spcCol="1270" anchor="ctr" anchorCtr="0">
          <a:noAutofit/>
        </a:bodyPr>
        <a:lstStyle/>
        <a:p>
          <a:pPr lvl="0" algn="l" defTabSz="1022350">
            <a:lnSpc>
              <a:spcPct val="90000"/>
            </a:lnSpc>
            <a:spcBef>
              <a:spcPct val="0"/>
            </a:spcBef>
            <a:spcAft>
              <a:spcPct val="35000"/>
            </a:spcAft>
          </a:pPr>
          <a:r>
            <a:rPr lang="es-EC" sz="2300" kern="1200" smtClean="0"/>
            <a:t>Cálculos y operaciones visibles en operación.</a:t>
          </a:r>
          <a:endParaRPr lang="es-EC" sz="2300" kern="1200" dirty="0" smtClean="0"/>
        </a:p>
      </dsp:txBody>
      <dsp:txXfrm>
        <a:off x="892352" y="1364366"/>
        <a:ext cx="5962567" cy="682183"/>
      </dsp:txXfrm>
    </dsp:sp>
    <dsp:sp modelId="{E12F68C2-287F-4200-B735-ADCA9747DC71}">
      <dsp:nvSpPr>
        <dsp:cNvPr id="0" name=""/>
        <dsp:cNvSpPr/>
      </dsp:nvSpPr>
      <dsp:spPr>
        <a:xfrm>
          <a:off x="465988" y="1279093"/>
          <a:ext cx="852728" cy="85272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4A6430B5-4B48-4892-B4C1-EBE3E816DA1C}">
      <dsp:nvSpPr>
        <dsp:cNvPr id="0" name=""/>
        <dsp:cNvSpPr/>
      </dsp:nvSpPr>
      <dsp:spPr>
        <a:xfrm>
          <a:off x="892352" y="2387817"/>
          <a:ext cx="5962567" cy="682183"/>
        </a:xfrm>
        <a:prstGeom prst="rect">
          <a:avLst/>
        </a:prstGeom>
        <a:solidFill>
          <a:schemeClr val="accent6">
            <a:shade val="80000"/>
            <a:hueOff val="214187"/>
            <a:satOff val="-8606"/>
            <a:lumOff val="18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1483" tIns="58420" rIns="58420" bIns="58420" numCol="1" spcCol="1270" anchor="ctr" anchorCtr="0">
          <a:noAutofit/>
        </a:bodyPr>
        <a:lstStyle/>
        <a:p>
          <a:pPr lvl="0" algn="l" defTabSz="1022350">
            <a:lnSpc>
              <a:spcPct val="90000"/>
            </a:lnSpc>
            <a:spcBef>
              <a:spcPct val="0"/>
            </a:spcBef>
            <a:spcAft>
              <a:spcPct val="35000"/>
            </a:spcAft>
          </a:pPr>
          <a:r>
            <a:rPr lang="es-EC" sz="2300" kern="1200" smtClean="0"/>
            <a:t>Generación de reporte del proceso.</a:t>
          </a:r>
          <a:endParaRPr lang="es-EC" sz="2300" kern="1200" dirty="0" smtClean="0"/>
        </a:p>
      </dsp:txBody>
      <dsp:txXfrm>
        <a:off x="892352" y="2387817"/>
        <a:ext cx="5962567" cy="682183"/>
      </dsp:txXfrm>
    </dsp:sp>
    <dsp:sp modelId="{8205C9E8-4ECA-4865-945F-4DF186586FE7}">
      <dsp:nvSpPr>
        <dsp:cNvPr id="0" name=""/>
        <dsp:cNvSpPr/>
      </dsp:nvSpPr>
      <dsp:spPr>
        <a:xfrm>
          <a:off x="465988" y="2302545"/>
          <a:ext cx="852728" cy="85272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757251D-78D2-4FF8-AF11-85E22381E9B9}">
      <dsp:nvSpPr>
        <dsp:cNvPr id="0" name=""/>
        <dsp:cNvSpPr/>
      </dsp:nvSpPr>
      <dsp:spPr>
        <a:xfrm>
          <a:off x="501241" y="3411269"/>
          <a:ext cx="6353678" cy="682183"/>
        </a:xfrm>
        <a:prstGeom prst="rect">
          <a:avLst/>
        </a:prstGeom>
        <a:solidFill>
          <a:schemeClr val="accent6">
            <a:shade val="80000"/>
            <a:hueOff val="321280"/>
            <a:satOff val="-12909"/>
            <a:lumOff val="276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1483" tIns="58420" rIns="58420" bIns="58420" numCol="1" spcCol="1270" anchor="ctr" anchorCtr="0">
          <a:noAutofit/>
        </a:bodyPr>
        <a:lstStyle/>
        <a:p>
          <a:pPr lvl="0" algn="l" defTabSz="1022350">
            <a:lnSpc>
              <a:spcPct val="90000"/>
            </a:lnSpc>
            <a:spcBef>
              <a:spcPct val="0"/>
            </a:spcBef>
            <a:spcAft>
              <a:spcPct val="35000"/>
            </a:spcAft>
          </a:pPr>
          <a:r>
            <a:rPr lang="es-EC" sz="2300" kern="1200" smtClean="0"/>
            <a:t>Norma ISO 1940.</a:t>
          </a:r>
          <a:endParaRPr lang="es-EC" sz="2300" kern="1200" dirty="0" smtClean="0"/>
        </a:p>
      </dsp:txBody>
      <dsp:txXfrm>
        <a:off x="501241" y="3411269"/>
        <a:ext cx="6353678" cy="682183"/>
      </dsp:txXfrm>
    </dsp:sp>
    <dsp:sp modelId="{D02EC0AC-06DD-44F4-AF1B-82436EBAD51A}">
      <dsp:nvSpPr>
        <dsp:cNvPr id="0" name=""/>
        <dsp:cNvSpPr/>
      </dsp:nvSpPr>
      <dsp:spPr>
        <a:xfrm>
          <a:off x="74877" y="3325996"/>
          <a:ext cx="852728" cy="852728"/>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A2407-25DF-4073-8601-F2EEB378682A}">
      <dsp:nvSpPr>
        <dsp:cNvPr id="0" name=""/>
        <dsp:cNvSpPr/>
      </dsp:nvSpPr>
      <dsp:spPr>
        <a:xfrm>
          <a:off x="0" y="789"/>
          <a:ext cx="4556234" cy="50544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Drive Reading.</a:t>
          </a:r>
          <a:endParaRPr lang="es-EC" sz="2000" kern="1200" dirty="0"/>
        </a:p>
      </dsp:txBody>
      <dsp:txXfrm>
        <a:off x="24674" y="25463"/>
        <a:ext cx="4506886" cy="456092"/>
      </dsp:txXfrm>
    </dsp:sp>
    <dsp:sp modelId="{BA85A6C1-BAC6-48FE-90E5-D4A758E8B113}">
      <dsp:nvSpPr>
        <dsp:cNvPr id="0" name=""/>
        <dsp:cNvSpPr/>
      </dsp:nvSpPr>
      <dsp:spPr>
        <a:xfrm>
          <a:off x="0" y="583989"/>
          <a:ext cx="4556234" cy="50544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Drive +24V.</a:t>
          </a:r>
        </a:p>
      </dsp:txBody>
      <dsp:txXfrm>
        <a:off x="24674" y="608663"/>
        <a:ext cx="4506886" cy="456092"/>
      </dsp:txXfrm>
    </dsp:sp>
    <dsp:sp modelId="{D8A53B5A-ECF4-41C4-A12C-0C8030260B5E}">
      <dsp:nvSpPr>
        <dsp:cNvPr id="0" name=""/>
        <dsp:cNvSpPr/>
      </dsp:nvSpPr>
      <dsp:spPr>
        <a:xfrm>
          <a:off x="0" y="1167189"/>
          <a:ext cx="4556234" cy="50544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Botón T1.</a:t>
          </a:r>
        </a:p>
      </dsp:txBody>
      <dsp:txXfrm>
        <a:off x="24674" y="1191863"/>
        <a:ext cx="4506886" cy="456092"/>
      </dsp:txXfrm>
    </dsp:sp>
    <dsp:sp modelId="{F0FD2E3B-EFBB-4491-8C94-C7158C0B3906}">
      <dsp:nvSpPr>
        <dsp:cNvPr id="0" name=""/>
        <dsp:cNvSpPr/>
      </dsp:nvSpPr>
      <dsp:spPr>
        <a:xfrm>
          <a:off x="0" y="1750389"/>
          <a:ext cx="4556234" cy="50544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Botón T2.</a:t>
          </a:r>
          <a:endParaRPr lang="es-EC" sz="2000" u="sng" kern="1200" dirty="0" smtClean="0"/>
        </a:p>
      </dsp:txBody>
      <dsp:txXfrm>
        <a:off x="24674" y="1775063"/>
        <a:ext cx="4506886" cy="45609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23B95-5DC4-4005-94CE-0E0F5CEDFBF9}">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F90FD4-297B-4577-B0FE-4B4E31D1E9A7}">
      <dsp:nvSpPr>
        <dsp:cNvPr id="0" name=""/>
        <dsp:cNvSpPr/>
      </dsp:nvSpPr>
      <dsp:spPr>
        <a:xfrm>
          <a:off x="996086" y="774110"/>
          <a:ext cx="8298269" cy="1548004"/>
        </a:xfrm>
        <a:prstGeom prst="rect">
          <a:avLst/>
        </a:prstGeom>
        <a:solidFill>
          <a:schemeClr val="accent6">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28729" tIns="71120" rIns="71120" bIns="71120" numCol="1" spcCol="1270" anchor="ctr" anchorCtr="0">
          <a:noAutofit/>
        </a:bodyPr>
        <a:lstStyle/>
        <a:p>
          <a:pPr lvl="0" algn="l" defTabSz="1244600">
            <a:lnSpc>
              <a:spcPct val="90000"/>
            </a:lnSpc>
            <a:spcBef>
              <a:spcPct val="0"/>
            </a:spcBef>
            <a:spcAft>
              <a:spcPct val="35000"/>
            </a:spcAft>
          </a:pPr>
          <a:r>
            <a:rPr lang="es-EC" sz="2800" kern="1200" dirty="0" smtClean="0"/>
            <a:t>Se usa el Timer1 en el </a:t>
          </a:r>
          <a:r>
            <a:rPr lang="es-EC" sz="2800" kern="1200" dirty="0" err="1" smtClean="0"/>
            <a:t>arduino</a:t>
          </a:r>
          <a:r>
            <a:rPr lang="es-EC" sz="2800" kern="1200" dirty="0" smtClean="0"/>
            <a:t>, que genera una interrupción cada cierta frecuencia.</a:t>
          </a:r>
          <a:endParaRPr lang="es-EC" sz="2800" kern="1200" dirty="0"/>
        </a:p>
      </dsp:txBody>
      <dsp:txXfrm>
        <a:off x="996086" y="774110"/>
        <a:ext cx="8298269" cy="1548004"/>
      </dsp:txXfrm>
    </dsp:sp>
    <dsp:sp modelId="{22E7476A-885B-4685-9C2F-639C8C2BD050}">
      <dsp:nvSpPr>
        <dsp:cNvPr id="0" name=""/>
        <dsp:cNvSpPr/>
      </dsp:nvSpPr>
      <dsp:spPr>
        <a:xfrm>
          <a:off x="28583" y="580610"/>
          <a:ext cx="1935005" cy="1935005"/>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05885F-4D1C-471C-B54B-EC06AC120FFE}">
      <dsp:nvSpPr>
        <dsp:cNvPr id="0" name=""/>
        <dsp:cNvSpPr/>
      </dsp:nvSpPr>
      <dsp:spPr>
        <a:xfrm>
          <a:off x="996086" y="3096551"/>
          <a:ext cx="8298269" cy="1548004"/>
        </a:xfrm>
        <a:prstGeom prst="rect">
          <a:avLst/>
        </a:prstGeom>
        <a:solidFill>
          <a:schemeClr val="accent6">
            <a:shade val="80000"/>
            <a:hueOff val="321280"/>
            <a:satOff val="-12909"/>
            <a:lumOff val="27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28729" tIns="71120" rIns="71120" bIns="71120" numCol="1" spcCol="1270" anchor="ctr" anchorCtr="0">
          <a:noAutofit/>
        </a:bodyPr>
        <a:lstStyle/>
        <a:p>
          <a:pPr lvl="0" algn="l" defTabSz="1244600">
            <a:lnSpc>
              <a:spcPct val="90000"/>
            </a:lnSpc>
            <a:spcBef>
              <a:spcPct val="0"/>
            </a:spcBef>
            <a:spcAft>
              <a:spcPct val="35000"/>
            </a:spcAft>
          </a:pPr>
          <a:r>
            <a:rPr lang="es-EC" sz="2800" kern="1200" dirty="0" smtClean="0"/>
            <a:t>Se configura el </a:t>
          </a:r>
          <a:r>
            <a:rPr lang="es-EC" sz="2800" kern="1200" dirty="0" err="1" smtClean="0"/>
            <a:t>Timer</a:t>
          </a:r>
          <a:r>
            <a:rPr lang="es-EC" sz="2800" kern="1200" dirty="0" smtClean="0"/>
            <a:t> mediante la librera &lt;</a:t>
          </a:r>
          <a:r>
            <a:rPr lang="es-EC" sz="2800" kern="1200" dirty="0" err="1" smtClean="0"/>
            <a:t>TimerOne.h</a:t>
          </a:r>
          <a:r>
            <a:rPr lang="es-EC" sz="2800" kern="1200" dirty="0" smtClean="0"/>
            <a:t>&gt;, y se sete a una frecuencia de 1.2 KHz</a:t>
          </a:r>
        </a:p>
      </dsp:txBody>
      <dsp:txXfrm>
        <a:off x="996086" y="3096551"/>
        <a:ext cx="8298269" cy="1548004"/>
      </dsp:txXfrm>
    </dsp:sp>
    <dsp:sp modelId="{5258ACCF-EBC8-4041-BFDD-691DEA1C58D8}">
      <dsp:nvSpPr>
        <dsp:cNvPr id="0" name=""/>
        <dsp:cNvSpPr/>
      </dsp:nvSpPr>
      <dsp:spPr>
        <a:xfrm>
          <a:off x="28583" y="2903050"/>
          <a:ext cx="1935005" cy="1935005"/>
        </a:xfrm>
        <a:prstGeom prst="ellipse">
          <a:avLst/>
        </a:prstGeom>
        <a:solidFill>
          <a:schemeClr val="lt1">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C9814-F7E6-487A-B0F6-015289FE4D16}">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E0B8CC-6E93-4397-BF11-93120372D259}">
      <dsp:nvSpPr>
        <dsp:cNvPr id="0" name=""/>
        <dsp:cNvSpPr/>
      </dsp:nvSpPr>
      <dsp:spPr>
        <a:xfrm>
          <a:off x="752110" y="541866"/>
          <a:ext cx="7950138" cy="1083733"/>
        </a:xfrm>
        <a:prstGeom prst="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s-EC" sz="3400" kern="1200" dirty="0" smtClean="0"/>
            <a:t>Se toma una muestra de 30 vueltas, se encuentra la media.</a:t>
          </a:r>
          <a:endParaRPr lang="es-EC" sz="3400" kern="1200" dirty="0"/>
        </a:p>
      </dsp:txBody>
      <dsp:txXfrm>
        <a:off x="752110" y="541866"/>
        <a:ext cx="7950138" cy="1083733"/>
      </dsp:txXfrm>
    </dsp:sp>
    <dsp:sp modelId="{2D5D63DD-5E75-4C0E-B872-855E5099279A}">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FDA2F1-8820-48BA-9CEC-E1B50DF339D7}">
      <dsp:nvSpPr>
        <dsp:cNvPr id="0" name=""/>
        <dsp:cNvSpPr/>
      </dsp:nvSpPr>
      <dsp:spPr>
        <a:xfrm>
          <a:off x="1146048" y="2167466"/>
          <a:ext cx="7556201" cy="1083733"/>
        </a:xfrm>
        <a:prstGeom prst="rect">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s-EC" sz="3400" kern="1200" smtClean="0"/>
            <a:t>Con la desviación estándar se eliminan datos.</a:t>
          </a:r>
          <a:endParaRPr lang="es-EC" sz="3400" kern="1200" dirty="0" smtClean="0"/>
        </a:p>
      </dsp:txBody>
      <dsp:txXfrm>
        <a:off x="1146048" y="2167466"/>
        <a:ext cx="7556201" cy="1083733"/>
      </dsp:txXfrm>
    </dsp:sp>
    <dsp:sp modelId="{85C04377-4085-4CD4-AF3B-4EBDA2F3DED9}">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6">
              <a:shade val="80000"/>
              <a:hueOff val="160640"/>
              <a:satOff val="-6455"/>
              <a:lumOff val="138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9FBABE-1F45-450B-9101-8F126B3A2693}">
      <dsp:nvSpPr>
        <dsp:cNvPr id="0" name=""/>
        <dsp:cNvSpPr/>
      </dsp:nvSpPr>
      <dsp:spPr>
        <a:xfrm>
          <a:off x="752110" y="3793066"/>
          <a:ext cx="7950138" cy="1083733"/>
        </a:xfrm>
        <a:prstGeom prst="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86360" rIns="86360" bIns="86360" numCol="1" spcCol="1270" anchor="ctr" anchorCtr="0">
          <a:noAutofit/>
        </a:bodyPr>
        <a:lstStyle/>
        <a:p>
          <a:pPr lvl="0" algn="l" defTabSz="1511300">
            <a:lnSpc>
              <a:spcPct val="90000"/>
            </a:lnSpc>
            <a:spcBef>
              <a:spcPct val="0"/>
            </a:spcBef>
            <a:spcAft>
              <a:spcPct val="35000"/>
            </a:spcAft>
          </a:pPr>
          <a:r>
            <a:rPr lang="es-EC" sz="3400" kern="1200" smtClean="0"/>
            <a:t>Se calcula el centro de la campana de Gauss de una manera mas precisa.</a:t>
          </a:r>
          <a:endParaRPr lang="es-EC" sz="3400" kern="1200" dirty="0" smtClean="0"/>
        </a:p>
      </dsp:txBody>
      <dsp:txXfrm>
        <a:off x="752110" y="3793066"/>
        <a:ext cx="7950138" cy="1083733"/>
      </dsp:txXfrm>
    </dsp:sp>
    <dsp:sp modelId="{D1A71661-B23C-4BF1-8DED-5D441D992F13}">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48B76-EE86-4B03-B5EF-87D71EE7D5C6}">
      <dsp:nvSpPr>
        <dsp:cNvPr id="0" name=""/>
        <dsp:cNvSpPr/>
      </dsp:nvSpPr>
      <dsp:spPr>
        <a:xfrm>
          <a:off x="-5458108" y="-835819"/>
          <a:ext cx="6499660" cy="6499660"/>
        </a:xfrm>
        <a:prstGeom prst="blockArc">
          <a:avLst>
            <a:gd name="adj1" fmla="val 18900000"/>
            <a:gd name="adj2" fmla="val 2700000"/>
            <a:gd name="adj3" fmla="val 332"/>
          </a:avLst>
        </a:prstGeom>
        <a:noFill/>
        <a:ln w="12700" cap="flat" cmpd="sng" algn="ctr">
          <a:solidFill>
            <a:schemeClr val="accent6">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F20220-96E1-4589-AF0C-ECD05223156A}">
      <dsp:nvSpPr>
        <dsp:cNvPr id="0" name=""/>
        <dsp:cNvSpPr/>
      </dsp:nvSpPr>
      <dsp:spPr>
        <a:xfrm>
          <a:off x="670129" y="482802"/>
          <a:ext cx="7391243" cy="965604"/>
        </a:xfrm>
        <a:prstGeom prst="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448" tIns="58420" rIns="58420" bIns="58420" numCol="1" spcCol="1270" anchor="ctr" anchorCtr="0">
          <a:noAutofit/>
        </a:bodyPr>
        <a:lstStyle/>
        <a:p>
          <a:pPr lvl="0" algn="l" defTabSz="1022350">
            <a:lnSpc>
              <a:spcPct val="90000"/>
            </a:lnSpc>
            <a:spcBef>
              <a:spcPct val="0"/>
            </a:spcBef>
            <a:spcAft>
              <a:spcPct val="35000"/>
            </a:spcAft>
          </a:pPr>
          <a:r>
            <a:rPr lang="es-EC" sz="2300" kern="1200" dirty="0" smtClean="0"/>
            <a:t>La parte superior contiene el titulo del software y las distintas ventanas a la cual el usuario puede ingresar.</a:t>
          </a:r>
          <a:endParaRPr lang="es-EC" sz="2300" kern="1200" dirty="0"/>
        </a:p>
      </dsp:txBody>
      <dsp:txXfrm>
        <a:off x="670129" y="482802"/>
        <a:ext cx="7391243" cy="965604"/>
      </dsp:txXfrm>
    </dsp:sp>
    <dsp:sp modelId="{B9033012-199B-4472-AA54-F5281F8A6743}">
      <dsp:nvSpPr>
        <dsp:cNvPr id="0" name=""/>
        <dsp:cNvSpPr/>
      </dsp:nvSpPr>
      <dsp:spPr>
        <a:xfrm>
          <a:off x="66626" y="362101"/>
          <a:ext cx="1207005" cy="1207005"/>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85C461-9619-4450-989E-F5CFC7E637A3}">
      <dsp:nvSpPr>
        <dsp:cNvPr id="0" name=""/>
        <dsp:cNvSpPr/>
      </dsp:nvSpPr>
      <dsp:spPr>
        <a:xfrm>
          <a:off x="1021126" y="1931208"/>
          <a:ext cx="7040246" cy="965604"/>
        </a:xfrm>
        <a:prstGeom prst="rect">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448" tIns="58420" rIns="58420" bIns="58420" numCol="1" spcCol="1270" anchor="ctr" anchorCtr="0">
          <a:noAutofit/>
        </a:bodyPr>
        <a:lstStyle/>
        <a:p>
          <a:pPr lvl="0" algn="l" defTabSz="1022350">
            <a:lnSpc>
              <a:spcPct val="90000"/>
            </a:lnSpc>
            <a:spcBef>
              <a:spcPct val="0"/>
            </a:spcBef>
            <a:spcAft>
              <a:spcPct val="35000"/>
            </a:spcAft>
          </a:pPr>
          <a:r>
            <a:rPr lang="es-EC" sz="2300" kern="1200" smtClean="0"/>
            <a:t>La sección media e inferior se denomina el “cuerpo" de la pantalla, se usa para introducir datos.</a:t>
          </a:r>
          <a:endParaRPr lang="es-EC" sz="2300" kern="1200" dirty="0" smtClean="0"/>
        </a:p>
      </dsp:txBody>
      <dsp:txXfrm>
        <a:off x="1021126" y="1931208"/>
        <a:ext cx="7040246" cy="965604"/>
      </dsp:txXfrm>
    </dsp:sp>
    <dsp:sp modelId="{5842CAEE-9CBD-4282-B21F-BA6C4155BCCE}">
      <dsp:nvSpPr>
        <dsp:cNvPr id="0" name=""/>
        <dsp:cNvSpPr/>
      </dsp:nvSpPr>
      <dsp:spPr>
        <a:xfrm>
          <a:off x="417623" y="1810507"/>
          <a:ext cx="1207005" cy="1207005"/>
        </a:xfrm>
        <a:prstGeom prst="ellipse">
          <a:avLst/>
        </a:prstGeom>
        <a:solidFill>
          <a:schemeClr val="lt1">
            <a:hueOff val="0"/>
            <a:satOff val="0"/>
            <a:lumOff val="0"/>
            <a:alphaOff val="0"/>
          </a:schemeClr>
        </a:solidFill>
        <a:ln w="12700" cap="flat" cmpd="sng" algn="ctr">
          <a:solidFill>
            <a:schemeClr val="accent6">
              <a:shade val="80000"/>
              <a:hueOff val="160640"/>
              <a:satOff val="-6455"/>
              <a:lumOff val="138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9AEDD6-FF06-4F9F-9FD9-3D16AEDDF643}">
      <dsp:nvSpPr>
        <dsp:cNvPr id="0" name=""/>
        <dsp:cNvSpPr/>
      </dsp:nvSpPr>
      <dsp:spPr>
        <a:xfrm>
          <a:off x="670129" y="3379614"/>
          <a:ext cx="7391243" cy="965604"/>
        </a:xfrm>
        <a:prstGeom prst="rect">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6448" tIns="58420" rIns="58420" bIns="58420" numCol="1" spcCol="1270" anchor="ctr" anchorCtr="0">
          <a:noAutofit/>
        </a:bodyPr>
        <a:lstStyle/>
        <a:p>
          <a:pPr lvl="0" algn="l" defTabSz="1022350">
            <a:lnSpc>
              <a:spcPct val="90000"/>
            </a:lnSpc>
            <a:spcBef>
              <a:spcPct val="0"/>
            </a:spcBef>
            <a:spcAft>
              <a:spcPct val="35000"/>
            </a:spcAft>
          </a:pPr>
          <a:r>
            <a:rPr lang="es-EC" sz="2300" kern="1200" smtClean="0"/>
            <a:t>Se encuentran los botones para adquirir los datos, realizar cálculos entre otras funciones.</a:t>
          </a:r>
          <a:endParaRPr lang="es-EC" sz="2300" kern="1200" dirty="0" smtClean="0"/>
        </a:p>
      </dsp:txBody>
      <dsp:txXfrm>
        <a:off x="670129" y="3379614"/>
        <a:ext cx="7391243" cy="965604"/>
      </dsp:txXfrm>
    </dsp:sp>
    <dsp:sp modelId="{FB305375-1835-463D-AAAF-CA42C226C322}">
      <dsp:nvSpPr>
        <dsp:cNvPr id="0" name=""/>
        <dsp:cNvSpPr/>
      </dsp:nvSpPr>
      <dsp:spPr>
        <a:xfrm>
          <a:off x="66626" y="3258914"/>
          <a:ext cx="1207005" cy="1207005"/>
        </a:xfrm>
        <a:prstGeom prst="ellipse">
          <a:avLst/>
        </a:prstGeom>
        <a:solidFill>
          <a:schemeClr val="lt1">
            <a:hueOff val="0"/>
            <a:satOff val="0"/>
            <a:lumOff val="0"/>
            <a:alphaOff val="0"/>
          </a:schemeClr>
        </a:solidFill>
        <a:ln w="12700" cap="flat" cmpd="sng" algn="ctr">
          <a:solidFill>
            <a:schemeClr val="accent6">
              <a:shade val="80000"/>
              <a:hueOff val="321280"/>
              <a:satOff val="-12909"/>
              <a:lumOff val="27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3FD72-0603-4EED-A5C5-7E28BFA762C9}">
      <dsp:nvSpPr>
        <dsp:cNvPr id="0" name=""/>
        <dsp:cNvSpPr/>
      </dsp:nvSpPr>
      <dsp:spPr>
        <a:xfrm>
          <a:off x="2731055" y="2550551"/>
          <a:ext cx="472043" cy="1211511"/>
        </a:xfrm>
        <a:custGeom>
          <a:avLst/>
          <a:gdLst/>
          <a:ahLst/>
          <a:cxnLst/>
          <a:rect l="0" t="0" r="0" b="0"/>
          <a:pathLst>
            <a:path>
              <a:moveTo>
                <a:pt x="0" y="0"/>
              </a:moveTo>
              <a:lnTo>
                <a:pt x="236021" y="0"/>
              </a:lnTo>
              <a:lnTo>
                <a:pt x="236021" y="1211511"/>
              </a:lnTo>
              <a:lnTo>
                <a:pt x="472043" y="12115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34571" y="3123801"/>
        <a:ext cx="65011" cy="65011"/>
      </dsp:txXfrm>
    </dsp:sp>
    <dsp:sp modelId="{C9B4845D-8587-43BA-9BE5-99523B207DD8}">
      <dsp:nvSpPr>
        <dsp:cNvPr id="0" name=""/>
        <dsp:cNvSpPr/>
      </dsp:nvSpPr>
      <dsp:spPr>
        <a:xfrm>
          <a:off x="2731055" y="2504831"/>
          <a:ext cx="472043" cy="91440"/>
        </a:xfrm>
        <a:custGeom>
          <a:avLst/>
          <a:gdLst/>
          <a:ahLst/>
          <a:cxnLst/>
          <a:rect l="0" t="0" r="0" b="0"/>
          <a:pathLst>
            <a:path>
              <a:moveTo>
                <a:pt x="0" y="45720"/>
              </a:moveTo>
              <a:lnTo>
                <a:pt x="47204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55276" y="2538750"/>
        <a:ext cx="23602" cy="23602"/>
      </dsp:txXfrm>
    </dsp:sp>
    <dsp:sp modelId="{5EA54B71-DB6E-4186-AEDF-C3E8A4CF61CE}">
      <dsp:nvSpPr>
        <dsp:cNvPr id="0" name=""/>
        <dsp:cNvSpPr/>
      </dsp:nvSpPr>
      <dsp:spPr>
        <a:xfrm>
          <a:off x="2731055" y="1339039"/>
          <a:ext cx="472043" cy="1211511"/>
        </a:xfrm>
        <a:custGeom>
          <a:avLst/>
          <a:gdLst/>
          <a:ahLst/>
          <a:cxnLst/>
          <a:rect l="0" t="0" r="0" b="0"/>
          <a:pathLst>
            <a:path>
              <a:moveTo>
                <a:pt x="0" y="1211511"/>
              </a:moveTo>
              <a:lnTo>
                <a:pt x="236021" y="1211511"/>
              </a:lnTo>
              <a:lnTo>
                <a:pt x="236021" y="0"/>
              </a:lnTo>
              <a:lnTo>
                <a:pt x="47204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934571" y="1912289"/>
        <a:ext cx="65011" cy="65011"/>
      </dsp:txXfrm>
    </dsp:sp>
    <dsp:sp modelId="{822277C6-B6F8-4FB8-A6DB-2B007240307A}">
      <dsp:nvSpPr>
        <dsp:cNvPr id="0" name=""/>
        <dsp:cNvSpPr/>
      </dsp:nvSpPr>
      <dsp:spPr>
        <a:xfrm rot="16200000">
          <a:off x="957776" y="2075401"/>
          <a:ext cx="2596257" cy="9503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Error</a:t>
          </a:r>
          <a:endParaRPr lang="en-US" sz="6500" kern="1200" dirty="0"/>
        </a:p>
      </dsp:txBody>
      <dsp:txXfrm>
        <a:off x="957776" y="2075401"/>
        <a:ext cx="2596257" cy="950300"/>
      </dsp:txXfrm>
    </dsp:sp>
    <dsp:sp modelId="{D4ADEDA8-70B3-4E10-B055-6AAF4970AD89}">
      <dsp:nvSpPr>
        <dsp:cNvPr id="0" name=""/>
        <dsp:cNvSpPr/>
      </dsp:nvSpPr>
      <dsp:spPr>
        <a:xfrm>
          <a:off x="3203099" y="854434"/>
          <a:ext cx="3179007" cy="9692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err="1" smtClean="0"/>
            <a:t>Masas</a:t>
          </a:r>
          <a:r>
            <a:rPr lang="en-US" sz="3500" kern="1200" dirty="0" smtClean="0"/>
            <a:t> no </a:t>
          </a:r>
          <a:r>
            <a:rPr lang="en-US" sz="3500" kern="1200" dirty="0" err="1" smtClean="0"/>
            <a:t>puntuales</a:t>
          </a:r>
          <a:endParaRPr lang="en-US" sz="3500" kern="1200" dirty="0"/>
        </a:p>
      </dsp:txBody>
      <dsp:txXfrm>
        <a:off x="3203099" y="854434"/>
        <a:ext cx="3179007" cy="969209"/>
      </dsp:txXfrm>
    </dsp:sp>
    <dsp:sp modelId="{5604EEF6-7AEE-4C32-8039-9BDE8FF0F2F3}">
      <dsp:nvSpPr>
        <dsp:cNvPr id="0" name=""/>
        <dsp:cNvSpPr/>
      </dsp:nvSpPr>
      <dsp:spPr>
        <a:xfrm>
          <a:off x="3203099" y="2065946"/>
          <a:ext cx="3179007" cy="9692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err="1" smtClean="0"/>
            <a:t>Cinta</a:t>
          </a:r>
          <a:r>
            <a:rPr lang="en-US" sz="3500" kern="1200" dirty="0" smtClean="0"/>
            <a:t> </a:t>
          </a:r>
          <a:r>
            <a:rPr lang="en-US" sz="3500" kern="1200" dirty="0" err="1" smtClean="0"/>
            <a:t>adhesiva</a:t>
          </a:r>
          <a:endParaRPr lang="en-US" sz="3500" kern="1200" dirty="0"/>
        </a:p>
      </dsp:txBody>
      <dsp:txXfrm>
        <a:off x="3203099" y="2065946"/>
        <a:ext cx="3179007" cy="969209"/>
      </dsp:txXfrm>
    </dsp:sp>
    <dsp:sp modelId="{C2EF7C8B-F742-49BE-ACB7-A068EED2901B}">
      <dsp:nvSpPr>
        <dsp:cNvPr id="0" name=""/>
        <dsp:cNvSpPr/>
      </dsp:nvSpPr>
      <dsp:spPr>
        <a:xfrm>
          <a:off x="3203099" y="3277458"/>
          <a:ext cx="3179007" cy="9692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Error </a:t>
          </a:r>
          <a:r>
            <a:rPr lang="en-US" sz="3500" kern="1200" dirty="0" err="1" smtClean="0"/>
            <a:t>humano</a:t>
          </a:r>
          <a:endParaRPr lang="en-US" sz="3500" kern="1200" dirty="0"/>
        </a:p>
      </dsp:txBody>
      <dsp:txXfrm>
        <a:off x="3203099" y="3277458"/>
        <a:ext cx="3179007" cy="969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D72DD-17B9-4997-85A6-07A1A1573274}">
      <dsp:nvSpPr>
        <dsp:cNvPr id="0" name=""/>
        <dsp:cNvSpPr/>
      </dsp:nvSpPr>
      <dsp:spPr>
        <a:xfrm>
          <a:off x="1409450" y="468976"/>
          <a:ext cx="2822028" cy="123376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s-EC" sz="2800" kern="1200" noProof="0" dirty="0" smtClean="0"/>
            <a:t>Velocidad de rotación</a:t>
          </a:r>
          <a:endParaRPr lang="es-EC" sz="2800" kern="1200" noProof="0" dirty="0"/>
        </a:p>
      </dsp:txBody>
      <dsp:txXfrm>
        <a:off x="2026331" y="468976"/>
        <a:ext cx="1588266" cy="1233762"/>
      </dsp:txXfrm>
    </dsp:sp>
    <dsp:sp modelId="{F27303EC-A260-47DD-851D-9EDD4DB5BB40}">
      <dsp:nvSpPr>
        <dsp:cNvPr id="0" name=""/>
        <dsp:cNvSpPr/>
      </dsp:nvSpPr>
      <dsp:spPr>
        <a:xfrm>
          <a:off x="4151325" y="519346"/>
          <a:ext cx="2834983" cy="113302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s-EC" sz="2800" kern="1200" noProof="0" dirty="0" smtClean="0"/>
            <a:t>Periodo de vibración</a:t>
          </a:r>
          <a:endParaRPr lang="es-EC" sz="2800" kern="1200" noProof="0" dirty="0"/>
        </a:p>
      </dsp:txBody>
      <dsp:txXfrm>
        <a:off x="4717836" y="519346"/>
        <a:ext cx="1701961" cy="11330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4EDD9-A589-4DF1-9078-36060A484EBE}">
      <dsp:nvSpPr>
        <dsp:cNvPr id="0" name=""/>
        <dsp:cNvSpPr/>
      </dsp:nvSpPr>
      <dsp:spPr>
        <a:xfrm>
          <a:off x="470202" y="2879"/>
          <a:ext cx="3134684" cy="1253873"/>
        </a:xfrm>
        <a:prstGeom prst="chevron">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endParaRPr lang="en-US" sz="4800" kern="1200" dirty="0"/>
        </a:p>
      </dsp:txBody>
      <dsp:txXfrm>
        <a:off x="1097139" y="2879"/>
        <a:ext cx="1880811" cy="1253873"/>
      </dsp:txXfrm>
    </dsp:sp>
    <dsp:sp modelId="{33D66C9F-26D1-4FE0-B572-5AF05F1432B2}">
      <dsp:nvSpPr>
        <dsp:cNvPr id="0" name=""/>
        <dsp:cNvSpPr/>
      </dsp:nvSpPr>
      <dsp:spPr>
        <a:xfrm>
          <a:off x="3197377" y="109458"/>
          <a:ext cx="2601787" cy="1040715"/>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es-EC" sz="2700" kern="1200" noProof="0" dirty="0" smtClean="0"/>
            <a:t>Magnitud</a:t>
          </a:r>
          <a:endParaRPr lang="es-EC" sz="2700" kern="1200" noProof="0" dirty="0"/>
        </a:p>
      </dsp:txBody>
      <dsp:txXfrm>
        <a:off x="3717735" y="109458"/>
        <a:ext cx="1561072" cy="1040715"/>
      </dsp:txXfrm>
    </dsp:sp>
    <dsp:sp modelId="{FC550008-D73F-402C-9526-06221C63DEE3}">
      <dsp:nvSpPr>
        <dsp:cNvPr id="0" name=""/>
        <dsp:cNvSpPr/>
      </dsp:nvSpPr>
      <dsp:spPr>
        <a:xfrm>
          <a:off x="0" y="1432295"/>
          <a:ext cx="3134684" cy="12538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es-EC" sz="2800" kern="1200" noProof="0" dirty="0" smtClean="0"/>
            <a:t>Curva</a:t>
          </a:r>
          <a:endParaRPr lang="es-EC" sz="2800" kern="1200" noProof="0" dirty="0"/>
        </a:p>
      </dsp:txBody>
      <dsp:txXfrm>
        <a:off x="626937" y="1432295"/>
        <a:ext cx="1880811" cy="1253873"/>
      </dsp:txXfrm>
    </dsp:sp>
    <dsp:sp modelId="{E527C273-9093-49EA-9357-9F8F34A422AD}">
      <dsp:nvSpPr>
        <dsp:cNvPr id="0" name=""/>
        <dsp:cNvSpPr/>
      </dsp:nvSpPr>
      <dsp:spPr>
        <a:xfrm>
          <a:off x="3197377" y="1538874"/>
          <a:ext cx="2601787" cy="1040715"/>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es-EC" sz="2700" kern="1200" noProof="0" dirty="0" smtClean="0"/>
            <a:t>Frecuencia</a:t>
          </a:r>
          <a:endParaRPr lang="es-EC" sz="2700" kern="1200" noProof="0" dirty="0"/>
        </a:p>
      </dsp:txBody>
      <dsp:txXfrm>
        <a:off x="3717735" y="1538874"/>
        <a:ext cx="1561072" cy="1040715"/>
      </dsp:txXfrm>
    </dsp:sp>
    <dsp:sp modelId="{666BFD3C-CCF0-43BC-9DEC-3AC2A49DBD8F}">
      <dsp:nvSpPr>
        <dsp:cNvPr id="0" name=""/>
        <dsp:cNvSpPr/>
      </dsp:nvSpPr>
      <dsp:spPr>
        <a:xfrm>
          <a:off x="470202" y="2861711"/>
          <a:ext cx="3134684" cy="1253873"/>
        </a:xfrm>
        <a:prstGeom prst="chevron">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0" bIns="30480" numCol="1" spcCol="1270" anchor="ctr" anchorCtr="0">
          <a:noAutofit/>
        </a:bodyPr>
        <a:lstStyle/>
        <a:p>
          <a:pPr lvl="0" algn="ctr" defTabSz="2133600">
            <a:lnSpc>
              <a:spcPct val="90000"/>
            </a:lnSpc>
            <a:spcBef>
              <a:spcPct val="0"/>
            </a:spcBef>
            <a:spcAft>
              <a:spcPct val="35000"/>
            </a:spcAft>
          </a:pPr>
          <a:endParaRPr lang="en-US" sz="4800" kern="1200"/>
        </a:p>
      </dsp:txBody>
      <dsp:txXfrm>
        <a:off x="1097139" y="2861711"/>
        <a:ext cx="1880811" cy="1253873"/>
      </dsp:txXfrm>
    </dsp:sp>
    <dsp:sp modelId="{D3ABEBC9-AC42-445F-8412-5D7B081A69DB}">
      <dsp:nvSpPr>
        <dsp:cNvPr id="0" name=""/>
        <dsp:cNvSpPr/>
      </dsp:nvSpPr>
      <dsp:spPr>
        <a:xfrm>
          <a:off x="3197377" y="2968290"/>
          <a:ext cx="2601787" cy="1040715"/>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lvl="0" algn="ctr" defTabSz="1200150">
            <a:lnSpc>
              <a:spcPct val="90000"/>
            </a:lnSpc>
            <a:spcBef>
              <a:spcPct val="0"/>
            </a:spcBef>
            <a:spcAft>
              <a:spcPct val="35000"/>
            </a:spcAft>
          </a:pPr>
          <a:r>
            <a:rPr lang="es-EC" sz="2700" kern="1200" noProof="0" dirty="0" smtClean="0"/>
            <a:t>Fase</a:t>
          </a:r>
          <a:endParaRPr lang="es-EC" sz="2700" kern="1200" noProof="0" dirty="0"/>
        </a:p>
      </dsp:txBody>
      <dsp:txXfrm>
        <a:off x="3717735" y="2968290"/>
        <a:ext cx="1561072" cy="10407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40ACB-0D21-4E00-BE8D-53BE782E76E4}">
      <dsp:nvSpPr>
        <dsp:cNvPr id="0" name=""/>
        <dsp:cNvSpPr/>
      </dsp:nvSpPr>
      <dsp:spPr>
        <a:xfrm>
          <a:off x="7659" y="5872"/>
          <a:ext cx="3276365" cy="80640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Hipótesis</a:t>
          </a:r>
          <a:endParaRPr lang="en-US" sz="2800" kern="1200" dirty="0"/>
        </a:p>
      </dsp:txBody>
      <dsp:txXfrm>
        <a:off x="7659" y="5872"/>
        <a:ext cx="3276365" cy="806400"/>
      </dsp:txXfrm>
    </dsp:sp>
    <dsp:sp modelId="{78E3C4B2-1A4F-42A5-BA1E-859AFCD18982}">
      <dsp:nvSpPr>
        <dsp:cNvPr id="0" name=""/>
        <dsp:cNvSpPr/>
      </dsp:nvSpPr>
      <dsp:spPr>
        <a:xfrm>
          <a:off x="20951" y="812272"/>
          <a:ext cx="3249782" cy="2658875"/>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El rotor es rígido</a:t>
          </a:r>
          <a:endParaRPr lang="en-US" sz="2800" kern="1200" dirty="0"/>
        </a:p>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Las amplitudes y los ángulos son similares</a:t>
          </a:r>
          <a:endParaRPr lang="en-US" sz="2800" kern="1200" dirty="0"/>
        </a:p>
      </dsp:txBody>
      <dsp:txXfrm>
        <a:off x="20951" y="812272"/>
        <a:ext cx="3249782" cy="2658875"/>
      </dsp:txXfrm>
    </dsp:sp>
    <dsp:sp modelId="{9764554E-09DE-4283-A64F-FB51482BFBA5}">
      <dsp:nvSpPr>
        <dsp:cNvPr id="0" name=""/>
        <dsp:cNvSpPr/>
      </dsp:nvSpPr>
      <dsp:spPr>
        <a:xfrm>
          <a:off x="3481020" y="5872"/>
          <a:ext cx="4895504" cy="806400"/>
        </a:xfrm>
        <a:prstGeom prst="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Suposiciones</a:t>
          </a:r>
          <a:endParaRPr lang="en-US" sz="2800" kern="1200" dirty="0"/>
        </a:p>
      </dsp:txBody>
      <dsp:txXfrm>
        <a:off x="3481020" y="5872"/>
        <a:ext cx="4895504" cy="806400"/>
      </dsp:txXfrm>
    </dsp:sp>
    <dsp:sp modelId="{782E8CBE-C385-4526-86FE-D9193BD21E7E}">
      <dsp:nvSpPr>
        <dsp:cNvPr id="0" name=""/>
        <dsp:cNvSpPr/>
      </dsp:nvSpPr>
      <dsp:spPr>
        <a:xfrm>
          <a:off x="3481020" y="812272"/>
          <a:ext cx="4895504" cy="2658875"/>
        </a:xfrm>
        <a:prstGeom prst="rect">
          <a:avLst/>
        </a:prstGeom>
        <a:solidFill>
          <a:schemeClr val="accent5">
            <a:tint val="40000"/>
            <a:alpha val="90000"/>
            <a:hueOff val="-7391755"/>
            <a:satOff val="-12816"/>
            <a:lumOff val="-128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La amplitud en los apoyos es proporcional a la masa del desbalance</a:t>
          </a:r>
          <a:endParaRPr lang="en-US" sz="2800" kern="1200" dirty="0"/>
        </a:p>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El desfase entre la señal de vibración y la señal de referencia es constante</a:t>
          </a:r>
          <a:endParaRPr lang="en-US" sz="2800" kern="1200" dirty="0"/>
        </a:p>
      </dsp:txBody>
      <dsp:txXfrm>
        <a:off x="3481020" y="812272"/>
        <a:ext cx="4895504" cy="26588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40ACB-0D21-4E00-BE8D-53BE782E76E4}">
      <dsp:nvSpPr>
        <dsp:cNvPr id="0" name=""/>
        <dsp:cNvSpPr/>
      </dsp:nvSpPr>
      <dsp:spPr>
        <a:xfrm>
          <a:off x="2294" y="2855"/>
          <a:ext cx="4283433" cy="86400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Hipótesis</a:t>
          </a:r>
          <a:endParaRPr lang="en-US" sz="2800" kern="1200" dirty="0"/>
        </a:p>
      </dsp:txBody>
      <dsp:txXfrm>
        <a:off x="2294" y="2855"/>
        <a:ext cx="4283433" cy="864000"/>
      </dsp:txXfrm>
    </dsp:sp>
    <dsp:sp modelId="{78E3C4B2-1A4F-42A5-BA1E-859AFCD18982}">
      <dsp:nvSpPr>
        <dsp:cNvPr id="0" name=""/>
        <dsp:cNvSpPr/>
      </dsp:nvSpPr>
      <dsp:spPr>
        <a:xfrm>
          <a:off x="19656" y="866855"/>
          <a:ext cx="4248708" cy="2717550"/>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El rotor es rígido</a:t>
          </a:r>
          <a:endParaRPr lang="en-US" sz="2800" kern="1200" dirty="0"/>
        </a:p>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Elasticidad de los soportes es la adecuada.</a:t>
          </a:r>
          <a:endParaRPr lang="en-US" sz="2800" kern="1200" dirty="0"/>
        </a:p>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Fuerzas radiales se soportan exclusivamente por los 2 apoyos</a:t>
          </a:r>
          <a:endParaRPr lang="en-US" sz="2800" kern="1200" dirty="0"/>
        </a:p>
      </dsp:txBody>
      <dsp:txXfrm>
        <a:off x="19656" y="866855"/>
        <a:ext cx="4248708" cy="2717550"/>
      </dsp:txXfrm>
    </dsp:sp>
    <dsp:sp modelId="{9764554E-09DE-4283-A64F-FB51482BFBA5}">
      <dsp:nvSpPr>
        <dsp:cNvPr id="0" name=""/>
        <dsp:cNvSpPr/>
      </dsp:nvSpPr>
      <dsp:spPr>
        <a:xfrm>
          <a:off x="4472786" y="2855"/>
          <a:ext cx="4648579" cy="864000"/>
        </a:xfrm>
        <a:prstGeom prst="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Suposiciones</a:t>
          </a:r>
          <a:endParaRPr lang="en-US" sz="2800" kern="1200" dirty="0"/>
        </a:p>
      </dsp:txBody>
      <dsp:txXfrm>
        <a:off x="4472786" y="2855"/>
        <a:ext cx="4648579" cy="864000"/>
      </dsp:txXfrm>
    </dsp:sp>
    <dsp:sp modelId="{782E8CBE-C385-4526-86FE-D9193BD21E7E}">
      <dsp:nvSpPr>
        <dsp:cNvPr id="0" name=""/>
        <dsp:cNvSpPr/>
      </dsp:nvSpPr>
      <dsp:spPr>
        <a:xfrm>
          <a:off x="4472786" y="866855"/>
          <a:ext cx="4648579" cy="2717550"/>
        </a:xfrm>
        <a:prstGeom prst="rect">
          <a:avLst/>
        </a:prstGeom>
        <a:solidFill>
          <a:schemeClr val="accent5">
            <a:tint val="40000"/>
            <a:alpha val="90000"/>
            <a:hueOff val="-7391755"/>
            <a:satOff val="-12816"/>
            <a:lumOff val="-128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La amplitud en los apoyos es proporcional a la masa del desbalance</a:t>
          </a:r>
          <a:endParaRPr lang="en-US" sz="2800" kern="1200" dirty="0"/>
        </a:p>
        <a:p>
          <a:pPr marL="285750" lvl="1" indent="-285750" algn="l" defTabSz="1244600">
            <a:lnSpc>
              <a:spcPct val="90000"/>
            </a:lnSpc>
            <a:spcBef>
              <a:spcPct val="0"/>
            </a:spcBef>
            <a:spcAft>
              <a:spcPct val="15000"/>
            </a:spcAft>
            <a:buChar char="••"/>
          </a:pPr>
          <a:r>
            <a:rPr lang="es-EC" sz="2800" kern="1200" dirty="0" smtClean="0">
              <a:latin typeface="Times New Roman" panose="02020603050405020304" pitchFamily="18" charset="0"/>
              <a:cs typeface="Times New Roman" panose="02020603050405020304" pitchFamily="18" charset="0"/>
            </a:rPr>
            <a:t>El desfase entre la señal de vibración y la señal de referencia es constante</a:t>
          </a:r>
          <a:endParaRPr lang="en-US" sz="2800" kern="1200" dirty="0"/>
        </a:p>
      </dsp:txBody>
      <dsp:txXfrm>
        <a:off x="4472786" y="866855"/>
        <a:ext cx="4648579" cy="27175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3CAB1B-E6B7-473F-9B3C-97409A4F7DA7}">
      <dsp:nvSpPr>
        <dsp:cNvPr id="0" name=""/>
        <dsp:cNvSpPr/>
      </dsp:nvSpPr>
      <dsp:spPr>
        <a:xfrm>
          <a:off x="0" y="4444481"/>
          <a:ext cx="6839044" cy="97234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C" sz="1700" kern="1200" noProof="0" dirty="0" smtClean="0"/>
            <a:t>Obtener masa máxima de desbalance permitida</a:t>
          </a:r>
          <a:endParaRPr lang="en-US" sz="1700" kern="1200" dirty="0"/>
        </a:p>
      </dsp:txBody>
      <dsp:txXfrm>
        <a:off x="0" y="4444481"/>
        <a:ext cx="6839044" cy="525065"/>
      </dsp:txXfrm>
    </dsp:sp>
    <dsp:sp modelId="{604460D8-2391-41C2-ADBE-A6585C01CE30}">
      <dsp:nvSpPr>
        <dsp:cNvPr id="0" name=""/>
        <dsp:cNvSpPr/>
      </dsp:nvSpPr>
      <dsp:spPr>
        <a:xfrm>
          <a:off x="0" y="4950099"/>
          <a:ext cx="6839044" cy="44727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lvl="0" algn="ctr" defTabSz="844550">
            <a:lnSpc>
              <a:spcPct val="90000"/>
            </a:lnSpc>
            <a:spcBef>
              <a:spcPct val="0"/>
            </a:spcBef>
            <a:spcAft>
              <a:spcPct val="35000"/>
            </a:spcAft>
          </a:pPr>
          <a:r>
            <a:rPr lang="en-US" sz="1900" kern="1200" dirty="0" smtClean="0"/>
            <a:t> </a:t>
          </a:r>
          <a:r>
            <a:rPr lang="es-EC" sz="1900" kern="1200" noProof="0" dirty="0" smtClean="0"/>
            <a:t>Dividir</a:t>
          </a:r>
          <a:r>
            <a:rPr lang="en-US" sz="1900" kern="1200" dirty="0" smtClean="0"/>
            <a:t> </a:t>
          </a:r>
          <a14:m xmlns:a14="http://schemas.microsoft.com/office/drawing/2010/main">
            <m:oMath xmlns:m="http://schemas.openxmlformats.org/officeDocument/2006/math">
              <m:sSub>
                <m:sSubPr>
                  <m:ctrlPr>
                    <a:rPr lang="en-US" sz="1900" i="1" kern="1200" smtClean="0">
                      <a:latin typeface="Cambria Math" panose="02040503050406030204" pitchFamily="18" charset="0"/>
                    </a:rPr>
                  </m:ctrlPr>
                </m:sSubPr>
                <m:e>
                  <m:r>
                    <a:rPr lang="en-US" sz="1900" b="0" i="1" kern="1200" smtClean="0">
                      <a:latin typeface="Cambria Math" panose="02040503050406030204" pitchFamily="18" charset="0"/>
                    </a:rPr>
                    <m:t>𝑈</m:t>
                  </m:r>
                </m:e>
                <m:sub>
                  <m:r>
                    <a:rPr lang="en-US" sz="1900" b="0" i="1" kern="1200" smtClean="0">
                      <a:latin typeface="Cambria Math" panose="02040503050406030204" pitchFamily="18" charset="0"/>
                    </a:rPr>
                    <m:t>𝑝𝑒𝑟</m:t>
                  </m:r>
                </m:sub>
              </m:sSub>
            </m:oMath>
          </a14:m>
          <a:r>
            <a:rPr lang="en-US" sz="1900" kern="1200" dirty="0" smtClean="0"/>
            <a:t> para el radio </a:t>
          </a:r>
          <a:r>
            <a:rPr lang="es-EC" sz="1900" kern="1200" noProof="0" dirty="0" smtClean="0"/>
            <a:t>de las masas de prueba</a:t>
          </a:r>
          <a:r>
            <a:rPr lang="en-US" sz="1900" kern="1200" dirty="0" smtClean="0"/>
            <a:t>  </a:t>
          </a:r>
          <a:endParaRPr lang="en-US" sz="1900" kern="1200" dirty="0"/>
        </a:p>
      </dsp:txBody>
      <dsp:txXfrm>
        <a:off x="0" y="4950099"/>
        <a:ext cx="6839044" cy="447278"/>
      </dsp:txXfrm>
    </dsp:sp>
    <dsp:sp modelId="{2CFC580D-560E-4A69-90EB-CC6C44F52F83}">
      <dsp:nvSpPr>
        <dsp:cNvPr id="0" name=""/>
        <dsp:cNvSpPr/>
      </dsp:nvSpPr>
      <dsp:spPr>
        <a:xfrm rot="10800000">
          <a:off x="0" y="2963601"/>
          <a:ext cx="6839044" cy="1495464"/>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n-US" sz="1700" kern="1200" dirty="0" smtClean="0"/>
            <a:t>Obtener </a:t>
          </a:r>
          <a14:m xmlns:a14="http://schemas.microsoft.com/office/drawing/2010/main">
            <m:oMath xmlns:m="http://schemas.openxmlformats.org/officeDocument/2006/math">
              <m:sSub>
                <m:sSubPr>
                  <m:ctrlPr>
                    <a:rPr lang="en-US" sz="1700" i="1" kern="1200" smtClean="0">
                      <a:latin typeface="Cambria Math" panose="02040503050406030204" pitchFamily="18" charset="0"/>
                    </a:rPr>
                  </m:ctrlPr>
                </m:sSubPr>
                <m:e>
                  <m:r>
                    <a:rPr lang="en-US" sz="1700" b="0" i="1" kern="1200" smtClean="0">
                      <a:latin typeface="Cambria Math" panose="02040503050406030204" pitchFamily="18" charset="0"/>
                    </a:rPr>
                    <m:t>𝑈</m:t>
                  </m:r>
                </m:e>
                <m:sub>
                  <m:r>
                    <a:rPr lang="en-US" sz="1700" b="0" i="1" kern="1200" smtClean="0">
                      <a:latin typeface="Cambria Math" panose="02040503050406030204" pitchFamily="18" charset="0"/>
                    </a:rPr>
                    <m:t>𝑝𝑒𝑟</m:t>
                  </m:r>
                </m:sub>
              </m:sSub>
            </m:oMath>
          </a14:m>
          <a:endParaRPr lang="en-US" sz="1700" kern="1200" dirty="0"/>
        </a:p>
      </dsp:txBody>
      <dsp:txXfrm rot="-10800000">
        <a:off x="0" y="2963601"/>
        <a:ext cx="6839044" cy="524908"/>
      </dsp:txXfrm>
    </dsp:sp>
    <dsp:sp modelId="{D3111125-2F19-4457-97ED-956809BF295B}">
      <dsp:nvSpPr>
        <dsp:cNvPr id="0" name=""/>
        <dsp:cNvSpPr/>
      </dsp:nvSpPr>
      <dsp:spPr>
        <a:xfrm>
          <a:off x="0" y="3488509"/>
          <a:ext cx="6839044" cy="447143"/>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lvl="0" algn="ctr" defTabSz="844550">
            <a:lnSpc>
              <a:spcPct val="90000"/>
            </a:lnSpc>
            <a:spcBef>
              <a:spcPct val="0"/>
            </a:spcBef>
            <a:spcAft>
              <a:spcPct val="35000"/>
            </a:spcAft>
          </a:pPr>
          <a:r>
            <a:rPr lang="es-EC" sz="1900" kern="1200" noProof="0" dirty="0" smtClean="0"/>
            <a:t>Multiplicar</a:t>
          </a:r>
          <a:r>
            <a:rPr lang="en-US" sz="1900" kern="1200" dirty="0" smtClean="0"/>
            <a:t> </a:t>
          </a:r>
          <a14:m xmlns:a14="http://schemas.microsoft.com/office/drawing/2010/main">
            <m:oMath xmlns:m="http://schemas.openxmlformats.org/officeDocument/2006/math">
              <m:sSub>
                <m:sSubPr>
                  <m:ctrlPr>
                    <a:rPr lang="en-US" sz="1900" b="0" i="1" kern="1200" smtClean="0">
                      <a:latin typeface="Cambria Math" panose="02040503050406030204" pitchFamily="18" charset="0"/>
                    </a:rPr>
                  </m:ctrlPr>
                </m:sSubPr>
                <m:e>
                  <m:r>
                    <a:rPr lang="en-US" sz="1900" b="0" i="1" kern="1200" smtClean="0">
                      <a:latin typeface="Cambria Math" panose="02040503050406030204" pitchFamily="18" charset="0"/>
                    </a:rPr>
                    <m:t>𝑒</m:t>
                  </m:r>
                </m:e>
                <m:sub>
                  <m:r>
                    <a:rPr lang="en-US" sz="1900" b="0" i="1" kern="1200" smtClean="0">
                      <a:latin typeface="Cambria Math" panose="02040503050406030204" pitchFamily="18" charset="0"/>
                    </a:rPr>
                    <m:t>𝑝𝑒𝑟</m:t>
                  </m:r>
                </m:sub>
              </m:sSub>
            </m:oMath>
          </a14:m>
          <a:r>
            <a:rPr lang="en-US" sz="1900" kern="1200" dirty="0" smtClean="0"/>
            <a:t> </a:t>
          </a:r>
          <a:r>
            <a:rPr lang="es-EC" sz="1900" kern="1200" noProof="0" dirty="0" smtClean="0"/>
            <a:t>por</a:t>
          </a:r>
          <a:r>
            <a:rPr lang="en-US" sz="1900" kern="1200" dirty="0" smtClean="0"/>
            <a:t> el peso del rotor </a:t>
          </a:r>
          <a:endParaRPr lang="en-US" sz="1900" kern="1200" dirty="0"/>
        </a:p>
      </dsp:txBody>
      <dsp:txXfrm>
        <a:off x="0" y="3488509"/>
        <a:ext cx="6839044" cy="447143"/>
      </dsp:txXfrm>
    </dsp:sp>
    <dsp:sp modelId="{A5583349-8266-496A-B437-21791167908C}">
      <dsp:nvSpPr>
        <dsp:cNvPr id="0" name=""/>
        <dsp:cNvSpPr/>
      </dsp:nvSpPr>
      <dsp:spPr>
        <a:xfrm rot="10800000">
          <a:off x="0" y="1482721"/>
          <a:ext cx="6839044" cy="1495464"/>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C" sz="1700" kern="1200" noProof="0" dirty="0" smtClean="0"/>
            <a:t>Determinar valor permisible residual (figura siguiente)</a:t>
          </a:r>
          <a:endParaRPr lang="es-EC" sz="1700" kern="1200" noProof="0" dirty="0"/>
        </a:p>
      </dsp:txBody>
      <dsp:txXfrm rot="-10800000">
        <a:off x="0" y="1482721"/>
        <a:ext cx="6839044" cy="524908"/>
      </dsp:txXfrm>
    </dsp:sp>
    <dsp:sp modelId="{50E2D16C-0FCE-4437-870A-0FFCFFA37A7B}">
      <dsp:nvSpPr>
        <dsp:cNvPr id="0" name=""/>
        <dsp:cNvSpPr/>
      </dsp:nvSpPr>
      <dsp:spPr>
        <a:xfrm>
          <a:off x="0" y="2007629"/>
          <a:ext cx="3419522" cy="447143"/>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lvl="0" algn="ctr" defTabSz="84455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sSub>
                  <m:sSubPr>
                    <m:ctrlPr>
                      <a:rPr lang="en-US" sz="1900" b="0" i="1" kern="1200" smtClean="0">
                        <a:latin typeface="Cambria Math" panose="02040503050406030204" pitchFamily="18" charset="0"/>
                      </a:rPr>
                    </m:ctrlPr>
                  </m:sSubPr>
                  <m:e>
                    <m:r>
                      <a:rPr lang="en-US" sz="1900" b="0" i="1" kern="1200" smtClean="0">
                        <a:latin typeface="Cambria Math" panose="02040503050406030204" pitchFamily="18" charset="0"/>
                      </a:rPr>
                      <m:t>𝑒</m:t>
                    </m:r>
                  </m:e>
                  <m:sub>
                    <m:r>
                      <a:rPr lang="en-US" sz="1900" b="0" i="1" kern="1200" smtClean="0">
                        <a:latin typeface="Cambria Math" panose="02040503050406030204" pitchFamily="18" charset="0"/>
                      </a:rPr>
                      <m:t>𝑝𝑒𝑟</m:t>
                    </m:r>
                  </m:sub>
                </m:sSub>
              </m:oMath>
            </m:oMathPara>
          </a14:m>
          <a:endParaRPr lang="en-US" sz="1900" kern="1200" dirty="0"/>
        </a:p>
      </dsp:txBody>
      <dsp:txXfrm>
        <a:off x="0" y="2007629"/>
        <a:ext cx="3419522" cy="447143"/>
      </dsp:txXfrm>
    </dsp:sp>
    <dsp:sp modelId="{1C955A10-6D28-42B5-8480-B973E5CA18AB}">
      <dsp:nvSpPr>
        <dsp:cNvPr id="0" name=""/>
        <dsp:cNvSpPr/>
      </dsp:nvSpPr>
      <dsp:spPr>
        <a:xfrm>
          <a:off x="3419522" y="2007629"/>
          <a:ext cx="3419522" cy="447143"/>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lvl="0" algn="ctr" defTabSz="844550">
            <a:lnSpc>
              <a:spcPct val="90000"/>
            </a:lnSpc>
            <a:spcBef>
              <a:spcPct val="0"/>
            </a:spcBef>
            <a:spcAft>
              <a:spcPct val="35000"/>
            </a:spcAft>
          </a:pPr>
          <a:r>
            <a:rPr lang="es-EC" sz="1900" kern="1200" noProof="0" dirty="0" smtClean="0"/>
            <a:t>Máx. velocidad de trabajo</a:t>
          </a:r>
          <a:endParaRPr lang="es-EC" sz="1900" kern="1200" noProof="0" dirty="0"/>
        </a:p>
      </dsp:txBody>
      <dsp:txXfrm>
        <a:off x="3419522" y="2007629"/>
        <a:ext cx="3419522" cy="447143"/>
      </dsp:txXfrm>
    </dsp:sp>
    <dsp:sp modelId="{729121BE-D2B8-4579-8546-A80EF850AA8A}">
      <dsp:nvSpPr>
        <dsp:cNvPr id="0" name=""/>
        <dsp:cNvSpPr/>
      </dsp:nvSpPr>
      <dsp:spPr>
        <a:xfrm rot="10800000">
          <a:off x="0" y="1842"/>
          <a:ext cx="6839044" cy="1495464"/>
        </a:xfrm>
        <a:prstGeom prst="upArrowCallou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C" sz="1700" kern="1200" noProof="0" dirty="0" smtClean="0"/>
            <a:t>Elegir un grado de calidad G</a:t>
          </a:r>
          <a:endParaRPr lang="es-EC" sz="1700" kern="1200" noProof="0" dirty="0"/>
        </a:p>
      </dsp:txBody>
      <dsp:txXfrm rot="-10800000">
        <a:off x="0" y="1842"/>
        <a:ext cx="6839044" cy="524908"/>
      </dsp:txXfrm>
    </dsp:sp>
    <dsp:sp modelId="{83B0A734-8F2D-4184-B4FD-F83AFC843717}">
      <dsp:nvSpPr>
        <dsp:cNvPr id="0" name=""/>
        <dsp:cNvSpPr/>
      </dsp:nvSpPr>
      <dsp:spPr>
        <a:xfrm>
          <a:off x="0" y="526750"/>
          <a:ext cx="3419522" cy="447143"/>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lvl="0" algn="ctr" defTabSz="844550">
            <a:lnSpc>
              <a:spcPct val="90000"/>
            </a:lnSpc>
            <a:spcBef>
              <a:spcPct val="0"/>
            </a:spcBef>
            <a:spcAft>
              <a:spcPct val="35000"/>
            </a:spcAft>
          </a:pPr>
          <a:r>
            <a:rPr lang="en-US" sz="1900" kern="1200" dirty="0" smtClean="0"/>
            <a:t>ISO 1940</a:t>
          </a:r>
          <a:endParaRPr lang="en-US" sz="1900" kern="1200" dirty="0"/>
        </a:p>
      </dsp:txBody>
      <dsp:txXfrm>
        <a:off x="0" y="526750"/>
        <a:ext cx="3419522" cy="447143"/>
      </dsp:txXfrm>
    </dsp:sp>
    <dsp:sp modelId="{8D3CE893-F015-44A6-A1B5-5BC319019EB4}">
      <dsp:nvSpPr>
        <dsp:cNvPr id="0" name=""/>
        <dsp:cNvSpPr/>
      </dsp:nvSpPr>
      <dsp:spPr>
        <a:xfrm>
          <a:off x="3419522" y="526750"/>
          <a:ext cx="3419522" cy="447143"/>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lvl="0" algn="ctr" defTabSz="844550">
            <a:lnSpc>
              <a:spcPct val="90000"/>
            </a:lnSpc>
            <a:spcBef>
              <a:spcPct val="0"/>
            </a:spcBef>
            <a:spcAft>
              <a:spcPct val="35000"/>
            </a:spcAft>
          </a:pPr>
          <a:r>
            <a:rPr lang="es-EC" sz="1900" kern="1200" noProof="0" dirty="0" smtClean="0"/>
            <a:t>Tipo</a:t>
          </a:r>
          <a:r>
            <a:rPr lang="en-US" sz="1900" kern="1200" dirty="0" smtClean="0"/>
            <a:t> de rotor</a:t>
          </a:r>
          <a:endParaRPr lang="en-US" sz="1900" kern="1200" dirty="0"/>
        </a:p>
      </dsp:txBody>
      <dsp:txXfrm>
        <a:off x="3419522" y="526750"/>
        <a:ext cx="3419522" cy="44714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9513E-9698-4314-9D89-CE125AE243CC}">
      <dsp:nvSpPr>
        <dsp:cNvPr id="0" name=""/>
        <dsp:cNvSpPr/>
      </dsp:nvSpPr>
      <dsp:spPr>
        <a:xfrm>
          <a:off x="1549425" y="825749"/>
          <a:ext cx="1310238" cy="1054069"/>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noProof="0" dirty="0" smtClean="0"/>
            <a:t>Máquina</a:t>
          </a:r>
          <a:endParaRPr lang="es-EC" sz="2300" kern="1200" noProof="0" dirty="0"/>
        </a:p>
      </dsp:txBody>
      <dsp:txXfrm>
        <a:off x="1580298" y="856622"/>
        <a:ext cx="1248492" cy="992323"/>
      </dsp:txXfrm>
    </dsp:sp>
    <dsp:sp modelId="{6432F3C0-961B-4416-A40F-FAFFD187AEC4}">
      <dsp:nvSpPr>
        <dsp:cNvPr id="0" name=""/>
        <dsp:cNvSpPr/>
      </dsp:nvSpPr>
      <dsp:spPr>
        <a:xfrm>
          <a:off x="3112448" y="996287"/>
          <a:ext cx="608980" cy="712993"/>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3112448" y="1138886"/>
        <a:ext cx="426286" cy="427795"/>
      </dsp:txXfrm>
    </dsp:sp>
    <dsp:sp modelId="{AE865157-E937-4709-8A86-2BC8229C4909}">
      <dsp:nvSpPr>
        <dsp:cNvPr id="0" name=""/>
        <dsp:cNvSpPr/>
      </dsp:nvSpPr>
      <dsp:spPr>
        <a:xfrm>
          <a:off x="4008683" y="825749"/>
          <a:ext cx="1824822" cy="1054069"/>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noProof="0" dirty="0" smtClean="0"/>
            <a:t>Analizar vibraciones</a:t>
          </a:r>
          <a:endParaRPr lang="es-EC" sz="2300" kern="1200" noProof="0" dirty="0"/>
        </a:p>
      </dsp:txBody>
      <dsp:txXfrm>
        <a:off x="4039556" y="856622"/>
        <a:ext cx="1763076" cy="992323"/>
      </dsp:txXfrm>
    </dsp:sp>
    <dsp:sp modelId="{2A02DFA5-9378-4A0D-86F0-87432F3845A1}">
      <dsp:nvSpPr>
        <dsp:cNvPr id="0" name=""/>
        <dsp:cNvSpPr/>
      </dsp:nvSpPr>
      <dsp:spPr>
        <a:xfrm>
          <a:off x="6169996" y="996287"/>
          <a:ext cx="810636" cy="712993"/>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6169996" y="1138886"/>
        <a:ext cx="596738" cy="427795"/>
      </dsp:txXfrm>
    </dsp:sp>
    <dsp:sp modelId="{12559EA8-4A1E-4D04-A992-012B8AD1B215}">
      <dsp:nvSpPr>
        <dsp:cNvPr id="0" name=""/>
        <dsp:cNvSpPr/>
      </dsp:nvSpPr>
      <dsp:spPr>
        <a:xfrm>
          <a:off x="7363008" y="825749"/>
          <a:ext cx="1824822" cy="1054069"/>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noProof="0" dirty="0" smtClean="0"/>
            <a:t>Elemento giratorio</a:t>
          </a:r>
          <a:endParaRPr lang="es-EC" sz="2300" kern="1200" noProof="0" dirty="0"/>
        </a:p>
      </dsp:txBody>
      <dsp:txXfrm>
        <a:off x="7393881" y="856622"/>
        <a:ext cx="1763076" cy="992323"/>
      </dsp:txXfrm>
    </dsp:sp>
    <dsp:sp modelId="{77694FB8-D4CE-4FB2-A31D-03EACF2B240E}">
      <dsp:nvSpPr>
        <dsp:cNvPr id="0" name=""/>
        <dsp:cNvSpPr/>
      </dsp:nvSpPr>
      <dsp:spPr>
        <a:xfrm rot="8698415">
          <a:off x="6531884" y="1896204"/>
          <a:ext cx="712651" cy="636869"/>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10800000">
        <a:off x="6705643" y="1968748"/>
        <a:ext cx="521590" cy="382121"/>
      </dsp:txXfrm>
    </dsp:sp>
    <dsp:sp modelId="{B157B09F-9343-41F9-901C-7E4F71BBB8DF}">
      <dsp:nvSpPr>
        <dsp:cNvPr id="0" name=""/>
        <dsp:cNvSpPr/>
      </dsp:nvSpPr>
      <dsp:spPr>
        <a:xfrm>
          <a:off x="4758020" y="2651571"/>
          <a:ext cx="1824822" cy="1054069"/>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noProof="0" dirty="0" smtClean="0"/>
            <a:t>Equilibrado</a:t>
          </a:r>
          <a:endParaRPr lang="es-EC" sz="2300" kern="1200" noProof="0" dirty="0"/>
        </a:p>
      </dsp:txBody>
      <dsp:txXfrm>
        <a:off x="4788893" y="2682444"/>
        <a:ext cx="1763076" cy="992323"/>
      </dsp:txXfrm>
    </dsp:sp>
    <dsp:sp modelId="{30B92410-72D8-4DDF-BD1D-41474EAD517B}">
      <dsp:nvSpPr>
        <dsp:cNvPr id="0" name=""/>
        <dsp:cNvSpPr/>
      </dsp:nvSpPr>
      <dsp:spPr>
        <a:xfrm rot="16249182" flipH="1">
          <a:off x="7931650" y="2024829"/>
          <a:ext cx="669360" cy="604545"/>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8023629" y="2055066"/>
        <a:ext cx="487997" cy="362727"/>
      </dsp:txXfrm>
    </dsp:sp>
    <dsp:sp modelId="{130B02DE-CDB3-4E5A-9140-BCAC703A560B}">
      <dsp:nvSpPr>
        <dsp:cNvPr id="0" name=""/>
        <dsp:cNvSpPr/>
      </dsp:nvSpPr>
      <dsp:spPr>
        <a:xfrm>
          <a:off x="7360088" y="2775707"/>
          <a:ext cx="1824822" cy="1054069"/>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noProof="0" dirty="0" smtClean="0"/>
            <a:t>No equilibrado</a:t>
          </a:r>
          <a:endParaRPr lang="es-EC" sz="2300" kern="1200" noProof="0" dirty="0"/>
        </a:p>
      </dsp:txBody>
      <dsp:txXfrm>
        <a:off x="7390961" y="2806580"/>
        <a:ext cx="1763076" cy="992323"/>
      </dsp:txXfrm>
    </dsp:sp>
    <dsp:sp modelId="{7E3A0CF1-3150-48B5-B7BB-82ED7E25C210}">
      <dsp:nvSpPr>
        <dsp:cNvPr id="0" name=""/>
        <dsp:cNvSpPr/>
      </dsp:nvSpPr>
      <dsp:spPr>
        <a:xfrm rot="5408760">
          <a:off x="7981085" y="3899365"/>
          <a:ext cx="578319" cy="57646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rot="-5400000">
        <a:off x="8097524" y="3898439"/>
        <a:ext cx="345880" cy="405379"/>
      </dsp:txXfrm>
    </dsp:sp>
    <dsp:sp modelId="{E1451541-FB70-4ACF-8157-F473E47F0EE0}">
      <dsp:nvSpPr>
        <dsp:cNvPr id="0" name=""/>
        <dsp:cNvSpPr/>
      </dsp:nvSpPr>
      <dsp:spPr>
        <a:xfrm>
          <a:off x="6838427" y="4567553"/>
          <a:ext cx="2858346" cy="1315404"/>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s-EC" sz="2300" kern="1200" noProof="0" dirty="0" smtClean="0"/>
            <a:t>Establecer magnitud y ubicación del desbalance</a:t>
          </a:r>
          <a:endParaRPr lang="es-EC" sz="2300" kern="1200" noProof="0" dirty="0"/>
        </a:p>
      </dsp:txBody>
      <dsp:txXfrm>
        <a:off x="6876954" y="4606080"/>
        <a:ext cx="2781292" cy="12383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171A1-EC6B-44BE-865B-AD34958B04B5}" type="datetimeFigureOut">
              <a:rPr lang="es-EC" smtClean="0"/>
              <a:t>15/06/2015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DE8D0-78E4-49CC-80B4-3A2FABF951A6}" type="slidenum">
              <a:rPr lang="es-EC" smtClean="0"/>
              <a:t>‹Nº›</a:t>
            </a:fld>
            <a:endParaRPr lang="es-EC"/>
          </a:p>
        </p:txBody>
      </p:sp>
    </p:spTree>
    <p:extLst>
      <p:ext uri="{BB962C8B-B14F-4D97-AF65-F5344CB8AC3E}">
        <p14:creationId xmlns:p14="http://schemas.microsoft.com/office/powerpoint/2010/main" val="119958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9</a:t>
            </a:fld>
            <a:endParaRPr lang="es-EC"/>
          </a:p>
        </p:txBody>
      </p:sp>
    </p:spTree>
    <p:extLst>
      <p:ext uri="{BB962C8B-B14F-4D97-AF65-F5344CB8AC3E}">
        <p14:creationId xmlns:p14="http://schemas.microsoft.com/office/powerpoint/2010/main" val="73935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10</a:t>
            </a:fld>
            <a:endParaRPr lang="es-EC"/>
          </a:p>
        </p:txBody>
      </p:sp>
    </p:spTree>
    <p:extLst>
      <p:ext uri="{BB962C8B-B14F-4D97-AF65-F5344CB8AC3E}">
        <p14:creationId xmlns:p14="http://schemas.microsoft.com/office/powerpoint/2010/main" val="200224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11</a:t>
            </a:fld>
            <a:endParaRPr lang="es-EC"/>
          </a:p>
        </p:txBody>
      </p:sp>
    </p:spTree>
    <p:extLst>
      <p:ext uri="{BB962C8B-B14F-4D97-AF65-F5344CB8AC3E}">
        <p14:creationId xmlns:p14="http://schemas.microsoft.com/office/powerpoint/2010/main" val="4134627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12</a:t>
            </a:fld>
            <a:endParaRPr lang="es-EC"/>
          </a:p>
        </p:txBody>
      </p:sp>
    </p:spTree>
    <p:extLst>
      <p:ext uri="{BB962C8B-B14F-4D97-AF65-F5344CB8AC3E}">
        <p14:creationId xmlns:p14="http://schemas.microsoft.com/office/powerpoint/2010/main" val="174546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13</a:t>
            </a:fld>
            <a:endParaRPr lang="es-EC"/>
          </a:p>
        </p:txBody>
      </p:sp>
    </p:spTree>
    <p:extLst>
      <p:ext uri="{BB962C8B-B14F-4D97-AF65-F5344CB8AC3E}">
        <p14:creationId xmlns:p14="http://schemas.microsoft.com/office/powerpoint/2010/main" val="1307320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15</a:t>
            </a:fld>
            <a:endParaRPr lang="es-EC"/>
          </a:p>
        </p:txBody>
      </p:sp>
    </p:spTree>
    <p:extLst>
      <p:ext uri="{BB962C8B-B14F-4D97-AF65-F5344CB8AC3E}">
        <p14:creationId xmlns:p14="http://schemas.microsoft.com/office/powerpoint/2010/main" val="372672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63DE8D0-78E4-49CC-80B4-3A2FABF951A6}" type="slidenum">
              <a:rPr lang="es-EC" smtClean="0"/>
              <a:t>73</a:t>
            </a:fld>
            <a:endParaRPr lang="es-EC"/>
          </a:p>
        </p:txBody>
      </p:sp>
    </p:spTree>
    <p:extLst>
      <p:ext uri="{BB962C8B-B14F-4D97-AF65-F5344CB8AC3E}">
        <p14:creationId xmlns:p14="http://schemas.microsoft.com/office/powerpoint/2010/main" val="831492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SPE">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rot="16200000" flipV="1">
            <a:off x="-222526" y="834359"/>
            <a:ext cx="6250054" cy="5197159"/>
          </a:xfrm>
          <a:prstGeom prst="rect">
            <a:avLst/>
          </a:prstGeom>
        </p:spPr>
      </p:pic>
      <p:sp>
        <p:nvSpPr>
          <p:cNvPr id="4" name="Rectángulo 3"/>
          <p:cNvSpPr/>
          <p:nvPr/>
        </p:nvSpPr>
        <p:spPr>
          <a:xfrm rot="16200000" flipV="1">
            <a:off x="-2745031" y="3397237"/>
            <a:ext cx="6250052" cy="71403"/>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5" name="Rectángulo 4"/>
          <p:cNvSpPr/>
          <p:nvPr/>
        </p:nvSpPr>
        <p:spPr>
          <a:xfrm rot="16200000" flipV="1">
            <a:off x="-2847599" y="3387284"/>
            <a:ext cx="6250053" cy="91304"/>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6" name="Imagen 5"/>
          <p:cNvPicPr>
            <a:picLocks noChangeAspect="1"/>
          </p:cNvPicPr>
          <p:nvPr/>
        </p:nvPicPr>
        <p:blipFill>
          <a:blip r:embed="rId3"/>
          <a:stretch>
            <a:fillRect/>
          </a:stretch>
        </p:blipFill>
        <p:spPr>
          <a:xfrm>
            <a:off x="2902501" y="216131"/>
            <a:ext cx="7016331" cy="2186023"/>
          </a:xfrm>
          <a:prstGeom prst="rect">
            <a:avLst/>
          </a:prstGeom>
        </p:spPr>
      </p:pic>
    </p:spTree>
    <p:extLst>
      <p:ext uri="{BB962C8B-B14F-4D97-AF65-F5344CB8AC3E}">
        <p14:creationId xmlns:p14="http://schemas.microsoft.com/office/powerpoint/2010/main" val="31317212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20701869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rot="16200000" flipV="1">
            <a:off x="882894" y="738049"/>
            <a:ext cx="5445343" cy="6194487"/>
          </a:xfrm>
          <a:prstGeom prst="rect">
            <a:avLst/>
          </a:prstGeom>
        </p:spPr>
      </p:pic>
      <p:pic>
        <p:nvPicPr>
          <p:cNvPr id="8" name="Imagen 7"/>
          <p:cNvPicPr>
            <a:picLocks noChangeAspect="1"/>
          </p:cNvPicPr>
          <p:nvPr/>
        </p:nvPicPr>
        <p:blipFill>
          <a:blip r:embed="rId3"/>
          <a:stretch>
            <a:fillRect/>
          </a:stretch>
        </p:blipFill>
        <p:spPr>
          <a:xfrm>
            <a:off x="5" y="49002"/>
            <a:ext cx="1353705" cy="1063625"/>
          </a:xfrm>
          <a:prstGeom prst="rect">
            <a:avLst/>
          </a:prstGeom>
        </p:spPr>
      </p:pic>
      <p:sp>
        <p:nvSpPr>
          <p:cNvPr id="9" name="Rectángulo 8"/>
          <p:cNvSpPr/>
          <p:nvPr/>
        </p:nvSpPr>
        <p:spPr>
          <a:xfrm rot="16200000" flipV="1">
            <a:off x="-1997108" y="3784600"/>
            <a:ext cx="5445343" cy="101385"/>
          </a:xfrm>
          <a:prstGeom prst="rect">
            <a:avLst/>
          </a:prstGeom>
          <a:solidFill>
            <a:srgbClr val="37B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sp>
        <p:nvSpPr>
          <p:cNvPr id="10" name="Rectángulo 9"/>
          <p:cNvSpPr/>
          <p:nvPr/>
        </p:nvSpPr>
        <p:spPr>
          <a:xfrm rot="16200000" flipV="1">
            <a:off x="-2117648" y="3783861"/>
            <a:ext cx="5445342" cy="102863"/>
          </a:xfrm>
          <a:prstGeom prst="rect">
            <a:avLst/>
          </a:prstGeom>
          <a:solidFill>
            <a:srgbClr val="BC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800"/>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4337" y="76988"/>
            <a:ext cx="949451" cy="1063625"/>
          </a:xfrm>
          <a:prstGeom prst="rect">
            <a:avLst/>
          </a:prstGeom>
        </p:spPr>
      </p:pic>
    </p:spTree>
    <p:extLst>
      <p:ext uri="{BB962C8B-B14F-4D97-AF65-F5344CB8AC3E}">
        <p14:creationId xmlns:p14="http://schemas.microsoft.com/office/powerpoint/2010/main" val="32628299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352169684"/>
      </p:ext>
    </p:extLst>
  </p:cSld>
  <p:clrMap bg1="lt1" tx1="dk1" bg2="lt2" tx2="dk2" accent1="accent1" accent2="accent2" accent3="accent3" accent4="accent4" accent5="accent5" accent6="accent6" hlink="hlink" folHlink="folHlink"/>
  <p:sldLayoutIdLst>
    <p:sldLayoutId id="2147483769" r:id="rId1"/>
    <p:sldLayoutId id="2147483768" r:id="rId2"/>
    <p:sldLayoutId id="2147483770"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8.xml"/><Relationship Id="rId1" Type="http://schemas.openxmlformats.org/officeDocument/2006/relationships/slideLayout" Target="../slideLayouts/slideLayout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8.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3.xml"/><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4.xml"/><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5.xml"/><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6.xml"/><Relationship Id="rId2" Type="http://schemas.openxmlformats.org/officeDocument/2006/relationships/image" Target="../media/image51.png"/><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7.xml"/><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8.xml"/><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54.png"/><Relationship Id="rId2" Type="http://schemas.openxmlformats.org/officeDocument/2006/relationships/diagramData" Target="../diagrams/data20.xml"/><Relationship Id="rId1" Type="http://schemas.openxmlformats.org/officeDocument/2006/relationships/slideLayout" Target="../slideLayouts/slideLayout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0.xml"/><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1.xml"/><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2.xml"/><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3.xml"/><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4.xml"/><Relationship Id="rId2"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5.xml"/><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6.xml"/><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77.png"/><Relationship Id="rId7" Type="http://schemas.openxmlformats.org/officeDocument/2006/relationships/diagramColors" Target="../diagrams/colors27.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9.xml"/><Relationship Id="rId1" Type="http://schemas.openxmlformats.org/officeDocument/2006/relationships/slideLayout" Target="../slideLayouts/slideLayout3.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30.xml"/><Relationship Id="rId1" Type="http://schemas.openxmlformats.org/officeDocument/2006/relationships/slideLayout" Target="../slideLayouts/slideLayout3.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1.xml"/><Relationship Id="rId1" Type="http://schemas.openxmlformats.org/officeDocument/2006/relationships/slideLayout" Target="../slideLayouts/slideLayout3.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2.xml"/><Relationship Id="rId1" Type="http://schemas.openxmlformats.org/officeDocument/2006/relationships/slideLayout" Target="../slideLayouts/slideLayout3.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3.xml"/><Relationship Id="rId1" Type="http://schemas.openxmlformats.org/officeDocument/2006/relationships/slideLayout" Target="../slideLayouts/slideLayout3.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3.xml"/><Relationship Id="rId2" Type="http://schemas.openxmlformats.org/officeDocument/2006/relationships/image" Target="../media/image92.jpeg"/><Relationship Id="rId1" Type="http://schemas.openxmlformats.org/officeDocument/2006/relationships/slideLayout" Target="../slideLayouts/slideLayout3.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5.xml"/><Relationship Id="rId1" Type="http://schemas.openxmlformats.org/officeDocument/2006/relationships/slideLayout" Target="../slideLayouts/slideLayout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96.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6.xml"/><Relationship Id="rId1" Type="http://schemas.openxmlformats.org/officeDocument/2006/relationships/slideLayout" Target="../slideLayouts/slideLayout3.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7.xml"/><Relationship Id="rId1" Type="http://schemas.openxmlformats.org/officeDocument/2006/relationships/slideLayout" Target="../slideLayouts/slideLayout3.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009938" y="2204664"/>
            <a:ext cx="10549719" cy="1569660"/>
          </a:xfrm>
          <a:prstGeom prst="rect">
            <a:avLst/>
          </a:prstGeom>
        </p:spPr>
        <p:txBody>
          <a:bodyPr wrap="square">
            <a:spAutoFit/>
          </a:bodyPr>
          <a:lstStyle/>
          <a:p>
            <a:pPr algn="just"/>
            <a:r>
              <a:rPr lang="en-US" sz="2400" b="1" dirty="0" smtClean="0"/>
              <a:t>“</a:t>
            </a:r>
            <a:r>
              <a:rPr lang="es-ES" sz="2400" dirty="0"/>
              <a:t>“DISEÑO E IMPLEMENTACIÓN DE UN SISTEMA DE CONTROL, A BASE DE UNA PLATAFORMA DE SOFTWARE LIBRE PARA LA REHABILITACIÓN DE LA BALANCEADORA TIRA K300, E IMPLEMENTACIÒN DE UN SISTEMA MECÁNICO PARA LA SEGURIDAD DE LA MISMA”</a:t>
            </a:r>
            <a:endParaRPr lang="en-US" sz="2400" b="1" dirty="0"/>
          </a:p>
        </p:txBody>
      </p:sp>
      <p:sp>
        <p:nvSpPr>
          <p:cNvPr id="9" name="Rectángulo 8"/>
          <p:cNvSpPr/>
          <p:nvPr/>
        </p:nvSpPr>
        <p:spPr>
          <a:xfrm>
            <a:off x="3376501" y="6111716"/>
            <a:ext cx="6096000" cy="1087477"/>
          </a:xfrm>
          <a:prstGeom prst="rect">
            <a:avLst/>
          </a:prstGeom>
        </p:spPr>
        <p:txBody>
          <a:bodyPr>
            <a:spAutoFit/>
          </a:bodyPr>
          <a:lstStyle/>
          <a:p>
            <a:pPr algn="ctr">
              <a:lnSpc>
                <a:spcPct val="150000"/>
              </a:lnSpc>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SANGOLQUÍ, </a:t>
            </a:r>
            <a:r>
              <a:rPr lang="es-EC" b="1" dirty="0" smtClean="0">
                <a:latin typeface="Times New Roman" panose="02020603050405020304" pitchFamily="18" charset="0"/>
                <a:ea typeface="Calibri" panose="020F0502020204030204" pitchFamily="34" charset="0"/>
              </a:rPr>
              <a:t>JUNIO 2015</a:t>
            </a:r>
            <a:endParaRPr lang="es-EC" dirty="0">
              <a:latin typeface="Times New Roman" panose="02020603050405020304" pitchFamily="18" charset="0"/>
              <a:ea typeface="Calibri" panose="020F0502020204030204" pitchFamily="34" charset="0"/>
            </a:endParaRPr>
          </a:p>
          <a:p>
            <a:r>
              <a:rPr lang="es-EC" b="1" dirty="0">
                <a:latin typeface="Times New Roman" panose="02020603050405020304" pitchFamily="18" charset="0"/>
                <a:ea typeface="Calibri" panose="020F0502020204030204" pitchFamily="34" charset="0"/>
              </a:rPr>
              <a:t/>
            </a:r>
            <a:br>
              <a:rPr lang="es-EC" b="1" dirty="0">
                <a:latin typeface="Times New Roman" panose="02020603050405020304" pitchFamily="18" charset="0"/>
                <a:ea typeface="Calibri" panose="020F0502020204030204" pitchFamily="34" charset="0"/>
              </a:rPr>
            </a:br>
            <a:endParaRPr lang="es-EC" dirty="0"/>
          </a:p>
        </p:txBody>
      </p:sp>
      <p:sp>
        <p:nvSpPr>
          <p:cNvPr id="5" name="Rectángulo 1"/>
          <p:cNvSpPr/>
          <p:nvPr/>
        </p:nvSpPr>
        <p:spPr>
          <a:xfrm>
            <a:off x="3236797" y="4012963"/>
            <a:ext cx="6096000" cy="1025922"/>
          </a:xfrm>
          <a:prstGeom prst="rect">
            <a:avLst/>
          </a:prstGeom>
        </p:spPr>
        <p:txBody>
          <a:bodyPr>
            <a:spAutoFit/>
          </a:bodyPr>
          <a:lstStyle/>
          <a:p>
            <a:pPr algn="ctr">
              <a:spcBef>
                <a:spcPts val="200"/>
              </a:spcBef>
              <a:spcAft>
                <a:spcPts val="200"/>
              </a:spcAft>
              <a:tabLst>
                <a:tab pos="252082" algn="l"/>
              </a:tabLst>
            </a:pPr>
            <a:r>
              <a:rPr lang="es-EC" b="1" dirty="0">
                <a:latin typeface="Times New Roman" panose="02020603050405020304" pitchFamily="18" charset="0"/>
                <a:ea typeface="Calibri" panose="020F0502020204030204" pitchFamily="34" charset="0"/>
              </a:rPr>
              <a:t>AUTORES:</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n-US" b="1" dirty="0" smtClean="0">
                <a:latin typeface="Times New Roman" panose="02020603050405020304" pitchFamily="18" charset="0"/>
                <a:ea typeface="Calibri" panose="020F0502020204030204" pitchFamily="34" charset="0"/>
              </a:rPr>
              <a:t>BRYAN JOAO PURUNCAJAS MAZA</a:t>
            </a:r>
            <a:endParaRPr lang="es-EC" dirty="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smtClean="0">
                <a:latin typeface="Times New Roman" panose="02020603050405020304" pitchFamily="18" charset="0"/>
                <a:ea typeface="Calibri" panose="020F0502020204030204" pitchFamily="34" charset="0"/>
              </a:rPr>
              <a:t>CARLOS ALBERTO SOSA TAMAYO</a:t>
            </a:r>
            <a:endParaRPr lang="es-EC" dirty="0">
              <a:latin typeface="Times New Roman" panose="02020603050405020304" pitchFamily="18" charset="0"/>
              <a:ea typeface="Calibri" panose="020F0502020204030204" pitchFamily="34" charset="0"/>
            </a:endParaRPr>
          </a:p>
        </p:txBody>
      </p:sp>
      <p:sp>
        <p:nvSpPr>
          <p:cNvPr id="6" name="Rectángulo 2"/>
          <p:cNvSpPr/>
          <p:nvPr/>
        </p:nvSpPr>
        <p:spPr>
          <a:xfrm>
            <a:off x="2786894" y="5277524"/>
            <a:ext cx="6995805" cy="697627"/>
          </a:xfrm>
          <a:prstGeom prst="rect">
            <a:avLst/>
          </a:prstGeom>
        </p:spPr>
        <p:txBody>
          <a:bodyPr wrap="square">
            <a:spAutoFit/>
          </a:bodyPr>
          <a:lstStyle/>
          <a:p>
            <a:pPr algn="ctr">
              <a:spcBef>
                <a:spcPts val="200"/>
              </a:spcBef>
              <a:spcAft>
                <a:spcPts val="200"/>
              </a:spcAft>
              <a:tabLst>
                <a:tab pos="252082" algn="l"/>
              </a:tabLst>
            </a:pPr>
            <a:r>
              <a:rPr lang="es-EC" b="1" dirty="0" smtClean="0">
                <a:latin typeface="Times New Roman" panose="02020603050405020304" pitchFamily="18" charset="0"/>
                <a:ea typeface="Calibri" panose="020F0502020204030204" pitchFamily="34" charset="0"/>
              </a:rPr>
              <a:t>DIRECTOR: </a:t>
            </a:r>
            <a:r>
              <a:rPr lang="es-EC" b="1" dirty="0" smtClean="0"/>
              <a:t>ING. LUIS MANUEL ECHEVERRÍA YÁNEZ</a:t>
            </a:r>
            <a:endParaRPr lang="es-EC" b="1" dirty="0" smtClean="0">
              <a:latin typeface="Times New Roman" panose="02020603050405020304" pitchFamily="18" charset="0"/>
              <a:ea typeface="Calibri" panose="020F0502020204030204" pitchFamily="34" charset="0"/>
            </a:endParaRPr>
          </a:p>
          <a:p>
            <a:pPr algn="ctr">
              <a:spcBef>
                <a:spcPts val="200"/>
              </a:spcBef>
              <a:spcAft>
                <a:spcPts val="200"/>
              </a:spcAft>
              <a:tabLst>
                <a:tab pos="252082" algn="l"/>
              </a:tabLst>
            </a:pPr>
            <a:r>
              <a:rPr lang="es-EC" b="1" dirty="0" smtClean="0">
                <a:latin typeface="Times New Roman" panose="02020603050405020304" pitchFamily="18" charset="0"/>
                <a:ea typeface="Calibri" panose="020F0502020204030204" pitchFamily="34" charset="0"/>
              </a:rPr>
              <a:t>CODIRECTORA: </a:t>
            </a:r>
            <a:r>
              <a:rPr lang="es-EC" b="1" dirty="0" smtClean="0"/>
              <a:t>ING. TATIANA KARINA NOBOA MORALES</a:t>
            </a:r>
            <a:r>
              <a:rPr lang="es-EC" b="1" dirty="0" smtClean="0">
                <a:latin typeface="Times New Roman" panose="02020603050405020304" pitchFamily="18" charset="0"/>
                <a:ea typeface="Calibri" panose="020F0502020204030204" pitchFamily="34" charset="0"/>
              </a:rPr>
              <a:t> </a:t>
            </a:r>
            <a:endParaRPr lang="es-EC" b="1"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8703444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a 14"/>
          <p:cNvGraphicFramePr/>
          <p:nvPr>
            <p:extLst>
              <p:ext uri="{D42A27DB-BD31-4B8C-83A1-F6EECF244321}">
                <p14:modId xmlns:p14="http://schemas.microsoft.com/office/powerpoint/2010/main" val="3798448547"/>
              </p:ext>
            </p:extLst>
          </p:nvPr>
        </p:nvGraphicFramePr>
        <p:xfrm>
          <a:off x="1200812" y="257646"/>
          <a:ext cx="10018973" cy="5981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1353710" y="257646"/>
            <a:ext cx="669846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Tipos de desbalance</a:t>
            </a:r>
            <a:endParaRPr lang="es-EC" sz="3600" b="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2079316" y="1133377"/>
            <a:ext cx="9180087" cy="954107"/>
          </a:xfrm>
          <a:prstGeom prst="rect">
            <a:avLst/>
          </a:prstGeom>
          <a:noFill/>
        </p:spPr>
        <p:txBody>
          <a:bodyPr wrap="square" rtlCol="0">
            <a:spAutoFit/>
          </a:bodyPr>
          <a:lstStyle/>
          <a:p>
            <a:r>
              <a:rPr lang="es-EC" sz="2800" dirty="0" smtClean="0">
                <a:latin typeface="Times New Roman" panose="02020603050405020304" pitchFamily="18" charset="0"/>
                <a:cs typeface="Times New Roman" panose="02020603050405020304" pitchFamily="18" charset="0"/>
              </a:rPr>
              <a:t>Se definen por la relación entre el eje principal de inercia y el eje de rotación</a:t>
            </a:r>
            <a:endParaRPr lang="es-EC"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72337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Código de </a:t>
            </a:r>
            <a:r>
              <a:rPr lang="es-EC" sz="3600" b="1" dirty="0" err="1"/>
              <a:t>Arduino</a:t>
            </a:r>
            <a:r>
              <a:rPr lang="es-EC" sz="3600" dirty="0"/>
              <a:t>.</a:t>
            </a:r>
          </a:p>
        </p:txBody>
      </p:sp>
      <p:sp>
        <p:nvSpPr>
          <p:cNvPr id="3" name="Rectángulo 2"/>
          <p:cNvSpPr/>
          <p:nvPr/>
        </p:nvSpPr>
        <p:spPr>
          <a:xfrm>
            <a:off x="1353709" y="964129"/>
            <a:ext cx="9741921" cy="954107"/>
          </a:xfrm>
          <a:prstGeom prst="rect">
            <a:avLst/>
          </a:prstGeom>
        </p:spPr>
        <p:txBody>
          <a:bodyPr wrap="square">
            <a:spAutoFit/>
          </a:bodyPr>
          <a:lstStyle/>
          <a:p>
            <a:r>
              <a:rPr lang="es-EC" sz="2800" dirty="0" smtClean="0"/>
              <a:t>En </a:t>
            </a:r>
            <a:r>
              <a:rPr lang="es-EC" sz="2800" dirty="0"/>
              <a:t>el siguiente cuadro se indican las funciones para lectura y escritura </a:t>
            </a:r>
            <a:r>
              <a:rPr lang="es-EC" sz="2800" dirty="0" smtClean="0"/>
              <a:t>de pines </a:t>
            </a:r>
            <a:r>
              <a:rPr lang="es-EC" sz="2800" dirty="0"/>
              <a:t>del </a:t>
            </a:r>
            <a:r>
              <a:rPr lang="es-EC" sz="2800" dirty="0" err="1" smtClean="0"/>
              <a:t>arduino</a:t>
            </a:r>
            <a:r>
              <a:rPr lang="es-EC" sz="2000" dirty="0" smtClean="0"/>
              <a:t>.</a:t>
            </a:r>
          </a:p>
        </p:txBody>
      </p:sp>
      <p:pic>
        <p:nvPicPr>
          <p:cNvPr id="4" name="Imagen 3"/>
          <p:cNvPicPr>
            <a:picLocks noChangeAspect="1"/>
          </p:cNvPicPr>
          <p:nvPr/>
        </p:nvPicPr>
        <p:blipFill>
          <a:blip r:embed="rId2"/>
          <a:stretch>
            <a:fillRect/>
          </a:stretch>
        </p:blipFill>
        <p:spPr>
          <a:xfrm>
            <a:off x="1900432" y="1918236"/>
            <a:ext cx="8648473" cy="4414325"/>
          </a:xfrm>
          <a:prstGeom prst="rect">
            <a:avLst/>
          </a:prstGeom>
        </p:spPr>
      </p:pic>
    </p:spTree>
    <p:extLst>
      <p:ext uri="{BB962C8B-B14F-4D97-AF65-F5344CB8AC3E}">
        <p14:creationId xmlns:p14="http://schemas.microsoft.com/office/powerpoint/2010/main" val="221579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Código de </a:t>
            </a:r>
            <a:r>
              <a:rPr lang="es-EC" sz="3600" b="1" dirty="0" err="1"/>
              <a:t>Arduino</a:t>
            </a:r>
            <a:r>
              <a:rPr lang="es-EC" sz="3600" b="1" dirty="0"/>
              <a:t>.</a:t>
            </a:r>
          </a:p>
        </p:txBody>
      </p:sp>
      <p:pic>
        <p:nvPicPr>
          <p:cNvPr id="5" name="Imagen 4"/>
          <p:cNvPicPr>
            <a:picLocks noChangeAspect="1"/>
          </p:cNvPicPr>
          <p:nvPr/>
        </p:nvPicPr>
        <p:blipFill rotWithShape="1">
          <a:blip r:embed="rId2"/>
          <a:srcRect l="15089" r="10132" b="58955"/>
          <a:stretch/>
        </p:blipFill>
        <p:spPr>
          <a:xfrm>
            <a:off x="3632209" y="1044955"/>
            <a:ext cx="5295331" cy="2412429"/>
          </a:xfrm>
          <a:prstGeom prst="rect">
            <a:avLst/>
          </a:prstGeom>
        </p:spPr>
      </p:pic>
      <p:pic>
        <p:nvPicPr>
          <p:cNvPr id="4" name="Imagen 3"/>
          <p:cNvPicPr>
            <a:picLocks noChangeAspect="1"/>
          </p:cNvPicPr>
          <p:nvPr/>
        </p:nvPicPr>
        <p:blipFill rotWithShape="1">
          <a:blip r:embed="rId2"/>
          <a:srcRect l="4672" t="50152" b="7291"/>
          <a:stretch/>
        </p:blipFill>
        <p:spPr>
          <a:xfrm>
            <a:off x="2977115" y="3748488"/>
            <a:ext cx="6605517" cy="2447595"/>
          </a:xfrm>
          <a:prstGeom prst="rect">
            <a:avLst/>
          </a:prstGeom>
        </p:spPr>
      </p:pic>
    </p:spTree>
    <p:extLst>
      <p:ext uri="{BB962C8B-B14F-4D97-AF65-F5344CB8AC3E}">
        <p14:creationId xmlns:p14="http://schemas.microsoft.com/office/powerpoint/2010/main" val="1965146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smtClean="0"/>
              <a:t>Descripción del  Software.</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97138"/>
            <a:ext cx="9741921" cy="2123658"/>
          </a:xfrm>
          <a:prstGeom prst="rect">
            <a:avLst/>
          </a:prstGeom>
        </p:spPr>
        <p:txBody>
          <a:bodyPr wrap="square">
            <a:spAutoFit/>
          </a:bodyPr>
          <a:lstStyle/>
          <a:p>
            <a:r>
              <a:rPr lang="es-EC" sz="3600" u="sng" dirty="0" smtClean="0"/>
              <a:t>Ubuntu.</a:t>
            </a:r>
          </a:p>
          <a:p>
            <a:r>
              <a:rPr lang="es-EC" sz="2000" dirty="0"/>
              <a:t>La </a:t>
            </a:r>
            <a:r>
              <a:rPr lang="es-EC" sz="2000" dirty="0" smtClean="0"/>
              <a:t>versión </a:t>
            </a:r>
            <a:r>
              <a:rPr lang="es-EC" sz="2000" dirty="0"/>
              <a:t>estable usada es la de Ubuntu 14.04, la cual fue lanzada el 23 </a:t>
            </a:r>
            <a:r>
              <a:rPr lang="es-EC" sz="2000" dirty="0" smtClean="0"/>
              <a:t>de octubre </a:t>
            </a:r>
            <a:r>
              <a:rPr lang="es-EC" sz="2000" dirty="0"/>
              <a:t>de 2014</a:t>
            </a:r>
            <a:r>
              <a:rPr lang="es-EC" sz="2000" dirty="0" smtClean="0"/>
              <a:t>.</a:t>
            </a:r>
          </a:p>
          <a:p>
            <a:r>
              <a:rPr lang="es-EC" sz="3600" u="sng" dirty="0" smtClean="0"/>
              <a:t>Gambas.</a:t>
            </a:r>
            <a:endParaRPr lang="es-EC" sz="3600" u="sng" dirty="0"/>
          </a:p>
          <a:p>
            <a:r>
              <a:rPr lang="es-EC" sz="2000" dirty="0"/>
              <a:t>Gambas es un lenguaje de </a:t>
            </a:r>
            <a:r>
              <a:rPr lang="es-EC" sz="2000" dirty="0" smtClean="0"/>
              <a:t>programación </a:t>
            </a:r>
            <a:r>
              <a:rPr lang="es-EC" sz="2000" dirty="0"/>
              <a:t>libre derivado de </a:t>
            </a:r>
            <a:r>
              <a:rPr lang="es-EC" sz="2000" dirty="0" smtClean="0"/>
              <a:t>BASIC, es </a:t>
            </a:r>
            <a:r>
              <a:rPr lang="es-EC" sz="2000" dirty="0"/>
              <a:t>distribuido con licencia</a:t>
            </a:r>
          </a:p>
          <a:p>
            <a:r>
              <a:rPr lang="es-EC" sz="2000" dirty="0"/>
              <a:t>GNU GPL.</a:t>
            </a:r>
            <a:endParaRPr lang="es-EC" sz="2000" u="sng" dirty="0" smtClean="0"/>
          </a:p>
        </p:txBody>
      </p:sp>
      <p:pic>
        <p:nvPicPr>
          <p:cNvPr id="4" name="Imagen 3"/>
          <p:cNvPicPr>
            <a:picLocks noChangeAspect="1"/>
          </p:cNvPicPr>
          <p:nvPr/>
        </p:nvPicPr>
        <p:blipFill>
          <a:blip r:embed="rId2"/>
          <a:stretch>
            <a:fillRect/>
          </a:stretch>
        </p:blipFill>
        <p:spPr>
          <a:xfrm>
            <a:off x="2645460" y="4595593"/>
            <a:ext cx="3982423" cy="1019124"/>
          </a:xfrm>
          <a:prstGeom prst="rect">
            <a:avLst/>
          </a:prstGeom>
        </p:spPr>
      </p:pic>
      <p:pic>
        <p:nvPicPr>
          <p:cNvPr id="6" name="Imagen 5"/>
          <p:cNvPicPr>
            <a:picLocks noChangeAspect="1"/>
          </p:cNvPicPr>
          <p:nvPr/>
        </p:nvPicPr>
        <p:blipFill>
          <a:blip r:embed="rId3"/>
          <a:stretch>
            <a:fillRect/>
          </a:stretch>
        </p:blipFill>
        <p:spPr>
          <a:xfrm>
            <a:off x="8337770" y="4384688"/>
            <a:ext cx="1519908" cy="1440933"/>
          </a:xfrm>
          <a:prstGeom prst="rect">
            <a:avLst/>
          </a:prstGeom>
        </p:spPr>
      </p:pic>
    </p:spTree>
    <p:extLst>
      <p:ext uri="{BB962C8B-B14F-4D97-AF65-F5344CB8AC3E}">
        <p14:creationId xmlns:p14="http://schemas.microsoft.com/office/powerpoint/2010/main" val="39323681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Diagrama de flujo del programa.</a:t>
            </a:r>
          </a:p>
        </p:txBody>
      </p:sp>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985146" y="1063007"/>
            <a:ext cx="5199797" cy="5431929"/>
          </a:xfrm>
          <a:prstGeom prst="rect">
            <a:avLst/>
          </a:prstGeom>
        </p:spPr>
      </p:pic>
    </p:spTree>
    <p:extLst>
      <p:ext uri="{BB962C8B-B14F-4D97-AF65-F5344CB8AC3E}">
        <p14:creationId xmlns:p14="http://schemas.microsoft.com/office/powerpoint/2010/main" val="3472076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Datos del rotor editables.</a:t>
            </a:r>
          </a:p>
        </p:txBody>
      </p:sp>
      <p:pic>
        <p:nvPicPr>
          <p:cNvPr id="6" name="Imagen 5"/>
          <p:cNvPicPr>
            <a:picLocks noChangeAspect="1"/>
          </p:cNvPicPr>
          <p:nvPr/>
        </p:nvPicPr>
        <p:blipFill rotWithShape="1">
          <a:blip r:embed="rId2"/>
          <a:srcRect l="1704" r="1774"/>
          <a:stretch/>
        </p:blipFill>
        <p:spPr>
          <a:xfrm>
            <a:off x="3295163" y="1135482"/>
            <a:ext cx="6108144" cy="3036215"/>
          </a:xfrm>
          <a:prstGeom prst="rect">
            <a:avLst/>
          </a:prstGeom>
        </p:spPr>
      </p:pic>
      <p:pic>
        <p:nvPicPr>
          <p:cNvPr id="7" name="Imagen 6"/>
          <p:cNvPicPr>
            <a:picLocks noChangeAspect="1"/>
          </p:cNvPicPr>
          <p:nvPr/>
        </p:nvPicPr>
        <p:blipFill>
          <a:blip r:embed="rId3"/>
          <a:stretch>
            <a:fillRect/>
          </a:stretch>
        </p:blipFill>
        <p:spPr>
          <a:xfrm>
            <a:off x="4839736" y="4391606"/>
            <a:ext cx="2727453" cy="1820934"/>
          </a:xfrm>
          <a:prstGeom prst="rect">
            <a:avLst/>
          </a:prstGeom>
        </p:spPr>
      </p:pic>
    </p:spTree>
    <p:extLst>
      <p:ext uri="{BB962C8B-B14F-4D97-AF65-F5344CB8AC3E}">
        <p14:creationId xmlns:p14="http://schemas.microsoft.com/office/powerpoint/2010/main" val="7269466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Datos de tolerancia.</a:t>
            </a:r>
          </a:p>
        </p:txBody>
      </p:sp>
      <p:sp>
        <p:nvSpPr>
          <p:cNvPr id="3" name="Rectángulo 2"/>
          <p:cNvSpPr/>
          <p:nvPr/>
        </p:nvSpPr>
        <p:spPr>
          <a:xfrm>
            <a:off x="1353709" y="1408944"/>
            <a:ext cx="9741921" cy="954107"/>
          </a:xfrm>
          <a:prstGeom prst="rect">
            <a:avLst/>
          </a:prstGeom>
        </p:spPr>
        <p:txBody>
          <a:bodyPr wrap="square">
            <a:spAutoFit/>
          </a:bodyPr>
          <a:lstStyle/>
          <a:p>
            <a:r>
              <a:rPr lang="es-EC" sz="2800" dirty="0" smtClean="0"/>
              <a:t>Para </a:t>
            </a:r>
            <a:r>
              <a:rPr lang="es-EC" sz="2800" dirty="0"/>
              <a:t>saber si el balanceo esta dentro de las </a:t>
            </a:r>
            <a:r>
              <a:rPr lang="es-EC" sz="2800" dirty="0" smtClean="0"/>
              <a:t>especificaciones </a:t>
            </a:r>
            <a:r>
              <a:rPr lang="es-EC" sz="2800" dirty="0"/>
              <a:t>de la norma </a:t>
            </a:r>
            <a:r>
              <a:rPr lang="es-EC" sz="2800" dirty="0" smtClean="0"/>
              <a:t>ISO 1940</a:t>
            </a:r>
            <a:r>
              <a:rPr lang="es-EC" sz="2800" dirty="0"/>
              <a:t>, se deben ingresar:</a:t>
            </a:r>
            <a:endParaRPr lang="es-EC" sz="2800" u="sng" dirty="0" smtClean="0"/>
          </a:p>
        </p:txBody>
      </p:sp>
      <p:pic>
        <p:nvPicPr>
          <p:cNvPr id="5" name="Imagen 4"/>
          <p:cNvPicPr>
            <a:picLocks noChangeAspect="1"/>
          </p:cNvPicPr>
          <p:nvPr/>
        </p:nvPicPr>
        <p:blipFill>
          <a:blip r:embed="rId2"/>
          <a:stretch>
            <a:fillRect/>
          </a:stretch>
        </p:blipFill>
        <p:spPr>
          <a:xfrm>
            <a:off x="2219789" y="2690597"/>
            <a:ext cx="8009759" cy="3014167"/>
          </a:xfrm>
          <a:prstGeom prst="rect">
            <a:avLst/>
          </a:prstGeom>
        </p:spPr>
      </p:pic>
    </p:spTree>
    <p:extLst>
      <p:ext uri="{BB962C8B-B14F-4D97-AF65-F5344CB8AC3E}">
        <p14:creationId xmlns:p14="http://schemas.microsoft.com/office/powerpoint/2010/main" val="1267450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smtClean="0"/>
              <a:t>Descripción del  Software.</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7" y="903977"/>
            <a:ext cx="9741921" cy="4278094"/>
          </a:xfrm>
          <a:prstGeom prst="rect">
            <a:avLst/>
          </a:prstGeom>
        </p:spPr>
        <p:txBody>
          <a:bodyPr wrap="square">
            <a:spAutoFit/>
          </a:bodyPr>
          <a:lstStyle/>
          <a:p>
            <a:r>
              <a:rPr lang="es-EC" sz="2800" u="sng" dirty="0" smtClean="0"/>
              <a:t>Diseño </a:t>
            </a:r>
            <a:r>
              <a:rPr lang="es-EC" sz="2800" u="sng" dirty="0"/>
              <a:t>de </a:t>
            </a:r>
            <a:r>
              <a:rPr lang="es-EC" sz="2800" u="sng" dirty="0" smtClean="0"/>
              <a:t>interfaz.</a:t>
            </a:r>
          </a:p>
          <a:p>
            <a:r>
              <a:rPr lang="es-EC" sz="2800" dirty="0"/>
              <a:t>Para el fondo de pantalla se uso el color gris plata con la siguiente </a:t>
            </a:r>
            <a:r>
              <a:rPr lang="es-EC" sz="2800" dirty="0" smtClean="0"/>
              <a:t>descripción:</a:t>
            </a:r>
          </a:p>
          <a:p>
            <a:endParaRPr lang="es-EC" sz="2800" u="sng" dirty="0" smtClean="0"/>
          </a:p>
          <a:p>
            <a:endParaRPr lang="es-EC" sz="2800" u="sng" dirty="0"/>
          </a:p>
          <a:p>
            <a:endParaRPr lang="es-EC" sz="2800" u="sng" dirty="0" smtClean="0"/>
          </a:p>
          <a:p>
            <a:endParaRPr lang="es-EC" sz="2800" u="sng" dirty="0"/>
          </a:p>
          <a:p>
            <a:r>
              <a:rPr lang="es-EC" sz="2800" dirty="0"/>
              <a:t>Para la </a:t>
            </a:r>
            <a:r>
              <a:rPr lang="es-EC" sz="2800" dirty="0" smtClean="0"/>
              <a:t>visualización </a:t>
            </a:r>
            <a:r>
              <a:rPr lang="es-EC" sz="2800" dirty="0"/>
              <a:t>de las </a:t>
            </a:r>
            <a:r>
              <a:rPr lang="es-EC" sz="2800" dirty="0" smtClean="0"/>
              <a:t>señales </a:t>
            </a:r>
            <a:r>
              <a:rPr lang="es-EC" sz="2800" dirty="0"/>
              <a:t>se usaron los colores negro y verde, </a:t>
            </a:r>
            <a:r>
              <a:rPr lang="es-EC" sz="2800" dirty="0" smtClean="0"/>
              <a:t>los cuales </a:t>
            </a:r>
            <a:r>
              <a:rPr lang="es-EC" sz="2800" dirty="0"/>
              <a:t>tienen </a:t>
            </a:r>
            <a:r>
              <a:rPr lang="es-EC" sz="2800" dirty="0" smtClean="0"/>
              <a:t>la descripción.</a:t>
            </a:r>
            <a:endParaRPr lang="es-EC" sz="2800" u="sng" dirty="0" smtClean="0"/>
          </a:p>
          <a:p>
            <a:endParaRPr lang="es-EC" sz="2000" dirty="0" smtClean="0"/>
          </a:p>
        </p:txBody>
      </p:sp>
      <p:pic>
        <p:nvPicPr>
          <p:cNvPr id="4" name="Imagen 3"/>
          <p:cNvPicPr>
            <a:picLocks noChangeAspect="1"/>
          </p:cNvPicPr>
          <p:nvPr/>
        </p:nvPicPr>
        <p:blipFill>
          <a:blip r:embed="rId2"/>
          <a:stretch>
            <a:fillRect/>
          </a:stretch>
        </p:blipFill>
        <p:spPr>
          <a:xfrm>
            <a:off x="3660044" y="2457792"/>
            <a:ext cx="5129246" cy="879686"/>
          </a:xfrm>
          <a:prstGeom prst="rect">
            <a:avLst/>
          </a:prstGeom>
        </p:spPr>
      </p:pic>
      <p:pic>
        <p:nvPicPr>
          <p:cNvPr id="6" name="Imagen 5"/>
          <p:cNvPicPr>
            <a:picLocks noChangeAspect="1"/>
          </p:cNvPicPr>
          <p:nvPr/>
        </p:nvPicPr>
        <p:blipFill>
          <a:blip r:embed="rId3"/>
          <a:stretch>
            <a:fillRect/>
          </a:stretch>
        </p:blipFill>
        <p:spPr>
          <a:xfrm>
            <a:off x="3804701" y="5182071"/>
            <a:ext cx="5227605" cy="1097443"/>
          </a:xfrm>
          <a:prstGeom prst="rect">
            <a:avLst/>
          </a:prstGeom>
        </p:spPr>
      </p:pic>
    </p:spTree>
    <p:extLst>
      <p:ext uri="{BB962C8B-B14F-4D97-AF65-F5344CB8AC3E}">
        <p14:creationId xmlns:p14="http://schemas.microsoft.com/office/powerpoint/2010/main" val="10238403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53709" y="553993"/>
            <a:ext cx="9741921" cy="5878532"/>
          </a:xfrm>
          <a:prstGeom prst="rect">
            <a:avLst/>
          </a:prstGeom>
        </p:spPr>
        <p:txBody>
          <a:bodyPr wrap="square">
            <a:spAutoFit/>
          </a:bodyPr>
          <a:lstStyle/>
          <a:p>
            <a:r>
              <a:rPr lang="es-EC" sz="2800" u="sng" dirty="0"/>
              <a:t>S</a:t>
            </a:r>
            <a:r>
              <a:rPr lang="es-EC" sz="2800" u="sng" dirty="0" smtClean="0"/>
              <a:t>alida.</a:t>
            </a:r>
          </a:p>
          <a:p>
            <a:r>
              <a:rPr lang="es-EC" sz="2800" dirty="0"/>
              <a:t>L</a:t>
            </a:r>
            <a:r>
              <a:rPr lang="es-EC" sz="2800" dirty="0" smtClean="0"/>
              <a:t>a </a:t>
            </a:r>
            <a:r>
              <a:rPr lang="es-EC" sz="2800" dirty="0"/>
              <a:t>masa y </a:t>
            </a:r>
            <a:r>
              <a:rPr lang="es-EC" sz="2800" dirty="0" smtClean="0"/>
              <a:t>ángulo </a:t>
            </a:r>
            <a:r>
              <a:rPr lang="es-EC" sz="2800" dirty="0"/>
              <a:t>de </a:t>
            </a:r>
            <a:r>
              <a:rPr lang="es-EC" sz="2800" dirty="0" smtClean="0"/>
              <a:t>corrección</a:t>
            </a:r>
            <a:r>
              <a:rPr lang="es-EC" sz="2800" dirty="0"/>
              <a:t> </a:t>
            </a:r>
            <a:r>
              <a:rPr lang="es-EC" sz="2800" dirty="0" smtClean="0"/>
              <a:t>para </a:t>
            </a:r>
            <a:r>
              <a:rPr lang="es-EC" sz="2800" dirty="0"/>
              <a:t>el balanceo, en uno o dos planos para su consecuente </a:t>
            </a:r>
            <a:r>
              <a:rPr lang="es-EC" sz="2800" dirty="0" smtClean="0"/>
              <a:t>corrección añadiendo</a:t>
            </a:r>
            <a:r>
              <a:rPr lang="es-EC" sz="2800" dirty="0"/>
              <a:t> </a:t>
            </a:r>
            <a:r>
              <a:rPr lang="es-EC" sz="2800" dirty="0" smtClean="0"/>
              <a:t>o </a:t>
            </a:r>
            <a:r>
              <a:rPr lang="es-EC" sz="2800" dirty="0"/>
              <a:t>removiendo masa</a:t>
            </a:r>
            <a:r>
              <a:rPr lang="es-EC" sz="2800" dirty="0" smtClean="0"/>
              <a:t>.</a:t>
            </a:r>
          </a:p>
          <a:p>
            <a:endParaRPr lang="es-EC" sz="2800" dirty="0" smtClean="0"/>
          </a:p>
          <a:p>
            <a:r>
              <a:rPr lang="es-EC" sz="2800" u="sng" dirty="0"/>
              <a:t>U</a:t>
            </a:r>
            <a:r>
              <a:rPr lang="es-EC" sz="2800" u="sng" dirty="0" smtClean="0"/>
              <a:t>suario.</a:t>
            </a:r>
          </a:p>
          <a:p>
            <a:r>
              <a:rPr lang="es-EC" sz="2800" dirty="0"/>
              <a:t>D</a:t>
            </a:r>
            <a:r>
              <a:rPr lang="es-EC" sz="2800" dirty="0" smtClean="0"/>
              <a:t>irigida </a:t>
            </a:r>
            <a:r>
              <a:rPr lang="es-EC" sz="2800" dirty="0"/>
              <a:t>a usuarios que </a:t>
            </a:r>
            <a:r>
              <a:rPr lang="es-EC" sz="2800" dirty="0" smtClean="0"/>
              <a:t>tienen conocimiento </a:t>
            </a:r>
            <a:r>
              <a:rPr lang="es-EC" sz="2800" dirty="0"/>
              <a:t>de </a:t>
            </a:r>
            <a:r>
              <a:rPr lang="es-EC" sz="2800" dirty="0" smtClean="0"/>
              <a:t>mecánica </a:t>
            </a:r>
            <a:r>
              <a:rPr lang="es-EC" sz="2800" dirty="0"/>
              <a:t>y de vibraciones</a:t>
            </a:r>
            <a:r>
              <a:rPr lang="es-EC" sz="2800" dirty="0" smtClean="0"/>
              <a:t>. </a:t>
            </a:r>
          </a:p>
          <a:p>
            <a:endParaRPr lang="es-EC" sz="2800" dirty="0" smtClean="0"/>
          </a:p>
          <a:p>
            <a:r>
              <a:rPr lang="es-EC" sz="2800" u="sng" dirty="0"/>
              <a:t>C</a:t>
            </a:r>
            <a:r>
              <a:rPr lang="es-EC" sz="2800" u="sng" dirty="0" smtClean="0"/>
              <a:t>antidad salida.</a:t>
            </a:r>
            <a:endParaRPr lang="es-EC" sz="2800" dirty="0"/>
          </a:p>
          <a:p>
            <a:r>
              <a:rPr lang="es-EC" sz="2800" dirty="0"/>
              <a:t>Los usuarios no necesitan toda la </a:t>
            </a:r>
            <a:r>
              <a:rPr lang="es-EC" sz="2800" dirty="0" smtClean="0"/>
              <a:t>información, </a:t>
            </a:r>
            <a:r>
              <a:rPr lang="es-EC" sz="2800" dirty="0"/>
              <a:t>sino que debe ser posible </a:t>
            </a:r>
            <a:r>
              <a:rPr lang="es-EC" sz="2800" dirty="0" smtClean="0"/>
              <a:t>acceder a </a:t>
            </a:r>
            <a:r>
              <a:rPr lang="es-EC" sz="2800" dirty="0"/>
              <a:t>ella mediante estructuras </a:t>
            </a:r>
            <a:r>
              <a:rPr lang="es-EC" sz="2800" dirty="0" smtClean="0"/>
              <a:t>jerárquicas.</a:t>
            </a:r>
          </a:p>
          <a:p>
            <a:endParaRPr lang="es-EC" sz="2000" u="sng" dirty="0" smtClean="0"/>
          </a:p>
          <a:p>
            <a:endParaRPr lang="es-EC" sz="2000" dirty="0" smtClean="0"/>
          </a:p>
        </p:txBody>
      </p:sp>
    </p:spTree>
    <p:extLst>
      <p:ext uri="{BB962C8B-B14F-4D97-AF65-F5344CB8AC3E}">
        <p14:creationId xmlns:p14="http://schemas.microsoft.com/office/powerpoint/2010/main" val="22288821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626135"/>
            <a:ext cx="8503969" cy="646331"/>
          </a:xfrm>
          <a:prstGeom prst="rect">
            <a:avLst/>
          </a:prstGeom>
          <a:noFill/>
        </p:spPr>
        <p:txBody>
          <a:bodyPr wrap="square" rtlCol="0">
            <a:spAutoFit/>
          </a:bodyPr>
          <a:lstStyle/>
          <a:p>
            <a:r>
              <a:rPr lang="es-EC" sz="3600" b="1" dirty="0"/>
              <a:t>Tres secciones de la pantalla.</a:t>
            </a:r>
          </a:p>
        </p:txBody>
      </p:sp>
      <p:graphicFrame>
        <p:nvGraphicFramePr>
          <p:cNvPr id="4" name="Diagrama 3"/>
          <p:cNvGraphicFramePr/>
          <p:nvPr/>
        </p:nvGraphicFramePr>
        <p:xfrm>
          <a:off x="2264229" y="1480457"/>
          <a:ext cx="8128000" cy="48280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8529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29481" y="1010126"/>
            <a:ext cx="9741921" cy="4462760"/>
          </a:xfrm>
          <a:prstGeom prst="rect">
            <a:avLst/>
          </a:prstGeom>
        </p:spPr>
        <p:txBody>
          <a:bodyPr wrap="square">
            <a:spAutoFit/>
          </a:bodyPr>
          <a:lstStyle/>
          <a:p>
            <a:pPr algn="just"/>
            <a:r>
              <a:rPr lang="es-EC" sz="2800" u="sng" dirty="0" smtClean="0"/>
              <a:t>Mantener </a:t>
            </a:r>
            <a:r>
              <a:rPr lang="es-EC" sz="2800" u="sng" dirty="0"/>
              <a:t>la pantalla consistente.</a:t>
            </a:r>
            <a:endParaRPr lang="es-EC" sz="2800" dirty="0"/>
          </a:p>
          <a:p>
            <a:pPr algn="just"/>
            <a:r>
              <a:rPr lang="es-EC" sz="2800" dirty="0"/>
              <a:t>L</a:t>
            </a:r>
            <a:r>
              <a:rPr lang="es-EC" sz="2800" dirty="0" smtClean="0"/>
              <a:t>a </a:t>
            </a:r>
            <a:r>
              <a:rPr lang="es-EC" sz="2800" dirty="0"/>
              <a:t>información del balanceo se encuentra en la parte izquierda y los botones de comandos en la parte derecha</a:t>
            </a:r>
            <a:r>
              <a:rPr lang="es-EC" sz="2800" dirty="0" smtClean="0"/>
              <a:t>.</a:t>
            </a:r>
          </a:p>
          <a:p>
            <a:pPr algn="just"/>
            <a:endParaRPr lang="es-EC" sz="2800" dirty="0" smtClean="0"/>
          </a:p>
          <a:p>
            <a:pPr algn="just"/>
            <a:endParaRPr lang="es-EC" sz="2800" u="sng" dirty="0" smtClean="0"/>
          </a:p>
          <a:p>
            <a:pPr algn="just"/>
            <a:r>
              <a:rPr lang="es-EC" sz="2800" u="sng" dirty="0" smtClean="0"/>
              <a:t>Pantalla </a:t>
            </a:r>
            <a:r>
              <a:rPr lang="es-EC" sz="2800" u="sng" dirty="0"/>
              <a:t>atractiva y agradable.</a:t>
            </a:r>
            <a:endParaRPr lang="es-EC" sz="2800" dirty="0"/>
          </a:p>
          <a:p>
            <a:pPr algn="just"/>
            <a:r>
              <a:rPr lang="es-EC" sz="2800" dirty="0" smtClean="0"/>
              <a:t>Se presentan áreas </a:t>
            </a:r>
            <a:r>
              <a:rPr lang="es-EC" sz="2800" dirty="0"/>
              <a:t>en blanco que rodean a los campos de entrada de datos, </a:t>
            </a:r>
            <a:r>
              <a:rPr lang="es-EC" sz="2800" dirty="0" smtClean="0"/>
              <a:t>adquiriendo una </a:t>
            </a:r>
            <a:r>
              <a:rPr lang="es-EC" sz="2800" dirty="0"/>
              <a:t>apariencia ordenada.</a:t>
            </a:r>
          </a:p>
          <a:p>
            <a:pPr algn="just"/>
            <a:endParaRPr lang="es-EC" sz="2000" dirty="0" smtClean="0"/>
          </a:p>
          <a:p>
            <a:pPr algn="just"/>
            <a:endParaRPr lang="es-EC" sz="2000" dirty="0"/>
          </a:p>
          <a:p>
            <a:endParaRPr lang="es-EC" sz="2000" dirty="0" smtClean="0"/>
          </a:p>
        </p:txBody>
      </p:sp>
    </p:spTree>
    <p:extLst>
      <p:ext uri="{BB962C8B-B14F-4D97-AF65-F5344CB8AC3E}">
        <p14:creationId xmlns:p14="http://schemas.microsoft.com/office/powerpoint/2010/main" val="2084128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669846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Estático</a:t>
            </a:r>
            <a:endParaRPr lang="es-EC" sz="3600" b="1"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1513851" y="1011082"/>
            <a:ext cx="9213289" cy="1877437"/>
          </a:xfrm>
          <a:prstGeom prst="rect">
            <a:avLst/>
          </a:prstGeom>
          <a:noFill/>
        </p:spPr>
        <p:txBody>
          <a:bodyPr wrap="square" rtlCol="0">
            <a:spAutoFit/>
          </a:bodyPr>
          <a:lstStyle/>
          <a:p>
            <a:pPr marL="457200" indent="-457200">
              <a:buFont typeface="Arial" panose="020B0604020202020204" pitchFamily="34" charset="0"/>
              <a:buChar char="•"/>
            </a:pPr>
            <a:r>
              <a:rPr lang="es-EC" sz="2800" dirty="0" smtClean="0"/>
              <a:t>Eje de inercia queda desplazado de forma paralela del eje de rotación.</a:t>
            </a:r>
          </a:p>
          <a:p>
            <a:pPr marL="457200" indent="-457200">
              <a:buFont typeface="Arial" panose="020B0604020202020204" pitchFamily="34" charset="0"/>
              <a:buChar char="•"/>
            </a:pPr>
            <a:r>
              <a:rPr lang="es-EC" sz="2800" dirty="0"/>
              <a:t>Amplitudes y fases detectadas son iguales</a:t>
            </a:r>
          </a:p>
          <a:p>
            <a:pPr marL="457200" indent="-457200">
              <a:buFont typeface="Arial" panose="020B0604020202020204" pitchFamily="34" charset="0"/>
              <a:buChar char="•"/>
            </a:pPr>
            <a:endParaRPr lang="es-EC" sz="3200"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189" y="2587901"/>
            <a:ext cx="8853950" cy="3856452"/>
          </a:xfrm>
          <a:prstGeom prst="rect">
            <a:avLst/>
          </a:prstGeom>
        </p:spPr>
      </p:pic>
    </p:spTree>
    <p:extLst>
      <p:ext uri="{BB962C8B-B14F-4D97-AF65-F5344CB8AC3E}">
        <p14:creationId xmlns:p14="http://schemas.microsoft.com/office/powerpoint/2010/main" val="617520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9919342" cy="1200329"/>
          </a:xfrm>
          <a:prstGeom prst="rect">
            <a:avLst/>
          </a:prstGeom>
          <a:noFill/>
        </p:spPr>
        <p:txBody>
          <a:bodyPr wrap="square" rtlCol="0">
            <a:spAutoFit/>
          </a:bodyPr>
          <a:lstStyle/>
          <a:p>
            <a:r>
              <a:rPr lang="es-EC" sz="3600" b="1" dirty="0"/>
              <a:t>Conexión entre </a:t>
            </a:r>
            <a:r>
              <a:rPr lang="es-EC" sz="3600" b="1" dirty="0" err="1"/>
              <a:t>arduino</a:t>
            </a:r>
            <a:r>
              <a:rPr lang="es-EC" sz="3600" b="1" dirty="0"/>
              <a:t> e </a:t>
            </a:r>
            <a:r>
              <a:rPr lang="es-EC" sz="3600" b="1" dirty="0" smtClean="0"/>
              <a:t>interfaz desarrollada en gambas</a:t>
            </a:r>
            <a:r>
              <a:rPr lang="es-EC" sz="3600" b="1" dirty="0"/>
              <a:t>.</a:t>
            </a:r>
            <a:endParaRPr lang="es-EC" sz="2000" b="1" dirty="0"/>
          </a:p>
        </p:txBody>
      </p:sp>
      <p:sp>
        <p:nvSpPr>
          <p:cNvPr id="3" name="Rectángulo 2"/>
          <p:cNvSpPr/>
          <p:nvPr/>
        </p:nvSpPr>
        <p:spPr>
          <a:xfrm>
            <a:off x="1353709" y="1518126"/>
            <a:ext cx="9741921" cy="1015663"/>
          </a:xfrm>
          <a:prstGeom prst="rect">
            <a:avLst/>
          </a:prstGeom>
        </p:spPr>
        <p:txBody>
          <a:bodyPr wrap="square">
            <a:spAutoFit/>
          </a:bodyPr>
          <a:lstStyle/>
          <a:p>
            <a:endParaRPr lang="es-EC" sz="2000" dirty="0" smtClean="0"/>
          </a:p>
          <a:p>
            <a:pPr algn="just"/>
            <a:endParaRPr lang="es-EC" sz="2000" dirty="0"/>
          </a:p>
          <a:p>
            <a:endParaRPr lang="es-EC" sz="2000" dirty="0" smtClean="0"/>
          </a:p>
        </p:txBody>
      </p:sp>
      <p:pic>
        <p:nvPicPr>
          <p:cNvPr id="4" name="Imagen 3"/>
          <p:cNvPicPr>
            <a:picLocks noChangeAspect="1"/>
          </p:cNvPicPr>
          <p:nvPr/>
        </p:nvPicPr>
        <p:blipFill>
          <a:blip r:embed="rId2"/>
          <a:stretch>
            <a:fillRect/>
          </a:stretch>
        </p:blipFill>
        <p:spPr>
          <a:xfrm>
            <a:off x="3194212" y="1719940"/>
            <a:ext cx="5994389" cy="1828477"/>
          </a:xfrm>
          <a:prstGeom prst="rect">
            <a:avLst/>
          </a:prstGeom>
        </p:spPr>
      </p:pic>
      <p:pic>
        <p:nvPicPr>
          <p:cNvPr id="5" name="Imagen 4"/>
          <p:cNvPicPr>
            <a:picLocks noChangeAspect="1"/>
          </p:cNvPicPr>
          <p:nvPr/>
        </p:nvPicPr>
        <p:blipFill>
          <a:blip r:embed="rId3"/>
          <a:stretch>
            <a:fillRect/>
          </a:stretch>
        </p:blipFill>
        <p:spPr>
          <a:xfrm>
            <a:off x="3147101" y="3657600"/>
            <a:ext cx="6108024" cy="2487705"/>
          </a:xfrm>
          <a:prstGeom prst="rect">
            <a:avLst/>
          </a:prstGeom>
        </p:spPr>
      </p:pic>
    </p:spTree>
    <p:extLst>
      <p:ext uri="{BB962C8B-B14F-4D97-AF65-F5344CB8AC3E}">
        <p14:creationId xmlns:p14="http://schemas.microsoft.com/office/powerpoint/2010/main" val="3472162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Pantalla de </a:t>
            </a:r>
            <a:r>
              <a:rPr lang="es-EC" sz="3600" b="1" dirty="0" smtClean="0"/>
              <a:t>inicio.</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dirty="0"/>
          </a:p>
          <a:p>
            <a:endParaRPr lang="es-EC" sz="2000" dirty="0" smtClean="0"/>
          </a:p>
        </p:txBody>
      </p:sp>
      <p:pic>
        <p:nvPicPr>
          <p:cNvPr id="6" name="Imagen 5"/>
          <p:cNvPicPr>
            <a:picLocks noChangeAspect="1"/>
          </p:cNvPicPr>
          <p:nvPr/>
        </p:nvPicPr>
        <p:blipFill>
          <a:blip r:embed="rId2"/>
          <a:stretch>
            <a:fillRect/>
          </a:stretch>
        </p:blipFill>
        <p:spPr>
          <a:xfrm>
            <a:off x="3224212" y="1481137"/>
            <a:ext cx="6633466" cy="4499316"/>
          </a:xfrm>
          <a:prstGeom prst="rect">
            <a:avLst/>
          </a:prstGeom>
        </p:spPr>
      </p:pic>
    </p:spTree>
    <p:extLst>
      <p:ext uri="{BB962C8B-B14F-4D97-AF65-F5344CB8AC3E}">
        <p14:creationId xmlns:p14="http://schemas.microsoft.com/office/powerpoint/2010/main" val="14632666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Contraseña y usuario.</a:t>
            </a: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dirty="0"/>
          </a:p>
          <a:p>
            <a:endParaRPr lang="es-EC" sz="2000" dirty="0" smtClean="0"/>
          </a:p>
        </p:txBody>
      </p:sp>
      <p:pic>
        <p:nvPicPr>
          <p:cNvPr id="4" name="Imagen 3"/>
          <p:cNvPicPr>
            <a:picLocks noChangeAspect="1"/>
          </p:cNvPicPr>
          <p:nvPr/>
        </p:nvPicPr>
        <p:blipFill rotWithShape="1">
          <a:blip r:embed="rId2"/>
          <a:srcRect l="2120" b="891"/>
          <a:stretch/>
        </p:blipFill>
        <p:spPr>
          <a:xfrm>
            <a:off x="4267200" y="1023937"/>
            <a:ext cx="3738562" cy="4767263"/>
          </a:xfrm>
          <a:prstGeom prst="rect">
            <a:avLst/>
          </a:prstGeom>
        </p:spPr>
      </p:pic>
    </p:spTree>
    <p:extLst>
      <p:ext uri="{BB962C8B-B14F-4D97-AF65-F5344CB8AC3E}">
        <p14:creationId xmlns:p14="http://schemas.microsoft.com/office/powerpoint/2010/main" val="12474254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solidFill>
            <a:schemeClr val="bg1"/>
          </a:solidFill>
          <a:ln>
            <a:noFill/>
          </a:ln>
        </p:spPr>
        <p:txBody>
          <a:bodyPr wrap="square" rtlCol="0">
            <a:spAutoFit/>
          </a:bodyPr>
          <a:lstStyle/>
          <a:p>
            <a:r>
              <a:rPr lang="es-EC" sz="3600" b="1" dirty="0"/>
              <a:t>Pantalla </a:t>
            </a:r>
            <a:r>
              <a:rPr lang="es-EC" sz="3600" b="1" dirty="0" smtClean="0"/>
              <a:t>principal.</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dirty="0"/>
          </a:p>
          <a:p>
            <a:endParaRPr lang="es-EC" sz="2000" dirty="0" smtClean="0"/>
          </a:p>
        </p:txBody>
      </p:sp>
      <p:pic>
        <p:nvPicPr>
          <p:cNvPr id="5" name="Imagen 4"/>
          <p:cNvPicPr>
            <a:picLocks noChangeAspect="1"/>
          </p:cNvPicPr>
          <p:nvPr/>
        </p:nvPicPr>
        <p:blipFill rotWithShape="1">
          <a:blip r:embed="rId2"/>
          <a:srcRect l="29108" r="957" b="2867"/>
          <a:stretch/>
        </p:blipFill>
        <p:spPr>
          <a:xfrm>
            <a:off x="2923875" y="1134609"/>
            <a:ext cx="6933803" cy="5208134"/>
          </a:xfrm>
          <a:prstGeom prst="rect">
            <a:avLst/>
          </a:prstGeom>
        </p:spPr>
      </p:pic>
    </p:spTree>
    <p:extLst>
      <p:ext uri="{BB962C8B-B14F-4D97-AF65-F5344CB8AC3E}">
        <p14:creationId xmlns:p14="http://schemas.microsoft.com/office/powerpoint/2010/main" val="2698516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solidFill>
            <a:schemeClr val="bg1"/>
          </a:solidFill>
        </p:spPr>
        <p:txBody>
          <a:bodyPr wrap="square" rtlCol="0">
            <a:spAutoFit/>
          </a:bodyPr>
          <a:lstStyle/>
          <a:p>
            <a:r>
              <a:rPr lang="es-EC" sz="3600" b="1" dirty="0"/>
              <a:t>Selección del tipo de rotor.</a:t>
            </a:r>
          </a:p>
        </p:txBody>
      </p:sp>
      <p:sp>
        <p:nvSpPr>
          <p:cNvPr id="3" name="Rectángulo 2"/>
          <p:cNvSpPr/>
          <p:nvPr/>
        </p:nvSpPr>
        <p:spPr>
          <a:xfrm>
            <a:off x="1353709" y="1518126"/>
            <a:ext cx="9741921" cy="707886"/>
          </a:xfrm>
          <a:prstGeom prst="rect">
            <a:avLst/>
          </a:prstGeom>
        </p:spPr>
        <p:txBody>
          <a:bodyPr wrap="square">
            <a:spAutoFit/>
          </a:bodyPr>
          <a:lstStyle/>
          <a:p>
            <a:endParaRPr lang="es-EC" sz="2000" dirty="0"/>
          </a:p>
          <a:p>
            <a:endParaRPr lang="es-EC" sz="2000" dirty="0" smtClean="0"/>
          </a:p>
        </p:txBody>
      </p:sp>
      <p:pic>
        <p:nvPicPr>
          <p:cNvPr id="6" name="Imagen 5"/>
          <p:cNvPicPr>
            <a:picLocks noChangeAspect="1"/>
          </p:cNvPicPr>
          <p:nvPr/>
        </p:nvPicPr>
        <p:blipFill rotWithShape="1">
          <a:blip r:embed="rId2"/>
          <a:srcRect l="46952" t="8838" r="1266" b="22074"/>
          <a:stretch/>
        </p:blipFill>
        <p:spPr>
          <a:xfrm>
            <a:off x="3290252" y="1518126"/>
            <a:ext cx="6384671" cy="4606903"/>
          </a:xfrm>
          <a:prstGeom prst="rect">
            <a:avLst/>
          </a:prstGeom>
        </p:spPr>
      </p:pic>
    </p:spTree>
    <p:extLst>
      <p:ext uri="{BB962C8B-B14F-4D97-AF65-F5344CB8AC3E}">
        <p14:creationId xmlns:p14="http://schemas.microsoft.com/office/powerpoint/2010/main" val="40738597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solidFill>
            <a:schemeClr val="bg1"/>
          </a:solidFill>
        </p:spPr>
        <p:txBody>
          <a:bodyPr wrap="square" rtlCol="0">
            <a:spAutoFit/>
          </a:bodyPr>
          <a:lstStyle/>
          <a:p>
            <a:r>
              <a:rPr lang="es-EC" sz="3600" b="1" dirty="0"/>
              <a:t>Datos de rotor.</a:t>
            </a: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dirty="0"/>
          </a:p>
          <a:p>
            <a:endParaRPr lang="es-EC" sz="2000" dirty="0" smtClean="0"/>
          </a:p>
        </p:txBody>
      </p:sp>
      <p:pic>
        <p:nvPicPr>
          <p:cNvPr id="5" name="Imagen 4"/>
          <p:cNvPicPr>
            <a:picLocks noChangeAspect="1"/>
          </p:cNvPicPr>
          <p:nvPr/>
        </p:nvPicPr>
        <p:blipFill rotWithShape="1">
          <a:blip r:embed="rId2"/>
          <a:srcRect l="1604"/>
          <a:stretch/>
        </p:blipFill>
        <p:spPr>
          <a:xfrm>
            <a:off x="2612570" y="1384980"/>
            <a:ext cx="7556871" cy="4333649"/>
          </a:xfrm>
          <a:prstGeom prst="rect">
            <a:avLst/>
          </a:prstGeom>
        </p:spPr>
      </p:pic>
    </p:spTree>
    <p:extLst>
      <p:ext uri="{BB962C8B-B14F-4D97-AF65-F5344CB8AC3E}">
        <p14:creationId xmlns:p14="http://schemas.microsoft.com/office/powerpoint/2010/main" val="21780399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solidFill>
            <a:schemeClr val="bg1"/>
          </a:solidFill>
        </p:spPr>
        <p:txBody>
          <a:bodyPr wrap="square" rtlCol="0">
            <a:spAutoFit/>
          </a:bodyPr>
          <a:lstStyle/>
          <a:p>
            <a:r>
              <a:rPr lang="es-EC" sz="3600" b="1" dirty="0"/>
              <a:t>Pantalla de balanceo.</a:t>
            </a: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dirty="0"/>
          </a:p>
          <a:p>
            <a:endParaRPr lang="es-EC" sz="2000" dirty="0" smtClean="0"/>
          </a:p>
        </p:txBody>
      </p:sp>
      <p:pic>
        <p:nvPicPr>
          <p:cNvPr id="6" name="Imagen 5"/>
          <p:cNvPicPr>
            <a:picLocks noChangeAspect="1"/>
          </p:cNvPicPr>
          <p:nvPr/>
        </p:nvPicPr>
        <p:blipFill>
          <a:blip r:embed="rId2"/>
          <a:stretch>
            <a:fillRect/>
          </a:stretch>
        </p:blipFill>
        <p:spPr>
          <a:xfrm>
            <a:off x="2772229" y="903978"/>
            <a:ext cx="7626752" cy="5653204"/>
          </a:xfrm>
          <a:prstGeom prst="rect">
            <a:avLst/>
          </a:prstGeom>
        </p:spPr>
      </p:pic>
    </p:spTree>
    <p:extLst>
      <p:ext uri="{BB962C8B-B14F-4D97-AF65-F5344CB8AC3E}">
        <p14:creationId xmlns:p14="http://schemas.microsoft.com/office/powerpoint/2010/main" val="1151068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solidFill>
            <a:schemeClr val="bg1"/>
          </a:solidFill>
        </p:spPr>
        <p:txBody>
          <a:bodyPr wrap="square" rtlCol="0">
            <a:spAutoFit/>
          </a:bodyPr>
          <a:lstStyle/>
          <a:p>
            <a:r>
              <a:rPr lang="es-EC" sz="3600" b="1" dirty="0"/>
              <a:t>Pantalla de norma ISO </a:t>
            </a:r>
            <a:r>
              <a:rPr lang="es-EC" sz="3600" b="1" dirty="0" smtClean="0"/>
              <a:t>1940.</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dirty="0"/>
          </a:p>
          <a:p>
            <a:endParaRPr lang="es-EC" sz="2000" dirty="0" smtClean="0"/>
          </a:p>
        </p:txBody>
      </p:sp>
      <p:pic>
        <p:nvPicPr>
          <p:cNvPr id="5" name="Imagen 4"/>
          <p:cNvPicPr>
            <a:picLocks noChangeAspect="1"/>
          </p:cNvPicPr>
          <p:nvPr/>
        </p:nvPicPr>
        <p:blipFill>
          <a:blip r:embed="rId2"/>
          <a:stretch>
            <a:fillRect/>
          </a:stretch>
        </p:blipFill>
        <p:spPr>
          <a:xfrm>
            <a:off x="2295569" y="1036183"/>
            <a:ext cx="7858199" cy="5437188"/>
          </a:xfrm>
          <a:prstGeom prst="rect">
            <a:avLst/>
          </a:prstGeom>
        </p:spPr>
      </p:pic>
    </p:spTree>
    <p:extLst>
      <p:ext uri="{BB962C8B-B14F-4D97-AF65-F5344CB8AC3E}">
        <p14:creationId xmlns:p14="http://schemas.microsoft.com/office/powerpoint/2010/main" val="18972382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solidFill>
            <a:schemeClr val="bg1"/>
          </a:solidFill>
        </p:spPr>
        <p:txBody>
          <a:bodyPr wrap="square" rtlCol="0">
            <a:spAutoFit/>
          </a:bodyPr>
          <a:lstStyle/>
          <a:p>
            <a:r>
              <a:rPr lang="es-EC" sz="3600" b="1" dirty="0" smtClean="0"/>
              <a:t>Reporte.</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dirty="0"/>
          </a:p>
          <a:p>
            <a:endParaRPr lang="es-EC" sz="2000" dirty="0" smtClean="0"/>
          </a:p>
        </p:txBody>
      </p:sp>
      <p:pic>
        <p:nvPicPr>
          <p:cNvPr id="5" name="Imagen 4"/>
          <p:cNvPicPr>
            <a:picLocks noChangeAspect="1"/>
          </p:cNvPicPr>
          <p:nvPr/>
        </p:nvPicPr>
        <p:blipFill>
          <a:blip r:embed="rId2"/>
          <a:stretch>
            <a:fillRect/>
          </a:stretch>
        </p:blipFill>
        <p:spPr>
          <a:xfrm>
            <a:off x="3419556" y="580811"/>
            <a:ext cx="5610225" cy="6029325"/>
          </a:xfrm>
          <a:prstGeom prst="rect">
            <a:avLst/>
          </a:prstGeom>
        </p:spPr>
      </p:pic>
    </p:spTree>
    <p:extLst>
      <p:ext uri="{BB962C8B-B14F-4D97-AF65-F5344CB8AC3E}">
        <p14:creationId xmlns:p14="http://schemas.microsoft.com/office/powerpoint/2010/main" val="42518921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solidFill>
            <a:schemeClr val="bg1"/>
          </a:solidFill>
        </p:spPr>
        <p:txBody>
          <a:bodyPr wrap="square" rtlCol="0">
            <a:spAutoFit/>
          </a:bodyPr>
          <a:lstStyle/>
          <a:p>
            <a:r>
              <a:rPr lang="es-EC" sz="3600" b="1" dirty="0"/>
              <a:t>Sensores.</a:t>
            </a: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dirty="0"/>
          </a:p>
          <a:p>
            <a:endParaRPr lang="es-EC" sz="2000" dirty="0" smtClean="0"/>
          </a:p>
        </p:txBody>
      </p:sp>
      <p:pic>
        <p:nvPicPr>
          <p:cNvPr id="4" name="Imagen 3"/>
          <p:cNvPicPr>
            <a:picLocks noChangeAspect="1"/>
          </p:cNvPicPr>
          <p:nvPr/>
        </p:nvPicPr>
        <p:blipFill>
          <a:blip r:embed="rId2"/>
          <a:stretch>
            <a:fillRect/>
          </a:stretch>
        </p:blipFill>
        <p:spPr>
          <a:xfrm>
            <a:off x="3429226" y="1022122"/>
            <a:ext cx="6288136" cy="5465764"/>
          </a:xfrm>
          <a:prstGeom prst="rect">
            <a:avLst/>
          </a:prstGeom>
        </p:spPr>
      </p:pic>
    </p:spTree>
    <p:extLst>
      <p:ext uri="{BB962C8B-B14F-4D97-AF65-F5344CB8AC3E}">
        <p14:creationId xmlns:p14="http://schemas.microsoft.com/office/powerpoint/2010/main" val="1090549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70346"/>
            <a:ext cx="669846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Par</a:t>
            </a:r>
            <a:endParaRPr lang="es-EC" sz="3600" b="1" dirty="0">
              <a:latin typeface="Times New Roman" panose="02020603050405020304" pitchFamily="18" charset="0"/>
              <a:cs typeface="Times New Roman" panose="02020603050405020304" pitchFamily="18" charset="0"/>
            </a:endParaRPr>
          </a:p>
        </p:txBody>
      </p:sp>
      <p:sp>
        <p:nvSpPr>
          <p:cNvPr id="4" name="AutoShape 2" descr="Résultat de recherche d'images pour &quot;biologia&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6" name="CuadroTexto 15"/>
          <p:cNvSpPr txBox="1"/>
          <p:nvPr/>
        </p:nvSpPr>
        <p:spPr>
          <a:xfrm>
            <a:off x="1513851" y="1011082"/>
            <a:ext cx="9412057" cy="1877437"/>
          </a:xfrm>
          <a:prstGeom prst="rect">
            <a:avLst/>
          </a:prstGeom>
          <a:noFill/>
        </p:spPr>
        <p:txBody>
          <a:bodyPr wrap="square" rtlCol="0">
            <a:spAutoFit/>
          </a:bodyPr>
          <a:lstStyle/>
          <a:p>
            <a:pPr marL="457200" indent="-457200">
              <a:buFont typeface="Arial" panose="020B0604020202020204" pitchFamily="34" charset="0"/>
              <a:buChar char="•"/>
            </a:pPr>
            <a:r>
              <a:rPr lang="es-EC" sz="2800" dirty="0" smtClean="0"/>
              <a:t>Eje de inercia principal cruza el eje de rotación en el centro de gravedad del rotor.</a:t>
            </a:r>
          </a:p>
          <a:p>
            <a:pPr marL="457200" indent="-457200">
              <a:buFont typeface="Arial" panose="020B0604020202020204" pitchFamily="34" charset="0"/>
              <a:buChar char="•"/>
            </a:pPr>
            <a:r>
              <a:rPr lang="es-EC" sz="2800" dirty="0" smtClean="0"/>
              <a:t>Amplitudes iguales </a:t>
            </a:r>
            <a:r>
              <a:rPr lang="es-EC" sz="2800" dirty="0"/>
              <a:t>y fases </a:t>
            </a:r>
            <a:r>
              <a:rPr lang="es-EC" sz="2800" dirty="0" smtClean="0"/>
              <a:t>diferentes por 180 grados.</a:t>
            </a:r>
            <a:endParaRPr lang="es-EC" sz="2800" dirty="0"/>
          </a:p>
          <a:p>
            <a:pPr marL="457200" indent="-457200">
              <a:buFont typeface="Arial" panose="020B0604020202020204" pitchFamily="34" charset="0"/>
              <a:buChar char="•"/>
            </a:pPr>
            <a:endParaRPr lang="es-EC" sz="3200" dirty="0"/>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b="12563"/>
          <a:stretch/>
        </p:blipFill>
        <p:spPr>
          <a:xfrm>
            <a:off x="2874746" y="2939188"/>
            <a:ext cx="6333333" cy="3147716"/>
          </a:xfrm>
          <a:prstGeom prst="rect">
            <a:avLst/>
          </a:prstGeom>
        </p:spPr>
      </p:pic>
    </p:spTree>
    <p:extLst>
      <p:ext uri="{BB962C8B-B14F-4D97-AF65-F5344CB8AC3E}">
        <p14:creationId xmlns:p14="http://schemas.microsoft.com/office/powerpoint/2010/main" val="68137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66686" y="2979264"/>
            <a:ext cx="8898341" cy="1569660"/>
          </a:xfrm>
          <a:prstGeom prst="rect">
            <a:avLst/>
          </a:prstGeom>
          <a:noFill/>
        </p:spPr>
        <p:txBody>
          <a:bodyPr wrap="square" rtlCol="0">
            <a:spAutoFit/>
          </a:bodyPr>
          <a:lstStyle/>
          <a:p>
            <a:pPr algn="ctr"/>
            <a:r>
              <a:rPr lang="en-US" sz="9600" dirty="0" smtClean="0"/>
              <a:t>CAPITULO VII</a:t>
            </a:r>
            <a:endParaRPr lang="en-US" sz="9600" dirty="0"/>
          </a:p>
        </p:txBody>
      </p:sp>
      <p:sp>
        <p:nvSpPr>
          <p:cNvPr id="3" name="Rectángulo 2"/>
          <p:cNvSpPr/>
          <p:nvPr/>
        </p:nvSpPr>
        <p:spPr>
          <a:xfrm>
            <a:off x="2076399" y="4686332"/>
            <a:ext cx="8678914" cy="584775"/>
          </a:xfrm>
          <a:prstGeom prst="rect">
            <a:avLst/>
          </a:prstGeom>
        </p:spPr>
        <p:txBody>
          <a:bodyPr wrap="none">
            <a:spAutoFit/>
          </a:bodyPr>
          <a:lstStyle/>
          <a:p>
            <a:pPr algn="ctr"/>
            <a:r>
              <a:rPr lang="es-EC" sz="3200" b="1" dirty="0">
                <a:latin typeface="Times New Roman" panose="02020603050405020304" pitchFamily="18" charset="0"/>
                <a:cs typeface="Times New Roman" panose="02020603050405020304" pitchFamily="18" charset="0"/>
              </a:rPr>
              <a:t>RESULTADOS DE ENSAYOS DE BALANCEO</a:t>
            </a:r>
          </a:p>
        </p:txBody>
      </p:sp>
    </p:spTree>
    <p:extLst>
      <p:ext uri="{BB962C8B-B14F-4D97-AF65-F5344CB8AC3E}">
        <p14:creationId xmlns:p14="http://schemas.microsoft.com/office/powerpoint/2010/main" val="858600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09" y="366731"/>
            <a:ext cx="10674167"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Rotor</a:t>
            </a:r>
            <a:endParaRPr lang="es-EC" sz="3600"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3869013" y="1447380"/>
            <a:ext cx="4731128" cy="5067657"/>
          </a:xfrm>
          <a:prstGeom prst="rect">
            <a:avLst/>
          </a:prstGeom>
        </p:spPr>
      </p:pic>
    </p:spTree>
    <p:extLst>
      <p:ext uri="{BB962C8B-B14F-4D97-AF65-F5344CB8AC3E}">
        <p14:creationId xmlns:p14="http://schemas.microsoft.com/office/powerpoint/2010/main" val="37221391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Cálculo de masa de prueba</a:t>
            </a:r>
            <a:endParaRPr lang="es-EC" sz="36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3935854" y="1825006"/>
            <a:ext cx="3961301" cy="3846242"/>
          </a:xfrm>
          <a:prstGeom prst="rect">
            <a:avLst/>
          </a:prstGeom>
        </p:spPr>
      </p:pic>
    </p:spTree>
    <p:extLst>
      <p:ext uri="{BB962C8B-B14F-4D97-AF65-F5344CB8AC3E}">
        <p14:creationId xmlns:p14="http://schemas.microsoft.com/office/powerpoint/2010/main" val="2465973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293121" y="1088730"/>
            <a:ext cx="8194012" cy="5040608"/>
          </a:xfrm>
          <a:prstGeom prst="rect">
            <a:avLst/>
          </a:prstGeom>
        </p:spPr>
      </p:pic>
      <p:sp>
        <p:nvSpPr>
          <p:cNvPr id="3" name="CuadroTexto 2"/>
          <p:cNvSpPr txBox="1"/>
          <p:nvPr/>
        </p:nvSpPr>
        <p:spPr>
          <a:xfrm>
            <a:off x="1353710" y="257646"/>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Datos del rotor</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26522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317" t="8993" r="2113" b="10111"/>
          <a:stretch/>
        </p:blipFill>
        <p:spPr>
          <a:xfrm>
            <a:off x="1971676" y="1071560"/>
            <a:ext cx="8401050" cy="5220737"/>
          </a:xfrm>
          <a:prstGeom prst="rect">
            <a:avLst/>
          </a:prstGeom>
        </p:spPr>
      </p:pic>
      <p:sp>
        <p:nvSpPr>
          <p:cNvPr id="3" name="CuadroTexto 2"/>
          <p:cNvSpPr txBox="1"/>
          <p:nvPr/>
        </p:nvSpPr>
        <p:spPr>
          <a:xfrm>
            <a:off x="1353710" y="257646"/>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Datos obtenidos iteración 1</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4886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3881" t="7485" r="1865" b="25117"/>
          <a:stretch/>
        </p:blipFill>
        <p:spPr>
          <a:xfrm>
            <a:off x="2093988" y="1114424"/>
            <a:ext cx="8290933" cy="5307455"/>
          </a:xfrm>
          <a:prstGeom prst="rect">
            <a:avLst/>
          </a:prstGeom>
        </p:spPr>
      </p:pic>
      <p:sp>
        <p:nvSpPr>
          <p:cNvPr id="3" name="CuadroTexto 2"/>
          <p:cNvSpPr txBox="1"/>
          <p:nvPr/>
        </p:nvSpPr>
        <p:spPr>
          <a:xfrm>
            <a:off x="1353710" y="257646"/>
            <a:ext cx="9771490" cy="646331"/>
          </a:xfrm>
          <a:prstGeom prst="rect">
            <a:avLst/>
          </a:prstGeom>
          <a:solidFill>
            <a:schemeClr val="bg1"/>
          </a:solid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Datos norma iteración 1</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91774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652" t="8646" r="1354" b="11821"/>
          <a:stretch/>
        </p:blipFill>
        <p:spPr>
          <a:xfrm>
            <a:off x="1824617" y="903977"/>
            <a:ext cx="8829676" cy="5462851"/>
          </a:xfrm>
          <a:prstGeom prst="rect">
            <a:avLst/>
          </a:prstGeom>
        </p:spPr>
      </p:pic>
      <p:sp>
        <p:nvSpPr>
          <p:cNvPr id="3" name="CuadroTexto 2"/>
          <p:cNvSpPr txBox="1"/>
          <p:nvPr/>
        </p:nvSpPr>
        <p:spPr>
          <a:xfrm>
            <a:off x="1353710" y="257646"/>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Datos obtenidos iteración 2</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4206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700" t="6923" r="2138" b="23313"/>
          <a:stretch/>
        </p:blipFill>
        <p:spPr>
          <a:xfrm>
            <a:off x="2241727" y="903977"/>
            <a:ext cx="7995456" cy="5437652"/>
          </a:xfrm>
          <a:prstGeom prst="rect">
            <a:avLst/>
          </a:prstGeom>
        </p:spPr>
      </p:pic>
      <p:sp>
        <p:nvSpPr>
          <p:cNvPr id="3" name="CuadroTexto 2"/>
          <p:cNvSpPr txBox="1"/>
          <p:nvPr/>
        </p:nvSpPr>
        <p:spPr>
          <a:xfrm>
            <a:off x="1353710" y="257646"/>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Datos norma iteración 2</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2577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901" t="8582" b="11805"/>
          <a:stretch/>
        </p:blipFill>
        <p:spPr>
          <a:xfrm>
            <a:off x="1896722" y="903977"/>
            <a:ext cx="8685465" cy="5382215"/>
          </a:xfrm>
          <a:prstGeom prst="rect">
            <a:avLst/>
          </a:prstGeom>
        </p:spPr>
      </p:pic>
      <p:sp>
        <p:nvSpPr>
          <p:cNvPr id="3" name="CuadroTexto 2"/>
          <p:cNvSpPr txBox="1"/>
          <p:nvPr/>
        </p:nvSpPr>
        <p:spPr>
          <a:xfrm>
            <a:off x="1353710" y="257646"/>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Datos obtenidos iteración 3</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3204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3279" t="7681" r="4747" b="26713"/>
          <a:stretch/>
        </p:blipFill>
        <p:spPr>
          <a:xfrm>
            <a:off x="2172102" y="903977"/>
            <a:ext cx="8134706" cy="5307197"/>
          </a:xfrm>
          <a:prstGeom prst="rect">
            <a:avLst/>
          </a:prstGeom>
        </p:spPr>
      </p:pic>
      <p:sp>
        <p:nvSpPr>
          <p:cNvPr id="3" name="CuadroTexto 2"/>
          <p:cNvSpPr txBox="1"/>
          <p:nvPr/>
        </p:nvSpPr>
        <p:spPr>
          <a:xfrm>
            <a:off x="1353710" y="257646"/>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Datos norma iteración 3</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752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669846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Cuasi-Estático</a:t>
            </a:r>
            <a:endParaRPr lang="es-EC" sz="3600"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b="12321"/>
          <a:stretch/>
        </p:blipFill>
        <p:spPr>
          <a:xfrm>
            <a:off x="2929333" y="3012324"/>
            <a:ext cx="6333333" cy="3156464"/>
          </a:xfrm>
          <a:prstGeom prst="rect">
            <a:avLst/>
          </a:prstGeom>
        </p:spPr>
      </p:pic>
      <p:sp>
        <p:nvSpPr>
          <p:cNvPr id="14" name="CuadroTexto 13"/>
          <p:cNvSpPr txBox="1"/>
          <p:nvPr/>
        </p:nvSpPr>
        <p:spPr>
          <a:xfrm>
            <a:off x="1513851" y="1011082"/>
            <a:ext cx="9669964" cy="1877437"/>
          </a:xfrm>
          <a:prstGeom prst="rect">
            <a:avLst/>
          </a:prstGeom>
          <a:noFill/>
        </p:spPr>
        <p:txBody>
          <a:bodyPr wrap="square" rtlCol="0">
            <a:spAutoFit/>
          </a:bodyPr>
          <a:lstStyle/>
          <a:p>
            <a:pPr marL="457200" indent="-457200">
              <a:buFont typeface="Arial" panose="020B0604020202020204" pitchFamily="34" charset="0"/>
              <a:buChar char="•"/>
            </a:pPr>
            <a:r>
              <a:rPr lang="es-EC" sz="2800" dirty="0" smtClean="0"/>
              <a:t>Eje de inercia principal cruza el eje de rotación pero no en el centro de gravedad del rotor.</a:t>
            </a:r>
          </a:p>
          <a:p>
            <a:pPr marL="457200" indent="-457200">
              <a:buFont typeface="Arial" panose="020B0604020202020204" pitchFamily="34" charset="0"/>
              <a:buChar char="•"/>
            </a:pPr>
            <a:r>
              <a:rPr lang="es-EC" sz="2800" dirty="0" smtClean="0"/>
              <a:t>Amplitudes distintas </a:t>
            </a:r>
            <a:r>
              <a:rPr lang="es-EC" sz="2800" dirty="0"/>
              <a:t>y fases </a:t>
            </a:r>
            <a:r>
              <a:rPr lang="es-EC" sz="2800" dirty="0" smtClean="0"/>
              <a:t>diferentes por 180 grados.</a:t>
            </a:r>
            <a:endParaRPr lang="es-EC" sz="2800" dirty="0"/>
          </a:p>
          <a:p>
            <a:pPr marL="457200" indent="-457200">
              <a:buFont typeface="Arial" panose="020B0604020202020204" pitchFamily="34" charset="0"/>
              <a:buChar char="•"/>
            </a:pPr>
            <a:endParaRPr lang="es-EC" sz="3200" dirty="0"/>
          </a:p>
        </p:txBody>
      </p:sp>
    </p:spTree>
    <p:extLst>
      <p:ext uri="{BB962C8B-B14F-4D97-AF65-F5344CB8AC3E}">
        <p14:creationId xmlns:p14="http://schemas.microsoft.com/office/powerpoint/2010/main" val="5865178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320765" y="1715177"/>
            <a:ext cx="5837379" cy="3682360"/>
          </a:xfrm>
          <a:prstGeom prst="rect">
            <a:avLst/>
          </a:prstGeom>
        </p:spPr>
      </p:pic>
      <p:sp>
        <p:nvSpPr>
          <p:cNvPr id="3" name="CuadroTexto 2"/>
          <p:cNvSpPr txBox="1"/>
          <p:nvPr/>
        </p:nvSpPr>
        <p:spPr>
          <a:xfrm>
            <a:off x="1353710" y="421420"/>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Variación amplitud de la señal de vibración</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1025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353710" y="257646"/>
            <a:ext cx="9771490" cy="646331"/>
          </a:xfrm>
          <a:prstGeom prst="rect">
            <a:avLst/>
          </a:prstGeom>
          <a:solidFill>
            <a:schemeClr val="bg1"/>
          </a:solid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Histogramas de ensayos</a:t>
            </a:r>
            <a:endParaRPr lang="es-EC" sz="36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957921" y="2055835"/>
            <a:ext cx="5435472" cy="3280439"/>
          </a:xfrm>
          <a:prstGeom prst="rect">
            <a:avLst/>
          </a:prstGeom>
        </p:spPr>
      </p:pic>
      <p:pic>
        <p:nvPicPr>
          <p:cNvPr id="8" name="Imagen 7"/>
          <p:cNvPicPr>
            <a:picLocks noChangeAspect="1"/>
          </p:cNvPicPr>
          <p:nvPr/>
        </p:nvPicPr>
        <p:blipFill>
          <a:blip r:embed="rId3"/>
          <a:stretch>
            <a:fillRect/>
          </a:stretch>
        </p:blipFill>
        <p:spPr>
          <a:xfrm>
            <a:off x="6338801" y="2001480"/>
            <a:ext cx="5619842" cy="3362089"/>
          </a:xfrm>
          <a:prstGeom prst="rect">
            <a:avLst/>
          </a:prstGeom>
        </p:spPr>
      </p:pic>
    </p:spTree>
    <p:extLst>
      <p:ext uri="{BB962C8B-B14F-4D97-AF65-F5344CB8AC3E}">
        <p14:creationId xmlns:p14="http://schemas.microsoft.com/office/powerpoint/2010/main" val="815053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71887" y="1979352"/>
            <a:ext cx="5173699" cy="3056671"/>
          </a:xfrm>
          <a:prstGeom prst="rect">
            <a:avLst/>
          </a:prstGeom>
        </p:spPr>
      </p:pic>
      <p:pic>
        <p:nvPicPr>
          <p:cNvPr id="6" name="Imagen 5"/>
          <p:cNvPicPr>
            <a:picLocks noChangeAspect="1"/>
          </p:cNvPicPr>
          <p:nvPr/>
        </p:nvPicPr>
        <p:blipFill>
          <a:blip r:embed="rId3"/>
          <a:stretch>
            <a:fillRect/>
          </a:stretch>
        </p:blipFill>
        <p:spPr>
          <a:xfrm>
            <a:off x="6211651" y="1911114"/>
            <a:ext cx="5360761" cy="3193149"/>
          </a:xfrm>
          <a:prstGeom prst="rect">
            <a:avLst/>
          </a:prstGeom>
        </p:spPr>
      </p:pic>
      <p:sp>
        <p:nvSpPr>
          <p:cNvPr id="7" name="CuadroTexto 6"/>
          <p:cNvSpPr txBox="1"/>
          <p:nvPr/>
        </p:nvSpPr>
        <p:spPr>
          <a:xfrm>
            <a:off x="1353710" y="257646"/>
            <a:ext cx="9771490" cy="646331"/>
          </a:xfrm>
          <a:prstGeom prst="rect">
            <a:avLst/>
          </a:prstGeom>
          <a:solidFill>
            <a:schemeClr val="bg1"/>
          </a:solid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Histogramas de ensayos</a:t>
            </a:r>
            <a:endParaRPr lang="es-EC"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990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53710" y="257646"/>
            <a:ext cx="9771490" cy="646331"/>
          </a:xfrm>
          <a:prstGeom prst="rect">
            <a:avLst/>
          </a:prstGeom>
          <a:solidFill>
            <a:schemeClr val="bg1"/>
          </a:solid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Histogramas de ensayos</a:t>
            </a:r>
            <a:endParaRPr lang="es-EC" sz="36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985221" y="1919357"/>
            <a:ext cx="5156272" cy="3071345"/>
          </a:xfrm>
          <a:prstGeom prst="rect">
            <a:avLst/>
          </a:prstGeom>
        </p:spPr>
      </p:pic>
      <p:pic>
        <p:nvPicPr>
          <p:cNvPr id="6" name="Imagen 5"/>
          <p:cNvPicPr>
            <a:picLocks noChangeAspect="1"/>
          </p:cNvPicPr>
          <p:nvPr/>
        </p:nvPicPr>
        <p:blipFill>
          <a:blip r:embed="rId3"/>
          <a:stretch>
            <a:fillRect/>
          </a:stretch>
        </p:blipFill>
        <p:spPr>
          <a:xfrm>
            <a:off x="6239455" y="1810687"/>
            <a:ext cx="5285096" cy="3180015"/>
          </a:xfrm>
          <a:prstGeom prst="rect">
            <a:avLst/>
          </a:prstGeom>
        </p:spPr>
      </p:pic>
    </p:spTree>
    <p:extLst>
      <p:ext uri="{BB962C8B-B14F-4D97-AF65-F5344CB8AC3E}">
        <p14:creationId xmlns:p14="http://schemas.microsoft.com/office/powerpoint/2010/main" val="38027291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b="22124"/>
          <a:stretch/>
        </p:blipFill>
        <p:spPr>
          <a:xfrm>
            <a:off x="1353710" y="2473470"/>
            <a:ext cx="4661132" cy="1934757"/>
          </a:xfrm>
          <a:prstGeom prst="rect">
            <a:avLst/>
          </a:prstGeom>
        </p:spPr>
      </p:pic>
      <p:sp>
        <p:nvSpPr>
          <p:cNvPr id="3" name="CuadroTexto 2"/>
          <p:cNvSpPr txBox="1"/>
          <p:nvPr/>
        </p:nvSpPr>
        <p:spPr>
          <a:xfrm>
            <a:off x="1353710" y="257646"/>
            <a:ext cx="9771490" cy="646331"/>
          </a:xfrm>
          <a:prstGeom prst="rect">
            <a:avLst/>
          </a:prstGeom>
          <a:noFill/>
        </p:spPr>
        <p:txBody>
          <a:bodyPr wrap="square" rtlCol="0">
            <a:spAutoFit/>
          </a:bodyPr>
          <a:lstStyle/>
          <a:p>
            <a:r>
              <a:rPr lang="es-EC" sz="3600" dirty="0" smtClean="0">
                <a:latin typeface="Times New Roman" panose="02020603050405020304" pitchFamily="18" charset="0"/>
                <a:cs typeface="Times New Roman" panose="02020603050405020304" pitchFamily="18" charset="0"/>
              </a:rPr>
              <a:t>Error obtenido</a:t>
            </a:r>
            <a:endParaRPr lang="es-EC" sz="3600" dirty="0">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457558259"/>
              </p:ext>
            </p:extLst>
          </p:nvPr>
        </p:nvGraphicFramePr>
        <p:xfrm>
          <a:off x="4625616" y="1054102"/>
          <a:ext cx="7999104" cy="5101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88785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Conclusiones</a:t>
            </a:r>
            <a:endParaRPr lang="es-EC" sz="36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1353710" y="1161282"/>
            <a:ext cx="9673681" cy="5016758"/>
          </a:xfrm>
          <a:prstGeom prst="rect">
            <a:avLst/>
          </a:prstGeom>
        </p:spPr>
        <p:txBody>
          <a:bodyPr wrap="square">
            <a:spAutoFit/>
          </a:bodyPr>
          <a:lstStyle/>
          <a:p>
            <a:pPr marL="285750" indent="-285750" algn="just">
              <a:buFont typeface="Arial" panose="020B0604020202020204" pitchFamily="34" charset="0"/>
              <a:buChar char="•"/>
            </a:pPr>
            <a:r>
              <a:rPr lang="es-ES" sz="3200" dirty="0"/>
              <a:t>Se desarrolló un programa de balanceo con una interfaz gráfica de usuario (</a:t>
            </a:r>
            <a:r>
              <a:rPr lang="es-ES" sz="3200" dirty="0" smtClean="0"/>
              <a:t>GUI) amigable</a:t>
            </a:r>
            <a:r>
              <a:rPr lang="es-ES" sz="3200" dirty="0"/>
              <a:t>, con capacidad de configurar distintos parámetros, cálculo y </a:t>
            </a:r>
            <a:r>
              <a:rPr lang="es-ES" sz="3200" dirty="0" smtClean="0"/>
              <a:t>visualización de </a:t>
            </a:r>
            <a:r>
              <a:rPr lang="es-ES" sz="3200" dirty="0"/>
              <a:t>diagramas </a:t>
            </a:r>
            <a:r>
              <a:rPr lang="es-ES" sz="3200" dirty="0" err="1"/>
              <a:t>fasoriales</a:t>
            </a:r>
            <a:r>
              <a:rPr lang="es-ES" sz="3200" dirty="0"/>
              <a:t> de desbalanceo para uno y dos planos</a:t>
            </a:r>
            <a:r>
              <a:rPr lang="es-ES" sz="3200" dirty="0" smtClean="0"/>
              <a:t>.</a:t>
            </a:r>
          </a:p>
          <a:p>
            <a:pPr marL="285750" indent="-285750" algn="just">
              <a:buFont typeface="Arial" panose="020B0604020202020204" pitchFamily="34" charset="0"/>
              <a:buChar char="•"/>
            </a:pPr>
            <a:endParaRPr lang="es-EC" sz="3200" dirty="0" smtClean="0"/>
          </a:p>
          <a:p>
            <a:pPr marL="457200" indent="-457200">
              <a:buFont typeface="Arial" panose="020B0604020202020204" pitchFamily="34" charset="0"/>
              <a:buChar char="•"/>
            </a:pPr>
            <a:r>
              <a:rPr lang="es-ES" sz="3200" dirty="0"/>
              <a:t>Se redujo el desbalance en dos planos de un rotor de 42 kg a un valor inferior </a:t>
            </a:r>
            <a:r>
              <a:rPr lang="es-ES" sz="3200" dirty="0" smtClean="0"/>
              <a:t>a 25.5 </a:t>
            </a:r>
            <a:r>
              <a:rPr lang="es-ES" sz="3200" dirty="0"/>
              <a:t>g.mm en ambos planos. El factor limitante para continuar balanceando </a:t>
            </a:r>
            <a:r>
              <a:rPr lang="es-ES" sz="3200" dirty="0" smtClean="0"/>
              <a:t>fue la </a:t>
            </a:r>
            <a:r>
              <a:rPr lang="es-ES" sz="3200" dirty="0"/>
              <a:t>falta masas de prueba menores a un gramo.</a:t>
            </a:r>
            <a:endParaRPr lang="es-EC" sz="3200" dirty="0"/>
          </a:p>
        </p:txBody>
      </p:sp>
    </p:spTree>
    <p:extLst>
      <p:ext uri="{BB962C8B-B14F-4D97-AF65-F5344CB8AC3E}">
        <p14:creationId xmlns:p14="http://schemas.microsoft.com/office/powerpoint/2010/main" val="526612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Conclusiones</a:t>
            </a:r>
            <a:endParaRPr lang="es-EC" sz="36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353709" y="1250987"/>
            <a:ext cx="9305191" cy="4031873"/>
          </a:xfrm>
          <a:prstGeom prst="rect">
            <a:avLst/>
          </a:prstGeom>
        </p:spPr>
        <p:txBody>
          <a:bodyPr wrap="square">
            <a:spAutoFit/>
          </a:bodyPr>
          <a:lstStyle/>
          <a:p>
            <a:pPr marL="457200" indent="-457200">
              <a:buFont typeface="Arial" panose="020B0604020202020204" pitchFamily="34" charset="0"/>
              <a:buChar char="•"/>
            </a:pPr>
            <a:r>
              <a:rPr lang="es-ES" sz="3200" dirty="0"/>
              <a:t>Se demostró que en el proceso de filtrado de la señal analógica de los </a:t>
            </a:r>
            <a:r>
              <a:rPr lang="es-ES" sz="3200" dirty="0" smtClean="0"/>
              <a:t>sensores piezoeléctricos</a:t>
            </a:r>
            <a:r>
              <a:rPr lang="es-ES" sz="3200" dirty="0"/>
              <a:t>, se eliminaron las frecuencias menores a la frecuencia de </a:t>
            </a:r>
            <a:r>
              <a:rPr lang="es-ES" sz="3200" dirty="0" smtClean="0"/>
              <a:t>trabajo del </a:t>
            </a:r>
            <a:r>
              <a:rPr lang="es-ES" sz="3200" dirty="0"/>
              <a:t>rotor, la cual es de 12 </a:t>
            </a:r>
            <a:r>
              <a:rPr lang="es-ES" sz="3200" dirty="0" err="1"/>
              <a:t>hz</a:t>
            </a:r>
            <a:r>
              <a:rPr lang="es-ES" sz="3200" dirty="0"/>
              <a:t>, obteniendo una señal limpia y adecuada </a:t>
            </a:r>
            <a:r>
              <a:rPr lang="es-ES" sz="3200" dirty="0" smtClean="0"/>
              <a:t>para </a:t>
            </a:r>
            <a:r>
              <a:rPr lang="en-US" sz="3200" dirty="0" err="1" smtClean="0"/>
              <a:t>nuestro</a:t>
            </a:r>
            <a:r>
              <a:rPr lang="en-US" sz="3200" dirty="0" smtClean="0"/>
              <a:t> </a:t>
            </a:r>
            <a:r>
              <a:rPr lang="en-US" sz="3200" dirty="0" err="1"/>
              <a:t>análisis</a:t>
            </a:r>
            <a:r>
              <a:rPr lang="en-US" sz="3200" dirty="0"/>
              <a:t> de </a:t>
            </a:r>
            <a:r>
              <a:rPr lang="en-US" sz="3200" dirty="0" err="1"/>
              <a:t>vibración</a:t>
            </a:r>
            <a:r>
              <a:rPr lang="en-US" sz="3200" dirty="0"/>
              <a:t>.</a:t>
            </a:r>
            <a:endParaRPr lang="es-EC" sz="3200" dirty="0" smtClean="0"/>
          </a:p>
          <a:p>
            <a:pPr marL="457200" indent="-457200">
              <a:buFont typeface="Arial" panose="020B0604020202020204" pitchFamily="34" charset="0"/>
              <a:buChar char="•"/>
            </a:pPr>
            <a:r>
              <a:rPr lang="es-ES" sz="3200" dirty="0" smtClean="0"/>
              <a:t>Se </a:t>
            </a:r>
            <a:r>
              <a:rPr lang="es-ES" sz="3200" dirty="0"/>
              <a:t>diseñaron y </a:t>
            </a:r>
            <a:r>
              <a:rPr lang="es-ES" sz="3200" dirty="0" smtClean="0"/>
              <a:t>construyeron </a:t>
            </a:r>
            <a:r>
              <a:rPr lang="en-US" sz="3200" dirty="0" err="1" smtClean="0"/>
              <a:t>circuitos</a:t>
            </a:r>
            <a:r>
              <a:rPr lang="en-US" sz="3200" dirty="0" smtClean="0"/>
              <a:t> </a:t>
            </a:r>
            <a:r>
              <a:rPr lang="en-US" sz="3200" dirty="0" err="1"/>
              <a:t>analógicos</a:t>
            </a:r>
            <a:r>
              <a:rPr lang="en-US" sz="3200" dirty="0"/>
              <a:t> de </a:t>
            </a:r>
            <a:r>
              <a:rPr lang="en-US" sz="3200" dirty="0" err="1" smtClean="0"/>
              <a:t>acondicionamiento</a:t>
            </a:r>
            <a:r>
              <a:rPr lang="en-US" sz="3200" dirty="0" smtClean="0"/>
              <a:t> </a:t>
            </a:r>
            <a:r>
              <a:rPr lang="en-US" sz="3200" dirty="0"/>
              <a:t>de </a:t>
            </a:r>
            <a:r>
              <a:rPr lang="en-US" sz="3200" dirty="0" err="1"/>
              <a:t>señal</a:t>
            </a:r>
            <a:r>
              <a:rPr lang="en-US" sz="3200" dirty="0"/>
              <a:t>.</a:t>
            </a:r>
            <a:endParaRPr lang="es-EC" sz="3200" dirty="0"/>
          </a:p>
        </p:txBody>
      </p:sp>
    </p:spTree>
    <p:extLst>
      <p:ext uri="{BB962C8B-B14F-4D97-AF65-F5344CB8AC3E}">
        <p14:creationId xmlns:p14="http://schemas.microsoft.com/office/powerpoint/2010/main" val="1316299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2" name="Rectángulo 1"/>
          <p:cNvSpPr/>
          <p:nvPr/>
        </p:nvSpPr>
        <p:spPr>
          <a:xfrm>
            <a:off x="910375" y="1094420"/>
            <a:ext cx="10214825" cy="5509200"/>
          </a:xfrm>
          <a:prstGeom prst="rect">
            <a:avLst/>
          </a:prstGeom>
        </p:spPr>
        <p:txBody>
          <a:bodyPr wrap="square">
            <a:spAutoFit/>
          </a:bodyPr>
          <a:lstStyle/>
          <a:p>
            <a:pPr marL="285750" indent="-285750" algn="just">
              <a:buFont typeface="Arial" panose="020B0604020202020204" pitchFamily="34" charset="0"/>
              <a:buChar char="•"/>
            </a:pPr>
            <a:r>
              <a:rPr lang="es-ES" sz="3200" dirty="0"/>
              <a:t>El error disminuye conforme se aumenta la masa de prueba, pues genera </a:t>
            </a:r>
            <a:r>
              <a:rPr lang="es-ES" sz="3200" dirty="0" smtClean="0"/>
              <a:t>un cambio </a:t>
            </a:r>
            <a:r>
              <a:rPr lang="es-ES" sz="3200" dirty="0"/>
              <a:t>mayor en la vibración que es detectada por los sensores.</a:t>
            </a:r>
            <a:endParaRPr lang="en-US" sz="3200" dirty="0"/>
          </a:p>
          <a:p>
            <a:pPr marL="457200" indent="-457200">
              <a:buFont typeface="Arial" panose="020B0604020202020204" pitchFamily="34" charset="0"/>
              <a:buChar char="•"/>
            </a:pPr>
            <a:r>
              <a:rPr lang="es-ES" sz="3200" dirty="0"/>
              <a:t>La protección móvil operada reduce el riesgo de impacto entre el operador, </a:t>
            </a:r>
            <a:r>
              <a:rPr lang="es-ES" sz="3200" dirty="0" smtClean="0"/>
              <a:t>el rotor </a:t>
            </a:r>
            <a:r>
              <a:rPr lang="es-ES" sz="3200" dirty="0"/>
              <a:t>y la masa de prueba a niveles aceptables</a:t>
            </a:r>
            <a:r>
              <a:rPr lang="es-ES" sz="3200" dirty="0" smtClean="0"/>
              <a:t>.</a:t>
            </a:r>
          </a:p>
          <a:p>
            <a:pPr marL="457200" indent="-457200">
              <a:buFont typeface="Arial" panose="020B0604020202020204" pitchFamily="34" charset="0"/>
              <a:buChar char="•"/>
            </a:pPr>
            <a:r>
              <a:rPr lang="es-ES" sz="3200" dirty="0"/>
              <a:t>Se comprobó el funcionamiento del nuevo sistema de control, tanto su </a:t>
            </a:r>
            <a:r>
              <a:rPr lang="es-ES" sz="3200" dirty="0" smtClean="0"/>
              <a:t>integración con </a:t>
            </a:r>
            <a:r>
              <a:rPr lang="es-ES" sz="3200" dirty="0"/>
              <a:t>el sistema de potencia electrónico de la máquina como con la interfaz y se realizó el mantenimiento mecánico de la balanceadora, comprobando </a:t>
            </a:r>
            <a:r>
              <a:rPr lang="es-ES" sz="3200" dirty="0" smtClean="0"/>
              <a:t>su funcionamiento </a:t>
            </a:r>
            <a:r>
              <a:rPr lang="es-ES" sz="3200" dirty="0"/>
              <a:t>en marcha.</a:t>
            </a:r>
            <a:endParaRPr lang="en-US" sz="3200" dirty="0"/>
          </a:p>
        </p:txBody>
      </p:sp>
      <p:sp>
        <p:nvSpPr>
          <p:cNvPr id="5" name="CuadroTexto 4"/>
          <p:cNvSpPr txBox="1"/>
          <p:nvPr/>
        </p:nvSpPr>
        <p:spPr>
          <a:xfrm>
            <a:off x="1353710" y="257646"/>
            <a:ext cx="9771490" cy="646331"/>
          </a:xfrm>
          <a:prstGeom prst="rect">
            <a:avLst/>
          </a:prstGeom>
          <a:solidFill>
            <a:schemeClr val="bg1"/>
          </a:solid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Conclusiones</a:t>
            </a:r>
            <a:endParaRPr lang="es-EC"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5426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solidFill>
            <a:schemeClr val="bg1"/>
          </a:solid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Recomendaciones</a:t>
            </a:r>
            <a:endParaRPr lang="es-EC" sz="36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221628" y="1254795"/>
            <a:ext cx="10035654" cy="5016758"/>
          </a:xfrm>
          <a:prstGeom prst="rect">
            <a:avLst/>
          </a:prstGeom>
        </p:spPr>
        <p:txBody>
          <a:bodyPr wrap="square">
            <a:spAutoFit/>
          </a:bodyPr>
          <a:lstStyle/>
          <a:p>
            <a:pPr marL="457200" indent="-457200">
              <a:buFont typeface="Arial" panose="020B0604020202020204" pitchFamily="34" charset="0"/>
              <a:buChar char="•"/>
            </a:pPr>
            <a:r>
              <a:rPr lang="es-ES" sz="3200" dirty="0"/>
              <a:t>Se recomienda profundizar el trabajo en el análisis integral de vibraciones </a:t>
            </a:r>
            <a:r>
              <a:rPr lang="es-ES" sz="3200" dirty="0" smtClean="0"/>
              <a:t>que permita </a:t>
            </a:r>
            <a:r>
              <a:rPr lang="es-ES" sz="3200" dirty="0"/>
              <a:t>un diagnóstico certero del buen funcionamiento de una máquina. </a:t>
            </a:r>
            <a:r>
              <a:rPr lang="es-ES" sz="3200" dirty="0" smtClean="0"/>
              <a:t>Incluyendo sensores </a:t>
            </a:r>
            <a:r>
              <a:rPr lang="es-ES" sz="3200" dirty="0"/>
              <a:t>de vibraciones axiales para detección de vibraciones por </a:t>
            </a:r>
            <a:r>
              <a:rPr lang="es-ES" sz="3200" dirty="0" smtClean="0"/>
              <a:t>desalineación, análisis </a:t>
            </a:r>
            <a:r>
              <a:rPr lang="es-ES" sz="3200" dirty="0"/>
              <a:t>de señales a otras frecuencias y sus múltiplos para </a:t>
            </a:r>
            <a:r>
              <a:rPr lang="es-ES" sz="3200" dirty="0" smtClean="0"/>
              <a:t>diferentes componentes </a:t>
            </a:r>
            <a:r>
              <a:rPr lang="es-ES" sz="3200" dirty="0"/>
              <a:t>rotantes de una máquina, como por ejemplo los engranajes y </a:t>
            </a:r>
            <a:r>
              <a:rPr lang="es-ES" sz="3200" dirty="0" smtClean="0"/>
              <a:t>cojinetes de </a:t>
            </a:r>
            <a:r>
              <a:rPr lang="es-ES" sz="3200" dirty="0"/>
              <a:t>una caja reductora, frecuencias relacionadas con los pasos de alabes </a:t>
            </a:r>
            <a:r>
              <a:rPr lang="es-ES" sz="3200" dirty="0" smtClean="0"/>
              <a:t>de bombas</a:t>
            </a:r>
            <a:r>
              <a:rPr lang="es-ES" sz="3200" dirty="0"/>
              <a:t>, turbinas y compresores, etc.</a:t>
            </a:r>
            <a:endParaRPr lang="en-US" sz="3000" dirty="0"/>
          </a:p>
        </p:txBody>
      </p:sp>
    </p:spTree>
    <p:extLst>
      <p:ext uri="{BB962C8B-B14F-4D97-AF65-F5344CB8AC3E}">
        <p14:creationId xmlns:p14="http://schemas.microsoft.com/office/powerpoint/2010/main" val="40431850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413864"/>
            <a:ext cx="977149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Recomendaciones</a:t>
            </a:r>
            <a:endParaRPr lang="es-EC" sz="36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353710" y="1694246"/>
            <a:ext cx="9390754" cy="4524315"/>
          </a:xfrm>
          <a:prstGeom prst="rect">
            <a:avLst/>
          </a:prstGeom>
        </p:spPr>
        <p:txBody>
          <a:bodyPr wrap="square">
            <a:spAutoFit/>
          </a:bodyPr>
          <a:lstStyle/>
          <a:p>
            <a:pPr marL="457200" indent="-457200">
              <a:buFont typeface="Arial" panose="020B0604020202020204" pitchFamily="34" charset="0"/>
              <a:buChar char="•"/>
            </a:pPr>
            <a:r>
              <a:rPr lang="es-ES" sz="3200" dirty="0"/>
              <a:t>Se recomienda profundizar en el estudio de desbalance, sus distintos </a:t>
            </a:r>
            <a:r>
              <a:rPr lang="es-ES" sz="3200" dirty="0" smtClean="0"/>
              <a:t>métodos y </a:t>
            </a:r>
            <a:r>
              <a:rPr lang="es-ES" sz="3200" dirty="0"/>
              <a:t>algoritmos, ya que se tiene un programa de código abierto que se lo </a:t>
            </a:r>
            <a:r>
              <a:rPr lang="es-ES" sz="3200" dirty="0" smtClean="0"/>
              <a:t>puede modificar </a:t>
            </a:r>
            <a:r>
              <a:rPr lang="es-ES" sz="3200" dirty="0"/>
              <a:t>y mejorar para realizar pruebas con otros métodos</a:t>
            </a:r>
            <a:r>
              <a:rPr lang="es-ES" sz="3200" dirty="0" smtClean="0"/>
              <a:t>.</a:t>
            </a:r>
          </a:p>
          <a:p>
            <a:pPr marL="457200" indent="-457200">
              <a:buFont typeface="Arial" panose="020B0604020202020204" pitchFamily="34" charset="0"/>
              <a:buChar char="•"/>
            </a:pPr>
            <a:r>
              <a:rPr lang="es-ES" sz="3200" dirty="0"/>
              <a:t>Para mejorar el </a:t>
            </a:r>
            <a:r>
              <a:rPr lang="es-ES" sz="3200" dirty="0" smtClean="0"/>
              <a:t>análisis </a:t>
            </a:r>
            <a:r>
              <a:rPr lang="es-ES" sz="3200" dirty="0"/>
              <a:t>de resultados del proceso de balanceo, se </a:t>
            </a:r>
            <a:r>
              <a:rPr lang="es-ES" sz="3200" dirty="0" smtClean="0"/>
              <a:t>recomienda crear </a:t>
            </a:r>
            <a:r>
              <a:rPr lang="es-ES" sz="3200" dirty="0"/>
              <a:t>una base de datos, la cual </a:t>
            </a:r>
            <a:r>
              <a:rPr lang="es-ES" sz="3200" dirty="0" smtClean="0"/>
              <a:t>también </a:t>
            </a:r>
            <a:r>
              <a:rPr lang="es-ES" sz="3200" dirty="0"/>
              <a:t>ayudara para tener un registro de uso </a:t>
            </a:r>
            <a:r>
              <a:rPr lang="es-ES" sz="3200" dirty="0" smtClean="0"/>
              <a:t>de </a:t>
            </a:r>
            <a:r>
              <a:rPr lang="en-US" sz="3200" dirty="0" smtClean="0"/>
              <a:t>la </a:t>
            </a:r>
            <a:r>
              <a:rPr lang="es-EC" sz="3200" dirty="0" smtClean="0"/>
              <a:t>máquina.</a:t>
            </a:r>
            <a:endParaRPr lang="es-EC" sz="3000" dirty="0"/>
          </a:p>
        </p:txBody>
      </p:sp>
    </p:spTree>
    <p:extLst>
      <p:ext uri="{BB962C8B-B14F-4D97-AF65-F5344CB8AC3E}">
        <p14:creationId xmlns:p14="http://schemas.microsoft.com/office/powerpoint/2010/main" val="4154871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Dinámico</a:t>
            </a:r>
            <a:endParaRPr lang="es-EC" sz="3600" b="1"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b="12942"/>
          <a:stretch/>
        </p:blipFill>
        <p:spPr>
          <a:xfrm>
            <a:off x="2957676" y="3084754"/>
            <a:ext cx="6333333" cy="3134068"/>
          </a:xfrm>
          <a:prstGeom prst="rect">
            <a:avLst/>
          </a:prstGeom>
        </p:spPr>
      </p:pic>
      <p:sp>
        <p:nvSpPr>
          <p:cNvPr id="10" name="CuadroTexto 9"/>
          <p:cNvSpPr txBox="1"/>
          <p:nvPr/>
        </p:nvSpPr>
        <p:spPr>
          <a:xfrm>
            <a:off x="1513851" y="1011082"/>
            <a:ext cx="9412057" cy="1815882"/>
          </a:xfrm>
          <a:prstGeom prst="rect">
            <a:avLst/>
          </a:prstGeom>
          <a:noFill/>
        </p:spPr>
        <p:txBody>
          <a:bodyPr wrap="square" rtlCol="0">
            <a:spAutoFit/>
          </a:bodyPr>
          <a:lstStyle/>
          <a:p>
            <a:pPr marL="457200" indent="-457200">
              <a:buFont typeface="Arial" panose="020B0604020202020204" pitchFamily="34" charset="0"/>
              <a:buChar char="•"/>
            </a:pPr>
            <a:r>
              <a:rPr lang="es-EC" sz="2800" dirty="0" smtClean="0"/>
              <a:t>Eje de inercia principal no coincide ni se topa  con el eje de rotación.</a:t>
            </a:r>
          </a:p>
          <a:p>
            <a:pPr marL="457200" indent="-457200">
              <a:buFont typeface="Arial" panose="020B0604020202020204" pitchFamily="34" charset="0"/>
              <a:buChar char="•"/>
            </a:pPr>
            <a:r>
              <a:rPr lang="es-EC" sz="2800" dirty="0" smtClean="0"/>
              <a:t>Amplitudes diferentes </a:t>
            </a:r>
            <a:r>
              <a:rPr lang="es-EC" sz="2800" dirty="0"/>
              <a:t>y fases </a:t>
            </a:r>
            <a:r>
              <a:rPr lang="es-EC" sz="2800" dirty="0" smtClean="0"/>
              <a:t>distintas y no opuestas.</a:t>
            </a:r>
            <a:endParaRPr lang="es-EC" sz="2800" dirty="0"/>
          </a:p>
          <a:p>
            <a:pPr marL="457200" indent="-457200">
              <a:buFont typeface="Arial" panose="020B0604020202020204" pitchFamily="34" charset="0"/>
              <a:buChar char="•"/>
            </a:pPr>
            <a:endParaRPr lang="es-EC" sz="2800" dirty="0"/>
          </a:p>
        </p:txBody>
      </p:sp>
    </p:spTree>
    <p:extLst>
      <p:ext uri="{BB962C8B-B14F-4D97-AF65-F5344CB8AC3E}">
        <p14:creationId xmlns:p14="http://schemas.microsoft.com/office/powerpoint/2010/main" val="14628909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118819" y="3028140"/>
            <a:ext cx="7362661" cy="830997"/>
          </a:xfrm>
          <a:prstGeom prst="rect">
            <a:avLst/>
          </a:prstGeom>
          <a:solidFill>
            <a:schemeClr val="bg1"/>
          </a:solidFill>
        </p:spPr>
        <p:txBody>
          <a:bodyPr wrap="square" rtlCol="0">
            <a:spAutoFit/>
          </a:bodyPr>
          <a:lstStyle/>
          <a:p>
            <a:r>
              <a:rPr lang="es-EC" sz="4800" b="1" dirty="0" smtClean="0">
                <a:latin typeface="Times New Roman" panose="02020603050405020304" pitchFamily="18" charset="0"/>
                <a:cs typeface="Times New Roman" panose="02020603050405020304" pitchFamily="18" charset="0"/>
              </a:rPr>
              <a:t>…gracias por su atención</a:t>
            </a:r>
            <a:endParaRPr lang="es-EC"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878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350831" y="2618706"/>
            <a:ext cx="6380021" cy="1200329"/>
          </a:xfrm>
          <a:prstGeom prst="rect">
            <a:avLst/>
          </a:prstGeom>
          <a:noFill/>
        </p:spPr>
        <p:txBody>
          <a:bodyPr wrap="square" rtlCol="0">
            <a:spAutoFit/>
          </a:bodyPr>
          <a:lstStyle/>
          <a:p>
            <a:r>
              <a:rPr lang="es-ES_tradnl" sz="7200" dirty="0" smtClean="0"/>
              <a:t>¿PREGUNTAS?</a:t>
            </a:r>
            <a:endParaRPr lang="es-EC"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9712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669846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Causas del desbalanceo</a:t>
            </a:r>
            <a:endParaRPr lang="es-EC" sz="3600" b="1" dirty="0">
              <a:latin typeface="Times New Roman" panose="020206030504050203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4268340579"/>
              </p:ext>
            </p:extLst>
          </p:nvPr>
        </p:nvGraphicFramePr>
        <p:xfrm>
          <a:off x="2318603" y="90397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71180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760241" y="2073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Vibración un movimiento periódico</a:t>
            </a:r>
            <a:endParaRPr lang="es-EC" sz="3600" b="1" dirty="0">
              <a:latin typeface="Times New Roman" panose="020206030504050203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2657668924"/>
              </p:ext>
            </p:extLst>
          </p:nvPr>
        </p:nvGraphicFramePr>
        <p:xfrm>
          <a:off x="2175455" y="709684"/>
          <a:ext cx="7500808" cy="2171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a 3"/>
          <p:cNvGraphicFramePr/>
          <p:nvPr>
            <p:extLst>
              <p:ext uri="{D42A27DB-BD31-4B8C-83A1-F6EECF244321}">
                <p14:modId xmlns:p14="http://schemas.microsoft.com/office/powerpoint/2010/main" val="1554596563"/>
              </p:ext>
            </p:extLst>
          </p:nvPr>
        </p:nvGraphicFramePr>
        <p:xfrm>
          <a:off x="3462755" y="2571912"/>
          <a:ext cx="6269368" cy="41184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249529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620417377"/>
              </p:ext>
            </p:extLst>
          </p:nvPr>
        </p:nvGraphicFramePr>
        <p:xfrm>
          <a:off x="2414138" y="2073348"/>
          <a:ext cx="8872561" cy="3477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a:spLocks noChangeArrowheads="1"/>
          </p:cNvSpPr>
          <p:nvPr/>
        </p:nvSpPr>
        <p:spPr bwMode="auto">
          <a:xfrm>
            <a:off x="3760241" y="2073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6" name="CuadroTexto 15"/>
          <p:cNvSpPr txBox="1"/>
          <p:nvPr/>
        </p:nvSpPr>
        <p:spPr>
          <a:xfrm>
            <a:off x="1353710" y="257646"/>
            <a:ext cx="977149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Ecuaciones analíticas para el balanceo rotacional</a:t>
            </a:r>
            <a:endParaRPr lang="es-EC" sz="3600" b="1"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1353710" y="1165497"/>
            <a:ext cx="9771490" cy="523220"/>
          </a:xfrm>
          <a:prstGeom prst="rect">
            <a:avLst/>
          </a:prstGeom>
          <a:noFill/>
        </p:spPr>
        <p:txBody>
          <a:bodyPr wrap="square" rtlCol="0">
            <a:spAutoFit/>
          </a:bodyPr>
          <a:lstStyle/>
          <a:p>
            <a:r>
              <a:rPr lang="es-EC" sz="2800" dirty="0" smtClean="0">
                <a:latin typeface="Times New Roman" panose="02020603050405020304" pitchFamily="18" charset="0"/>
                <a:cs typeface="Times New Roman" panose="02020603050405020304" pitchFamily="18" charset="0"/>
              </a:rPr>
              <a:t>Balanceo en un plano</a:t>
            </a:r>
            <a:endParaRPr lang="es-EC"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7792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353709" y="1364776"/>
            <a:ext cx="10260536" cy="46811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uadroTexto 1"/>
          <p:cNvSpPr txBox="1"/>
          <p:nvPr/>
        </p:nvSpPr>
        <p:spPr>
          <a:xfrm>
            <a:off x="1353709" y="257646"/>
            <a:ext cx="8435749" cy="584775"/>
          </a:xfrm>
          <a:prstGeom prst="rect">
            <a:avLst/>
          </a:prstGeom>
          <a:noFill/>
        </p:spPr>
        <p:txBody>
          <a:bodyPr wrap="square" rtlCol="0">
            <a:spAutoFit/>
          </a:bodyPr>
          <a:lstStyle/>
          <a:p>
            <a:r>
              <a:rPr lang="es-EC" sz="3200" b="1" dirty="0" smtClean="0"/>
              <a:t>Balanceo en un plano</a:t>
            </a:r>
            <a:endParaRPr lang="es-EC" sz="3200" b="1"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838200" y="1944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charset="0"/>
              <a:cs typeface="Arial" charset="0"/>
            </a:endParaRPr>
          </a:p>
        </p:txBody>
      </p:sp>
      <p:pic>
        <p:nvPicPr>
          <p:cNvPr id="2" name="Imagen 1"/>
          <p:cNvPicPr>
            <a:picLocks noChangeAspect="1"/>
          </p:cNvPicPr>
          <p:nvPr/>
        </p:nvPicPr>
        <p:blipFill rotWithShape="1">
          <a:blip r:embed="rId2"/>
          <a:srcRect l="1893" t="2010" b="3447"/>
          <a:stretch/>
        </p:blipFill>
        <p:spPr>
          <a:xfrm>
            <a:off x="1487606" y="1944688"/>
            <a:ext cx="9765030" cy="3384646"/>
          </a:xfrm>
          <a:prstGeom prst="rect">
            <a:avLst/>
          </a:prstGeom>
        </p:spPr>
      </p:pic>
    </p:spTree>
    <p:extLst>
      <p:ext uri="{BB962C8B-B14F-4D97-AF65-F5344CB8AC3E}">
        <p14:creationId xmlns:p14="http://schemas.microsoft.com/office/powerpoint/2010/main" val="8527726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Cálculos </a:t>
            </a:r>
            <a:r>
              <a:rPr lang="es-EC" sz="3200" b="1" dirty="0">
                <a:latin typeface="Times New Roman" panose="02020603050405020304" pitchFamily="18" charset="0"/>
                <a:cs typeface="Times New Roman" panose="02020603050405020304" pitchFamily="18" charset="0"/>
              </a:rPr>
              <a:t>b</a:t>
            </a:r>
            <a:r>
              <a:rPr lang="es-EC" sz="3200" b="1" dirty="0" smtClean="0">
                <a:latin typeface="Times New Roman" panose="02020603050405020304" pitchFamily="18" charset="0"/>
                <a:cs typeface="Times New Roman" panose="02020603050405020304" pitchFamily="18" charset="0"/>
              </a:rPr>
              <a:t>alanceo en un plano</a:t>
            </a:r>
            <a:endParaRPr lang="es-EC" sz="3200" b="1" dirty="0">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838200" y="1944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C" sz="1800" b="0" i="0" u="none" strike="noStrike" cap="none" normalizeH="0" baseline="0" smtClean="0">
              <a:ln>
                <a:noFill/>
              </a:ln>
              <a:solidFill>
                <a:schemeClr val="tx1"/>
              </a:solidFill>
              <a:effectLst/>
              <a:latin typeface="Arial" charset="0"/>
              <a:cs typeface="Arial" charset="0"/>
            </a:endParaRPr>
          </a:p>
        </p:txBody>
      </p:sp>
      <p:pic>
        <p:nvPicPr>
          <p:cNvPr id="2" name="Imagen 1"/>
          <p:cNvPicPr>
            <a:picLocks noChangeAspect="1"/>
          </p:cNvPicPr>
          <p:nvPr/>
        </p:nvPicPr>
        <p:blipFill rotWithShape="1">
          <a:blip r:embed="rId2"/>
          <a:srcRect t="14953"/>
          <a:stretch/>
        </p:blipFill>
        <p:spPr>
          <a:xfrm>
            <a:off x="3169556" y="990080"/>
            <a:ext cx="6619902" cy="3030166"/>
          </a:xfrm>
          <a:prstGeom prst="rect">
            <a:avLst/>
          </a:prstGeom>
        </p:spPr>
      </p:pic>
      <p:pic>
        <p:nvPicPr>
          <p:cNvPr id="4" name="Imagen 3"/>
          <p:cNvPicPr>
            <a:picLocks noChangeAspect="1"/>
          </p:cNvPicPr>
          <p:nvPr/>
        </p:nvPicPr>
        <p:blipFill rotWithShape="1">
          <a:blip r:embed="rId3"/>
          <a:srcRect l="1548" t="9321" b="61746"/>
          <a:stretch/>
        </p:blipFill>
        <p:spPr>
          <a:xfrm>
            <a:off x="1583140" y="4274476"/>
            <a:ext cx="5737880" cy="788843"/>
          </a:xfrm>
          <a:prstGeom prst="rect">
            <a:avLst/>
          </a:prstGeom>
        </p:spPr>
      </p:pic>
      <p:pic>
        <p:nvPicPr>
          <p:cNvPr id="6" name="Imagen 5"/>
          <p:cNvPicPr>
            <a:picLocks noChangeAspect="1"/>
          </p:cNvPicPr>
          <p:nvPr/>
        </p:nvPicPr>
        <p:blipFill>
          <a:blip r:embed="rId4"/>
          <a:stretch>
            <a:fillRect/>
          </a:stretch>
        </p:blipFill>
        <p:spPr>
          <a:xfrm>
            <a:off x="8048900" y="4641520"/>
            <a:ext cx="2338553" cy="1103091"/>
          </a:xfrm>
          <a:prstGeom prst="rect">
            <a:avLst/>
          </a:prstGeom>
        </p:spPr>
      </p:pic>
      <p:pic>
        <p:nvPicPr>
          <p:cNvPr id="14" name="Imagen 13"/>
          <p:cNvPicPr>
            <a:picLocks noChangeAspect="1"/>
          </p:cNvPicPr>
          <p:nvPr/>
        </p:nvPicPr>
        <p:blipFill rotWithShape="1">
          <a:blip r:embed="rId3"/>
          <a:srcRect l="1548" t="59216" b="4478"/>
          <a:stretch/>
        </p:blipFill>
        <p:spPr>
          <a:xfrm>
            <a:off x="1583140" y="5063319"/>
            <a:ext cx="5737880" cy="989857"/>
          </a:xfrm>
          <a:prstGeom prst="rect">
            <a:avLst/>
          </a:prstGeom>
        </p:spPr>
      </p:pic>
      <p:sp>
        <p:nvSpPr>
          <p:cNvPr id="7" name="Flecha derecha 6"/>
          <p:cNvSpPr/>
          <p:nvPr/>
        </p:nvSpPr>
        <p:spPr>
          <a:xfrm>
            <a:off x="6811502" y="4954230"/>
            <a:ext cx="1009935" cy="4776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01017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60015" y="2115404"/>
            <a:ext cx="8898341" cy="1569660"/>
          </a:xfrm>
          <a:prstGeom prst="rect">
            <a:avLst/>
          </a:prstGeom>
          <a:noFill/>
        </p:spPr>
        <p:txBody>
          <a:bodyPr wrap="square" rtlCol="0">
            <a:spAutoFit/>
          </a:bodyPr>
          <a:lstStyle/>
          <a:p>
            <a:pPr algn="ctr"/>
            <a:r>
              <a:rPr lang="en-US" sz="9600" dirty="0" smtClean="0"/>
              <a:t>CAPITULO I</a:t>
            </a:r>
            <a:endParaRPr lang="en-US" sz="9600" dirty="0"/>
          </a:p>
        </p:txBody>
      </p:sp>
      <p:sp>
        <p:nvSpPr>
          <p:cNvPr id="3" name="Rectángulo 2"/>
          <p:cNvSpPr/>
          <p:nvPr/>
        </p:nvSpPr>
        <p:spPr>
          <a:xfrm>
            <a:off x="4225496" y="3844836"/>
            <a:ext cx="3767378" cy="584775"/>
          </a:xfrm>
          <a:prstGeom prst="rect">
            <a:avLst/>
          </a:prstGeom>
        </p:spPr>
        <p:txBody>
          <a:bodyPr wrap="none">
            <a:spAutoFit/>
          </a:bodyPr>
          <a:lstStyle/>
          <a:p>
            <a:pPr algn="ctr"/>
            <a:r>
              <a:rPr lang="es-EC" sz="3200" b="1" dirty="0" smtClean="0">
                <a:latin typeface="Times New Roman" panose="02020603050405020304" pitchFamily="18" charset="0"/>
                <a:cs typeface="Times New Roman" panose="02020603050405020304" pitchFamily="18" charset="0"/>
              </a:rPr>
              <a:t>GENERALIDADES</a:t>
            </a:r>
            <a:endParaRPr lang="es-EC"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8535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Balanceo en dos planos</a:t>
            </a:r>
            <a:endParaRPr lang="es-EC" sz="3200" b="1" dirty="0">
              <a:latin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3874939747"/>
              </p:ext>
            </p:extLst>
          </p:nvPr>
        </p:nvGraphicFramePr>
        <p:xfrm>
          <a:off x="2130986" y="1659987"/>
          <a:ext cx="9587402" cy="3587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8655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353709" y="1364776"/>
            <a:ext cx="10260536" cy="46811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uadroTexto 2"/>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Balanceo en dos planos</a:t>
            </a:r>
            <a:endParaRPr lang="es-EC" sz="3200"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lum bright="-20000" contrast="40000"/>
          </a:blip>
          <a:stretch>
            <a:fillRect/>
          </a:stretch>
        </p:blipFill>
        <p:spPr>
          <a:xfrm>
            <a:off x="1793988" y="1633737"/>
            <a:ext cx="9379978" cy="3942226"/>
          </a:xfrm>
          <a:prstGeom prst="rect">
            <a:avLst/>
          </a:prstGeom>
        </p:spPr>
      </p:pic>
    </p:spTree>
    <p:extLst>
      <p:ext uri="{BB962C8B-B14F-4D97-AF65-F5344CB8AC3E}">
        <p14:creationId xmlns:p14="http://schemas.microsoft.com/office/powerpoint/2010/main" val="21528075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599369" y="1419367"/>
            <a:ext cx="8895760" cy="45856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Imagen 2"/>
          <p:cNvPicPr>
            <a:picLocks noChangeAspect="1"/>
          </p:cNvPicPr>
          <p:nvPr/>
        </p:nvPicPr>
        <p:blipFill>
          <a:blip r:embed="rId2"/>
          <a:stretch>
            <a:fillRect/>
          </a:stretch>
        </p:blipFill>
        <p:spPr>
          <a:xfrm>
            <a:off x="2544166" y="1864094"/>
            <a:ext cx="7490952" cy="3375469"/>
          </a:xfrm>
          <a:prstGeom prst="rect">
            <a:avLst/>
          </a:prstGeom>
        </p:spPr>
      </p:pic>
      <p:sp>
        <p:nvSpPr>
          <p:cNvPr id="4" name="CuadroTexto 3"/>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Balanceo en dos planos</a:t>
            </a:r>
            <a:endParaRPr lang="es-EC"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9165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478987" y="1690901"/>
            <a:ext cx="3156083" cy="645896"/>
          </a:xfrm>
          <a:prstGeom prst="rect">
            <a:avLst/>
          </a:prstGeom>
        </p:spPr>
      </p:pic>
      <p:pic>
        <p:nvPicPr>
          <p:cNvPr id="6" name="Imagen 5"/>
          <p:cNvPicPr>
            <a:picLocks noChangeAspect="1"/>
          </p:cNvPicPr>
          <p:nvPr/>
        </p:nvPicPr>
        <p:blipFill>
          <a:blip r:embed="rId3"/>
          <a:stretch>
            <a:fillRect/>
          </a:stretch>
        </p:blipFill>
        <p:spPr>
          <a:xfrm>
            <a:off x="5975658" y="1573465"/>
            <a:ext cx="3273520" cy="763332"/>
          </a:xfrm>
          <a:prstGeom prst="rect">
            <a:avLst/>
          </a:prstGeom>
        </p:spPr>
      </p:pic>
      <p:pic>
        <p:nvPicPr>
          <p:cNvPr id="7" name="Imagen 6"/>
          <p:cNvPicPr>
            <a:picLocks noChangeAspect="1"/>
          </p:cNvPicPr>
          <p:nvPr/>
        </p:nvPicPr>
        <p:blipFill>
          <a:blip r:embed="rId4"/>
          <a:stretch>
            <a:fillRect/>
          </a:stretch>
        </p:blipFill>
        <p:spPr>
          <a:xfrm>
            <a:off x="3397937" y="2960355"/>
            <a:ext cx="5035054" cy="1570702"/>
          </a:xfrm>
          <a:prstGeom prst="rect">
            <a:avLst/>
          </a:prstGeom>
        </p:spPr>
      </p:pic>
      <p:sp>
        <p:nvSpPr>
          <p:cNvPr id="8" name="CuadroTexto 7"/>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Cálculo balanceo en dos planos</a:t>
            </a:r>
            <a:endParaRPr lang="es-EC" sz="3200" b="1" dirty="0">
              <a:latin typeface="Times New Roman" panose="02020603050405020304" pitchFamily="18" charset="0"/>
              <a:cs typeface="Times New Roman" panose="02020603050405020304" pitchFamily="18" charset="0"/>
            </a:endParaRPr>
          </a:p>
        </p:txBody>
      </p:sp>
      <p:sp>
        <p:nvSpPr>
          <p:cNvPr id="2" name="Elipse 1"/>
          <p:cNvSpPr/>
          <p:nvPr/>
        </p:nvSpPr>
        <p:spPr>
          <a:xfrm>
            <a:off x="9403306" y="3193575"/>
            <a:ext cx="1037231" cy="996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t>Ec. 1</a:t>
            </a:r>
            <a:endParaRPr lang="en-US" sz="2100" dirty="0"/>
          </a:p>
        </p:txBody>
      </p:sp>
    </p:spTree>
    <p:extLst>
      <p:ext uri="{BB962C8B-B14F-4D97-AF65-F5344CB8AC3E}">
        <p14:creationId xmlns:p14="http://schemas.microsoft.com/office/powerpoint/2010/main" val="38141589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37961" y="1066470"/>
            <a:ext cx="4156081" cy="788951"/>
          </a:xfrm>
          <a:prstGeom prst="rect">
            <a:avLst/>
          </a:prstGeom>
        </p:spPr>
      </p:pic>
      <p:pic>
        <p:nvPicPr>
          <p:cNvPr id="3" name="Imagen 2"/>
          <p:cNvPicPr>
            <a:picLocks noChangeAspect="1"/>
          </p:cNvPicPr>
          <p:nvPr/>
        </p:nvPicPr>
        <p:blipFill>
          <a:blip r:embed="rId3"/>
          <a:stretch>
            <a:fillRect/>
          </a:stretch>
        </p:blipFill>
        <p:spPr>
          <a:xfrm>
            <a:off x="6409758" y="1038292"/>
            <a:ext cx="3916580" cy="845305"/>
          </a:xfrm>
          <a:prstGeom prst="rect">
            <a:avLst/>
          </a:prstGeom>
        </p:spPr>
      </p:pic>
      <p:pic>
        <p:nvPicPr>
          <p:cNvPr id="4" name="Imagen 3"/>
          <p:cNvPicPr>
            <a:picLocks noChangeAspect="1"/>
          </p:cNvPicPr>
          <p:nvPr/>
        </p:nvPicPr>
        <p:blipFill>
          <a:blip r:embed="rId4"/>
          <a:stretch>
            <a:fillRect/>
          </a:stretch>
        </p:blipFill>
        <p:spPr>
          <a:xfrm>
            <a:off x="1737961" y="1883597"/>
            <a:ext cx="5717814" cy="1398194"/>
          </a:xfrm>
          <a:prstGeom prst="rect">
            <a:avLst/>
          </a:prstGeom>
        </p:spPr>
      </p:pic>
      <p:pic>
        <p:nvPicPr>
          <p:cNvPr id="5" name="Imagen 4"/>
          <p:cNvPicPr>
            <a:picLocks noChangeAspect="1"/>
          </p:cNvPicPr>
          <p:nvPr/>
        </p:nvPicPr>
        <p:blipFill>
          <a:blip r:embed="rId5"/>
          <a:stretch>
            <a:fillRect/>
          </a:stretch>
        </p:blipFill>
        <p:spPr>
          <a:xfrm>
            <a:off x="2225845" y="3469194"/>
            <a:ext cx="3873130" cy="1315803"/>
          </a:xfrm>
          <a:prstGeom prst="rect">
            <a:avLst/>
          </a:prstGeom>
        </p:spPr>
      </p:pic>
      <p:pic>
        <p:nvPicPr>
          <p:cNvPr id="6" name="Imagen 5"/>
          <p:cNvPicPr>
            <a:picLocks noChangeAspect="1"/>
          </p:cNvPicPr>
          <p:nvPr/>
        </p:nvPicPr>
        <p:blipFill>
          <a:blip r:embed="rId6"/>
          <a:stretch>
            <a:fillRect/>
          </a:stretch>
        </p:blipFill>
        <p:spPr>
          <a:xfrm>
            <a:off x="7401182" y="3420337"/>
            <a:ext cx="3200400" cy="1200150"/>
          </a:xfrm>
          <a:prstGeom prst="rect">
            <a:avLst/>
          </a:prstGeom>
        </p:spPr>
      </p:pic>
      <p:pic>
        <p:nvPicPr>
          <p:cNvPr id="7" name="Imagen 6"/>
          <p:cNvPicPr>
            <a:picLocks noChangeAspect="1"/>
          </p:cNvPicPr>
          <p:nvPr/>
        </p:nvPicPr>
        <p:blipFill>
          <a:blip r:embed="rId7"/>
          <a:stretch>
            <a:fillRect/>
          </a:stretch>
        </p:blipFill>
        <p:spPr>
          <a:xfrm>
            <a:off x="7455775" y="4959987"/>
            <a:ext cx="3162300" cy="1095375"/>
          </a:xfrm>
          <a:prstGeom prst="rect">
            <a:avLst/>
          </a:prstGeom>
        </p:spPr>
      </p:pic>
      <p:sp>
        <p:nvSpPr>
          <p:cNvPr id="9" name="CuadroTexto 8"/>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Cálculo balanceo en dos planos</a:t>
            </a:r>
            <a:endParaRPr lang="es-EC" sz="3200" b="1" dirty="0">
              <a:latin typeface="Times New Roman" panose="02020603050405020304" pitchFamily="18" charset="0"/>
              <a:cs typeface="Times New Roman" panose="02020603050405020304" pitchFamily="18" charset="0"/>
            </a:endParaRPr>
          </a:p>
        </p:txBody>
      </p:sp>
      <p:sp>
        <p:nvSpPr>
          <p:cNvPr id="10" name="Flecha derecha 9"/>
          <p:cNvSpPr/>
          <p:nvPr/>
        </p:nvSpPr>
        <p:spPr>
          <a:xfrm>
            <a:off x="6231745" y="3738348"/>
            <a:ext cx="878739" cy="7774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ipse 10"/>
          <p:cNvSpPr/>
          <p:nvPr/>
        </p:nvSpPr>
        <p:spPr>
          <a:xfrm>
            <a:off x="7751927" y="2084550"/>
            <a:ext cx="1037231" cy="996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t>Ec. 2</a:t>
            </a:r>
            <a:endParaRPr lang="en-US" sz="2100" dirty="0"/>
          </a:p>
        </p:txBody>
      </p:sp>
      <p:sp>
        <p:nvSpPr>
          <p:cNvPr id="12" name="Elipse 11"/>
          <p:cNvSpPr/>
          <p:nvPr/>
        </p:nvSpPr>
        <p:spPr>
          <a:xfrm>
            <a:off x="965006" y="3628951"/>
            <a:ext cx="1128069" cy="996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t>Ec. 1 en 2</a:t>
            </a:r>
            <a:endParaRPr lang="en-US" sz="2100" dirty="0"/>
          </a:p>
        </p:txBody>
      </p:sp>
      <p:sp>
        <p:nvSpPr>
          <p:cNvPr id="13" name="Elipse 12"/>
          <p:cNvSpPr/>
          <p:nvPr/>
        </p:nvSpPr>
        <p:spPr>
          <a:xfrm>
            <a:off x="10601582" y="3513805"/>
            <a:ext cx="1037231" cy="996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t>Ec. 3</a:t>
            </a:r>
            <a:endParaRPr lang="en-US" sz="2100" dirty="0"/>
          </a:p>
        </p:txBody>
      </p:sp>
      <p:sp>
        <p:nvSpPr>
          <p:cNvPr id="14" name="Elipse 13"/>
          <p:cNvSpPr/>
          <p:nvPr/>
        </p:nvSpPr>
        <p:spPr>
          <a:xfrm>
            <a:off x="10618075" y="4959987"/>
            <a:ext cx="1037231" cy="996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t>Ec. 4</a:t>
            </a:r>
            <a:endParaRPr lang="en-US" sz="2100" dirty="0"/>
          </a:p>
        </p:txBody>
      </p:sp>
    </p:spTree>
    <p:extLst>
      <p:ext uri="{BB962C8B-B14F-4D97-AF65-F5344CB8AC3E}">
        <p14:creationId xmlns:p14="http://schemas.microsoft.com/office/powerpoint/2010/main" val="1698416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271911" y="1240311"/>
            <a:ext cx="6955980" cy="1606199"/>
          </a:xfrm>
          <a:prstGeom prst="rect">
            <a:avLst/>
          </a:prstGeom>
        </p:spPr>
      </p:pic>
      <p:pic>
        <p:nvPicPr>
          <p:cNvPr id="3" name="Imagen 2"/>
          <p:cNvPicPr>
            <a:picLocks noChangeAspect="1"/>
          </p:cNvPicPr>
          <p:nvPr/>
        </p:nvPicPr>
        <p:blipFill>
          <a:blip r:embed="rId3"/>
          <a:stretch>
            <a:fillRect/>
          </a:stretch>
        </p:blipFill>
        <p:spPr>
          <a:xfrm>
            <a:off x="3108137" y="3244400"/>
            <a:ext cx="7512458" cy="1505021"/>
          </a:xfrm>
          <a:prstGeom prst="rect">
            <a:avLst/>
          </a:prstGeom>
        </p:spPr>
      </p:pic>
      <p:sp>
        <p:nvSpPr>
          <p:cNvPr id="5" name="CuadroTexto 4"/>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Cálculo balanceo en dos planos</a:t>
            </a:r>
            <a:endParaRPr lang="es-EC" sz="3200" b="1" dirty="0">
              <a:latin typeface="Times New Roman" panose="02020603050405020304" pitchFamily="18" charset="0"/>
              <a:cs typeface="Times New Roman" panose="02020603050405020304" pitchFamily="18" charset="0"/>
            </a:endParaRPr>
          </a:p>
        </p:txBody>
      </p:sp>
      <p:sp>
        <p:nvSpPr>
          <p:cNvPr id="6" name="Elipse 5"/>
          <p:cNvSpPr/>
          <p:nvPr/>
        </p:nvSpPr>
        <p:spPr>
          <a:xfrm>
            <a:off x="1353709" y="1545267"/>
            <a:ext cx="1613164" cy="993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smtClean="0"/>
              <a:t>Ec. 3 y 4 en Ec. 1</a:t>
            </a:r>
            <a:endParaRPr lang="en-US" sz="2100" dirty="0"/>
          </a:p>
        </p:txBody>
      </p:sp>
    </p:spTree>
    <p:extLst>
      <p:ext uri="{BB962C8B-B14F-4D97-AF65-F5344CB8AC3E}">
        <p14:creationId xmlns:p14="http://schemas.microsoft.com/office/powerpoint/2010/main" val="954507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240599" y="296234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CuadroTexto 4"/>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Norma ISO 1940</a:t>
            </a:r>
            <a:endParaRPr lang="es-EC" sz="3200" b="1" dirty="0">
              <a:latin typeface="Times New Roman" panose="02020603050405020304" pitchFamily="18" charset="0"/>
              <a:cs typeface="Times New Roman" panose="02020603050405020304" pitchFamily="18" charset="0"/>
            </a:endParaRPr>
          </a:p>
        </p:txBody>
      </p:sp>
      <p:sp>
        <p:nvSpPr>
          <p:cNvPr id="2" name="Rectángulo 1"/>
          <p:cNvSpPr/>
          <p:nvPr/>
        </p:nvSpPr>
        <p:spPr>
          <a:xfrm>
            <a:off x="1353709" y="1762019"/>
            <a:ext cx="9700978" cy="2400657"/>
          </a:xfrm>
          <a:prstGeom prst="rect">
            <a:avLst/>
          </a:prstGeom>
        </p:spPr>
        <p:txBody>
          <a:bodyPr wrap="square">
            <a:spAutoFit/>
          </a:bodyPr>
          <a:lstStyle/>
          <a:p>
            <a:pPr marL="285750" indent="-285750">
              <a:buFont typeface="Arial" panose="020B0604020202020204" pitchFamily="34" charset="0"/>
              <a:buChar char="•"/>
            </a:pPr>
            <a:r>
              <a:rPr lang="es-EC" sz="3000" dirty="0" smtClean="0"/>
              <a:t>En la norma se define el desbalanceo como la condición, en la cual el eje de inercia del rotor no coincide con su eje de rotación, de esta forma el giro no es concéntrico y se produce, fuerzas y/o momentos dinámicos que dan origen a la vibraciones.</a:t>
            </a:r>
            <a:endParaRPr lang="es-EC" sz="3000" dirty="0"/>
          </a:p>
        </p:txBody>
      </p:sp>
    </p:spTree>
    <p:extLst>
      <p:ext uri="{BB962C8B-B14F-4D97-AF65-F5344CB8AC3E}">
        <p14:creationId xmlns:p14="http://schemas.microsoft.com/office/powerpoint/2010/main" val="25469257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2388358" y="1534448"/>
            <a:ext cx="7506270" cy="430679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Imagen 1"/>
          <p:cNvPicPr>
            <a:picLocks noChangeAspect="1"/>
          </p:cNvPicPr>
          <p:nvPr/>
        </p:nvPicPr>
        <p:blipFill>
          <a:blip r:embed="rId2"/>
          <a:stretch>
            <a:fillRect/>
          </a:stretch>
        </p:blipFill>
        <p:spPr>
          <a:xfrm>
            <a:off x="3411855" y="1861994"/>
            <a:ext cx="5459275" cy="2969313"/>
          </a:xfrm>
          <a:prstGeom prst="rect">
            <a:avLst/>
          </a:prstGeom>
        </p:spPr>
      </p:pic>
    </p:spTree>
    <p:extLst>
      <p:ext uri="{BB962C8B-B14F-4D97-AF65-F5344CB8AC3E}">
        <p14:creationId xmlns:p14="http://schemas.microsoft.com/office/powerpoint/2010/main" val="23580923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74209" y="644005"/>
            <a:ext cx="8775510" cy="5470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9738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Usando la norma</a:t>
            </a:r>
            <a:endParaRPr lang="es-EC" sz="32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Diagrama 3"/>
              <p:cNvGraphicFramePr/>
              <p:nvPr>
                <p:extLst>
                  <p:ext uri="{D42A27DB-BD31-4B8C-83A1-F6EECF244321}">
                    <p14:modId xmlns:p14="http://schemas.microsoft.com/office/powerpoint/2010/main" val="3233550309"/>
                  </p:ext>
                </p:extLst>
              </p:nvPr>
            </p:nvGraphicFramePr>
            <p:xfrm>
              <a:off x="2796277" y="941444"/>
              <a:ext cx="683904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4" name="Diagrama 3"/>
              <p:cNvGraphicFramePr/>
              <p:nvPr>
                <p:extLst>
                  <p:ext uri="{D42A27DB-BD31-4B8C-83A1-F6EECF244321}">
                    <p14:modId xmlns:p14="http://schemas.microsoft.com/office/powerpoint/2010/main" val="3233550309"/>
                  </p:ext>
                </p:extLst>
              </p:nvPr>
            </p:nvGraphicFramePr>
            <p:xfrm>
              <a:off x="2796277" y="941444"/>
              <a:ext cx="6839044"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5" name="Flecha derecha 4"/>
          <p:cNvSpPr/>
          <p:nvPr/>
        </p:nvSpPr>
        <p:spPr>
          <a:xfrm>
            <a:off x="5827594" y="3070747"/>
            <a:ext cx="600502" cy="1637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357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pPr algn="ctr"/>
            <a:r>
              <a:rPr lang="es-ES_tradnl" sz="3600" b="1" dirty="0" smtClean="0">
                <a:latin typeface="Times New Roman" panose="02020603050405020304" pitchFamily="18" charset="0"/>
                <a:cs typeface="Times New Roman" panose="02020603050405020304" pitchFamily="18" charset="0"/>
              </a:rPr>
              <a:t>Definición</a:t>
            </a:r>
            <a:r>
              <a:rPr lang="en-US" sz="3600" b="1" dirty="0" smtClean="0">
                <a:latin typeface="Times New Roman" panose="02020603050405020304" pitchFamily="18" charset="0"/>
                <a:cs typeface="Times New Roman" panose="02020603050405020304" pitchFamily="18" charset="0"/>
              </a:rPr>
              <a:t> del </a:t>
            </a:r>
            <a:r>
              <a:rPr lang="es-ES_tradnl" sz="3600" b="1" dirty="0" smtClean="0">
                <a:latin typeface="Times New Roman" panose="02020603050405020304" pitchFamily="18" charset="0"/>
                <a:cs typeface="Times New Roman" panose="02020603050405020304" pitchFamily="18" charset="0"/>
              </a:rPr>
              <a:t>Problema</a:t>
            </a:r>
            <a:endParaRPr lang="es-ES_tradnl" sz="3600" b="1" dirty="0">
              <a:latin typeface="Times New Roman" panose="02020603050405020304" pitchFamily="18" charset="0"/>
              <a:cs typeface="Times New Roman" panose="02020603050405020304" pitchFamily="18" charset="0"/>
            </a:endParaRPr>
          </a:p>
        </p:txBody>
      </p:sp>
      <p:pic>
        <p:nvPicPr>
          <p:cNvPr id="1030" name="Picture 6" descr="http://sermediz.com/images/bamm_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035" y="1994671"/>
            <a:ext cx="2927138" cy="32270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reunion-weekend.wharton.upenn.edu/wp-content/uploads/sites/6/2013/10/19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4066" y="2677117"/>
            <a:ext cx="1787904" cy="178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62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048888" y="272956"/>
            <a:ext cx="4207923" cy="6106213"/>
          </a:xfrm>
          <a:prstGeom prst="rect">
            <a:avLst/>
          </a:prstGeom>
        </p:spPr>
      </p:pic>
    </p:spTree>
    <p:extLst>
      <p:ext uri="{BB962C8B-B14F-4D97-AF65-F5344CB8AC3E}">
        <p14:creationId xmlns:p14="http://schemas.microsoft.com/office/powerpoint/2010/main" val="3608827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435749" cy="584775"/>
          </a:xfrm>
          <a:prstGeom prst="rect">
            <a:avLst/>
          </a:prstGeom>
          <a:noFill/>
        </p:spPr>
        <p:txBody>
          <a:bodyPr wrap="square" rtlCol="0">
            <a:spAutoFit/>
          </a:bodyPr>
          <a:lstStyle/>
          <a:p>
            <a:r>
              <a:rPr lang="es-EC" sz="3200" b="1" dirty="0" smtClean="0">
                <a:latin typeface="Times New Roman" panose="02020603050405020304" pitchFamily="18" charset="0"/>
                <a:cs typeface="Times New Roman" panose="02020603050405020304" pitchFamily="18" charset="0"/>
              </a:rPr>
              <a:t>Máquinas de balanceo</a:t>
            </a:r>
            <a:endParaRPr lang="es-EC" sz="3200" b="1" dirty="0">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1545500225"/>
              </p:ext>
            </p:extLst>
          </p:nvPr>
        </p:nvGraphicFramePr>
        <p:xfrm>
          <a:off x="435212" y="409433"/>
          <a:ext cx="10469350" cy="60869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8982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435749" cy="584775"/>
          </a:xfrm>
          <a:prstGeom prst="rect">
            <a:avLst/>
          </a:prstGeom>
          <a:noFill/>
        </p:spPr>
        <p:txBody>
          <a:bodyPr wrap="square" rtlCol="0">
            <a:spAutoFit/>
          </a:bodyPr>
          <a:lstStyle/>
          <a:p>
            <a:r>
              <a:rPr lang="es-EC" sz="3200" b="1" dirty="0">
                <a:latin typeface="Times New Roman" panose="02020603050405020304" pitchFamily="18" charset="0"/>
                <a:cs typeface="Times New Roman" panose="02020603050405020304" pitchFamily="18" charset="0"/>
              </a:rPr>
              <a:t>Rotores rígidos.</a:t>
            </a:r>
          </a:p>
        </p:txBody>
      </p:sp>
      <p:graphicFrame>
        <p:nvGraphicFramePr>
          <p:cNvPr id="3" name="Diagrama 2"/>
          <p:cNvGraphicFramePr/>
          <p:nvPr>
            <p:extLst>
              <p:ext uri="{D42A27DB-BD31-4B8C-83A1-F6EECF244321}">
                <p14:modId xmlns:p14="http://schemas.microsoft.com/office/powerpoint/2010/main" val="1222673635"/>
              </p:ext>
            </p:extLst>
          </p:nvPr>
        </p:nvGraphicFramePr>
        <p:xfrm>
          <a:off x="1554325" y="938032"/>
          <a:ext cx="899539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9777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26414" y="298589"/>
            <a:ext cx="8435749" cy="584775"/>
          </a:xfrm>
          <a:prstGeom prst="rect">
            <a:avLst/>
          </a:prstGeom>
          <a:noFill/>
        </p:spPr>
        <p:txBody>
          <a:bodyPr wrap="square" rtlCol="0">
            <a:spAutoFit/>
          </a:bodyPr>
          <a:lstStyle/>
          <a:p>
            <a:r>
              <a:rPr lang="es-EC" sz="3200" b="1" dirty="0" smtClean="0"/>
              <a:t>Rotores flexibles.</a:t>
            </a:r>
            <a:endParaRPr lang="es-EC" sz="3200" b="1" dirty="0">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295466659"/>
              </p:ext>
            </p:extLst>
          </p:nvPr>
        </p:nvGraphicFramePr>
        <p:xfrm>
          <a:off x="1467357" y="991780"/>
          <a:ext cx="1009229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95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66686" y="2979264"/>
            <a:ext cx="8898341" cy="1569660"/>
          </a:xfrm>
          <a:prstGeom prst="rect">
            <a:avLst/>
          </a:prstGeom>
          <a:noFill/>
        </p:spPr>
        <p:txBody>
          <a:bodyPr wrap="square" rtlCol="0">
            <a:spAutoFit/>
          </a:bodyPr>
          <a:lstStyle/>
          <a:p>
            <a:pPr algn="ctr"/>
            <a:r>
              <a:rPr lang="en-US" sz="9600" dirty="0" smtClean="0"/>
              <a:t>CAPITULO III</a:t>
            </a:r>
            <a:endParaRPr lang="en-US" sz="9600" dirty="0"/>
          </a:p>
        </p:txBody>
      </p:sp>
      <p:sp>
        <p:nvSpPr>
          <p:cNvPr id="3" name="Rectángulo 2"/>
          <p:cNvSpPr/>
          <p:nvPr/>
        </p:nvSpPr>
        <p:spPr>
          <a:xfrm>
            <a:off x="3231426" y="4781867"/>
            <a:ext cx="6368859" cy="584775"/>
          </a:xfrm>
          <a:prstGeom prst="rect">
            <a:avLst/>
          </a:prstGeom>
        </p:spPr>
        <p:txBody>
          <a:bodyPr wrap="none">
            <a:spAutoFit/>
          </a:bodyPr>
          <a:lstStyle/>
          <a:p>
            <a:pPr algn="ctr"/>
            <a:r>
              <a:rPr lang="es-EC" sz="3200" b="1" dirty="0">
                <a:latin typeface="Times New Roman" panose="02020603050405020304" pitchFamily="18" charset="0"/>
                <a:cs typeface="Times New Roman" panose="02020603050405020304" pitchFamily="18" charset="0"/>
              </a:rPr>
              <a:t>INTRODUCCIÓN DEL SISTEMA</a:t>
            </a:r>
          </a:p>
        </p:txBody>
      </p:sp>
    </p:spTree>
    <p:extLst>
      <p:ext uri="{BB962C8B-B14F-4D97-AF65-F5344CB8AC3E}">
        <p14:creationId xmlns:p14="http://schemas.microsoft.com/office/powerpoint/2010/main" val="2576733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53709" y="240547"/>
            <a:ext cx="5142755" cy="615553"/>
          </a:xfrm>
          <a:prstGeom prst="rect">
            <a:avLst/>
          </a:prstGeom>
        </p:spPr>
        <p:txBody>
          <a:bodyPr wrap="none">
            <a:spAutoFit/>
          </a:bodyPr>
          <a:lstStyle/>
          <a:p>
            <a:r>
              <a:rPr lang="es-EC" sz="3400" dirty="0" smtClean="0"/>
              <a:t>Componentes de la máquina</a:t>
            </a:r>
            <a:endParaRPr lang="es-EC" sz="3400" dirty="0"/>
          </a:p>
        </p:txBody>
      </p:sp>
      <p:pic>
        <p:nvPicPr>
          <p:cNvPr id="4" name="Imagen 3"/>
          <p:cNvPicPr>
            <a:picLocks noChangeAspect="1"/>
          </p:cNvPicPr>
          <p:nvPr/>
        </p:nvPicPr>
        <p:blipFill>
          <a:blip r:embed="rId2"/>
          <a:stretch>
            <a:fillRect/>
          </a:stretch>
        </p:blipFill>
        <p:spPr>
          <a:xfrm>
            <a:off x="1525159" y="1692858"/>
            <a:ext cx="9247204" cy="3749532"/>
          </a:xfrm>
          <a:prstGeom prst="rect">
            <a:avLst/>
          </a:prstGeom>
        </p:spPr>
      </p:pic>
    </p:spTree>
    <p:extLst>
      <p:ext uri="{BB962C8B-B14F-4D97-AF65-F5344CB8AC3E}">
        <p14:creationId xmlns:p14="http://schemas.microsoft.com/office/powerpoint/2010/main" val="2568040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343150" y="2185987"/>
            <a:ext cx="7505700" cy="2486025"/>
          </a:xfrm>
          <a:prstGeom prst="rect">
            <a:avLst/>
          </a:prstGeom>
        </p:spPr>
      </p:pic>
      <p:sp>
        <p:nvSpPr>
          <p:cNvPr id="3" name="Rectángulo 2"/>
          <p:cNvSpPr/>
          <p:nvPr/>
        </p:nvSpPr>
        <p:spPr>
          <a:xfrm>
            <a:off x="1408299" y="255473"/>
            <a:ext cx="3021981" cy="615553"/>
          </a:xfrm>
          <a:prstGeom prst="rect">
            <a:avLst/>
          </a:prstGeom>
        </p:spPr>
        <p:txBody>
          <a:bodyPr wrap="none">
            <a:spAutoFit/>
          </a:bodyPr>
          <a:lstStyle/>
          <a:p>
            <a:r>
              <a:rPr lang="es-EC" sz="3400" dirty="0" smtClean="0"/>
              <a:t>Panel de control</a:t>
            </a:r>
            <a:endParaRPr lang="es-EC" sz="3400" dirty="0"/>
          </a:p>
        </p:txBody>
      </p:sp>
    </p:spTree>
    <p:extLst>
      <p:ext uri="{BB962C8B-B14F-4D97-AF65-F5344CB8AC3E}">
        <p14:creationId xmlns:p14="http://schemas.microsoft.com/office/powerpoint/2010/main" val="3758895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869970" cy="615553"/>
          </a:xfrm>
          <a:prstGeom prst="rect">
            <a:avLst/>
          </a:prstGeom>
        </p:spPr>
        <p:txBody>
          <a:bodyPr wrap="none">
            <a:spAutoFit/>
          </a:bodyPr>
          <a:lstStyle/>
          <a:p>
            <a:r>
              <a:rPr lang="es-EC" sz="3400" dirty="0" smtClean="0"/>
              <a:t>Adquisición de datos</a:t>
            </a:r>
            <a:endParaRPr lang="es-EC" sz="3400" dirty="0"/>
          </a:p>
        </p:txBody>
      </p:sp>
      <p:pic>
        <p:nvPicPr>
          <p:cNvPr id="4" name="Imagen 3"/>
          <p:cNvPicPr>
            <a:picLocks noChangeAspect="1"/>
          </p:cNvPicPr>
          <p:nvPr/>
        </p:nvPicPr>
        <p:blipFill>
          <a:blip r:embed="rId2"/>
          <a:stretch>
            <a:fillRect/>
          </a:stretch>
        </p:blipFill>
        <p:spPr>
          <a:xfrm>
            <a:off x="1233899" y="1058383"/>
            <a:ext cx="9677307" cy="5210157"/>
          </a:xfrm>
          <a:prstGeom prst="rect">
            <a:avLst/>
          </a:prstGeom>
        </p:spPr>
      </p:pic>
    </p:spTree>
    <p:extLst>
      <p:ext uri="{BB962C8B-B14F-4D97-AF65-F5344CB8AC3E}">
        <p14:creationId xmlns:p14="http://schemas.microsoft.com/office/powerpoint/2010/main" val="25763665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4599336" cy="615553"/>
          </a:xfrm>
          <a:prstGeom prst="rect">
            <a:avLst/>
          </a:prstGeom>
        </p:spPr>
        <p:txBody>
          <a:bodyPr wrap="none">
            <a:spAutoFit/>
          </a:bodyPr>
          <a:lstStyle/>
          <a:p>
            <a:r>
              <a:rPr lang="es-EC" sz="3400" dirty="0" smtClean="0"/>
              <a:t>Selección del transductor</a:t>
            </a:r>
            <a:endParaRPr lang="es-EC" sz="3400" dirty="0"/>
          </a:p>
        </p:txBody>
      </p:sp>
      <p:graphicFrame>
        <p:nvGraphicFramePr>
          <p:cNvPr id="4" name="Diagrama 3"/>
          <p:cNvGraphicFramePr/>
          <p:nvPr>
            <p:extLst>
              <p:ext uri="{D42A27DB-BD31-4B8C-83A1-F6EECF244321}">
                <p14:modId xmlns:p14="http://schemas.microsoft.com/office/powerpoint/2010/main" val="114299522"/>
              </p:ext>
            </p:extLst>
          </p:nvPr>
        </p:nvGraphicFramePr>
        <p:xfrm>
          <a:off x="2427784" y="87102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74780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4695516" cy="615553"/>
          </a:xfrm>
          <a:prstGeom prst="rect">
            <a:avLst/>
          </a:prstGeom>
        </p:spPr>
        <p:txBody>
          <a:bodyPr wrap="none">
            <a:spAutoFit/>
          </a:bodyPr>
          <a:lstStyle/>
          <a:p>
            <a:r>
              <a:rPr lang="es-EC" sz="3400" dirty="0" smtClean="0"/>
              <a:t>Ubicación del transductor</a:t>
            </a:r>
            <a:endParaRPr lang="es-EC" sz="3400" dirty="0"/>
          </a:p>
        </p:txBody>
      </p:sp>
      <p:pic>
        <p:nvPicPr>
          <p:cNvPr id="3" name="Imagen 2"/>
          <p:cNvPicPr>
            <a:picLocks noChangeAspect="1"/>
          </p:cNvPicPr>
          <p:nvPr/>
        </p:nvPicPr>
        <p:blipFill>
          <a:blip r:embed="rId2">
            <a:lum contrast="20000"/>
          </a:blip>
          <a:stretch>
            <a:fillRect/>
          </a:stretch>
        </p:blipFill>
        <p:spPr>
          <a:xfrm>
            <a:off x="1889712" y="1600537"/>
            <a:ext cx="8713127" cy="3485813"/>
          </a:xfrm>
          <a:prstGeom prst="rect">
            <a:avLst/>
          </a:prstGeom>
        </p:spPr>
      </p:pic>
    </p:spTree>
    <p:extLst>
      <p:ext uri="{BB962C8B-B14F-4D97-AF65-F5344CB8AC3E}">
        <p14:creationId xmlns:p14="http://schemas.microsoft.com/office/powerpoint/2010/main" val="2313078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Justificación e Importancia</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2862322"/>
          </a:xfrm>
          <a:prstGeom prst="rect">
            <a:avLst/>
          </a:prstGeom>
        </p:spPr>
        <p:txBody>
          <a:bodyPr wrap="square">
            <a:spAutoFit/>
          </a:bodyPr>
          <a:lstStyle/>
          <a:p>
            <a:pPr algn="just"/>
            <a:endParaRPr lang="es-ES_tradnl" sz="3000" dirty="0" smtClean="0">
              <a:latin typeface="+mj-lt"/>
            </a:endParaRPr>
          </a:p>
          <a:p>
            <a:pPr marL="457200" indent="-457200" algn="just">
              <a:buFont typeface="Arial" panose="020B0604020202020204" pitchFamily="34" charset="0"/>
              <a:buChar char="•"/>
            </a:pPr>
            <a:r>
              <a:rPr lang="es-ES" sz="3000" dirty="0" smtClean="0"/>
              <a:t>El </a:t>
            </a:r>
            <a:r>
              <a:rPr lang="es-ES" sz="3000" dirty="0"/>
              <a:t>diseño y la construcción del nuevo sistema de control demuestra la utilización de la plataforma de código abierto y la utilización de componentes de fácil adquisición en el mercado nacional, y se constituye como una gran alternativa para el diseño de equipos. </a:t>
            </a:r>
            <a:endParaRPr lang="es-ES_tradnl" sz="3000" dirty="0" smtClean="0">
              <a:latin typeface="+mj-lt"/>
            </a:endParaRPr>
          </a:p>
        </p:txBody>
      </p:sp>
    </p:spTree>
    <p:extLst>
      <p:ext uri="{BB962C8B-B14F-4D97-AF65-F5344CB8AC3E}">
        <p14:creationId xmlns:p14="http://schemas.microsoft.com/office/powerpoint/2010/main" val="16329515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5580374" cy="615553"/>
          </a:xfrm>
          <a:prstGeom prst="rect">
            <a:avLst/>
          </a:prstGeom>
        </p:spPr>
        <p:txBody>
          <a:bodyPr wrap="none">
            <a:spAutoFit/>
          </a:bodyPr>
          <a:lstStyle/>
          <a:p>
            <a:r>
              <a:rPr lang="es-EC" sz="3400" dirty="0"/>
              <a:t>Acondicionamiento de la señal</a:t>
            </a:r>
          </a:p>
        </p:txBody>
      </p:sp>
      <p:pic>
        <p:nvPicPr>
          <p:cNvPr id="3" name="Imagen 2"/>
          <p:cNvPicPr>
            <a:picLocks noChangeAspect="1"/>
          </p:cNvPicPr>
          <p:nvPr/>
        </p:nvPicPr>
        <p:blipFill>
          <a:blip r:embed="rId2"/>
          <a:stretch>
            <a:fillRect/>
          </a:stretch>
        </p:blipFill>
        <p:spPr>
          <a:xfrm>
            <a:off x="6988673" y="2375173"/>
            <a:ext cx="2661201" cy="2360449"/>
          </a:xfrm>
          <a:prstGeom prst="rect">
            <a:avLst/>
          </a:prstGeom>
        </p:spPr>
      </p:pic>
      <p:sp>
        <p:nvSpPr>
          <p:cNvPr id="6" name="Rectángulo 5"/>
          <p:cNvSpPr/>
          <p:nvPr/>
        </p:nvSpPr>
        <p:spPr>
          <a:xfrm>
            <a:off x="2410463" y="1375265"/>
            <a:ext cx="2537874" cy="615553"/>
          </a:xfrm>
          <a:prstGeom prst="rect">
            <a:avLst/>
          </a:prstGeom>
        </p:spPr>
        <p:txBody>
          <a:bodyPr wrap="none">
            <a:spAutoFit/>
          </a:bodyPr>
          <a:lstStyle/>
          <a:p>
            <a:r>
              <a:rPr lang="es-EC" sz="3400" dirty="0" smtClean="0"/>
              <a:t>Amplificador</a:t>
            </a:r>
            <a:endParaRPr lang="es-EC" sz="3400" dirty="0"/>
          </a:p>
        </p:txBody>
      </p:sp>
      <p:pic>
        <p:nvPicPr>
          <p:cNvPr id="1030" name="Picture 6" descr="https://www.miki.tienda/images/tl082-amplificador-operacional_thumb_p3lc63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463" y="212664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6988673" y="1375264"/>
            <a:ext cx="3374642" cy="615553"/>
          </a:xfrm>
          <a:prstGeom prst="rect">
            <a:avLst/>
          </a:prstGeom>
        </p:spPr>
        <p:txBody>
          <a:bodyPr wrap="none">
            <a:spAutoFit/>
          </a:bodyPr>
          <a:lstStyle/>
          <a:p>
            <a:r>
              <a:rPr lang="es-EC" sz="3400" dirty="0" smtClean="0"/>
              <a:t>Filtro </a:t>
            </a:r>
            <a:r>
              <a:rPr lang="es-EC" sz="3400" dirty="0" err="1" smtClean="0"/>
              <a:t>Butterworth</a:t>
            </a:r>
            <a:endParaRPr lang="es-EC" sz="3400" dirty="0"/>
          </a:p>
        </p:txBody>
      </p:sp>
    </p:spTree>
    <p:extLst>
      <p:ext uri="{BB962C8B-B14F-4D97-AF65-F5344CB8AC3E}">
        <p14:creationId xmlns:p14="http://schemas.microsoft.com/office/powerpoint/2010/main" val="27623484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01374" y="1815662"/>
            <a:ext cx="8715375" cy="2438400"/>
          </a:xfrm>
          <a:prstGeom prst="rect">
            <a:avLst/>
          </a:prstGeom>
        </p:spPr>
      </p:pic>
      <p:sp>
        <p:nvSpPr>
          <p:cNvPr id="3" name="Rectángulo 2"/>
          <p:cNvSpPr/>
          <p:nvPr/>
        </p:nvSpPr>
        <p:spPr>
          <a:xfrm>
            <a:off x="1408299" y="255473"/>
            <a:ext cx="3603872" cy="615553"/>
          </a:xfrm>
          <a:prstGeom prst="rect">
            <a:avLst/>
          </a:prstGeom>
        </p:spPr>
        <p:txBody>
          <a:bodyPr wrap="none">
            <a:spAutoFit/>
          </a:bodyPr>
          <a:lstStyle/>
          <a:p>
            <a:r>
              <a:rPr lang="es-EC" sz="3400" dirty="0" smtClean="0"/>
              <a:t>Frecuencia de corte</a:t>
            </a:r>
            <a:endParaRPr lang="es-EC" sz="3400" dirty="0"/>
          </a:p>
        </p:txBody>
      </p:sp>
    </p:spTree>
    <p:extLst>
      <p:ext uri="{BB962C8B-B14F-4D97-AF65-F5344CB8AC3E}">
        <p14:creationId xmlns:p14="http://schemas.microsoft.com/office/powerpoint/2010/main" val="9853092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1834156" cy="615553"/>
          </a:xfrm>
          <a:prstGeom prst="rect">
            <a:avLst/>
          </a:prstGeom>
        </p:spPr>
        <p:txBody>
          <a:bodyPr wrap="none">
            <a:spAutoFit/>
          </a:bodyPr>
          <a:lstStyle/>
          <a:p>
            <a:r>
              <a:rPr lang="es-EC" sz="3400" dirty="0" smtClean="0"/>
              <a:t>Muestreo</a:t>
            </a:r>
            <a:endParaRPr lang="es-EC" sz="3400" dirty="0"/>
          </a:p>
        </p:txBody>
      </p:sp>
      <p:pic>
        <p:nvPicPr>
          <p:cNvPr id="3" name="Imagen 2"/>
          <p:cNvPicPr>
            <a:picLocks noChangeAspect="1"/>
          </p:cNvPicPr>
          <p:nvPr/>
        </p:nvPicPr>
        <p:blipFill>
          <a:blip r:embed="rId2"/>
          <a:stretch>
            <a:fillRect/>
          </a:stretch>
        </p:blipFill>
        <p:spPr>
          <a:xfrm>
            <a:off x="3462230" y="1381077"/>
            <a:ext cx="5854248" cy="3628135"/>
          </a:xfrm>
          <a:prstGeom prst="rect">
            <a:avLst/>
          </a:prstGeom>
        </p:spPr>
      </p:pic>
    </p:spTree>
    <p:extLst>
      <p:ext uri="{BB962C8B-B14F-4D97-AF65-F5344CB8AC3E}">
        <p14:creationId xmlns:p14="http://schemas.microsoft.com/office/powerpoint/2010/main" val="32421178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1664238" cy="615553"/>
          </a:xfrm>
          <a:prstGeom prst="rect">
            <a:avLst/>
          </a:prstGeom>
        </p:spPr>
        <p:txBody>
          <a:bodyPr wrap="none">
            <a:spAutoFit/>
          </a:bodyPr>
          <a:lstStyle/>
          <a:p>
            <a:r>
              <a:rPr lang="es-EC" sz="3400" dirty="0" err="1" smtClean="0"/>
              <a:t>Aliasing</a:t>
            </a:r>
            <a:endParaRPr lang="es-EC" sz="3400" dirty="0"/>
          </a:p>
        </p:txBody>
      </p:sp>
      <p:pic>
        <p:nvPicPr>
          <p:cNvPr id="3" name="Imagen 2"/>
          <p:cNvPicPr>
            <a:picLocks noChangeAspect="1"/>
          </p:cNvPicPr>
          <p:nvPr/>
        </p:nvPicPr>
        <p:blipFill>
          <a:blip r:embed="rId2"/>
          <a:stretch>
            <a:fillRect/>
          </a:stretch>
        </p:blipFill>
        <p:spPr>
          <a:xfrm>
            <a:off x="2761264" y="1090612"/>
            <a:ext cx="7281651" cy="3434091"/>
          </a:xfrm>
          <a:prstGeom prst="rect">
            <a:avLst/>
          </a:prstGeom>
        </p:spPr>
      </p:pic>
      <p:sp>
        <p:nvSpPr>
          <p:cNvPr id="4" name="Rectángulo 3"/>
          <p:cNvSpPr/>
          <p:nvPr/>
        </p:nvSpPr>
        <p:spPr>
          <a:xfrm>
            <a:off x="2414423" y="5101302"/>
            <a:ext cx="4092852" cy="477054"/>
          </a:xfrm>
          <a:prstGeom prst="rect">
            <a:avLst/>
          </a:prstGeom>
        </p:spPr>
        <p:txBody>
          <a:bodyPr wrap="none">
            <a:spAutoFit/>
          </a:bodyPr>
          <a:lstStyle/>
          <a:p>
            <a:r>
              <a:rPr lang="en-US" sz="2500" dirty="0" err="1" smtClean="0"/>
              <a:t>Teorema</a:t>
            </a:r>
            <a:r>
              <a:rPr lang="en-US" sz="2500" dirty="0" smtClean="0"/>
              <a:t> </a:t>
            </a:r>
            <a:r>
              <a:rPr lang="en-US" sz="2500" dirty="0"/>
              <a:t>de </a:t>
            </a:r>
            <a:r>
              <a:rPr lang="en-US" sz="2500" dirty="0" err="1"/>
              <a:t>Nyquist</a:t>
            </a:r>
            <a:r>
              <a:rPr lang="en-US" sz="2500" dirty="0"/>
              <a:t>-Shannon.</a:t>
            </a:r>
          </a:p>
        </p:txBody>
      </p:sp>
      <p:sp>
        <p:nvSpPr>
          <p:cNvPr id="5" name="Flecha derecha 4"/>
          <p:cNvSpPr/>
          <p:nvPr/>
        </p:nvSpPr>
        <p:spPr>
          <a:xfrm>
            <a:off x="6731875" y="5101302"/>
            <a:ext cx="1229711" cy="477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p:cNvPicPr>
            <a:picLocks noChangeAspect="1"/>
          </p:cNvPicPr>
          <p:nvPr/>
        </p:nvPicPr>
        <p:blipFill>
          <a:blip r:embed="rId3"/>
          <a:stretch>
            <a:fillRect/>
          </a:stretch>
        </p:blipFill>
        <p:spPr>
          <a:xfrm>
            <a:off x="8186186" y="4909276"/>
            <a:ext cx="2718393" cy="861106"/>
          </a:xfrm>
          <a:prstGeom prst="rect">
            <a:avLst/>
          </a:prstGeom>
        </p:spPr>
      </p:pic>
    </p:spTree>
    <p:extLst>
      <p:ext uri="{BB962C8B-B14F-4D97-AF65-F5344CB8AC3E}">
        <p14:creationId xmlns:p14="http://schemas.microsoft.com/office/powerpoint/2010/main" val="33250340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701654" cy="615553"/>
          </a:xfrm>
          <a:prstGeom prst="rect">
            <a:avLst/>
          </a:prstGeom>
        </p:spPr>
        <p:txBody>
          <a:bodyPr wrap="none">
            <a:spAutoFit/>
          </a:bodyPr>
          <a:lstStyle/>
          <a:p>
            <a:r>
              <a:rPr lang="es-EC" sz="3400" dirty="0" smtClean="0"/>
              <a:t>Dominio del tiempo</a:t>
            </a:r>
            <a:endParaRPr lang="es-EC" sz="3400" dirty="0"/>
          </a:p>
        </p:txBody>
      </p:sp>
      <p:pic>
        <p:nvPicPr>
          <p:cNvPr id="3" name="Imagen 2"/>
          <p:cNvPicPr>
            <a:picLocks noChangeAspect="1"/>
          </p:cNvPicPr>
          <p:nvPr/>
        </p:nvPicPr>
        <p:blipFill rotWithShape="1">
          <a:blip r:embed="rId2"/>
          <a:srcRect t="3548" r="2996" b="3209"/>
          <a:stretch/>
        </p:blipFill>
        <p:spPr>
          <a:xfrm>
            <a:off x="1408299" y="1072056"/>
            <a:ext cx="4594992" cy="3137338"/>
          </a:xfrm>
          <a:prstGeom prst="rect">
            <a:avLst/>
          </a:prstGeom>
        </p:spPr>
      </p:pic>
      <p:pic>
        <p:nvPicPr>
          <p:cNvPr id="4" name="Imagen 3"/>
          <p:cNvPicPr>
            <a:picLocks noChangeAspect="1"/>
          </p:cNvPicPr>
          <p:nvPr/>
        </p:nvPicPr>
        <p:blipFill>
          <a:blip r:embed="rId3"/>
          <a:stretch>
            <a:fillRect/>
          </a:stretch>
        </p:blipFill>
        <p:spPr>
          <a:xfrm>
            <a:off x="5554223" y="3877825"/>
            <a:ext cx="5655059" cy="1665145"/>
          </a:xfrm>
          <a:prstGeom prst="rect">
            <a:avLst/>
          </a:prstGeom>
        </p:spPr>
      </p:pic>
    </p:spTree>
    <p:extLst>
      <p:ext uri="{BB962C8B-B14F-4D97-AF65-F5344CB8AC3E}">
        <p14:creationId xmlns:p14="http://schemas.microsoft.com/office/powerpoint/2010/main" val="2251199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08299" y="255473"/>
            <a:ext cx="3095719" cy="646331"/>
          </a:xfrm>
          <a:prstGeom prst="rect">
            <a:avLst/>
          </a:prstGeom>
        </p:spPr>
        <p:txBody>
          <a:bodyPr wrap="none">
            <a:spAutoFit/>
          </a:bodyPr>
          <a:lstStyle/>
          <a:p>
            <a:r>
              <a:rPr lang="es-EC" sz="3600" dirty="0" smtClean="0"/>
              <a:t>Ángulo de fase.</a:t>
            </a:r>
            <a:endParaRPr lang="es-EC" sz="3400" dirty="0"/>
          </a:p>
        </p:txBody>
      </p:sp>
      <p:pic>
        <p:nvPicPr>
          <p:cNvPr id="3" name="Imagen 2"/>
          <p:cNvPicPr>
            <a:picLocks noChangeAspect="1"/>
          </p:cNvPicPr>
          <p:nvPr/>
        </p:nvPicPr>
        <p:blipFill>
          <a:blip r:embed="rId2"/>
          <a:stretch>
            <a:fillRect/>
          </a:stretch>
        </p:blipFill>
        <p:spPr>
          <a:xfrm>
            <a:off x="4215962" y="1077146"/>
            <a:ext cx="3461846" cy="4671273"/>
          </a:xfrm>
          <a:prstGeom prst="rect">
            <a:avLst/>
          </a:prstGeom>
        </p:spPr>
      </p:pic>
    </p:spTree>
    <p:extLst>
      <p:ext uri="{BB962C8B-B14F-4D97-AF65-F5344CB8AC3E}">
        <p14:creationId xmlns:p14="http://schemas.microsoft.com/office/powerpoint/2010/main" val="18178140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03987" y="1910600"/>
            <a:ext cx="8503969" cy="3785652"/>
          </a:xfrm>
          <a:prstGeom prst="rect">
            <a:avLst/>
          </a:prstGeom>
          <a:noFill/>
        </p:spPr>
        <p:txBody>
          <a:bodyPr wrap="square" rtlCol="0">
            <a:spAutoFit/>
          </a:bodyPr>
          <a:lstStyle/>
          <a:p>
            <a:pPr algn="ctr"/>
            <a:r>
              <a:rPr lang="es-EC" sz="9600" b="1" dirty="0" smtClean="0"/>
              <a:t>CAPITULO IV</a:t>
            </a:r>
          </a:p>
          <a:p>
            <a:pPr algn="ctr"/>
            <a:endParaRPr lang="es-EC" sz="3600" b="1" dirty="0" smtClean="0"/>
          </a:p>
          <a:p>
            <a:pPr algn="ctr"/>
            <a:r>
              <a:rPr lang="es-EC" sz="3200" b="1" dirty="0"/>
              <a:t>DESCRIPCIÓN DEL SISTEMA ELÉCTRICO Y ELECTRÓNICO.</a:t>
            </a:r>
            <a:endParaRPr lang="es-EC" sz="3200" b="1" dirty="0">
              <a:latin typeface="Times New Roman" panose="02020603050405020304" pitchFamily="18" charset="0"/>
              <a:cs typeface="Times New Roman" panose="02020603050405020304" pitchFamily="18" charset="0"/>
            </a:endParaRPr>
          </a:p>
          <a:p>
            <a:pPr algn="just"/>
            <a:endParaRPr lang="es-EC" sz="3600" b="1" dirty="0"/>
          </a:p>
        </p:txBody>
      </p:sp>
    </p:spTree>
    <p:extLst>
      <p:ext uri="{BB962C8B-B14F-4D97-AF65-F5344CB8AC3E}">
        <p14:creationId xmlns:p14="http://schemas.microsoft.com/office/powerpoint/2010/main" val="9403563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12416" y="1327520"/>
            <a:ext cx="9741921" cy="2246769"/>
          </a:xfrm>
          <a:prstGeom prst="rect">
            <a:avLst/>
          </a:prstGeom>
        </p:spPr>
        <p:txBody>
          <a:bodyPr wrap="square">
            <a:spAutoFit/>
          </a:bodyPr>
          <a:lstStyle/>
          <a:p>
            <a:pPr marL="571500" indent="-571500" algn="just">
              <a:buFont typeface="Arial" panose="020B0604020202020204" pitchFamily="34" charset="0"/>
              <a:buChar char="•"/>
            </a:pPr>
            <a:r>
              <a:rPr lang="es-EC" sz="2800" dirty="0"/>
              <a:t>F</a:t>
            </a:r>
            <a:r>
              <a:rPr lang="es-EC" sz="2800" dirty="0" smtClean="0"/>
              <a:t>unción </a:t>
            </a:r>
            <a:r>
              <a:rPr lang="es-EC" sz="2800" dirty="0"/>
              <a:t>principal de controlar e intercambiar datos </a:t>
            </a:r>
            <a:r>
              <a:rPr lang="es-EC" sz="2800" dirty="0" smtClean="0"/>
              <a:t>del proceso </a:t>
            </a:r>
            <a:r>
              <a:rPr lang="es-EC" sz="2800" dirty="0"/>
              <a:t>de </a:t>
            </a:r>
            <a:r>
              <a:rPr lang="es-EC" sz="2800" dirty="0" smtClean="0"/>
              <a:t>balanceo.</a:t>
            </a:r>
          </a:p>
          <a:p>
            <a:pPr marL="571500" indent="-571500" algn="just">
              <a:buFont typeface="Arial" panose="020B0604020202020204" pitchFamily="34" charset="0"/>
              <a:buChar char="•"/>
            </a:pPr>
            <a:endParaRPr lang="es-EC" sz="2800" dirty="0" smtClean="0"/>
          </a:p>
          <a:p>
            <a:pPr marL="571500" indent="-571500" algn="just">
              <a:buFont typeface="Arial" panose="020B0604020202020204" pitchFamily="34" charset="0"/>
              <a:buChar char="•"/>
            </a:pPr>
            <a:r>
              <a:rPr lang="es-EC" sz="2800" dirty="0" smtClean="0"/>
              <a:t>Determinando </a:t>
            </a:r>
            <a:r>
              <a:rPr lang="es-EC" sz="2800" dirty="0"/>
              <a:t>la magnitud </a:t>
            </a:r>
            <a:r>
              <a:rPr lang="es-EC" sz="2800" dirty="0" smtClean="0"/>
              <a:t>y ubicación </a:t>
            </a:r>
            <a:r>
              <a:rPr lang="es-EC" sz="2800" dirty="0"/>
              <a:t>del </a:t>
            </a:r>
            <a:r>
              <a:rPr lang="es-EC" sz="2800" dirty="0" smtClean="0"/>
              <a:t>desbalanceo </a:t>
            </a:r>
            <a:r>
              <a:rPr lang="es-EC" sz="2800" dirty="0"/>
              <a:t>del rotor de prueba.</a:t>
            </a:r>
            <a:endParaRPr lang="es-ES_tradnl" sz="2800" dirty="0" smtClean="0">
              <a:latin typeface="+mj-lt"/>
            </a:endParaRPr>
          </a:p>
        </p:txBody>
      </p:sp>
      <p:pic>
        <p:nvPicPr>
          <p:cNvPr id="5" name="Picture 2" descr="http://thumbs.dreamstime.com/z/paseos-del-electricista-2713876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828" r="9959" b="9106"/>
          <a:stretch/>
        </p:blipFill>
        <p:spPr bwMode="auto">
          <a:xfrm>
            <a:off x="8731661" y="4099928"/>
            <a:ext cx="1975089" cy="204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911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smtClean="0"/>
              <a:t>Fusibles.</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2739211"/>
          </a:xfrm>
          <a:prstGeom prst="rect">
            <a:avLst/>
          </a:prstGeom>
        </p:spPr>
        <p:txBody>
          <a:bodyPr wrap="square">
            <a:spAutoFit/>
          </a:bodyPr>
          <a:lstStyle/>
          <a:p>
            <a:pPr algn="just"/>
            <a:endParaRPr lang="es-EC" sz="3600" u="sng" dirty="0" smtClean="0"/>
          </a:p>
          <a:p>
            <a:pPr algn="just"/>
            <a:endParaRPr lang="es-EC" sz="3600" u="sng" dirty="0"/>
          </a:p>
          <a:p>
            <a:pPr algn="just"/>
            <a:endParaRPr lang="es-EC" sz="3600" u="sng" dirty="0" smtClean="0"/>
          </a:p>
          <a:p>
            <a:pPr algn="just"/>
            <a:endParaRPr lang="es-EC" sz="3600" u="sng" dirty="0" smtClean="0"/>
          </a:p>
          <a:p>
            <a:pPr algn="just"/>
            <a:endParaRPr lang="es-ES_tradnl" sz="2800" dirty="0" smtClean="0">
              <a:latin typeface="+mj-lt"/>
            </a:endParaRPr>
          </a:p>
        </p:txBody>
      </p:sp>
      <p:pic>
        <p:nvPicPr>
          <p:cNvPr id="4" name="Imagen 3"/>
          <p:cNvPicPr>
            <a:picLocks noChangeAspect="1"/>
          </p:cNvPicPr>
          <p:nvPr/>
        </p:nvPicPr>
        <p:blipFill>
          <a:blip r:embed="rId2"/>
          <a:stretch>
            <a:fillRect/>
          </a:stretch>
        </p:blipFill>
        <p:spPr>
          <a:xfrm>
            <a:off x="4561544" y="3746735"/>
            <a:ext cx="3845303" cy="2572109"/>
          </a:xfrm>
          <a:prstGeom prst="rect">
            <a:avLst/>
          </a:prstGeom>
        </p:spPr>
      </p:pic>
      <p:pic>
        <p:nvPicPr>
          <p:cNvPr id="5" name="Imagen 4"/>
          <p:cNvPicPr>
            <a:picLocks noChangeAspect="1"/>
          </p:cNvPicPr>
          <p:nvPr/>
        </p:nvPicPr>
        <p:blipFill>
          <a:blip r:embed="rId3"/>
          <a:stretch>
            <a:fillRect/>
          </a:stretch>
        </p:blipFill>
        <p:spPr>
          <a:xfrm>
            <a:off x="1233372" y="1518126"/>
            <a:ext cx="10251391" cy="2035123"/>
          </a:xfrm>
          <a:prstGeom prst="rect">
            <a:avLst/>
          </a:prstGeom>
        </p:spPr>
      </p:pic>
    </p:spTree>
    <p:extLst>
      <p:ext uri="{BB962C8B-B14F-4D97-AF65-F5344CB8AC3E}">
        <p14:creationId xmlns:p14="http://schemas.microsoft.com/office/powerpoint/2010/main" val="996225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047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10" y="257646"/>
            <a:ext cx="4904220"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Objetivo General</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10" y="1888040"/>
            <a:ext cx="10041121" cy="2862322"/>
          </a:xfrm>
          <a:prstGeom prst="rect">
            <a:avLst/>
          </a:prstGeom>
        </p:spPr>
        <p:txBody>
          <a:bodyPr wrap="square">
            <a:spAutoFit/>
          </a:bodyPr>
          <a:lstStyle/>
          <a:p>
            <a:pPr marL="571500" indent="-571500" algn="just">
              <a:buFont typeface="Arial" panose="020B0604020202020204" pitchFamily="34" charset="0"/>
              <a:buChar char="•"/>
            </a:pPr>
            <a:r>
              <a:rPr lang="es-ES" sz="3600" dirty="0"/>
              <a:t>Diseñar e implementar un sistema de control electrónico y software a base de código abierto, como también una cubierta de protección móvil de seguridad, para la puesta en operación de la balanceadora TIRA K300 </a:t>
            </a:r>
            <a:endParaRPr lang="es-EC" sz="3500" dirty="0" smtClean="0"/>
          </a:p>
        </p:txBody>
      </p:sp>
      <p:sp>
        <p:nvSpPr>
          <p:cNvPr id="6" name="AutoShape 2" descr="Résultat de recherche d'images pour &quot;incubadora laboratorio&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7" name="AutoShape 4" descr="Résultat de recherche d'images pour &quot;incubadora laboratorio&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8" name="AutoShape 6" descr="Résultat de recherche d'images pour &quot;incubadora laboratorio&quo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Tree>
    <p:extLst>
      <p:ext uri="{BB962C8B-B14F-4D97-AF65-F5344CB8AC3E}">
        <p14:creationId xmlns:p14="http://schemas.microsoft.com/office/powerpoint/2010/main" val="20226121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Relé </a:t>
            </a:r>
            <a:r>
              <a:rPr lang="es-EC" sz="3600" b="1" dirty="0" smtClean="0"/>
              <a:t>térmico.</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84227"/>
            <a:ext cx="10092816" cy="954107"/>
          </a:xfrm>
          <a:prstGeom prst="rect">
            <a:avLst/>
          </a:prstGeom>
        </p:spPr>
        <p:txBody>
          <a:bodyPr wrap="square">
            <a:spAutoFit/>
          </a:bodyPr>
          <a:lstStyle/>
          <a:p>
            <a:pPr algn="just"/>
            <a:r>
              <a:rPr lang="es-EC" sz="2800" dirty="0" smtClean="0"/>
              <a:t>Los relés térmicos </a:t>
            </a:r>
            <a:r>
              <a:rPr lang="es-EC" sz="2800" dirty="0"/>
              <a:t>en uso de la balanceadora K300 son </a:t>
            </a:r>
            <a:r>
              <a:rPr lang="es-EC" sz="2800" dirty="0" smtClean="0"/>
              <a:t>relés térmicos Siemens 3UA52 00-2C.</a:t>
            </a:r>
            <a:endParaRPr lang="es-ES_tradnl" sz="2800" dirty="0" smtClean="0">
              <a:latin typeface="+mj-lt"/>
            </a:endParaRPr>
          </a:p>
        </p:txBody>
      </p:sp>
      <p:pic>
        <p:nvPicPr>
          <p:cNvPr id="5" name="Imagen 4"/>
          <p:cNvPicPr>
            <a:picLocks noChangeAspect="1"/>
          </p:cNvPicPr>
          <p:nvPr/>
        </p:nvPicPr>
        <p:blipFill>
          <a:blip r:embed="rId2"/>
          <a:stretch>
            <a:fillRect/>
          </a:stretch>
        </p:blipFill>
        <p:spPr>
          <a:xfrm>
            <a:off x="6925165" y="2700122"/>
            <a:ext cx="3173509" cy="3213680"/>
          </a:xfrm>
          <a:prstGeom prst="rect">
            <a:avLst/>
          </a:prstGeom>
        </p:spPr>
      </p:pic>
      <p:sp>
        <p:nvSpPr>
          <p:cNvPr id="8" name="Rectángulo 7"/>
          <p:cNvSpPr/>
          <p:nvPr/>
        </p:nvSpPr>
        <p:spPr>
          <a:xfrm>
            <a:off x="3480787" y="3028598"/>
            <a:ext cx="5230425" cy="800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s-EC" sz="3700" kern="1200" dirty="0" smtClean="0"/>
              <a:t>Funcionamiento a 5 V DC.</a:t>
            </a:r>
          </a:p>
        </p:txBody>
      </p:sp>
      <p:graphicFrame>
        <p:nvGraphicFramePr>
          <p:cNvPr id="12" name="Diagrama 11"/>
          <p:cNvGraphicFramePr/>
          <p:nvPr>
            <p:extLst>
              <p:ext uri="{D42A27DB-BD31-4B8C-83A1-F6EECF244321}">
                <p14:modId xmlns:p14="http://schemas.microsoft.com/office/powerpoint/2010/main" val="3702840425"/>
              </p:ext>
            </p:extLst>
          </p:nvPr>
        </p:nvGraphicFramePr>
        <p:xfrm>
          <a:off x="1592550" y="3287487"/>
          <a:ext cx="4467056" cy="18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6877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981399" cy="1200329"/>
          </a:xfrm>
          <a:prstGeom prst="rect">
            <a:avLst/>
          </a:prstGeom>
          <a:noFill/>
        </p:spPr>
        <p:txBody>
          <a:bodyPr wrap="square" rtlCol="0">
            <a:spAutoFit/>
          </a:bodyPr>
          <a:lstStyle/>
          <a:p>
            <a:pPr algn="just"/>
            <a:r>
              <a:rPr lang="es-EC" sz="3600" b="1" dirty="0"/>
              <a:t>Arrancador MINISTART 5.5 B.</a:t>
            </a:r>
          </a:p>
          <a:p>
            <a:pPr algn="just"/>
            <a:endParaRPr lang="es-EC" sz="3600" b="1" dirty="0"/>
          </a:p>
        </p:txBody>
      </p:sp>
      <p:sp>
        <p:nvSpPr>
          <p:cNvPr id="3" name="Rectángulo 2"/>
          <p:cNvSpPr/>
          <p:nvPr/>
        </p:nvSpPr>
        <p:spPr>
          <a:xfrm>
            <a:off x="1353709" y="1518126"/>
            <a:ext cx="9741921" cy="1384995"/>
          </a:xfrm>
          <a:prstGeom prst="rect">
            <a:avLst/>
          </a:prstGeom>
        </p:spPr>
        <p:txBody>
          <a:bodyPr wrap="square">
            <a:spAutoFit/>
          </a:bodyPr>
          <a:lstStyle/>
          <a:p>
            <a:pPr algn="just"/>
            <a:r>
              <a:rPr lang="es-EC" sz="2800" dirty="0" smtClean="0"/>
              <a:t>Un </a:t>
            </a:r>
            <a:r>
              <a:rPr lang="es-EC" sz="2800" dirty="0"/>
              <a:t>arrancador es un dispositivo </a:t>
            </a:r>
            <a:r>
              <a:rPr lang="es-EC" sz="2800" dirty="0" smtClean="0"/>
              <a:t>eléctrico </a:t>
            </a:r>
            <a:r>
              <a:rPr lang="es-EC" sz="2800" dirty="0"/>
              <a:t>que limita la corriente de </a:t>
            </a:r>
            <a:r>
              <a:rPr lang="es-EC" sz="2800" dirty="0" smtClean="0"/>
              <a:t>arranque del </a:t>
            </a:r>
            <a:r>
              <a:rPr lang="es-EC" sz="2800" dirty="0"/>
              <a:t>motor, evitando sobrecargas y </a:t>
            </a:r>
            <a:r>
              <a:rPr lang="es-EC" sz="2800" dirty="0" smtClean="0"/>
              <a:t>llevándolo </a:t>
            </a:r>
            <a:r>
              <a:rPr lang="es-EC" sz="2800" dirty="0"/>
              <a:t>hasta su velocidad nominal.</a:t>
            </a:r>
            <a:endParaRPr lang="es-EC" sz="2800" u="sng" dirty="0" smtClean="0"/>
          </a:p>
        </p:txBody>
      </p:sp>
      <p:pic>
        <p:nvPicPr>
          <p:cNvPr id="4" name="Imagen 3"/>
          <p:cNvPicPr>
            <a:picLocks noChangeAspect="1"/>
          </p:cNvPicPr>
          <p:nvPr/>
        </p:nvPicPr>
        <p:blipFill>
          <a:blip r:embed="rId2"/>
          <a:stretch>
            <a:fillRect/>
          </a:stretch>
        </p:blipFill>
        <p:spPr>
          <a:xfrm>
            <a:off x="7250249" y="3268105"/>
            <a:ext cx="4067341" cy="2637474"/>
          </a:xfrm>
          <a:prstGeom prst="rect">
            <a:avLst/>
          </a:prstGeom>
        </p:spPr>
      </p:pic>
      <p:graphicFrame>
        <p:nvGraphicFramePr>
          <p:cNvPr id="5" name="Diagrama 4"/>
          <p:cNvGraphicFramePr/>
          <p:nvPr>
            <p:extLst/>
          </p:nvPr>
        </p:nvGraphicFramePr>
        <p:xfrm>
          <a:off x="1592550" y="3287487"/>
          <a:ext cx="4290457" cy="18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06791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Freno </a:t>
            </a:r>
            <a:r>
              <a:rPr lang="es-EC" sz="3600" b="1" dirty="0" smtClean="0"/>
              <a:t>BR220-20.</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954107"/>
          </a:xfrm>
          <a:prstGeom prst="rect">
            <a:avLst/>
          </a:prstGeom>
        </p:spPr>
        <p:txBody>
          <a:bodyPr wrap="square">
            <a:spAutoFit/>
          </a:bodyPr>
          <a:lstStyle/>
          <a:p>
            <a:pPr algn="just"/>
            <a:r>
              <a:rPr lang="es-EC" sz="2800" dirty="0" smtClean="0"/>
              <a:t>El </a:t>
            </a:r>
            <a:r>
              <a:rPr lang="es-EC" sz="2800" dirty="0"/>
              <a:t>freno de la serie BR220-20 </a:t>
            </a:r>
            <a:r>
              <a:rPr lang="es-EC" sz="2800" dirty="0" smtClean="0"/>
              <a:t>actúa, </a:t>
            </a:r>
            <a:r>
              <a:rPr lang="es-EC" sz="2800" dirty="0"/>
              <a:t>junto con el arrancador </a:t>
            </a:r>
            <a:r>
              <a:rPr lang="es-EC" sz="2800" dirty="0" smtClean="0"/>
              <a:t>MINISTART 5.5B</a:t>
            </a:r>
            <a:r>
              <a:rPr lang="es-EC" sz="2800" dirty="0"/>
              <a:t>, para realizar un frenado suave del motor.</a:t>
            </a:r>
            <a:endParaRPr lang="es-EC" sz="2800" u="sng" dirty="0" smtClean="0"/>
          </a:p>
        </p:txBody>
      </p:sp>
      <p:pic>
        <p:nvPicPr>
          <p:cNvPr id="5" name="Imagen 4"/>
          <p:cNvPicPr>
            <a:picLocks noChangeAspect="1"/>
          </p:cNvPicPr>
          <p:nvPr/>
        </p:nvPicPr>
        <p:blipFill>
          <a:blip r:embed="rId2"/>
          <a:stretch>
            <a:fillRect/>
          </a:stretch>
        </p:blipFill>
        <p:spPr>
          <a:xfrm>
            <a:off x="7492620" y="3347331"/>
            <a:ext cx="3502660" cy="2588476"/>
          </a:xfrm>
          <a:prstGeom prst="rect">
            <a:avLst/>
          </a:prstGeom>
        </p:spPr>
      </p:pic>
      <p:graphicFrame>
        <p:nvGraphicFramePr>
          <p:cNvPr id="9" name="Diagrama 8"/>
          <p:cNvGraphicFramePr/>
          <p:nvPr>
            <p:extLst/>
          </p:nvPr>
        </p:nvGraphicFramePr>
        <p:xfrm>
          <a:off x="1592550" y="3287487"/>
          <a:ext cx="4290457" cy="18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83478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Contactor</a:t>
            </a:r>
            <a:r>
              <a:rPr lang="es-EC" sz="3600" b="1" dirty="0" smtClean="0"/>
              <a:t>.</a:t>
            </a:r>
            <a:endParaRPr lang="es-EC" sz="3600" b="1" dirty="0"/>
          </a:p>
        </p:txBody>
      </p:sp>
      <p:sp>
        <p:nvSpPr>
          <p:cNvPr id="3" name="Rectángulo 2"/>
          <p:cNvSpPr/>
          <p:nvPr/>
        </p:nvSpPr>
        <p:spPr>
          <a:xfrm>
            <a:off x="1353709" y="1518126"/>
            <a:ext cx="9741921" cy="954107"/>
          </a:xfrm>
          <a:prstGeom prst="rect">
            <a:avLst/>
          </a:prstGeom>
        </p:spPr>
        <p:txBody>
          <a:bodyPr wrap="square">
            <a:spAutoFit/>
          </a:bodyPr>
          <a:lstStyle/>
          <a:p>
            <a:pPr algn="just"/>
            <a:r>
              <a:rPr lang="es-EC" sz="2800" dirty="0" smtClean="0"/>
              <a:t>Los </a:t>
            </a:r>
            <a:r>
              <a:rPr lang="es-EC" sz="2800" dirty="0" err="1" smtClean="0"/>
              <a:t>contactores</a:t>
            </a:r>
            <a:r>
              <a:rPr lang="es-EC" sz="2800" dirty="0" smtClean="0"/>
              <a:t> en </a:t>
            </a:r>
            <a:r>
              <a:rPr lang="es-EC" sz="2800" dirty="0"/>
              <a:t>uso de la balanceadora K300 son </a:t>
            </a:r>
            <a:r>
              <a:rPr lang="es-EC" sz="2800" dirty="0" err="1" smtClean="0"/>
              <a:t>contactores</a:t>
            </a:r>
            <a:r>
              <a:rPr lang="es-EC" sz="2800" dirty="0" smtClean="0"/>
              <a:t> </a:t>
            </a:r>
            <a:r>
              <a:rPr lang="es-EC" sz="2800" dirty="0"/>
              <a:t>Siemens </a:t>
            </a:r>
            <a:r>
              <a:rPr lang="es-EC" sz="2800" dirty="0" smtClean="0"/>
              <a:t>3TF-3300-0A.</a:t>
            </a:r>
            <a:endParaRPr lang="es-EC" sz="2800" u="sng" dirty="0" smtClean="0"/>
          </a:p>
        </p:txBody>
      </p:sp>
      <p:pic>
        <p:nvPicPr>
          <p:cNvPr id="7" name="Imagen 6"/>
          <p:cNvPicPr>
            <a:picLocks noChangeAspect="1"/>
          </p:cNvPicPr>
          <p:nvPr/>
        </p:nvPicPr>
        <p:blipFill rotWithShape="1">
          <a:blip r:embed="rId2"/>
          <a:srcRect t="3579"/>
          <a:stretch/>
        </p:blipFill>
        <p:spPr>
          <a:xfrm>
            <a:off x="8377005" y="3332603"/>
            <a:ext cx="2919180" cy="3193400"/>
          </a:xfrm>
          <a:prstGeom prst="rect">
            <a:avLst/>
          </a:prstGeom>
        </p:spPr>
      </p:pic>
      <p:graphicFrame>
        <p:nvGraphicFramePr>
          <p:cNvPr id="5" name="Diagrama 4"/>
          <p:cNvGraphicFramePr/>
          <p:nvPr>
            <p:extLst/>
          </p:nvPr>
        </p:nvGraphicFramePr>
        <p:xfrm>
          <a:off x="1592550" y="3287487"/>
          <a:ext cx="4290457" cy="18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6548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Motor eléctrico.</a:t>
            </a:r>
          </a:p>
        </p:txBody>
      </p:sp>
      <p:sp>
        <p:nvSpPr>
          <p:cNvPr id="3" name="Rectángulo 2"/>
          <p:cNvSpPr/>
          <p:nvPr/>
        </p:nvSpPr>
        <p:spPr>
          <a:xfrm>
            <a:off x="1353709" y="1518126"/>
            <a:ext cx="9741921" cy="1508105"/>
          </a:xfrm>
          <a:prstGeom prst="rect">
            <a:avLst/>
          </a:prstGeom>
        </p:spPr>
        <p:txBody>
          <a:bodyPr wrap="square">
            <a:spAutoFit/>
          </a:bodyPr>
          <a:lstStyle/>
          <a:p>
            <a:pPr algn="just"/>
            <a:r>
              <a:rPr lang="es-EC" sz="2800" dirty="0" smtClean="0"/>
              <a:t>Motor </a:t>
            </a:r>
            <a:r>
              <a:rPr lang="es-EC" sz="2800" dirty="0" err="1" smtClean="0"/>
              <a:t>Dahlander</a:t>
            </a:r>
            <a:r>
              <a:rPr lang="es-EC" sz="2800" dirty="0"/>
              <a:t> </a:t>
            </a:r>
            <a:r>
              <a:rPr lang="es-EC" sz="2800" dirty="0" smtClean="0"/>
              <a:t>Siemens </a:t>
            </a:r>
            <a:r>
              <a:rPr lang="es-EC" sz="2800" dirty="0"/>
              <a:t>LA5107 -0AA90-Z con un solo </a:t>
            </a:r>
            <a:r>
              <a:rPr lang="es-EC" sz="2800" dirty="0" smtClean="0"/>
              <a:t>devanado.</a:t>
            </a:r>
          </a:p>
          <a:p>
            <a:endParaRPr lang="es-EC" sz="3600" dirty="0" smtClean="0"/>
          </a:p>
        </p:txBody>
      </p:sp>
      <p:pic>
        <p:nvPicPr>
          <p:cNvPr id="4" name="Imagen 3"/>
          <p:cNvPicPr>
            <a:picLocks noChangeAspect="1"/>
          </p:cNvPicPr>
          <p:nvPr/>
        </p:nvPicPr>
        <p:blipFill>
          <a:blip r:embed="rId2"/>
          <a:stretch>
            <a:fillRect/>
          </a:stretch>
        </p:blipFill>
        <p:spPr>
          <a:xfrm>
            <a:off x="6923192" y="2897036"/>
            <a:ext cx="4310294" cy="2985446"/>
          </a:xfrm>
          <a:prstGeom prst="rect">
            <a:avLst/>
          </a:prstGeom>
        </p:spPr>
      </p:pic>
      <p:graphicFrame>
        <p:nvGraphicFramePr>
          <p:cNvPr id="5" name="Diagrama 4"/>
          <p:cNvGraphicFramePr/>
          <p:nvPr>
            <p:extLst/>
          </p:nvPr>
        </p:nvGraphicFramePr>
        <p:xfrm>
          <a:off x="1625600" y="3441723"/>
          <a:ext cx="4279441" cy="18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7822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smtClean="0"/>
              <a:t>Sensor piezoeléctrico.</a:t>
            </a:r>
            <a:endParaRPr lang="es-EC" sz="3600" b="1" dirty="0"/>
          </a:p>
        </p:txBody>
      </p:sp>
      <p:sp>
        <p:nvSpPr>
          <p:cNvPr id="3" name="Rectángulo 2"/>
          <p:cNvSpPr/>
          <p:nvPr/>
        </p:nvSpPr>
        <p:spPr>
          <a:xfrm>
            <a:off x="1353709" y="1518126"/>
            <a:ext cx="9741921" cy="2062103"/>
          </a:xfrm>
          <a:prstGeom prst="rect">
            <a:avLst/>
          </a:prstGeom>
        </p:spPr>
        <p:txBody>
          <a:bodyPr wrap="square">
            <a:spAutoFit/>
          </a:bodyPr>
          <a:lstStyle/>
          <a:p>
            <a:pPr algn="just"/>
            <a:r>
              <a:rPr lang="es-EC" sz="2800" dirty="0" smtClean="0"/>
              <a:t>Los sensores </a:t>
            </a:r>
            <a:r>
              <a:rPr lang="es-EC" sz="2800" dirty="0"/>
              <a:t>usados para medir </a:t>
            </a:r>
            <a:r>
              <a:rPr lang="es-EC" sz="2800" dirty="0" smtClean="0"/>
              <a:t>las vibraciones son piezoeléctricos.</a:t>
            </a:r>
          </a:p>
          <a:p>
            <a:pPr algn="just"/>
            <a:endParaRPr lang="es-EC" sz="3600" dirty="0">
              <a:latin typeface="+mj-lt"/>
            </a:endParaRPr>
          </a:p>
          <a:p>
            <a:pPr algn="just"/>
            <a:endParaRPr lang="es-ES_tradnl" sz="3600" dirty="0" smtClean="0">
              <a:latin typeface="+mj-lt"/>
            </a:endParaRPr>
          </a:p>
        </p:txBody>
      </p:sp>
      <p:pic>
        <p:nvPicPr>
          <p:cNvPr id="4" name="Imagen 3"/>
          <p:cNvPicPr>
            <a:picLocks noChangeAspect="1"/>
          </p:cNvPicPr>
          <p:nvPr/>
        </p:nvPicPr>
        <p:blipFill>
          <a:blip r:embed="rId2"/>
          <a:stretch>
            <a:fillRect/>
          </a:stretch>
        </p:blipFill>
        <p:spPr>
          <a:xfrm>
            <a:off x="7897039" y="2804002"/>
            <a:ext cx="2962275" cy="2545362"/>
          </a:xfrm>
          <a:prstGeom prst="rect">
            <a:avLst/>
          </a:prstGeom>
        </p:spPr>
      </p:pic>
      <p:graphicFrame>
        <p:nvGraphicFramePr>
          <p:cNvPr id="5" name="Diagrama 4"/>
          <p:cNvGraphicFramePr/>
          <p:nvPr>
            <p:extLst/>
          </p:nvPr>
        </p:nvGraphicFramePr>
        <p:xfrm>
          <a:off x="1932519" y="3026740"/>
          <a:ext cx="4290457" cy="18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03157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Encoder.</a:t>
            </a:r>
          </a:p>
        </p:txBody>
      </p:sp>
      <p:graphicFrame>
        <p:nvGraphicFramePr>
          <p:cNvPr id="6" name="Diagrama 5"/>
          <p:cNvGraphicFramePr/>
          <p:nvPr>
            <p:extLst/>
          </p:nvPr>
        </p:nvGraphicFramePr>
        <p:xfrm>
          <a:off x="4159135" y="4117706"/>
          <a:ext cx="4279441" cy="18824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rotWithShape="1">
          <a:blip r:embed="rId7"/>
          <a:srcRect t="34688"/>
          <a:stretch/>
        </p:blipFill>
        <p:spPr>
          <a:xfrm>
            <a:off x="4953240" y="1230923"/>
            <a:ext cx="2640167" cy="2725004"/>
          </a:xfrm>
          <a:prstGeom prst="rect">
            <a:avLst/>
          </a:prstGeom>
        </p:spPr>
      </p:pic>
    </p:spTree>
    <p:extLst>
      <p:ext uri="{BB962C8B-B14F-4D97-AF65-F5344CB8AC3E}">
        <p14:creationId xmlns:p14="http://schemas.microsoft.com/office/powerpoint/2010/main" val="16475371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Integrado TLC082CP.</a:t>
            </a:r>
          </a:p>
        </p:txBody>
      </p:sp>
      <p:pic>
        <p:nvPicPr>
          <p:cNvPr id="4" name="Imagen 3"/>
          <p:cNvPicPr>
            <a:picLocks noChangeAspect="1"/>
          </p:cNvPicPr>
          <p:nvPr/>
        </p:nvPicPr>
        <p:blipFill rotWithShape="1">
          <a:blip r:embed="rId2"/>
          <a:srcRect l="6316"/>
          <a:stretch/>
        </p:blipFill>
        <p:spPr>
          <a:xfrm>
            <a:off x="7328772" y="2182925"/>
            <a:ext cx="3424403" cy="2665590"/>
          </a:xfrm>
          <a:prstGeom prst="rect">
            <a:avLst/>
          </a:prstGeom>
        </p:spPr>
      </p:pic>
      <p:graphicFrame>
        <p:nvGraphicFramePr>
          <p:cNvPr id="5" name="Diagrama 4"/>
          <p:cNvGraphicFramePr/>
          <p:nvPr>
            <p:extLst>
              <p:ext uri="{D42A27DB-BD31-4B8C-83A1-F6EECF244321}">
                <p14:modId xmlns:p14="http://schemas.microsoft.com/office/powerpoint/2010/main" val="2483108803"/>
              </p:ext>
            </p:extLst>
          </p:nvPr>
        </p:nvGraphicFramePr>
        <p:xfrm>
          <a:off x="1966920" y="2183398"/>
          <a:ext cx="4595029" cy="2207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05497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Integrado LTC1063.</a:t>
            </a:r>
          </a:p>
        </p:txBody>
      </p:sp>
      <p:sp>
        <p:nvSpPr>
          <p:cNvPr id="3" name="Rectángulo 2"/>
          <p:cNvSpPr/>
          <p:nvPr/>
        </p:nvSpPr>
        <p:spPr>
          <a:xfrm>
            <a:off x="1353709" y="1518126"/>
            <a:ext cx="9741921" cy="954107"/>
          </a:xfrm>
          <a:prstGeom prst="rect">
            <a:avLst/>
          </a:prstGeom>
        </p:spPr>
        <p:txBody>
          <a:bodyPr wrap="square">
            <a:spAutoFit/>
          </a:bodyPr>
          <a:lstStyle/>
          <a:p>
            <a:pPr algn="just"/>
            <a:r>
              <a:rPr lang="es-EC" sz="2800" dirty="0" smtClean="0"/>
              <a:t>La </a:t>
            </a:r>
            <a:r>
              <a:rPr lang="es-EC" sz="2800" dirty="0"/>
              <a:t>respuesta en frecuencia del </a:t>
            </a:r>
            <a:r>
              <a:rPr lang="es-EC" sz="2800" dirty="0" smtClean="0"/>
              <a:t>TLC1063 se </a:t>
            </a:r>
            <a:r>
              <a:rPr lang="es-EC" sz="2800" dirty="0"/>
              <a:t>aproxima a un </a:t>
            </a:r>
            <a:r>
              <a:rPr lang="es-EC" sz="2800" dirty="0" smtClean="0"/>
              <a:t>filtro </a:t>
            </a:r>
            <a:r>
              <a:rPr lang="es-EC" sz="2800" dirty="0" err="1"/>
              <a:t>Butterworth</a:t>
            </a:r>
            <a:r>
              <a:rPr lang="es-EC" sz="2800" dirty="0"/>
              <a:t> </a:t>
            </a:r>
            <a:r>
              <a:rPr lang="es-EC" sz="2800" dirty="0" err="1"/>
              <a:t>polinomial</a:t>
            </a:r>
            <a:r>
              <a:rPr lang="es-EC" sz="2800" dirty="0"/>
              <a:t> de 5to orden.</a:t>
            </a:r>
            <a:endParaRPr lang="es-EC" sz="2800" dirty="0" smtClean="0"/>
          </a:p>
        </p:txBody>
      </p:sp>
      <p:pic>
        <p:nvPicPr>
          <p:cNvPr id="5" name="Imagen 4"/>
          <p:cNvPicPr>
            <a:picLocks noChangeAspect="1"/>
          </p:cNvPicPr>
          <p:nvPr/>
        </p:nvPicPr>
        <p:blipFill>
          <a:blip r:embed="rId2"/>
          <a:stretch>
            <a:fillRect/>
          </a:stretch>
        </p:blipFill>
        <p:spPr>
          <a:xfrm>
            <a:off x="7169807" y="3438229"/>
            <a:ext cx="4227758" cy="2490323"/>
          </a:xfrm>
          <a:prstGeom prst="rect">
            <a:avLst/>
          </a:prstGeom>
        </p:spPr>
      </p:pic>
      <p:graphicFrame>
        <p:nvGraphicFramePr>
          <p:cNvPr id="6" name="Diagrama 5"/>
          <p:cNvGraphicFramePr/>
          <p:nvPr>
            <p:extLst/>
          </p:nvPr>
        </p:nvGraphicFramePr>
        <p:xfrm>
          <a:off x="1625600" y="3441723"/>
          <a:ext cx="4279441" cy="18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95888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Opto acoplador 4N26.</a:t>
            </a:r>
          </a:p>
        </p:txBody>
      </p:sp>
      <p:sp>
        <p:nvSpPr>
          <p:cNvPr id="3" name="Rectángulo 2"/>
          <p:cNvSpPr/>
          <p:nvPr/>
        </p:nvSpPr>
        <p:spPr>
          <a:xfrm>
            <a:off x="1353709" y="1518126"/>
            <a:ext cx="9741921" cy="1384995"/>
          </a:xfrm>
          <a:prstGeom prst="rect">
            <a:avLst/>
          </a:prstGeom>
        </p:spPr>
        <p:txBody>
          <a:bodyPr wrap="square">
            <a:spAutoFit/>
          </a:bodyPr>
          <a:lstStyle/>
          <a:p>
            <a:pPr algn="just"/>
            <a:r>
              <a:rPr lang="es-EC" sz="2800" dirty="0" smtClean="0"/>
              <a:t>El </a:t>
            </a:r>
            <a:r>
              <a:rPr lang="es-EC" sz="2800" dirty="0"/>
              <a:t>dispositivo </a:t>
            </a:r>
            <a:r>
              <a:rPr lang="es-EC" sz="2800" dirty="0" smtClean="0"/>
              <a:t>4N26 </a:t>
            </a:r>
            <a:r>
              <a:rPr lang="es-EC" sz="2800" dirty="0"/>
              <a:t>consiste en un diodo emisor infrarrojo de galio </a:t>
            </a:r>
            <a:r>
              <a:rPr lang="es-EC" sz="2800" dirty="0" smtClean="0"/>
              <a:t>acoplado de </a:t>
            </a:r>
            <a:r>
              <a:rPr lang="es-EC" sz="2800" dirty="0"/>
              <a:t>manera </a:t>
            </a:r>
            <a:r>
              <a:rPr lang="es-EC" sz="2800" dirty="0" smtClean="0"/>
              <a:t>óptica </a:t>
            </a:r>
            <a:r>
              <a:rPr lang="es-EC" sz="2800" dirty="0"/>
              <a:t>a un fototransistor de silicio </a:t>
            </a:r>
            <a:r>
              <a:rPr lang="es-EC" sz="2800" dirty="0" smtClean="0"/>
              <a:t>monolítico.</a:t>
            </a:r>
          </a:p>
        </p:txBody>
      </p:sp>
      <p:pic>
        <p:nvPicPr>
          <p:cNvPr id="5" name="Imagen 4"/>
          <p:cNvPicPr>
            <a:picLocks noChangeAspect="1"/>
          </p:cNvPicPr>
          <p:nvPr/>
        </p:nvPicPr>
        <p:blipFill>
          <a:blip r:embed="rId2"/>
          <a:stretch>
            <a:fillRect/>
          </a:stretch>
        </p:blipFill>
        <p:spPr>
          <a:xfrm>
            <a:off x="2794022" y="3517270"/>
            <a:ext cx="7077075" cy="2066925"/>
          </a:xfrm>
          <a:prstGeom prst="rect">
            <a:avLst/>
          </a:prstGeom>
        </p:spPr>
      </p:pic>
    </p:spTree>
    <p:extLst>
      <p:ext uri="{BB962C8B-B14F-4D97-AF65-F5344CB8AC3E}">
        <p14:creationId xmlns:p14="http://schemas.microsoft.com/office/powerpoint/2010/main" val="16021418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67358" y="232398"/>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Objetivos específicos</a:t>
            </a:r>
          </a:p>
        </p:txBody>
      </p:sp>
      <p:sp>
        <p:nvSpPr>
          <p:cNvPr id="3" name="Rectángulo 2"/>
          <p:cNvSpPr/>
          <p:nvPr/>
        </p:nvSpPr>
        <p:spPr>
          <a:xfrm>
            <a:off x="1367358" y="1633567"/>
            <a:ext cx="10144704" cy="3877985"/>
          </a:xfrm>
          <a:prstGeom prst="rect">
            <a:avLst/>
          </a:prstGeom>
        </p:spPr>
        <p:txBody>
          <a:bodyPr wrap="square">
            <a:spAutoFit/>
          </a:bodyPr>
          <a:lstStyle/>
          <a:p>
            <a:pPr marL="571500" indent="-571500">
              <a:buFont typeface="Arial" panose="020B0604020202020204" pitchFamily="34" charset="0"/>
              <a:buChar char="•"/>
            </a:pPr>
            <a:r>
              <a:rPr lang="es-ES" sz="3000" dirty="0"/>
              <a:t>Analizar el funcionamiento de los sistemas </a:t>
            </a:r>
            <a:r>
              <a:rPr lang="es-ES" sz="3000" dirty="0" smtClean="0"/>
              <a:t>eléctrico </a:t>
            </a:r>
            <a:r>
              <a:rPr lang="es-ES" sz="3000" dirty="0"/>
              <a:t>y </a:t>
            </a:r>
            <a:r>
              <a:rPr lang="es-ES" sz="3000" dirty="0" smtClean="0"/>
              <a:t>electrónico </a:t>
            </a:r>
            <a:r>
              <a:rPr lang="es-ES" sz="3000" dirty="0"/>
              <a:t>de la </a:t>
            </a:r>
            <a:r>
              <a:rPr lang="es-ES" sz="3000" dirty="0" smtClean="0"/>
              <a:t>Balanceadora TIRA </a:t>
            </a:r>
            <a:r>
              <a:rPr lang="es-ES" sz="3000" dirty="0"/>
              <a:t>K300 para realizar un nuevo control del sistema</a:t>
            </a:r>
            <a:r>
              <a:rPr lang="es-ES" sz="3000" dirty="0" smtClean="0"/>
              <a:t>.</a:t>
            </a:r>
          </a:p>
          <a:p>
            <a:pPr marL="571500" indent="-571500">
              <a:buFont typeface="Arial" panose="020B0604020202020204" pitchFamily="34" charset="0"/>
              <a:buChar char="•"/>
            </a:pPr>
            <a:endParaRPr lang="es-ES" sz="3000" dirty="0" smtClean="0"/>
          </a:p>
          <a:p>
            <a:pPr marL="571500" indent="-571500">
              <a:buFont typeface="Arial" panose="020B0604020202020204" pitchFamily="34" charset="0"/>
              <a:buChar char="•"/>
            </a:pPr>
            <a:r>
              <a:rPr lang="es-ES" sz="3000" dirty="0"/>
              <a:t>Revisar el sistema </a:t>
            </a:r>
            <a:r>
              <a:rPr lang="es-ES" sz="3000" dirty="0" smtClean="0"/>
              <a:t>mec</a:t>
            </a:r>
            <a:r>
              <a:rPr lang="es-ES" sz="3000" dirty="0"/>
              <a:t>á</a:t>
            </a:r>
            <a:r>
              <a:rPr lang="es-ES" sz="3000" dirty="0" smtClean="0"/>
              <a:t>nico </a:t>
            </a:r>
            <a:r>
              <a:rPr lang="es-ES" sz="3000" dirty="0"/>
              <a:t>de la balanceadora, comprobar su </a:t>
            </a:r>
            <a:r>
              <a:rPr lang="es-ES" sz="3000" dirty="0" smtClean="0"/>
              <a:t>correcto funcionamiento </a:t>
            </a:r>
            <a:r>
              <a:rPr lang="es-ES" sz="3000" dirty="0"/>
              <a:t>y darle mantenimiento para su puesta en marcha.</a:t>
            </a:r>
            <a:endParaRPr lang="es-ES" sz="3000" dirty="0" smtClean="0"/>
          </a:p>
          <a:p>
            <a:endParaRPr lang="es-ES" sz="3600" dirty="0" smtClean="0"/>
          </a:p>
        </p:txBody>
      </p:sp>
    </p:spTree>
    <p:extLst>
      <p:ext uri="{BB962C8B-B14F-4D97-AF65-F5344CB8AC3E}">
        <p14:creationId xmlns:p14="http://schemas.microsoft.com/office/powerpoint/2010/main" val="1642064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Integrado LM7805.</a:t>
            </a:r>
          </a:p>
        </p:txBody>
      </p:sp>
      <p:sp>
        <p:nvSpPr>
          <p:cNvPr id="3" name="Rectángulo 2"/>
          <p:cNvSpPr/>
          <p:nvPr/>
        </p:nvSpPr>
        <p:spPr>
          <a:xfrm>
            <a:off x="1353709" y="1518126"/>
            <a:ext cx="9741921" cy="1938992"/>
          </a:xfrm>
          <a:prstGeom prst="rect">
            <a:avLst/>
          </a:prstGeom>
        </p:spPr>
        <p:txBody>
          <a:bodyPr wrap="square">
            <a:spAutoFit/>
          </a:bodyPr>
          <a:lstStyle/>
          <a:p>
            <a:pPr algn="just"/>
            <a:r>
              <a:rPr lang="es-EC" sz="2800" dirty="0" smtClean="0"/>
              <a:t>LM7805 </a:t>
            </a:r>
            <a:r>
              <a:rPr lang="es-EC" sz="2800" dirty="0"/>
              <a:t>tiene una salida de 5 voltios, esta </a:t>
            </a:r>
            <a:r>
              <a:rPr lang="es-EC" sz="2800" dirty="0" smtClean="0"/>
              <a:t>serie de </a:t>
            </a:r>
            <a:r>
              <a:rPr lang="es-EC" sz="2800" dirty="0"/>
              <a:t>integrados cuenta con una </a:t>
            </a:r>
            <a:r>
              <a:rPr lang="es-EC" sz="2800" dirty="0" smtClean="0"/>
              <a:t>protección </a:t>
            </a:r>
            <a:r>
              <a:rPr lang="es-EC" sz="2800" dirty="0"/>
              <a:t>para </a:t>
            </a:r>
            <a:r>
              <a:rPr lang="es-EC" sz="2800" dirty="0" smtClean="0"/>
              <a:t>limitación </a:t>
            </a:r>
            <a:r>
              <a:rPr lang="es-EC" sz="2800" dirty="0"/>
              <a:t>de corriente </a:t>
            </a:r>
            <a:r>
              <a:rPr lang="es-EC" sz="2800" dirty="0" smtClean="0"/>
              <a:t>interna, apagado </a:t>
            </a:r>
            <a:r>
              <a:rPr lang="es-EC" sz="2800" dirty="0"/>
              <a:t>por temperatura </a:t>
            </a:r>
            <a:r>
              <a:rPr lang="es-EC" sz="2800" dirty="0" smtClean="0"/>
              <a:t>.</a:t>
            </a:r>
          </a:p>
          <a:p>
            <a:pPr algn="just"/>
            <a:endParaRPr lang="es-EC" sz="3600" dirty="0" smtClean="0"/>
          </a:p>
        </p:txBody>
      </p:sp>
      <p:pic>
        <p:nvPicPr>
          <p:cNvPr id="1030" name="Picture 6" descr="http://www.learningaboutelectronics.com/images/Voltage-regulator-pinout.png"/>
          <p:cNvPicPr>
            <a:picLocks noChangeAspect="1" noChangeArrowheads="1"/>
          </p:cNvPicPr>
          <p:nvPr/>
        </p:nvPicPr>
        <p:blipFill rotWithShape="1">
          <a:blip r:embed="rId2">
            <a:extLst>
              <a:ext uri="{28A0092B-C50C-407E-A947-70E740481C1C}">
                <a14:useLocalDpi xmlns:a14="http://schemas.microsoft.com/office/drawing/2010/main" val="0"/>
              </a:ext>
            </a:extLst>
          </a:blip>
          <a:srcRect b="9949"/>
          <a:stretch/>
        </p:blipFill>
        <p:spPr bwMode="auto">
          <a:xfrm>
            <a:off x="5055823" y="3221771"/>
            <a:ext cx="2060085" cy="287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3073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Tarjeta electrónica de </a:t>
            </a:r>
            <a:r>
              <a:rPr lang="es-EC" sz="3600" b="1" dirty="0" smtClean="0"/>
              <a:t>riel.</a:t>
            </a:r>
            <a:endParaRPr lang="es-EC" sz="3600"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flipH="1">
            <a:off x="6505740" y="2054291"/>
            <a:ext cx="4824613" cy="2761305"/>
          </a:xfrm>
          <a:prstGeom prst="rect">
            <a:avLst/>
          </a:prstGeom>
        </p:spPr>
      </p:pic>
      <p:graphicFrame>
        <p:nvGraphicFramePr>
          <p:cNvPr id="5" name="Diagrama 4"/>
          <p:cNvGraphicFramePr/>
          <p:nvPr>
            <p:extLst/>
          </p:nvPr>
        </p:nvGraphicFramePr>
        <p:xfrm>
          <a:off x="1537465" y="2206061"/>
          <a:ext cx="4279441" cy="18824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40524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Tarjeta electrónica de riel. </a:t>
            </a:r>
          </a:p>
        </p:txBody>
      </p:sp>
      <p:pic>
        <p:nvPicPr>
          <p:cNvPr id="5" name="Imagen 4"/>
          <p:cNvPicPr>
            <a:picLocks noChangeAspect="1"/>
          </p:cNvPicPr>
          <p:nvPr/>
        </p:nvPicPr>
        <p:blipFill>
          <a:blip r:embed="rId2"/>
          <a:stretch>
            <a:fillRect/>
          </a:stretch>
        </p:blipFill>
        <p:spPr>
          <a:xfrm>
            <a:off x="3603827" y="1100343"/>
            <a:ext cx="5540173" cy="5183837"/>
          </a:xfrm>
          <a:prstGeom prst="rect">
            <a:avLst/>
          </a:prstGeom>
        </p:spPr>
      </p:pic>
    </p:spTree>
    <p:extLst>
      <p:ext uri="{BB962C8B-B14F-4D97-AF65-F5344CB8AC3E}">
        <p14:creationId xmlns:p14="http://schemas.microsoft.com/office/powerpoint/2010/main" val="16445429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Tarjeta electrónica de </a:t>
            </a:r>
            <a:r>
              <a:rPr lang="es-EC" sz="3600" b="1" dirty="0" smtClean="0"/>
              <a:t>riel.</a:t>
            </a:r>
            <a:endParaRPr lang="es-EC" sz="3600" b="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925898" y="1977238"/>
            <a:ext cx="4574054" cy="3365497"/>
          </a:xfrm>
          <a:prstGeom prst="rect">
            <a:avLst/>
          </a:prstGeom>
        </p:spPr>
      </p:pic>
      <p:pic>
        <p:nvPicPr>
          <p:cNvPr id="6" name="Imagen 5"/>
          <p:cNvPicPr>
            <a:picLocks noChangeAspect="1"/>
          </p:cNvPicPr>
          <p:nvPr/>
        </p:nvPicPr>
        <p:blipFill>
          <a:blip r:embed="rId3"/>
          <a:stretch>
            <a:fillRect/>
          </a:stretch>
        </p:blipFill>
        <p:spPr>
          <a:xfrm>
            <a:off x="6713302" y="1977239"/>
            <a:ext cx="4598801" cy="3244756"/>
          </a:xfrm>
          <a:prstGeom prst="rect">
            <a:avLst/>
          </a:prstGeom>
        </p:spPr>
      </p:pic>
    </p:spTree>
    <p:extLst>
      <p:ext uri="{BB962C8B-B14F-4D97-AF65-F5344CB8AC3E}">
        <p14:creationId xmlns:p14="http://schemas.microsoft.com/office/powerpoint/2010/main" val="283762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252999" cy="646331"/>
          </a:xfrm>
          <a:prstGeom prst="rect">
            <a:avLst/>
          </a:prstGeom>
          <a:noFill/>
        </p:spPr>
        <p:txBody>
          <a:bodyPr wrap="square" rtlCol="0">
            <a:spAutoFit/>
          </a:bodyPr>
          <a:lstStyle/>
          <a:p>
            <a:pPr algn="just"/>
            <a:r>
              <a:rPr lang="es-EC" sz="3600" b="1" dirty="0"/>
              <a:t>Placa electrónica del piezosensor.</a:t>
            </a:r>
          </a:p>
        </p:txBody>
      </p:sp>
      <p:pic>
        <p:nvPicPr>
          <p:cNvPr id="5" name="Imagen 4"/>
          <p:cNvPicPr>
            <a:picLocks noChangeAspect="1"/>
          </p:cNvPicPr>
          <p:nvPr/>
        </p:nvPicPr>
        <p:blipFill rotWithShape="1">
          <a:blip r:embed="rId2"/>
          <a:srcRect l="14509"/>
          <a:stretch/>
        </p:blipFill>
        <p:spPr>
          <a:xfrm>
            <a:off x="6898467" y="2039815"/>
            <a:ext cx="4452269" cy="2810855"/>
          </a:xfrm>
          <a:prstGeom prst="rect">
            <a:avLst/>
          </a:prstGeom>
        </p:spPr>
      </p:pic>
      <p:graphicFrame>
        <p:nvGraphicFramePr>
          <p:cNvPr id="6" name="Diagrama 5"/>
          <p:cNvGraphicFramePr/>
          <p:nvPr>
            <p:extLst/>
          </p:nvPr>
        </p:nvGraphicFramePr>
        <p:xfrm>
          <a:off x="1455579" y="2321600"/>
          <a:ext cx="4740504" cy="2373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4558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032662" cy="646331"/>
          </a:xfrm>
          <a:prstGeom prst="rect">
            <a:avLst/>
          </a:prstGeom>
          <a:noFill/>
        </p:spPr>
        <p:txBody>
          <a:bodyPr wrap="square" rtlCol="0">
            <a:spAutoFit/>
          </a:bodyPr>
          <a:lstStyle/>
          <a:p>
            <a:pPr algn="just"/>
            <a:r>
              <a:rPr lang="es-EC" sz="3600" b="1" dirty="0"/>
              <a:t>Placa electrónica del piezosensor.</a:t>
            </a:r>
          </a:p>
        </p:txBody>
      </p:sp>
      <p:sp>
        <p:nvSpPr>
          <p:cNvPr id="3" name="Rectángulo 2"/>
          <p:cNvSpPr/>
          <p:nvPr/>
        </p:nvSpPr>
        <p:spPr>
          <a:xfrm>
            <a:off x="1353709" y="1518126"/>
            <a:ext cx="9741921" cy="1754326"/>
          </a:xfrm>
          <a:prstGeom prst="rect">
            <a:avLst/>
          </a:prstGeom>
        </p:spPr>
        <p:txBody>
          <a:bodyPr wrap="square">
            <a:spAutoFit/>
          </a:bodyPr>
          <a:lstStyle/>
          <a:p>
            <a:pPr algn="just"/>
            <a:endParaRPr lang="es-EC" sz="3600" u="sng" dirty="0"/>
          </a:p>
          <a:p>
            <a:pPr algn="just"/>
            <a:endParaRPr lang="es-EC" sz="3600" u="sng" dirty="0" smtClean="0"/>
          </a:p>
          <a:p>
            <a:pPr algn="just"/>
            <a:endParaRPr lang="es-EC" sz="3600" u="sng" dirty="0"/>
          </a:p>
        </p:txBody>
      </p:sp>
      <p:pic>
        <p:nvPicPr>
          <p:cNvPr id="4" name="Imagen 3"/>
          <p:cNvPicPr>
            <a:picLocks noChangeAspect="1"/>
          </p:cNvPicPr>
          <p:nvPr/>
        </p:nvPicPr>
        <p:blipFill>
          <a:blip r:embed="rId2"/>
          <a:stretch>
            <a:fillRect/>
          </a:stretch>
        </p:blipFill>
        <p:spPr>
          <a:xfrm>
            <a:off x="3981008" y="1199770"/>
            <a:ext cx="4487321" cy="1727953"/>
          </a:xfrm>
          <a:prstGeom prst="rect">
            <a:avLst/>
          </a:prstGeom>
        </p:spPr>
      </p:pic>
      <p:pic>
        <p:nvPicPr>
          <p:cNvPr id="5" name="Imagen 4"/>
          <p:cNvPicPr>
            <a:picLocks noChangeAspect="1"/>
          </p:cNvPicPr>
          <p:nvPr/>
        </p:nvPicPr>
        <p:blipFill>
          <a:blip r:embed="rId3"/>
          <a:stretch>
            <a:fillRect/>
          </a:stretch>
        </p:blipFill>
        <p:spPr>
          <a:xfrm>
            <a:off x="4074036" y="3272452"/>
            <a:ext cx="4324709" cy="3112840"/>
          </a:xfrm>
          <a:prstGeom prst="rect">
            <a:avLst/>
          </a:prstGeom>
        </p:spPr>
      </p:pic>
    </p:spTree>
    <p:extLst>
      <p:ext uri="{BB962C8B-B14F-4D97-AF65-F5344CB8AC3E}">
        <p14:creationId xmlns:p14="http://schemas.microsoft.com/office/powerpoint/2010/main" val="7571832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748758" cy="646331"/>
          </a:xfrm>
          <a:prstGeom prst="rect">
            <a:avLst/>
          </a:prstGeom>
          <a:noFill/>
        </p:spPr>
        <p:txBody>
          <a:bodyPr wrap="square" rtlCol="0">
            <a:spAutoFit/>
          </a:bodyPr>
          <a:lstStyle/>
          <a:p>
            <a:pPr algn="just"/>
            <a:r>
              <a:rPr lang="es-EC" sz="3600" b="1" dirty="0"/>
              <a:t>Placa electrónica del encoder/fuente 5VDC.</a:t>
            </a:r>
          </a:p>
        </p:txBody>
      </p:sp>
      <p:sp>
        <p:nvSpPr>
          <p:cNvPr id="3" name="Rectángulo 2"/>
          <p:cNvSpPr/>
          <p:nvPr/>
        </p:nvSpPr>
        <p:spPr>
          <a:xfrm>
            <a:off x="1353709" y="1518126"/>
            <a:ext cx="9741921" cy="1200329"/>
          </a:xfrm>
          <a:prstGeom prst="rect">
            <a:avLst/>
          </a:prstGeom>
        </p:spPr>
        <p:txBody>
          <a:bodyPr wrap="square">
            <a:spAutoFit/>
          </a:bodyPr>
          <a:lstStyle/>
          <a:p>
            <a:pPr algn="just"/>
            <a:endParaRPr lang="es-EC" sz="3600" u="sng" dirty="0" smtClean="0"/>
          </a:p>
          <a:p>
            <a:pPr algn="just"/>
            <a:endParaRPr lang="es-EC" sz="3600" u="sng" dirty="0"/>
          </a:p>
        </p:txBody>
      </p:sp>
      <p:pic>
        <p:nvPicPr>
          <p:cNvPr id="5" name="Imagen 4"/>
          <p:cNvPicPr>
            <a:picLocks noChangeAspect="1"/>
          </p:cNvPicPr>
          <p:nvPr/>
        </p:nvPicPr>
        <p:blipFill rotWithShape="1">
          <a:blip r:embed="rId2"/>
          <a:srcRect l="8841"/>
          <a:stretch/>
        </p:blipFill>
        <p:spPr>
          <a:xfrm>
            <a:off x="6823394" y="1747827"/>
            <a:ext cx="4683513" cy="3676419"/>
          </a:xfrm>
          <a:prstGeom prst="rect">
            <a:avLst/>
          </a:prstGeom>
        </p:spPr>
      </p:pic>
      <p:graphicFrame>
        <p:nvGraphicFramePr>
          <p:cNvPr id="8" name="Diagrama 7"/>
          <p:cNvGraphicFramePr/>
          <p:nvPr>
            <p:extLst>
              <p:ext uri="{D42A27DB-BD31-4B8C-83A1-F6EECF244321}">
                <p14:modId xmlns:p14="http://schemas.microsoft.com/office/powerpoint/2010/main" val="4029257449"/>
              </p:ext>
            </p:extLst>
          </p:nvPr>
        </p:nvGraphicFramePr>
        <p:xfrm>
          <a:off x="1481697" y="2183642"/>
          <a:ext cx="5028285" cy="24838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56209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726725" cy="646331"/>
          </a:xfrm>
          <a:prstGeom prst="rect">
            <a:avLst/>
          </a:prstGeom>
          <a:noFill/>
        </p:spPr>
        <p:txBody>
          <a:bodyPr wrap="square" rtlCol="0">
            <a:spAutoFit/>
          </a:bodyPr>
          <a:lstStyle/>
          <a:p>
            <a:r>
              <a:rPr lang="es-EC" sz="3600" b="1" dirty="0"/>
              <a:t>Placa electrónica del encoder/fuente 5VDC</a:t>
            </a:r>
            <a:r>
              <a:rPr lang="es-EC" sz="3600" b="1" dirty="0" smtClean="0"/>
              <a:t>.</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1754326"/>
          </a:xfrm>
          <a:prstGeom prst="rect">
            <a:avLst/>
          </a:prstGeom>
        </p:spPr>
        <p:txBody>
          <a:bodyPr wrap="square">
            <a:spAutoFit/>
          </a:bodyPr>
          <a:lstStyle/>
          <a:p>
            <a:pPr algn="just"/>
            <a:endParaRPr lang="es-EC" sz="3600" u="sng" dirty="0"/>
          </a:p>
          <a:p>
            <a:pPr algn="just"/>
            <a:endParaRPr lang="es-EC" sz="3600" u="sng" dirty="0" smtClean="0"/>
          </a:p>
          <a:p>
            <a:pPr algn="just"/>
            <a:endParaRPr lang="es-EC" sz="3600" u="sng" dirty="0"/>
          </a:p>
        </p:txBody>
      </p:sp>
      <p:pic>
        <p:nvPicPr>
          <p:cNvPr id="4" name="Imagen 3"/>
          <p:cNvPicPr>
            <a:picLocks noChangeAspect="1"/>
          </p:cNvPicPr>
          <p:nvPr/>
        </p:nvPicPr>
        <p:blipFill>
          <a:blip r:embed="rId2"/>
          <a:stretch>
            <a:fillRect/>
          </a:stretch>
        </p:blipFill>
        <p:spPr>
          <a:xfrm>
            <a:off x="2332815" y="1518126"/>
            <a:ext cx="7747619" cy="1515839"/>
          </a:xfrm>
          <a:prstGeom prst="rect">
            <a:avLst/>
          </a:prstGeom>
        </p:spPr>
      </p:pic>
      <p:pic>
        <p:nvPicPr>
          <p:cNvPr id="5" name="Imagen 4"/>
          <p:cNvPicPr>
            <a:picLocks noChangeAspect="1"/>
          </p:cNvPicPr>
          <p:nvPr/>
        </p:nvPicPr>
        <p:blipFill>
          <a:blip r:embed="rId3"/>
          <a:stretch>
            <a:fillRect/>
          </a:stretch>
        </p:blipFill>
        <p:spPr>
          <a:xfrm>
            <a:off x="2747279" y="3272452"/>
            <a:ext cx="6954779" cy="2910237"/>
          </a:xfrm>
          <a:prstGeom prst="rect">
            <a:avLst/>
          </a:prstGeom>
        </p:spPr>
      </p:pic>
    </p:spTree>
    <p:extLst>
      <p:ext uri="{BB962C8B-B14F-4D97-AF65-F5344CB8AC3E}">
        <p14:creationId xmlns:p14="http://schemas.microsoft.com/office/powerpoint/2010/main" val="4232740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Placa electrónica DB-25</a:t>
            </a:r>
            <a:r>
              <a:rPr lang="es-EC" sz="3600" b="1" dirty="0" smtClean="0"/>
              <a:t>.</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2308324"/>
          </a:xfrm>
          <a:prstGeom prst="rect">
            <a:avLst/>
          </a:prstGeom>
        </p:spPr>
        <p:txBody>
          <a:bodyPr wrap="square">
            <a:spAutoFit/>
          </a:bodyPr>
          <a:lstStyle/>
          <a:p>
            <a:pPr algn="just"/>
            <a:endParaRPr lang="es-EC" sz="3600" u="sng" dirty="0" smtClean="0"/>
          </a:p>
          <a:p>
            <a:pPr algn="just"/>
            <a:endParaRPr lang="es-EC" sz="3600" u="sng" dirty="0"/>
          </a:p>
          <a:p>
            <a:pPr algn="just"/>
            <a:endParaRPr lang="es-EC" sz="3600" u="sng" dirty="0" smtClean="0"/>
          </a:p>
          <a:p>
            <a:pPr algn="just"/>
            <a:endParaRPr lang="es-EC" sz="3600" u="sng" dirty="0"/>
          </a:p>
        </p:txBody>
      </p:sp>
      <p:pic>
        <p:nvPicPr>
          <p:cNvPr id="5" name="Imagen 4"/>
          <p:cNvPicPr>
            <a:picLocks noChangeAspect="1"/>
          </p:cNvPicPr>
          <p:nvPr/>
        </p:nvPicPr>
        <p:blipFill>
          <a:blip r:embed="rId2"/>
          <a:stretch>
            <a:fillRect/>
          </a:stretch>
        </p:blipFill>
        <p:spPr>
          <a:xfrm>
            <a:off x="6453186" y="1770388"/>
            <a:ext cx="4772025" cy="2876550"/>
          </a:xfrm>
          <a:prstGeom prst="rect">
            <a:avLst/>
          </a:prstGeom>
        </p:spPr>
      </p:pic>
      <p:graphicFrame>
        <p:nvGraphicFramePr>
          <p:cNvPr id="6" name="Diagrama 5"/>
          <p:cNvGraphicFramePr/>
          <p:nvPr>
            <p:extLst>
              <p:ext uri="{D42A27DB-BD31-4B8C-83A1-F6EECF244321}">
                <p14:modId xmlns:p14="http://schemas.microsoft.com/office/powerpoint/2010/main" val="3973492371"/>
              </p:ext>
            </p:extLst>
          </p:nvPr>
        </p:nvGraphicFramePr>
        <p:xfrm>
          <a:off x="1537465" y="1994053"/>
          <a:ext cx="4467549" cy="2400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24839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Placa electrónica DB-25</a:t>
            </a:r>
            <a:r>
              <a:rPr lang="es-EC" sz="3600" b="1" dirty="0" smtClean="0"/>
              <a:t>.</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2308324"/>
          </a:xfrm>
          <a:prstGeom prst="rect">
            <a:avLst/>
          </a:prstGeom>
        </p:spPr>
        <p:txBody>
          <a:bodyPr wrap="square">
            <a:spAutoFit/>
          </a:bodyPr>
          <a:lstStyle/>
          <a:p>
            <a:pPr algn="just"/>
            <a:endParaRPr lang="es-EC" sz="3600" u="sng" dirty="0" smtClean="0"/>
          </a:p>
          <a:p>
            <a:pPr algn="just"/>
            <a:endParaRPr lang="es-EC" sz="3600" u="sng" dirty="0"/>
          </a:p>
          <a:p>
            <a:pPr algn="just"/>
            <a:endParaRPr lang="es-EC" sz="3600" u="sng" dirty="0" smtClean="0"/>
          </a:p>
          <a:p>
            <a:pPr algn="just"/>
            <a:endParaRPr lang="es-EC" sz="3600" u="sng" dirty="0"/>
          </a:p>
        </p:txBody>
      </p:sp>
      <p:pic>
        <p:nvPicPr>
          <p:cNvPr id="4" name="Imagen 3"/>
          <p:cNvPicPr>
            <a:picLocks noChangeAspect="1"/>
          </p:cNvPicPr>
          <p:nvPr/>
        </p:nvPicPr>
        <p:blipFill>
          <a:blip r:embed="rId2"/>
          <a:stretch>
            <a:fillRect/>
          </a:stretch>
        </p:blipFill>
        <p:spPr>
          <a:xfrm>
            <a:off x="2438023" y="1211050"/>
            <a:ext cx="8157407" cy="2096879"/>
          </a:xfrm>
          <a:prstGeom prst="rect">
            <a:avLst/>
          </a:prstGeom>
        </p:spPr>
      </p:pic>
      <p:pic>
        <p:nvPicPr>
          <p:cNvPr id="5" name="Imagen 4"/>
          <p:cNvPicPr>
            <a:picLocks noChangeAspect="1"/>
          </p:cNvPicPr>
          <p:nvPr/>
        </p:nvPicPr>
        <p:blipFill>
          <a:blip r:embed="rId3"/>
          <a:stretch>
            <a:fillRect/>
          </a:stretch>
        </p:blipFill>
        <p:spPr>
          <a:xfrm>
            <a:off x="2960285" y="3826450"/>
            <a:ext cx="6762750" cy="2438400"/>
          </a:xfrm>
          <a:prstGeom prst="rect">
            <a:avLst/>
          </a:prstGeom>
        </p:spPr>
      </p:pic>
    </p:spTree>
    <p:extLst>
      <p:ext uri="{BB962C8B-B14F-4D97-AF65-F5344CB8AC3E}">
        <p14:creationId xmlns:p14="http://schemas.microsoft.com/office/powerpoint/2010/main" val="418521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67358" y="232398"/>
            <a:ext cx="4904220" cy="646331"/>
          </a:xfrm>
          <a:prstGeom prst="rect">
            <a:avLst/>
          </a:prstGeom>
          <a:noFill/>
        </p:spPr>
        <p:txBody>
          <a:bodyPr wrap="square" rtlCol="0">
            <a:spAutoFit/>
          </a:bodyPr>
          <a:lstStyle/>
          <a:p>
            <a:r>
              <a:rPr lang="es-EC" sz="3600" b="1" dirty="0">
                <a:latin typeface="Times New Roman" panose="02020603050405020304" pitchFamily="18" charset="0"/>
                <a:cs typeface="Times New Roman" panose="02020603050405020304" pitchFamily="18" charset="0"/>
              </a:rPr>
              <a:t>Objetivos específicos</a:t>
            </a:r>
          </a:p>
        </p:txBody>
      </p:sp>
      <p:sp>
        <p:nvSpPr>
          <p:cNvPr id="3" name="Rectángulo 2"/>
          <p:cNvSpPr/>
          <p:nvPr/>
        </p:nvSpPr>
        <p:spPr>
          <a:xfrm>
            <a:off x="1367358" y="1783692"/>
            <a:ext cx="10144704" cy="3970318"/>
          </a:xfrm>
          <a:prstGeom prst="rect">
            <a:avLst/>
          </a:prstGeom>
        </p:spPr>
        <p:txBody>
          <a:bodyPr wrap="square">
            <a:spAutoFit/>
          </a:bodyPr>
          <a:lstStyle/>
          <a:p>
            <a:pPr marL="571500" indent="-571500">
              <a:buFont typeface="Arial" panose="020B0604020202020204" pitchFamily="34" charset="0"/>
              <a:buChar char="•"/>
            </a:pPr>
            <a:r>
              <a:rPr lang="es-ES" sz="3000" dirty="0" smtClean="0"/>
              <a:t>Creación </a:t>
            </a:r>
            <a:r>
              <a:rPr lang="es-ES" sz="3000" dirty="0"/>
              <a:t>de una interfaz </a:t>
            </a:r>
            <a:r>
              <a:rPr lang="es-ES" sz="3000" dirty="0" smtClean="0"/>
              <a:t>gráfica </a:t>
            </a:r>
            <a:r>
              <a:rPr lang="es-ES" sz="3000" dirty="0"/>
              <a:t>para el </a:t>
            </a:r>
            <a:r>
              <a:rPr lang="es-ES" sz="3000" dirty="0" smtClean="0"/>
              <a:t>fácil </a:t>
            </a:r>
            <a:r>
              <a:rPr lang="es-ES" sz="3000" dirty="0"/>
              <a:t>uso de la maquina</a:t>
            </a:r>
            <a:r>
              <a:rPr lang="es-ES" sz="3000" dirty="0" smtClean="0"/>
              <a:t>.</a:t>
            </a:r>
          </a:p>
          <a:p>
            <a:pPr marL="571500" indent="-571500">
              <a:buFont typeface="Arial" panose="020B0604020202020204" pitchFamily="34" charset="0"/>
              <a:buChar char="•"/>
            </a:pPr>
            <a:endParaRPr lang="es-ES" sz="3000" dirty="0" smtClean="0"/>
          </a:p>
          <a:p>
            <a:pPr marL="571500" indent="-571500">
              <a:buFont typeface="Arial" panose="020B0604020202020204" pitchFamily="34" charset="0"/>
              <a:buChar char="•"/>
            </a:pPr>
            <a:r>
              <a:rPr lang="es-ES" sz="3000" dirty="0"/>
              <a:t>Desarrollo del manual de usuario para el software creado</a:t>
            </a:r>
            <a:r>
              <a:rPr lang="es-ES" sz="3000" dirty="0" smtClean="0"/>
              <a:t>.</a:t>
            </a:r>
          </a:p>
          <a:p>
            <a:pPr marL="571500" indent="-571500">
              <a:buFont typeface="Arial" panose="020B0604020202020204" pitchFamily="34" charset="0"/>
              <a:buChar char="•"/>
            </a:pPr>
            <a:endParaRPr lang="es-ES" sz="3000" dirty="0" smtClean="0"/>
          </a:p>
          <a:p>
            <a:pPr marL="571500" indent="-571500">
              <a:buFont typeface="Arial" panose="020B0604020202020204" pitchFamily="34" charset="0"/>
              <a:buChar char="•"/>
            </a:pPr>
            <a:r>
              <a:rPr lang="es-ES" sz="3000" dirty="0"/>
              <a:t>Efectuar pruebas de </a:t>
            </a:r>
            <a:r>
              <a:rPr lang="es-ES" sz="3000" dirty="0" smtClean="0"/>
              <a:t>operación </a:t>
            </a:r>
            <a:r>
              <a:rPr lang="es-ES" sz="3000" dirty="0"/>
              <a:t>de balanceo</a:t>
            </a:r>
            <a:endParaRPr lang="es-ES" sz="3000" dirty="0" smtClean="0"/>
          </a:p>
          <a:p>
            <a:endParaRPr lang="es-ES" sz="3600" dirty="0" smtClean="0"/>
          </a:p>
          <a:p>
            <a:endParaRPr lang="es-ES" sz="3600" dirty="0" smtClean="0"/>
          </a:p>
        </p:txBody>
      </p:sp>
    </p:spTree>
    <p:extLst>
      <p:ext uri="{BB962C8B-B14F-4D97-AF65-F5344CB8AC3E}">
        <p14:creationId xmlns:p14="http://schemas.microsoft.com/office/powerpoint/2010/main" val="31445444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Placa electrónica DB-25.</a:t>
            </a:r>
          </a:p>
        </p:txBody>
      </p:sp>
      <p:sp>
        <p:nvSpPr>
          <p:cNvPr id="3" name="Rectángulo 2"/>
          <p:cNvSpPr/>
          <p:nvPr/>
        </p:nvSpPr>
        <p:spPr>
          <a:xfrm>
            <a:off x="1353709" y="1518126"/>
            <a:ext cx="9741921" cy="1877437"/>
          </a:xfrm>
          <a:prstGeom prst="rect">
            <a:avLst/>
          </a:prstGeom>
        </p:spPr>
        <p:txBody>
          <a:bodyPr wrap="square">
            <a:spAutoFit/>
          </a:bodyPr>
          <a:lstStyle/>
          <a:p>
            <a:pPr algn="just"/>
            <a:endParaRPr lang="es-EC" sz="3600" u="sng" dirty="0" smtClean="0"/>
          </a:p>
          <a:p>
            <a:pPr algn="just"/>
            <a:endParaRPr lang="es-EC" sz="2000" u="sng" dirty="0" smtClean="0"/>
          </a:p>
          <a:p>
            <a:pPr algn="just"/>
            <a:endParaRPr lang="es-EC" sz="2000" u="sng" dirty="0"/>
          </a:p>
          <a:p>
            <a:pPr algn="just"/>
            <a:endParaRPr lang="es-EC" sz="2000" u="sng" dirty="0" smtClean="0"/>
          </a:p>
          <a:p>
            <a:pPr algn="just"/>
            <a:endParaRPr lang="es-EC" sz="2000" u="sng" dirty="0"/>
          </a:p>
        </p:txBody>
      </p:sp>
      <p:pic>
        <p:nvPicPr>
          <p:cNvPr id="6" name="Imagen 5"/>
          <p:cNvPicPr>
            <a:picLocks noChangeAspect="1"/>
          </p:cNvPicPr>
          <p:nvPr/>
        </p:nvPicPr>
        <p:blipFill>
          <a:blip r:embed="rId2"/>
          <a:stretch>
            <a:fillRect/>
          </a:stretch>
        </p:blipFill>
        <p:spPr>
          <a:xfrm>
            <a:off x="3177425" y="1343633"/>
            <a:ext cx="6434253" cy="2226422"/>
          </a:xfrm>
          <a:prstGeom prst="rect">
            <a:avLst/>
          </a:prstGeom>
        </p:spPr>
      </p:pic>
      <p:pic>
        <p:nvPicPr>
          <p:cNvPr id="5" name="Imagen 4"/>
          <p:cNvPicPr>
            <a:picLocks noChangeAspect="1"/>
          </p:cNvPicPr>
          <p:nvPr/>
        </p:nvPicPr>
        <p:blipFill>
          <a:blip r:embed="rId3"/>
          <a:stretch>
            <a:fillRect/>
          </a:stretch>
        </p:blipFill>
        <p:spPr>
          <a:xfrm>
            <a:off x="2543151" y="3658724"/>
            <a:ext cx="3957172" cy="2600101"/>
          </a:xfrm>
          <a:prstGeom prst="rect">
            <a:avLst/>
          </a:prstGeom>
        </p:spPr>
      </p:pic>
      <p:pic>
        <p:nvPicPr>
          <p:cNvPr id="7" name="Imagen 6"/>
          <p:cNvPicPr>
            <a:picLocks noChangeAspect="1"/>
          </p:cNvPicPr>
          <p:nvPr/>
        </p:nvPicPr>
        <p:blipFill>
          <a:blip r:embed="rId4"/>
          <a:stretch>
            <a:fillRect/>
          </a:stretch>
        </p:blipFill>
        <p:spPr>
          <a:xfrm>
            <a:off x="7031051" y="3773024"/>
            <a:ext cx="3875514" cy="2462091"/>
          </a:xfrm>
          <a:prstGeom prst="rect">
            <a:avLst/>
          </a:prstGeom>
        </p:spPr>
      </p:pic>
    </p:spTree>
    <p:extLst>
      <p:ext uri="{BB962C8B-B14F-4D97-AF65-F5344CB8AC3E}">
        <p14:creationId xmlns:p14="http://schemas.microsoft.com/office/powerpoint/2010/main" val="21600016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r>
              <a:rPr lang="es-EC" sz="3600" b="1" dirty="0"/>
              <a:t>Placa electrónica de filtro</a:t>
            </a:r>
            <a:r>
              <a:rPr lang="es-EC" sz="3600" b="1" dirty="0" smtClean="0"/>
              <a:t>.</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2564728"/>
            <a:ext cx="9741921" cy="1261884"/>
          </a:xfrm>
          <a:prstGeom prst="rect">
            <a:avLst/>
          </a:prstGeom>
        </p:spPr>
        <p:txBody>
          <a:bodyPr wrap="square">
            <a:spAutoFit/>
          </a:bodyPr>
          <a:lstStyle/>
          <a:p>
            <a:pPr algn="just"/>
            <a:endParaRPr lang="es-EC" sz="3600" u="sng" dirty="0"/>
          </a:p>
          <a:p>
            <a:pPr algn="just"/>
            <a:endParaRPr lang="es-EC" sz="2000" u="sng" dirty="0" smtClean="0"/>
          </a:p>
          <a:p>
            <a:pPr algn="just"/>
            <a:endParaRPr lang="es-EC" sz="2000" u="sng" dirty="0"/>
          </a:p>
        </p:txBody>
      </p:sp>
      <p:pic>
        <p:nvPicPr>
          <p:cNvPr id="6" name="Imagen 5"/>
          <p:cNvPicPr>
            <a:picLocks noChangeAspect="1"/>
          </p:cNvPicPr>
          <p:nvPr/>
        </p:nvPicPr>
        <p:blipFill>
          <a:blip r:embed="rId2"/>
          <a:stretch>
            <a:fillRect/>
          </a:stretch>
        </p:blipFill>
        <p:spPr>
          <a:xfrm>
            <a:off x="6698256" y="1433693"/>
            <a:ext cx="5102470" cy="3996340"/>
          </a:xfrm>
          <a:prstGeom prst="rect">
            <a:avLst/>
          </a:prstGeom>
        </p:spPr>
      </p:pic>
      <p:graphicFrame>
        <p:nvGraphicFramePr>
          <p:cNvPr id="7" name="Diagrama 6"/>
          <p:cNvGraphicFramePr/>
          <p:nvPr>
            <p:extLst/>
          </p:nvPr>
        </p:nvGraphicFramePr>
        <p:xfrm>
          <a:off x="1537466" y="1994053"/>
          <a:ext cx="5160790" cy="2094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54963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a:t>Placa electrónica de </a:t>
            </a:r>
            <a:r>
              <a:rPr lang="es-EC" sz="3600" b="1" dirty="0" smtClean="0"/>
              <a:t>filtro.</a:t>
            </a:r>
            <a:endParaRPr lang="es-EC" sz="3600" b="1" u="sng" dirty="0"/>
          </a:p>
        </p:txBody>
      </p:sp>
      <p:sp>
        <p:nvSpPr>
          <p:cNvPr id="3" name="Rectángulo 2"/>
          <p:cNvSpPr/>
          <p:nvPr/>
        </p:nvSpPr>
        <p:spPr>
          <a:xfrm>
            <a:off x="1353710" y="1518126"/>
            <a:ext cx="5502596" cy="707886"/>
          </a:xfrm>
          <a:prstGeom prst="rect">
            <a:avLst/>
          </a:prstGeom>
        </p:spPr>
        <p:txBody>
          <a:bodyPr wrap="square">
            <a:spAutoFit/>
          </a:bodyPr>
          <a:lstStyle/>
          <a:p>
            <a:pPr algn="just"/>
            <a:endParaRPr lang="es-EC" sz="2000" u="sng" dirty="0" smtClean="0"/>
          </a:p>
          <a:p>
            <a:pPr algn="just"/>
            <a:endParaRPr lang="es-EC" sz="2000" u="sng" dirty="0"/>
          </a:p>
        </p:txBody>
      </p:sp>
      <p:pic>
        <p:nvPicPr>
          <p:cNvPr id="4" name="Imagen 3"/>
          <p:cNvPicPr>
            <a:picLocks noChangeAspect="1"/>
          </p:cNvPicPr>
          <p:nvPr/>
        </p:nvPicPr>
        <p:blipFill rotWithShape="1">
          <a:blip r:embed="rId2"/>
          <a:srcRect l="36502" t="18204" r="29920" b="16914"/>
          <a:stretch/>
        </p:blipFill>
        <p:spPr>
          <a:xfrm>
            <a:off x="3933371" y="903977"/>
            <a:ext cx="4557486" cy="4951155"/>
          </a:xfrm>
          <a:prstGeom prst="rect">
            <a:avLst/>
          </a:prstGeom>
        </p:spPr>
      </p:pic>
      <p:sp>
        <p:nvSpPr>
          <p:cNvPr id="6" name="Rectángulo 5"/>
          <p:cNvSpPr/>
          <p:nvPr/>
        </p:nvSpPr>
        <p:spPr>
          <a:xfrm>
            <a:off x="1353709" y="1518126"/>
            <a:ext cx="10214177" cy="4832092"/>
          </a:xfrm>
          <a:prstGeom prst="rect">
            <a:avLst/>
          </a:prstGeom>
        </p:spPr>
        <p:txBody>
          <a:bodyPr wrap="square">
            <a:spAutoFit/>
          </a:bodyPr>
          <a:lstStyle/>
          <a:p>
            <a:pPr algn="just"/>
            <a:endParaRPr lang="es-EC" sz="3600" dirty="0" smtClean="0"/>
          </a:p>
          <a:p>
            <a:pPr algn="just"/>
            <a:endParaRPr lang="es-EC" sz="3600" dirty="0"/>
          </a:p>
          <a:p>
            <a:pPr algn="just"/>
            <a:endParaRPr lang="es-EC" sz="3600" dirty="0" smtClean="0"/>
          </a:p>
          <a:p>
            <a:pPr algn="just"/>
            <a:endParaRPr lang="es-EC" sz="3600" dirty="0"/>
          </a:p>
          <a:p>
            <a:pPr algn="just"/>
            <a:endParaRPr lang="es-EC" sz="3600" dirty="0" smtClean="0"/>
          </a:p>
          <a:p>
            <a:pPr algn="just"/>
            <a:endParaRPr lang="es-EC" sz="3600" dirty="0"/>
          </a:p>
          <a:p>
            <a:pPr algn="just"/>
            <a:endParaRPr lang="es-EC" sz="3600" dirty="0" smtClean="0"/>
          </a:p>
          <a:p>
            <a:pPr algn="just"/>
            <a:endParaRPr lang="es-EC" sz="3600" dirty="0"/>
          </a:p>
          <a:p>
            <a:pPr algn="just"/>
            <a:r>
              <a:rPr lang="es-EC" sz="2000" dirty="0" smtClean="0"/>
              <a:t>La salida derecha e izquierda están conectados a los pines del </a:t>
            </a:r>
            <a:r>
              <a:rPr lang="es-EC" sz="2000" dirty="0" err="1" smtClean="0"/>
              <a:t>arduino</a:t>
            </a:r>
            <a:r>
              <a:rPr lang="es-EC" sz="2000" dirty="0"/>
              <a:t> </a:t>
            </a:r>
            <a:r>
              <a:rPr lang="es-EC" sz="2000" dirty="0" smtClean="0"/>
              <a:t>A0 y A1 respectivamente.</a:t>
            </a:r>
          </a:p>
        </p:txBody>
      </p:sp>
    </p:spTree>
    <p:extLst>
      <p:ext uri="{BB962C8B-B14F-4D97-AF65-F5344CB8AC3E}">
        <p14:creationId xmlns:p14="http://schemas.microsoft.com/office/powerpoint/2010/main" val="12571827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6138911" cy="646331"/>
          </a:xfrm>
          <a:prstGeom prst="rect">
            <a:avLst/>
          </a:prstGeom>
          <a:noFill/>
        </p:spPr>
        <p:txBody>
          <a:bodyPr wrap="square" rtlCol="0">
            <a:spAutoFit/>
          </a:bodyPr>
          <a:lstStyle/>
          <a:p>
            <a:pPr algn="just"/>
            <a:r>
              <a:rPr lang="es-EC" sz="3600" b="1" dirty="0" err="1"/>
              <a:t>Arduino</a:t>
            </a:r>
            <a:r>
              <a:rPr lang="es-EC" sz="3600" b="1" dirty="0"/>
              <a:t> Mega ADK.</a:t>
            </a:r>
          </a:p>
        </p:txBody>
      </p:sp>
      <p:pic>
        <p:nvPicPr>
          <p:cNvPr id="5" name="Imagen 4"/>
          <p:cNvPicPr>
            <a:picLocks noChangeAspect="1"/>
          </p:cNvPicPr>
          <p:nvPr/>
        </p:nvPicPr>
        <p:blipFill rotWithShape="1">
          <a:blip r:embed="rId3"/>
          <a:srcRect l="12247"/>
          <a:stretch/>
        </p:blipFill>
        <p:spPr>
          <a:xfrm>
            <a:off x="7387112" y="1822927"/>
            <a:ext cx="4627756" cy="3604560"/>
          </a:xfrm>
          <a:prstGeom prst="rect">
            <a:avLst/>
          </a:prstGeom>
        </p:spPr>
      </p:pic>
      <p:graphicFrame>
        <p:nvGraphicFramePr>
          <p:cNvPr id="4" name="Diagrama 3"/>
          <p:cNvGraphicFramePr/>
          <p:nvPr/>
        </p:nvGraphicFramePr>
        <p:xfrm>
          <a:off x="1553002" y="1969178"/>
          <a:ext cx="5539460" cy="35169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918728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869525" y="2602261"/>
            <a:ext cx="9490137" cy="1200329"/>
          </a:xfrm>
          <a:prstGeom prst="rect">
            <a:avLst/>
          </a:prstGeom>
          <a:noFill/>
        </p:spPr>
        <p:txBody>
          <a:bodyPr wrap="square" rtlCol="0">
            <a:spAutoFit/>
          </a:bodyPr>
          <a:lstStyle/>
          <a:p>
            <a:pPr algn="ctr"/>
            <a:r>
              <a:rPr lang="es-EC" sz="3600" b="1" dirty="0"/>
              <a:t>Implementación del sistema electrónico de</a:t>
            </a:r>
          </a:p>
          <a:p>
            <a:pPr algn="ctr"/>
            <a:r>
              <a:rPr lang="es-EC" sz="3600" b="1" dirty="0"/>
              <a:t>control.</a:t>
            </a:r>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353709" y="1518126"/>
            <a:ext cx="9741921" cy="707886"/>
          </a:xfrm>
          <a:prstGeom prst="rect">
            <a:avLst/>
          </a:prstGeom>
        </p:spPr>
        <p:txBody>
          <a:bodyPr wrap="square">
            <a:spAutoFit/>
          </a:bodyPr>
          <a:lstStyle/>
          <a:p>
            <a:pPr algn="just"/>
            <a:endParaRPr lang="es-EC" sz="2000" u="sng" dirty="0" smtClean="0"/>
          </a:p>
          <a:p>
            <a:pPr algn="just"/>
            <a:endParaRPr lang="es-EC" sz="2000" u="sng" dirty="0"/>
          </a:p>
        </p:txBody>
      </p:sp>
    </p:spTree>
    <p:extLst>
      <p:ext uri="{BB962C8B-B14F-4D97-AF65-F5344CB8AC3E}">
        <p14:creationId xmlns:p14="http://schemas.microsoft.com/office/powerpoint/2010/main" val="899951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pPr algn="just"/>
            <a:r>
              <a:rPr lang="es-EC" sz="3600" b="1" dirty="0"/>
              <a:t>Sistema de potencia.</a:t>
            </a:r>
          </a:p>
        </p:txBody>
      </p:sp>
      <p:pic>
        <p:nvPicPr>
          <p:cNvPr id="4" name="Imagen 3"/>
          <p:cNvPicPr>
            <a:picLocks noChangeAspect="1"/>
          </p:cNvPicPr>
          <p:nvPr/>
        </p:nvPicPr>
        <p:blipFill>
          <a:blip r:embed="rId2"/>
          <a:stretch>
            <a:fillRect/>
          </a:stretch>
        </p:blipFill>
        <p:spPr>
          <a:xfrm>
            <a:off x="3482844" y="1379011"/>
            <a:ext cx="5844446" cy="4752158"/>
          </a:xfrm>
          <a:prstGeom prst="rect">
            <a:avLst/>
          </a:prstGeom>
        </p:spPr>
      </p:pic>
    </p:spTree>
    <p:extLst>
      <p:ext uri="{BB962C8B-B14F-4D97-AF65-F5344CB8AC3E}">
        <p14:creationId xmlns:p14="http://schemas.microsoft.com/office/powerpoint/2010/main" val="609722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pPr algn="just"/>
            <a:r>
              <a:rPr lang="es-EC" sz="3600" b="1" dirty="0"/>
              <a:t>Sistema de control</a:t>
            </a:r>
            <a:r>
              <a:rPr lang="es-EC" sz="3600" dirty="0"/>
              <a:t>.</a:t>
            </a:r>
          </a:p>
        </p:txBody>
      </p:sp>
      <p:pic>
        <p:nvPicPr>
          <p:cNvPr id="6" name="Imagen 5"/>
          <p:cNvPicPr>
            <a:picLocks noChangeAspect="1"/>
          </p:cNvPicPr>
          <p:nvPr/>
        </p:nvPicPr>
        <p:blipFill>
          <a:blip r:embed="rId2"/>
          <a:stretch>
            <a:fillRect/>
          </a:stretch>
        </p:blipFill>
        <p:spPr>
          <a:xfrm>
            <a:off x="1236479" y="1595085"/>
            <a:ext cx="5564248" cy="4747478"/>
          </a:xfrm>
          <a:prstGeom prst="rect">
            <a:avLst/>
          </a:prstGeom>
        </p:spPr>
      </p:pic>
      <p:pic>
        <p:nvPicPr>
          <p:cNvPr id="7" name="Imagen 6"/>
          <p:cNvPicPr>
            <a:picLocks noChangeAspect="1"/>
          </p:cNvPicPr>
          <p:nvPr/>
        </p:nvPicPr>
        <p:blipFill>
          <a:blip r:embed="rId3"/>
          <a:stretch>
            <a:fillRect/>
          </a:stretch>
        </p:blipFill>
        <p:spPr>
          <a:xfrm>
            <a:off x="7129203" y="1402920"/>
            <a:ext cx="4242182" cy="5006398"/>
          </a:xfrm>
          <a:prstGeom prst="rect">
            <a:avLst/>
          </a:prstGeom>
        </p:spPr>
      </p:pic>
    </p:spTree>
    <p:extLst>
      <p:ext uri="{BB962C8B-B14F-4D97-AF65-F5344CB8AC3E}">
        <p14:creationId xmlns:p14="http://schemas.microsoft.com/office/powerpoint/2010/main" val="15620318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pPr algn="just"/>
            <a:r>
              <a:rPr lang="es-EC" sz="3600" b="1" dirty="0"/>
              <a:t>Sistema de control.</a:t>
            </a:r>
          </a:p>
        </p:txBody>
      </p:sp>
      <p:pic>
        <p:nvPicPr>
          <p:cNvPr id="5" name="Imagen 4"/>
          <p:cNvPicPr>
            <a:picLocks noChangeAspect="1"/>
          </p:cNvPicPr>
          <p:nvPr/>
        </p:nvPicPr>
        <p:blipFill rotWithShape="1">
          <a:blip r:embed="rId2"/>
          <a:srcRect l="7723" b="2793"/>
          <a:stretch/>
        </p:blipFill>
        <p:spPr>
          <a:xfrm>
            <a:off x="2227385" y="1625195"/>
            <a:ext cx="4314092" cy="4341852"/>
          </a:xfrm>
          <a:prstGeom prst="rect">
            <a:avLst/>
          </a:prstGeom>
        </p:spPr>
      </p:pic>
      <p:pic>
        <p:nvPicPr>
          <p:cNvPr id="6" name="Imagen 5"/>
          <p:cNvPicPr>
            <a:picLocks noChangeAspect="1"/>
          </p:cNvPicPr>
          <p:nvPr/>
        </p:nvPicPr>
        <p:blipFill>
          <a:blip r:embed="rId3"/>
          <a:stretch>
            <a:fillRect/>
          </a:stretch>
        </p:blipFill>
        <p:spPr>
          <a:xfrm>
            <a:off x="7686435" y="1565255"/>
            <a:ext cx="2864335" cy="4526540"/>
          </a:xfrm>
          <a:prstGeom prst="rect">
            <a:avLst/>
          </a:prstGeom>
        </p:spPr>
      </p:pic>
    </p:spTree>
    <p:extLst>
      <p:ext uri="{BB962C8B-B14F-4D97-AF65-F5344CB8AC3E}">
        <p14:creationId xmlns:p14="http://schemas.microsoft.com/office/powerpoint/2010/main" val="11956295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03987" y="1910600"/>
            <a:ext cx="8503969" cy="3785652"/>
          </a:xfrm>
          <a:prstGeom prst="rect">
            <a:avLst/>
          </a:prstGeom>
          <a:noFill/>
        </p:spPr>
        <p:txBody>
          <a:bodyPr wrap="square" rtlCol="0">
            <a:spAutoFit/>
          </a:bodyPr>
          <a:lstStyle/>
          <a:p>
            <a:pPr algn="ctr"/>
            <a:r>
              <a:rPr lang="es-EC" sz="9600" b="1" dirty="0" smtClean="0"/>
              <a:t>CAPITULO V</a:t>
            </a:r>
          </a:p>
          <a:p>
            <a:pPr algn="ctr"/>
            <a:endParaRPr lang="es-EC" sz="3600" b="1" dirty="0" smtClean="0"/>
          </a:p>
          <a:p>
            <a:pPr algn="ctr"/>
            <a:r>
              <a:rPr lang="es-EC" sz="3200" b="1" dirty="0" smtClean="0"/>
              <a:t>DESCRIPCIÓN </a:t>
            </a:r>
            <a:r>
              <a:rPr lang="es-EC" sz="3200" b="1" dirty="0"/>
              <a:t>DE LA ESTRUCTURA MECÁNICA.</a:t>
            </a:r>
            <a:endParaRPr lang="es-EC" sz="3200" b="1" dirty="0">
              <a:latin typeface="Times New Roman" panose="02020603050405020304" pitchFamily="18" charset="0"/>
              <a:cs typeface="Times New Roman" panose="02020603050405020304" pitchFamily="18" charset="0"/>
            </a:endParaRPr>
          </a:p>
          <a:p>
            <a:pPr algn="just"/>
            <a:endParaRPr lang="es-EC" sz="3600" b="1" dirty="0"/>
          </a:p>
        </p:txBody>
      </p:sp>
    </p:spTree>
    <p:extLst>
      <p:ext uri="{BB962C8B-B14F-4D97-AF65-F5344CB8AC3E}">
        <p14:creationId xmlns:p14="http://schemas.microsoft.com/office/powerpoint/2010/main" val="25874450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47494" y="1361353"/>
            <a:ext cx="9741921" cy="1384995"/>
          </a:xfrm>
          <a:prstGeom prst="rect">
            <a:avLst/>
          </a:prstGeom>
        </p:spPr>
        <p:txBody>
          <a:bodyPr wrap="square">
            <a:spAutoFit/>
          </a:bodyPr>
          <a:lstStyle/>
          <a:p>
            <a:pPr algn="just"/>
            <a:r>
              <a:rPr lang="es-EC" sz="2800" dirty="0" smtClean="0"/>
              <a:t>Cuando </a:t>
            </a:r>
            <a:r>
              <a:rPr lang="es-EC" sz="2800" dirty="0"/>
              <a:t>se trata sobre los riesgos </a:t>
            </a:r>
            <a:r>
              <a:rPr lang="es-EC" sz="2800" dirty="0" smtClean="0"/>
              <a:t>mecánicos, </a:t>
            </a:r>
            <a:r>
              <a:rPr lang="es-EC" sz="2800" dirty="0"/>
              <a:t>el riesgo debe ser </a:t>
            </a:r>
            <a:r>
              <a:rPr lang="es-EC" sz="2800" dirty="0" smtClean="0"/>
              <a:t>eliminado desde </a:t>
            </a:r>
            <a:r>
              <a:rPr lang="es-EC" sz="2800" dirty="0"/>
              <a:t>el </a:t>
            </a:r>
            <a:r>
              <a:rPr lang="es-EC" sz="2800" dirty="0" smtClean="0"/>
              <a:t>diseño </a:t>
            </a:r>
            <a:r>
              <a:rPr lang="es-EC" sz="2800" dirty="0"/>
              <a:t>de la misma, en muchas ocasiones esto no es </a:t>
            </a:r>
            <a:r>
              <a:rPr lang="es-EC" sz="2800" dirty="0" smtClean="0"/>
              <a:t>posible.</a:t>
            </a:r>
            <a:endParaRPr lang="es-EC" sz="2800" u="sng" dirty="0" smtClean="0"/>
          </a:p>
        </p:txBody>
      </p:sp>
      <p:pic>
        <p:nvPicPr>
          <p:cNvPr id="8" name="Picture 4" descr="http://thumbs.dreamstime.com/z/mec%C3%A1nico-industrial-274265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219" b="17353"/>
          <a:stretch/>
        </p:blipFill>
        <p:spPr bwMode="auto">
          <a:xfrm>
            <a:off x="4776507" y="3382889"/>
            <a:ext cx="331835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diperu.net/data/images/cambio_de_eje_y_balanceo_rotor_de_150_hp.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6250" r="98906"/>
                    </a14:imgEffect>
                  </a14:imgLayer>
                </a14:imgProps>
              </a:ext>
              <a:ext uri="{28A0092B-C50C-407E-A947-70E740481C1C}">
                <a14:useLocalDpi xmlns:a14="http://schemas.microsoft.com/office/drawing/2010/main" val="0"/>
              </a:ext>
            </a:extLst>
          </a:blip>
          <a:srcRect t="21659" b="18342"/>
          <a:stretch/>
        </p:blipFill>
        <p:spPr bwMode="auto">
          <a:xfrm>
            <a:off x="3110680" y="268050"/>
            <a:ext cx="6096000" cy="2743201"/>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966686" y="2979264"/>
            <a:ext cx="8898341" cy="1569660"/>
          </a:xfrm>
          <a:prstGeom prst="rect">
            <a:avLst/>
          </a:prstGeom>
          <a:noFill/>
        </p:spPr>
        <p:txBody>
          <a:bodyPr wrap="square" rtlCol="0">
            <a:spAutoFit/>
          </a:bodyPr>
          <a:lstStyle/>
          <a:p>
            <a:pPr algn="ctr"/>
            <a:r>
              <a:rPr lang="en-US" sz="9600" dirty="0" smtClean="0"/>
              <a:t>CAPITULO II</a:t>
            </a:r>
            <a:endParaRPr lang="en-US" sz="9600" dirty="0"/>
          </a:p>
        </p:txBody>
      </p:sp>
      <p:sp>
        <p:nvSpPr>
          <p:cNvPr id="3" name="Rectángulo 2"/>
          <p:cNvSpPr/>
          <p:nvPr/>
        </p:nvSpPr>
        <p:spPr>
          <a:xfrm>
            <a:off x="3815849" y="4724717"/>
            <a:ext cx="5200013" cy="584775"/>
          </a:xfrm>
          <a:prstGeom prst="rect">
            <a:avLst/>
          </a:prstGeom>
        </p:spPr>
        <p:txBody>
          <a:bodyPr wrap="none">
            <a:spAutoFit/>
          </a:bodyPr>
          <a:lstStyle/>
          <a:p>
            <a:r>
              <a:rPr lang="es-EC" sz="3200" b="1" dirty="0">
                <a:latin typeface="Times New Roman" panose="02020603050405020304" pitchFamily="18" charset="0"/>
                <a:cs typeface="Times New Roman" panose="02020603050405020304" pitchFamily="18" charset="0"/>
              </a:rPr>
              <a:t>FUNDAMENTO TEÓRICO</a:t>
            </a:r>
          </a:p>
        </p:txBody>
      </p:sp>
    </p:spTree>
    <p:extLst>
      <p:ext uri="{BB962C8B-B14F-4D97-AF65-F5344CB8AC3E}">
        <p14:creationId xmlns:p14="http://schemas.microsoft.com/office/powerpoint/2010/main" val="7770478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394124"/>
            <a:ext cx="8936703" cy="1200329"/>
          </a:xfrm>
          <a:prstGeom prst="rect">
            <a:avLst/>
          </a:prstGeom>
          <a:noFill/>
        </p:spPr>
        <p:txBody>
          <a:bodyPr wrap="square" rtlCol="0">
            <a:spAutoFit/>
          </a:bodyPr>
          <a:lstStyle/>
          <a:p>
            <a:r>
              <a:rPr lang="es-EC" sz="3600" b="1" dirty="0"/>
              <a:t>Consideraciones para la barrera protectora</a:t>
            </a:r>
            <a:r>
              <a:rPr lang="es-EC" sz="3600" dirty="0"/>
              <a:t>.</a:t>
            </a:r>
          </a:p>
          <a:p>
            <a:r>
              <a:rPr lang="es-EC" sz="3600" b="1" dirty="0" smtClean="0"/>
              <a:t> </a:t>
            </a:r>
            <a:endParaRPr lang="es-EC" sz="3600" dirty="0"/>
          </a:p>
        </p:txBody>
      </p:sp>
      <p:graphicFrame>
        <p:nvGraphicFramePr>
          <p:cNvPr id="3" name="Diagrama 2"/>
          <p:cNvGraphicFramePr/>
          <p:nvPr/>
        </p:nvGraphicFramePr>
        <p:xfrm>
          <a:off x="2279642" y="1716128"/>
          <a:ext cx="8128000" cy="3957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5189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35771" y="426669"/>
            <a:ext cx="8503969" cy="646331"/>
          </a:xfrm>
          <a:prstGeom prst="rect">
            <a:avLst/>
          </a:prstGeom>
          <a:noFill/>
        </p:spPr>
        <p:txBody>
          <a:bodyPr wrap="square" rtlCol="0">
            <a:spAutoFit/>
          </a:bodyPr>
          <a:lstStyle/>
          <a:p>
            <a:r>
              <a:rPr lang="es-EC" sz="3600" b="1" dirty="0" smtClean="0"/>
              <a:t>Limites de la máquina.</a:t>
            </a:r>
            <a:endParaRPr lang="es-EC" sz="3600" b="1" dirty="0"/>
          </a:p>
        </p:txBody>
      </p:sp>
      <p:graphicFrame>
        <p:nvGraphicFramePr>
          <p:cNvPr id="4" name="Diagrama 3"/>
          <p:cNvGraphicFramePr/>
          <p:nvPr/>
        </p:nvGraphicFramePr>
        <p:xfrm>
          <a:off x="1985106" y="1523999"/>
          <a:ext cx="9339385" cy="43329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2140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407771"/>
            <a:ext cx="8503969" cy="1200329"/>
          </a:xfrm>
          <a:prstGeom prst="rect">
            <a:avLst/>
          </a:prstGeom>
          <a:noFill/>
        </p:spPr>
        <p:txBody>
          <a:bodyPr wrap="square" rtlCol="0">
            <a:spAutoFit/>
          </a:bodyPr>
          <a:lstStyle/>
          <a:p>
            <a:r>
              <a:rPr lang="es-EC" sz="3600" b="1" dirty="0"/>
              <a:t>Determinar (Identificar) los peligros.</a:t>
            </a:r>
          </a:p>
          <a:p>
            <a:endParaRPr lang="es-EC" sz="3600" b="1" dirty="0">
              <a:latin typeface="Times New Roman" panose="02020603050405020304" pitchFamily="18" charset="0"/>
              <a:cs typeface="Times New Roman" panose="02020603050405020304" pitchFamily="18" charset="0"/>
            </a:endParaRPr>
          </a:p>
        </p:txBody>
      </p:sp>
      <p:graphicFrame>
        <p:nvGraphicFramePr>
          <p:cNvPr id="4" name="Diagrama 3"/>
          <p:cNvGraphicFramePr/>
          <p:nvPr/>
        </p:nvGraphicFramePr>
        <p:xfrm>
          <a:off x="2325077" y="11768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89885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Estimar los riesgos.</a:t>
            </a:r>
          </a:p>
        </p:txBody>
      </p:sp>
      <p:graphicFrame>
        <p:nvGraphicFramePr>
          <p:cNvPr id="4" name="Diagrama 3"/>
          <p:cNvGraphicFramePr/>
          <p:nvPr/>
        </p:nvGraphicFramePr>
        <p:xfrm>
          <a:off x="1875809" y="907202"/>
          <a:ext cx="982032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5006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353709" y="1518126"/>
            <a:ext cx="9741921" cy="4585871"/>
          </a:xfrm>
          <a:prstGeom prst="rect">
            <a:avLst/>
          </a:prstGeom>
        </p:spPr>
        <p:txBody>
          <a:bodyPr wrap="square">
            <a:spAutoFit/>
          </a:bodyPr>
          <a:lstStyle/>
          <a:p>
            <a:endParaRPr lang="es-EC" sz="3600" dirty="0"/>
          </a:p>
          <a:p>
            <a:endParaRPr lang="es-EC" sz="3600" dirty="0" smtClean="0"/>
          </a:p>
          <a:p>
            <a:endParaRPr lang="es-EC" sz="3600" dirty="0"/>
          </a:p>
          <a:p>
            <a:endParaRPr lang="es-EC" sz="3600" dirty="0" smtClean="0"/>
          </a:p>
          <a:p>
            <a:endParaRPr lang="es-EC" sz="3600" dirty="0"/>
          </a:p>
          <a:p>
            <a:endParaRPr lang="es-EC" sz="3600" dirty="0" smtClean="0"/>
          </a:p>
          <a:p>
            <a:endParaRPr lang="es-EC" sz="3600" dirty="0"/>
          </a:p>
          <a:p>
            <a:r>
              <a:rPr lang="es-EC" sz="2000" dirty="0"/>
              <a:t>Para la maquina se tiene S2, F2, 02, A2, por lo que se tiene un riesgo de 5 </a:t>
            </a:r>
            <a:r>
              <a:rPr lang="es-EC" sz="2000" dirty="0" smtClean="0"/>
              <a:t>en la </a:t>
            </a:r>
            <a:r>
              <a:rPr lang="es-EC" sz="2000" dirty="0"/>
              <a:t>escala del 1 al 6, el riesgo no se considera tolerable.</a:t>
            </a:r>
          </a:p>
        </p:txBody>
      </p:sp>
      <p:pic>
        <p:nvPicPr>
          <p:cNvPr id="4" name="Imagen 3"/>
          <p:cNvPicPr>
            <a:picLocks noChangeAspect="1"/>
          </p:cNvPicPr>
          <p:nvPr/>
        </p:nvPicPr>
        <p:blipFill>
          <a:blip r:embed="rId2"/>
          <a:stretch>
            <a:fillRect/>
          </a:stretch>
        </p:blipFill>
        <p:spPr>
          <a:xfrm>
            <a:off x="2472174" y="1177526"/>
            <a:ext cx="7223156" cy="4026485"/>
          </a:xfrm>
          <a:prstGeom prst="rect">
            <a:avLst/>
          </a:prstGeom>
        </p:spPr>
      </p:pic>
    </p:spTree>
    <p:extLst>
      <p:ext uri="{BB962C8B-B14F-4D97-AF65-F5344CB8AC3E}">
        <p14:creationId xmlns:p14="http://schemas.microsoft.com/office/powerpoint/2010/main" val="32353592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1200329"/>
          </a:xfrm>
          <a:prstGeom prst="rect">
            <a:avLst/>
          </a:prstGeom>
          <a:noFill/>
        </p:spPr>
        <p:txBody>
          <a:bodyPr wrap="square" rtlCol="0">
            <a:spAutoFit/>
          </a:bodyPr>
          <a:lstStyle/>
          <a:p>
            <a:r>
              <a:rPr lang="es-EC" sz="3600" b="1" dirty="0"/>
              <a:t>Reducción del riesgo.</a:t>
            </a:r>
          </a:p>
          <a:p>
            <a:endParaRPr lang="es-EC" sz="36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4005884" y="5636337"/>
            <a:ext cx="5501989" cy="369332"/>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pPr algn="ctr"/>
            <a:r>
              <a:rPr lang="es-EC" dirty="0" smtClean="0"/>
              <a:t>SE ELIGE UNA BARRERA MÓVIL OPERADA.</a:t>
            </a:r>
            <a:endParaRPr lang="es-EC" dirty="0"/>
          </a:p>
        </p:txBody>
      </p:sp>
      <p:graphicFrame>
        <p:nvGraphicFramePr>
          <p:cNvPr id="5" name="Diagrama 4"/>
          <p:cNvGraphicFramePr/>
          <p:nvPr>
            <p:extLst/>
          </p:nvPr>
        </p:nvGraphicFramePr>
        <p:xfrm>
          <a:off x="3658291" y="1457975"/>
          <a:ext cx="5867846" cy="3891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2156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smtClean="0"/>
              <a:t>Seguridad.</a:t>
            </a:r>
            <a:endParaRPr lang="es-EC" sz="3600" b="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5605693" y="1982220"/>
            <a:ext cx="5743575" cy="3981450"/>
          </a:xfrm>
          <a:prstGeom prst="rect">
            <a:avLst/>
          </a:prstGeom>
        </p:spPr>
      </p:pic>
      <p:sp>
        <p:nvSpPr>
          <p:cNvPr id="4" name="Rectángulo 3"/>
          <p:cNvSpPr/>
          <p:nvPr/>
        </p:nvSpPr>
        <p:spPr>
          <a:xfrm>
            <a:off x="1860645" y="1480797"/>
            <a:ext cx="2661313" cy="2123658"/>
          </a:xfrm>
          <a:prstGeom prst="rect">
            <a:avLst/>
          </a:prstGeom>
          <a:solidFill>
            <a:schemeClr val="bg1"/>
          </a:solidFill>
        </p:spPr>
        <p:txBody>
          <a:bodyPr wrap="square">
            <a:spAutoFit/>
          </a:bodyPr>
          <a:lstStyle/>
          <a:p>
            <a:r>
              <a:rPr lang="es-EC" sz="2000" dirty="0" smtClean="0"/>
              <a:t>Datos.</a:t>
            </a:r>
          </a:p>
          <a:p>
            <a:pPr marL="342900" indent="-342900">
              <a:buFont typeface="Arial" panose="020B0604020202020204" pitchFamily="34" charset="0"/>
              <a:buChar char="•"/>
            </a:pPr>
            <a:endParaRPr lang="es-EC" sz="2000" dirty="0"/>
          </a:p>
          <a:p>
            <a:pPr marL="342900" indent="-342900">
              <a:buFont typeface="Arial" panose="020B0604020202020204" pitchFamily="34" charset="0"/>
              <a:buChar char="•"/>
            </a:pPr>
            <a:r>
              <a:rPr lang="es-EC" dirty="0" err="1" smtClean="0"/>
              <a:t>Mtol</a:t>
            </a:r>
            <a:r>
              <a:rPr lang="es-EC" dirty="0" smtClean="0"/>
              <a:t>=18,683 </a:t>
            </a:r>
            <a:r>
              <a:rPr lang="es-EC" dirty="0"/>
              <a:t>[Kg</a:t>
            </a:r>
            <a:r>
              <a:rPr lang="es-EC" dirty="0" smtClean="0"/>
              <a:t>].  </a:t>
            </a:r>
          </a:p>
          <a:p>
            <a:pPr marL="342900" indent="-342900">
              <a:buFont typeface="Arial" panose="020B0604020202020204" pitchFamily="34" charset="0"/>
              <a:buChar char="•"/>
            </a:pPr>
            <a:r>
              <a:rPr lang="es-EC" dirty="0" err="1" smtClean="0"/>
              <a:t>Mtubo</a:t>
            </a:r>
            <a:r>
              <a:rPr lang="es-EC" dirty="0" smtClean="0"/>
              <a:t>=11,9323 [</a:t>
            </a:r>
            <a:r>
              <a:rPr lang="es-EC" dirty="0"/>
              <a:t>Kg</a:t>
            </a:r>
            <a:r>
              <a:rPr lang="es-EC" dirty="0" smtClean="0"/>
              <a:t>].</a:t>
            </a:r>
          </a:p>
          <a:p>
            <a:pPr marL="342900" indent="-342900">
              <a:buFont typeface="Arial" panose="020B0604020202020204" pitchFamily="34" charset="0"/>
              <a:buChar char="•"/>
            </a:pPr>
            <a:r>
              <a:rPr lang="es-EC" dirty="0" err="1" smtClean="0"/>
              <a:t>Mtotal</a:t>
            </a:r>
            <a:r>
              <a:rPr lang="es-EC" dirty="0" smtClean="0"/>
              <a:t>=30,6153 [Kg]. </a:t>
            </a:r>
          </a:p>
          <a:p>
            <a:pPr marL="342900" indent="-342900">
              <a:buFont typeface="Arial" panose="020B0604020202020204" pitchFamily="34" charset="0"/>
              <a:buChar char="•"/>
            </a:pPr>
            <a:r>
              <a:rPr lang="es-EC" dirty="0" err="1" smtClean="0"/>
              <a:t>Wtotal</a:t>
            </a:r>
            <a:r>
              <a:rPr lang="es-EC" dirty="0" smtClean="0"/>
              <a:t>=300,0299 [N].</a:t>
            </a:r>
          </a:p>
          <a:p>
            <a:endParaRPr lang="es-EC" sz="2000" dirty="0" smtClean="0"/>
          </a:p>
        </p:txBody>
      </p:sp>
    </p:spTree>
    <p:extLst>
      <p:ext uri="{BB962C8B-B14F-4D97-AF65-F5344CB8AC3E}">
        <p14:creationId xmlns:p14="http://schemas.microsoft.com/office/powerpoint/2010/main" val="10127038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3795" t="52669" r="10608"/>
          <a:stretch/>
        </p:blipFill>
        <p:spPr>
          <a:xfrm>
            <a:off x="3725839" y="3536739"/>
            <a:ext cx="4926842" cy="2414024"/>
          </a:xfrm>
          <a:prstGeom prst="rect">
            <a:avLst/>
          </a:prstGeom>
          <a:ln>
            <a:solidFill>
              <a:schemeClr val="bg1"/>
            </a:solidFill>
          </a:ln>
        </p:spPr>
      </p:pic>
      <p:sp>
        <p:nvSpPr>
          <p:cNvPr id="9" name="Rectángulo 8"/>
          <p:cNvSpPr/>
          <p:nvPr/>
        </p:nvSpPr>
        <p:spPr>
          <a:xfrm>
            <a:off x="4681182" y="638014"/>
            <a:ext cx="3038593" cy="400110"/>
          </a:xfrm>
          <a:prstGeom prst="rect">
            <a:avLst/>
          </a:prstGeom>
          <a:solidFill>
            <a:schemeClr val="bg1"/>
          </a:solidFill>
        </p:spPr>
        <p:txBody>
          <a:bodyPr wrap="square">
            <a:spAutoFit/>
          </a:bodyPr>
          <a:lstStyle/>
          <a:p>
            <a:r>
              <a:rPr lang="es-EC" sz="2000" b="1" dirty="0" smtClean="0"/>
              <a:t>Deflexión en la pletina</a:t>
            </a:r>
            <a:r>
              <a:rPr lang="es-EC" sz="2000" dirty="0" smtClean="0"/>
              <a:t>.</a:t>
            </a:r>
          </a:p>
        </p:txBody>
      </p:sp>
      <p:pic>
        <p:nvPicPr>
          <p:cNvPr id="10" name="Imagen 9"/>
          <p:cNvPicPr>
            <a:picLocks noChangeAspect="1"/>
          </p:cNvPicPr>
          <p:nvPr/>
        </p:nvPicPr>
        <p:blipFill rotWithShape="1">
          <a:blip r:embed="rId2"/>
          <a:srcRect l="14181" r="19129" b="52991"/>
          <a:stretch/>
        </p:blipFill>
        <p:spPr>
          <a:xfrm>
            <a:off x="4367283" y="1251711"/>
            <a:ext cx="3466532" cy="2165211"/>
          </a:xfrm>
          <a:prstGeom prst="rect">
            <a:avLst/>
          </a:prstGeom>
          <a:ln>
            <a:solidFill>
              <a:schemeClr val="bg1"/>
            </a:solidFill>
          </a:ln>
        </p:spPr>
      </p:pic>
    </p:spTree>
    <p:extLst>
      <p:ext uri="{BB962C8B-B14F-4D97-AF65-F5344CB8AC3E}">
        <p14:creationId xmlns:p14="http://schemas.microsoft.com/office/powerpoint/2010/main" val="2285941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765650" y="589206"/>
            <a:ext cx="3818792" cy="707886"/>
          </a:xfrm>
          <a:prstGeom prst="rect">
            <a:avLst/>
          </a:prstGeom>
        </p:spPr>
        <p:txBody>
          <a:bodyPr wrap="square">
            <a:spAutoFit/>
          </a:bodyPr>
          <a:lstStyle/>
          <a:p>
            <a:r>
              <a:rPr lang="es-EC" sz="2000" b="1" dirty="0" smtClean="0"/>
              <a:t>Deflexión en la guía</a:t>
            </a:r>
            <a:r>
              <a:rPr lang="es-EC" sz="2000" dirty="0" smtClean="0"/>
              <a:t>.</a:t>
            </a:r>
          </a:p>
          <a:p>
            <a:endParaRPr lang="es-EC" sz="2000" dirty="0" smtClean="0"/>
          </a:p>
        </p:txBody>
      </p:sp>
      <p:pic>
        <p:nvPicPr>
          <p:cNvPr id="5" name="Imagen 4"/>
          <p:cNvPicPr>
            <a:picLocks noChangeAspect="1"/>
          </p:cNvPicPr>
          <p:nvPr/>
        </p:nvPicPr>
        <p:blipFill>
          <a:blip r:embed="rId2"/>
          <a:stretch>
            <a:fillRect/>
          </a:stretch>
        </p:blipFill>
        <p:spPr>
          <a:xfrm>
            <a:off x="3430844" y="1160059"/>
            <a:ext cx="5576145" cy="4339988"/>
          </a:xfrm>
          <a:prstGeom prst="rect">
            <a:avLst/>
          </a:prstGeom>
        </p:spPr>
      </p:pic>
    </p:spTree>
    <p:extLst>
      <p:ext uri="{BB962C8B-B14F-4D97-AF65-F5344CB8AC3E}">
        <p14:creationId xmlns:p14="http://schemas.microsoft.com/office/powerpoint/2010/main" val="14638294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946785" y="781147"/>
            <a:ext cx="5320046" cy="400110"/>
          </a:xfrm>
          <a:prstGeom prst="rect">
            <a:avLst/>
          </a:prstGeom>
        </p:spPr>
        <p:txBody>
          <a:bodyPr wrap="square">
            <a:spAutoFit/>
          </a:bodyPr>
          <a:lstStyle/>
          <a:p>
            <a:r>
              <a:rPr lang="es-EC" sz="2000" b="1" dirty="0" smtClean="0"/>
              <a:t>Calculo </a:t>
            </a:r>
            <a:r>
              <a:rPr lang="es-EC" sz="2000" b="1" dirty="0"/>
              <a:t>de resistencia al cortante del </a:t>
            </a:r>
            <a:r>
              <a:rPr lang="es-EC" sz="2000" b="1" dirty="0" smtClean="0"/>
              <a:t>tornillo.</a:t>
            </a:r>
          </a:p>
        </p:txBody>
      </p:sp>
      <p:pic>
        <p:nvPicPr>
          <p:cNvPr id="6" name="Imagen 5"/>
          <p:cNvPicPr>
            <a:picLocks noChangeAspect="1"/>
          </p:cNvPicPr>
          <p:nvPr/>
        </p:nvPicPr>
        <p:blipFill rotWithShape="1">
          <a:blip r:embed="rId2"/>
          <a:srcRect l="41923" t="-273" r="17047" b="78175"/>
          <a:stretch/>
        </p:blipFill>
        <p:spPr>
          <a:xfrm>
            <a:off x="4995055" y="1449251"/>
            <a:ext cx="3223503" cy="933749"/>
          </a:xfrm>
          <a:prstGeom prst="rect">
            <a:avLst/>
          </a:prstGeom>
        </p:spPr>
      </p:pic>
      <p:pic>
        <p:nvPicPr>
          <p:cNvPr id="7" name="Imagen 6"/>
          <p:cNvPicPr>
            <a:picLocks noChangeAspect="1"/>
          </p:cNvPicPr>
          <p:nvPr/>
        </p:nvPicPr>
        <p:blipFill rotWithShape="1">
          <a:blip r:embed="rId3"/>
          <a:srcRect r="25064" b="57966"/>
          <a:stretch/>
        </p:blipFill>
        <p:spPr>
          <a:xfrm>
            <a:off x="3851790" y="2383000"/>
            <a:ext cx="5510036" cy="2339125"/>
          </a:xfrm>
          <a:prstGeom prst="rect">
            <a:avLst/>
          </a:prstGeom>
        </p:spPr>
      </p:pic>
      <p:pic>
        <p:nvPicPr>
          <p:cNvPr id="8" name="Imagen 7"/>
          <p:cNvPicPr>
            <a:picLocks noChangeAspect="1"/>
          </p:cNvPicPr>
          <p:nvPr/>
        </p:nvPicPr>
        <p:blipFill rotWithShape="1">
          <a:blip r:embed="rId3"/>
          <a:srcRect l="42674" t="83266" r="17386" b="-1"/>
          <a:stretch/>
        </p:blipFill>
        <p:spPr>
          <a:xfrm>
            <a:off x="5065210" y="4946183"/>
            <a:ext cx="3083195" cy="977685"/>
          </a:xfrm>
          <a:prstGeom prst="rect">
            <a:avLst/>
          </a:prstGeom>
        </p:spPr>
      </p:pic>
    </p:spTree>
    <p:extLst>
      <p:ext uri="{BB962C8B-B14F-4D97-AF65-F5344CB8AC3E}">
        <p14:creationId xmlns:p14="http://schemas.microsoft.com/office/powerpoint/2010/main" val="17934242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53710" y="257646"/>
            <a:ext cx="6698469" cy="646331"/>
          </a:xfrm>
          <a:prstGeom prst="rect">
            <a:avLst/>
          </a:prstGeom>
          <a:noFill/>
        </p:spPr>
        <p:txBody>
          <a:bodyPr wrap="square" rtlCol="0">
            <a:spAutoFit/>
          </a:bodyPr>
          <a:lstStyle/>
          <a:p>
            <a:r>
              <a:rPr lang="es-EC" sz="3600" b="1" dirty="0" smtClean="0">
                <a:latin typeface="Times New Roman" panose="02020603050405020304" pitchFamily="18" charset="0"/>
                <a:cs typeface="Times New Roman" panose="02020603050405020304" pitchFamily="18" charset="0"/>
              </a:rPr>
              <a:t>Introducción al balanceo</a:t>
            </a:r>
            <a:endParaRPr lang="es-EC" sz="3600" b="1" dirty="0">
              <a:latin typeface="Times New Roman" panose="02020603050405020304" pitchFamily="18" charset="0"/>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26354644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22288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Diseño en </a:t>
            </a:r>
            <a:r>
              <a:rPr lang="es-EC" sz="3600" b="1" dirty="0" err="1"/>
              <a:t>Solidworks</a:t>
            </a:r>
            <a:r>
              <a:rPr lang="es-EC" sz="3600" b="1" dirty="0"/>
              <a:t>.</a:t>
            </a:r>
            <a:endParaRPr lang="es-EC" sz="2000" b="1" dirty="0"/>
          </a:p>
        </p:txBody>
      </p:sp>
      <p:pic>
        <p:nvPicPr>
          <p:cNvPr id="4" name="Imagen 3"/>
          <p:cNvPicPr>
            <a:picLocks noChangeAspect="1"/>
          </p:cNvPicPr>
          <p:nvPr/>
        </p:nvPicPr>
        <p:blipFill>
          <a:blip r:embed="rId2"/>
          <a:stretch>
            <a:fillRect/>
          </a:stretch>
        </p:blipFill>
        <p:spPr>
          <a:xfrm>
            <a:off x="3360938" y="1368557"/>
            <a:ext cx="5727462" cy="44115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24847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Implementación.</a:t>
            </a:r>
            <a:endParaRPr lang="es-EC" sz="2000" b="1" dirty="0"/>
          </a:p>
        </p:txBody>
      </p:sp>
      <p:pic>
        <p:nvPicPr>
          <p:cNvPr id="5" name="Imagen 4"/>
          <p:cNvPicPr>
            <a:picLocks noChangeAspect="1"/>
          </p:cNvPicPr>
          <p:nvPr/>
        </p:nvPicPr>
        <p:blipFill>
          <a:blip r:embed="rId2"/>
          <a:stretch>
            <a:fillRect/>
          </a:stretch>
        </p:blipFill>
        <p:spPr>
          <a:xfrm>
            <a:off x="1628481" y="1506159"/>
            <a:ext cx="2668733" cy="3806440"/>
          </a:xfrm>
          <a:prstGeom prst="rect">
            <a:avLst/>
          </a:prstGeom>
        </p:spPr>
      </p:pic>
      <p:pic>
        <p:nvPicPr>
          <p:cNvPr id="6" name="Imagen 5"/>
          <p:cNvPicPr>
            <a:picLocks noChangeAspect="1"/>
          </p:cNvPicPr>
          <p:nvPr/>
        </p:nvPicPr>
        <p:blipFill>
          <a:blip r:embed="rId3"/>
          <a:stretch>
            <a:fillRect/>
          </a:stretch>
        </p:blipFill>
        <p:spPr>
          <a:xfrm>
            <a:off x="5389896" y="1506159"/>
            <a:ext cx="5513060" cy="3887122"/>
          </a:xfrm>
          <a:prstGeom prst="rect">
            <a:avLst/>
          </a:prstGeom>
        </p:spPr>
      </p:pic>
    </p:spTree>
    <p:extLst>
      <p:ext uri="{BB962C8B-B14F-4D97-AF65-F5344CB8AC3E}">
        <p14:creationId xmlns:p14="http://schemas.microsoft.com/office/powerpoint/2010/main" val="34354651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03987" y="1910600"/>
            <a:ext cx="8503969" cy="3231654"/>
          </a:xfrm>
          <a:prstGeom prst="rect">
            <a:avLst/>
          </a:prstGeom>
          <a:noFill/>
        </p:spPr>
        <p:txBody>
          <a:bodyPr wrap="square" rtlCol="0">
            <a:spAutoFit/>
          </a:bodyPr>
          <a:lstStyle/>
          <a:p>
            <a:pPr algn="ctr"/>
            <a:r>
              <a:rPr lang="es-EC" sz="9600" b="1" dirty="0" smtClean="0"/>
              <a:t>CAPITULO VI</a:t>
            </a:r>
          </a:p>
          <a:p>
            <a:pPr algn="ctr"/>
            <a:endParaRPr lang="es-EC" sz="3600" b="1" dirty="0" smtClean="0"/>
          </a:p>
          <a:p>
            <a:pPr algn="ctr"/>
            <a:r>
              <a:rPr lang="es-EC" sz="3200" b="1" dirty="0"/>
              <a:t>DESCRIPCIÓN DEL  SOFTWARE.</a:t>
            </a:r>
            <a:endParaRPr lang="es-EC" sz="3200" b="1" dirty="0">
              <a:latin typeface="Times New Roman" panose="02020603050405020304" pitchFamily="18" charset="0"/>
              <a:cs typeface="Times New Roman" panose="02020603050405020304" pitchFamily="18" charset="0"/>
            </a:endParaRPr>
          </a:p>
          <a:p>
            <a:pPr algn="just"/>
            <a:endParaRPr lang="es-EC" sz="3600" b="1" dirty="0"/>
          </a:p>
        </p:txBody>
      </p:sp>
    </p:spTree>
    <p:extLst>
      <p:ext uri="{BB962C8B-B14F-4D97-AF65-F5344CB8AC3E}">
        <p14:creationId xmlns:p14="http://schemas.microsoft.com/office/powerpoint/2010/main" val="9768027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smtClean="0"/>
              <a:t>Características.</a:t>
            </a:r>
            <a:endParaRPr lang="es-EC" sz="3600" b="1" dirty="0">
              <a:latin typeface="Times New Roman" panose="02020603050405020304" pitchFamily="18" charset="0"/>
              <a:cs typeface="Times New Roman" panose="02020603050405020304" pitchFamily="18" charset="0"/>
            </a:endParaRPr>
          </a:p>
        </p:txBody>
      </p:sp>
      <p:pic>
        <p:nvPicPr>
          <p:cNvPr id="2050" name="Picture 2" descr="http://www.anovagroup.es/uploads/secciones/servicios/formacion/catalogo-de-cursos/formacion-en-abierto/cursos-no-subvencionados/2014/ecommerce/mune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4433" y="4164217"/>
            <a:ext cx="2389917" cy="23899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nvPr>
        </p:nvGraphicFramePr>
        <p:xfrm>
          <a:off x="2373193" y="1241946"/>
          <a:ext cx="6915956" cy="4434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0538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solidFill>
            <a:schemeClr val="bg1"/>
          </a:solidFill>
        </p:spPr>
        <p:txBody>
          <a:bodyPr wrap="square" rtlCol="0">
            <a:spAutoFit/>
          </a:bodyPr>
          <a:lstStyle/>
          <a:p>
            <a:pPr algn="just"/>
            <a:r>
              <a:rPr lang="es-EC" sz="3600" b="1" dirty="0"/>
              <a:t>Software y Hardware.</a:t>
            </a:r>
          </a:p>
        </p:txBody>
      </p:sp>
      <p:pic>
        <p:nvPicPr>
          <p:cNvPr id="6" name="Imagen 5"/>
          <p:cNvPicPr>
            <a:picLocks noChangeAspect="1"/>
          </p:cNvPicPr>
          <p:nvPr/>
        </p:nvPicPr>
        <p:blipFill>
          <a:blip r:embed="rId2"/>
          <a:stretch>
            <a:fillRect/>
          </a:stretch>
        </p:blipFill>
        <p:spPr>
          <a:xfrm>
            <a:off x="6758920" y="1612838"/>
            <a:ext cx="4844566" cy="4493643"/>
          </a:xfrm>
          <a:prstGeom prst="rect">
            <a:avLst/>
          </a:prstGeom>
        </p:spPr>
      </p:pic>
      <p:pic>
        <p:nvPicPr>
          <p:cNvPr id="7" name="Imagen 6"/>
          <p:cNvPicPr>
            <a:picLocks noChangeAspect="1"/>
          </p:cNvPicPr>
          <p:nvPr/>
        </p:nvPicPr>
        <p:blipFill>
          <a:blip r:embed="rId3"/>
          <a:stretch>
            <a:fillRect/>
          </a:stretch>
        </p:blipFill>
        <p:spPr>
          <a:xfrm>
            <a:off x="923415" y="1612838"/>
            <a:ext cx="5511528" cy="3723437"/>
          </a:xfrm>
          <a:prstGeom prst="rect">
            <a:avLst/>
          </a:prstGeom>
        </p:spPr>
      </p:pic>
    </p:spTree>
    <p:extLst>
      <p:ext uri="{BB962C8B-B14F-4D97-AF65-F5344CB8AC3E}">
        <p14:creationId xmlns:p14="http://schemas.microsoft.com/office/powerpoint/2010/main" val="4152460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Entrada de datos. </a:t>
            </a:r>
          </a:p>
        </p:txBody>
      </p:sp>
      <p:sp>
        <p:nvSpPr>
          <p:cNvPr id="3" name="Rectángulo 2"/>
          <p:cNvSpPr/>
          <p:nvPr/>
        </p:nvSpPr>
        <p:spPr>
          <a:xfrm>
            <a:off x="1353709" y="1518126"/>
            <a:ext cx="9741921" cy="954107"/>
          </a:xfrm>
          <a:prstGeom prst="rect">
            <a:avLst/>
          </a:prstGeom>
        </p:spPr>
        <p:txBody>
          <a:bodyPr wrap="square">
            <a:spAutoFit/>
          </a:bodyPr>
          <a:lstStyle/>
          <a:p>
            <a:r>
              <a:rPr lang="es-EC" sz="2800" dirty="0" smtClean="0"/>
              <a:t>La </a:t>
            </a:r>
            <a:r>
              <a:rPr lang="es-EC" sz="2800" dirty="0"/>
              <a:t>interfaz que controla la potencia, </a:t>
            </a:r>
            <a:r>
              <a:rPr lang="es-EC" sz="2800" dirty="0" smtClean="0"/>
              <a:t>envía </a:t>
            </a:r>
            <a:r>
              <a:rPr lang="es-EC" sz="2800" dirty="0"/>
              <a:t>4 datos al </a:t>
            </a:r>
            <a:r>
              <a:rPr lang="es-EC" sz="2800" dirty="0" err="1"/>
              <a:t>arduino</a:t>
            </a:r>
            <a:r>
              <a:rPr lang="es-EC" sz="2800" dirty="0"/>
              <a:t> de </a:t>
            </a:r>
            <a:r>
              <a:rPr lang="es-EC" sz="2800" dirty="0" smtClean="0"/>
              <a:t>manera digital</a:t>
            </a:r>
            <a:r>
              <a:rPr lang="es-EC" sz="2800" dirty="0"/>
              <a:t>, que son</a:t>
            </a:r>
            <a:r>
              <a:rPr lang="es-EC" sz="2800" dirty="0" smtClean="0"/>
              <a:t>:</a:t>
            </a:r>
          </a:p>
        </p:txBody>
      </p:sp>
      <p:graphicFrame>
        <p:nvGraphicFramePr>
          <p:cNvPr id="4" name="Diagrama 3"/>
          <p:cNvGraphicFramePr/>
          <p:nvPr>
            <p:extLst/>
          </p:nvPr>
        </p:nvGraphicFramePr>
        <p:xfrm>
          <a:off x="3878082" y="3052359"/>
          <a:ext cx="4556234" cy="2256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56484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a:t>Encoder.</a:t>
            </a:r>
          </a:p>
        </p:txBody>
      </p:sp>
      <p:sp>
        <p:nvSpPr>
          <p:cNvPr id="3" name="Rectángulo 2"/>
          <p:cNvSpPr/>
          <p:nvPr/>
        </p:nvSpPr>
        <p:spPr>
          <a:xfrm>
            <a:off x="1241946" y="1304660"/>
            <a:ext cx="10331355" cy="954107"/>
          </a:xfrm>
          <a:prstGeom prst="rect">
            <a:avLst/>
          </a:prstGeom>
        </p:spPr>
        <p:txBody>
          <a:bodyPr wrap="square">
            <a:spAutoFit/>
          </a:bodyPr>
          <a:lstStyle/>
          <a:p>
            <a:r>
              <a:rPr lang="es-EC" sz="2800" dirty="0" smtClean="0"/>
              <a:t>Para </a:t>
            </a:r>
            <a:r>
              <a:rPr lang="es-EC" sz="2800" dirty="0"/>
              <a:t>su </a:t>
            </a:r>
            <a:r>
              <a:rPr lang="es-EC" sz="2800" dirty="0" smtClean="0"/>
              <a:t>detección </a:t>
            </a:r>
            <a:r>
              <a:rPr lang="es-EC" sz="2800" dirty="0"/>
              <a:t>en el </a:t>
            </a:r>
            <a:r>
              <a:rPr lang="es-EC" sz="2800" dirty="0" err="1"/>
              <a:t>arduino</a:t>
            </a:r>
            <a:r>
              <a:rPr lang="es-EC" sz="2800" dirty="0"/>
              <a:t> se </a:t>
            </a:r>
            <a:r>
              <a:rPr lang="es-EC" sz="2800" dirty="0" smtClean="0"/>
              <a:t>usa interrupciones</a:t>
            </a:r>
            <a:r>
              <a:rPr lang="es-EC" sz="2800" dirty="0"/>
              <a:t>, usando los pines </a:t>
            </a:r>
            <a:r>
              <a:rPr lang="es-EC" sz="2800" dirty="0" smtClean="0"/>
              <a:t>que dispone </a:t>
            </a:r>
            <a:r>
              <a:rPr lang="es-EC" sz="2800" dirty="0"/>
              <a:t>el </a:t>
            </a:r>
            <a:r>
              <a:rPr lang="es-EC" sz="2800" dirty="0" err="1"/>
              <a:t>Arduino</a:t>
            </a:r>
            <a:r>
              <a:rPr lang="es-EC" sz="2800" dirty="0"/>
              <a:t> Mega, estos son los pines digitales 2 y 3</a:t>
            </a:r>
            <a:r>
              <a:rPr lang="es-EC" sz="2800" dirty="0" smtClean="0"/>
              <a:t>.</a:t>
            </a:r>
            <a:endParaRPr lang="es-EC" sz="2800" dirty="0"/>
          </a:p>
        </p:txBody>
      </p:sp>
      <p:pic>
        <p:nvPicPr>
          <p:cNvPr id="4" name="Imagen 3"/>
          <p:cNvPicPr>
            <a:picLocks noChangeAspect="1"/>
          </p:cNvPicPr>
          <p:nvPr/>
        </p:nvPicPr>
        <p:blipFill>
          <a:blip r:embed="rId2"/>
          <a:stretch>
            <a:fillRect/>
          </a:stretch>
        </p:blipFill>
        <p:spPr>
          <a:xfrm>
            <a:off x="4916051" y="2659450"/>
            <a:ext cx="2983144" cy="3310153"/>
          </a:xfrm>
          <a:prstGeom prst="rect">
            <a:avLst/>
          </a:prstGeom>
        </p:spPr>
      </p:pic>
    </p:spTree>
    <p:extLst>
      <p:ext uri="{BB962C8B-B14F-4D97-AF65-F5344CB8AC3E}">
        <p14:creationId xmlns:p14="http://schemas.microsoft.com/office/powerpoint/2010/main" val="10078230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257646"/>
            <a:ext cx="8503969" cy="646331"/>
          </a:xfrm>
          <a:prstGeom prst="rect">
            <a:avLst/>
          </a:prstGeom>
          <a:noFill/>
        </p:spPr>
        <p:txBody>
          <a:bodyPr wrap="square" rtlCol="0">
            <a:spAutoFit/>
          </a:bodyPr>
          <a:lstStyle/>
          <a:p>
            <a:r>
              <a:rPr lang="es-EC" sz="3600" b="1" dirty="0" smtClean="0"/>
              <a:t>Muestreo de datos.</a:t>
            </a:r>
            <a:endParaRPr lang="es-EC" sz="3600" b="1" dirty="0"/>
          </a:p>
        </p:txBody>
      </p:sp>
      <p:pic>
        <p:nvPicPr>
          <p:cNvPr id="5" name="Imagen 4"/>
          <p:cNvPicPr>
            <a:picLocks noChangeAspect="1"/>
          </p:cNvPicPr>
          <p:nvPr/>
        </p:nvPicPr>
        <p:blipFill>
          <a:blip r:embed="rId2"/>
          <a:stretch>
            <a:fillRect/>
          </a:stretch>
        </p:blipFill>
        <p:spPr>
          <a:xfrm>
            <a:off x="2649941" y="1160983"/>
            <a:ext cx="7401542" cy="1773286"/>
          </a:xfrm>
          <a:prstGeom prst="rect">
            <a:avLst/>
          </a:prstGeom>
        </p:spPr>
      </p:pic>
      <p:pic>
        <p:nvPicPr>
          <p:cNvPr id="6" name="Imagen 5"/>
          <p:cNvPicPr>
            <a:picLocks noChangeAspect="1"/>
          </p:cNvPicPr>
          <p:nvPr/>
        </p:nvPicPr>
        <p:blipFill>
          <a:blip r:embed="rId3"/>
          <a:stretch>
            <a:fillRect/>
          </a:stretch>
        </p:blipFill>
        <p:spPr>
          <a:xfrm>
            <a:off x="2685114" y="3300981"/>
            <a:ext cx="7172564" cy="2840511"/>
          </a:xfrm>
          <a:prstGeom prst="rect">
            <a:avLst/>
          </a:prstGeom>
        </p:spPr>
      </p:pic>
    </p:spTree>
    <p:extLst>
      <p:ext uri="{BB962C8B-B14F-4D97-AF65-F5344CB8AC3E}">
        <p14:creationId xmlns:p14="http://schemas.microsoft.com/office/powerpoint/2010/main" val="895367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353181"/>
            <a:ext cx="8503969" cy="646331"/>
          </a:xfrm>
          <a:prstGeom prst="rect">
            <a:avLst/>
          </a:prstGeom>
          <a:noFill/>
        </p:spPr>
        <p:txBody>
          <a:bodyPr wrap="square" rtlCol="0">
            <a:spAutoFit/>
          </a:bodyPr>
          <a:lstStyle/>
          <a:p>
            <a:r>
              <a:rPr lang="es-EC" sz="3600" b="1" dirty="0"/>
              <a:t>Frecuencia para filtro </a:t>
            </a:r>
            <a:r>
              <a:rPr lang="es-EC" sz="3600" b="1" dirty="0" err="1"/>
              <a:t>Butterworth</a:t>
            </a:r>
            <a:r>
              <a:rPr lang="es-EC" sz="3600" b="1" dirty="0"/>
              <a:t>.</a:t>
            </a:r>
          </a:p>
        </p:txBody>
      </p:sp>
      <p:graphicFrame>
        <p:nvGraphicFramePr>
          <p:cNvPr id="4" name="Diagrama 3"/>
          <p:cNvGraphicFramePr/>
          <p:nvPr/>
        </p:nvGraphicFramePr>
        <p:xfrm>
          <a:off x="1595270" y="890329"/>
          <a:ext cx="932293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71462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53709" y="312237"/>
            <a:ext cx="8503969" cy="646331"/>
          </a:xfrm>
          <a:prstGeom prst="rect">
            <a:avLst/>
          </a:prstGeom>
          <a:noFill/>
        </p:spPr>
        <p:txBody>
          <a:bodyPr wrap="square" rtlCol="0">
            <a:spAutoFit/>
          </a:bodyPr>
          <a:lstStyle/>
          <a:p>
            <a:r>
              <a:rPr lang="es-EC" sz="3600" b="1" dirty="0"/>
              <a:t>Estadística para datos </a:t>
            </a:r>
            <a:r>
              <a:rPr lang="es-EC" sz="3600" b="1" dirty="0" smtClean="0"/>
              <a:t>señal</a:t>
            </a:r>
            <a:r>
              <a:rPr lang="es-EC" sz="3600" dirty="0"/>
              <a:t>.</a:t>
            </a:r>
          </a:p>
        </p:txBody>
      </p:sp>
      <p:graphicFrame>
        <p:nvGraphicFramePr>
          <p:cNvPr id="4" name="Diagrama 3"/>
          <p:cNvGraphicFramePr/>
          <p:nvPr/>
        </p:nvGraphicFramePr>
        <p:xfrm>
          <a:off x="2045647" y="958568"/>
          <a:ext cx="877702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8236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 PERSONALIZ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Espe" id="{38EBE01F-D7E9-49D5-9962-907432CB5738}" vid="{47B729A8-9B1C-476D-B33A-EC93818AF0E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TemaEspe</Template>
  <TotalTime>4961</TotalTime>
  <Words>2812</Words>
  <Application>Microsoft Office PowerPoint</Application>
  <PresentationFormat>Panorámica</PresentationFormat>
  <Paragraphs>447</Paragraphs>
  <Slides>141</Slides>
  <Notes>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141</vt:i4>
      </vt:variant>
    </vt:vector>
  </HeadingPairs>
  <TitlesOfParts>
    <vt:vector size="147" baseType="lpstr">
      <vt:lpstr>Arial</vt:lpstr>
      <vt:lpstr>Calibri</vt:lpstr>
      <vt:lpstr>Cambria Math</vt:lpstr>
      <vt:lpstr>NimbusRomNo9L-Regu</vt:lpstr>
      <vt:lpstr>Times New Roman</vt:lpstr>
      <vt:lpstr>TemaEspe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Enrique</dc:creator>
  <cp:lastModifiedBy>CarlosS</cp:lastModifiedBy>
  <cp:revision>426</cp:revision>
  <dcterms:created xsi:type="dcterms:W3CDTF">2014-08-19T19:39:53Z</dcterms:created>
  <dcterms:modified xsi:type="dcterms:W3CDTF">2015-06-15T16:58:50Z</dcterms:modified>
</cp:coreProperties>
</file>