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Default Extension="docx" ContentType="application/vnd.openxmlformats-officedocument.wordprocessingml.document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rawing8.xml" ContentType="application/vnd.ms-office.drawingml.diagramDrawing+xml"/>
  <Default Extension="vml" ContentType="application/vnd.openxmlformats-officedocument.vmlDrawing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diagrams/data11.xml" ContentType="application/vnd.openxmlformats-officedocument.drawingml.diagramData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charts/chart1.xml" ContentType="application/vnd.openxmlformats-officedocument.drawingml.char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handoutMasterIdLst>
    <p:handoutMasterId r:id="rId55"/>
  </p:handoutMasterIdLst>
  <p:sldIdLst>
    <p:sldId id="256" r:id="rId2"/>
    <p:sldId id="287" r:id="rId3"/>
    <p:sldId id="257" r:id="rId4"/>
    <p:sldId id="260" r:id="rId5"/>
    <p:sldId id="297" r:id="rId6"/>
    <p:sldId id="301" r:id="rId7"/>
    <p:sldId id="258" r:id="rId8"/>
    <p:sldId id="289" r:id="rId9"/>
    <p:sldId id="298" r:id="rId10"/>
    <p:sldId id="299" r:id="rId11"/>
    <p:sldId id="300" r:id="rId12"/>
    <p:sldId id="261" r:id="rId13"/>
    <p:sldId id="302" r:id="rId14"/>
    <p:sldId id="303" r:id="rId15"/>
    <p:sldId id="304" r:id="rId16"/>
    <p:sldId id="305" r:id="rId17"/>
    <p:sldId id="306" r:id="rId18"/>
    <p:sldId id="307" r:id="rId19"/>
    <p:sldId id="262" r:id="rId20"/>
    <p:sldId id="308" r:id="rId21"/>
    <p:sldId id="311" r:id="rId22"/>
    <p:sldId id="291" r:id="rId23"/>
    <p:sldId id="263" r:id="rId24"/>
    <p:sldId id="264" r:id="rId25"/>
    <p:sldId id="312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309" r:id="rId36"/>
    <p:sldId id="274" r:id="rId37"/>
    <p:sldId id="310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283" r:id="rId47"/>
    <p:sldId id="284" r:id="rId48"/>
    <p:sldId id="285" r:id="rId49"/>
    <p:sldId id="286" r:id="rId50"/>
    <p:sldId id="295" r:id="rId51"/>
    <p:sldId id="296" r:id="rId52"/>
    <p:sldId id="313" r:id="rId53"/>
    <p:sldId id="294" r:id="rId54"/>
  </p:sldIdLst>
  <p:sldSz cx="9144000" cy="6858000" type="screen4x3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CC99FF"/>
    <a:srgbClr val="99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849" autoAdjust="0"/>
  </p:normalViewPr>
  <p:slideViewPr>
    <p:cSldViewPr>
      <p:cViewPr>
        <p:scale>
          <a:sx n="83" d="100"/>
          <a:sy n="83" d="100"/>
        </p:scale>
        <p:origin x="-126" y="14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duque\Desktop\DISTRIBUSION%20DE%20CAJER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26"/>
  <c:chart>
    <c:title>
      <c:tx>
        <c:rich>
          <a:bodyPr/>
          <a:lstStyle/>
          <a:p>
            <a:pPr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DISTRIBUCION NACIONAL DE CAJEROS AUTOMÁTICOS </a:t>
            </a:r>
          </a:p>
        </c:rich>
      </c:tx>
      <c:layout/>
      <c:spPr>
        <a:solidFill>
          <a:schemeClr val="accent5">
            <a:lumMod val="40000"/>
            <a:lumOff val="60000"/>
          </a:schemeClr>
        </a:solidFill>
      </c:spPr>
    </c:title>
    <c:plotArea>
      <c:layout>
        <c:manualLayout>
          <c:layoutTarget val="inner"/>
          <c:xMode val="edge"/>
          <c:yMode val="edge"/>
          <c:x val="0.22065132919837541"/>
          <c:y val="0.28794522593565514"/>
          <c:w val="0.34317961651441725"/>
          <c:h val="0.61531714981086361"/>
        </c:manualLayout>
      </c:layout>
      <c:pieChart>
        <c:varyColors val="1"/>
        <c:ser>
          <c:idx val="0"/>
          <c:order val="0"/>
          <c:tx>
            <c:strRef>
              <c:f>Hoja1!$D$2:$D$3</c:f>
              <c:strCache>
                <c:ptCount val="1"/>
                <c:pt idx="0">
                  <c:v>DISTRIBUCION NACIONAL DE CAJEROS AUTOMÁTICOS CANTIDAD</c:v>
                </c:pt>
              </c:strCache>
            </c:strRef>
          </c:tx>
          <c:explosion val="25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Hoja1!$C$4:$C$18</c:f>
              <c:strCache>
                <c:ptCount val="15"/>
                <c:pt idx="0">
                  <c:v>QUITO</c:v>
                </c:pt>
                <c:pt idx="1">
                  <c:v>GUAYAQUIL</c:v>
                </c:pt>
                <c:pt idx="2">
                  <c:v>MANTA</c:v>
                </c:pt>
                <c:pt idx="3">
                  <c:v>PORTOVIEJO </c:v>
                </c:pt>
                <c:pt idx="4">
                  <c:v>AMBATO</c:v>
                </c:pt>
                <c:pt idx="5">
                  <c:v>CAYAMBE</c:v>
                </c:pt>
                <c:pt idx="6">
                  <c:v>CUENCA</c:v>
                </c:pt>
                <c:pt idx="7">
                  <c:v>DURAN</c:v>
                </c:pt>
                <c:pt idx="8">
                  <c:v>ESMERLADAS</c:v>
                </c:pt>
                <c:pt idx="9">
                  <c:v>IBARRA</c:v>
                </c:pt>
                <c:pt idx="10">
                  <c:v>LATACUNGA</c:v>
                </c:pt>
                <c:pt idx="11">
                  <c:v>LOJA</c:v>
                </c:pt>
                <c:pt idx="12">
                  <c:v>MACHALA</c:v>
                </c:pt>
                <c:pt idx="13">
                  <c:v>RIOBAMBA</c:v>
                </c:pt>
                <c:pt idx="14">
                  <c:v>SANTO DOMINGO</c:v>
                </c:pt>
              </c:strCache>
            </c:strRef>
          </c:cat>
          <c:val>
            <c:numRef>
              <c:f>Hoja1!$D$4:$D$18</c:f>
              <c:numCache>
                <c:formatCode>General</c:formatCode>
                <c:ptCount val="15"/>
                <c:pt idx="0">
                  <c:v>17</c:v>
                </c:pt>
                <c:pt idx="1">
                  <c:v>11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</c:ser>
        <c:ser>
          <c:idx val="1"/>
          <c:order val="1"/>
          <c:tx>
            <c:strRef>
              <c:f>Hoja1!$E$2:$E$3</c:f>
              <c:strCache>
                <c:ptCount val="1"/>
                <c:pt idx="0">
                  <c:v>DISTRIBUCION NACIONAL DE CAJEROS AUTOMÁTICOS %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Hoja1!$C$4:$C$18</c:f>
              <c:strCache>
                <c:ptCount val="15"/>
                <c:pt idx="0">
                  <c:v>QUITO</c:v>
                </c:pt>
                <c:pt idx="1">
                  <c:v>GUAYAQUIL</c:v>
                </c:pt>
                <c:pt idx="2">
                  <c:v>MANTA</c:v>
                </c:pt>
                <c:pt idx="3">
                  <c:v>PORTOVIEJO </c:v>
                </c:pt>
                <c:pt idx="4">
                  <c:v>AMBATO</c:v>
                </c:pt>
                <c:pt idx="5">
                  <c:v>CAYAMBE</c:v>
                </c:pt>
                <c:pt idx="6">
                  <c:v>CUENCA</c:v>
                </c:pt>
                <c:pt idx="7">
                  <c:v>DURAN</c:v>
                </c:pt>
                <c:pt idx="8">
                  <c:v>ESMERLADAS</c:v>
                </c:pt>
                <c:pt idx="9">
                  <c:v>IBARRA</c:v>
                </c:pt>
                <c:pt idx="10">
                  <c:v>LATACUNGA</c:v>
                </c:pt>
                <c:pt idx="11">
                  <c:v>LOJA</c:v>
                </c:pt>
                <c:pt idx="12">
                  <c:v>MACHALA</c:v>
                </c:pt>
                <c:pt idx="13">
                  <c:v>RIOBAMBA</c:v>
                </c:pt>
                <c:pt idx="14">
                  <c:v>SANTO DOMINGO</c:v>
                </c:pt>
              </c:strCache>
            </c:strRef>
          </c:cat>
          <c:val>
            <c:numRef>
              <c:f>Hoja1!$E$4:$E$18</c:f>
              <c:numCache>
                <c:formatCode>0%</c:formatCode>
                <c:ptCount val="15"/>
                <c:pt idx="0">
                  <c:v>0.39534883720930397</c:v>
                </c:pt>
                <c:pt idx="1">
                  <c:v>0.2558139534883721</c:v>
                </c:pt>
                <c:pt idx="2">
                  <c:v>4.6511627906976986E-2</c:v>
                </c:pt>
                <c:pt idx="3">
                  <c:v>4.6511627906976986E-2</c:v>
                </c:pt>
                <c:pt idx="4">
                  <c:v>2.3255813953488382E-2</c:v>
                </c:pt>
                <c:pt idx="5">
                  <c:v>2.3255813953488382E-2</c:v>
                </c:pt>
                <c:pt idx="6">
                  <c:v>2.3255813953488382E-2</c:v>
                </c:pt>
                <c:pt idx="7">
                  <c:v>2.3255813953488382E-2</c:v>
                </c:pt>
                <c:pt idx="8">
                  <c:v>2.3255813953488382E-2</c:v>
                </c:pt>
                <c:pt idx="9">
                  <c:v>2.3255813953488382E-2</c:v>
                </c:pt>
                <c:pt idx="10">
                  <c:v>2.3255813953488382E-2</c:v>
                </c:pt>
                <c:pt idx="11">
                  <c:v>2.3255813953488382E-2</c:v>
                </c:pt>
                <c:pt idx="12">
                  <c:v>2.3255813953488382E-2</c:v>
                </c:pt>
                <c:pt idx="13">
                  <c:v>2.3255813953488382E-2</c:v>
                </c:pt>
                <c:pt idx="14">
                  <c:v>2.3255813953488382E-2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  <c:dispBlanksAs val="zero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image" Target="../media/image61.jpeg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0.gif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image" Target="../media/image10.png"/><Relationship Id="rId4" Type="http://schemas.openxmlformats.org/officeDocument/2006/relationships/image" Target="../media/image13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slide" Target="../slides/slide15.xml"/><Relationship Id="rId1" Type="http://schemas.openxmlformats.org/officeDocument/2006/relationships/slide" Target="../slides/slide13.xml"/><Relationship Id="rId6" Type="http://schemas.openxmlformats.org/officeDocument/2006/relationships/slide" Target="../slides/slide18.xml"/><Relationship Id="rId5" Type="http://schemas.openxmlformats.org/officeDocument/2006/relationships/slide" Target="../slides/slide14.xml"/><Relationship Id="rId4" Type="http://schemas.openxmlformats.org/officeDocument/2006/relationships/slide" Target="../slides/slide17.xm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image" Target="../media/image61.jpeg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image" Target="../media/image10.pn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737120-E11E-4F74-8A94-DE5A57A35001}" type="doc">
      <dgm:prSet loTypeId="urn:microsoft.com/office/officeart/2008/layout/AscendingPictureAccentProcess" loCatId="process" qsTypeId="urn:microsoft.com/office/officeart/2005/8/quickstyle/3d3" qsCatId="3D" csTypeId="urn:microsoft.com/office/officeart/2005/8/colors/accent5_3" csCatId="accent5" phldr="1"/>
      <dgm:spPr/>
      <dgm:t>
        <a:bodyPr/>
        <a:lstStyle/>
        <a:p>
          <a:endParaRPr lang="es-ES"/>
        </a:p>
      </dgm:t>
    </dgm:pt>
    <dgm:pt modelId="{8A808E6C-AA61-45BA-B38E-623E4D0670DB}">
      <dgm:prSet phldrT="[Texto]" custT="1"/>
      <dgm:spPr/>
      <dgm:t>
        <a:bodyPr/>
        <a:lstStyle/>
        <a:p>
          <a:pPr algn="l"/>
          <a:r>
            <a:rPr lang="es-E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1996</a:t>
          </a:r>
        </a:p>
      </dgm:t>
    </dgm:pt>
    <dgm:pt modelId="{526A38F4-892B-4125-A8AF-E27EB8FEE8AF}" type="parTrans" cxnId="{91E1E0DF-E0B4-4CF4-8902-C25945D26B34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013D40B1-B12B-4633-A96F-9EE0B66738B6}" type="sibTrans" cxnId="{91E1E0DF-E0B4-4CF4-8902-C25945D26B34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C1BB2FBB-D49B-4A75-803B-C5EB2E0748A1}">
      <dgm:prSet phldrT="[Texto]" custT="1"/>
      <dgm:spPr/>
      <dgm:t>
        <a:bodyPr/>
        <a:lstStyle/>
        <a:p>
          <a:pPr algn="just"/>
          <a:r>
            <a:rPr lang="es-ES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Nace Banco Solidario</a:t>
          </a:r>
          <a:endParaRPr lang="es-ES" sz="11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E191CF-FF0A-4450-A3EE-8AA5565804F3}" type="parTrans" cxnId="{65AAC53A-B9C5-4BF4-B72E-304E6550F998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8FF0A6A6-8E31-417D-BD15-7BF7814914C6}" type="sibTrans" cxnId="{65AAC53A-B9C5-4BF4-B72E-304E6550F998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F55AD25C-7521-47DD-A8A8-BA97DB9CF132}">
      <dgm:prSet phldrT="[Texto]" custT="1"/>
      <dgm:spPr/>
      <dgm:t>
        <a:bodyPr/>
        <a:lstStyle/>
        <a:p>
          <a:r>
            <a:rPr lang="es-E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2006</a:t>
          </a:r>
          <a:endParaRPr lang="es-E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33B8ED-2A4F-4B8E-8D37-CCD1520CBFE4}" type="parTrans" cxnId="{14AF86BD-961E-464F-BF19-773BD257BFAF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254CEF0C-445E-4397-93AC-DB11D2069B19}" type="sibTrans" cxnId="{14AF86BD-961E-464F-BF19-773BD257BFAF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51F02572-DE6B-4860-8A37-2E61A2A4E98E}">
      <dgm:prSet phldrT="[Texto]" custT="1"/>
      <dgm:spPr/>
      <dgm:t>
        <a:bodyPr/>
        <a:lstStyle/>
        <a:p>
          <a:pPr algn="just"/>
          <a:r>
            <a:rPr lang="es-ES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Alianza con Unibanco.</a:t>
          </a:r>
          <a:endParaRPr lang="es-ES" sz="11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B5DFDC-7B58-451E-8A09-2BFEC5859947}" type="parTrans" cxnId="{77B4F459-EBC2-4246-8591-FFF9B06FDA4A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DCF84AE5-8E35-4BC1-AA7E-0CCE1E10542D}" type="sibTrans" cxnId="{77B4F459-EBC2-4246-8591-FFF9B06FDA4A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68916D5A-A425-49D6-870C-0CB22400CFEC}">
      <dgm:prSet phldrT="[Texto]" custT="1"/>
      <dgm:spPr/>
      <dgm:t>
        <a:bodyPr/>
        <a:lstStyle/>
        <a:p>
          <a:r>
            <a:rPr lang="es-E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2012</a:t>
          </a:r>
        </a:p>
      </dgm:t>
    </dgm:pt>
    <dgm:pt modelId="{74A0F492-D7F4-4871-B837-7BAD27A5FE47}" type="parTrans" cxnId="{BEF892D4-141A-4C3A-9FB0-C0C9E2B27509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AB6F6ABE-07BC-4F8C-ADF7-68029E14EB97}" type="sibTrans" cxnId="{BEF892D4-141A-4C3A-9FB0-C0C9E2B27509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2C959EBB-3E9C-463D-B345-AB40F80B2441}">
      <dgm:prSet phldrT="[Texto]" custT="1"/>
      <dgm:spPr/>
      <dgm:t>
        <a:bodyPr/>
        <a:lstStyle/>
        <a:p>
          <a:pPr algn="l"/>
          <a:r>
            <a:rPr lang="es-E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Nueva plataforma tecnológica.</a:t>
          </a:r>
        </a:p>
      </dgm:t>
    </dgm:pt>
    <dgm:pt modelId="{F22E337B-2E91-4D1E-BF9A-6C7681132481}" type="parTrans" cxnId="{478C0661-D32D-4314-BFD0-2C77282FD792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E75167DD-FEED-4211-B2A6-BDC85A8F38E9}" type="sibTrans" cxnId="{478C0661-D32D-4314-BFD0-2C77282FD792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50F96CBF-A833-4020-AFBB-C2337DF4717E}">
      <dgm:prSet custT="1"/>
      <dgm:spPr/>
      <dgm:t>
        <a:bodyPr/>
        <a:lstStyle/>
        <a:p>
          <a:pPr algn="l"/>
          <a:r>
            <a:rPr lang="es-ES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2013</a:t>
          </a:r>
          <a:endParaRPr lang="es-ES" sz="11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87F4CD-AC05-47C6-B270-CBAEC93A50AE}" type="parTrans" cxnId="{62440D1F-9477-4AC5-B3C3-104A5214ADD6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E113AD5B-EF41-4140-89C2-11D9F3602BE3}" type="sibTrans" cxnId="{62440D1F-9477-4AC5-B3C3-104A5214ADD6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EB0E3AC7-8A2B-4568-9E7F-DAA8BECB9650}">
      <dgm:prSet custT="1"/>
      <dgm:spPr/>
      <dgm:t>
        <a:bodyPr/>
        <a:lstStyle/>
        <a:p>
          <a:r>
            <a:rPr lang="es-ES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Banco </a:t>
          </a:r>
        </a:p>
        <a:p>
          <a:r>
            <a:rPr lang="es-ES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Integrado</a:t>
          </a:r>
        </a:p>
        <a:p>
          <a:endParaRPr lang="es-ES" sz="11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D12BD6-C7EE-4047-8506-EB64954BDCE6}" type="parTrans" cxnId="{4717CD07-8908-4B77-B1BB-23057FBD9376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F34AE5CF-EB18-4BEA-8228-637291074B03}" type="sibTrans" cxnId="{4717CD07-8908-4B77-B1BB-23057FBD9376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9F5E1D9C-AF7A-4397-8265-0930F74BF525}" type="pres">
      <dgm:prSet presAssocID="{95737120-E11E-4F74-8A94-DE5A57A3500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E60EAF98-05E0-4C2B-844D-A5B94B9214E1}" type="pres">
      <dgm:prSet presAssocID="{95737120-E11E-4F74-8A94-DE5A57A35001}" presName="dot1" presStyleLbl="alignNode1" presStyleIdx="0" presStyleCnt="13"/>
      <dgm:spPr/>
      <dgm:t>
        <a:bodyPr/>
        <a:lstStyle/>
        <a:p>
          <a:endParaRPr lang="es-ES"/>
        </a:p>
      </dgm:t>
    </dgm:pt>
    <dgm:pt modelId="{DDBD1AE0-5001-4657-AE28-D440A344AAB0}" type="pres">
      <dgm:prSet presAssocID="{95737120-E11E-4F74-8A94-DE5A57A35001}" presName="dot2" presStyleLbl="alignNode1" presStyleIdx="1" presStyleCnt="13"/>
      <dgm:spPr/>
      <dgm:t>
        <a:bodyPr/>
        <a:lstStyle/>
        <a:p>
          <a:endParaRPr lang="es-ES"/>
        </a:p>
      </dgm:t>
    </dgm:pt>
    <dgm:pt modelId="{2AB33131-6BC8-4641-AD69-925B056BCC41}" type="pres">
      <dgm:prSet presAssocID="{95737120-E11E-4F74-8A94-DE5A57A35001}" presName="dot3" presStyleLbl="alignNode1" presStyleIdx="2" presStyleCnt="13"/>
      <dgm:spPr/>
      <dgm:t>
        <a:bodyPr/>
        <a:lstStyle/>
        <a:p>
          <a:endParaRPr lang="es-ES"/>
        </a:p>
      </dgm:t>
    </dgm:pt>
    <dgm:pt modelId="{D208F5B7-6E43-4CAD-93AB-1094814412CD}" type="pres">
      <dgm:prSet presAssocID="{95737120-E11E-4F74-8A94-DE5A57A35001}" presName="dot4" presStyleLbl="alignNode1" presStyleIdx="3" presStyleCnt="13"/>
      <dgm:spPr/>
      <dgm:t>
        <a:bodyPr/>
        <a:lstStyle/>
        <a:p>
          <a:endParaRPr lang="es-ES"/>
        </a:p>
      </dgm:t>
    </dgm:pt>
    <dgm:pt modelId="{56763082-B0AB-49E9-AA8B-380C7ACA4C46}" type="pres">
      <dgm:prSet presAssocID="{95737120-E11E-4F74-8A94-DE5A57A35001}" presName="dot5" presStyleLbl="alignNode1" presStyleIdx="4" presStyleCnt="13"/>
      <dgm:spPr/>
      <dgm:t>
        <a:bodyPr/>
        <a:lstStyle/>
        <a:p>
          <a:endParaRPr lang="es-ES"/>
        </a:p>
      </dgm:t>
    </dgm:pt>
    <dgm:pt modelId="{1F0E80FA-4674-4F31-996F-39E50D8A16F0}" type="pres">
      <dgm:prSet presAssocID="{95737120-E11E-4F74-8A94-DE5A57A35001}" presName="dot6" presStyleLbl="alignNode1" presStyleIdx="5" presStyleCnt="13"/>
      <dgm:spPr/>
      <dgm:t>
        <a:bodyPr/>
        <a:lstStyle/>
        <a:p>
          <a:endParaRPr lang="es-ES"/>
        </a:p>
      </dgm:t>
    </dgm:pt>
    <dgm:pt modelId="{E7BD9DBF-685D-40F6-ACDB-D9EF653E8EC7}" type="pres">
      <dgm:prSet presAssocID="{95737120-E11E-4F74-8A94-DE5A57A35001}" presName="dotArrow1" presStyleLbl="alignNode1" presStyleIdx="6" presStyleCnt="13"/>
      <dgm:spPr/>
      <dgm:t>
        <a:bodyPr/>
        <a:lstStyle/>
        <a:p>
          <a:endParaRPr lang="es-ES"/>
        </a:p>
      </dgm:t>
    </dgm:pt>
    <dgm:pt modelId="{30D93360-5BDC-41E9-82AA-0ED7CF2A5770}" type="pres">
      <dgm:prSet presAssocID="{95737120-E11E-4F74-8A94-DE5A57A35001}" presName="dotArrow2" presStyleLbl="alignNode1" presStyleIdx="7" presStyleCnt="13"/>
      <dgm:spPr/>
      <dgm:t>
        <a:bodyPr/>
        <a:lstStyle/>
        <a:p>
          <a:endParaRPr lang="es-ES"/>
        </a:p>
      </dgm:t>
    </dgm:pt>
    <dgm:pt modelId="{567969A4-2AA0-4184-9765-929BF803243C}" type="pres">
      <dgm:prSet presAssocID="{95737120-E11E-4F74-8A94-DE5A57A35001}" presName="dotArrow3" presStyleLbl="alignNode1" presStyleIdx="8" presStyleCnt="13"/>
      <dgm:spPr/>
      <dgm:t>
        <a:bodyPr/>
        <a:lstStyle/>
        <a:p>
          <a:endParaRPr lang="es-ES"/>
        </a:p>
      </dgm:t>
    </dgm:pt>
    <dgm:pt modelId="{FFA7EA70-3CD0-483A-A093-6075108CD84E}" type="pres">
      <dgm:prSet presAssocID="{95737120-E11E-4F74-8A94-DE5A57A35001}" presName="dotArrow4" presStyleLbl="alignNode1" presStyleIdx="9" presStyleCnt="13"/>
      <dgm:spPr/>
      <dgm:t>
        <a:bodyPr/>
        <a:lstStyle/>
        <a:p>
          <a:endParaRPr lang="es-ES"/>
        </a:p>
      </dgm:t>
    </dgm:pt>
    <dgm:pt modelId="{7AA6F86A-D53B-4493-BA4C-532EF8274C02}" type="pres">
      <dgm:prSet presAssocID="{95737120-E11E-4F74-8A94-DE5A57A35001}" presName="dotArrow5" presStyleLbl="alignNode1" presStyleIdx="10" presStyleCnt="13"/>
      <dgm:spPr/>
      <dgm:t>
        <a:bodyPr/>
        <a:lstStyle/>
        <a:p>
          <a:endParaRPr lang="es-ES"/>
        </a:p>
      </dgm:t>
    </dgm:pt>
    <dgm:pt modelId="{EEF99236-E8CA-456C-AF5C-6C8C7E1A2259}" type="pres">
      <dgm:prSet presAssocID="{95737120-E11E-4F74-8A94-DE5A57A35001}" presName="dotArrow6" presStyleLbl="alignNode1" presStyleIdx="11" presStyleCnt="13"/>
      <dgm:spPr/>
      <dgm:t>
        <a:bodyPr/>
        <a:lstStyle/>
        <a:p>
          <a:endParaRPr lang="es-ES"/>
        </a:p>
      </dgm:t>
    </dgm:pt>
    <dgm:pt modelId="{DE3018FC-D424-4326-BAE5-A762043F689D}" type="pres">
      <dgm:prSet presAssocID="{95737120-E11E-4F74-8A94-DE5A57A35001}" presName="dotArrow7" presStyleLbl="alignNode1" presStyleIdx="12" presStyleCnt="13"/>
      <dgm:spPr/>
      <dgm:t>
        <a:bodyPr/>
        <a:lstStyle/>
        <a:p>
          <a:endParaRPr lang="es-ES"/>
        </a:p>
      </dgm:t>
    </dgm:pt>
    <dgm:pt modelId="{B1B5EA93-E54B-469B-9B44-12689F750DB3}" type="pres">
      <dgm:prSet presAssocID="{8A808E6C-AA61-45BA-B38E-623E4D0670DB}" presName="parTx1" presStyleLbl="node1" presStyleIdx="0" presStyleCnt="4" custScaleX="54609" custScaleY="97167" custLinFactNeighborX="-3665" custLinFactNeighborY="2734"/>
      <dgm:spPr/>
      <dgm:t>
        <a:bodyPr/>
        <a:lstStyle/>
        <a:p>
          <a:endParaRPr lang="es-ES"/>
        </a:p>
      </dgm:t>
    </dgm:pt>
    <dgm:pt modelId="{F1098663-D668-41EE-BB7C-5C5087404599}" type="pres">
      <dgm:prSet presAssocID="{8A808E6C-AA61-45BA-B38E-623E4D0670DB}" presName="desTx1" presStyleLbl="revTx" presStyleIdx="0" presStyleCnt="4" custScaleX="122011" custScaleY="143935" custLinFactNeighborX="-138" custLinFactNeighborY="243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A6C1EB-4156-42EC-B0D2-C37492649620}" type="pres">
      <dgm:prSet presAssocID="{013D40B1-B12B-4633-A96F-9EE0B66738B6}" presName="picture1" presStyleCnt="0"/>
      <dgm:spPr/>
      <dgm:t>
        <a:bodyPr/>
        <a:lstStyle/>
        <a:p>
          <a:endParaRPr lang="es-ES"/>
        </a:p>
      </dgm:t>
    </dgm:pt>
    <dgm:pt modelId="{E76E01F6-82E2-4A74-A626-9B816B994651}" type="pres">
      <dgm:prSet presAssocID="{013D40B1-B12B-4633-A96F-9EE0B66738B6}" presName="imageRepeatNode" presStyleLbl="fgImgPlace1" presStyleIdx="0" presStyleCnt="4" custLinFactNeighborX="1566" custLinFactNeighborY="28190"/>
      <dgm:spPr/>
      <dgm:t>
        <a:bodyPr/>
        <a:lstStyle/>
        <a:p>
          <a:endParaRPr lang="es-ES"/>
        </a:p>
      </dgm:t>
    </dgm:pt>
    <dgm:pt modelId="{353F935E-0DC6-427E-9411-74316AF6F0EA}" type="pres">
      <dgm:prSet presAssocID="{F55AD25C-7521-47DD-A8A8-BA97DB9CF132}" presName="parTx2" presStyleLbl="node1" presStyleIdx="1" presStyleCnt="4" custScaleX="51867" custScaleY="85334" custLinFactNeighborX="-705" custLinFactNeighborY="-43636"/>
      <dgm:spPr/>
      <dgm:t>
        <a:bodyPr/>
        <a:lstStyle/>
        <a:p>
          <a:endParaRPr lang="es-ES"/>
        </a:p>
      </dgm:t>
    </dgm:pt>
    <dgm:pt modelId="{EA8AAF90-67AB-4DA7-9975-7F1EB729504C}" type="pres">
      <dgm:prSet presAssocID="{F55AD25C-7521-47DD-A8A8-BA97DB9CF132}" presName="desTx2" presStyleLbl="revTx" presStyleIdx="1" presStyleCnt="4" custScaleX="141144" custScaleY="137336" custLinFactNeighborX="-725" custLinFactNeighborY="-406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674771-D16E-477C-B75E-28AF22F66C51}" type="pres">
      <dgm:prSet presAssocID="{254CEF0C-445E-4397-93AC-DB11D2069B19}" presName="picture2" presStyleCnt="0"/>
      <dgm:spPr/>
      <dgm:t>
        <a:bodyPr/>
        <a:lstStyle/>
        <a:p>
          <a:endParaRPr lang="es-ES"/>
        </a:p>
      </dgm:t>
    </dgm:pt>
    <dgm:pt modelId="{A39110F3-9344-4ACD-A8CE-CA6D4CA7F38E}" type="pres">
      <dgm:prSet presAssocID="{254CEF0C-445E-4397-93AC-DB11D2069B19}" presName="imageRepeatNode" presStyleLbl="fgImgPlace1" presStyleIdx="1" presStyleCnt="4"/>
      <dgm:spPr/>
      <dgm:t>
        <a:bodyPr/>
        <a:lstStyle/>
        <a:p>
          <a:endParaRPr lang="es-ES"/>
        </a:p>
      </dgm:t>
    </dgm:pt>
    <dgm:pt modelId="{39859F33-A321-43AB-95FC-6D9DE323E987}" type="pres">
      <dgm:prSet presAssocID="{68916D5A-A425-49D6-870C-0CB22400CFEC}" presName="parTx3" presStyleLbl="node1" presStyleIdx="2" presStyleCnt="4" custScaleX="55324" custScaleY="80872" custLinFactNeighborX="5809" custLinFactNeighborY="-62283"/>
      <dgm:spPr/>
      <dgm:t>
        <a:bodyPr/>
        <a:lstStyle/>
        <a:p>
          <a:endParaRPr lang="es-ES"/>
        </a:p>
      </dgm:t>
    </dgm:pt>
    <dgm:pt modelId="{FE36F946-805A-49AA-927C-211F45E3BEBB}" type="pres">
      <dgm:prSet presAssocID="{68916D5A-A425-49D6-870C-0CB22400CFEC}" presName="desTx3" presStyleLbl="revTx" presStyleIdx="2" presStyleCnt="4" custScaleX="169905" custScaleY="124200" custLinFactNeighborX="9908" custLinFactNeighborY="-568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1AFA9C-0772-428E-9024-4357735E0B3D}" type="pres">
      <dgm:prSet presAssocID="{AB6F6ABE-07BC-4F8C-ADF7-68029E14EB97}" presName="picture3" presStyleCnt="0"/>
      <dgm:spPr/>
      <dgm:t>
        <a:bodyPr/>
        <a:lstStyle/>
        <a:p>
          <a:endParaRPr lang="es-ES"/>
        </a:p>
      </dgm:t>
    </dgm:pt>
    <dgm:pt modelId="{40F2A1A9-AEA5-4A95-8DBB-B3BEC92A0FFE}" type="pres">
      <dgm:prSet presAssocID="{AB6F6ABE-07BC-4F8C-ADF7-68029E14EB97}" presName="imageRepeatNode" presStyleLbl="fgImgPlace1" presStyleIdx="2" presStyleCnt="4"/>
      <dgm:spPr/>
      <dgm:t>
        <a:bodyPr/>
        <a:lstStyle/>
        <a:p>
          <a:endParaRPr lang="es-ES"/>
        </a:p>
      </dgm:t>
    </dgm:pt>
    <dgm:pt modelId="{98021460-4DD9-4293-A9EF-0CCBA19C3DE6}" type="pres">
      <dgm:prSet presAssocID="{50F96CBF-A833-4020-AFBB-C2337DF4717E}" presName="parTx4" presStyleLbl="node1" presStyleIdx="3" presStyleCnt="4" custScaleX="60518" custScaleY="81169" custLinFactNeighborX="-4898" custLinFactNeighborY="-54673"/>
      <dgm:spPr/>
      <dgm:t>
        <a:bodyPr/>
        <a:lstStyle/>
        <a:p>
          <a:endParaRPr lang="es-ES"/>
        </a:p>
      </dgm:t>
    </dgm:pt>
    <dgm:pt modelId="{4D3F07D1-CFAF-4CE1-AB7A-AF37337E823E}" type="pres">
      <dgm:prSet presAssocID="{50F96CBF-A833-4020-AFBB-C2337DF4717E}" presName="desTx4" presStyleLbl="revTx" presStyleIdx="3" presStyleCnt="4" custScaleX="198736" custScaleY="161940" custLinFactNeighborX="12906" custLinFactNeighborY="-299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9741D8-DB04-4457-8CCF-BA65B7EADBA3}" type="pres">
      <dgm:prSet presAssocID="{E113AD5B-EF41-4140-89C2-11D9F3602BE3}" presName="picture4" presStyleCnt="0"/>
      <dgm:spPr/>
      <dgm:t>
        <a:bodyPr/>
        <a:lstStyle/>
        <a:p>
          <a:endParaRPr lang="es-ES"/>
        </a:p>
      </dgm:t>
    </dgm:pt>
    <dgm:pt modelId="{98590434-9B21-4632-998A-B8725FF13A69}" type="pres">
      <dgm:prSet presAssocID="{E113AD5B-EF41-4140-89C2-11D9F3602BE3}" presName="imageRepeatNode" presStyleLbl="fgImgPlace1" presStyleIdx="3" presStyleCnt="4" custScaleX="119456" custScaleY="76307"/>
      <dgm:spPr/>
      <dgm:t>
        <a:bodyPr/>
        <a:lstStyle/>
        <a:p>
          <a:endParaRPr lang="es-ES"/>
        </a:p>
      </dgm:t>
    </dgm:pt>
  </dgm:ptLst>
  <dgm:cxnLst>
    <dgm:cxn modelId="{62440D1F-9477-4AC5-B3C3-104A5214ADD6}" srcId="{95737120-E11E-4F74-8A94-DE5A57A35001}" destId="{50F96CBF-A833-4020-AFBB-C2337DF4717E}" srcOrd="3" destOrd="0" parTransId="{1387F4CD-AC05-47C6-B270-CBAEC93A50AE}" sibTransId="{E113AD5B-EF41-4140-89C2-11D9F3602BE3}"/>
    <dgm:cxn modelId="{3FC05C32-3CA0-45C7-9B4D-6CC3A8C85958}" type="presOf" srcId="{E113AD5B-EF41-4140-89C2-11D9F3602BE3}" destId="{98590434-9B21-4632-998A-B8725FF13A69}" srcOrd="0" destOrd="0" presId="urn:microsoft.com/office/officeart/2008/layout/AscendingPictureAccentProcess"/>
    <dgm:cxn modelId="{9DC10991-1B36-40E5-B49B-0616DDD80400}" type="presOf" srcId="{68916D5A-A425-49D6-870C-0CB22400CFEC}" destId="{39859F33-A321-43AB-95FC-6D9DE323E987}" srcOrd="0" destOrd="0" presId="urn:microsoft.com/office/officeart/2008/layout/AscendingPictureAccentProcess"/>
    <dgm:cxn modelId="{77B4F459-EBC2-4246-8591-FFF9B06FDA4A}" srcId="{F55AD25C-7521-47DD-A8A8-BA97DB9CF132}" destId="{51F02572-DE6B-4860-8A37-2E61A2A4E98E}" srcOrd="0" destOrd="0" parTransId="{37B5DFDC-7B58-451E-8A09-2BFEC5859947}" sibTransId="{DCF84AE5-8E35-4BC1-AA7E-0CCE1E10542D}"/>
    <dgm:cxn modelId="{BEF892D4-141A-4C3A-9FB0-C0C9E2B27509}" srcId="{95737120-E11E-4F74-8A94-DE5A57A35001}" destId="{68916D5A-A425-49D6-870C-0CB22400CFEC}" srcOrd="2" destOrd="0" parTransId="{74A0F492-D7F4-4871-B837-7BAD27A5FE47}" sibTransId="{AB6F6ABE-07BC-4F8C-ADF7-68029E14EB97}"/>
    <dgm:cxn modelId="{91E1E0DF-E0B4-4CF4-8902-C25945D26B34}" srcId="{95737120-E11E-4F74-8A94-DE5A57A35001}" destId="{8A808E6C-AA61-45BA-B38E-623E4D0670DB}" srcOrd="0" destOrd="0" parTransId="{526A38F4-892B-4125-A8AF-E27EB8FEE8AF}" sibTransId="{013D40B1-B12B-4633-A96F-9EE0B66738B6}"/>
    <dgm:cxn modelId="{5797168C-02FA-49D9-A28C-8D544B51C7A8}" type="presOf" srcId="{AB6F6ABE-07BC-4F8C-ADF7-68029E14EB97}" destId="{40F2A1A9-AEA5-4A95-8DBB-B3BEC92A0FFE}" srcOrd="0" destOrd="0" presId="urn:microsoft.com/office/officeart/2008/layout/AscendingPictureAccentProcess"/>
    <dgm:cxn modelId="{4F5552FC-9B83-4004-A450-D6CCB2897BAA}" type="presOf" srcId="{2C959EBB-3E9C-463D-B345-AB40F80B2441}" destId="{FE36F946-805A-49AA-927C-211F45E3BEBB}" srcOrd="0" destOrd="0" presId="urn:microsoft.com/office/officeart/2008/layout/AscendingPictureAccentProcess"/>
    <dgm:cxn modelId="{65AAC53A-B9C5-4BF4-B72E-304E6550F998}" srcId="{8A808E6C-AA61-45BA-B38E-623E4D0670DB}" destId="{C1BB2FBB-D49B-4A75-803B-C5EB2E0748A1}" srcOrd="0" destOrd="0" parTransId="{FAE191CF-FF0A-4450-A3EE-8AA5565804F3}" sibTransId="{8FF0A6A6-8E31-417D-BD15-7BF7814914C6}"/>
    <dgm:cxn modelId="{043D6490-0C40-40B1-891C-D2311692CCD6}" type="presOf" srcId="{50F96CBF-A833-4020-AFBB-C2337DF4717E}" destId="{98021460-4DD9-4293-A9EF-0CCBA19C3DE6}" srcOrd="0" destOrd="0" presId="urn:microsoft.com/office/officeart/2008/layout/AscendingPictureAccentProcess"/>
    <dgm:cxn modelId="{A6A9327E-9035-4E90-AA59-4BAF33DF7CC1}" type="presOf" srcId="{F55AD25C-7521-47DD-A8A8-BA97DB9CF132}" destId="{353F935E-0DC6-427E-9411-74316AF6F0EA}" srcOrd="0" destOrd="0" presId="urn:microsoft.com/office/officeart/2008/layout/AscendingPictureAccentProcess"/>
    <dgm:cxn modelId="{6A1BBB76-2E4B-4548-A339-5BC930B87507}" type="presOf" srcId="{EB0E3AC7-8A2B-4568-9E7F-DAA8BECB9650}" destId="{4D3F07D1-CFAF-4CE1-AB7A-AF37337E823E}" srcOrd="0" destOrd="0" presId="urn:microsoft.com/office/officeart/2008/layout/AscendingPictureAccentProcess"/>
    <dgm:cxn modelId="{8DA13888-282E-40D5-96E1-919393604765}" type="presOf" srcId="{254CEF0C-445E-4397-93AC-DB11D2069B19}" destId="{A39110F3-9344-4ACD-A8CE-CA6D4CA7F38E}" srcOrd="0" destOrd="0" presId="urn:microsoft.com/office/officeart/2008/layout/AscendingPictureAccentProcess"/>
    <dgm:cxn modelId="{4717CD07-8908-4B77-B1BB-23057FBD9376}" srcId="{50F96CBF-A833-4020-AFBB-C2337DF4717E}" destId="{EB0E3AC7-8A2B-4568-9E7F-DAA8BECB9650}" srcOrd="0" destOrd="0" parTransId="{BFD12BD6-C7EE-4047-8506-EB64954BDCE6}" sibTransId="{F34AE5CF-EB18-4BEA-8228-637291074B03}"/>
    <dgm:cxn modelId="{C9416AE2-88E7-4C6F-84A4-F4A14BA503FA}" type="presOf" srcId="{013D40B1-B12B-4633-A96F-9EE0B66738B6}" destId="{E76E01F6-82E2-4A74-A626-9B816B994651}" srcOrd="0" destOrd="0" presId="urn:microsoft.com/office/officeart/2008/layout/AscendingPictureAccentProcess"/>
    <dgm:cxn modelId="{3ACA2CE9-78B6-42B4-B746-A4CB6B29A61B}" type="presOf" srcId="{51F02572-DE6B-4860-8A37-2E61A2A4E98E}" destId="{EA8AAF90-67AB-4DA7-9975-7F1EB729504C}" srcOrd="0" destOrd="0" presId="urn:microsoft.com/office/officeart/2008/layout/AscendingPictureAccentProcess"/>
    <dgm:cxn modelId="{D4331A92-0626-4F89-A4E9-54AB0DA530DD}" type="presOf" srcId="{8A808E6C-AA61-45BA-B38E-623E4D0670DB}" destId="{B1B5EA93-E54B-469B-9B44-12689F750DB3}" srcOrd="0" destOrd="0" presId="urn:microsoft.com/office/officeart/2008/layout/AscendingPictureAccentProcess"/>
    <dgm:cxn modelId="{7EDBFAD7-797D-4FE3-ADE9-D4ECDF09CB8A}" type="presOf" srcId="{95737120-E11E-4F74-8A94-DE5A57A35001}" destId="{9F5E1D9C-AF7A-4397-8265-0930F74BF525}" srcOrd="0" destOrd="0" presId="urn:microsoft.com/office/officeart/2008/layout/AscendingPictureAccentProcess"/>
    <dgm:cxn modelId="{18599DF0-D265-4CAA-B902-CD879A78CDEC}" type="presOf" srcId="{C1BB2FBB-D49B-4A75-803B-C5EB2E0748A1}" destId="{F1098663-D668-41EE-BB7C-5C5087404599}" srcOrd="0" destOrd="0" presId="urn:microsoft.com/office/officeart/2008/layout/AscendingPictureAccentProcess"/>
    <dgm:cxn modelId="{14AF86BD-961E-464F-BF19-773BD257BFAF}" srcId="{95737120-E11E-4F74-8A94-DE5A57A35001}" destId="{F55AD25C-7521-47DD-A8A8-BA97DB9CF132}" srcOrd="1" destOrd="0" parTransId="{F133B8ED-2A4F-4B8E-8D37-CCD1520CBFE4}" sibTransId="{254CEF0C-445E-4397-93AC-DB11D2069B19}"/>
    <dgm:cxn modelId="{478C0661-D32D-4314-BFD0-2C77282FD792}" srcId="{68916D5A-A425-49D6-870C-0CB22400CFEC}" destId="{2C959EBB-3E9C-463D-B345-AB40F80B2441}" srcOrd="0" destOrd="0" parTransId="{F22E337B-2E91-4D1E-BF9A-6C7681132481}" sibTransId="{E75167DD-FEED-4211-B2A6-BDC85A8F38E9}"/>
    <dgm:cxn modelId="{41572AC2-9154-49BA-903A-5F7B05456EAC}" type="presParOf" srcId="{9F5E1D9C-AF7A-4397-8265-0930F74BF525}" destId="{E60EAF98-05E0-4C2B-844D-A5B94B9214E1}" srcOrd="0" destOrd="0" presId="urn:microsoft.com/office/officeart/2008/layout/AscendingPictureAccentProcess"/>
    <dgm:cxn modelId="{ED2D60B2-D164-44DB-905B-D8BE3A76D228}" type="presParOf" srcId="{9F5E1D9C-AF7A-4397-8265-0930F74BF525}" destId="{DDBD1AE0-5001-4657-AE28-D440A344AAB0}" srcOrd="1" destOrd="0" presId="urn:microsoft.com/office/officeart/2008/layout/AscendingPictureAccentProcess"/>
    <dgm:cxn modelId="{8CFB2608-C924-499D-8F02-ADA3E39893BB}" type="presParOf" srcId="{9F5E1D9C-AF7A-4397-8265-0930F74BF525}" destId="{2AB33131-6BC8-4641-AD69-925B056BCC41}" srcOrd="2" destOrd="0" presId="urn:microsoft.com/office/officeart/2008/layout/AscendingPictureAccentProcess"/>
    <dgm:cxn modelId="{537DDA39-55CD-4975-9C8B-0147DD79E782}" type="presParOf" srcId="{9F5E1D9C-AF7A-4397-8265-0930F74BF525}" destId="{D208F5B7-6E43-4CAD-93AB-1094814412CD}" srcOrd="3" destOrd="0" presId="urn:microsoft.com/office/officeart/2008/layout/AscendingPictureAccentProcess"/>
    <dgm:cxn modelId="{1D15AD8F-836C-43CF-B6CA-63F152FE3EC5}" type="presParOf" srcId="{9F5E1D9C-AF7A-4397-8265-0930F74BF525}" destId="{56763082-B0AB-49E9-AA8B-380C7ACA4C46}" srcOrd="4" destOrd="0" presId="urn:microsoft.com/office/officeart/2008/layout/AscendingPictureAccentProcess"/>
    <dgm:cxn modelId="{58EBFFB5-886E-4A1B-BCE3-95FC41079F2B}" type="presParOf" srcId="{9F5E1D9C-AF7A-4397-8265-0930F74BF525}" destId="{1F0E80FA-4674-4F31-996F-39E50D8A16F0}" srcOrd="5" destOrd="0" presId="urn:microsoft.com/office/officeart/2008/layout/AscendingPictureAccentProcess"/>
    <dgm:cxn modelId="{75EF2929-F2B7-4BE7-A1A7-EBD833FFDB9D}" type="presParOf" srcId="{9F5E1D9C-AF7A-4397-8265-0930F74BF525}" destId="{E7BD9DBF-685D-40F6-ACDB-D9EF653E8EC7}" srcOrd="6" destOrd="0" presId="urn:microsoft.com/office/officeart/2008/layout/AscendingPictureAccentProcess"/>
    <dgm:cxn modelId="{AF1856B0-478A-41DE-80B2-C78A95639827}" type="presParOf" srcId="{9F5E1D9C-AF7A-4397-8265-0930F74BF525}" destId="{30D93360-5BDC-41E9-82AA-0ED7CF2A5770}" srcOrd="7" destOrd="0" presId="urn:microsoft.com/office/officeart/2008/layout/AscendingPictureAccentProcess"/>
    <dgm:cxn modelId="{F8561AD6-33E3-4E51-B84B-5810A3EBD1C9}" type="presParOf" srcId="{9F5E1D9C-AF7A-4397-8265-0930F74BF525}" destId="{567969A4-2AA0-4184-9765-929BF803243C}" srcOrd="8" destOrd="0" presId="urn:microsoft.com/office/officeart/2008/layout/AscendingPictureAccentProcess"/>
    <dgm:cxn modelId="{96500E4E-C86E-4442-8649-0471FAC098BE}" type="presParOf" srcId="{9F5E1D9C-AF7A-4397-8265-0930F74BF525}" destId="{FFA7EA70-3CD0-483A-A093-6075108CD84E}" srcOrd="9" destOrd="0" presId="urn:microsoft.com/office/officeart/2008/layout/AscendingPictureAccentProcess"/>
    <dgm:cxn modelId="{0573D767-C79D-4FFB-B2A3-3D7246A0A7F1}" type="presParOf" srcId="{9F5E1D9C-AF7A-4397-8265-0930F74BF525}" destId="{7AA6F86A-D53B-4493-BA4C-532EF8274C02}" srcOrd="10" destOrd="0" presId="urn:microsoft.com/office/officeart/2008/layout/AscendingPictureAccentProcess"/>
    <dgm:cxn modelId="{3E8E27A0-68AB-48ED-BD99-E7619F9EDC4E}" type="presParOf" srcId="{9F5E1D9C-AF7A-4397-8265-0930F74BF525}" destId="{EEF99236-E8CA-456C-AF5C-6C8C7E1A2259}" srcOrd="11" destOrd="0" presId="urn:microsoft.com/office/officeart/2008/layout/AscendingPictureAccentProcess"/>
    <dgm:cxn modelId="{4BC69C5D-DCAF-4ED0-A066-1B4C70CBC3B3}" type="presParOf" srcId="{9F5E1D9C-AF7A-4397-8265-0930F74BF525}" destId="{DE3018FC-D424-4326-BAE5-A762043F689D}" srcOrd="12" destOrd="0" presId="urn:microsoft.com/office/officeart/2008/layout/AscendingPictureAccentProcess"/>
    <dgm:cxn modelId="{98FD20FC-C5AB-4894-B2EC-ED2C024FE505}" type="presParOf" srcId="{9F5E1D9C-AF7A-4397-8265-0930F74BF525}" destId="{B1B5EA93-E54B-469B-9B44-12689F750DB3}" srcOrd="13" destOrd="0" presId="urn:microsoft.com/office/officeart/2008/layout/AscendingPictureAccentProcess"/>
    <dgm:cxn modelId="{5469ABEA-8557-4E3F-AACB-CD1EC12461BA}" type="presParOf" srcId="{9F5E1D9C-AF7A-4397-8265-0930F74BF525}" destId="{F1098663-D668-41EE-BB7C-5C5087404599}" srcOrd="14" destOrd="0" presId="urn:microsoft.com/office/officeart/2008/layout/AscendingPictureAccentProcess"/>
    <dgm:cxn modelId="{6E218E84-47C2-4837-B97E-FD4BE710991F}" type="presParOf" srcId="{9F5E1D9C-AF7A-4397-8265-0930F74BF525}" destId="{F8A6C1EB-4156-42EC-B0D2-C37492649620}" srcOrd="15" destOrd="0" presId="urn:microsoft.com/office/officeart/2008/layout/AscendingPictureAccentProcess"/>
    <dgm:cxn modelId="{8E0200EB-39A6-44F5-BF2A-02848C61585B}" type="presParOf" srcId="{F8A6C1EB-4156-42EC-B0D2-C37492649620}" destId="{E76E01F6-82E2-4A74-A626-9B816B994651}" srcOrd="0" destOrd="0" presId="urn:microsoft.com/office/officeart/2008/layout/AscendingPictureAccentProcess"/>
    <dgm:cxn modelId="{584C2C7D-0523-464C-AE73-B903F59FFB4E}" type="presParOf" srcId="{9F5E1D9C-AF7A-4397-8265-0930F74BF525}" destId="{353F935E-0DC6-427E-9411-74316AF6F0EA}" srcOrd="16" destOrd="0" presId="urn:microsoft.com/office/officeart/2008/layout/AscendingPictureAccentProcess"/>
    <dgm:cxn modelId="{DE6CB91F-F648-4E94-B8B0-E31B57838642}" type="presParOf" srcId="{9F5E1D9C-AF7A-4397-8265-0930F74BF525}" destId="{EA8AAF90-67AB-4DA7-9975-7F1EB729504C}" srcOrd="17" destOrd="0" presId="urn:microsoft.com/office/officeart/2008/layout/AscendingPictureAccentProcess"/>
    <dgm:cxn modelId="{41FC35D9-9B1B-4B76-B09C-469614698B6F}" type="presParOf" srcId="{9F5E1D9C-AF7A-4397-8265-0930F74BF525}" destId="{41674771-D16E-477C-B75E-28AF22F66C51}" srcOrd="18" destOrd="0" presId="urn:microsoft.com/office/officeart/2008/layout/AscendingPictureAccentProcess"/>
    <dgm:cxn modelId="{C81F21F2-2E7A-4154-9584-DA29D5A5F37C}" type="presParOf" srcId="{41674771-D16E-477C-B75E-28AF22F66C51}" destId="{A39110F3-9344-4ACD-A8CE-CA6D4CA7F38E}" srcOrd="0" destOrd="0" presId="urn:microsoft.com/office/officeart/2008/layout/AscendingPictureAccentProcess"/>
    <dgm:cxn modelId="{5AA75DF0-CFB9-4E19-AB42-189835D202BA}" type="presParOf" srcId="{9F5E1D9C-AF7A-4397-8265-0930F74BF525}" destId="{39859F33-A321-43AB-95FC-6D9DE323E987}" srcOrd="19" destOrd="0" presId="urn:microsoft.com/office/officeart/2008/layout/AscendingPictureAccentProcess"/>
    <dgm:cxn modelId="{5154A751-869F-4FAB-A066-6E131D1E06CC}" type="presParOf" srcId="{9F5E1D9C-AF7A-4397-8265-0930F74BF525}" destId="{FE36F946-805A-49AA-927C-211F45E3BEBB}" srcOrd="20" destOrd="0" presId="urn:microsoft.com/office/officeart/2008/layout/AscendingPictureAccentProcess"/>
    <dgm:cxn modelId="{39871927-EE90-4DFA-92FA-F89F6652DA7F}" type="presParOf" srcId="{9F5E1D9C-AF7A-4397-8265-0930F74BF525}" destId="{3B1AFA9C-0772-428E-9024-4357735E0B3D}" srcOrd="21" destOrd="0" presId="urn:microsoft.com/office/officeart/2008/layout/AscendingPictureAccentProcess"/>
    <dgm:cxn modelId="{BD019D2F-DB3A-4464-BB31-C3E4B9951FC0}" type="presParOf" srcId="{3B1AFA9C-0772-428E-9024-4357735E0B3D}" destId="{40F2A1A9-AEA5-4A95-8DBB-B3BEC92A0FFE}" srcOrd="0" destOrd="0" presId="urn:microsoft.com/office/officeart/2008/layout/AscendingPictureAccentProcess"/>
    <dgm:cxn modelId="{95BA97EB-32A1-460B-8EBA-09FCAAD476A4}" type="presParOf" srcId="{9F5E1D9C-AF7A-4397-8265-0930F74BF525}" destId="{98021460-4DD9-4293-A9EF-0CCBA19C3DE6}" srcOrd="22" destOrd="0" presId="urn:microsoft.com/office/officeart/2008/layout/AscendingPictureAccentProcess"/>
    <dgm:cxn modelId="{12AED71A-3D5A-43BF-B6C0-81D534E378C9}" type="presParOf" srcId="{9F5E1D9C-AF7A-4397-8265-0930F74BF525}" destId="{4D3F07D1-CFAF-4CE1-AB7A-AF37337E823E}" srcOrd="23" destOrd="0" presId="urn:microsoft.com/office/officeart/2008/layout/AscendingPictureAccentProcess"/>
    <dgm:cxn modelId="{E29D0546-2C14-4F7F-853C-75CEAC2C6D5F}" type="presParOf" srcId="{9F5E1D9C-AF7A-4397-8265-0930F74BF525}" destId="{829741D8-DB04-4457-8CCF-BA65B7EADBA3}" srcOrd="24" destOrd="0" presId="urn:microsoft.com/office/officeart/2008/layout/AscendingPictureAccentProcess"/>
    <dgm:cxn modelId="{FB444696-C28B-489F-B9F0-ED57D1767DC9}" type="presParOf" srcId="{829741D8-DB04-4457-8CCF-BA65B7EADBA3}" destId="{98590434-9B21-4632-998A-B8725FF13A69}" srcOrd="0" destOrd="0" presId="urn:microsoft.com/office/officeart/2008/layout/AscendingPictureAccent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2CECDCB-E6E9-4F7B-B4A4-881581C86440}" type="doc">
      <dgm:prSet loTypeId="urn:microsoft.com/office/officeart/2005/8/layout/bProcess4" loCatId="process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F6F2280D-9F17-4065-8B4F-46BEFD3EF3A4}">
      <dgm:prSet phldrT="[Texto]" custT="1"/>
      <dgm:spPr/>
      <dgm:t>
        <a:bodyPr/>
        <a:lstStyle/>
        <a:p>
          <a:r>
            <a:rPr lang="es-ES" sz="1800" smtClean="0">
              <a:latin typeface="Times New Roman" pitchFamily="18" charset="0"/>
              <a:cs typeface="Times New Roman" pitchFamily="18" charset="0"/>
            </a:rPr>
            <a:t>Eliminación de la Burocracia</a:t>
          </a:r>
          <a:endParaRPr lang="es-ES" sz="1800" dirty="0">
            <a:latin typeface="Times New Roman" pitchFamily="18" charset="0"/>
            <a:cs typeface="Times New Roman" pitchFamily="18" charset="0"/>
          </a:endParaRPr>
        </a:p>
      </dgm:t>
    </dgm:pt>
    <dgm:pt modelId="{9D495F0B-B66E-4B92-9266-58E6907CBF7B}" type="parTrans" cxnId="{0C4C4609-17BE-4825-B2BB-DB4F074AA936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D38A01-6119-4C27-B89F-867D72B9354B}" type="sibTrans" cxnId="{0C4C4609-17BE-4825-B2BB-DB4F074AA936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8988B1-3D8A-4671-B26F-25B0FC25EE7F}">
      <dgm:prSet phldrT="[Texto]" custT="1"/>
      <dgm:spPr/>
      <dgm:t>
        <a:bodyPr/>
        <a:lstStyle/>
        <a:p>
          <a:r>
            <a:rPr lang="es-ES" sz="1800" smtClean="0">
              <a:latin typeface="Times New Roman" pitchFamily="18" charset="0"/>
              <a:cs typeface="Times New Roman" pitchFamily="18" charset="0"/>
            </a:rPr>
            <a:t>Eliminación de la Duplicidad </a:t>
          </a:r>
          <a:endParaRPr lang="es-ES" sz="1800" dirty="0">
            <a:latin typeface="Times New Roman" pitchFamily="18" charset="0"/>
            <a:cs typeface="Times New Roman" pitchFamily="18" charset="0"/>
          </a:endParaRPr>
        </a:p>
      </dgm:t>
    </dgm:pt>
    <dgm:pt modelId="{C922522E-6325-4FDF-94CB-F34923CE9BAE}" type="parTrans" cxnId="{A2AE8E75-A20F-410F-B23A-C447BB5E7DFA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B53F08-429B-4655-80A5-B1436852CBC9}" type="sibTrans" cxnId="{A2AE8E75-A20F-410F-B23A-C447BB5E7DFA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146BE8-E493-42A9-9DD8-6539FC972620}">
      <dgm:prSet phldrT="[Texto]" custT="1"/>
      <dgm:spPr/>
      <dgm:t>
        <a:bodyPr/>
        <a:lstStyle/>
        <a:p>
          <a:r>
            <a:rPr lang="es-ES" sz="1800" smtClean="0">
              <a:latin typeface="Times New Roman" pitchFamily="18" charset="0"/>
              <a:cs typeface="Times New Roman" pitchFamily="18" charset="0"/>
            </a:rPr>
            <a:t>Simplificación</a:t>
          </a:r>
          <a:endParaRPr lang="es-ES" sz="1800" dirty="0">
            <a:latin typeface="Times New Roman" pitchFamily="18" charset="0"/>
            <a:cs typeface="Times New Roman" pitchFamily="18" charset="0"/>
          </a:endParaRPr>
        </a:p>
      </dgm:t>
    </dgm:pt>
    <dgm:pt modelId="{DCC9C69D-28C6-45F6-A9A0-5DA5B01DA299}" type="parTrans" cxnId="{FF868131-6EB3-437D-AFA9-52B4B19261B7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2925E5-9486-42C2-ACBA-F1625BF7D477}" type="sibTrans" cxnId="{FF868131-6EB3-437D-AFA9-52B4B19261B7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3AA2F7-A0B2-4A7B-82FE-2B25264AD339}">
      <dgm:prSet phldrT="[Texto]" custT="1"/>
      <dgm:spPr/>
      <dgm:t>
        <a:bodyPr/>
        <a:lstStyle/>
        <a:p>
          <a:r>
            <a:rPr lang="es-ES" sz="1800" smtClean="0">
              <a:latin typeface="Times New Roman" pitchFamily="18" charset="0"/>
              <a:cs typeface="Times New Roman" pitchFamily="18" charset="0"/>
            </a:rPr>
            <a:t>Evaluación del valor agregado</a:t>
          </a:r>
          <a:endParaRPr lang="es-ES" sz="1800" dirty="0">
            <a:latin typeface="Times New Roman" pitchFamily="18" charset="0"/>
            <a:cs typeface="Times New Roman" pitchFamily="18" charset="0"/>
          </a:endParaRPr>
        </a:p>
      </dgm:t>
    </dgm:pt>
    <dgm:pt modelId="{D1BF0E59-E9A6-4838-B9B3-72E73D961C7D}" type="parTrans" cxnId="{87F67339-CD12-4E95-8F91-93D59DA638A2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234F2E-9CBC-4FC2-9829-8EEFB091C524}" type="sibTrans" cxnId="{87F67339-CD12-4E95-8F91-93D59DA638A2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9A8D29-7E8B-4E22-A424-AD6E3C359BBE}">
      <dgm:prSet phldrT="[Texto]" custT="1"/>
      <dgm:spPr/>
      <dgm:t>
        <a:bodyPr/>
        <a:lstStyle/>
        <a:p>
          <a:r>
            <a:rPr lang="es-ES" sz="1800" smtClean="0">
              <a:latin typeface="Times New Roman" pitchFamily="18" charset="0"/>
              <a:cs typeface="Times New Roman" pitchFamily="18" charset="0"/>
            </a:rPr>
            <a:t>Reducción del tiempo del ciclo del proceso</a:t>
          </a:r>
          <a:endParaRPr lang="es-ES" sz="1800" dirty="0">
            <a:latin typeface="Times New Roman" pitchFamily="18" charset="0"/>
            <a:cs typeface="Times New Roman" pitchFamily="18" charset="0"/>
          </a:endParaRPr>
        </a:p>
      </dgm:t>
    </dgm:pt>
    <dgm:pt modelId="{3C345AF2-ED11-43EB-BF14-DC9AE5CB4461}" type="parTrans" cxnId="{BC09AA01-B83D-461C-AEB7-CF7F38893CD6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988825-BAC5-4416-A2DD-C7366649C83F}" type="sibTrans" cxnId="{BC09AA01-B83D-461C-AEB7-CF7F38893CD6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D8BDC6-F014-4262-B4ED-DB9541057BB2}">
      <dgm:prSet phldrT="[Texto]" custT="1"/>
      <dgm:spPr/>
      <dgm:t>
        <a:bodyPr/>
        <a:lstStyle/>
        <a:p>
          <a:r>
            <a:rPr lang="es-ES" sz="1800" smtClean="0">
              <a:latin typeface="Times New Roman" pitchFamily="18" charset="0"/>
              <a:cs typeface="Times New Roman" pitchFamily="18" charset="0"/>
            </a:rPr>
            <a:t>Prueba de errores</a:t>
          </a:r>
          <a:endParaRPr lang="es-ES" sz="1800" dirty="0">
            <a:latin typeface="Times New Roman" pitchFamily="18" charset="0"/>
            <a:cs typeface="Times New Roman" pitchFamily="18" charset="0"/>
          </a:endParaRPr>
        </a:p>
      </dgm:t>
    </dgm:pt>
    <dgm:pt modelId="{FD51AE35-B869-4CC5-B0F3-C22765206967}" type="parTrans" cxnId="{7F24062B-A9BA-4802-90F3-CD6F62BBA156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46338F-F264-4114-B8B2-529744F127F1}" type="sibTrans" cxnId="{7F24062B-A9BA-4802-90F3-CD6F62BBA156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18FA02-1320-43B6-89AF-142B2D6F079A}">
      <dgm:prSet phldrT="[Texto]" custT="1"/>
      <dgm:spPr/>
      <dgm:t>
        <a:bodyPr/>
        <a:lstStyle/>
        <a:p>
          <a:r>
            <a:rPr lang="es-ES" sz="1800" smtClean="0">
              <a:latin typeface="Times New Roman" pitchFamily="18" charset="0"/>
              <a:cs typeface="Times New Roman" pitchFamily="18" charset="0"/>
            </a:rPr>
            <a:t>Eficiencia utilización de equipos</a:t>
          </a:r>
          <a:endParaRPr lang="es-ES" sz="1800" dirty="0">
            <a:latin typeface="Times New Roman" pitchFamily="18" charset="0"/>
            <a:cs typeface="Times New Roman" pitchFamily="18" charset="0"/>
          </a:endParaRPr>
        </a:p>
      </dgm:t>
    </dgm:pt>
    <dgm:pt modelId="{6ED8BFE5-A274-4919-A04D-0CA263A6633F}" type="parTrans" cxnId="{A7900F08-E7DF-4D03-97F2-E10F2341925D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D1AC4E-AFBC-494E-B7ED-08251FCEF5B2}" type="sibTrans" cxnId="{A7900F08-E7DF-4D03-97F2-E10F2341925D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7538B8-F509-44B5-90E8-8947047F3F4B}">
      <dgm:prSet phldrT="[Texto]" custT="1"/>
      <dgm:spPr/>
      <dgm:t>
        <a:bodyPr/>
        <a:lstStyle/>
        <a:p>
          <a:r>
            <a:rPr lang="es-ES" sz="1800" smtClean="0">
              <a:latin typeface="Times New Roman" pitchFamily="18" charset="0"/>
              <a:cs typeface="Times New Roman" pitchFamily="18" charset="0"/>
            </a:rPr>
            <a:t>Lenguaje  simple</a:t>
          </a:r>
          <a:endParaRPr lang="es-ES" sz="1800" dirty="0">
            <a:latin typeface="Times New Roman" pitchFamily="18" charset="0"/>
            <a:cs typeface="Times New Roman" pitchFamily="18" charset="0"/>
          </a:endParaRPr>
        </a:p>
      </dgm:t>
    </dgm:pt>
    <dgm:pt modelId="{3944B294-6DC6-47D3-ACBA-D835D8E87054}" type="parTrans" cxnId="{3754290D-066B-44CB-9F66-F3CD0DA86E97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344A93-2834-4357-BE36-60E2E719E9FC}" type="sibTrans" cxnId="{3754290D-066B-44CB-9F66-F3CD0DA86E97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7C383A-9AC0-4681-B9F2-18A5FAB84551}">
      <dgm:prSet phldrT="[Texto]" custT="1"/>
      <dgm:spPr/>
      <dgm:t>
        <a:bodyPr/>
        <a:lstStyle/>
        <a:p>
          <a:r>
            <a:rPr lang="es-ES" sz="1800" smtClean="0">
              <a:latin typeface="Times New Roman" pitchFamily="18" charset="0"/>
              <a:cs typeface="Times New Roman" pitchFamily="18" charset="0"/>
            </a:rPr>
            <a:t>Estandarización</a:t>
          </a:r>
          <a:endParaRPr lang="es-ES" sz="1800" dirty="0">
            <a:latin typeface="Times New Roman" pitchFamily="18" charset="0"/>
            <a:cs typeface="Times New Roman" pitchFamily="18" charset="0"/>
          </a:endParaRPr>
        </a:p>
      </dgm:t>
    </dgm:pt>
    <dgm:pt modelId="{AE0EA1F6-C980-464E-AA6B-7CF0D745AB84}" type="parTrans" cxnId="{437846D6-AB5F-4C83-8CAF-FDE16B5965B2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1AEE6E-C8E9-44B4-B535-4BCD9F849FD2}" type="sibTrans" cxnId="{437846D6-AB5F-4C83-8CAF-FDE16B5965B2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457364-91DC-4A2E-B65C-97A1EC81A09E}">
      <dgm:prSet custT="1"/>
      <dgm:spPr/>
      <dgm:t>
        <a:bodyPr/>
        <a:lstStyle/>
        <a:p>
          <a:r>
            <a:rPr lang="es-ES" sz="1800" smtClean="0">
              <a:latin typeface="Times New Roman" pitchFamily="18" charset="0"/>
              <a:cs typeface="Times New Roman" pitchFamily="18" charset="0"/>
            </a:rPr>
            <a:t>Alianza con proveedores</a:t>
          </a:r>
          <a:endParaRPr lang="es-ES" sz="1800" dirty="0">
            <a:latin typeface="Times New Roman" pitchFamily="18" charset="0"/>
            <a:cs typeface="Times New Roman" pitchFamily="18" charset="0"/>
          </a:endParaRPr>
        </a:p>
      </dgm:t>
    </dgm:pt>
    <dgm:pt modelId="{2708964B-C83D-44D7-8DEC-51DA1C6AFFF7}" type="parTrans" cxnId="{AFBE1EB9-DCFB-43C5-A5A6-ECF9792E8CF7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E3988A-527C-43C2-8912-1F8CE21340C0}" type="sibTrans" cxnId="{AFBE1EB9-DCFB-43C5-A5A6-ECF9792E8CF7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E331C3-460D-4942-9DBE-70AD015ED9F3}">
      <dgm:prSet custT="1"/>
      <dgm:spPr/>
      <dgm:t>
        <a:bodyPr/>
        <a:lstStyle/>
        <a:p>
          <a:r>
            <a:rPr lang="es-ES" sz="1800" smtClean="0">
              <a:latin typeface="Times New Roman" pitchFamily="18" charset="0"/>
              <a:cs typeface="Times New Roman" pitchFamily="18" charset="0"/>
            </a:rPr>
            <a:t>Automatización</a:t>
          </a:r>
          <a:endParaRPr lang="es-ES" sz="1800" dirty="0">
            <a:latin typeface="Times New Roman" pitchFamily="18" charset="0"/>
            <a:cs typeface="Times New Roman" pitchFamily="18" charset="0"/>
          </a:endParaRPr>
        </a:p>
      </dgm:t>
    </dgm:pt>
    <dgm:pt modelId="{C3A35CDB-6BB3-4528-9D85-E7DE42ACE2AD}" type="parTrans" cxnId="{2C66D9CD-481F-446B-BFC1-480C34C2BF9F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D7DA22-7C94-4C4F-92C6-D2E3021A05E5}" type="sibTrans" cxnId="{2C66D9CD-481F-446B-BFC1-480C34C2BF9F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55DEE4-186F-4300-AA7F-E217D840D3D4}">
      <dgm:prSet custT="1"/>
      <dgm:spPr/>
      <dgm:t>
        <a:bodyPr/>
        <a:lstStyle/>
        <a:p>
          <a:r>
            <a:rPr lang="es-ES" sz="1800" dirty="0" smtClean="0">
              <a:latin typeface="Times New Roman" pitchFamily="18" charset="0"/>
              <a:cs typeface="Times New Roman" pitchFamily="18" charset="0"/>
            </a:rPr>
            <a:t>Mejoramiento del marco general</a:t>
          </a:r>
          <a:endParaRPr lang="es-ES" sz="1800" dirty="0">
            <a:latin typeface="Times New Roman" pitchFamily="18" charset="0"/>
            <a:cs typeface="Times New Roman" pitchFamily="18" charset="0"/>
          </a:endParaRPr>
        </a:p>
      </dgm:t>
    </dgm:pt>
    <dgm:pt modelId="{5ADF66E5-DE23-4E53-AAEB-D207E5B7537D}" type="parTrans" cxnId="{E23A8127-4C87-4993-8A5C-F4025C3D9342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A259B78-338C-477B-B21B-FCE491EEC8F9}" type="sibTrans" cxnId="{E23A8127-4C87-4993-8A5C-F4025C3D9342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C29B6C-D8D4-4E80-B6AE-BE27EE82545E}" type="pres">
      <dgm:prSet presAssocID="{42CECDCB-E6E9-4F7B-B4A4-881581C86440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1EB0AF03-1B7A-49A1-A540-C42A1B35C11D}" type="pres">
      <dgm:prSet presAssocID="{F6F2280D-9F17-4065-8B4F-46BEFD3EF3A4}" presName="compNode" presStyleCnt="0"/>
      <dgm:spPr/>
    </dgm:pt>
    <dgm:pt modelId="{54830435-2403-41C3-9E33-D806C974FC53}" type="pres">
      <dgm:prSet presAssocID="{F6F2280D-9F17-4065-8B4F-46BEFD3EF3A4}" presName="dummyConnPt" presStyleCnt="0"/>
      <dgm:spPr/>
    </dgm:pt>
    <dgm:pt modelId="{FC935341-B18E-4A98-9E1D-78FC804B972D}" type="pres">
      <dgm:prSet presAssocID="{F6F2280D-9F17-4065-8B4F-46BEFD3EF3A4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0EB40C-8630-4759-B3B2-79C3B3D5600B}" type="pres">
      <dgm:prSet presAssocID="{3FD38A01-6119-4C27-B89F-867D72B9354B}" presName="sibTrans" presStyleLbl="bgSibTrans2D1" presStyleIdx="0" presStyleCnt="11"/>
      <dgm:spPr/>
      <dgm:t>
        <a:bodyPr/>
        <a:lstStyle/>
        <a:p>
          <a:endParaRPr lang="es-ES"/>
        </a:p>
      </dgm:t>
    </dgm:pt>
    <dgm:pt modelId="{722FCCAE-D3C8-41FD-A406-4ACA47770993}" type="pres">
      <dgm:prSet presAssocID="{248988B1-3D8A-4671-B26F-25B0FC25EE7F}" presName="compNode" presStyleCnt="0"/>
      <dgm:spPr/>
    </dgm:pt>
    <dgm:pt modelId="{52636DC6-1AE5-4B36-B9A2-377FBC35F408}" type="pres">
      <dgm:prSet presAssocID="{248988B1-3D8A-4671-B26F-25B0FC25EE7F}" presName="dummyConnPt" presStyleCnt="0"/>
      <dgm:spPr/>
    </dgm:pt>
    <dgm:pt modelId="{AC8431C8-1B91-4994-BC02-73349BE801F7}" type="pres">
      <dgm:prSet presAssocID="{248988B1-3D8A-4671-B26F-25B0FC25EE7F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2E999D-702F-4AF3-900E-BBB08E3BC81A}" type="pres">
      <dgm:prSet presAssocID="{69B53F08-429B-4655-80A5-B1436852CBC9}" presName="sibTrans" presStyleLbl="bgSibTrans2D1" presStyleIdx="1" presStyleCnt="11"/>
      <dgm:spPr/>
      <dgm:t>
        <a:bodyPr/>
        <a:lstStyle/>
        <a:p>
          <a:endParaRPr lang="es-ES"/>
        </a:p>
      </dgm:t>
    </dgm:pt>
    <dgm:pt modelId="{F9B53297-7EA3-41E8-8483-9385B4DA1459}" type="pres">
      <dgm:prSet presAssocID="{DE146BE8-E493-42A9-9DD8-6539FC972620}" presName="compNode" presStyleCnt="0"/>
      <dgm:spPr/>
    </dgm:pt>
    <dgm:pt modelId="{50D2D8C6-2444-4FEB-9CEF-6B431827A6FC}" type="pres">
      <dgm:prSet presAssocID="{DE146BE8-E493-42A9-9DD8-6539FC972620}" presName="dummyConnPt" presStyleCnt="0"/>
      <dgm:spPr/>
    </dgm:pt>
    <dgm:pt modelId="{0E1554EF-CFD8-4652-A490-0C3AF8FE8D5D}" type="pres">
      <dgm:prSet presAssocID="{DE146BE8-E493-42A9-9DD8-6539FC972620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051A9D-45F7-404C-87CB-91D3A323B37B}" type="pres">
      <dgm:prSet presAssocID="{092925E5-9486-42C2-ACBA-F1625BF7D477}" presName="sibTrans" presStyleLbl="bgSibTrans2D1" presStyleIdx="2" presStyleCnt="11"/>
      <dgm:spPr/>
      <dgm:t>
        <a:bodyPr/>
        <a:lstStyle/>
        <a:p>
          <a:endParaRPr lang="es-ES"/>
        </a:p>
      </dgm:t>
    </dgm:pt>
    <dgm:pt modelId="{267BB41B-5DB7-4A1B-B176-96DD40ECCD21}" type="pres">
      <dgm:prSet presAssocID="{713AA2F7-A0B2-4A7B-82FE-2B25264AD339}" presName="compNode" presStyleCnt="0"/>
      <dgm:spPr/>
    </dgm:pt>
    <dgm:pt modelId="{874EAD21-3FAF-4716-9380-BD8E84E7001F}" type="pres">
      <dgm:prSet presAssocID="{713AA2F7-A0B2-4A7B-82FE-2B25264AD339}" presName="dummyConnPt" presStyleCnt="0"/>
      <dgm:spPr/>
    </dgm:pt>
    <dgm:pt modelId="{50158840-52FF-4CB7-9FD7-08B181967E2E}" type="pres">
      <dgm:prSet presAssocID="{713AA2F7-A0B2-4A7B-82FE-2B25264AD339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FBF8AF-1EF1-42A5-9069-92425EF75E0F}" type="pres">
      <dgm:prSet presAssocID="{25234F2E-9CBC-4FC2-9829-8EEFB091C524}" presName="sibTrans" presStyleLbl="bgSibTrans2D1" presStyleIdx="3" presStyleCnt="11"/>
      <dgm:spPr/>
      <dgm:t>
        <a:bodyPr/>
        <a:lstStyle/>
        <a:p>
          <a:endParaRPr lang="es-ES"/>
        </a:p>
      </dgm:t>
    </dgm:pt>
    <dgm:pt modelId="{4DD640A4-81E3-43E8-A130-86672E21E686}" type="pres">
      <dgm:prSet presAssocID="{799A8D29-7E8B-4E22-A424-AD6E3C359BBE}" presName="compNode" presStyleCnt="0"/>
      <dgm:spPr/>
    </dgm:pt>
    <dgm:pt modelId="{38DB0A78-D759-4811-8F21-2688C6B6EC4D}" type="pres">
      <dgm:prSet presAssocID="{799A8D29-7E8B-4E22-A424-AD6E3C359BBE}" presName="dummyConnPt" presStyleCnt="0"/>
      <dgm:spPr/>
    </dgm:pt>
    <dgm:pt modelId="{FA409555-E79A-4CF2-9F57-8AC59A30DC56}" type="pres">
      <dgm:prSet presAssocID="{799A8D29-7E8B-4E22-A424-AD6E3C359BBE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69D74E-AED4-4DEE-BC59-94CB8A9E7C70}" type="pres">
      <dgm:prSet presAssocID="{55988825-BAC5-4416-A2DD-C7366649C83F}" presName="sibTrans" presStyleLbl="bgSibTrans2D1" presStyleIdx="4" presStyleCnt="11"/>
      <dgm:spPr/>
      <dgm:t>
        <a:bodyPr/>
        <a:lstStyle/>
        <a:p>
          <a:endParaRPr lang="es-ES"/>
        </a:p>
      </dgm:t>
    </dgm:pt>
    <dgm:pt modelId="{10DD16A9-DBDA-40FD-A394-2DD732BA095F}" type="pres">
      <dgm:prSet presAssocID="{7FD8BDC6-F014-4262-B4ED-DB9541057BB2}" presName="compNode" presStyleCnt="0"/>
      <dgm:spPr/>
    </dgm:pt>
    <dgm:pt modelId="{6C825092-B697-43FF-879F-5C3E51DC338F}" type="pres">
      <dgm:prSet presAssocID="{7FD8BDC6-F014-4262-B4ED-DB9541057BB2}" presName="dummyConnPt" presStyleCnt="0"/>
      <dgm:spPr/>
    </dgm:pt>
    <dgm:pt modelId="{9F6095E7-BFC9-481E-8B7D-01A4D6376795}" type="pres">
      <dgm:prSet presAssocID="{7FD8BDC6-F014-4262-B4ED-DB9541057BB2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F5BE22-822F-4B67-9549-73C88425A321}" type="pres">
      <dgm:prSet presAssocID="{5A46338F-F264-4114-B8B2-529744F127F1}" presName="sibTrans" presStyleLbl="bgSibTrans2D1" presStyleIdx="5" presStyleCnt="11"/>
      <dgm:spPr/>
      <dgm:t>
        <a:bodyPr/>
        <a:lstStyle/>
        <a:p>
          <a:endParaRPr lang="es-ES"/>
        </a:p>
      </dgm:t>
    </dgm:pt>
    <dgm:pt modelId="{69406DB6-8FF6-47E2-B6F1-975AE6621E6C}" type="pres">
      <dgm:prSet presAssocID="{9518FA02-1320-43B6-89AF-142B2D6F079A}" presName="compNode" presStyleCnt="0"/>
      <dgm:spPr/>
    </dgm:pt>
    <dgm:pt modelId="{134E2B3E-DABE-4285-923D-8F09161F379F}" type="pres">
      <dgm:prSet presAssocID="{9518FA02-1320-43B6-89AF-142B2D6F079A}" presName="dummyConnPt" presStyleCnt="0"/>
      <dgm:spPr/>
    </dgm:pt>
    <dgm:pt modelId="{62BD3FB4-66AC-4758-8E87-7E9BFC22617D}" type="pres">
      <dgm:prSet presAssocID="{9518FA02-1320-43B6-89AF-142B2D6F079A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F131E3-ADBA-42F6-857F-51B168CC66DB}" type="pres">
      <dgm:prSet presAssocID="{2DD1AC4E-AFBC-494E-B7ED-08251FCEF5B2}" presName="sibTrans" presStyleLbl="bgSibTrans2D1" presStyleIdx="6" presStyleCnt="11"/>
      <dgm:spPr/>
      <dgm:t>
        <a:bodyPr/>
        <a:lstStyle/>
        <a:p>
          <a:endParaRPr lang="es-ES"/>
        </a:p>
      </dgm:t>
    </dgm:pt>
    <dgm:pt modelId="{E9020861-1DBA-4788-BF08-DC3702FB4613}" type="pres">
      <dgm:prSet presAssocID="{067538B8-F509-44B5-90E8-8947047F3F4B}" presName="compNode" presStyleCnt="0"/>
      <dgm:spPr/>
    </dgm:pt>
    <dgm:pt modelId="{152C0C80-F803-4109-93CB-6A117936D789}" type="pres">
      <dgm:prSet presAssocID="{067538B8-F509-44B5-90E8-8947047F3F4B}" presName="dummyConnPt" presStyleCnt="0"/>
      <dgm:spPr/>
    </dgm:pt>
    <dgm:pt modelId="{B1F2802C-B61D-41C2-9F58-D1629C99CC71}" type="pres">
      <dgm:prSet presAssocID="{067538B8-F509-44B5-90E8-8947047F3F4B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3EBCE8-296C-4925-B632-9C3E822561C7}" type="pres">
      <dgm:prSet presAssocID="{14344A93-2834-4357-BE36-60E2E719E9FC}" presName="sibTrans" presStyleLbl="bgSibTrans2D1" presStyleIdx="7" presStyleCnt="11"/>
      <dgm:spPr/>
      <dgm:t>
        <a:bodyPr/>
        <a:lstStyle/>
        <a:p>
          <a:endParaRPr lang="es-ES"/>
        </a:p>
      </dgm:t>
    </dgm:pt>
    <dgm:pt modelId="{686C2855-9726-47A0-A52D-6523E4E99A5C}" type="pres">
      <dgm:prSet presAssocID="{0D7C383A-9AC0-4681-B9F2-18A5FAB84551}" presName="compNode" presStyleCnt="0"/>
      <dgm:spPr/>
    </dgm:pt>
    <dgm:pt modelId="{10299822-44A1-4CCD-8C44-30A6BE018B77}" type="pres">
      <dgm:prSet presAssocID="{0D7C383A-9AC0-4681-B9F2-18A5FAB84551}" presName="dummyConnPt" presStyleCnt="0"/>
      <dgm:spPr/>
    </dgm:pt>
    <dgm:pt modelId="{32C8F789-0F7C-41F4-A339-26720F063B95}" type="pres">
      <dgm:prSet presAssocID="{0D7C383A-9AC0-4681-B9F2-18A5FAB84551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525067-D057-4B7F-8474-207D71EAEDC3}" type="pres">
      <dgm:prSet presAssocID="{DB1AEE6E-C8E9-44B4-B535-4BCD9F849FD2}" presName="sibTrans" presStyleLbl="bgSibTrans2D1" presStyleIdx="8" presStyleCnt="11"/>
      <dgm:spPr/>
      <dgm:t>
        <a:bodyPr/>
        <a:lstStyle/>
        <a:p>
          <a:endParaRPr lang="es-ES"/>
        </a:p>
      </dgm:t>
    </dgm:pt>
    <dgm:pt modelId="{4B2304F6-5FEE-4359-B4F8-80B9221B5AF4}" type="pres">
      <dgm:prSet presAssocID="{98457364-91DC-4A2E-B65C-97A1EC81A09E}" presName="compNode" presStyleCnt="0"/>
      <dgm:spPr/>
    </dgm:pt>
    <dgm:pt modelId="{E470652E-F2A7-4939-AD9A-1B115875BC7B}" type="pres">
      <dgm:prSet presAssocID="{98457364-91DC-4A2E-B65C-97A1EC81A09E}" presName="dummyConnPt" presStyleCnt="0"/>
      <dgm:spPr/>
    </dgm:pt>
    <dgm:pt modelId="{F674A6C0-A022-46FD-A559-07A42120DF1E}" type="pres">
      <dgm:prSet presAssocID="{98457364-91DC-4A2E-B65C-97A1EC81A09E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65D868-37EA-4078-9B58-0A9AA6ACAF96}" type="pres">
      <dgm:prSet presAssocID="{BDE3988A-527C-43C2-8912-1F8CE21340C0}" presName="sibTrans" presStyleLbl="bgSibTrans2D1" presStyleIdx="9" presStyleCnt="11"/>
      <dgm:spPr/>
      <dgm:t>
        <a:bodyPr/>
        <a:lstStyle/>
        <a:p>
          <a:endParaRPr lang="es-ES"/>
        </a:p>
      </dgm:t>
    </dgm:pt>
    <dgm:pt modelId="{D3219A89-EC9F-49B5-AF50-F6D14CB1FC31}" type="pres">
      <dgm:prSet presAssocID="{4FE331C3-460D-4942-9DBE-70AD015ED9F3}" presName="compNode" presStyleCnt="0"/>
      <dgm:spPr/>
    </dgm:pt>
    <dgm:pt modelId="{DD0D35AF-3738-4292-9FB7-735A307CF774}" type="pres">
      <dgm:prSet presAssocID="{4FE331C3-460D-4942-9DBE-70AD015ED9F3}" presName="dummyConnPt" presStyleCnt="0"/>
      <dgm:spPr/>
    </dgm:pt>
    <dgm:pt modelId="{B1C4FBE4-CB62-4488-AF23-87A423A07B74}" type="pres">
      <dgm:prSet presAssocID="{4FE331C3-460D-4942-9DBE-70AD015ED9F3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340A08-6E09-421F-B03B-F15636F4E4DC}" type="pres">
      <dgm:prSet presAssocID="{1ED7DA22-7C94-4C4F-92C6-D2E3021A05E5}" presName="sibTrans" presStyleLbl="bgSibTrans2D1" presStyleIdx="10" presStyleCnt="11"/>
      <dgm:spPr/>
      <dgm:t>
        <a:bodyPr/>
        <a:lstStyle/>
        <a:p>
          <a:endParaRPr lang="es-ES"/>
        </a:p>
      </dgm:t>
    </dgm:pt>
    <dgm:pt modelId="{D1468C50-D302-4BFA-A658-B63E5E7A0635}" type="pres">
      <dgm:prSet presAssocID="{4B55DEE4-186F-4300-AA7F-E217D840D3D4}" presName="compNode" presStyleCnt="0"/>
      <dgm:spPr/>
    </dgm:pt>
    <dgm:pt modelId="{5E9AA567-8F80-422B-B2A3-CDF68D5AA4E1}" type="pres">
      <dgm:prSet presAssocID="{4B55DEE4-186F-4300-AA7F-E217D840D3D4}" presName="dummyConnPt" presStyleCnt="0"/>
      <dgm:spPr/>
    </dgm:pt>
    <dgm:pt modelId="{277F0C2A-8BC0-47F6-8EA5-77AF095E3469}" type="pres">
      <dgm:prSet presAssocID="{4B55DEE4-186F-4300-AA7F-E217D840D3D4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9B7FBBA-9B3F-4F43-ADBC-48284CB54573}" type="presOf" srcId="{F6F2280D-9F17-4065-8B4F-46BEFD3EF3A4}" destId="{FC935341-B18E-4A98-9E1D-78FC804B972D}" srcOrd="0" destOrd="0" presId="urn:microsoft.com/office/officeart/2005/8/layout/bProcess4"/>
    <dgm:cxn modelId="{7F66CCBB-80DA-4335-B60C-12C5F24F18E8}" type="presOf" srcId="{DB1AEE6E-C8E9-44B4-B535-4BCD9F849FD2}" destId="{5F525067-D057-4B7F-8474-207D71EAEDC3}" srcOrd="0" destOrd="0" presId="urn:microsoft.com/office/officeart/2005/8/layout/bProcess4"/>
    <dgm:cxn modelId="{437846D6-AB5F-4C83-8CAF-FDE16B5965B2}" srcId="{42CECDCB-E6E9-4F7B-B4A4-881581C86440}" destId="{0D7C383A-9AC0-4681-B9F2-18A5FAB84551}" srcOrd="8" destOrd="0" parTransId="{AE0EA1F6-C980-464E-AA6B-7CF0D745AB84}" sibTransId="{DB1AEE6E-C8E9-44B4-B535-4BCD9F849FD2}"/>
    <dgm:cxn modelId="{A2AE8E75-A20F-410F-B23A-C447BB5E7DFA}" srcId="{42CECDCB-E6E9-4F7B-B4A4-881581C86440}" destId="{248988B1-3D8A-4671-B26F-25B0FC25EE7F}" srcOrd="1" destOrd="0" parTransId="{C922522E-6325-4FDF-94CB-F34923CE9BAE}" sibTransId="{69B53F08-429B-4655-80A5-B1436852CBC9}"/>
    <dgm:cxn modelId="{DF910717-035C-4C0F-BF5E-93839E8C1107}" type="presOf" srcId="{DE146BE8-E493-42A9-9DD8-6539FC972620}" destId="{0E1554EF-CFD8-4652-A490-0C3AF8FE8D5D}" srcOrd="0" destOrd="0" presId="urn:microsoft.com/office/officeart/2005/8/layout/bProcess4"/>
    <dgm:cxn modelId="{59E71DB3-7A65-4146-B9BE-6159F07E8701}" type="presOf" srcId="{067538B8-F509-44B5-90E8-8947047F3F4B}" destId="{B1F2802C-B61D-41C2-9F58-D1629C99CC71}" srcOrd="0" destOrd="0" presId="urn:microsoft.com/office/officeart/2005/8/layout/bProcess4"/>
    <dgm:cxn modelId="{2C66D9CD-481F-446B-BFC1-480C34C2BF9F}" srcId="{42CECDCB-E6E9-4F7B-B4A4-881581C86440}" destId="{4FE331C3-460D-4942-9DBE-70AD015ED9F3}" srcOrd="10" destOrd="0" parTransId="{C3A35CDB-6BB3-4528-9D85-E7DE42ACE2AD}" sibTransId="{1ED7DA22-7C94-4C4F-92C6-D2E3021A05E5}"/>
    <dgm:cxn modelId="{41C2745F-6B55-4A27-A3A1-71BC5D646E26}" type="presOf" srcId="{4FE331C3-460D-4942-9DBE-70AD015ED9F3}" destId="{B1C4FBE4-CB62-4488-AF23-87A423A07B74}" srcOrd="0" destOrd="0" presId="urn:microsoft.com/office/officeart/2005/8/layout/bProcess4"/>
    <dgm:cxn modelId="{11220C94-0E42-4DC6-82AD-F7994CA3FA24}" type="presOf" srcId="{9518FA02-1320-43B6-89AF-142B2D6F079A}" destId="{62BD3FB4-66AC-4758-8E87-7E9BFC22617D}" srcOrd="0" destOrd="0" presId="urn:microsoft.com/office/officeart/2005/8/layout/bProcess4"/>
    <dgm:cxn modelId="{0C4C4609-17BE-4825-B2BB-DB4F074AA936}" srcId="{42CECDCB-E6E9-4F7B-B4A4-881581C86440}" destId="{F6F2280D-9F17-4065-8B4F-46BEFD3EF3A4}" srcOrd="0" destOrd="0" parTransId="{9D495F0B-B66E-4B92-9266-58E6907CBF7B}" sibTransId="{3FD38A01-6119-4C27-B89F-867D72B9354B}"/>
    <dgm:cxn modelId="{3754290D-066B-44CB-9F66-F3CD0DA86E97}" srcId="{42CECDCB-E6E9-4F7B-B4A4-881581C86440}" destId="{067538B8-F509-44B5-90E8-8947047F3F4B}" srcOrd="7" destOrd="0" parTransId="{3944B294-6DC6-47D3-ACBA-D835D8E87054}" sibTransId="{14344A93-2834-4357-BE36-60E2E719E9FC}"/>
    <dgm:cxn modelId="{A7900F08-E7DF-4D03-97F2-E10F2341925D}" srcId="{42CECDCB-E6E9-4F7B-B4A4-881581C86440}" destId="{9518FA02-1320-43B6-89AF-142B2D6F079A}" srcOrd="6" destOrd="0" parTransId="{6ED8BFE5-A274-4919-A04D-0CA263A6633F}" sibTransId="{2DD1AC4E-AFBC-494E-B7ED-08251FCEF5B2}"/>
    <dgm:cxn modelId="{52BE8752-B051-4796-9241-511C5152FB3E}" type="presOf" srcId="{4B55DEE4-186F-4300-AA7F-E217D840D3D4}" destId="{277F0C2A-8BC0-47F6-8EA5-77AF095E3469}" srcOrd="0" destOrd="0" presId="urn:microsoft.com/office/officeart/2005/8/layout/bProcess4"/>
    <dgm:cxn modelId="{2C9907AE-6921-4313-9747-5A3B8137B7E0}" type="presOf" srcId="{7FD8BDC6-F014-4262-B4ED-DB9541057BB2}" destId="{9F6095E7-BFC9-481E-8B7D-01A4D6376795}" srcOrd="0" destOrd="0" presId="urn:microsoft.com/office/officeart/2005/8/layout/bProcess4"/>
    <dgm:cxn modelId="{51A417D3-219B-4D33-B2E0-C400AAA0F591}" type="presOf" srcId="{BDE3988A-527C-43C2-8912-1F8CE21340C0}" destId="{2C65D868-37EA-4078-9B58-0A9AA6ACAF96}" srcOrd="0" destOrd="0" presId="urn:microsoft.com/office/officeart/2005/8/layout/bProcess4"/>
    <dgm:cxn modelId="{10C1E81E-7E34-4F55-98D8-FACDA8EEBDF9}" type="presOf" srcId="{3FD38A01-6119-4C27-B89F-867D72B9354B}" destId="{F60EB40C-8630-4759-B3B2-79C3B3D5600B}" srcOrd="0" destOrd="0" presId="urn:microsoft.com/office/officeart/2005/8/layout/bProcess4"/>
    <dgm:cxn modelId="{74B2ACA4-25B0-4077-B548-C99FC7D5499A}" type="presOf" srcId="{1ED7DA22-7C94-4C4F-92C6-D2E3021A05E5}" destId="{8E340A08-6E09-421F-B03B-F15636F4E4DC}" srcOrd="0" destOrd="0" presId="urn:microsoft.com/office/officeart/2005/8/layout/bProcess4"/>
    <dgm:cxn modelId="{6558E691-7A1E-483B-B8FC-A3F40F5D3C87}" type="presOf" srcId="{0D7C383A-9AC0-4681-B9F2-18A5FAB84551}" destId="{32C8F789-0F7C-41F4-A339-26720F063B95}" srcOrd="0" destOrd="0" presId="urn:microsoft.com/office/officeart/2005/8/layout/bProcess4"/>
    <dgm:cxn modelId="{B9A8C739-07FF-4A2D-9EB1-0B48A63150E2}" type="presOf" srcId="{42CECDCB-E6E9-4F7B-B4A4-881581C86440}" destId="{BDC29B6C-D8D4-4E80-B6AE-BE27EE82545E}" srcOrd="0" destOrd="0" presId="urn:microsoft.com/office/officeart/2005/8/layout/bProcess4"/>
    <dgm:cxn modelId="{C2E51747-DC66-4D22-86ED-A030B3812000}" type="presOf" srcId="{2DD1AC4E-AFBC-494E-B7ED-08251FCEF5B2}" destId="{D6F131E3-ADBA-42F6-857F-51B168CC66DB}" srcOrd="0" destOrd="0" presId="urn:microsoft.com/office/officeart/2005/8/layout/bProcess4"/>
    <dgm:cxn modelId="{E23A8127-4C87-4993-8A5C-F4025C3D9342}" srcId="{42CECDCB-E6E9-4F7B-B4A4-881581C86440}" destId="{4B55DEE4-186F-4300-AA7F-E217D840D3D4}" srcOrd="11" destOrd="0" parTransId="{5ADF66E5-DE23-4E53-AAEB-D207E5B7537D}" sibTransId="{6A259B78-338C-477B-B21B-FCE491EEC8F9}"/>
    <dgm:cxn modelId="{F33655BE-784B-489D-827E-CF07AC70464C}" type="presOf" srcId="{799A8D29-7E8B-4E22-A424-AD6E3C359BBE}" destId="{FA409555-E79A-4CF2-9F57-8AC59A30DC56}" srcOrd="0" destOrd="0" presId="urn:microsoft.com/office/officeart/2005/8/layout/bProcess4"/>
    <dgm:cxn modelId="{87F67339-CD12-4E95-8F91-93D59DA638A2}" srcId="{42CECDCB-E6E9-4F7B-B4A4-881581C86440}" destId="{713AA2F7-A0B2-4A7B-82FE-2B25264AD339}" srcOrd="3" destOrd="0" parTransId="{D1BF0E59-E9A6-4838-B9B3-72E73D961C7D}" sibTransId="{25234F2E-9CBC-4FC2-9829-8EEFB091C524}"/>
    <dgm:cxn modelId="{31782013-F61C-42F7-A1AA-669054044CC0}" type="presOf" srcId="{69B53F08-429B-4655-80A5-B1436852CBC9}" destId="{762E999D-702F-4AF3-900E-BBB08E3BC81A}" srcOrd="0" destOrd="0" presId="urn:microsoft.com/office/officeart/2005/8/layout/bProcess4"/>
    <dgm:cxn modelId="{D2CD27D4-133C-42CE-BD99-C5027761BA1A}" type="presOf" srcId="{14344A93-2834-4357-BE36-60E2E719E9FC}" destId="{143EBCE8-296C-4925-B632-9C3E822561C7}" srcOrd="0" destOrd="0" presId="urn:microsoft.com/office/officeart/2005/8/layout/bProcess4"/>
    <dgm:cxn modelId="{DADF8D6C-67C4-4295-B2C0-50F31CB32A08}" type="presOf" srcId="{5A46338F-F264-4114-B8B2-529744F127F1}" destId="{39F5BE22-822F-4B67-9549-73C88425A321}" srcOrd="0" destOrd="0" presId="urn:microsoft.com/office/officeart/2005/8/layout/bProcess4"/>
    <dgm:cxn modelId="{8F31D27F-15B4-4586-9E3B-FD108396D2ED}" type="presOf" srcId="{092925E5-9486-42C2-ACBA-F1625BF7D477}" destId="{4B051A9D-45F7-404C-87CB-91D3A323B37B}" srcOrd="0" destOrd="0" presId="urn:microsoft.com/office/officeart/2005/8/layout/bProcess4"/>
    <dgm:cxn modelId="{BC09AA01-B83D-461C-AEB7-CF7F38893CD6}" srcId="{42CECDCB-E6E9-4F7B-B4A4-881581C86440}" destId="{799A8D29-7E8B-4E22-A424-AD6E3C359BBE}" srcOrd="4" destOrd="0" parTransId="{3C345AF2-ED11-43EB-BF14-DC9AE5CB4461}" sibTransId="{55988825-BAC5-4416-A2DD-C7366649C83F}"/>
    <dgm:cxn modelId="{1BB5427C-CD69-4E05-B878-9042CA9AB92D}" type="presOf" srcId="{98457364-91DC-4A2E-B65C-97A1EC81A09E}" destId="{F674A6C0-A022-46FD-A559-07A42120DF1E}" srcOrd="0" destOrd="0" presId="urn:microsoft.com/office/officeart/2005/8/layout/bProcess4"/>
    <dgm:cxn modelId="{AFBE1EB9-DCFB-43C5-A5A6-ECF9792E8CF7}" srcId="{42CECDCB-E6E9-4F7B-B4A4-881581C86440}" destId="{98457364-91DC-4A2E-B65C-97A1EC81A09E}" srcOrd="9" destOrd="0" parTransId="{2708964B-C83D-44D7-8DEC-51DA1C6AFFF7}" sibTransId="{BDE3988A-527C-43C2-8912-1F8CE21340C0}"/>
    <dgm:cxn modelId="{FF868131-6EB3-437D-AFA9-52B4B19261B7}" srcId="{42CECDCB-E6E9-4F7B-B4A4-881581C86440}" destId="{DE146BE8-E493-42A9-9DD8-6539FC972620}" srcOrd="2" destOrd="0" parTransId="{DCC9C69D-28C6-45F6-A9A0-5DA5B01DA299}" sibTransId="{092925E5-9486-42C2-ACBA-F1625BF7D477}"/>
    <dgm:cxn modelId="{2488410A-3145-4156-8CBE-620054CC2DBD}" type="presOf" srcId="{248988B1-3D8A-4671-B26F-25B0FC25EE7F}" destId="{AC8431C8-1B91-4994-BC02-73349BE801F7}" srcOrd="0" destOrd="0" presId="urn:microsoft.com/office/officeart/2005/8/layout/bProcess4"/>
    <dgm:cxn modelId="{E0C21C6A-9815-4DEA-9C38-6F3E0C1B485A}" type="presOf" srcId="{713AA2F7-A0B2-4A7B-82FE-2B25264AD339}" destId="{50158840-52FF-4CB7-9FD7-08B181967E2E}" srcOrd="0" destOrd="0" presId="urn:microsoft.com/office/officeart/2005/8/layout/bProcess4"/>
    <dgm:cxn modelId="{96EEE67F-35AA-436D-A46D-3D192C4D6077}" type="presOf" srcId="{55988825-BAC5-4416-A2DD-C7366649C83F}" destId="{BB69D74E-AED4-4DEE-BC59-94CB8A9E7C70}" srcOrd="0" destOrd="0" presId="urn:microsoft.com/office/officeart/2005/8/layout/bProcess4"/>
    <dgm:cxn modelId="{11E6ABDF-EA0C-4C97-8734-3F4CEBECB626}" type="presOf" srcId="{25234F2E-9CBC-4FC2-9829-8EEFB091C524}" destId="{C1FBF8AF-1EF1-42A5-9069-92425EF75E0F}" srcOrd="0" destOrd="0" presId="urn:microsoft.com/office/officeart/2005/8/layout/bProcess4"/>
    <dgm:cxn modelId="{7F24062B-A9BA-4802-90F3-CD6F62BBA156}" srcId="{42CECDCB-E6E9-4F7B-B4A4-881581C86440}" destId="{7FD8BDC6-F014-4262-B4ED-DB9541057BB2}" srcOrd="5" destOrd="0" parTransId="{FD51AE35-B869-4CC5-B0F3-C22765206967}" sibTransId="{5A46338F-F264-4114-B8B2-529744F127F1}"/>
    <dgm:cxn modelId="{D8B34209-4680-4609-A891-6732BDA69F75}" type="presParOf" srcId="{BDC29B6C-D8D4-4E80-B6AE-BE27EE82545E}" destId="{1EB0AF03-1B7A-49A1-A540-C42A1B35C11D}" srcOrd="0" destOrd="0" presId="urn:microsoft.com/office/officeart/2005/8/layout/bProcess4"/>
    <dgm:cxn modelId="{2C8E35E3-3D11-454E-A7EC-E18BEA6D61DD}" type="presParOf" srcId="{1EB0AF03-1B7A-49A1-A540-C42A1B35C11D}" destId="{54830435-2403-41C3-9E33-D806C974FC53}" srcOrd="0" destOrd="0" presId="urn:microsoft.com/office/officeart/2005/8/layout/bProcess4"/>
    <dgm:cxn modelId="{9DB9756C-0A87-4FC9-8DF3-90D2B198B07F}" type="presParOf" srcId="{1EB0AF03-1B7A-49A1-A540-C42A1B35C11D}" destId="{FC935341-B18E-4A98-9E1D-78FC804B972D}" srcOrd="1" destOrd="0" presId="urn:microsoft.com/office/officeart/2005/8/layout/bProcess4"/>
    <dgm:cxn modelId="{C38BC976-1EE7-4007-805A-B5E98090E3CC}" type="presParOf" srcId="{BDC29B6C-D8D4-4E80-B6AE-BE27EE82545E}" destId="{F60EB40C-8630-4759-B3B2-79C3B3D5600B}" srcOrd="1" destOrd="0" presId="urn:microsoft.com/office/officeart/2005/8/layout/bProcess4"/>
    <dgm:cxn modelId="{546029CD-97A1-49C0-9D89-B1AC78D56D77}" type="presParOf" srcId="{BDC29B6C-D8D4-4E80-B6AE-BE27EE82545E}" destId="{722FCCAE-D3C8-41FD-A406-4ACA47770993}" srcOrd="2" destOrd="0" presId="urn:microsoft.com/office/officeart/2005/8/layout/bProcess4"/>
    <dgm:cxn modelId="{2DF272A6-6296-4964-8276-E8B6B40EC17B}" type="presParOf" srcId="{722FCCAE-D3C8-41FD-A406-4ACA47770993}" destId="{52636DC6-1AE5-4B36-B9A2-377FBC35F408}" srcOrd="0" destOrd="0" presId="urn:microsoft.com/office/officeart/2005/8/layout/bProcess4"/>
    <dgm:cxn modelId="{BD4B848D-D021-490E-A2FD-F745A063F7DD}" type="presParOf" srcId="{722FCCAE-D3C8-41FD-A406-4ACA47770993}" destId="{AC8431C8-1B91-4994-BC02-73349BE801F7}" srcOrd="1" destOrd="0" presId="urn:microsoft.com/office/officeart/2005/8/layout/bProcess4"/>
    <dgm:cxn modelId="{05C27B08-F8DB-4F6A-A9C0-02CCE8D2A7C9}" type="presParOf" srcId="{BDC29B6C-D8D4-4E80-B6AE-BE27EE82545E}" destId="{762E999D-702F-4AF3-900E-BBB08E3BC81A}" srcOrd="3" destOrd="0" presId="urn:microsoft.com/office/officeart/2005/8/layout/bProcess4"/>
    <dgm:cxn modelId="{C82B9CBC-7DAF-452B-88A0-93FD6F6706A5}" type="presParOf" srcId="{BDC29B6C-D8D4-4E80-B6AE-BE27EE82545E}" destId="{F9B53297-7EA3-41E8-8483-9385B4DA1459}" srcOrd="4" destOrd="0" presId="urn:microsoft.com/office/officeart/2005/8/layout/bProcess4"/>
    <dgm:cxn modelId="{12781918-FFA5-4D8C-BA09-F0F42B066FD5}" type="presParOf" srcId="{F9B53297-7EA3-41E8-8483-9385B4DA1459}" destId="{50D2D8C6-2444-4FEB-9CEF-6B431827A6FC}" srcOrd="0" destOrd="0" presId="urn:microsoft.com/office/officeart/2005/8/layout/bProcess4"/>
    <dgm:cxn modelId="{5CA1FD19-FAFB-43BC-8C1E-779D1E6EA378}" type="presParOf" srcId="{F9B53297-7EA3-41E8-8483-9385B4DA1459}" destId="{0E1554EF-CFD8-4652-A490-0C3AF8FE8D5D}" srcOrd="1" destOrd="0" presId="urn:microsoft.com/office/officeart/2005/8/layout/bProcess4"/>
    <dgm:cxn modelId="{A6EF7982-1976-4664-9E91-EF39397ED7FA}" type="presParOf" srcId="{BDC29B6C-D8D4-4E80-B6AE-BE27EE82545E}" destId="{4B051A9D-45F7-404C-87CB-91D3A323B37B}" srcOrd="5" destOrd="0" presId="urn:microsoft.com/office/officeart/2005/8/layout/bProcess4"/>
    <dgm:cxn modelId="{E229AB8B-1FF5-489F-800B-9CD575891112}" type="presParOf" srcId="{BDC29B6C-D8D4-4E80-B6AE-BE27EE82545E}" destId="{267BB41B-5DB7-4A1B-B176-96DD40ECCD21}" srcOrd="6" destOrd="0" presId="urn:microsoft.com/office/officeart/2005/8/layout/bProcess4"/>
    <dgm:cxn modelId="{FF1A499A-DCD7-4035-BC22-BB90708D9B85}" type="presParOf" srcId="{267BB41B-5DB7-4A1B-B176-96DD40ECCD21}" destId="{874EAD21-3FAF-4716-9380-BD8E84E7001F}" srcOrd="0" destOrd="0" presId="urn:microsoft.com/office/officeart/2005/8/layout/bProcess4"/>
    <dgm:cxn modelId="{608BBBBF-18F1-4E02-BFC5-FB3217B0D9C0}" type="presParOf" srcId="{267BB41B-5DB7-4A1B-B176-96DD40ECCD21}" destId="{50158840-52FF-4CB7-9FD7-08B181967E2E}" srcOrd="1" destOrd="0" presId="urn:microsoft.com/office/officeart/2005/8/layout/bProcess4"/>
    <dgm:cxn modelId="{45D6D91C-ED7B-4029-8DD8-90C5DAC1F4D1}" type="presParOf" srcId="{BDC29B6C-D8D4-4E80-B6AE-BE27EE82545E}" destId="{C1FBF8AF-1EF1-42A5-9069-92425EF75E0F}" srcOrd="7" destOrd="0" presId="urn:microsoft.com/office/officeart/2005/8/layout/bProcess4"/>
    <dgm:cxn modelId="{622A4705-604C-4DB2-AB30-BEE533F7C653}" type="presParOf" srcId="{BDC29B6C-D8D4-4E80-B6AE-BE27EE82545E}" destId="{4DD640A4-81E3-43E8-A130-86672E21E686}" srcOrd="8" destOrd="0" presId="urn:microsoft.com/office/officeart/2005/8/layout/bProcess4"/>
    <dgm:cxn modelId="{F19F161D-D216-4117-9CF4-F961636A37E6}" type="presParOf" srcId="{4DD640A4-81E3-43E8-A130-86672E21E686}" destId="{38DB0A78-D759-4811-8F21-2688C6B6EC4D}" srcOrd="0" destOrd="0" presId="urn:microsoft.com/office/officeart/2005/8/layout/bProcess4"/>
    <dgm:cxn modelId="{38D10146-7777-473F-BC0F-D1006CCBB680}" type="presParOf" srcId="{4DD640A4-81E3-43E8-A130-86672E21E686}" destId="{FA409555-E79A-4CF2-9F57-8AC59A30DC56}" srcOrd="1" destOrd="0" presId="urn:microsoft.com/office/officeart/2005/8/layout/bProcess4"/>
    <dgm:cxn modelId="{63987220-D211-4B08-88D6-A04855DF24E5}" type="presParOf" srcId="{BDC29B6C-D8D4-4E80-B6AE-BE27EE82545E}" destId="{BB69D74E-AED4-4DEE-BC59-94CB8A9E7C70}" srcOrd="9" destOrd="0" presId="urn:microsoft.com/office/officeart/2005/8/layout/bProcess4"/>
    <dgm:cxn modelId="{9F89D1A8-E016-47F6-AF73-D59AF31DA5E7}" type="presParOf" srcId="{BDC29B6C-D8D4-4E80-B6AE-BE27EE82545E}" destId="{10DD16A9-DBDA-40FD-A394-2DD732BA095F}" srcOrd="10" destOrd="0" presId="urn:microsoft.com/office/officeart/2005/8/layout/bProcess4"/>
    <dgm:cxn modelId="{AE897686-3967-423E-AEF2-19054EF9F76A}" type="presParOf" srcId="{10DD16A9-DBDA-40FD-A394-2DD732BA095F}" destId="{6C825092-B697-43FF-879F-5C3E51DC338F}" srcOrd="0" destOrd="0" presId="urn:microsoft.com/office/officeart/2005/8/layout/bProcess4"/>
    <dgm:cxn modelId="{B82E47AB-A034-4E8A-A6AB-37E8FF3659EF}" type="presParOf" srcId="{10DD16A9-DBDA-40FD-A394-2DD732BA095F}" destId="{9F6095E7-BFC9-481E-8B7D-01A4D6376795}" srcOrd="1" destOrd="0" presId="urn:microsoft.com/office/officeart/2005/8/layout/bProcess4"/>
    <dgm:cxn modelId="{71C2E6E3-4E7B-4C15-A5A1-B75833FDAA97}" type="presParOf" srcId="{BDC29B6C-D8D4-4E80-B6AE-BE27EE82545E}" destId="{39F5BE22-822F-4B67-9549-73C88425A321}" srcOrd="11" destOrd="0" presId="urn:microsoft.com/office/officeart/2005/8/layout/bProcess4"/>
    <dgm:cxn modelId="{2CE27B7D-6A58-4038-A779-3561F9AFA411}" type="presParOf" srcId="{BDC29B6C-D8D4-4E80-B6AE-BE27EE82545E}" destId="{69406DB6-8FF6-47E2-B6F1-975AE6621E6C}" srcOrd="12" destOrd="0" presId="urn:microsoft.com/office/officeart/2005/8/layout/bProcess4"/>
    <dgm:cxn modelId="{CF9B41AF-693F-495F-8866-836968F99CAA}" type="presParOf" srcId="{69406DB6-8FF6-47E2-B6F1-975AE6621E6C}" destId="{134E2B3E-DABE-4285-923D-8F09161F379F}" srcOrd="0" destOrd="0" presId="urn:microsoft.com/office/officeart/2005/8/layout/bProcess4"/>
    <dgm:cxn modelId="{558D6B91-171F-423B-A5DD-B51D6468DC0E}" type="presParOf" srcId="{69406DB6-8FF6-47E2-B6F1-975AE6621E6C}" destId="{62BD3FB4-66AC-4758-8E87-7E9BFC22617D}" srcOrd="1" destOrd="0" presId="urn:microsoft.com/office/officeart/2005/8/layout/bProcess4"/>
    <dgm:cxn modelId="{97EE3D31-D9F8-4102-BAEC-8135CADC70A7}" type="presParOf" srcId="{BDC29B6C-D8D4-4E80-B6AE-BE27EE82545E}" destId="{D6F131E3-ADBA-42F6-857F-51B168CC66DB}" srcOrd="13" destOrd="0" presId="urn:microsoft.com/office/officeart/2005/8/layout/bProcess4"/>
    <dgm:cxn modelId="{3C54ACAD-5ED4-46B2-B4A7-A11CF4613975}" type="presParOf" srcId="{BDC29B6C-D8D4-4E80-B6AE-BE27EE82545E}" destId="{E9020861-1DBA-4788-BF08-DC3702FB4613}" srcOrd="14" destOrd="0" presId="urn:microsoft.com/office/officeart/2005/8/layout/bProcess4"/>
    <dgm:cxn modelId="{54CEE684-6375-40E0-82ED-14071F2D8E49}" type="presParOf" srcId="{E9020861-1DBA-4788-BF08-DC3702FB4613}" destId="{152C0C80-F803-4109-93CB-6A117936D789}" srcOrd="0" destOrd="0" presId="urn:microsoft.com/office/officeart/2005/8/layout/bProcess4"/>
    <dgm:cxn modelId="{06B2F4E8-0594-4CD5-965E-DC6B3A8E074D}" type="presParOf" srcId="{E9020861-1DBA-4788-BF08-DC3702FB4613}" destId="{B1F2802C-B61D-41C2-9F58-D1629C99CC71}" srcOrd="1" destOrd="0" presId="urn:microsoft.com/office/officeart/2005/8/layout/bProcess4"/>
    <dgm:cxn modelId="{2FDE8A24-0943-4DF6-AA8A-385A91513A44}" type="presParOf" srcId="{BDC29B6C-D8D4-4E80-B6AE-BE27EE82545E}" destId="{143EBCE8-296C-4925-B632-9C3E822561C7}" srcOrd="15" destOrd="0" presId="urn:microsoft.com/office/officeart/2005/8/layout/bProcess4"/>
    <dgm:cxn modelId="{193297D3-9E86-481A-A429-7939C06EE816}" type="presParOf" srcId="{BDC29B6C-D8D4-4E80-B6AE-BE27EE82545E}" destId="{686C2855-9726-47A0-A52D-6523E4E99A5C}" srcOrd="16" destOrd="0" presId="urn:microsoft.com/office/officeart/2005/8/layout/bProcess4"/>
    <dgm:cxn modelId="{0EBB1AE9-5E93-4E49-BAA3-38A7C0A4891D}" type="presParOf" srcId="{686C2855-9726-47A0-A52D-6523E4E99A5C}" destId="{10299822-44A1-4CCD-8C44-30A6BE018B77}" srcOrd="0" destOrd="0" presId="urn:microsoft.com/office/officeart/2005/8/layout/bProcess4"/>
    <dgm:cxn modelId="{3B506CE3-B04E-43CB-BA8D-9277035AC6F3}" type="presParOf" srcId="{686C2855-9726-47A0-A52D-6523E4E99A5C}" destId="{32C8F789-0F7C-41F4-A339-26720F063B95}" srcOrd="1" destOrd="0" presId="urn:microsoft.com/office/officeart/2005/8/layout/bProcess4"/>
    <dgm:cxn modelId="{97C8E561-C0A7-4250-822C-EE05E7B8E118}" type="presParOf" srcId="{BDC29B6C-D8D4-4E80-B6AE-BE27EE82545E}" destId="{5F525067-D057-4B7F-8474-207D71EAEDC3}" srcOrd="17" destOrd="0" presId="urn:microsoft.com/office/officeart/2005/8/layout/bProcess4"/>
    <dgm:cxn modelId="{4E8CE83C-65E6-405F-808E-D22D77B4440E}" type="presParOf" srcId="{BDC29B6C-D8D4-4E80-B6AE-BE27EE82545E}" destId="{4B2304F6-5FEE-4359-B4F8-80B9221B5AF4}" srcOrd="18" destOrd="0" presId="urn:microsoft.com/office/officeart/2005/8/layout/bProcess4"/>
    <dgm:cxn modelId="{5A1CA8E7-82B9-4868-B92F-B61AD7B4C083}" type="presParOf" srcId="{4B2304F6-5FEE-4359-B4F8-80B9221B5AF4}" destId="{E470652E-F2A7-4939-AD9A-1B115875BC7B}" srcOrd="0" destOrd="0" presId="urn:microsoft.com/office/officeart/2005/8/layout/bProcess4"/>
    <dgm:cxn modelId="{1AAB50E1-89AC-4E0B-98A7-EB4C53C88291}" type="presParOf" srcId="{4B2304F6-5FEE-4359-B4F8-80B9221B5AF4}" destId="{F674A6C0-A022-46FD-A559-07A42120DF1E}" srcOrd="1" destOrd="0" presId="urn:microsoft.com/office/officeart/2005/8/layout/bProcess4"/>
    <dgm:cxn modelId="{9957FE91-4BC9-4818-B81D-D768D50E7709}" type="presParOf" srcId="{BDC29B6C-D8D4-4E80-B6AE-BE27EE82545E}" destId="{2C65D868-37EA-4078-9B58-0A9AA6ACAF96}" srcOrd="19" destOrd="0" presId="urn:microsoft.com/office/officeart/2005/8/layout/bProcess4"/>
    <dgm:cxn modelId="{87E5B490-B2D6-4CAF-9561-9DFFE2AD2A10}" type="presParOf" srcId="{BDC29B6C-D8D4-4E80-B6AE-BE27EE82545E}" destId="{D3219A89-EC9F-49B5-AF50-F6D14CB1FC31}" srcOrd="20" destOrd="0" presId="urn:microsoft.com/office/officeart/2005/8/layout/bProcess4"/>
    <dgm:cxn modelId="{2A44D8B1-3ABD-41B0-9ADF-3491F98C9386}" type="presParOf" srcId="{D3219A89-EC9F-49B5-AF50-F6D14CB1FC31}" destId="{DD0D35AF-3738-4292-9FB7-735A307CF774}" srcOrd="0" destOrd="0" presId="urn:microsoft.com/office/officeart/2005/8/layout/bProcess4"/>
    <dgm:cxn modelId="{6F258A71-6211-4EE1-B368-A7E35E5FAD8E}" type="presParOf" srcId="{D3219A89-EC9F-49B5-AF50-F6D14CB1FC31}" destId="{B1C4FBE4-CB62-4488-AF23-87A423A07B74}" srcOrd="1" destOrd="0" presId="urn:microsoft.com/office/officeart/2005/8/layout/bProcess4"/>
    <dgm:cxn modelId="{A469D96A-9EF8-4027-977F-03BA9F57FDD9}" type="presParOf" srcId="{BDC29B6C-D8D4-4E80-B6AE-BE27EE82545E}" destId="{8E340A08-6E09-421F-B03B-F15636F4E4DC}" srcOrd="21" destOrd="0" presId="urn:microsoft.com/office/officeart/2005/8/layout/bProcess4"/>
    <dgm:cxn modelId="{20C8254D-D68F-4AE3-BE31-952A1A449CF1}" type="presParOf" srcId="{BDC29B6C-D8D4-4E80-B6AE-BE27EE82545E}" destId="{D1468C50-D302-4BFA-A658-B63E5E7A0635}" srcOrd="22" destOrd="0" presId="urn:microsoft.com/office/officeart/2005/8/layout/bProcess4"/>
    <dgm:cxn modelId="{983FFCD6-DF1A-4DB6-97F1-08E42995EEB9}" type="presParOf" srcId="{D1468C50-D302-4BFA-A658-B63E5E7A0635}" destId="{5E9AA567-8F80-422B-B2A3-CDF68D5AA4E1}" srcOrd="0" destOrd="0" presId="urn:microsoft.com/office/officeart/2005/8/layout/bProcess4"/>
    <dgm:cxn modelId="{5AF5181B-BC1F-4C7A-B1D5-37687E4D81FF}" type="presParOf" srcId="{D1468C50-D302-4BFA-A658-B63E5E7A0635}" destId="{277F0C2A-8BC0-47F6-8EA5-77AF095E3469}" srcOrd="1" destOrd="0" presId="urn:microsoft.com/office/officeart/2005/8/layout/bProcess4"/>
  </dgm:cxnLst>
  <dgm:bg>
    <a:solidFill>
      <a:srgbClr val="00B0F0"/>
    </a:solidFill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EEDE0E4-8FF7-4255-AEE1-FC400F269BF3}" type="doc">
      <dgm:prSet loTypeId="urn:microsoft.com/office/officeart/2005/8/layout/hierarchy3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D0400F1C-D5FE-4C0A-B312-B94699153E32}">
      <dgm:prSet phldrT="[Texto]" custT="1"/>
      <dgm:spPr/>
      <dgm:t>
        <a:bodyPr/>
        <a:lstStyle/>
        <a:p>
          <a:r>
            <a:rPr lang="es-ES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Comprensión de las mediciones</a:t>
          </a:r>
          <a:endParaRPr lang="es-ES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17D754-487E-4AA9-966B-17B5E0212C4E}" type="parTrans" cxnId="{F68A799D-8E35-4C49-8883-FB14F5DC1A59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C98058-C760-4F5D-ACFB-150198EE5EC7}" type="sibTrans" cxnId="{F68A799D-8E35-4C49-8883-FB14F5DC1A59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6EC9A8-EFD3-4AE5-AE23-BA2C7B081300}">
      <dgm:prSet phldrT="[Texto]" custT="1"/>
      <dgm:spPr/>
      <dgm:t>
        <a:bodyPr/>
        <a:lstStyle/>
        <a:p>
          <a:r>
            <a:rPr lang="es-ES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Autocontrol</a:t>
          </a:r>
          <a:endParaRPr lang="es-ES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AA3BBC-A9FF-49CF-96C3-83E2B15049A6}" type="parTrans" cxnId="{05CA75DA-8D96-48E2-8BE8-F120BC6DCB73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237187-1343-45F2-8A55-5978161AA12E}" type="sibTrans" cxnId="{05CA75DA-8D96-48E2-8BE8-F120BC6DCB73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A433C9-DA26-4EC9-B9F4-BE85BAA22354}">
      <dgm:prSet phldrT="[Texto]" custT="1"/>
      <dgm:spPr/>
      <dgm:t>
        <a:bodyPr/>
        <a:lstStyle/>
        <a:p>
          <a:r>
            <a:rPr lang="es-ES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Auditorías</a:t>
          </a:r>
          <a:endParaRPr lang="es-ES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5A0D01-074F-4D0E-8395-BD33ECA63E21}" type="parTrans" cxnId="{41C4CD3D-50F2-4A12-8245-C59EC29DA354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1842F8-F69F-498A-8207-2275D95ADF13}" type="sibTrans" cxnId="{41C4CD3D-50F2-4A12-8245-C59EC29DA354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2A0D71-054B-4805-A0D1-B474F63335FB}">
      <dgm:prSet phldrT="[Texto]" custT="1"/>
      <dgm:spPr/>
      <dgm:t>
        <a:bodyPr/>
        <a:lstStyle/>
        <a:p>
          <a:r>
            <a:rPr lang="es-ES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Objetivos de la medición</a:t>
          </a:r>
          <a:endParaRPr lang="es-ES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51C631-6644-44C7-8E18-93F28AD06DB7}" type="parTrans" cxnId="{39C5CFCB-90D5-47E6-BF3B-59915C86FED9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2DF298-76C9-4EA4-A8E2-259ADE4FADF9}" type="sibTrans" cxnId="{39C5CFCB-90D5-47E6-BF3B-59915C86FED9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90B95D-3C24-460C-BD73-532C909F2570}">
      <dgm:prSet phldrT="[Texto]" custT="1"/>
      <dgm:spPr/>
      <dgm:t>
        <a:bodyPr/>
        <a:lstStyle/>
        <a:p>
          <a:r>
            <a:rPr lang="es-ES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Medidas de eficiencia</a:t>
          </a:r>
          <a:endParaRPr lang="es-ES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8AACB2-9A2F-4AD7-814A-623309E32020}" type="parTrans" cxnId="{06C372D3-4FED-45B0-A699-3AA20EE5A587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0A4890-9F9D-4BDA-986E-0D23FC0DA122}" type="sibTrans" cxnId="{06C372D3-4FED-45B0-A699-3AA20EE5A587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0D0FC6-2412-4E4F-8F10-8BBC96592529}">
      <dgm:prSet phldrT="[Texto]" custT="1"/>
      <dgm:spPr/>
      <dgm:t>
        <a:bodyPr/>
        <a:lstStyle/>
        <a:p>
          <a:r>
            <a:rPr lang="es-ES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Medidas de adaptabilidad</a:t>
          </a:r>
          <a:endParaRPr lang="es-ES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EEB249-68B2-432E-B7A2-0590F58038EA}" type="parTrans" cxnId="{22873775-F261-498F-A156-AF93EC328624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AD60D7-581B-4A8F-B22A-6050C0BCF35E}" type="sibTrans" cxnId="{22873775-F261-498F-A156-AF93EC328624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72BA33-4977-4D76-ABBC-753240343966}">
      <dgm:prSet phldrT="[Texto]" custT="1"/>
      <dgm:spPr/>
      <dgm:t>
        <a:bodyPr/>
        <a:lstStyle/>
        <a:p>
          <a:r>
            <a:rPr lang="es-ES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Datos negativos</a:t>
          </a:r>
          <a:endParaRPr lang="es-ES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7CD25B-91C1-490F-9B96-13FE6BB554AA}" type="parTrans" cxnId="{F0B3D673-C444-4EAE-9057-65F0EA5211EB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7C1A9C-EA7E-4A48-81CA-C5FA9FAAFB19}" type="sibTrans" cxnId="{F0B3D673-C444-4EAE-9057-65F0EA5211EB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C27496-50D0-4267-ABCA-096ABCCEC3D9}">
      <dgm:prSet phldrT="[Texto]" custT="1"/>
      <dgm:spPr/>
      <dgm:t>
        <a:bodyPr/>
        <a:lstStyle/>
        <a:p>
          <a:r>
            <a:rPr lang="es-ES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Retroalimentación</a:t>
          </a:r>
          <a:endParaRPr lang="es-ES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BCAE57-B310-4830-8045-7C8B93124373}" type="parTrans" cxnId="{12C0B1E0-59D1-4ED0-AB77-972DF8944C41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11EB8E-7C6F-4FE6-9974-07C8149D2F91}" type="sibTrans" cxnId="{12C0B1E0-59D1-4ED0-AB77-972DF8944C41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AC4273-C19D-4013-AB3C-4983DFB869A2}">
      <dgm:prSet phldrT="[Texto]" custT="1"/>
      <dgm:spPr/>
      <dgm:t>
        <a:bodyPr/>
        <a:lstStyle/>
        <a:p>
          <a:r>
            <a:rPr lang="es-ES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Datos positivos</a:t>
          </a:r>
          <a:endParaRPr lang="es-ES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68313E-D72F-40C3-922B-C8CBD96BEC29}" type="parTrans" cxnId="{78E53CAB-A919-44FA-82F4-1484E651934D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FB4EEE-08DE-4704-8833-51C9CE36A979}" type="sibTrans" cxnId="{78E53CAB-A919-44FA-82F4-1484E651934D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743E3E-364E-40CF-80A3-7E152A77A12E}" type="pres">
      <dgm:prSet presAssocID="{EEEDE0E4-8FF7-4255-AEE1-FC400F269BF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A777160-9289-4C5D-9CD0-17431F0AABE0}" type="pres">
      <dgm:prSet presAssocID="{D0400F1C-D5FE-4C0A-B312-B94699153E32}" presName="root" presStyleCnt="0"/>
      <dgm:spPr/>
    </dgm:pt>
    <dgm:pt modelId="{B1ABBC52-513B-4006-96A9-4C3B8DD09C0A}" type="pres">
      <dgm:prSet presAssocID="{D0400F1C-D5FE-4C0A-B312-B94699153E32}" presName="rootComposite" presStyleCnt="0"/>
      <dgm:spPr/>
    </dgm:pt>
    <dgm:pt modelId="{79EADED2-FA1C-4FDE-9BE4-9DDFE4B067A9}" type="pres">
      <dgm:prSet presAssocID="{D0400F1C-D5FE-4C0A-B312-B94699153E32}" presName="rootText" presStyleLbl="node1" presStyleIdx="0" presStyleCnt="3"/>
      <dgm:spPr/>
      <dgm:t>
        <a:bodyPr/>
        <a:lstStyle/>
        <a:p>
          <a:endParaRPr lang="es-ES"/>
        </a:p>
      </dgm:t>
    </dgm:pt>
    <dgm:pt modelId="{747A62F6-4617-4815-A516-DBC2D041B82B}" type="pres">
      <dgm:prSet presAssocID="{D0400F1C-D5FE-4C0A-B312-B94699153E32}" presName="rootConnector" presStyleLbl="node1" presStyleIdx="0" presStyleCnt="3"/>
      <dgm:spPr/>
      <dgm:t>
        <a:bodyPr/>
        <a:lstStyle/>
        <a:p>
          <a:endParaRPr lang="es-ES"/>
        </a:p>
      </dgm:t>
    </dgm:pt>
    <dgm:pt modelId="{6C8554CF-6D37-483B-9B72-C6C40B2BBDDF}" type="pres">
      <dgm:prSet presAssocID="{D0400F1C-D5FE-4C0A-B312-B94699153E32}" presName="childShape" presStyleCnt="0"/>
      <dgm:spPr/>
    </dgm:pt>
    <dgm:pt modelId="{788F50D0-889A-4A42-8E1D-DDE3367A5AAF}" type="pres">
      <dgm:prSet presAssocID="{BCAA3BBC-A9FF-49CF-96C3-83E2B15049A6}" presName="Name13" presStyleLbl="parChTrans1D2" presStyleIdx="0" presStyleCnt="6"/>
      <dgm:spPr/>
      <dgm:t>
        <a:bodyPr/>
        <a:lstStyle/>
        <a:p>
          <a:endParaRPr lang="es-ES"/>
        </a:p>
      </dgm:t>
    </dgm:pt>
    <dgm:pt modelId="{2DEE4C30-434B-4B02-8D3A-8D74004472B5}" type="pres">
      <dgm:prSet presAssocID="{FA6EC9A8-EFD3-4AE5-AE23-BA2C7B081300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046F2A-EB45-4237-89BB-7D79F3E5BD92}" type="pres">
      <dgm:prSet presAssocID="{A75A0D01-074F-4D0E-8395-BD33ECA63E21}" presName="Name13" presStyleLbl="parChTrans1D2" presStyleIdx="1" presStyleCnt="6"/>
      <dgm:spPr/>
      <dgm:t>
        <a:bodyPr/>
        <a:lstStyle/>
        <a:p>
          <a:endParaRPr lang="es-ES"/>
        </a:p>
      </dgm:t>
    </dgm:pt>
    <dgm:pt modelId="{1B15EE8D-FC81-495E-9A86-9667D1B64326}" type="pres">
      <dgm:prSet presAssocID="{2FA433C9-DA26-4EC9-B9F4-BE85BAA22354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8C4D88-36B9-4F9C-82FC-092C8962A19C}" type="pres">
      <dgm:prSet presAssocID="{9B2A0D71-054B-4805-A0D1-B474F63335FB}" presName="root" presStyleCnt="0"/>
      <dgm:spPr/>
    </dgm:pt>
    <dgm:pt modelId="{2DBE58D6-4657-4B73-932F-AFB22F7CC087}" type="pres">
      <dgm:prSet presAssocID="{9B2A0D71-054B-4805-A0D1-B474F63335FB}" presName="rootComposite" presStyleCnt="0"/>
      <dgm:spPr/>
    </dgm:pt>
    <dgm:pt modelId="{3EC1D564-4650-4C10-9175-B52AB02D6D53}" type="pres">
      <dgm:prSet presAssocID="{9B2A0D71-054B-4805-A0D1-B474F63335FB}" presName="rootText" presStyleLbl="node1" presStyleIdx="1" presStyleCnt="3"/>
      <dgm:spPr/>
      <dgm:t>
        <a:bodyPr/>
        <a:lstStyle/>
        <a:p>
          <a:endParaRPr lang="es-ES"/>
        </a:p>
      </dgm:t>
    </dgm:pt>
    <dgm:pt modelId="{E3E3E031-8020-433A-ACAB-7E3992730D60}" type="pres">
      <dgm:prSet presAssocID="{9B2A0D71-054B-4805-A0D1-B474F63335FB}" presName="rootConnector" presStyleLbl="node1" presStyleIdx="1" presStyleCnt="3"/>
      <dgm:spPr/>
      <dgm:t>
        <a:bodyPr/>
        <a:lstStyle/>
        <a:p>
          <a:endParaRPr lang="es-ES"/>
        </a:p>
      </dgm:t>
    </dgm:pt>
    <dgm:pt modelId="{9DFFFBF6-D0FA-4AA5-AC6A-D44BC2685B20}" type="pres">
      <dgm:prSet presAssocID="{9B2A0D71-054B-4805-A0D1-B474F63335FB}" presName="childShape" presStyleCnt="0"/>
      <dgm:spPr/>
    </dgm:pt>
    <dgm:pt modelId="{BB84636B-F83B-4A06-911C-187350725E4F}" type="pres">
      <dgm:prSet presAssocID="{BB8AACB2-9A2F-4AD7-814A-623309E32020}" presName="Name13" presStyleLbl="parChTrans1D2" presStyleIdx="2" presStyleCnt="6"/>
      <dgm:spPr/>
      <dgm:t>
        <a:bodyPr/>
        <a:lstStyle/>
        <a:p>
          <a:endParaRPr lang="es-ES"/>
        </a:p>
      </dgm:t>
    </dgm:pt>
    <dgm:pt modelId="{43076B52-A549-41EB-B3B5-BE621144FE4B}" type="pres">
      <dgm:prSet presAssocID="{0490B95D-3C24-460C-BD73-532C909F2570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187613-5925-47F5-9585-FB81AA2A19E3}" type="pres">
      <dgm:prSet presAssocID="{0AEEB249-68B2-432E-B7A2-0590F58038EA}" presName="Name13" presStyleLbl="parChTrans1D2" presStyleIdx="3" presStyleCnt="6"/>
      <dgm:spPr/>
      <dgm:t>
        <a:bodyPr/>
        <a:lstStyle/>
        <a:p>
          <a:endParaRPr lang="es-ES"/>
        </a:p>
      </dgm:t>
    </dgm:pt>
    <dgm:pt modelId="{9412FEE1-B76F-42E1-B022-71ED978FA466}" type="pres">
      <dgm:prSet presAssocID="{500D0FC6-2412-4E4F-8F10-8BBC96592529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09C1FD-E2C6-4AD9-AE1E-77B026C4E2AA}" type="pres">
      <dgm:prSet presAssocID="{4FC27496-50D0-4267-ABCA-096ABCCEC3D9}" presName="root" presStyleCnt="0"/>
      <dgm:spPr/>
    </dgm:pt>
    <dgm:pt modelId="{E42635B3-A292-4C1A-A8E3-8FBFEEE5E7E3}" type="pres">
      <dgm:prSet presAssocID="{4FC27496-50D0-4267-ABCA-096ABCCEC3D9}" presName="rootComposite" presStyleCnt="0"/>
      <dgm:spPr/>
    </dgm:pt>
    <dgm:pt modelId="{0A57CEF3-7AFF-4784-8243-6B0EFC75CF1B}" type="pres">
      <dgm:prSet presAssocID="{4FC27496-50D0-4267-ABCA-096ABCCEC3D9}" presName="rootText" presStyleLbl="node1" presStyleIdx="2" presStyleCnt="3"/>
      <dgm:spPr/>
      <dgm:t>
        <a:bodyPr/>
        <a:lstStyle/>
        <a:p>
          <a:endParaRPr lang="es-ES"/>
        </a:p>
      </dgm:t>
    </dgm:pt>
    <dgm:pt modelId="{757635B7-F743-4857-9D04-392DA7A0F6FC}" type="pres">
      <dgm:prSet presAssocID="{4FC27496-50D0-4267-ABCA-096ABCCEC3D9}" presName="rootConnector" presStyleLbl="node1" presStyleIdx="2" presStyleCnt="3"/>
      <dgm:spPr/>
      <dgm:t>
        <a:bodyPr/>
        <a:lstStyle/>
        <a:p>
          <a:endParaRPr lang="es-ES"/>
        </a:p>
      </dgm:t>
    </dgm:pt>
    <dgm:pt modelId="{18C3FCE8-AAF0-43BD-BA1D-8A6DE4CCCC89}" type="pres">
      <dgm:prSet presAssocID="{4FC27496-50D0-4267-ABCA-096ABCCEC3D9}" presName="childShape" presStyleCnt="0"/>
      <dgm:spPr/>
    </dgm:pt>
    <dgm:pt modelId="{1087447C-A670-4070-8FD3-EE207F62BEF5}" type="pres">
      <dgm:prSet presAssocID="{B368313E-D72F-40C3-922B-C8CBD96BEC29}" presName="Name13" presStyleLbl="parChTrans1D2" presStyleIdx="4" presStyleCnt="6"/>
      <dgm:spPr/>
      <dgm:t>
        <a:bodyPr/>
        <a:lstStyle/>
        <a:p>
          <a:endParaRPr lang="es-ES"/>
        </a:p>
      </dgm:t>
    </dgm:pt>
    <dgm:pt modelId="{9850CB46-2131-4ED3-B199-5E158B60FC1C}" type="pres">
      <dgm:prSet presAssocID="{A5AC4273-C19D-4013-AB3C-4983DFB869A2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16FDAE-40AE-4A85-AFB0-0DA038966839}" type="pres">
      <dgm:prSet presAssocID="{AD7CD25B-91C1-490F-9B96-13FE6BB554AA}" presName="Name13" presStyleLbl="parChTrans1D2" presStyleIdx="5" presStyleCnt="6"/>
      <dgm:spPr/>
      <dgm:t>
        <a:bodyPr/>
        <a:lstStyle/>
        <a:p>
          <a:endParaRPr lang="es-ES"/>
        </a:p>
      </dgm:t>
    </dgm:pt>
    <dgm:pt modelId="{1D5541EA-C0DC-4437-9253-058F1F4F2190}" type="pres">
      <dgm:prSet presAssocID="{8B72BA33-4977-4D76-ABBC-753240343966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9C5CFCB-90D5-47E6-BF3B-59915C86FED9}" srcId="{EEEDE0E4-8FF7-4255-AEE1-FC400F269BF3}" destId="{9B2A0D71-054B-4805-A0D1-B474F63335FB}" srcOrd="1" destOrd="0" parTransId="{1351C631-6644-44C7-8E18-93F28AD06DB7}" sibTransId="{EC2DF298-76C9-4EA4-A8E2-259ADE4FADF9}"/>
    <dgm:cxn modelId="{B6FF896A-1273-4509-B5CC-5D522E1DDFAD}" type="presOf" srcId="{500D0FC6-2412-4E4F-8F10-8BBC96592529}" destId="{9412FEE1-B76F-42E1-B022-71ED978FA466}" srcOrd="0" destOrd="0" presId="urn:microsoft.com/office/officeart/2005/8/layout/hierarchy3"/>
    <dgm:cxn modelId="{22873775-F261-498F-A156-AF93EC328624}" srcId="{9B2A0D71-054B-4805-A0D1-B474F63335FB}" destId="{500D0FC6-2412-4E4F-8F10-8BBC96592529}" srcOrd="1" destOrd="0" parTransId="{0AEEB249-68B2-432E-B7A2-0590F58038EA}" sibTransId="{9BAD60D7-581B-4A8F-B22A-6050C0BCF35E}"/>
    <dgm:cxn modelId="{12C0B1E0-59D1-4ED0-AB77-972DF8944C41}" srcId="{EEEDE0E4-8FF7-4255-AEE1-FC400F269BF3}" destId="{4FC27496-50D0-4267-ABCA-096ABCCEC3D9}" srcOrd="2" destOrd="0" parTransId="{F8BCAE57-B310-4830-8045-7C8B93124373}" sibTransId="{F711EB8E-7C6F-4FE6-9974-07C8149D2F91}"/>
    <dgm:cxn modelId="{B6FCA91C-6863-4128-B69A-88AFCEDF3E69}" type="presOf" srcId="{4FC27496-50D0-4267-ABCA-096ABCCEC3D9}" destId="{0A57CEF3-7AFF-4784-8243-6B0EFC75CF1B}" srcOrd="0" destOrd="0" presId="urn:microsoft.com/office/officeart/2005/8/layout/hierarchy3"/>
    <dgm:cxn modelId="{F68A799D-8E35-4C49-8883-FB14F5DC1A59}" srcId="{EEEDE0E4-8FF7-4255-AEE1-FC400F269BF3}" destId="{D0400F1C-D5FE-4C0A-B312-B94699153E32}" srcOrd="0" destOrd="0" parTransId="{0F17D754-487E-4AA9-966B-17B5E0212C4E}" sibTransId="{DAC98058-C760-4F5D-ACFB-150198EE5EC7}"/>
    <dgm:cxn modelId="{029CEA05-D117-4226-9A00-8B82F0C94CC2}" type="presOf" srcId="{FA6EC9A8-EFD3-4AE5-AE23-BA2C7B081300}" destId="{2DEE4C30-434B-4B02-8D3A-8D74004472B5}" srcOrd="0" destOrd="0" presId="urn:microsoft.com/office/officeart/2005/8/layout/hierarchy3"/>
    <dgm:cxn modelId="{C0331D6C-BA74-48E7-BDF0-627D6E8E5DC2}" type="presOf" srcId="{B368313E-D72F-40C3-922B-C8CBD96BEC29}" destId="{1087447C-A670-4070-8FD3-EE207F62BEF5}" srcOrd="0" destOrd="0" presId="urn:microsoft.com/office/officeart/2005/8/layout/hierarchy3"/>
    <dgm:cxn modelId="{AC52149C-92BF-498A-9710-397AF6820F62}" type="presOf" srcId="{BCAA3BBC-A9FF-49CF-96C3-83E2B15049A6}" destId="{788F50D0-889A-4A42-8E1D-DDE3367A5AAF}" srcOrd="0" destOrd="0" presId="urn:microsoft.com/office/officeart/2005/8/layout/hierarchy3"/>
    <dgm:cxn modelId="{EAC38B1A-9898-4A3F-8C6C-1C837730FD35}" type="presOf" srcId="{0490B95D-3C24-460C-BD73-532C909F2570}" destId="{43076B52-A549-41EB-B3B5-BE621144FE4B}" srcOrd="0" destOrd="0" presId="urn:microsoft.com/office/officeart/2005/8/layout/hierarchy3"/>
    <dgm:cxn modelId="{F0B3D673-C444-4EAE-9057-65F0EA5211EB}" srcId="{4FC27496-50D0-4267-ABCA-096ABCCEC3D9}" destId="{8B72BA33-4977-4D76-ABBC-753240343966}" srcOrd="1" destOrd="0" parTransId="{AD7CD25B-91C1-490F-9B96-13FE6BB554AA}" sibTransId="{5C7C1A9C-EA7E-4A48-81CA-C5FA9FAAFB19}"/>
    <dgm:cxn modelId="{4B1370BB-F25C-4D2A-98A7-A83048416665}" type="presOf" srcId="{A5AC4273-C19D-4013-AB3C-4983DFB869A2}" destId="{9850CB46-2131-4ED3-B199-5E158B60FC1C}" srcOrd="0" destOrd="0" presId="urn:microsoft.com/office/officeart/2005/8/layout/hierarchy3"/>
    <dgm:cxn modelId="{9AEA3317-F4A6-4A6D-80B1-24D53C949C6D}" type="presOf" srcId="{D0400F1C-D5FE-4C0A-B312-B94699153E32}" destId="{747A62F6-4617-4815-A516-DBC2D041B82B}" srcOrd="1" destOrd="0" presId="urn:microsoft.com/office/officeart/2005/8/layout/hierarchy3"/>
    <dgm:cxn modelId="{14332639-73FB-40EE-AEDF-7ABDF205BAD4}" type="presOf" srcId="{8B72BA33-4977-4D76-ABBC-753240343966}" destId="{1D5541EA-C0DC-4437-9253-058F1F4F2190}" srcOrd="0" destOrd="0" presId="urn:microsoft.com/office/officeart/2005/8/layout/hierarchy3"/>
    <dgm:cxn modelId="{31AD49E2-9C98-4C35-9E66-3C9DC247D2F7}" type="presOf" srcId="{0AEEB249-68B2-432E-B7A2-0590F58038EA}" destId="{6F187613-5925-47F5-9585-FB81AA2A19E3}" srcOrd="0" destOrd="0" presId="urn:microsoft.com/office/officeart/2005/8/layout/hierarchy3"/>
    <dgm:cxn modelId="{A645F3E7-22F5-4BF5-9E52-948C847AA0CE}" type="presOf" srcId="{2FA433C9-DA26-4EC9-B9F4-BE85BAA22354}" destId="{1B15EE8D-FC81-495E-9A86-9667D1B64326}" srcOrd="0" destOrd="0" presId="urn:microsoft.com/office/officeart/2005/8/layout/hierarchy3"/>
    <dgm:cxn modelId="{00D1B724-1637-4385-BFBF-77680B44FFDA}" type="presOf" srcId="{9B2A0D71-054B-4805-A0D1-B474F63335FB}" destId="{3EC1D564-4650-4C10-9175-B52AB02D6D53}" srcOrd="0" destOrd="0" presId="urn:microsoft.com/office/officeart/2005/8/layout/hierarchy3"/>
    <dgm:cxn modelId="{4A2C25AB-D1B0-43F9-A441-905DD9445C0C}" type="presOf" srcId="{EEEDE0E4-8FF7-4255-AEE1-FC400F269BF3}" destId="{49743E3E-364E-40CF-80A3-7E152A77A12E}" srcOrd="0" destOrd="0" presId="urn:microsoft.com/office/officeart/2005/8/layout/hierarchy3"/>
    <dgm:cxn modelId="{1F8EDF3A-21EE-467E-B790-967A65E5E605}" type="presOf" srcId="{A75A0D01-074F-4D0E-8395-BD33ECA63E21}" destId="{2B046F2A-EB45-4237-89BB-7D79F3E5BD92}" srcOrd="0" destOrd="0" presId="urn:microsoft.com/office/officeart/2005/8/layout/hierarchy3"/>
    <dgm:cxn modelId="{EA4F6C2D-DD32-473E-801B-D2BB10CDB2D2}" type="presOf" srcId="{AD7CD25B-91C1-490F-9B96-13FE6BB554AA}" destId="{B616FDAE-40AE-4A85-AFB0-0DA038966839}" srcOrd="0" destOrd="0" presId="urn:microsoft.com/office/officeart/2005/8/layout/hierarchy3"/>
    <dgm:cxn modelId="{06C372D3-4FED-45B0-A699-3AA20EE5A587}" srcId="{9B2A0D71-054B-4805-A0D1-B474F63335FB}" destId="{0490B95D-3C24-460C-BD73-532C909F2570}" srcOrd="0" destOrd="0" parTransId="{BB8AACB2-9A2F-4AD7-814A-623309E32020}" sibTransId="{220A4890-9F9D-4BDA-986E-0D23FC0DA122}"/>
    <dgm:cxn modelId="{05CA75DA-8D96-48E2-8BE8-F120BC6DCB73}" srcId="{D0400F1C-D5FE-4C0A-B312-B94699153E32}" destId="{FA6EC9A8-EFD3-4AE5-AE23-BA2C7B081300}" srcOrd="0" destOrd="0" parTransId="{BCAA3BBC-A9FF-49CF-96C3-83E2B15049A6}" sibTransId="{B5237187-1343-45F2-8A55-5978161AA12E}"/>
    <dgm:cxn modelId="{60C755E7-9049-4B9D-88A2-209697B63FEA}" type="presOf" srcId="{D0400F1C-D5FE-4C0A-B312-B94699153E32}" destId="{79EADED2-FA1C-4FDE-9BE4-9DDFE4B067A9}" srcOrd="0" destOrd="0" presId="urn:microsoft.com/office/officeart/2005/8/layout/hierarchy3"/>
    <dgm:cxn modelId="{7224B1F8-6954-48ED-9ABB-E0EE65AD1912}" type="presOf" srcId="{9B2A0D71-054B-4805-A0D1-B474F63335FB}" destId="{E3E3E031-8020-433A-ACAB-7E3992730D60}" srcOrd="1" destOrd="0" presId="urn:microsoft.com/office/officeart/2005/8/layout/hierarchy3"/>
    <dgm:cxn modelId="{41C4CD3D-50F2-4A12-8245-C59EC29DA354}" srcId="{D0400F1C-D5FE-4C0A-B312-B94699153E32}" destId="{2FA433C9-DA26-4EC9-B9F4-BE85BAA22354}" srcOrd="1" destOrd="0" parTransId="{A75A0D01-074F-4D0E-8395-BD33ECA63E21}" sibTransId="{681842F8-F69F-498A-8207-2275D95ADF13}"/>
    <dgm:cxn modelId="{B08062CD-FEB9-4971-B59D-298377C1B87E}" type="presOf" srcId="{4FC27496-50D0-4267-ABCA-096ABCCEC3D9}" destId="{757635B7-F743-4857-9D04-392DA7A0F6FC}" srcOrd="1" destOrd="0" presId="urn:microsoft.com/office/officeart/2005/8/layout/hierarchy3"/>
    <dgm:cxn modelId="{33B6BF3D-2473-4ECC-AEAE-14D11246FB9E}" type="presOf" srcId="{BB8AACB2-9A2F-4AD7-814A-623309E32020}" destId="{BB84636B-F83B-4A06-911C-187350725E4F}" srcOrd="0" destOrd="0" presId="urn:microsoft.com/office/officeart/2005/8/layout/hierarchy3"/>
    <dgm:cxn modelId="{78E53CAB-A919-44FA-82F4-1484E651934D}" srcId="{4FC27496-50D0-4267-ABCA-096ABCCEC3D9}" destId="{A5AC4273-C19D-4013-AB3C-4983DFB869A2}" srcOrd="0" destOrd="0" parTransId="{B368313E-D72F-40C3-922B-C8CBD96BEC29}" sibTransId="{A6FB4EEE-08DE-4704-8833-51C9CE36A979}"/>
    <dgm:cxn modelId="{66BB7BE8-8604-4DCB-A51A-2758EC0FEB4B}" type="presParOf" srcId="{49743E3E-364E-40CF-80A3-7E152A77A12E}" destId="{2A777160-9289-4C5D-9CD0-17431F0AABE0}" srcOrd="0" destOrd="0" presId="urn:microsoft.com/office/officeart/2005/8/layout/hierarchy3"/>
    <dgm:cxn modelId="{D1A3BDDE-E6EA-4ECF-85D8-2AACF3115262}" type="presParOf" srcId="{2A777160-9289-4C5D-9CD0-17431F0AABE0}" destId="{B1ABBC52-513B-4006-96A9-4C3B8DD09C0A}" srcOrd="0" destOrd="0" presId="urn:microsoft.com/office/officeart/2005/8/layout/hierarchy3"/>
    <dgm:cxn modelId="{2C4BF274-168E-4A60-AF6B-5AB2F1123333}" type="presParOf" srcId="{B1ABBC52-513B-4006-96A9-4C3B8DD09C0A}" destId="{79EADED2-FA1C-4FDE-9BE4-9DDFE4B067A9}" srcOrd="0" destOrd="0" presId="urn:microsoft.com/office/officeart/2005/8/layout/hierarchy3"/>
    <dgm:cxn modelId="{EE66BF42-C1B8-415A-9FCA-000F4506CA6C}" type="presParOf" srcId="{B1ABBC52-513B-4006-96A9-4C3B8DD09C0A}" destId="{747A62F6-4617-4815-A516-DBC2D041B82B}" srcOrd="1" destOrd="0" presId="urn:microsoft.com/office/officeart/2005/8/layout/hierarchy3"/>
    <dgm:cxn modelId="{EDBC8BE5-1654-4589-ABC8-CC2DF82D410F}" type="presParOf" srcId="{2A777160-9289-4C5D-9CD0-17431F0AABE0}" destId="{6C8554CF-6D37-483B-9B72-C6C40B2BBDDF}" srcOrd="1" destOrd="0" presId="urn:microsoft.com/office/officeart/2005/8/layout/hierarchy3"/>
    <dgm:cxn modelId="{D9117494-3790-4408-A76C-D827EC2C2E9D}" type="presParOf" srcId="{6C8554CF-6D37-483B-9B72-C6C40B2BBDDF}" destId="{788F50D0-889A-4A42-8E1D-DDE3367A5AAF}" srcOrd="0" destOrd="0" presId="urn:microsoft.com/office/officeart/2005/8/layout/hierarchy3"/>
    <dgm:cxn modelId="{F353A343-C53B-4287-8D49-54A142F2F534}" type="presParOf" srcId="{6C8554CF-6D37-483B-9B72-C6C40B2BBDDF}" destId="{2DEE4C30-434B-4B02-8D3A-8D74004472B5}" srcOrd="1" destOrd="0" presId="urn:microsoft.com/office/officeart/2005/8/layout/hierarchy3"/>
    <dgm:cxn modelId="{3870927A-D73F-4F9D-B5FB-B2CB57F25021}" type="presParOf" srcId="{6C8554CF-6D37-483B-9B72-C6C40B2BBDDF}" destId="{2B046F2A-EB45-4237-89BB-7D79F3E5BD92}" srcOrd="2" destOrd="0" presId="urn:microsoft.com/office/officeart/2005/8/layout/hierarchy3"/>
    <dgm:cxn modelId="{798C15FD-CED3-4238-8DFA-BD9E2CDB2FEF}" type="presParOf" srcId="{6C8554CF-6D37-483B-9B72-C6C40B2BBDDF}" destId="{1B15EE8D-FC81-495E-9A86-9667D1B64326}" srcOrd="3" destOrd="0" presId="urn:microsoft.com/office/officeart/2005/8/layout/hierarchy3"/>
    <dgm:cxn modelId="{E1D97DE6-5B88-4B66-9492-DC70A753D2AA}" type="presParOf" srcId="{49743E3E-364E-40CF-80A3-7E152A77A12E}" destId="{CE8C4D88-36B9-4F9C-82FC-092C8962A19C}" srcOrd="1" destOrd="0" presId="urn:microsoft.com/office/officeart/2005/8/layout/hierarchy3"/>
    <dgm:cxn modelId="{DE70BFCE-AD83-41A0-961E-500877B61445}" type="presParOf" srcId="{CE8C4D88-36B9-4F9C-82FC-092C8962A19C}" destId="{2DBE58D6-4657-4B73-932F-AFB22F7CC087}" srcOrd="0" destOrd="0" presId="urn:microsoft.com/office/officeart/2005/8/layout/hierarchy3"/>
    <dgm:cxn modelId="{B5C69E78-A4FF-405E-A3EC-8ABDBEEF4E79}" type="presParOf" srcId="{2DBE58D6-4657-4B73-932F-AFB22F7CC087}" destId="{3EC1D564-4650-4C10-9175-B52AB02D6D53}" srcOrd="0" destOrd="0" presId="urn:microsoft.com/office/officeart/2005/8/layout/hierarchy3"/>
    <dgm:cxn modelId="{F18C5E14-E171-4FF3-A0AD-6C654EBE09E1}" type="presParOf" srcId="{2DBE58D6-4657-4B73-932F-AFB22F7CC087}" destId="{E3E3E031-8020-433A-ACAB-7E3992730D60}" srcOrd="1" destOrd="0" presId="urn:microsoft.com/office/officeart/2005/8/layout/hierarchy3"/>
    <dgm:cxn modelId="{B5019770-8A64-4B7D-A9A3-2ED68FD125B2}" type="presParOf" srcId="{CE8C4D88-36B9-4F9C-82FC-092C8962A19C}" destId="{9DFFFBF6-D0FA-4AA5-AC6A-D44BC2685B20}" srcOrd="1" destOrd="0" presId="urn:microsoft.com/office/officeart/2005/8/layout/hierarchy3"/>
    <dgm:cxn modelId="{D7FAF342-B915-4395-9463-E9708BF43279}" type="presParOf" srcId="{9DFFFBF6-D0FA-4AA5-AC6A-D44BC2685B20}" destId="{BB84636B-F83B-4A06-911C-187350725E4F}" srcOrd="0" destOrd="0" presId="urn:microsoft.com/office/officeart/2005/8/layout/hierarchy3"/>
    <dgm:cxn modelId="{BB87BDB5-E3A1-4762-A894-7ABA00FD48AD}" type="presParOf" srcId="{9DFFFBF6-D0FA-4AA5-AC6A-D44BC2685B20}" destId="{43076B52-A549-41EB-B3B5-BE621144FE4B}" srcOrd="1" destOrd="0" presId="urn:microsoft.com/office/officeart/2005/8/layout/hierarchy3"/>
    <dgm:cxn modelId="{15801229-E45B-42B3-9498-696BC54D7D6E}" type="presParOf" srcId="{9DFFFBF6-D0FA-4AA5-AC6A-D44BC2685B20}" destId="{6F187613-5925-47F5-9585-FB81AA2A19E3}" srcOrd="2" destOrd="0" presId="urn:microsoft.com/office/officeart/2005/8/layout/hierarchy3"/>
    <dgm:cxn modelId="{DB1F6D0A-0D65-460C-9C03-E8B73DAA36C0}" type="presParOf" srcId="{9DFFFBF6-D0FA-4AA5-AC6A-D44BC2685B20}" destId="{9412FEE1-B76F-42E1-B022-71ED978FA466}" srcOrd="3" destOrd="0" presId="urn:microsoft.com/office/officeart/2005/8/layout/hierarchy3"/>
    <dgm:cxn modelId="{921972C0-161D-45BE-9A03-3376019D4E72}" type="presParOf" srcId="{49743E3E-364E-40CF-80A3-7E152A77A12E}" destId="{5E09C1FD-E2C6-4AD9-AE1E-77B026C4E2AA}" srcOrd="2" destOrd="0" presId="urn:microsoft.com/office/officeart/2005/8/layout/hierarchy3"/>
    <dgm:cxn modelId="{978A0E8D-1237-42F2-B90C-CC0F532F4498}" type="presParOf" srcId="{5E09C1FD-E2C6-4AD9-AE1E-77B026C4E2AA}" destId="{E42635B3-A292-4C1A-A8E3-8FBFEEE5E7E3}" srcOrd="0" destOrd="0" presId="urn:microsoft.com/office/officeart/2005/8/layout/hierarchy3"/>
    <dgm:cxn modelId="{8EE58848-FA51-4C07-87C2-9697EB6D946F}" type="presParOf" srcId="{E42635B3-A292-4C1A-A8E3-8FBFEEE5E7E3}" destId="{0A57CEF3-7AFF-4784-8243-6B0EFC75CF1B}" srcOrd="0" destOrd="0" presId="urn:microsoft.com/office/officeart/2005/8/layout/hierarchy3"/>
    <dgm:cxn modelId="{3E70657D-382F-44C4-9754-44BF50B2708F}" type="presParOf" srcId="{E42635B3-A292-4C1A-A8E3-8FBFEEE5E7E3}" destId="{757635B7-F743-4857-9D04-392DA7A0F6FC}" srcOrd="1" destOrd="0" presId="urn:microsoft.com/office/officeart/2005/8/layout/hierarchy3"/>
    <dgm:cxn modelId="{C8CC45D7-4C48-42C8-8A4A-84AA927EA9E6}" type="presParOf" srcId="{5E09C1FD-E2C6-4AD9-AE1E-77B026C4E2AA}" destId="{18C3FCE8-AAF0-43BD-BA1D-8A6DE4CCCC89}" srcOrd="1" destOrd="0" presId="urn:microsoft.com/office/officeart/2005/8/layout/hierarchy3"/>
    <dgm:cxn modelId="{A8BF08ED-7C2C-4593-B58E-ABBF00651762}" type="presParOf" srcId="{18C3FCE8-AAF0-43BD-BA1D-8A6DE4CCCC89}" destId="{1087447C-A670-4070-8FD3-EE207F62BEF5}" srcOrd="0" destOrd="0" presId="urn:microsoft.com/office/officeart/2005/8/layout/hierarchy3"/>
    <dgm:cxn modelId="{4413E2B5-51D2-481F-A92C-80FC44FCC302}" type="presParOf" srcId="{18C3FCE8-AAF0-43BD-BA1D-8A6DE4CCCC89}" destId="{9850CB46-2131-4ED3-B199-5E158B60FC1C}" srcOrd="1" destOrd="0" presId="urn:microsoft.com/office/officeart/2005/8/layout/hierarchy3"/>
    <dgm:cxn modelId="{565BA0F6-E6F7-446A-B4E0-2FD4D906A8D6}" type="presParOf" srcId="{18C3FCE8-AAF0-43BD-BA1D-8A6DE4CCCC89}" destId="{B616FDAE-40AE-4A85-AFB0-0DA038966839}" srcOrd="2" destOrd="0" presId="urn:microsoft.com/office/officeart/2005/8/layout/hierarchy3"/>
    <dgm:cxn modelId="{62CAA24A-4282-46F6-A00A-C0B1A573EA35}" type="presParOf" srcId="{18C3FCE8-AAF0-43BD-BA1D-8A6DE4CCCC89}" destId="{1D5541EA-C0DC-4437-9253-058F1F4F2190}" srcOrd="3" destOrd="0" presId="urn:microsoft.com/office/officeart/2005/8/layout/hierarchy3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0A8F112-76BD-4A33-A479-27FD71667EB6}" type="doc">
      <dgm:prSet loTypeId="urn:microsoft.com/office/officeart/2005/8/layout/arrow2" loCatId="process" qsTypeId="urn:microsoft.com/office/officeart/2005/8/quickstyle/simple1" qsCatId="simple" csTypeId="urn:microsoft.com/office/officeart/2005/8/colors/accent2_5" csCatId="accent2" phldr="1"/>
      <dgm:spPr/>
    </dgm:pt>
    <dgm:pt modelId="{F21D13B1-235A-4EEB-989C-5FBC1E79B059}">
      <dgm:prSet phldrT="[Texto]"/>
      <dgm:spPr/>
      <dgm:t>
        <a:bodyPr/>
        <a:lstStyle/>
        <a:p>
          <a:r>
            <a:rPr lang="es-ES" dirty="0" smtClean="0"/>
            <a:t>NUNCA ESTAR CONFORME</a:t>
          </a:r>
          <a:endParaRPr lang="es-ES" dirty="0"/>
        </a:p>
      </dgm:t>
    </dgm:pt>
    <dgm:pt modelId="{4215D35F-BD07-42C3-80D5-AD667BDCBDEB}" type="parTrans" cxnId="{58B98FF7-6927-430C-8619-7EA1F674815C}">
      <dgm:prSet/>
      <dgm:spPr/>
      <dgm:t>
        <a:bodyPr/>
        <a:lstStyle/>
        <a:p>
          <a:endParaRPr lang="es-ES"/>
        </a:p>
      </dgm:t>
    </dgm:pt>
    <dgm:pt modelId="{49D8FD4D-C42D-4EE5-985C-847980659E12}" type="sibTrans" cxnId="{58B98FF7-6927-430C-8619-7EA1F674815C}">
      <dgm:prSet/>
      <dgm:spPr/>
      <dgm:t>
        <a:bodyPr/>
        <a:lstStyle/>
        <a:p>
          <a:endParaRPr lang="es-ES"/>
        </a:p>
      </dgm:t>
    </dgm:pt>
    <dgm:pt modelId="{12301D8E-EA3E-43F3-BE67-B92A14F82650}">
      <dgm:prSet phldrT="[Texto]"/>
      <dgm:spPr/>
      <dgm:t>
        <a:bodyPr/>
        <a:lstStyle/>
        <a:p>
          <a:r>
            <a:rPr lang="es-ES" dirty="0" smtClean="0"/>
            <a:t>NUEVOS MÉTODOS</a:t>
          </a:r>
          <a:endParaRPr lang="es-ES" dirty="0"/>
        </a:p>
      </dgm:t>
    </dgm:pt>
    <dgm:pt modelId="{5B88E835-E905-4E00-89D0-980E287DD4FE}" type="parTrans" cxnId="{B5D0171F-0ACB-4DA9-AA41-08A1FDADC035}">
      <dgm:prSet/>
      <dgm:spPr/>
      <dgm:t>
        <a:bodyPr/>
        <a:lstStyle/>
        <a:p>
          <a:endParaRPr lang="es-ES"/>
        </a:p>
      </dgm:t>
    </dgm:pt>
    <dgm:pt modelId="{2A3C70CC-FBD7-4243-8DB9-F471AB8E15D2}" type="sibTrans" cxnId="{B5D0171F-0ACB-4DA9-AA41-08A1FDADC035}">
      <dgm:prSet/>
      <dgm:spPr/>
      <dgm:t>
        <a:bodyPr/>
        <a:lstStyle/>
        <a:p>
          <a:endParaRPr lang="es-ES"/>
        </a:p>
      </dgm:t>
    </dgm:pt>
    <dgm:pt modelId="{A6AE6BC9-5F0A-4557-9AEC-3493BD60868E}">
      <dgm:prSet phldrT="[Texto]"/>
      <dgm:spPr/>
      <dgm:t>
        <a:bodyPr/>
        <a:lstStyle/>
        <a:p>
          <a:r>
            <a:rPr lang="es-ES" dirty="0" smtClean="0"/>
            <a:t>ELIMINAR DESPERDICIOS</a:t>
          </a:r>
          <a:endParaRPr lang="es-ES" dirty="0"/>
        </a:p>
      </dgm:t>
    </dgm:pt>
    <dgm:pt modelId="{CE884722-8640-4F2B-B790-AB6D99BFB7F6}" type="parTrans" cxnId="{44CD16DC-48A4-415F-9111-B1F92EE7D4AF}">
      <dgm:prSet/>
      <dgm:spPr/>
      <dgm:t>
        <a:bodyPr/>
        <a:lstStyle/>
        <a:p>
          <a:endParaRPr lang="es-ES"/>
        </a:p>
      </dgm:t>
    </dgm:pt>
    <dgm:pt modelId="{6305D354-6DFB-4482-AA8F-8F897D3B7E4E}" type="sibTrans" cxnId="{44CD16DC-48A4-415F-9111-B1F92EE7D4AF}">
      <dgm:prSet/>
      <dgm:spPr/>
      <dgm:t>
        <a:bodyPr/>
        <a:lstStyle/>
        <a:p>
          <a:endParaRPr lang="es-ES"/>
        </a:p>
      </dgm:t>
    </dgm:pt>
    <dgm:pt modelId="{4441EB90-1242-40DB-853A-C2BDFDAFE253}" type="pres">
      <dgm:prSet presAssocID="{20A8F112-76BD-4A33-A479-27FD71667EB6}" presName="arrowDiagram" presStyleCnt="0">
        <dgm:presLayoutVars>
          <dgm:chMax val="5"/>
          <dgm:dir/>
          <dgm:resizeHandles val="exact"/>
        </dgm:presLayoutVars>
      </dgm:prSet>
      <dgm:spPr/>
    </dgm:pt>
    <dgm:pt modelId="{E0B8C327-15DE-4587-8DE5-D80EFCF6BCCF}" type="pres">
      <dgm:prSet presAssocID="{20A8F112-76BD-4A33-A479-27FD71667EB6}" presName="arrow" presStyleLbl="bgShp" presStyleIdx="0" presStyleCnt="1"/>
      <dgm:spPr/>
    </dgm:pt>
    <dgm:pt modelId="{3C50A764-7CD7-4F55-A9B1-0414C2A9D197}" type="pres">
      <dgm:prSet presAssocID="{20A8F112-76BD-4A33-A479-27FD71667EB6}" presName="arrowDiagram3" presStyleCnt="0"/>
      <dgm:spPr/>
    </dgm:pt>
    <dgm:pt modelId="{5267F7DC-8191-4B7E-9133-51BDB9E7D80A}" type="pres">
      <dgm:prSet presAssocID="{F21D13B1-235A-4EEB-989C-5FBC1E79B059}" presName="bullet3a" presStyleLbl="node1" presStyleIdx="0" presStyleCnt="3"/>
      <dgm:spPr/>
    </dgm:pt>
    <dgm:pt modelId="{2E9083FE-778B-49EA-8642-38E28C54699B}" type="pres">
      <dgm:prSet presAssocID="{F21D13B1-235A-4EEB-989C-5FBC1E79B059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E9FD95-1F83-4479-9337-676F43342319}" type="pres">
      <dgm:prSet presAssocID="{12301D8E-EA3E-43F3-BE67-B92A14F82650}" presName="bullet3b" presStyleLbl="node1" presStyleIdx="1" presStyleCnt="3"/>
      <dgm:spPr/>
    </dgm:pt>
    <dgm:pt modelId="{20870803-9748-4C01-A740-116DF7F86F37}" type="pres">
      <dgm:prSet presAssocID="{12301D8E-EA3E-43F3-BE67-B92A14F82650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30B79C-2D76-4C11-8BAA-508BDC5493BC}" type="pres">
      <dgm:prSet presAssocID="{A6AE6BC9-5F0A-4557-9AEC-3493BD60868E}" presName="bullet3c" presStyleLbl="node1" presStyleIdx="2" presStyleCnt="3"/>
      <dgm:spPr/>
    </dgm:pt>
    <dgm:pt modelId="{E4A2B10A-E8AE-49BA-BC61-770320C0009D}" type="pres">
      <dgm:prSet presAssocID="{A6AE6BC9-5F0A-4557-9AEC-3493BD60868E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8B98FF7-6927-430C-8619-7EA1F674815C}" srcId="{20A8F112-76BD-4A33-A479-27FD71667EB6}" destId="{F21D13B1-235A-4EEB-989C-5FBC1E79B059}" srcOrd="0" destOrd="0" parTransId="{4215D35F-BD07-42C3-80D5-AD667BDCBDEB}" sibTransId="{49D8FD4D-C42D-4EE5-985C-847980659E12}"/>
    <dgm:cxn modelId="{B5D0171F-0ACB-4DA9-AA41-08A1FDADC035}" srcId="{20A8F112-76BD-4A33-A479-27FD71667EB6}" destId="{12301D8E-EA3E-43F3-BE67-B92A14F82650}" srcOrd="1" destOrd="0" parTransId="{5B88E835-E905-4E00-89D0-980E287DD4FE}" sibTransId="{2A3C70CC-FBD7-4243-8DB9-F471AB8E15D2}"/>
    <dgm:cxn modelId="{6CF99E0C-836D-45CF-BEE6-9E75E7632138}" type="presOf" srcId="{A6AE6BC9-5F0A-4557-9AEC-3493BD60868E}" destId="{E4A2B10A-E8AE-49BA-BC61-770320C0009D}" srcOrd="0" destOrd="0" presId="urn:microsoft.com/office/officeart/2005/8/layout/arrow2"/>
    <dgm:cxn modelId="{44CD16DC-48A4-415F-9111-B1F92EE7D4AF}" srcId="{20A8F112-76BD-4A33-A479-27FD71667EB6}" destId="{A6AE6BC9-5F0A-4557-9AEC-3493BD60868E}" srcOrd="2" destOrd="0" parTransId="{CE884722-8640-4F2B-B790-AB6D99BFB7F6}" sibTransId="{6305D354-6DFB-4482-AA8F-8F897D3B7E4E}"/>
    <dgm:cxn modelId="{AA41D04F-9DEE-49DF-A362-7046A2C75BE7}" type="presOf" srcId="{12301D8E-EA3E-43F3-BE67-B92A14F82650}" destId="{20870803-9748-4C01-A740-116DF7F86F37}" srcOrd="0" destOrd="0" presId="urn:microsoft.com/office/officeart/2005/8/layout/arrow2"/>
    <dgm:cxn modelId="{87AE4393-4397-4387-A815-CFCD088E4DE3}" type="presOf" srcId="{F21D13B1-235A-4EEB-989C-5FBC1E79B059}" destId="{2E9083FE-778B-49EA-8642-38E28C54699B}" srcOrd="0" destOrd="0" presId="urn:microsoft.com/office/officeart/2005/8/layout/arrow2"/>
    <dgm:cxn modelId="{12BC9B5B-2379-4C9A-979B-F9F09322C53B}" type="presOf" srcId="{20A8F112-76BD-4A33-A479-27FD71667EB6}" destId="{4441EB90-1242-40DB-853A-C2BDFDAFE253}" srcOrd="0" destOrd="0" presId="urn:microsoft.com/office/officeart/2005/8/layout/arrow2"/>
    <dgm:cxn modelId="{E53201DA-0CFB-48A1-854A-EF64BE0C6968}" type="presParOf" srcId="{4441EB90-1242-40DB-853A-C2BDFDAFE253}" destId="{E0B8C327-15DE-4587-8DE5-D80EFCF6BCCF}" srcOrd="0" destOrd="0" presId="urn:microsoft.com/office/officeart/2005/8/layout/arrow2"/>
    <dgm:cxn modelId="{90FB934B-14C1-4F5D-ADE6-C8098FBB0F5C}" type="presParOf" srcId="{4441EB90-1242-40DB-853A-C2BDFDAFE253}" destId="{3C50A764-7CD7-4F55-A9B1-0414C2A9D197}" srcOrd="1" destOrd="0" presId="urn:microsoft.com/office/officeart/2005/8/layout/arrow2"/>
    <dgm:cxn modelId="{DAD371A4-86ED-47DF-825D-3368559B45F3}" type="presParOf" srcId="{3C50A764-7CD7-4F55-A9B1-0414C2A9D197}" destId="{5267F7DC-8191-4B7E-9133-51BDB9E7D80A}" srcOrd="0" destOrd="0" presId="urn:microsoft.com/office/officeart/2005/8/layout/arrow2"/>
    <dgm:cxn modelId="{AA954F44-EB16-45F1-82D0-76AB88B0B6FE}" type="presParOf" srcId="{3C50A764-7CD7-4F55-A9B1-0414C2A9D197}" destId="{2E9083FE-778B-49EA-8642-38E28C54699B}" srcOrd="1" destOrd="0" presId="urn:microsoft.com/office/officeart/2005/8/layout/arrow2"/>
    <dgm:cxn modelId="{2701482D-5AC9-4F57-B1DB-D0F1701ECA10}" type="presParOf" srcId="{3C50A764-7CD7-4F55-A9B1-0414C2A9D197}" destId="{DFE9FD95-1F83-4479-9337-676F43342319}" srcOrd="2" destOrd="0" presId="urn:microsoft.com/office/officeart/2005/8/layout/arrow2"/>
    <dgm:cxn modelId="{983BE874-E4AD-4599-B670-8A62CF459563}" type="presParOf" srcId="{3C50A764-7CD7-4F55-A9B1-0414C2A9D197}" destId="{20870803-9748-4C01-A740-116DF7F86F37}" srcOrd="3" destOrd="0" presId="urn:microsoft.com/office/officeart/2005/8/layout/arrow2"/>
    <dgm:cxn modelId="{E33EF5B6-ACEA-4C5A-BC7A-4A3149351714}" type="presParOf" srcId="{3C50A764-7CD7-4F55-A9B1-0414C2A9D197}" destId="{F130B79C-2D76-4C11-8BAA-508BDC5493BC}" srcOrd="4" destOrd="0" presId="urn:microsoft.com/office/officeart/2005/8/layout/arrow2"/>
    <dgm:cxn modelId="{6982BF5D-D721-4E5E-A2BC-8F6EDA6FE36D}" type="presParOf" srcId="{3C50A764-7CD7-4F55-A9B1-0414C2A9D197}" destId="{E4A2B10A-E8AE-49BA-BC61-770320C0009D}" srcOrd="5" destOrd="0" presId="urn:microsoft.com/office/officeart/2005/8/layout/arrow2"/>
  </dgm:cxnLst>
  <dgm:bg>
    <a:solidFill>
      <a:schemeClr val="accent5">
        <a:lumMod val="20000"/>
        <a:lumOff val="80000"/>
      </a:schemeClr>
    </a:solidFill>
  </dgm:bg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10F54F0-FFF2-4C68-B208-38452F1C56E1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4834607-7AB2-4F16-BB1F-BD3748CFA16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Gobernantes</a:t>
          </a:r>
          <a:endParaRPr lang="es-E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FBF5EE-64DC-48C5-AE9D-BECE977429F9}" type="parTrans" cxnId="{37AB5301-CF8A-44AF-B8D1-A07194660221}">
      <dgm:prSet/>
      <dgm:spPr/>
      <dgm:t>
        <a:bodyPr/>
        <a:lstStyle/>
        <a:p>
          <a:endParaRPr lang="es-ES"/>
        </a:p>
      </dgm:t>
    </dgm:pt>
    <dgm:pt modelId="{9739EB2E-CFEA-42ED-A55F-0DE01594C464}" type="sibTrans" cxnId="{37AB5301-CF8A-44AF-B8D1-A07194660221}">
      <dgm:prSet/>
      <dgm:spPr/>
      <dgm:t>
        <a:bodyPr/>
        <a:lstStyle/>
        <a:p>
          <a:endParaRPr lang="es-ES"/>
        </a:p>
      </dgm:t>
    </dgm:pt>
    <dgm:pt modelId="{AECD8552-9974-47D9-9222-1E367DF9532E}">
      <dgm:prSet phldrT="[Texto]" custT="1"/>
      <dgm:spPr/>
      <dgm:t>
        <a:bodyPr/>
        <a:lstStyle/>
        <a:p>
          <a:pPr algn="ctr"/>
          <a:r>
            <a:rPr lang="es-ES" sz="1800" dirty="0" smtClean="0">
              <a:latin typeface="Arial Rounded MT Bold" panose="020F0704030504030204" pitchFamily="34" charset="0"/>
            </a:rPr>
            <a:t>3</a:t>
          </a:r>
          <a:endParaRPr lang="es-ES" sz="1800" dirty="0">
            <a:latin typeface="Arial Rounded MT Bold" panose="020F0704030504030204" pitchFamily="34" charset="0"/>
          </a:endParaRPr>
        </a:p>
      </dgm:t>
    </dgm:pt>
    <dgm:pt modelId="{B429AB48-F4C5-4A62-895F-D5C3C77A0AC1}" type="parTrans" cxnId="{A72A847B-E240-4F53-93CB-311D882FA426}">
      <dgm:prSet/>
      <dgm:spPr/>
      <dgm:t>
        <a:bodyPr/>
        <a:lstStyle/>
        <a:p>
          <a:endParaRPr lang="es-ES"/>
        </a:p>
      </dgm:t>
    </dgm:pt>
    <dgm:pt modelId="{669BE698-5454-4713-AC6D-4E7998EC08C7}" type="sibTrans" cxnId="{A72A847B-E240-4F53-93CB-311D882FA426}">
      <dgm:prSet/>
      <dgm:spPr/>
      <dgm:t>
        <a:bodyPr/>
        <a:lstStyle/>
        <a:p>
          <a:endParaRPr lang="es-ES"/>
        </a:p>
      </dgm:t>
    </dgm:pt>
    <dgm:pt modelId="{32095086-8D65-48F8-85C6-810C90C1B80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Productivos</a:t>
          </a:r>
          <a:endParaRPr lang="es-E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5A1F02-C7C9-408B-9074-2E4B2D7907CF}" type="parTrans" cxnId="{D31D0828-F520-4432-A9B1-9331D36A0A57}">
      <dgm:prSet/>
      <dgm:spPr/>
      <dgm:t>
        <a:bodyPr/>
        <a:lstStyle/>
        <a:p>
          <a:endParaRPr lang="es-ES"/>
        </a:p>
      </dgm:t>
    </dgm:pt>
    <dgm:pt modelId="{68989373-2671-414B-942B-CBB65205BB7D}" type="sibTrans" cxnId="{D31D0828-F520-4432-A9B1-9331D36A0A57}">
      <dgm:prSet/>
      <dgm:spPr/>
      <dgm:t>
        <a:bodyPr/>
        <a:lstStyle/>
        <a:p>
          <a:endParaRPr lang="es-ES"/>
        </a:p>
      </dgm:t>
    </dgm:pt>
    <dgm:pt modelId="{DF2320A4-F9C2-46A0-9681-7F3D08920250}">
      <dgm:prSet phldrT="[Texto]" custT="1"/>
      <dgm:spPr/>
      <dgm:t>
        <a:bodyPr/>
        <a:lstStyle/>
        <a:p>
          <a:pPr algn="ctr"/>
          <a:r>
            <a:rPr lang="es-ES" sz="1800" dirty="0" smtClean="0">
              <a:latin typeface="Arial Rounded MT Bold" panose="020F0704030504030204" pitchFamily="34" charset="0"/>
            </a:rPr>
            <a:t>12</a:t>
          </a:r>
          <a:endParaRPr lang="es-ES" sz="1800" dirty="0">
            <a:latin typeface="Arial Rounded MT Bold" panose="020F0704030504030204" pitchFamily="34" charset="0"/>
          </a:endParaRPr>
        </a:p>
      </dgm:t>
    </dgm:pt>
    <dgm:pt modelId="{F021D719-187F-461F-BB8B-DB0585659118}" type="parTrans" cxnId="{8BF7968F-8C4D-4E2C-A848-DE7E62FD3A3D}">
      <dgm:prSet/>
      <dgm:spPr/>
      <dgm:t>
        <a:bodyPr/>
        <a:lstStyle/>
        <a:p>
          <a:endParaRPr lang="es-ES"/>
        </a:p>
      </dgm:t>
    </dgm:pt>
    <dgm:pt modelId="{F71FCBEE-B9B5-4E19-8124-70045877D492}" type="sibTrans" cxnId="{8BF7968F-8C4D-4E2C-A848-DE7E62FD3A3D}">
      <dgm:prSet/>
      <dgm:spPr/>
      <dgm:t>
        <a:bodyPr/>
        <a:lstStyle/>
        <a:p>
          <a:endParaRPr lang="es-ES"/>
        </a:p>
      </dgm:t>
    </dgm:pt>
    <dgm:pt modelId="{F7554B04-F724-43DB-8812-B914590BA00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Habilitantes</a:t>
          </a:r>
          <a:endParaRPr lang="es-E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5322B4-75EC-4452-83E9-F01251F1E410}" type="parTrans" cxnId="{EC68089E-040E-46E2-BBAE-D354CC5A905C}">
      <dgm:prSet/>
      <dgm:spPr/>
      <dgm:t>
        <a:bodyPr/>
        <a:lstStyle/>
        <a:p>
          <a:endParaRPr lang="es-ES"/>
        </a:p>
      </dgm:t>
    </dgm:pt>
    <dgm:pt modelId="{3E1460A0-52FB-4C93-B433-C69A449C449B}" type="sibTrans" cxnId="{EC68089E-040E-46E2-BBAE-D354CC5A905C}">
      <dgm:prSet/>
      <dgm:spPr/>
      <dgm:t>
        <a:bodyPr/>
        <a:lstStyle/>
        <a:p>
          <a:endParaRPr lang="es-ES"/>
        </a:p>
      </dgm:t>
    </dgm:pt>
    <dgm:pt modelId="{1B020F84-45D9-4FB6-8F69-F6569D8AB99A}">
      <dgm:prSet phldrT="[Texto]" custT="1"/>
      <dgm:spPr/>
      <dgm:t>
        <a:bodyPr/>
        <a:lstStyle/>
        <a:p>
          <a:pPr algn="ctr"/>
          <a:r>
            <a:rPr lang="es-ES" sz="1800" dirty="0" smtClean="0">
              <a:latin typeface="Arial Rounded MT Bold" panose="020F0704030504030204" pitchFamily="34" charset="0"/>
            </a:rPr>
            <a:t>25</a:t>
          </a:r>
          <a:endParaRPr lang="es-ES" sz="1800" dirty="0">
            <a:latin typeface="Arial Rounded MT Bold" panose="020F0704030504030204" pitchFamily="34" charset="0"/>
          </a:endParaRPr>
        </a:p>
      </dgm:t>
    </dgm:pt>
    <dgm:pt modelId="{312100CC-F094-4535-826B-70EF2050F6BE}" type="parTrans" cxnId="{C515043D-CAFB-4B3B-860A-FC1273B5CCC0}">
      <dgm:prSet/>
      <dgm:spPr/>
      <dgm:t>
        <a:bodyPr/>
        <a:lstStyle/>
        <a:p>
          <a:endParaRPr lang="es-ES"/>
        </a:p>
      </dgm:t>
    </dgm:pt>
    <dgm:pt modelId="{46207A69-F350-4117-8057-7E8FE5A3B802}" type="sibTrans" cxnId="{C515043D-CAFB-4B3B-860A-FC1273B5CCC0}">
      <dgm:prSet/>
      <dgm:spPr/>
      <dgm:t>
        <a:bodyPr/>
        <a:lstStyle/>
        <a:p>
          <a:endParaRPr lang="es-ES"/>
        </a:p>
      </dgm:t>
    </dgm:pt>
    <dgm:pt modelId="{6248E5C2-2B14-473C-AA44-7D2726B85270}" type="pres">
      <dgm:prSet presAssocID="{710F54F0-FFF2-4C68-B208-38452F1C56E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674B4199-5BD8-4E06-8645-1D7D638E9389}" type="pres">
      <dgm:prSet presAssocID="{84834607-7AB2-4F16-BB1F-BD3748CFA16A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A36058-9F2B-479A-BC50-4DCB4C560B57}" type="pres">
      <dgm:prSet presAssocID="{84834607-7AB2-4F16-BB1F-BD3748CFA16A}" presName="childText1" presStyleLbl="solidAlignAcc1" presStyleIdx="0" presStyleCnt="3" custScaleY="38410" custLinFactNeighborX="-942" custLinFactNeighborY="-244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3BED11-1C92-4E33-922C-611CFD52B12E}" type="pres">
      <dgm:prSet presAssocID="{32095086-8D65-48F8-85C6-810C90C1B808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3C310B-436C-4C1F-ADD9-F770BAA838C5}" type="pres">
      <dgm:prSet presAssocID="{32095086-8D65-48F8-85C6-810C90C1B808}" presName="childText2" presStyleLbl="solidAlignAcc1" presStyleIdx="1" presStyleCnt="3" custScaleY="38410" custLinFactNeighborX="580" custLinFactNeighborY="-245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C252E2-643A-4474-A17B-DF100E7D5E85}" type="pres">
      <dgm:prSet presAssocID="{F7554B04-F724-43DB-8812-B914590BA007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E60C2A-14C7-4145-91CF-B2D65BE81098}" type="pres">
      <dgm:prSet presAssocID="{F7554B04-F724-43DB-8812-B914590BA007}" presName="childText3" presStyleLbl="solidAlignAcc1" presStyleIdx="2" presStyleCnt="3" custScaleY="38410" custLinFactNeighborX="2101" custLinFactNeighborY="-214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E4402BD-C310-4156-92C6-99402CB93CDA}" type="presOf" srcId="{DF2320A4-F9C2-46A0-9681-7F3D08920250}" destId="{A73C310B-436C-4C1F-ADD9-F770BAA838C5}" srcOrd="0" destOrd="0" presId="urn:microsoft.com/office/officeart/2009/3/layout/IncreasingArrowsProcess"/>
    <dgm:cxn modelId="{FE2EF303-CCDE-4B0F-B9C0-F07407DC2776}" type="presOf" srcId="{32095086-8D65-48F8-85C6-810C90C1B808}" destId="{B03BED11-1C92-4E33-922C-611CFD52B12E}" srcOrd="0" destOrd="0" presId="urn:microsoft.com/office/officeart/2009/3/layout/IncreasingArrowsProcess"/>
    <dgm:cxn modelId="{A72A847B-E240-4F53-93CB-311D882FA426}" srcId="{84834607-7AB2-4F16-BB1F-BD3748CFA16A}" destId="{AECD8552-9974-47D9-9222-1E367DF9532E}" srcOrd="0" destOrd="0" parTransId="{B429AB48-F4C5-4A62-895F-D5C3C77A0AC1}" sibTransId="{669BE698-5454-4713-AC6D-4E7998EC08C7}"/>
    <dgm:cxn modelId="{45F97BCA-3CFC-4449-B817-571144E84860}" type="presOf" srcId="{1B020F84-45D9-4FB6-8F69-F6569D8AB99A}" destId="{96E60C2A-14C7-4145-91CF-B2D65BE81098}" srcOrd="0" destOrd="0" presId="urn:microsoft.com/office/officeart/2009/3/layout/IncreasingArrowsProcess"/>
    <dgm:cxn modelId="{37AB5301-CF8A-44AF-B8D1-A07194660221}" srcId="{710F54F0-FFF2-4C68-B208-38452F1C56E1}" destId="{84834607-7AB2-4F16-BB1F-BD3748CFA16A}" srcOrd="0" destOrd="0" parTransId="{15FBF5EE-64DC-48C5-AE9D-BECE977429F9}" sibTransId="{9739EB2E-CFEA-42ED-A55F-0DE01594C464}"/>
    <dgm:cxn modelId="{D5503490-2D11-4E3B-9416-430D9FB6E4C5}" type="presOf" srcId="{710F54F0-FFF2-4C68-B208-38452F1C56E1}" destId="{6248E5C2-2B14-473C-AA44-7D2726B85270}" srcOrd="0" destOrd="0" presId="urn:microsoft.com/office/officeart/2009/3/layout/IncreasingArrowsProcess"/>
    <dgm:cxn modelId="{7EA33472-6239-4DEE-8BDE-C2632C7685CB}" type="presOf" srcId="{84834607-7AB2-4F16-BB1F-BD3748CFA16A}" destId="{674B4199-5BD8-4E06-8645-1D7D638E9389}" srcOrd="0" destOrd="0" presId="urn:microsoft.com/office/officeart/2009/3/layout/IncreasingArrowsProcess"/>
    <dgm:cxn modelId="{6318BE48-767C-48B2-8538-D8B068C0E9EF}" type="presOf" srcId="{F7554B04-F724-43DB-8812-B914590BA007}" destId="{ECC252E2-643A-4474-A17B-DF100E7D5E85}" srcOrd="0" destOrd="0" presId="urn:microsoft.com/office/officeart/2009/3/layout/IncreasingArrowsProcess"/>
    <dgm:cxn modelId="{66F6B3BE-2159-42A9-9A34-97623C238EFF}" type="presOf" srcId="{AECD8552-9974-47D9-9222-1E367DF9532E}" destId="{41A36058-9F2B-479A-BC50-4DCB4C560B57}" srcOrd="0" destOrd="0" presId="urn:microsoft.com/office/officeart/2009/3/layout/IncreasingArrowsProcess"/>
    <dgm:cxn modelId="{8BF7968F-8C4D-4E2C-A848-DE7E62FD3A3D}" srcId="{32095086-8D65-48F8-85C6-810C90C1B808}" destId="{DF2320A4-F9C2-46A0-9681-7F3D08920250}" srcOrd="0" destOrd="0" parTransId="{F021D719-187F-461F-BB8B-DB0585659118}" sibTransId="{F71FCBEE-B9B5-4E19-8124-70045877D492}"/>
    <dgm:cxn modelId="{C515043D-CAFB-4B3B-860A-FC1273B5CCC0}" srcId="{F7554B04-F724-43DB-8812-B914590BA007}" destId="{1B020F84-45D9-4FB6-8F69-F6569D8AB99A}" srcOrd="0" destOrd="0" parTransId="{312100CC-F094-4535-826B-70EF2050F6BE}" sibTransId="{46207A69-F350-4117-8057-7E8FE5A3B802}"/>
    <dgm:cxn modelId="{EC68089E-040E-46E2-BBAE-D354CC5A905C}" srcId="{710F54F0-FFF2-4C68-B208-38452F1C56E1}" destId="{F7554B04-F724-43DB-8812-B914590BA007}" srcOrd="2" destOrd="0" parTransId="{DF5322B4-75EC-4452-83E9-F01251F1E410}" sibTransId="{3E1460A0-52FB-4C93-B433-C69A449C449B}"/>
    <dgm:cxn modelId="{D31D0828-F520-4432-A9B1-9331D36A0A57}" srcId="{710F54F0-FFF2-4C68-B208-38452F1C56E1}" destId="{32095086-8D65-48F8-85C6-810C90C1B808}" srcOrd="1" destOrd="0" parTransId="{9B5A1F02-C7C9-408B-9074-2E4B2D7907CF}" sibTransId="{68989373-2671-414B-942B-CBB65205BB7D}"/>
    <dgm:cxn modelId="{3C22F211-D362-4F08-88F9-89EE0930332C}" type="presParOf" srcId="{6248E5C2-2B14-473C-AA44-7D2726B85270}" destId="{674B4199-5BD8-4E06-8645-1D7D638E9389}" srcOrd="0" destOrd="0" presId="urn:microsoft.com/office/officeart/2009/3/layout/IncreasingArrowsProcess"/>
    <dgm:cxn modelId="{91872647-DAF9-4DDE-9951-F8750B827EC4}" type="presParOf" srcId="{6248E5C2-2B14-473C-AA44-7D2726B85270}" destId="{41A36058-9F2B-479A-BC50-4DCB4C560B57}" srcOrd="1" destOrd="0" presId="urn:microsoft.com/office/officeart/2009/3/layout/IncreasingArrowsProcess"/>
    <dgm:cxn modelId="{EE25C661-7E92-4470-92C9-3F1A7B3118A6}" type="presParOf" srcId="{6248E5C2-2B14-473C-AA44-7D2726B85270}" destId="{B03BED11-1C92-4E33-922C-611CFD52B12E}" srcOrd="2" destOrd="0" presId="urn:microsoft.com/office/officeart/2009/3/layout/IncreasingArrowsProcess"/>
    <dgm:cxn modelId="{916DFC23-C730-406C-8F59-FB572A1D93A7}" type="presParOf" srcId="{6248E5C2-2B14-473C-AA44-7D2726B85270}" destId="{A73C310B-436C-4C1F-ADD9-F770BAA838C5}" srcOrd="3" destOrd="0" presId="urn:microsoft.com/office/officeart/2009/3/layout/IncreasingArrowsProcess"/>
    <dgm:cxn modelId="{529A1074-7A0C-404B-B6E6-C594396F5686}" type="presParOf" srcId="{6248E5C2-2B14-473C-AA44-7D2726B85270}" destId="{ECC252E2-643A-4474-A17B-DF100E7D5E85}" srcOrd="4" destOrd="0" presId="urn:microsoft.com/office/officeart/2009/3/layout/IncreasingArrowsProcess"/>
    <dgm:cxn modelId="{C120789F-DA54-4F29-A98E-BD6681EDADAB}" type="presParOf" srcId="{6248E5C2-2B14-473C-AA44-7D2726B85270}" destId="{96E60C2A-14C7-4145-91CF-B2D65BE81098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CB70245-C197-40CC-B4D0-44276F5DCDEB}" type="doc">
      <dgm:prSet loTypeId="urn:microsoft.com/office/officeart/2005/8/layout/hList7#1" loCatId="relationship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s-ES"/>
        </a:p>
      </dgm:t>
    </dgm:pt>
    <dgm:pt modelId="{FB5168B0-4381-48B0-AD2C-757532EBE0CD}">
      <dgm:prSet phldrT="[Texto]" custT="1"/>
      <dgm:spPr/>
      <dgm:t>
        <a:bodyPr/>
        <a:lstStyle/>
        <a:p>
          <a:pPr algn="l"/>
          <a:r>
            <a:rPr lang="es-ES" sz="13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Supervisar y asegurar en su parte contable y operativa los canales electrónicos</a:t>
          </a:r>
          <a:endParaRPr lang="es-ES" sz="13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7F519C-338C-4DD7-837E-8F38D21C32B5}">
      <dgm:prSet phldrT="[Texto]" custT="1"/>
      <dgm:spPr/>
      <dgm:t>
        <a:bodyPr/>
        <a:lstStyle/>
        <a:p>
          <a:pPr algn="ctr"/>
          <a:r>
            <a:rPr lang="es-ES" sz="13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JEFE OPERATIVO</a:t>
          </a:r>
          <a:endParaRPr lang="es-ES" sz="13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27C4C0-EF8D-4AE2-B0B2-DD63DB236186}" type="sibTrans" cxnId="{D1418B1D-7FCC-4412-B79B-B8B8568BE7B4}">
      <dgm:prSet/>
      <dgm:spPr/>
      <dgm:t>
        <a:bodyPr/>
        <a:lstStyle/>
        <a:p>
          <a:endParaRPr lang="es-ES" sz="1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64CF80-3BB4-4A3C-9747-10562B92BC89}" type="parTrans" cxnId="{D1418B1D-7FCC-4412-B79B-B8B8568BE7B4}">
      <dgm:prSet/>
      <dgm:spPr/>
      <dgm:t>
        <a:bodyPr/>
        <a:lstStyle/>
        <a:p>
          <a:endParaRPr lang="es-ES" sz="1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8A7335-3A30-4352-A722-6F2A554F1ACF}" type="sibTrans" cxnId="{EE71009C-CA80-4A36-A19D-E7B14C5F379F}">
      <dgm:prSet/>
      <dgm:spPr/>
      <dgm:t>
        <a:bodyPr/>
        <a:lstStyle/>
        <a:p>
          <a:endParaRPr lang="es-ES" sz="1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CB5F2F-6EFF-4597-BCC7-27DEB1C4E650}" type="parTrans" cxnId="{EE71009C-CA80-4A36-A19D-E7B14C5F379F}">
      <dgm:prSet/>
      <dgm:spPr/>
      <dgm:t>
        <a:bodyPr/>
        <a:lstStyle/>
        <a:p>
          <a:endParaRPr lang="es-ES" sz="1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B685DC-0694-43E4-861A-E8FECE80448F}">
      <dgm:prSet phldrT="[Texto]" custT="1"/>
      <dgm:spPr/>
      <dgm:t>
        <a:bodyPr/>
        <a:lstStyle/>
        <a:p>
          <a:pPr algn="l"/>
          <a:r>
            <a:rPr lang="es-ES" sz="13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Contactar Proveedores externos</a:t>
          </a:r>
          <a:endParaRPr lang="es-ES" sz="13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62007B-3B57-4528-B73A-63DE8D246F1B}">
      <dgm:prSet phldrT="[Texto]" custT="1"/>
      <dgm:spPr/>
      <dgm:t>
        <a:bodyPr/>
        <a:lstStyle/>
        <a:p>
          <a:pPr algn="l"/>
          <a:r>
            <a:rPr lang="es-ES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Dar Soporte tecnológico</a:t>
          </a:r>
          <a:endParaRPr lang="es-ES" sz="13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9A9CEC1-96DD-4F46-9ACD-904C9A556842}">
      <dgm:prSet phldrT="[Texto]" custT="1"/>
      <dgm:spPr/>
      <dgm:t>
        <a:bodyPr/>
        <a:lstStyle/>
        <a:p>
          <a:pPr algn="ctr"/>
          <a:r>
            <a:rPr lang="es-ES" sz="13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TÉCNICO DE SOPORTE </a:t>
          </a:r>
          <a:r>
            <a:rPr lang="es-ES" sz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TECNOLÓGICO</a:t>
          </a:r>
          <a:endParaRPr lang="es-ES" sz="13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C9B800-EB33-43F0-8411-58E48B168D1C}" type="sibTrans" cxnId="{92E33423-F6A7-4A3B-BD36-0D0A0BC8BDE2}">
      <dgm:prSet/>
      <dgm:spPr/>
      <dgm:t>
        <a:bodyPr/>
        <a:lstStyle/>
        <a:p>
          <a:endParaRPr lang="es-ES" sz="1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66DF5F-4428-4278-B3EE-C4C34141445A}" type="parTrans" cxnId="{92E33423-F6A7-4A3B-BD36-0D0A0BC8BDE2}">
      <dgm:prSet/>
      <dgm:spPr/>
      <dgm:t>
        <a:bodyPr/>
        <a:lstStyle/>
        <a:p>
          <a:endParaRPr lang="es-ES" sz="1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9F2BE7-A439-4CF9-9D6D-29E700330BF7}" type="sibTrans" cxnId="{B61A8855-9A77-497B-AB5E-F7C60D2825A6}">
      <dgm:prSet/>
      <dgm:spPr/>
      <dgm:t>
        <a:bodyPr/>
        <a:lstStyle/>
        <a:p>
          <a:endParaRPr lang="es-ES" sz="1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902ADF-7D3A-40FD-9FCA-F445F98CBA7B}" type="parTrans" cxnId="{B61A8855-9A77-497B-AB5E-F7C60D2825A6}">
      <dgm:prSet/>
      <dgm:spPr/>
      <dgm:t>
        <a:bodyPr/>
        <a:lstStyle/>
        <a:p>
          <a:endParaRPr lang="es-ES" sz="1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BC05F40-835A-40BD-A1DC-1476C4E7E8BB}" type="sibTrans" cxnId="{8D8AAFFB-6DF7-471E-9AB1-02189896A80A}">
      <dgm:prSet/>
      <dgm:spPr/>
      <dgm:t>
        <a:bodyPr/>
        <a:lstStyle/>
        <a:p>
          <a:endParaRPr lang="es-ES" sz="1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7900DD-9DB1-409B-AD45-E24ADDEB4796}" type="parTrans" cxnId="{8D8AAFFB-6DF7-471E-9AB1-02189896A80A}">
      <dgm:prSet/>
      <dgm:spPr/>
      <dgm:t>
        <a:bodyPr/>
        <a:lstStyle/>
        <a:p>
          <a:endParaRPr lang="es-ES" sz="1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8EE2B8-A72D-4A8D-9A9A-84AE379E25C3}">
      <dgm:prSet phldrT="[Texto]" custT="1"/>
      <dgm:spPr/>
      <dgm:t>
        <a:bodyPr/>
        <a:lstStyle/>
        <a:p>
          <a:pPr algn="l"/>
          <a:r>
            <a:rPr lang="es-ES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Ejecutar los procesos diarios </a:t>
          </a:r>
          <a:endParaRPr lang="es-ES" sz="13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CB1777-D099-48A5-883D-BFE28C1BC791}">
      <dgm:prSet phldrT="[Texto]" custT="1"/>
      <dgm:spPr/>
      <dgm:t>
        <a:bodyPr/>
        <a:lstStyle/>
        <a:p>
          <a:pPr algn="l"/>
          <a:r>
            <a:rPr lang="es-ES" sz="13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Monitorear el funcionamiento  de canales electrónicos</a:t>
          </a:r>
          <a:endParaRPr lang="es-ES" sz="13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FA52BA-6707-40C8-A846-2BDE5F01F26E}">
      <dgm:prSet phldrT="[Texto]" custT="1"/>
      <dgm:spPr/>
      <dgm:t>
        <a:bodyPr/>
        <a:lstStyle/>
        <a:p>
          <a:pPr algn="ctr"/>
          <a:r>
            <a:rPr lang="es-ES" sz="13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OPERADOR CENTRO DE COMPUTO</a:t>
          </a:r>
          <a:endParaRPr lang="es-ES" sz="13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B34045-694D-49AC-9DE3-D656224C8F4C}" type="sibTrans" cxnId="{E1FB97D5-FDA3-43E3-8136-77C4119344F4}">
      <dgm:prSet/>
      <dgm:spPr/>
      <dgm:t>
        <a:bodyPr/>
        <a:lstStyle/>
        <a:p>
          <a:endParaRPr lang="es-ES" sz="1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E4E8CF-D395-41F9-AEBA-5F451F2AB941}" type="parTrans" cxnId="{E1FB97D5-FDA3-43E3-8136-77C4119344F4}">
      <dgm:prSet/>
      <dgm:spPr/>
      <dgm:t>
        <a:bodyPr/>
        <a:lstStyle/>
        <a:p>
          <a:endParaRPr lang="es-ES" sz="1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3148F1-EAAC-4906-8D60-BE7DBB1B28B1}" type="sibTrans" cxnId="{91B5B530-D279-4B11-B4C9-E1A5FF0C2255}">
      <dgm:prSet/>
      <dgm:spPr/>
      <dgm:t>
        <a:bodyPr/>
        <a:lstStyle/>
        <a:p>
          <a:endParaRPr lang="es-ES" sz="1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242907-CE54-441A-8DB7-C8392BEAF17D}" type="parTrans" cxnId="{91B5B530-D279-4B11-B4C9-E1A5FF0C2255}">
      <dgm:prSet/>
      <dgm:spPr/>
      <dgm:t>
        <a:bodyPr/>
        <a:lstStyle/>
        <a:p>
          <a:endParaRPr lang="es-ES" sz="1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3A705A-04DB-418A-B0C7-1BE390C9E16C}" type="sibTrans" cxnId="{6D46F22B-4074-4230-A445-74C56F555D69}">
      <dgm:prSet/>
      <dgm:spPr/>
      <dgm:t>
        <a:bodyPr/>
        <a:lstStyle/>
        <a:p>
          <a:endParaRPr lang="es-ES" sz="1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2F2880-3517-4115-8AF7-BF1509493EBD}" type="parTrans" cxnId="{6D46F22B-4074-4230-A445-74C56F555D69}">
      <dgm:prSet/>
      <dgm:spPr/>
      <dgm:t>
        <a:bodyPr/>
        <a:lstStyle/>
        <a:p>
          <a:endParaRPr lang="es-ES" sz="1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0376E3-D1CA-4C23-AA57-87569777399C}">
      <dgm:prSet phldrT="[Texto]" custT="1"/>
      <dgm:spPr/>
      <dgm:t>
        <a:bodyPr/>
        <a:lstStyle/>
        <a:p>
          <a:pPr algn="ctr"/>
          <a:r>
            <a:rPr lang="es-ES" sz="13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CAJERO </a:t>
          </a:r>
          <a:endParaRPr lang="es-ES" sz="13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0BEEE7-420D-4835-817A-07C09929DBD0}" type="parTrans" cxnId="{15F42E14-3831-46B1-AA79-B818AC2725EE}">
      <dgm:prSet/>
      <dgm:spPr/>
      <dgm:t>
        <a:bodyPr/>
        <a:lstStyle/>
        <a:p>
          <a:endParaRPr lang="es-ES" sz="1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CA9E7C-ED09-4E60-9A7D-6DA57E6DF53B}" type="sibTrans" cxnId="{15F42E14-3831-46B1-AA79-B818AC2725EE}">
      <dgm:prSet/>
      <dgm:spPr/>
      <dgm:t>
        <a:bodyPr/>
        <a:lstStyle/>
        <a:p>
          <a:endParaRPr lang="es-ES" sz="1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04CC42-AC61-4590-A44B-21E2CBDB416C}">
      <dgm:prSet phldrT="[Texto]" custT="1"/>
      <dgm:spPr/>
      <dgm:t>
        <a:bodyPr/>
        <a:lstStyle/>
        <a:p>
          <a:pPr algn="l"/>
          <a:r>
            <a:rPr lang="es-ES" sz="13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Ejecutar los procesos operativos canales electrónicos.</a:t>
          </a:r>
          <a:endParaRPr lang="es-ES" sz="13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BB2D41-AB5C-4F7B-8775-EC9FE752AF8D}" type="parTrans" cxnId="{5861C2DF-BC71-47F8-A135-35A27E7793B5}">
      <dgm:prSet/>
      <dgm:spPr/>
      <dgm:t>
        <a:bodyPr/>
        <a:lstStyle/>
        <a:p>
          <a:endParaRPr lang="es-ES" sz="1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21E0FF8-2BB2-4396-BCF0-E7941CEE3B04}" type="sibTrans" cxnId="{5861C2DF-BC71-47F8-A135-35A27E7793B5}">
      <dgm:prSet/>
      <dgm:spPr/>
      <dgm:t>
        <a:bodyPr/>
        <a:lstStyle/>
        <a:p>
          <a:endParaRPr lang="es-ES" sz="1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2DA321-96DF-4564-95E1-3227E92B77BE}">
      <dgm:prSet phldrT="[Texto]" custT="1"/>
      <dgm:spPr/>
      <dgm:t>
        <a:bodyPr/>
        <a:lstStyle/>
        <a:p>
          <a:pPr algn="ctr"/>
          <a:r>
            <a:rPr lang="es-ES" sz="13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TÉCNICO DE OPERACIONES</a:t>
          </a:r>
          <a:endParaRPr lang="es-ES" sz="13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D838BB-3F8E-4A20-88CB-19A88914B9F9}" type="parTrans" cxnId="{679A768A-D09B-455B-B253-C1C30FDF7D0E}">
      <dgm:prSet/>
      <dgm:spPr/>
      <dgm:t>
        <a:bodyPr/>
        <a:lstStyle/>
        <a:p>
          <a:endParaRPr lang="es-ES" sz="1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0DFBDB-6ED8-4267-87CA-22D65FCDB31D}" type="sibTrans" cxnId="{679A768A-D09B-455B-B253-C1C30FDF7D0E}">
      <dgm:prSet/>
      <dgm:spPr/>
      <dgm:t>
        <a:bodyPr/>
        <a:lstStyle/>
        <a:p>
          <a:endParaRPr lang="es-ES" sz="1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A558E67-772B-4059-ABA6-475334C6E290}">
      <dgm:prSet phldrT="[Texto]" custT="1"/>
      <dgm:spPr/>
      <dgm:t>
        <a:bodyPr/>
        <a:lstStyle/>
        <a:p>
          <a:pPr algn="l"/>
          <a:r>
            <a:rPr lang="es-ES" sz="13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Realizar y revisar cuadres </a:t>
          </a:r>
          <a:endParaRPr lang="es-ES" sz="13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F33B72-27EF-43C3-AD97-592981D2CBE0}" type="parTrans" cxnId="{BB5F8645-A3CC-4DA5-8097-F089991ED387}">
      <dgm:prSet/>
      <dgm:spPr/>
      <dgm:t>
        <a:bodyPr/>
        <a:lstStyle/>
        <a:p>
          <a:endParaRPr lang="es-ES" sz="1300">
            <a:solidFill>
              <a:schemeClr val="tx1"/>
            </a:solidFill>
          </a:endParaRPr>
        </a:p>
      </dgm:t>
    </dgm:pt>
    <dgm:pt modelId="{2B21526E-7FDC-41E2-AE2C-2E56CD6D5A75}" type="sibTrans" cxnId="{BB5F8645-A3CC-4DA5-8097-F089991ED387}">
      <dgm:prSet/>
      <dgm:spPr/>
      <dgm:t>
        <a:bodyPr/>
        <a:lstStyle/>
        <a:p>
          <a:endParaRPr lang="es-ES" sz="1300">
            <a:solidFill>
              <a:schemeClr val="tx1"/>
            </a:solidFill>
          </a:endParaRPr>
        </a:p>
      </dgm:t>
    </dgm:pt>
    <dgm:pt modelId="{E739617C-711E-4524-AE74-3230F06304A8}">
      <dgm:prSet phldrT="[Texto]" custT="1"/>
      <dgm:spPr/>
      <dgm:t>
        <a:bodyPr/>
        <a:lstStyle/>
        <a:p>
          <a:pPr algn="l"/>
          <a:r>
            <a:rPr lang="es-ES" sz="13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Analizar y contabilizar procesos operativos</a:t>
          </a:r>
          <a:endParaRPr lang="es-ES" sz="13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9C2778-46B0-469E-8389-D74BBB0429F0}" type="parTrans" cxnId="{D760D0FD-0195-4BA5-AB1A-7BF1D656B57A}">
      <dgm:prSet/>
      <dgm:spPr/>
      <dgm:t>
        <a:bodyPr/>
        <a:lstStyle/>
        <a:p>
          <a:endParaRPr lang="es-ES" sz="1300">
            <a:solidFill>
              <a:schemeClr val="tx1"/>
            </a:solidFill>
          </a:endParaRPr>
        </a:p>
      </dgm:t>
    </dgm:pt>
    <dgm:pt modelId="{98DEF8D5-672B-4617-B5F8-5A2CB2AF5682}" type="sibTrans" cxnId="{D760D0FD-0195-4BA5-AB1A-7BF1D656B57A}">
      <dgm:prSet/>
      <dgm:spPr/>
      <dgm:t>
        <a:bodyPr/>
        <a:lstStyle/>
        <a:p>
          <a:endParaRPr lang="es-ES" sz="1300">
            <a:solidFill>
              <a:schemeClr val="tx1"/>
            </a:solidFill>
          </a:endParaRPr>
        </a:p>
      </dgm:t>
    </dgm:pt>
    <dgm:pt modelId="{F316241A-69EE-4622-B2B7-4A7E641139DC}">
      <dgm:prSet phldrT="[Texto]" custT="1"/>
      <dgm:spPr/>
      <dgm:t>
        <a:bodyPr/>
        <a:lstStyle/>
        <a:p>
          <a:pPr algn="ctr"/>
          <a:r>
            <a:rPr lang="es-ES" sz="13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JEFE OPERACIONES</a:t>
          </a:r>
          <a:endParaRPr lang="es-ES" sz="13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B8696B-5D30-4E65-A092-E1E2138E26F9}" type="parTrans" cxnId="{FDEFBD11-BCB3-4F54-ACE4-D345FA3583BF}">
      <dgm:prSet/>
      <dgm:spPr/>
      <dgm:t>
        <a:bodyPr/>
        <a:lstStyle/>
        <a:p>
          <a:endParaRPr lang="es-ES" sz="1300">
            <a:solidFill>
              <a:schemeClr val="tx1"/>
            </a:solidFill>
          </a:endParaRPr>
        </a:p>
      </dgm:t>
    </dgm:pt>
    <dgm:pt modelId="{CBCAFFE4-A441-4442-8B2A-F17D03D4BF14}" type="sibTrans" cxnId="{FDEFBD11-BCB3-4F54-ACE4-D345FA3583BF}">
      <dgm:prSet/>
      <dgm:spPr/>
      <dgm:t>
        <a:bodyPr/>
        <a:lstStyle/>
        <a:p>
          <a:endParaRPr lang="es-ES" sz="1300">
            <a:solidFill>
              <a:schemeClr val="tx1"/>
            </a:solidFill>
          </a:endParaRPr>
        </a:p>
      </dgm:t>
    </dgm:pt>
    <dgm:pt modelId="{517E5286-A8BF-443C-A537-56347593043C}">
      <dgm:prSet phldrT="[Texto]" custT="1"/>
      <dgm:spPr/>
      <dgm:t>
        <a:bodyPr/>
        <a:lstStyle/>
        <a:p>
          <a:pPr algn="l"/>
          <a:r>
            <a:rPr lang="es-ES" sz="13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Revisar el procesamiento de transacciones generadas </a:t>
          </a:r>
          <a:endParaRPr lang="es-ES" sz="13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BC5140-E141-4EF0-BE73-013622485B49}" type="parTrans" cxnId="{88A48303-2284-4F81-B3BD-983B55A05B5A}">
      <dgm:prSet/>
      <dgm:spPr/>
      <dgm:t>
        <a:bodyPr/>
        <a:lstStyle/>
        <a:p>
          <a:endParaRPr lang="es-ES" sz="1300">
            <a:solidFill>
              <a:schemeClr val="tx1"/>
            </a:solidFill>
          </a:endParaRPr>
        </a:p>
      </dgm:t>
    </dgm:pt>
    <dgm:pt modelId="{F88413E9-C4ED-451F-B3C3-5F39DF588720}" type="sibTrans" cxnId="{88A48303-2284-4F81-B3BD-983B55A05B5A}">
      <dgm:prSet/>
      <dgm:spPr/>
      <dgm:t>
        <a:bodyPr/>
        <a:lstStyle/>
        <a:p>
          <a:endParaRPr lang="es-ES" sz="1300">
            <a:solidFill>
              <a:schemeClr val="tx1"/>
            </a:solidFill>
          </a:endParaRPr>
        </a:p>
      </dgm:t>
    </dgm:pt>
    <dgm:pt modelId="{FD10ADAD-8478-4F2C-A8C9-86C89F52BC96}">
      <dgm:prSet phldrT="[Texto]" custT="1"/>
      <dgm:spPr/>
      <dgm:t>
        <a:bodyPr/>
        <a:lstStyle/>
        <a:p>
          <a:pPr algn="l"/>
          <a:r>
            <a:rPr lang="es-ES" sz="13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Controlar los procesos operativos.</a:t>
          </a:r>
          <a:endParaRPr lang="es-ES" sz="13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260F2C-B752-4142-BC5F-D5ECD70E97C0}" type="parTrans" cxnId="{2C76248E-E3A1-40F5-BD57-35FE65E6068B}">
      <dgm:prSet/>
      <dgm:spPr/>
      <dgm:t>
        <a:bodyPr/>
        <a:lstStyle/>
        <a:p>
          <a:endParaRPr lang="es-ES" sz="1300">
            <a:solidFill>
              <a:schemeClr val="tx1"/>
            </a:solidFill>
          </a:endParaRPr>
        </a:p>
      </dgm:t>
    </dgm:pt>
    <dgm:pt modelId="{4A415EC0-9038-46A2-B7DA-26C1BD15942B}" type="sibTrans" cxnId="{2C76248E-E3A1-40F5-BD57-35FE65E6068B}">
      <dgm:prSet/>
      <dgm:spPr/>
      <dgm:t>
        <a:bodyPr/>
        <a:lstStyle/>
        <a:p>
          <a:endParaRPr lang="es-ES" sz="1300">
            <a:solidFill>
              <a:schemeClr val="tx1"/>
            </a:solidFill>
          </a:endParaRPr>
        </a:p>
      </dgm:t>
    </dgm:pt>
    <dgm:pt modelId="{2D51CD31-0152-4B09-92A5-E564D2EC4BD3}" type="pres">
      <dgm:prSet presAssocID="{9CB70245-C197-40CC-B4D0-44276F5DCD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41DFB48-B92A-4275-9799-0F1B4C3A2939}" type="pres">
      <dgm:prSet presAssocID="{9CB70245-C197-40CC-B4D0-44276F5DCDEB}" presName="fgShape" presStyleLbl="fgShp" presStyleIdx="0" presStyleCnt="1" custLinFactNeighborY="24445"/>
      <dgm:spPr/>
    </dgm:pt>
    <dgm:pt modelId="{67E58AAE-11C6-4E75-968D-3C163F4B5A7C}" type="pres">
      <dgm:prSet presAssocID="{9CB70245-C197-40CC-B4D0-44276F5DCDEB}" presName="linComp" presStyleCnt="0"/>
      <dgm:spPr/>
    </dgm:pt>
    <dgm:pt modelId="{F41581A0-F4EF-45FF-8BFB-FFBBBE8AD6CC}" type="pres">
      <dgm:prSet presAssocID="{36FA52BA-6707-40C8-A846-2BDE5F01F26E}" presName="compNode" presStyleCnt="0"/>
      <dgm:spPr/>
    </dgm:pt>
    <dgm:pt modelId="{49F2628A-E1FF-4897-A02E-17734745CA4F}" type="pres">
      <dgm:prSet presAssocID="{36FA52BA-6707-40C8-A846-2BDE5F01F26E}" presName="bkgdShape" presStyleLbl="node1" presStyleIdx="0" presStyleCnt="6"/>
      <dgm:spPr/>
      <dgm:t>
        <a:bodyPr/>
        <a:lstStyle/>
        <a:p>
          <a:endParaRPr lang="es-ES"/>
        </a:p>
      </dgm:t>
    </dgm:pt>
    <dgm:pt modelId="{ED54C392-2CF5-4550-B4FA-5EB3D8C257FA}" type="pres">
      <dgm:prSet presAssocID="{36FA52BA-6707-40C8-A846-2BDE5F01F26E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7D8F12-0E07-44EB-8679-C0C2AEAE1E54}" type="pres">
      <dgm:prSet presAssocID="{36FA52BA-6707-40C8-A846-2BDE5F01F26E}" presName="invisiNode" presStyleLbl="node1" presStyleIdx="0" presStyleCnt="6"/>
      <dgm:spPr/>
    </dgm:pt>
    <dgm:pt modelId="{747DFC26-FDE2-469A-AA8B-332242520E4F}" type="pres">
      <dgm:prSet presAssocID="{36FA52BA-6707-40C8-A846-2BDE5F01F26E}" presName="imagNode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E3FA37F-3929-4178-864C-09C9390E28E8}" type="pres">
      <dgm:prSet presAssocID="{57B34045-694D-49AC-9DE3-D656224C8F4C}" presName="sibTrans" presStyleLbl="sibTrans2D1" presStyleIdx="0" presStyleCnt="0"/>
      <dgm:spPr/>
      <dgm:t>
        <a:bodyPr/>
        <a:lstStyle/>
        <a:p>
          <a:endParaRPr lang="es-ES"/>
        </a:p>
      </dgm:t>
    </dgm:pt>
    <dgm:pt modelId="{5360249D-620A-4A3A-845E-BF4013490077}" type="pres">
      <dgm:prSet presAssocID="{29A9CEC1-96DD-4F46-9ACD-904C9A556842}" presName="compNode" presStyleCnt="0"/>
      <dgm:spPr/>
    </dgm:pt>
    <dgm:pt modelId="{7A83CA3C-A7B0-4B2A-AAE3-6BC381D329BB}" type="pres">
      <dgm:prSet presAssocID="{29A9CEC1-96DD-4F46-9ACD-904C9A556842}" presName="bkgdShape" presStyleLbl="node1" presStyleIdx="1" presStyleCnt="6"/>
      <dgm:spPr/>
      <dgm:t>
        <a:bodyPr/>
        <a:lstStyle/>
        <a:p>
          <a:endParaRPr lang="es-ES"/>
        </a:p>
      </dgm:t>
    </dgm:pt>
    <dgm:pt modelId="{149220F6-3E8D-486B-B03B-01A066B52730}" type="pres">
      <dgm:prSet presAssocID="{29A9CEC1-96DD-4F46-9ACD-904C9A556842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5F55B8-67EF-488B-BC1F-F42FAB258177}" type="pres">
      <dgm:prSet presAssocID="{29A9CEC1-96DD-4F46-9ACD-904C9A556842}" presName="invisiNode" presStyleLbl="node1" presStyleIdx="1" presStyleCnt="6"/>
      <dgm:spPr/>
    </dgm:pt>
    <dgm:pt modelId="{4736C7D7-B5E5-401F-8081-7563DD3189CD}" type="pres">
      <dgm:prSet presAssocID="{29A9CEC1-96DD-4F46-9ACD-904C9A556842}" presName="imagNode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B7F8C04-C505-4272-A03B-7146BD6FF388}" type="pres">
      <dgm:prSet presAssocID="{F5C9B800-EB33-43F0-8411-58E48B168D1C}" presName="sibTrans" presStyleLbl="sibTrans2D1" presStyleIdx="0" presStyleCnt="0"/>
      <dgm:spPr/>
      <dgm:t>
        <a:bodyPr/>
        <a:lstStyle/>
        <a:p>
          <a:endParaRPr lang="es-ES"/>
        </a:p>
      </dgm:t>
    </dgm:pt>
    <dgm:pt modelId="{E5151F88-FD03-4F84-A9FD-F6350B8C4DA7}" type="pres">
      <dgm:prSet presAssocID="{D77F519C-338C-4DD7-837E-8F38D21C32B5}" presName="compNode" presStyleCnt="0"/>
      <dgm:spPr/>
    </dgm:pt>
    <dgm:pt modelId="{E246F5D5-1036-4D8E-B721-92094DB69D69}" type="pres">
      <dgm:prSet presAssocID="{D77F519C-338C-4DD7-837E-8F38D21C32B5}" presName="bkgdShape" presStyleLbl="node1" presStyleIdx="2" presStyleCnt="6"/>
      <dgm:spPr/>
      <dgm:t>
        <a:bodyPr/>
        <a:lstStyle/>
        <a:p>
          <a:endParaRPr lang="es-ES"/>
        </a:p>
      </dgm:t>
    </dgm:pt>
    <dgm:pt modelId="{28CF2E94-BC38-4509-9552-35FE8B46272E}" type="pres">
      <dgm:prSet presAssocID="{D77F519C-338C-4DD7-837E-8F38D21C32B5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53AF77-5662-4B68-988C-7D72031BDA03}" type="pres">
      <dgm:prSet presAssocID="{D77F519C-338C-4DD7-837E-8F38D21C32B5}" presName="invisiNode" presStyleLbl="node1" presStyleIdx="2" presStyleCnt="6"/>
      <dgm:spPr/>
    </dgm:pt>
    <dgm:pt modelId="{A176E2CA-DDAE-4183-8269-5049FA572C5C}" type="pres">
      <dgm:prSet presAssocID="{D77F519C-338C-4DD7-837E-8F38D21C32B5}" presName="imagNode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81844BF-656B-428F-9D25-B1E85CB6E4DD}" type="pres">
      <dgm:prSet presAssocID="{E327C4C0-EF8D-4AE2-B0B2-DD63DB236186}" presName="sibTrans" presStyleLbl="sibTrans2D1" presStyleIdx="0" presStyleCnt="0"/>
      <dgm:spPr/>
      <dgm:t>
        <a:bodyPr/>
        <a:lstStyle/>
        <a:p>
          <a:endParaRPr lang="es-ES"/>
        </a:p>
      </dgm:t>
    </dgm:pt>
    <dgm:pt modelId="{3617A591-826F-42AA-9A3D-8D4A7956A07C}" type="pres">
      <dgm:prSet presAssocID="{BA0376E3-D1CA-4C23-AA57-87569777399C}" presName="compNode" presStyleCnt="0"/>
      <dgm:spPr/>
    </dgm:pt>
    <dgm:pt modelId="{5CA70A4B-77E1-4AC0-BB32-4A7E31B186EE}" type="pres">
      <dgm:prSet presAssocID="{BA0376E3-D1CA-4C23-AA57-87569777399C}" presName="bkgdShape" presStyleLbl="node1" presStyleIdx="3" presStyleCnt="6"/>
      <dgm:spPr/>
      <dgm:t>
        <a:bodyPr/>
        <a:lstStyle/>
        <a:p>
          <a:endParaRPr lang="es-ES"/>
        </a:p>
      </dgm:t>
    </dgm:pt>
    <dgm:pt modelId="{7074C81F-A03C-4DFF-A25C-6756F55C4546}" type="pres">
      <dgm:prSet presAssocID="{BA0376E3-D1CA-4C23-AA57-87569777399C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2066B8-E1CA-4E73-AC4B-94C9E475F144}" type="pres">
      <dgm:prSet presAssocID="{BA0376E3-D1CA-4C23-AA57-87569777399C}" presName="invisiNode" presStyleLbl="node1" presStyleIdx="3" presStyleCnt="6"/>
      <dgm:spPr/>
    </dgm:pt>
    <dgm:pt modelId="{F455C401-2628-4B79-97A0-151B1142F7D6}" type="pres">
      <dgm:prSet presAssocID="{BA0376E3-D1CA-4C23-AA57-87569777399C}" presName="imagNode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8D6CF65-9BC7-44A8-8F92-832A9ECFC1A4}" type="pres">
      <dgm:prSet presAssocID="{5FCA9E7C-ED09-4E60-9A7D-6DA57E6DF53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C6F9B1A1-C7BC-4393-858D-E9D1941BAF25}" type="pres">
      <dgm:prSet presAssocID="{F02DA321-96DF-4564-95E1-3227E92B77BE}" presName="compNode" presStyleCnt="0"/>
      <dgm:spPr/>
    </dgm:pt>
    <dgm:pt modelId="{B3C5A993-324A-4127-95AB-4C501C84D115}" type="pres">
      <dgm:prSet presAssocID="{F02DA321-96DF-4564-95E1-3227E92B77BE}" presName="bkgdShape" presStyleLbl="node1" presStyleIdx="4" presStyleCnt="6"/>
      <dgm:spPr/>
      <dgm:t>
        <a:bodyPr/>
        <a:lstStyle/>
        <a:p>
          <a:endParaRPr lang="es-ES"/>
        </a:p>
      </dgm:t>
    </dgm:pt>
    <dgm:pt modelId="{FA1EF841-09F1-471A-BB33-0B676AC2B617}" type="pres">
      <dgm:prSet presAssocID="{F02DA321-96DF-4564-95E1-3227E92B77BE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37D4F7-F5A5-4D82-9948-172A81EB9895}" type="pres">
      <dgm:prSet presAssocID="{F02DA321-96DF-4564-95E1-3227E92B77BE}" presName="invisiNode" presStyleLbl="node1" presStyleIdx="4" presStyleCnt="6"/>
      <dgm:spPr/>
    </dgm:pt>
    <dgm:pt modelId="{F94C93CD-CB82-4EAD-9017-723A72204D2D}" type="pres">
      <dgm:prSet presAssocID="{F02DA321-96DF-4564-95E1-3227E92B77BE}" presName="imagNode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F3DD8358-1947-49C8-B1C6-80D16BF9755D}" type="pres">
      <dgm:prSet presAssocID="{500DFBDB-6ED8-4267-87CA-22D65FCDB31D}" presName="sibTrans" presStyleLbl="sibTrans2D1" presStyleIdx="0" presStyleCnt="0"/>
      <dgm:spPr/>
      <dgm:t>
        <a:bodyPr/>
        <a:lstStyle/>
        <a:p>
          <a:endParaRPr lang="es-ES"/>
        </a:p>
      </dgm:t>
    </dgm:pt>
    <dgm:pt modelId="{54A651BA-7485-437E-B9B0-75177B56E8AB}" type="pres">
      <dgm:prSet presAssocID="{F316241A-69EE-4622-B2B7-4A7E641139DC}" presName="compNode" presStyleCnt="0"/>
      <dgm:spPr/>
    </dgm:pt>
    <dgm:pt modelId="{844B5BC6-CC73-4AC4-912D-121B3702539B}" type="pres">
      <dgm:prSet presAssocID="{F316241A-69EE-4622-B2B7-4A7E641139DC}" presName="bkgdShape" presStyleLbl="node1" presStyleIdx="5" presStyleCnt="6"/>
      <dgm:spPr/>
      <dgm:t>
        <a:bodyPr/>
        <a:lstStyle/>
        <a:p>
          <a:endParaRPr lang="es-ES"/>
        </a:p>
      </dgm:t>
    </dgm:pt>
    <dgm:pt modelId="{33DDF51F-4AA5-4BB5-8F3E-CA15B346E262}" type="pres">
      <dgm:prSet presAssocID="{F316241A-69EE-4622-B2B7-4A7E641139DC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AC9A06-64F1-4890-A816-4D884DB52B08}" type="pres">
      <dgm:prSet presAssocID="{F316241A-69EE-4622-B2B7-4A7E641139DC}" presName="invisiNode" presStyleLbl="node1" presStyleIdx="5" presStyleCnt="6"/>
      <dgm:spPr/>
    </dgm:pt>
    <dgm:pt modelId="{9C7AFA64-1109-46CB-A5B8-CCD34327FBD9}" type="pres">
      <dgm:prSet presAssocID="{F316241A-69EE-4622-B2B7-4A7E641139DC}" presName="imagNode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E66A8FB6-2978-49E8-99EA-CB02341CEB61}" type="presOf" srcId="{1D04CC42-AC61-4590-A44B-21E2CBDB416C}" destId="{5CA70A4B-77E1-4AC0-BB32-4A7E31B186EE}" srcOrd="0" destOrd="1" presId="urn:microsoft.com/office/officeart/2005/8/layout/hList7#1"/>
    <dgm:cxn modelId="{D760D0FD-0195-4BA5-AB1A-7BF1D656B57A}" srcId="{F02DA321-96DF-4564-95E1-3227E92B77BE}" destId="{E739617C-711E-4524-AE74-3230F06304A8}" srcOrd="1" destOrd="0" parTransId="{2C9C2778-46B0-469E-8389-D74BBB0429F0}" sibTransId="{98DEF8D5-672B-4617-B5F8-5A2CB2AF5682}"/>
    <dgm:cxn modelId="{F47606C4-800F-4F2C-ACF2-333770E37BF4}" type="presOf" srcId="{E739617C-711E-4524-AE74-3230F06304A8}" destId="{B3C5A993-324A-4127-95AB-4C501C84D115}" srcOrd="0" destOrd="2" presId="urn:microsoft.com/office/officeart/2005/8/layout/hList7#1"/>
    <dgm:cxn modelId="{4F1CC334-7D5D-4BD6-B94D-4944B49DBA62}" type="presOf" srcId="{648EE2B8-A72D-4A8D-9A9A-84AE379E25C3}" destId="{49F2628A-E1FF-4897-A02E-17734745CA4F}" srcOrd="0" destOrd="2" presId="urn:microsoft.com/office/officeart/2005/8/layout/hList7#1"/>
    <dgm:cxn modelId="{C9EA90E8-10E6-4900-8881-1623DD33E192}" type="presOf" srcId="{F162007B-3B57-4528-B73A-63DE8D246F1B}" destId="{7A83CA3C-A7B0-4B2A-AAE3-6BC381D329BB}" srcOrd="0" destOrd="1" presId="urn:microsoft.com/office/officeart/2005/8/layout/hList7#1"/>
    <dgm:cxn modelId="{A079BA87-99AE-47E6-9734-13FB100AC2E9}" type="presOf" srcId="{FD10ADAD-8478-4F2C-A8C9-86C89F52BC96}" destId="{844B5BC6-CC73-4AC4-912D-121B3702539B}" srcOrd="0" destOrd="2" presId="urn:microsoft.com/office/officeart/2005/8/layout/hList7#1"/>
    <dgm:cxn modelId="{91B5B530-D279-4B11-B4C9-E1A5FF0C2255}" srcId="{36FA52BA-6707-40C8-A846-2BDE5F01F26E}" destId="{648EE2B8-A72D-4A8D-9A9A-84AE379E25C3}" srcOrd="1" destOrd="0" parTransId="{80242907-CE54-441A-8DB7-C8392BEAF17D}" sibTransId="{473148F1-EAAC-4906-8D60-BE7DBB1B28B1}"/>
    <dgm:cxn modelId="{92E33423-F6A7-4A3B-BD36-0D0A0BC8BDE2}" srcId="{9CB70245-C197-40CC-B4D0-44276F5DCDEB}" destId="{29A9CEC1-96DD-4F46-9ACD-904C9A556842}" srcOrd="1" destOrd="0" parTransId="{6B66DF5F-4428-4278-B3EE-C4C34141445A}" sibTransId="{F5C9B800-EB33-43F0-8411-58E48B168D1C}"/>
    <dgm:cxn modelId="{7CC89D55-DC55-43E4-B875-2450685F7D5C}" type="presOf" srcId="{500DFBDB-6ED8-4267-87CA-22D65FCDB31D}" destId="{F3DD8358-1947-49C8-B1C6-80D16BF9755D}" srcOrd="0" destOrd="0" presId="urn:microsoft.com/office/officeart/2005/8/layout/hList7#1"/>
    <dgm:cxn modelId="{6D46F22B-4074-4230-A445-74C56F555D69}" srcId="{36FA52BA-6707-40C8-A846-2BDE5F01F26E}" destId="{14CB1777-D099-48A5-883D-BFE28C1BC791}" srcOrd="0" destOrd="0" parTransId="{112F2880-3517-4115-8AF7-BF1509493EBD}" sibTransId="{C73A705A-04DB-418A-B0C7-1BE390C9E16C}"/>
    <dgm:cxn modelId="{B61A8855-9A77-497B-AB5E-F7C60D2825A6}" srcId="{29A9CEC1-96DD-4F46-9ACD-904C9A556842}" destId="{52B685DC-0694-43E4-861A-E8FECE80448F}" srcOrd="1" destOrd="0" parTransId="{BD902ADF-7D3A-40FD-9FCA-F445F98CBA7B}" sibTransId="{CA9F2BE7-A439-4CF9-9D6D-29E700330BF7}"/>
    <dgm:cxn modelId="{FB10FD3D-EB60-425A-A31B-3212ED60F8B9}" type="presOf" srcId="{36FA52BA-6707-40C8-A846-2BDE5F01F26E}" destId="{ED54C392-2CF5-4550-B4FA-5EB3D8C257FA}" srcOrd="1" destOrd="0" presId="urn:microsoft.com/office/officeart/2005/8/layout/hList7#1"/>
    <dgm:cxn modelId="{8D8AAFFB-6DF7-471E-9AB1-02189896A80A}" srcId="{29A9CEC1-96DD-4F46-9ACD-904C9A556842}" destId="{F162007B-3B57-4528-B73A-63DE8D246F1B}" srcOrd="0" destOrd="0" parTransId="{817900DD-9DB1-409B-AD45-E24ADDEB4796}" sibTransId="{EBC05F40-835A-40BD-A1DC-1476C4E7E8BB}"/>
    <dgm:cxn modelId="{A4825F09-763F-42D9-90FB-02756A244658}" type="presOf" srcId="{517E5286-A8BF-443C-A537-56347593043C}" destId="{844B5BC6-CC73-4AC4-912D-121B3702539B}" srcOrd="0" destOrd="1" presId="urn:microsoft.com/office/officeart/2005/8/layout/hList7#1"/>
    <dgm:cxn modelId="{D4CFD408-EF0B-49BC-B652-56B53735C22A}" type="presOf" srcId="{D77F519C-338C-4DD7-837E-8F38D21C32B5}" destId="{28CF2E94-BC38-4509-9552-35FE8B46272E}" srcOrd="1" destOrd="0" presId="urn:microsoft.com/office/officeart/2005/8/layout/hList7#1"/>
    <dgm:cxn modelId="{F1B3AC2F-098E-423A-8733-F4C4083BA328}" type="presOf" srcId="{648EE2B8-A72D-4A8D-9A9A-84AE379E25C3}" destId="{ED54C392-2CF5-4550-B4FA-5EB3D8C257FA}" srcOrd="1" destOrd="2" presId="urn:microsoft.com/office/officeart/2005/8/layout/hList7#1"/>
    <dgm:cxn modelId="{12D8BE44-0228-43F5-80BD-B60505184B1B}" type="presOf" srcId="{F316241A-69EE-4622-B2B7-4A7E641139DC}" destId="{844B5BC6-CC73-4AC4-912D-121B3702539B}" srcOrd="0" destOrd="0" presId="urn:microsoft.com/office/officeart/2005/8/layout/hList7#1"/>
    <dgm:cxn modelId="{BB5F8645-A3CC-4DA5-8097-F089991ED387}" srcId="{F02DA321-96DF-4564-95E1-3227E92B77BE}" destId="{AA558E67-772B-4059-ABA6-475334C6E290}" srcOrd="0" destOrd="0" parTransId="{78F33B72-27EF-43C3-AD97-592981D2CBE0}" sibTransId="{2B21526E-7FDC-41E2-AE2C-2E56CD6D5A75}"/>
    <dgm:cxn modelId="{D46508A3-828A-42E1-923F-BD27DD0575F6}" type="presOf" srcId="{FB5168B0-4381-48B0-AD2C-757532EBE0CD}" destId="{E246F5D5-1036-4D8E-B721-92094DB69D69}" srcOrd="0" destOrd="1" presId="urn:microsoft.com/office/officeart/2005/8/layout/hList7#1"/>
    <dgm:cxn modelId="{15F42E14-3831-46B1-AA79-B818AC2725EE}" srcId="{9CB70245-C197-40CC-B4D0-44276F5DCDEB}" destId="{BA0376E3-D1CA-4C23-AA57-87569777399C}" srcOrd="3" destOrd="0" parTransId="{720BEEE7-420D-4835-817A-07C09929DBD0}" sibTransId="{5FCA9E7C-ED09-4E60-9A7D-6DA57E6DF53B}"/>
    <dgm:cxn modelId="{F8909762-2024-4E99-84DC-522DC870EF58}" type="presOf" srcId="{14CB1777-D099-48A5-883D-BFE28C1BC791}" destId="{ED54C392-2CF5-4550-B4FA-5EB3D8C257FA}" srcOrd="1" destOrd="1" presId="urn:microsoft.com/office/officeart/2005/8/layout/hList7#1"/>
    <dgm:cxn modelId="{3A77DDB5-D821-430E-8A2E-F4ED919F0B17}" type="presOf" srcId="{52B685DC-0694-43E4-861A-E8FECE80448F}" destId="{149220F6-3E8D-486B-B03B-01A066B52730}" srcOrd="1" destOrd="2" presId="urn:microsoft.com/office/officeart/2005/8/layout/hList7#1"/>
    <dgm:cxn modelId="{40DFC548-8608-471E-A512-5661249B87A1}" type="presOf" srcId="{517E5286-A8BF-443C-A537-56347593043C}" destId="{33DDF51F-4AA5-4BB5-8F3E-CA15B346E262}" srcOrd="1" destOrd="1" presId="urn:microsoft.com/office/officeart/2005/8/layout/hList7#1"/>
    <dgm:cxn modelId="{DA380D63-2BC2-40AC-A671-A359EB2FBB25}" type="presOf" srcId="{AA558E67-772B-4059-ABA6-475334C6E290}" destId="{FA1EF841-09F1-471A-BB33-0B676AC2B617}" srcOrd="1" destOrd="1" presId="urn:microsoft.com/office/officeart/2005/8/layout/hList7#1"/>
    <dgm:cxn modelId="{C8069A08-CFAD-4CFC-BAEC-430088F303F7}" type="presOf" srcId="{1D04CC42-AC61-4590-A44B-21E2CBDB416C}" destId="{7074C81F-A03C-4DFF-A25C-6756F55C4546}" srcOrd="1" destOrd="1" presId="urn:microsoft.com/office/officeart/2005/8/layout/hList7#1"/>
    <dgm:cxn modelId="{B4228D3F-C4A2-43BC-8E04-CEEB2F149CC9}" type="presOf" srcId="{29A9CEC1-96DD-4F46-9ACD-904C9A556842}" destId="{149220F6-3E8D-486B-B03B-01A066B52730}" srcOrd="1" destOrd="0" presId="urn:microsoft.com/office/officeart/2005/8/layout/hList7#1"/>
    <dgm:cxn modelId="{D81366B4-2CAB-4EDD-9EBB-C750DCF9F1E6}" type="presOf" srcId="{AA558E67-772B-4059-ABA6-475334C6E290}" destId="{B3C5A993-324A-4127-95AB-4C501C84D115}" srcOrd="0" destOrd="1" presId="urn:microsoft.com/office/officeart/2005/8/layout/hList7#1"/>
    <dgm:cxn modelId="{330EB5D3-28F2-4112-B92B-D844CFAE3D74}" type="presOf" srcId="{29A9CEC1-96DD-4F46-9ACD-904C9A556842}" destId="{7A83CA3C-A7B0-4B2A-AAE3-6BC381D329BB}" srcOrd="0" destOrd="0" presId="urn:microsoft.com/office/officeart/2005/8/layout/hList7#1"/>
    <dgm:cxn modelId="{D1418B1D-7FCC-4412-B79B-B8B8568BE7B4}" srcId="{9CB70245-C197-40CC-B4D0-44276F5DCDEB}" destId="{D77F519C-338C-4DD7-837E-8F38D21C32B5}" srcOrd="2" destOrd="0" parTransId="{B264CF80-3BB4-4A3C-9747-10562B92BC89}" sibTransId="{E327C4C0-EF8D-4AE2-B0B2-DD63DB236186}"/>
    <dgm:cxn modelId="{CF9D3188-9B25-49DA-BAEA-3EAA1933ADBD}" type="presOf" srcId="{BA0376E3-D1CA-4C23-AA57-87569777399C}" destId="{5CA70A4B-77E1-4AC0-BB32-4A7E31B186EE}" srcOrd="0" destOrd="0" presId="urn:microsoft.com/office/officeart/2005/8/layout/hList7#1"/>
    <dgm:cxn modelId="{782EA6B9-943E-4896-A172-710EF15220A9}" type="presOf" srcId="{F02DA321-96DF-4564-95E1-3227E92B77BE}" destId="{FA1EF841-09F1-471A-BB33-0B676AC2B617}" srcOrd="1" destOrd="0" presId="urn:microsoft.com/office/officeart/2005/8/layout/hList7#1"/>
    <dgm:cxn modelId="{6F2A2351-3753-4FC9-8365-A21E35A6D8CA}" type="presOf" srcId="{36FA52BA-6707-40C8-A846-2BDE5F01F26E}" destId="{49F2628A-E1FF-4897-A02E-17734745CA4F}" srcOrd="0" destOrd="0" presId="urn:microsoft.com/office/officeart/2005/8/layout/hList7#1"/>
    <dgm:cxn modelId="{D61E9E29-16AC-4E35-AB0E-34695AAC3552}" type="presOf" srcId="{FB5168B0-4381-48B0-AD2C-757532EBE0CD}" destId="{28CF2E94-BC38-4509-9552-35FE8B46272E}" srcOrd="1" destOrd="1" presId="urn:microsoft.com/office/officeart/2005/8/layout/hList7#1"/>
    <dgm:cxn modelId="{300CF9A8-943D-4E64-BE8C-9418CDE5C076}" type="presOf" srcId="{5FCA9E7C-ED09-4E60-9A7D-6DA57E6DF53B}" destId="{E8D6CF65-9BC7-44A8-8F92-832A9ECFC1A4}" srcOrd="0" destOrd="0" presId="urn:microsoft.com/office/officeart/2005/8/layout/hList7#1"/>
    <dgm:cxn modelId="{2C76248E-E3A1-40F5-BD57-35FE65E6068B}" srcId="{F316241A-69EE-4622-B2B7-4A7E641139DC}" destId="{FD10ADAD-8478-4F2C-A8C9-86C89F52BC96}" srcOrd="1" destOrd="0" parTransId="{5C260F2C-B752-4142-BC5F-D5ECD70E97C0}" sibTransId="{4A415EC0-9038-46A2-B7DA-26C1BD15942B}"/>
    <dgm:cxn modelId="{05329C90-2064-4C67-B35D-F3D8B4FFF0FB}" type="presOf" srcId="{14CB1777-D099-48A5-883D-BFE28C1BC791}" destId="{49F2628A-E1FF-4897-A02E-17734745CA4F}" srcOrd="0" destOrd="1" presId="urn:microsoft.com/office/officeart/2005/8/layout/hList7#1"/>
    <dgm:cxn modelId="{6407B5B9-E095-42DA-BC75-DB40C7D8D295}" type="presOf" srcId="{E327C4C0-EF8D-4AE2-B0B2-DD63DB236186}" destId="{881844BF-656B-428F-9D25-B1E85CB6E4DD}" srcOrd="0" destOrd="0" presId="urn:microsoft.com/office/officeart/2005/8/layout/hList7#1"/>
    <dgm:cxn modelId="{E1FB97D5-FDA3-43E3-8136-77C4119344F4}" srcId="{9CB70245-C197-40CC-B4D0-44276F5DCDEB}" destId="{36FA52BA-6707-40C8-A846-2BDE5F01F26E}" srcOrd="0" destOrd="0" parTransId="{F1E4E8CF-D395-41F9-AEBA-5F451F2AB941}" sibTransId="{57B34045-694D-49AC-9DE3-D656224C8F4C}"/>
    <dgm:cxn modelId="{88A48303-2284-4F81-B3BD-983B55A05B5A}" srcId="{F316241A-69EE-4622-B2B7-4A7E641139DC}" destId="{517E5286-A8BF-443C-A537-56347593043C}" srcOrd="0" destOrd="0" parTransId="{BABC5140-E141-4EF0-BE73-013622485B49}" sibTransId="{F88413E9-C4ED-451F-B3C3-5F39DF588720}"/>
    <dgm:cxn modelId="{BD180DFC-C89B-4CF0-90B1-5F38AAF9AEDB}" type="presOf" srcId="{F5C9B800-EB33-43F0-8411-58E48B168D1C}" destId="{8B7F8C04-C505-4272-A03B-7146BD6FF388}" srcOrd="0" destOrd="0" presId="urn:microsoft.com/office/officeart/2005/8/layout/hList7#1"/>
    <dgm:cxn modelId="{8953D222-7D4B-4834-AB9C-A41B4F08C64E}" type="presOf" srcId="{57B34045-694D-49AC-9DE3-D656224C8F4C}" destId="{FE3FA37F-3929-4178-864C-09C9390E28E8}" srcOrd="0" destOrd="0" presId="urn:microsoft.com/office/officeart/2005/8/layout/hList7#1"/>
    <dgm:cxn modelId="{679A768A-D09B-455B-B253-C1C30FDF7D0E}" srcId="{9CB70245-C197-40CC-B4D0-44276F5DCDEB}" destId="{F02DA321-96DF-4564-95E1-3227E92B77BE}" srcOrd="4" destOrd="0" parTransId="{8AD838BB-3F8E-4A20-88CB-19A88914B9F9}" sibTransId="{500DFBDB-6ED8-4267-87CA-22D65FCDB31D}"/>
    <dgm:cxn modelId="{EE71009C-CA80-4A36-A19D-E7B14C5F379F}" srcId="{D77F519C-338C-4DD7-837E-8F38D21C32B5}" destId="{FB5168B0-4381-48B0-AD2C-757532EBE0CD}" srcOrd="0" destOrd="0" parTransId="{06CB5F2F-6EFF-4597-BCC7-27DEB1C4E650}" sibTransId="{158A7335-3A30-4352-A722-6F2A554F1ACF}"/>
    <dgm:cxn modelId="{D016F979-1709-4ABE-9B46-C8B7EF7FB0B0}" type="presOf" srcId="{9CB70245-C197-40CC-B4D0-44276F5DCDEB}" destId="{2D51CD31-0152-4B09-92A5-E564D2EC4BD3}" srcOrd="0" destOrd="0" presId="urn:microsoft.com/office/officeart/2005/8/layout/hList7#1"/>
    <dgm:cxn modelId="{5861C2DF-BC71-47F8-A135-35A27E7793B5}" srcId="{BA0376E3-D1CA-4C23-AA57-87569777399C}" destId="{1D04CC42-AC61-4590-A44B-21E2CBDB416C}" srcOrd="0" destOrd="0" parTransId="{06BB2D41-AB5C-4F7B-8775-EC9FE752AF8D}" sibTransId="{021E0FF8-2BB2-4396-BCF0-E7941CEE3B04}"/>
    <dgm:cxn modelId="{2F4A4CF0-C641-49BD-B861-82C373D15620}" type="presOf" srcId="{52B685DC-0694-43E4-861A-E8FECE80448F}" destId="{7A83CA3C-A7B0-4B2A-AAE3-6BC381D329BB}" srcOrd="0" destOrd="2" presId="urn:microsoft.com/office/officeart/2005/8/layout/hList7#1"/>
    <dgm:cxn modelId="{9AF4C191-1239-4654-8B1C-4DB7E8A0D408}" type="presOf" srcId="{F02DA321-96DF-4564-95E1-3227E92B77BE}" destId="{B3C5A993-324A-4127-95AB-4C501C84D115}" srcOrd="0" destOrd="0" presId="urn:microsoft.com/office/officeart/2005/8/layout/hList7#1"/>
    <dgm:cxn modelId="{1C7E1C4A-A904-4DF4-81C5-AF2EDC53090B}" type="presOf" srcId="{F316241A-69EE-4622-B2B7-4A7E641139DC}" destId="{33DDF51F-4AA5-4BB5-8F3E-CA15B346E262}" srcOrd="1" destOrd="0" presId="urn:microsoft.com/office/officeart/2005/8/layout/hList7#1"/>
    <dgm:cxn modelId="{059D9A9D-0141-4806-BFE9-1384A6A2A18F}" type="presOf" srcId="{BA0376E3-D1CA-4C23-AA57-87569777399C}" destId="{7074C81F-A03C-4DFF-A25C-6756F55C4546}" srcOrd="1" destOrd="0" presId="urn:microsoft.com/office/officeart/2005/8/layout/hList7#1"/>
    <dgm:cxn modelId="{9A4818B0-65A2-444E-85DB-E0501397F000}" type="presOf" srcId="{FD10ADAD-8478-4F2C-A8C9-86C89F52BC96}" destId="{33DDF51F-4AA5-4BB5-8F3E-CA15B346E262}" srcOrd="1" destOrd="2" presId="urn:microsoft.com/office/officeart/2005/8/layout/hList7#1"/>
    <dgm:cxn modelId="{9116D548-8FE2-4457-8F79-97FCD69BCEC1}" type="presOf" srcId="{F162007B-3B57-4528-B73A-63DE8D246F1B}" destId="{149220F6-3E8D-486B-B03B-01A066B52730}" srcOrd="1" destOrd="1" presId="urn:microsoft.com/office/officeart/2005/8/layout/hList7#1"/>
    <dgm:cxn modelId="{F63C95BB-1B09-453A-BA3F-78A03869AAC2}" type="presOf" srcId="{D77F519C-338C-4DD7-837E-8F38D21C32B5}" destId="{E246F5D5-1036-4D8E-B721-92094DB69D69}" srcOrd="0" destOrd="0" presId="urn:microsoft.com/office/officeart/2005/8/layout/hList7#1"/>
    <dgm:cxn modelId="{FDEFBD11-BCB3-4F54-ACE4-D345FA3583BF}" srcId="{9CB70245-C197-40CC-B4D0-44276F5DCDEB}" destId="{F316241A-69EE-4622-B2B7-4A7E641139DC}" srcOrd="5" destOrd="0" parTransId="{22B8696B-5D30-4E65-A092-E1E2138E26F9}" sibTransId="{CBCAFFE4-A441-4442-8B2A-F17D03D4BF14}"/>
    <dgm:cxn modelId="{238F0827-8A74-4882-B34F-452ACC04F499}" type="presOf" srcId="{E739617C-711E-4524-AE74-3230F06304A8}" destId="{FA1EF841-09F1-471A-BB33-0B676AC2B617}" srcOrd="1" destOrd="2" presId="urn:microsoft.com/office/officeart/2005/8/layout/hList7#1"/>
    <dgm:cxn modelId="{7C9C9FAC-4BCB-43AA-9960-FA6FC7FEED54}" type="presParOf" srcId="{2D51CD31-0152-4B09-92A5-E564D2EC4BD3}" destId="{441DFB48-B92A-4275-9799-0F1B4C3A2939}" srcOrd="0" destOrd="0" presId="urn:microsoft.com/office/officeart/2005/8/layout/hList7#1"/>
    <dgm:cxn modelId="{4258826C-82A1-433B-91D2-BFD463A6E94B}" type="presParOf" srcId="{2D51CD31-0152-4B09-92A5-E564D2EC4BD3}" destId="{67E58AAE-11C6-4E75-968D-3C163F4B5A7C}" srcOrd="1" destOrd="0" presId="urn:microsoft.com/office/officeart/2005/8/layout/hList7#1"/>
    <dgm:cxn modelId="{EB3BCE66-E0FC-4137-B58D-0C357DA59939}" type="presParOf" srcId="{67E58AAE-11C6-4E75-968D-3C163F4B5A7C}" destId="{F41581A0-F4EF-45FF-8BFB-FFBBBE8AD6CC}" srcOrd="0" destOrd="0" presId="urn:microsoft.com/office/officeart/2005/8/layout/hList7#1"/>
    <dgm:cxn modelId="{2B2217C9-1628-43CB-B3CB-AA6A12C18238}" type="presParOf" srcId="{F41581A0-F4EF-45FF-8BFB-FFBBBE8AD6CC}" destId="{49F2628A-E1FF-4897-A02E-17734745CA4F}" srcOrd="0" destOrd="0" presId="urn:microsoft.com/office/officeart/2005/8/layout/hList7#1"/>
    <dgm:cxn modelId="{2C61B670-09DB-4C79-AAFF-625350DEB6B7}" type="presParOf" srcId="{F41581A0-F4EF-45FF-8BFB-FFBBBE8AD6CC}" destId="{ED54C392-2CF5-4550-B4FA-5EB3D8C257FA}" srcOrd="1" destOrd="0" presId="urn:microsoft.com/office/officeart/2005/8/layout/hList7#1"/>
    <dgm:cxn modelId="{7C9648E4-C60F-4050-A9FB-7B6F20C62277}" type="presParOf" srcId="{F41581A0-F4EF-45FF-8BFB-FFBBBE8AD6CC}" destId="{637D8F12-0E07-44EB-8679-C0C2AEAE1E54}" srcOrd="2" destOrd="0" presId="urn:microsoft.com/office/officeart/2005/8/layout/hList7#1"/>
    <dgm:cxn modelId="{84D93EE5-EA7A-433B-8DA3-CDE1F80F0481}" type="presParOf" srcId="{F41581A0-F4EF-45FF-8BFB-FFBBBE8AD6CC}" destId="{747DFC26-FDE2-469A-AA8B-332242520E4F}" srcOrd="3" destOrd="0" presId="urn:microsoft.com/office/officeart/2005/8/layout/hList7#1"/>
    <dgm:cxn modelId="{E6894520-DE7E-4768-9F1C-1993414A4E56}" type="presParOf" srcId="{67E58AAE-11C6-4E75-968D-3C163F4B5A7C}" destId="{FE3FA37F-3929-4178-864C-09C9390E28E8}" srcOrd="1" destOrd="0" presId="urn:microsoft.com/office/officeart/2005/8/layout/hList7#1"/>
    <dgm:cxn modelId="{D7F04C06-D25E-47A9-B169-2EA60A9153EC}" type="presParOf" srcId="{67E58AAE-11C6-4E75-968D-3C163F4B5A7C}" destId="{5360249D-620A-4A3A-845E-BF4013490077}" srcOrd="2" destOrd="0" presId="urn:microsoft.com/office/officeart/2005/8/layout/hList7#1"/>
    <dgm:cxn modelId="{6D6D4A19-20E9-4C87-A3B8-7ED00635EC82}" type="presParOf" srcId="{5360249D-620A-4A3A-845E-BF4013490077}" destId="{7A83CA3C-A7B0-4B2A-AAE3-6BC381D329BB}" srcOrd="0" destOrd="0" presId="urn:microsoft.com/office/officeart/2005/8/layout/hList7#1"/>
    <dgm:cxn modelId="{D1D23607-270D-453B-98AB-F31DCBECB500}" type="presParOf" srcId="{5360249D-620A-4A3A-845E-BF4013490077}" destId="{149220F6-3E8D-486B-B03B-01A066B52730}" srcOrd="1" destOrd="0" presId="urn:microsoft.com/office/officeart/2005/8/layout/hList7#1"/>
    <dgm:cxn modelId="{E3F67148-0636-4562-8E38-F039EF35BECE}" type="presParOf" srcId="{5360249D-620A-4A3A-845E-BF4013490077}" destId="{245F55B8-67EF-488B-BC1F-F42FAB258177}" srcOrd="2" destOrd="0" presId="urn:microsoft.com/office/officeart/2005/8/layout/hList7#1"/>
    <dgm:cxn modelId="{3441A78A-B22B-44D9-B1A6-23063FA6E29C}" type="presParOf" srcId="{5360249D-620A-4A3A-845E-BF4013490077}" destId="{4736C7D7-B5E5-401F-8081-7563DD3189CD}" srcOrd="3" destOrd="0" presId="urn:microsoft.com/office/officeart/2005/8/layout/hList7#1"/>
    <dgm:cxn modelId="{C3BED09A-7930-4591-B736-25216914970F}" type="presParOf" srcId="{67E58AAE-11C6-4E75-968D-3C163F4B5A7C}" destId="{8B7F8C04-C505-4272-A03B-7146BD6FF388}" srcOrd="3" destOrd="0" presId="urn:microsoft.com/office/officeart/2005/8/layout/hList7#1"/>
    <dgm:cxn modelId="{CF9FE116-71AC-4E7D-961F-3655F91F6C7C}" type="presParOf" srcId="{67E58AAE-11C6-4E75-968D-3C163F4B5A7C}" destId="{E5151F88-FD03-4F84-A9FD-F6350B8C4DA7}" srcOrd="4" destOrd="0" presId="urn:microsoft.com/office/officeart/2005/8/layout/hList7#1"/>
    <dgm:cxn modelId="{53B4D68C-A911-4118-B5D9-29158F9AA2E2}" type="presParOf" srcId="{E5151F88-FD03-4F84-A9FD-F6350B8C4DA7}" destId="{E246F5D5-1036-4D8E-B721-92094DB69D69}" srcOrd="0" destOrd="0" presId="urn:microsoft.com/office/officeart/2005/8/layout/hList7#1"/>
    <dgm:cxn modelId="{79C2148C-F001-42F6-AA5A-9D03530F03DE}" type="presParOf" srcId="{E5151F88-FD03-4F84-A9FD-F6350B8C4DA7}" destId="{28CF2E94-BC38-4509-9552-35FE8B46272E}" srcOrd="1" destOrd="0" presId="urn:microsoft.com/office/officeart/2005/8/layout/hList7#1"/>
    <dgm:cxn modelId="{2787D33D-0371-4893-9527-E5B0C56F9A4E}" type="presParOf" srcId="{E5151F88-FD03-4F84-A9FD-F6350B8C4DA7}" destId="{6453AF77-5662-4B68-988C-7D72031BDA03}" srcOrd="2" destOrd="0" presId="urn:microsoft.com/office/officeart/2005/8/layout/hList7#1"/>
    <dgm:cxn modelId="{FD0B9584-9939-4B91-AAAF-DF80225B7E5B}" type="presParOf" srcId="{E5151F88-FD03-4F84-A9FD-F6350B8C4DA7}" destId="{A176E2CA-DDAE-4183-8269-5049FA572C5C}" srcOrd="3" destOrd="0" presId="urn:microsoft.com/office/officeart/2005/8/layout/hList7#1"/>
    <dgm:cxn modelId="{C15B346B-494D-433D-B3EA-45C930767A63}" type="presParOf" srcId="{67E58AAE-11C6-4E75-968D-3C163F4B5A7C}" destId="{881844BF-656B-428F-9D25-B1E85CB6E4DD}" srcOrd="5" destOrd="0" presId="urn:microsoft.com/office/officeart/2005/8/layout/hList7#1"/>
    <dgm:cxn modelId="{C8FFFB7A-21A0-4A41-B0EC-F125406B2964}" type="presParOf" srcId="{67E58AAE-11C6-4E75-968D-3C163F4B5A7C}" destId="{3617A591-826F-42AA-9A3D-8D4A7956A07C}" srcOrd="6" destOrd="0" presId="urn:microsoft.com/office/officeart/2005/8/layout/hList7#1"/>
    <dgm:cxn modelId="{6575D09C-E19B-4B84-A7B9-5F82D45BDF53}" type="presParOf" srcId="{3617A591-826F-42AA-9A3D-8D4A7956A07C}" destId="{5CA70A4B-77E1-4AC0-BB32-4A7E31B186EE}" srcOrd="0" destOrd="0" presId="urn:microsoft.com/office/officeart/2005/8/layout/hList7#1"/>
    <dgm:cxn modelId="{65E1A621-EDCF-4A4F-9C86-1D38A1A23CF9}" type="presParOf" srcId="{3617A591-826F-42AA-9A3D-8D4A7956A07C}" destId="{7074C81F-A03C-4DFF-A25C-6756F55C4546}" srcOrd="1" destOrd="0" presId="urn:microsoft.com/office/officeart/2005/8/layout/hList7#1"/>
    <dgm:cxn modelId="{1F16ED7A-6C15-40B6-B3E5-CDC08CF60987}" type="presParOf" srcId="{3617A591-826F-42AA-9A3D-8D4A7956A07C}" destId="{062066B8-E1CA-4E73-AC4B-94C9E475F144}" srcOrd="2" destOrd="0" presId="urn:microsoft.com/office/officeart/2005/8/layout/hList7#1"/>
    <dgm:cxn modelId="{D132D147-D765-421D-9463-EED562F22BD4}" type="presParOf" srcId="{3617A591-826F-42AA-9A3D-8D4A7956A07C}" destId="{F455C401-2628-4B79-97A0-151B1142F7D6}" srcOrd="3" destOrd="0" presId="urn:microsoft.com/office/officeart/2005/8/layout/hList7#1"/>
    <dgm:cxn modelId="{5DD28084-629D-4488-95EA-237B1847A2A1}" type="presParOf" srcId="{67E58AAE-11C6-4E75-968D-3C163F4B5A7C}" destId="{E8D6CF65-9BC7-44A8-8F92-832A9ECFC1A4}" srcOrd="7" destOrd="0" presId="urn:microsoft.com/office/officeart/2005/8/layout/hList7#1"/>
    <dgm:cxn modelId="{658035A3-CE77-4A6E-B5E1-F4EBA045C8A3}" type="presParOf" srcId="{67E58AAE-11C6-4E75-968D-3C163F4B5A7C}" destId="{C6F9B1A1-C7BC-4393-858D-E9D1941BAF25}" srcOrd="8" destOrd="0" presId="urn:microsoft.com/office/officeart/2005/8/layout/hList7#1"/>
    <dgm:cxn modelId="{8AD2C387-6057-4D41-9EAD-4A58CEEE0542}" type="presParOf" srcId="{C6F9B1A1-C7BC-4393-858D-E9D1941BAF25}" destId="{B3C5A993-324A-4127-95AB-4C501C84D115}" srcOrd="0" destOrd="0" presId="urn:microsoft.com/office/officeart/2005/8/layout/hList7#1"/>
    <dgm:cxn modelId="{E569AFAE-548E-447F-8C20-4AFCFB9C08B9}" type="presParOf" srcId="{C6F9B1A1-C7BC-4393-858D-E9D1941BAF25}" destId="{FA1EF841-09F1-471A-BB33-0B676AC2B617}" srcOrd="1" destOrd="0" presId="urn:microsoft.com/office/officeart/2005/8/layout/hList7#1"/>
    <dgm:cxn modelId="{5E459320-7122-435B-AE30-60A448A53FF4}" type="presParOf" srcId="{C6F9B1A1-C7BC-4393-858D-E9D1941BAF25}" destId="{1037D4F7-F5A5-4D82-9948-172A81EB9895}" srcOrd="2" destOrd="0" presId="urn:microsoft.com/office/officeart/2005/8/layout/hList7#1"/>
    <dgm:cxn modelId="{52EAAB95-D5E8-48A9-B301-E98F9F09D918}" type="presParOf" srcId="{C6F9B1A1-C7BC-4393-858D-E9D1941BAF25}" destId="{F94C93CD-CB82-4EAD-9017-723A72204D2D}" srcOrd="3" destOrd="0" presId="urn:microsoft.com/office/officeart/2005/8/layout/hList7#1"/>
    <dgm:cxn modelId="{DC4C2313-EA96-419D-82CC-2DB3F4E72250}" type="presParOf" srcId="{67E58AAE-11C6-4E75-968D-3C163F4B5A7C}" destId="{F3DD8358-1947-49C8-B1C6-80D16BF9755D}" srcOrd="9" destOrd="0" presId="urn:microsoft.com/office/officeart/2005/8/layout/hList7#1"/>
    <dgm:cxn modelId="{130BDF11-88AF-453B-B0DB-1EFEF9F00FBA}" type="presParOf" srcId="{67E58AAE-11C6-4E75-968D-3C163F4B5A7C}" destId="{54A651BA-7485-437E-B9B0-75177B56E8AB}" srcOrd="10" destOrd="0" presId="urn:microsoft.com/office/officeart/2005/8/layout/hList7#1"/>
    <dgm:cxn modelId="{C4087E82-F662-4B3B-A409-50BE910B647A}" type="presParOf" srcId="{54A651BA-7485-437E-B9B0-75177B56E8AB}" destId="{844B5BC6-CC73-4AC4-912D-121B3702539B}" srcOrd="0" destOrd="0" presId="urn:microsoft.com/office/officeart/2005/8/layout/hList7#1"/>
    <dgm:cxn modelId="{43DA8FD1-D047-435B-B207-35775E711CDA}" type="presParOf" srcId="{54A651BA-7485-437E-B9B0-75177B56E8AB}" destId="{33DDF51F-4AA5-4BB5-8F3E-CA15B346E262}" srcOrd="1" destOrd="0" presId="urn:microsoft.com/office/officeart/2005/8/layout/hList7#1"/>
    <dgm:cxn modelId="{1CE34F34-A506-457E-B17C-E6B7784E7C92}" type="presParOf" srcId="{54A651BA-7485-437E-B9B0-75177B56E8AB}" destId="{F1AC9A06-64F1-4890-A816-4D884DB52B08}" srcOrd="2" destOrd="0" presId="urn:microsoft.com/office/officeart/2005/8/layout/hList7#1"/>
    <dgm:cxn modelId="{1367B84E-99E5-4AB1-853F-9A43A48816B2}" type="presParOf" srcId="{54A651BA-7485-437E-B9B0-75177B56E8AB}" destId="{9C7AFA64-1109-46CB-A5B8-CCD34327FBD9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9057508-40BF-4537-8F56-7290C14C18AD}" type="doc">
      <dgm:prSet loTypeId="urn:microsoft.com/office/officeart/2005/8/layout/arrow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DC15214-01A6-43B5-B086-17BABE1B9DC9}">
      <dgm:prSet phldrT="[Texto]"/>
      <dgm:spPr/>
      <dgm:t>
        <a:bodyPr/>
        <a:lstStyle/>
        <a:p>
          <a:r>
            <a:rPr lang="es-ES" dirty="0" smtClean="0"/>
            <a:t>BASE 24</a:t>
          </a:r>
          <a:endParaRPr lang="es-ES" dirty="0"/>
        </a:p>
      </dgm:t>
    </dgm:pt>
    <dgm:pt modelId="{9310A730-10F3-4017-9098-1549DC7FDB94}" type="parTrans" cxnId="{3AA3003D-2535-45F3-8AFE-F3E7CB51651A}">
      <dgm:prSet/>
      <dgm:spPr/>
      <dgm:t>
        <a:bodyPr/>
        <a:lstStyle/>
        <a:p>
          <a:endParaRPr lang="es-ES"/>
        </a:p>
      </dgm:t>
    </dgm:pt>
    <dgm:pt modelId="{8809E313-6309-4375-B18C-AA44C4D01D27}" type="sibTrans" cxnId="{3AA3003D-2535-45F3-8AFE-F3E7CB51651A}">
      <dgm:prSet/>
      <dgm:spPr/>
      <dgm:t>
        <a:bodyPr/>
        <a:lstStyle/>
        <a:p>
          <a:endParaRPr lang="es-ES"/>
        </a:p>
      </dgm:t>
    </dgm:pt>
    <dgm:pt modelId="{F28B3E33-F31F-4344-BFC2-BE9207BD5B26}">
      <dgm:prSet phldrT="[Texto]"/>
      <dgm:spPr/>
      <dgm:t>
        <a:bodyPr/>
        <a:lstStyle/>
        <a:p>
          <a:r>
            <a:rPr lang="es-ES" dirty="0" smtClean="0"/>
            <a:t>ON 2</a:t>
          </a:r>
          <a:endParaRPr lang="es-ES" dirty="0"/>
        </a:p>
      </dgm:t>
    </dgm:pt>
    <dgm:pt modelId="{270C912F-6D09-4015-8882-3E0849733B1F}" type="parTrans" cxnId="{F90113CB-E783-4C04-B45D-786C938B42F2}">
      <dgm:prSet/>
      <dgm:spPr/>
      <dgm:t>
        <a:bodyPr/>
        <a:lstStyle/>
        <a:p>
          <a:endParaRPr lang="es-ES"/>
        </a:p>
      </dgm:t>
    </dgm:pt>
    <dgm:pt modelId="{C8A6C93E-56B0-4A6F-9D83-476357C5277A}" type="sibTrans" cxnId="{F90113CB-E783-4C04-B45D-786C938B42F2}">
      <dgm:prSet/>
      <dgm:spPr/>
      <dgm:t>
        <a:bodyPr/>
        <a:lstStyle/>
        <a:p>
          <a:endParaRPr lang="es-ES"/>
        </a:p>
      </dgm:t>
    </dgm:pt>
    <dgm:pt modelId="{698EFCE0-EFA5-4B1B-BB47-7B951A555891}" type="pres">
      <dgm:prSet presAssocID="{89057508-40BF-4537-8F56-7290C14C18A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4189A61-A542-477B-B8A0-EA46733B49F1}" type="pres">
      <dgm:prSet presAssocID="{89057508-40BF-4537-8F56-7290C14C18AD}" presName="divider" presStyleLbl="fgShp" presStyleIdx="0" presStyleCnt="1"/>
      <dgm:spPr/>
    </dgm:pt>
    <dgm:pt modelId="{511E1B64-A899-452B-997C-BC068576CC4D}" type="pres">
      <dgm:prSet presAssocID="{8DC15214-01A6-43B5-B086-17BABE1B9DC9}" presName="downArrow" presStyleLbl="node1" presStyleIdx="0" presStyleCnt="2"/>
      <dgm:spPr/>
    </dgm:pt>
    <dgm:pt modelId="{4FADB0B8-010C-4835-865F-67A92BE443E5}" type="pres">
      <dgm:prSet presAssocID="{8DC15214-01A6-43B5-B086-17BABE1B9DC9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5EE1AE-0ADD-4E66-9405-874FCE7465F8}" type="pres">
      <dgm:prSet presAssocID="{F28B3E33-F31F-4344-BFC2-BE9207BD5B26}" presName="upArrow" presStyleLbl="node1" presStyleIdx="1" presStyleCnt="2"/>
      <dgm:spPr/>
    </dgm:pt>
    <dgm:pt modelId="{208270D1-5BF6-4399-BDB1-EB25A2D0CB60}" type="pres">
      <dgm:prSet presAssocID="{F28B3E33-F31F-4344-BFC2-BE9207BD5B26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90113CB-E783-4C04-B45D-786C938B42F2}" srcId="{89057508-40BF-4537-8F56-7290C14C18AD}" destId="{F28B3E33-F31F-4344-BFC2-BE9207BD5B26}" srcOrd="1" destOrd="0" parTransId="{270C912F-6D09-4015-8882-3E0849733B1F}" sibTransId="{C8A6C93E-56B0-4A6F-9D83-476357C5277A}"/>
    <dgm:cxn modelId="{3AA3003D-2535-45F3-8AFE-F3E7CB51651A}" srcId="{89057508-40BF-4537-8F56-7290C14C18AD}" destId="{8DC15214-01A6-43B5-B086-17BABE1B9DC9}" srcOrd="0" destOrd="0" parTransId="{9310A730-10F3-4017-9098-1549DC7FDB94}" sibTransId="{8809E313-6309-4375-B18C-AA44C4D01D27}"/>
    <dgm:cxn modelId="{B79D696A-9AA1-414B-A25B-D33A64CCC218}" type="presOf" srcId="{8DC15214-01A6-43B5-B086-17BABE1B9DC9}" destId="{4FADB0B8-010C-4835-865F-67A92BE443E5}" srcOrd="0" destOrd="0" presId="urn:microsoft.com/office/officeart/2005/8/layout/arrow3"/>
    <dgm:cxn modelId="{9B36FCC8-90ED-4D46-AD02-FC151B494ABC}" type="presOf" srcId="{F28B3E33-F31F-4344-BFC2-BE9207BD5B26}" destId="{208270D1-5BF6-4399-BDB1-EB25A2D0CB60}" srcOrd="0" destOrd="0" presId="urn:microsoft.com/office/officeart/2005/8/layout/arrow3"/>
    <dgm:cxn modelId="{E440DD35-FCC5-4069-8E84-19BE1F7DC218}" type="presOf" srcId="{89057508-40BF-4537-8F56-7290C14C18AD}" destId="{698EFCE0-EFA5-4B1B-BB47-7B951A555891}" srcOrd="0" destOrd="0" presId="urn:microsoft.com/office/officeart/2005/8/layout/arrow3"/>
    <dgm:cxn modelId="{6F7B6A15-03B6-406C-8259-A902F7236742}" type="presParOf" srcId="{698EFCE0-EFA5-4B1B-BB47-7B951A555891}" destId="{E4189A61-A542-477B-B8A0-EA46733B49F1}" srcOrd="0" destOrd="0" presId="urn:microsoft.com/office/officeart/2005/8/layout/arrow3"/>
    <dgm:cxn modelId="{6C1C597F-41A8-499E-BF32-3AECB918B0E4}" type="presParOf" srcId="{698EFCE0-EFA5-4B1B-BB47-7B951A555891}" destId="{511E1B64-A899-452B-997C-BC068576CC4D}" srcOrd="1" destOrd="0" presId="urn:microsoft.com/office/officeart/2005/8/layout/arrow3"/>
    <dgm:cxn modelId="{2974C4FC-4BDE-4912-9B3E-A5D3F56B6039}" type="presParOf" srcId="{698EFCE0-EFA5-4B1B-BB47-7B951A555891}" destId="{4FADB0B8-010C-4835-865F-67A92BE443E5}" srcOrd="2" destOrd="0" presId="urn:microsoft.com/office/officeart/2005/8/layout/arrow3"/>
    <dgm:cxn modelId="{BB960606-94D6-4F3D-A663-C802FFC57605}" type="presParOf" srcId="{698EFCE0-EFA5-4B1B-BB47-7B951A555891}" destId="{C95EE1AE-0ADD-4E66-9405-874FCE7465F8}" srcOrd="3" destOrd="0" presId="urn:microsoft.com/office/officeart/2005/8/layout/arrow3"/>
    <dgm:cxn modelId="{2C2D61E5-505C-4444-86FA-34C276C5E55E}" type="presParOf" srcId="{698EFCE0-EFA5-4B1B-BB47-7B951A555891}" destId="{208270D1-5BF6-4399-BDB1-EB25A2D0CB6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72682B9-B911-430F-904A-810263B40259}" type="doc">
      <dgm:prSet loTypeId="urn:microsoft.com/office/officeart/2005/8/layout/radial6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775D1A84-6D09-458D-AED7-83BA6E38938C}">
      <dgm:prSet phldrT="[Texto]" custT="1"/>
      <dgm:spPr/>
      <dgm:t>
        <a:bodyPr/>
        <a:lstStyle/>
        <a:p>
          <a:r>
            <a:rPr lang="es-ES" sz="1200" b="1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Administración Atm’s Canal  Banred</a:t>
          </a:r>
          <a:endParaRPr lang="es-ES" sz="1200" b="1" dirty="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6B9D10-EC22-4E0D-85D9-95E80E351FBE}" type="parTrans" cxnId="{D75F5914-BDE4-4DEC-980E-8C1928807FC7}">
      <dgm:prSet/>
      <dgm:spPr/>
      <dgm:t>
        <a:bodyPr/>
        <a:lstStyle/>
        <a:p>
          <a:endParaRPr lang="es-ES" sz="1200" b="1">
            <a:solidFill>
              <a:schemeClr val="bg1">
                <a:lumMod val="95000"/>
              </a:schemeClr>
            </a:solidFill>
          </a:endParaRPr>
        </a:p>
      </dgm:t>
    </dgm:pt>
    <dgm:pt modelId="{2484353C-7B3D-4AA6-AE85-7FACA8614F46}" type="sibTrans" cxnId="{D75F5914-BDE4-4DEC-980E-8C1928807FC7}">
      <dgm:prSet/>
      <dgm:spPr/>
      <dgm:t>
        <a:bodyPr/>
        <a:lstStyle/>
        <a:p>
          <a:endParaRPr lang="es-ES" sz="1200" b="1">
            <a:solidFill>
              <a:schemeClr val="bg1">
                <a:lumMod val="95000"/>
              </a:schemeClr>
            </a:solidFill>
          </a:endParaRPr>
        </a:p>
      </dgm:t>
    </dgm:pt>
    <dgm:pt modelId="{C0231E5E-71AE-489B-A517-4B03FE0C8331}">
      <dgm:prSet phldrT="[Texto]" custT="1"/>
      <dgm:spPr/>
      <dgm:t>
        <a:bodyPr/>
        <a:lstStyle/>
        <a:p>
          <a:r>
            <a:rPr lang="es-ES" sz="1200" b="1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Carga y cuadre monetaria</a:t>
          </a:r>
          <a:endParaRPr lang="es-ES" sz="1200" b="1" dirty="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B1429B-C64B-407B-839A-65E5A87A32ED}" type="parTrans" cxnId="{6AA1DBCE-3249-40C9-8867-93F0285C0DFA}">
      <dgm:prSet/>
      <dgm:spPr/>
      <dgm:t>
        <a:bodyPr/>
        <a:lstStyle/>
        <a:p>
          <a:endParaRPr lang="es-ES" sz="1200" b="1">
            <a:solidFill>
              <a:schemeClr val="bg1">
                <a:lumMod val="95000"/>
              </a:schemeClr>
            </a:solidFill>
          </a:endParaRPr>
        </a:p>
      </dgm:t>
    </dgm:pt>
    <dgm:pt modelId="{21F59722-4DF6-48B9-B3AC-8AE4BEE84CE9}" type="sibTrans" cxnId="{6AA1DBCE-3249-40C9-8867-93F0285C0DFA}">
      <dgm:prSet/>
      <dgm:spPr/>
      <dgm:t>
        <a:bodyPr/>
        <a:lstStyle/>
        <a:p>
          <a:endParaRPr lang="es-ES" sz="1200" b="1">
            <a:solidFill>
              <a:schemeClr val="bg1">
                <a:lumMod val="95000"/>
              </a:schemeClr>
            </a:solidFill>
          </a:endParaRPr>
        </a:p>
      </dgm:t>
    </dgm:pt>
    <dgm:pt modelId="{6D17FCC4-53CA-4EF3-9297-4ED300E6A704}">
      <dgm:prSet phldrT="[Texto]" custT="1"/>
      <dgm:spPr/>
      <dgm:t>
        <a:bodyPr/>
        <a:lstStyle/>
        <a:p>
          <a:r>
            <a:rPr lang="es-ES" sz="1200" b="1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Cuadre transaccional Back office operaciones</a:t>
          </a:r>
          <a:endParaRPr lang="es-ES" sz="1200" b="1" dirty="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1842A7-65A2-4316-A914-168E46D3BF9A}" type="parTrans" cxnId="{9D323D15-9A2B-427A-9E92-3987287901A0}">
      <dgm:prSet/>
      <dgm:spPr/>
      <dgm:t>
        <a:bodyPr/>
        <a:lstStyle/>
        <a:p>
          <a:endParaRPr lang="es-ES" sz="1200" b="1">
            <a:solidFill>
              <a:schemeClr val="bg1">
                <a:lumMod val="95000"/>
              </a:schemeClr>
            </a:solidFill>
          </a:endParaRPr>
        </a:p>
      </dgm:t>
    </dgm:pt>
    <dgm:pt modelId="{CF0FBBB6-5002-4154-93AA-9F6C826EA0D6}" type="sibTrans" cxnId="{9D323D15-9A2B-427A-9E92-3987287901A0}">
      <dgm:prSet/>
      <dgm:spPr/>
      <dgm:t>
        <a:bodyPr/>
        <a:lstStyle/>
        <a:p>
          <a:endParaRPr lang="es-ES" sz="1200" b="1">
            <a:solidFill>
              <a:schemeClr val="bg1">
                <a:lumMod val="95000"/>
              </a:schemeClr>
            </a:solidFill>
          </a:endParaRPr>
        </a:p>
      </dgm:t>
    </dgm:pt>
    <dgm:pt modelId="{07C379B9-31A2-4CE9-A4FC-5DBE138DBAB1}">
      <dgm:prSet phldrT="[Texto]" custT="1"/>
      <dgm:spPr/>
      <dgm:t>
        <a:bodyPr/>
        <a:lstStyle/>
        <a:p>
          <a:r>
            <a:rPr lang="es-ES" sz="1200" b="1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Cuadre transaccional canal Banred</a:t>
          </a:r>
          <a:endParaRPr lang="es-ES" sz="1200" b="1" dirty="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686DD3-B4E1-4E3B-BE0E-7FB5A3E92713}" type="parTrans" cxnId="{A879C058-5019-42A6-ADC6-01F07E77391D}">
      <dgm:prSet/>
      <dgm:spPr/>
      <dgm:t>
        <a:bodyPr/>
        <a:lstStyle/>
        <a:p>
          <a:endParaRPr lang="es-ES" sz="1200" b="1">
            <a:solidFill>
              <a:schemeClr val="bg1">
                <a:lumMod val="95000"/>
              </a:schemeClr>
            </a:solidFill>
          </a:endParaRPr>
        </a:p>
      </dgm:t>
    </dgm:pt>
    <dgm:pt modelId="{3A8B17A1-D66B-4826-9492-DC89E942E80E}" type="sibTrans" cxnId="{A879C058-5019-42A6-ADC6-01F07E77391D}">
      <dgm:prSet/>
      <dgm:spPr/>
      <dgm:t>
        <a:bodyPr/>
        <a:lstStyle/>
        <a:p>
          <a:endParaRPr lang="es-ES" sz="1200" b="1">
            <a:solidFill>
              <a:schemeClr val="bg1">
                <a:lumMod val="95000"/>
              </a:schemeClr>
            </a:solidFill>
          </a:endParaRPr>
        </a:p>
      </dgm:t>
    </dgm:pt>
    <dgm:pt modelId="{375F0570-4A55-4C80-9472-A1CFB41857A2}" type="pres">
      <dgm:prSet presAssocID="{E72682B9-B911-430F-904A-810263B4025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2F533C4-1A18-4407-A7BA-AC35D2A638DE}" type="pres">
      <dgm:prSet presAssocID="{775D1A84-6D09-458D-AED7-83BA6E38938C}" presName="centerShape" presStyleLbl="node0" presStyleIdx="0" presStyleCnt="1" custScaleX="121593" custScaleY="104564"/>
      <dgm:spPr/>
      <dgm:t>
        <a:bodyPr/>
        <a:lstStyle/>
        <a:p>
          <a:endParaRPr lang="es-ES"/>
        </a:p>
      </dgm:t>
    </dgm:pt>
    <dgm:pt modelId="{89632E02-D00C-4259-B736-65F9F5F579E4}" type="pres">
      <dgm:prSet presAssocID="{C0231E5E-71AE-489B-A517-4B03FE0C8331}" presName="node" presStyleLbl="node1" presStyleIdx="0" presStyleCnt="3" custScaleX="151631" custScaleY="1264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CA9C3B-E593-441A-8A82-17DE19DBE7A4}" type="pres">
      <dgm:prSet presAssocID="{C0231E5E-71AE-489B-A517-4B03FE0C8331}" presName="dummy" presStyleCnt="0"/>
      <dgm:spPr/>
    </dgm:pt>
    <dgm:pt modelId="{6AE31D1F-14F3-4C61-9966-CB0634CF9B72}" type="pres">
      <dgm:prSet presAssocID="{21F59722-4DF6-48B9-B3AC-8AE4BEE84CE9}" presName="sibTrans" presStyleLbl="sibTrans2D1" presStyleIdx="0" presStyleCnt="3"/>
      <dgm:spPr/>
      <dgm:t>
        <a:bodyPr/>
        <a:lstStyle/>
        <a:p>
          <a:endParaRPr lang="es-ES"/>
        </a:p>
      </dgm:t>
    </dgm:pt>
    <dgm:pt modelId="{40F9B13E-1429-433B-AA0E-B0CF6CE9C0FF}" type="pres">
      <dgm:prSet presAssocID="{6D17FCC4-53CA-4EF3-9297-4ED300E6A704}" presName="node" presStyleLbl="node1" presStyleIdx="1" presStyleCnt="3" custScaleX="151631" custScaleY="1264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ECDC73-9ED4-4BAE-A37A-F81DE43A99D2}" type="pres">
      <dgm:prSet presAssocID="{6D17FCC4-53CA-4EF3-9297-4ED300E6A704}" presName="dummy" presStyleCnt="0"/>
      <dgm:spPr/>
    </dgm:pt>
    <dgm:pt modelId="{449E1E28-ED59-4A10-A8C7-CA91AA47D27E}" type="pres">
      <dgm:prSet presAssocID="{CF0FBBB6-5002-4154-93AA-9F6C826EA0D6}" presName="sibTrans" presStyleLbl="sibTrans2D1" presStyleIdx="1" presStyleCnt="3"/>
      <dgm:spPr/>
      <dgm:t>
        <a:bodyPr/>
        <a:lstStyle/>
        <a:p>
          <a:endParaRPr lang="es-ES"/>
        </a:p>
      </dgm:t>
    </dgm:pt>
    <dgm:pt modelId="{35A95A40-597A-43C4-B763-FFD31B66DFAE}" type="pres">
      <dgm:prSet presAssocID="{07C379B9-31A2-4CE9-A4FC-5DBE138DBAB1}" presName="node" presStyleLbl="node1" presStyleIdx="2" presStyleCnt="3" custScaleX="151631" custScaleY="1264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06D96A-2910-40A5-8A4A-4FBAF882D6D0}" type="pres">
      <dgm:prSet presAssocID="{07C379B9-31A2-4CE9-A4FC-5DBE138DBAB1}" presName="dummy" presStyleCnt="0"/>
      <dgm:spPr/>
    </dgm:pt>
    <dgm:pt modelId="{6EDD3C56-BE2F-41C2-95DF-37BBFDEC492C}" type="pres">
      <dgm:prSet presAssocID="{3A8B17A1-D66B-4826-9492-DC89E942E80E}" presName="sibTrans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33B5426C-69EC-4650-9B68-4844E965068E}" type="presOf" srcId="{CF0FBBB6-5002-4154-93AA-9F6C826EA0D6}" destId="{449E1E28-ED59-4A10-A8C7-CA91AA47D27E}" srcOrd="0" destOrd="0" presId="urn:microsoft.com/office/officeart/2005/8/layout/radial6"/>
    <dgm:cxn modelId="{D75F5914-BDE4-4DEC-980E-8C1928807FC7}" srcId="{E72682B9-B911-430F-904A-810263B40259}" destId="{775D1A84-6D09-458D-AED7-83BA6E38938C}" srcOrd="0" destOrd="0" parTransId="{456B9D10-EC22-4E0D-85D9-95E80E351FBE}" sibTransId="{2484353C-7B3D-4AA6-AE85-7FACA8614F46}"/>
    <dgm:cxn modelId="{60ED26C9-EA4C-4FCD-9D23-4A089A660309}" type="presOf" srcId="{6D17FCC4-53CA-4EF3-9297-4ED300E6A704}" destId="{40F9B13E-1429-433B-AA0E-B0CF6CE9C0FF}" srcOrd="0" destOrd="0" presId="urn:microsoft.com/office/officeart/2005/8/layout/radial6"/>
    <dgm:cxn modelId="{88714564-ADE7-440C-952E-7410881211C3}" type="presOf" srcId="{21F59722-4DF6-48B9-B3AC-8AE4BEE84CE9}" destId="{6AE31D1F-14F3-4C61-9966-CB0634CF9B72}" srcOrd="0" destOrd="0" presId="urn:microsoft.com/office/officeart/2005/8/layout/radial6"/>
    <dgm:cxn modelId="{F7806618-E3E5-42E1-AE62-4EF84192F696}" type="presOf" srcId="{E72682B9-B911-430F-904A-810263B40259}" destId="{375F0570-4A55-4C80-9472-A1CFB41857A2}" srcOrd="0" destOrd="0" presId="urn:microsoft.com/office/officeart/2005/8/layout/radial6"/>
    <dgm:cxn modelId="{3B83DD18-9C32-4590-968E-F97FBD9FE870}" type="presOf" srcId="{07C379B9-31A2-4CE9-A4FC-5DBE138DBAB1}" destId="{35A95A40-597A-43C4-B763-FFD31B66DFAE}" srcOrd="0" destOrd="0" presId="urn:microsoft.com/office/officeart/2005/8/layout/radial6"/>
    <dgm:cxn modelId="{A879C058-5019-42A6-ADC6-01F07E77391D}" srcId="{775D1A84-6D09-458D-AED7-83BA6E38938C}" destId="{07C379B9-31A2-4CE9-A4FC-5DBE138DBAB1}" srcOrd="2" destOrd="0" parTransId="{4B686DD3-B4E1-4E3B-BE0E-7FB5A3E92713}" sibTransId="{3A8B17A1-D66B-4826-9492-DC89E942E80E}"/>
    <dgm:cxn modelId="{D83248D2-9D1F-437B-9A12-839232D6D19A}" type="presOf" srcId="{3A8B17A1-D66B-4826-9492-DC89E942E80E}" destId="{6EDD3C56-BE2F-41C2-95DF-37BBFDEC492C}" srcOrd="0" destOrd="0" presId="urn:microsoft.com/office/officeart/2005/8/layout/radial6"/>
    <dgm:cxn modelId="{9D323D15-9A2B-427A-9E92-3987287901A0}" srcId="{775D1A84-6D09-458D-AED7-83BA6E38938C}" destId="{6D17FCC4-53CA-4EF3-9297-4ED300E6A704}" srcOrd="1" destOrd="0" parTransId="{F61842A7-65A2-4316-A914-168E46D3BF9A}" sibTransId="{CF0FBBB6-5002-4154-93AA-9F6C826EA0D6}"/>
    <dgm:cxn modelId="{480F7DFF-698F-4661-BBCC-BD22D5841FB7}" type="presOf" srcId="{C0231E5E-71AE-489B-A517-4B03FE0C8331}" destId="{89632E02-D00C-4259-B736-65F9F5F579E4}" srcOrd="0" destOrd="0" presId="urn:microsoft.com/office/officeart/2005/8/layout/radial6"/>
    <dgm:cxn modelId="{5903337F-5B9A-45E9-AA0C-F760488CFDFA}" type="presOf" srcId="{775D1A84-6D09-458D-AED7-83BA6E38938C}" destId="{52F533C4-1A18-4407-A7BA-AC35D2A638DE}" srcOrd="0" destOrd="0" presId="urn:microsoft.com/office/officeart/2005/8/layout/radial6"/>
    <dgm:cxn modelId="{6AA1DBCE-3249-40C9-8867-93F0285C0DFA}" srcId="{775D1A84-6D09-458D-AED7-83BA6E38938C}" destId="{C0231E5E-71AE-489B-A517-4B03FE0C8331}" srcOrd="0" destOrd="0" parTransId="{46B1429B-C64B-407B-839A-65E5A87A32ED}" sibTransId="{21F59722-4DF6-48B9-B3AC-8AE4BEE84CE9}"/>
    <dgm:cxn modelId="{F2C9D062-3EB9-481E-828A-A23E4B193320}" type="presParOf" srcId="{375F0570-4A55-4C80-9472-A1CFB41857A2}" destId="{52F533C4-1A18-4407-A7BA-AC35D2A638DE}" srcOrd="0" destOrd="0" presId="urn:microsoft.com/office/officeart/2005/8/layout/radial6"/>
    <dgm:cxn modelId="{B21C035A-E207-48FD-815E-A9DDD597DB28}" type="presParOf" srcId="{375F0570-4A55-4C80-9472-A1CFB41857A2}" destId="{89632E02-D00C-4259-B736-65F9F5F579E4}" srcOrd="1" destOrd="0" presId="urn:microsoft.com/office/officeart/2005/8/layout/radial6"/>
    <dgm:cxn modelId="{DA1685DD-16D4-4348-9E7F-2FD09A52226C}" type="presParOf" srcId="{375F0570-4A55-4C80-9472-A1CFB41857A2}" destId="{42CA9C3B-E593-441A-8A82-17DE19DBE7A4}" srcOrd="2" destOrd="0" presId="urn:microsoft.com/office/officeart/2005/8/layout/radial6"/>
    <dgm:cxn modelId="{8C5E1F00-E454-4940-A1AF-204433E10562}" type="presParOf" srcId="{375F0570-4A55-4C80-9472-A1CFB41857A2}" destId="{6AE31D1F-14F3-4C61-9966-CB0634CF9B72}" srcOrd="3" destOrd="0" presId="urn:microsoft.com/office/officeart/2005/8/layout/radial6"/>
    <dgm:cxn modelId="{EF1070C6-6551-4DA1-AC05-2E22900207AD}" type="presParOf" srcId="{375F0570-4A55-4C80-9472-A1CFB41857A2}" destId="{40F9B13E-1429-433B-AA0E-B0CF6CE9C0FF}" srcOrd="4" destOrd="0" presId="urn:microsoft.com/office/officeart/2005/8/layout/radial6"/>
    <dgm:cxn modelId="{F62A495C-3EDF-4242-B157-6FE464F42C66}" type="presParOf" srcId="{375F0570-4A55-4C80-9472-A1CFB41857A2}" destId="{F3ECDC73-9ED4-4BAE-A37A-F81DE43A99D2}" srcOrd="5" destOrd="0" presId="urn:microsoft.com/office/officeart/2005/8/layout/radial6"/>
    <dgm:cxn modelId="{A97A6504-B344-4ED1-BDC6-27409CC2673F}" type="presParOf" srcId="{375F0570-4A55-4C80-9472-A1CFB41857A2}" destId="{449E1E28-ED59-4A10-A8C7-CA91AA47D27E}" srcOrd="6" destOrd="0" presId="urn:microsoft.com/office/officeart/2005/8/layout/radial6"/>
    <dgm:cxn modelId="{AB104C19-B024-4247-810C-D3EC837E9315}" type="presParOf" srcId="{375F0570-4A55-4C80-9472-A1CFB41857A2}" destId="{35A95A40-597A-43C4-B763-FFD31B66DFAE}" srcOrd="7" destOrd="0" presId="urn:microsoft.com/office/officeart/2005/8/layout/radial6"/>
    <dgm:cxn modelId="{611D5609-4469-4BEA-916F-68D8854D40A0}" type="presParOf" srcId="{375F0570-4A55-4C80-9472-A1CFB41857A2}" destId="{1906D96A-2910-40A5-8A4A-4FBAF882D6D0}" srcOrd="8" destOrd="0" presId="urn:microsoft.com/office/officeart/2005/8/layout/radial6"/>
    <dgm:cxn modelId="{FE7454DA-1867-4D49-8006-A3D07E7CC517}" type="presParOf" srcId="{375F0570-4A55-4C80-9472-A1CFB41857A2}" destId="{6EDD3C56-BE2F-41C2-95DF-37BBFDEC492C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CB55A22-2188-4E9C-854C-59A23BED8892}" type="doc">
      <dgm:prSet loTypeId="urn:microsoft.com/office/officeart/2005/8/layout/cycle2" loCatId="cycle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015F7E00-1084-4B4F-830F-4A615F653775}">
      <dgm:prSet phldrT="[Texto]" custT="1"/>
      <dgm:spPr/>
      <dgm:t>
        <a:bodyPr/>
        <a:lstStyle/>
        <a:p>
          <a:r>
            <a:rPr lang="es-ES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Identificar la necesidad de capacitar</a:t>
          </a:r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AB1B0F-478A-43CD-AEB1-1F21D53855E1}" type="parTrans" cxnId="{8A700A32-F908-415C-919E-929A32A2CCB9}">
      <dgm:prSet/>
      <dgm:spPr/>
      <dgm:t>
        <a:bodyPr/>
        <a:lstStyle/>
        <a:p>
          <a:endParaRPr lang="es-ES" sz="3200">
            <a:solidFill>
              <a:schemeClr val="tx1"/>
            </a:solidFill>
          </a:endParaRPr>
        </a:p>
      </dgm:t>
    </dgm:pt>
    <dgm:pt modelId="{974D964F-E055-4CE5-BF55-7F885BC46046}" type="sibTrans" cxnId="{8A700A32-F908-415C-919E-929A32A2CCB9}">
      <dgm:prSet/>
      <dgm:spPr/>
      <dgm:t>
        <a:bodyPr/>
        <a:lstStyle/>
        <a:p>
          <a:endParaRPr lang="es-ES" sz="3200">
            <a:solidFill>
              <a:schemeClr val="tx1"/>
            </a:solidFill>
          </a:endParaRPr>
        </a:p>
      </dgm:t>
    </dgm:pt>
    <dgm:pt modelId="{BFAF82D7-A4EC-4832-9384-C22C6D26B880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Establecer temática de capacitación</a:t>
          </a:r>
          <a:endParaRPr lang="es-E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5AC3C8-EA5F-4362-8B52-67E1819F92C8}" type="parTrans" cxnId="{AA55138F-6E16-4CB2-8756-5A825AF78336}">
      <dgm:prSet/>
      <dgm:spPr/>
      <dgm:t>
        <a:bodyPr/>
        <a:lstStyle/>
        <a:p>
          <a:endParaRPr lang="es-ES" sz="3200">
            <a:solidFill>
              <a:schemeClr val="tx1"/>
            </a:solidFill>
          </a:endParaRPr>
        </a:p>
      </dgm:t>
    </dgm:pt>
    <dgm:pt modelId="{FC92FEA1-706F-460D-82FB-CA1E1B0B997F}" type="sibTrans" cxnId="{AA55138F-6E16-4CB2-8756-5A825AF78336}">
      <dgm:prSet/>
      <dgm:spPr/>
      <dgm:t>
        <a:bodyPr/>
        <a:lstStyle/>
        <a:p>
          <a:endParaRPr lang="es-ES" sz="3200">
            <a:solidFill>
              <a:schemeClr val="tx1"/>
            </a:solidFill>
          </a:endParaRPr>
        </a:p>
      </dgm:t>
    </dgm:pt>
    <dgm:pt modelId="{CFF53CE4-024B-4EC5-8C29-BBAC1B6C5A68}">
      <dgm:prSet phldrT="[Texto]" custT="1"/>
      <dgm:spPr/>
      <dgm:t>
        <a:bodyPr/>
        <a:lstStyle/>
        <a:p>
          <a:r>
            <a:rPr lang="es-ES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Personas que asistiran a la capacitacion</a:t>
          </a:r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3E6C07-F158-4808-9FFA-07B561387CAE}" type="parTrans" cxnId="{988F6004-0D26-408B-9510-1BB37AD642E4}">
      <dgm:prSet/>
      <dgm:spPr/>
      <dgm:t>
        <a:bodyPr/>
        <a:lstStyle/>
        <a:p>
          <a:endParaRPr lang="es-ES" sz="3200">
            <a:solidFill>
              <a:schemeClr val="tx1"/>
            </a:solidFill>
          </a:endParaRPr>
        </a:p>
      </dgm:t>
    </dgm:pt>
    <dgm:pt modelId="{BE68E127-7A17-4411-BFCE-A21251A2F3D9}" type="sibTrans" cxnId="{988F6004-0D26-408B-9510-1BB37AD642E4}">
      <dgm:prSet/>
      <dgm:spPr/>
      <dgm:t>
        <a:bodyPr/>
        <a:lstStyle/>
        <a:p>
          <a:endParaRPr lang="es-ES" sz="3200">
            <a:solidFill>
              <a:schemeClr val="tx1"/>
            </a:solidFill>
          </a:endParaRPr>
        </a:p>
      </dgm:t>
    </dgm:pt>
    <dgm:pt modelId="{F77FC183-7858-4E22-958B-6C2380393629}">
      <dgm:prSet phldrT="[Texto]" custT="1"/>
      <dgm:spPr/>
      <dgm:t>
        <a:bodyPr/>
        <a:lstStyle/>
        <a:p>
          <a:r>
            <a:rPr lang="es-ES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Presupuesto para la capacitación</a:t>
          </a:r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78880B-6F32-4B2E-B006-7F7E3C767E94}" type="parTrans" cxnId="{74BE5FAD-30FD-4359-8BF4-BE362969B2AB}">
      <dgm:prSet/>
      <dgm:spPr/>
      <dgm:t>
        <a:bodyPr/>
        <a:lstStyle/>
        <a:p>
          <a:endParaRPr lang="es-ES" sz="3200">
            <a:solidFill>
              <a:schemeClr val="tx1"/>
            </a:solidFill>
          </a:endParaRPr>
        </a:p>
      </dgm:t>
    </dgm:pt>
    <dgm:pt modelId="{F4D93C88-84E3-49C2-A27D-B984BAB037B7}" type="sibTrans" cxnId="{74BE5FAD-30FD-4359-8BF4-BE362969B2AB}">
      <dgm:prSet/>
      <dgm:spPr/>
      <dgm:t>
        <a:bodyPr/>
        <a:lstStyle/>
        <a:p>
          <a:endParaRPr lang="es-ES" sz="3200">
            <a:solidFill>
              <a:schemeClr val="tx1"/>
            </a:solidFill>
          </a:endParaRPr>
        </a:p>
      </dgm:t>
    </dgm:pt>
    <dgm:pt modelId="{BBC93243-EEBB-4620-AFC7-D177725BDDD1}">
      <dgm:prSet phldrT="[Texto]" custT="1"/>
      <dgm:spPr/>
      <dgm:t>
        <a:bodyPr/>
        <a:lstStyle/>
        <a:p>
          <a:r>
            <a:rPr lang="es-ES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Capacitar al personal</a:t>
          </a:r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C853ED-C76D-46D8-8544-931DC9352EA3}" type="parTrans" cxnId="{A688DBE4-9042-4E48-A45F-A12A3A4C27E2}">
      <dgm:prSet/>
      <dgm:spPr/>
      <dgm:t>
        <a:bodyPr/>
        <a:lstStyle/>
        <a:p>
          <a:endParaRPr lang="es-ES" sz="3200">
            <a:solidFill>
              <a:schemeClr val="tx1"/>
            </a:solidFill>
          </a:endParaRPr>
        </a:p>
      </dgm:t>
    </dgm:pt>
    <dgm:pt modelId="{48D321A0-0F2A-4415-BF97-A7A51812449E}" type="sibTrans" cxnId="{A688DBE4-9042-4E48-A45F-A12A3A4C27E2}">
      <dgm:prSet/>
      <dgm:spPr/>
      <dgm:t>
        <a:bodyPr/>
        <a:lstStyle/>
        <a:p>
          <a:endParaRPr lang="es-ES" sz="3200">
            <a:solidFill>
              <a:schemeClr val="tx1"/>
            </a:solidFill>
          </a:endParaRPr>
        </a:p>
      </dgm:t>
    </dgm:pt>
    <dgm:pt modelId="{8EB16326-4239-4A3D-8A86-64D09567F4D4}">
      <dgm:prSet custT="1"/>
      <dgm:spPr/>
      <dgm:t>
        <a:bodyPr/>
        <a:lstStyle/>
        <a:p>
          <a:r>
            <a:rPr lang="es-ES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Coordinar la logistica para ejecutar la capacitacion</a:t>
          </a:r>
          <a:endParaRPr lang="es-E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DD0C70-E6D1-4000-B14B-FC883D101A59}" type="parTrans" cxnId="{5C7889C3-6AE3-49B8-BD8D-025CA318D082}">
      <dgm:prSet/>
      <dgm:spPr/>
      <dgm:t>
        <a:bodyPr/>
        <a:lstStyle/>
        <a:p>
          <a:endParaRPr lang="es-ES" sz="3200">
            <a:solidFill>
              <a:schemeClr val="tx1"/>
            </a:solidFill>
          </a:endParaRPr>
        </a:p>
      </dgm:t>
    </dgm:pt>
    <dgm:pt modelId="{D070F8BC-99FB-427E-9342-B32BFDB43516}" type="sibTrans" cxnId="{5C7889C3-6AE3-49B8-BD8D-025CA318D082}">
      <dgm:prSet/>
      <dgm:spPr/>
      <dgm:t>
        <a:bodyPr/>
        <a:lstStyle/>
        <a:p>
          <a:endParaRPr lang="es-ES" sz="3200">
            <a:solidFill>
              <a:schemeClr val="tx1"/>
            </a:solidFill>
          </a:endParaRPr>
        </a:p>
      </dgm:t>
    </dgm:pt>
    <dgm:pt modelId="{BD386B53-E5EF-4FA6-A468-35D3919CB57D}" type="pres">
      <dgm:prSet presAssocID="{8CB55A22-2188-4E9C-854C-59A23BED88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D0E4318-B837-4F1F-B472-DC432E192ABC}" type="pres">
      <dgm:prSet presAssocID="{015F7E00-1084-4B4F-830F-4A615F65377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731FA3-DBC4-4F2B-B450-FFCA4E23B3D8}" type="pres">
      <dgm:prSet presAssocID="{974D964F-E055-4CE5-BF55-7F885BC46046}" presName="sibTrans" presStyleLbl="sibTrans2D1" presStyleIdx="0" presStyleCnt="6"/>
      <dgm:spPr/>
      <dgm:t>
        <a:bodyPr/>
        <a:lstStyle/>
        <a:p>
          <a:endParaRPr lang="es-ES"/>
        </a:p>
      </dgm:t>
    </dgm:pt>
    <dgm:pt modelId="{8701875D-5D88-4A22-9B5E-0798D1DA929D}" type="pres">
      <dgm:prSet presAssocID="{974D964F-E055-4CE5-BF55-7F885BC46046}" presName="connectorText" presStyleLbl="sibTrans2D1" presStyleIdx="0" presStyleCnt="6"/>
      <dgm:spPr/>
      <dgm:t>
        <a:bodyPr/>
        <a:lstStyle/>
        <a:p>
          <a:endParaRPr lang="es-ES"/>
        </a:p>
      </dgm:t>
    </dgm:pt>
    <dgm:pt modelId="{8BEEAF4F-8F6C-40D8-B817-7FA30E2BCCC3}" type="pres">
      <dgm:prSet presAssocID="{BFAF82D7-A4EC-4832-9384-C22C6D26B88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792AD4-32D1-491D-BA9B-C98515CF400E}" type="pres">
      <dgm:prSet presAssocID="{FC92FEA1-706F-460D-82FB-CA1E1B0B997F}" presName="sibTrans" presStyleLbl="sibTrans2D1" presStyleIdx="1" presStyleCnt="6"/>
      <dgm:spPr/>
      <dgm:t>
        <a:bodyPr/>
        <a:lstStyle/>
        <a:p>
          <a:endParaRPr lang="es-ES"/>
        </a:p>
      </dgm:t>
    </dgm:pt>
    <dgm:pt modelId="{A9B5D595-2FFA-403C-9BDC-C15F5DBB78DA}" type="pres">
      <dgm:prSet presAssocID="{FC92FEA1-706F-460D-82FB-CA1E1B0B997F}" presName="connectorText" presStyleLbl="sibTrans2D1" presStyleIdx="1" presStyleCnt="6"/>
      <dgm:spPr/>
      <dgm:t>
        <a:bodyPr/>
        <a:lstStyle/>
        <a:p>
          <a:endParaRPr lang="es-ES"/>
        </a:p>
      </dgm:t>
    </dgm:pt>
    <dgm:pt modelId="{D007BF72-E9C5-431B-B8C8-A2AA42EFBE77}" type="pres">
      <dgm:prSet presAssocID="{CFF53CE4-024B-4EC5-8C29-BBAC1B6C5A6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17F901-66D2-4B05-BA45-9DA28C51A682}" type="pres">
      <dgm:prSet presAssocID="{BE68E127-7A17-4411-BFCE-A21251A2F3D9}" presName="sibTrans" presStyleLbl="sibTrans2D1" presStyleIdx="2" presStyleCnt="6"/>
      <dgm:spPr/>
      <dgm:t>
        <a:bodyPr/>
        <a:lstStyle/>
        <a:p>
          <a:endParaRPr lang="es-ES"/>
        </a:p>
      </dgm:t>
    </dgm:pt>
    <dgm:pt modelId="{2C7C2E21-962C-4CB4-BF7A-426F512C6384}" type="pres">
      <dgm:prSet presAssocID="{BE68E127-7A17-4411-BFCE-A21251A2F3D9}" presName="connectorText" presStyleLbl="sibTrans2D1" presStyleIdx="2" presStyleCnt="6"/>
      <dgm:spPr/>
      <dgm:t>
        <a:bodyPr/>
        <a:lstStyle/>
        <a:p>
          <a:endParaRPr lang="es-ES"/>
        </a:p>
      </dgm:t>
    </dgm:pt>
    <dgm:pt modelId="{CD9A9381-66AE-4B81-AB69-BF4356B477EA}" type="pres">
      <dgm:prSet presAssocID="{F77FC183-7858-4E22-958B-6C238039362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8D17E1-4697-4EFF-B482-06676E732AA8}" type="pres">
      <dgm:prSet presAssocID="{F4D93C88-84E3-49C2-A27D-B984BAB037B7}" presName="sibTrans" presStyleLbl="sibTrans2D1" presStyleIdx="3" presStyleCnt="6"/>
      <dgm:spPr/>
      <dgm:t>
        <a:bodyPr/>
        <a:lstStyle/>
        <a:p>
          <a:endParaRPr lang="es-ES"/>
        </a:p>
      </dgm:t>
    </dgm:pt>
    <dgm:pt modelId="{F4FE75EB-3784-4583-A751-BF6B13BE3D15}" type="pres">
      <dgm:prSet presAssocID="{F4D93C88-84E3-49C2-A27D-B984BAB037B7}" presName="connectorText" presStyleLbl="sibTrans2D1" presStyleIdx="3" presStyleCnt="6"/>
      <dgm:spPr/>
      <dgm:t>
        <a:bodyPr/>
        <a:lstStyle/>
        <a:p>
          <a:endParaRPr lang="es-ES"/>
        </a:p>
      </dgm:t>
    </dgm:pt>
    <dgm:pt modelId="{C01EC8B4-B4CD-4F1E-9284-DAD191E611EC}" type="pres">
      <dgm:prSet presAssocID="{8EB16326-4239-4A3D-8A86-64D09567F4D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3C2542-241A-4F6A-9262-8533B2C1C107}" type="pres">
      <dgm:prSet presAssocID="{D070F8BC-99FB-427E-9342-B32BFDB43516}" presName="sibTrans" presStyleLbl="sibTrans2D1" presStyleIdx="4" presStyleCnt="6"/>
      <dgm:spPr/>
      <dgm:t>
        <a:bodyPr/>
        <a:lstStyle/>
        <a:p>
          <a:endParaRPr lang="es-ES"/>
        </a:p>
      </dgm:t>
    </dgm:pt>
    <dgm:pt modelId="{70B005AF-8270-4809-991D-36EFFB907347}" type="pres">
      <dgm:prSet presAssocID="{D070F8BC-99FB-427E-9342-B32BFDB43516}" presName="connectorText" presStyleLbl="sibTrans2D1" presStyleIdx="4" presStyleCnt="6"/>
      <dgm:spPr/>
      <dgm:t>
        <a:bodyPr/>
        <a:lstStyle/>
        <a:p>
          <a:endParaRPr lang="es-ES"/>
        </a:p>
      </dgm:t>
    </dgm:pt>
    <dgm:pt modelId="{026BBEB8-E3FF-446C-A8EA-DE9221331AD3}" type="pres">
      <dgm:prSet presAssocID="{BBC93243-EEBB-4620-AFC7-D177725BDDD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107117-394C-429F-91D8-B608D81DBB21}" type="pres">
      <dgm:prSet presAssocID="{48D321A0-0F2A-4415-BF97-A7A51812449E}" presName="sibTrans" presStyleLbl="sibTrans2D1" presStyleIdx="5" presStyleCnt="6"/>
      <dgm:spPr/>
      <dgm:t>
        <a:bodyPr/>
        <a:lstStyle/>
        <a:p>
          <a:endParaRPr lang="es-ES"/>
        </a:p>
      </dgm:t>
    </dgm:pt>
    <dgm:pt modelId="{9868CAF0-B92B-485D-ACC4-A2AFBB54E0C1}" type="pres">
      <dgm:prSet presAssocID="{48D321A0-0F2A-4415-BF97-A7A51812449E}" presName="connectorText" presStyleLbl="sibTrans2D1" presStyleIdx="5" presStyleCnt="6"/>
      <dgm:spPr/>
      <dgm:t>
        <a:bodyPr/>
        <a:lstStyle/>
        <a:p>
          <a:endParaRPr lang="es-ES"/>
        </a:p>
      </dgm:t>
    </dgm:pt>
  </dgm:ptLst>
  <dgm:cxnLst>
    <dgm:cxn modelId="{74BE5FAD-30FD-4359-8BF4-BE362969B2AB}" srcId="{8CB55A22-2188-4E9C-854C-59A23BED8892}" destId="{F77FC183-7858-4E22-958B-6C2380393629}" srcOrd="3" destOrd="0" parTransId="{6678880B-6F32-4B2E-B006-7F7E3C767E94}" sibTransId="{F4D93C88-84E3-49C2-A27D-B984BAB037B7}"/>
    <dgm:cxn modelId="{C960A6F7-7884-4E46-A3C4-5356CD7DFC58}" type="presOf" srcId="{BE68E127-7A17-4411-BFCE-A21251A2F3D9}" destId="{0317F901-66D2-4B05-BA45-9DA28C51A682}" srcOrd="0" destOrd="0" presId="urn:microsoft.com/office/officeart/2005/8/layout/cycle2"/>
    <dgm:cxn modelId="{6A9F24AC-A5EB-4E0B-AD3C-59D55A918777}" type="presOf" srcId="{F77FC183-7858-4E22-958B-6C2380393629}" destId="{CD9A9381-66AE-4B81-AB69-BF4356B477EA}" srcOrd="0" destOrd="0" presId="urn:microsoft.com/office/officeart/2005/8/layout/cycle2"/>
    <dgm:cxn modelId="{7AF4FFD8-1EDF-4CF4-B017-AC0E573FBF12}" type="presOf" srcId="{015F7E00-1084-4B4F-830F-4A615F653775}" destId="{7D0E4318-B837-4F1F-B472-DC432E192ABC}" srcOrd="0" destOrd="0" presId="urn:microsoft.com/office/officeart/2005/8/layout/cycle2"/>
    <dgm:cxn modelId="{88987B3C-3DAF-43AE-A9D3-F3428AE9ED92}" type="presOf" srcId="{974D964F-E055-4CE5-BF55-7F885BC46046}" destId="{B2731FA3-DBC4-4F2B-B450-FFCA4E23B3D8}" srcOrd="0" destOrd="0" presId="urn:microsoft.com/office/officeart/2005/8/layout/cycle2"/>
    <dgm:cxn modelId="{D06CE459-48CE-4B47-9013-B8474EF984EC}" type="presOf" srcId="{F4D93C88-84E3-49C2-A27D-B984BAB037B7}" destId="{F4FE75EB-3784-4583-A751-BF6B13BE3D15}" srcOrd="1" destOrd="0" presId="urn:microsoft.com/office/officeart/2005/8/layout/cycle2"/>
    <dgm:cxn modelId="{0D9AAEAF-0F4C-4D70-B12D-5FA159A5723E}" type="presOf" srcId="{48D321A0-0F2A-4415-BF97-A7A51812449E}" destId="{9868CAF0-B92B-485D-ACC4-A2AFBB54E0C1}" srcOrd="1" destOrd="0" presId="urn:microsoft.com/office/officeart/2005/8/layout/cycle2"/>
    <dgm:cxn modelId="{6D18B9D6-999D-483C-B222-088B09769BBE}" type="presOf" srcId="{BFAF82D7-A4EC-4832-9384-C22C6D26B880}" destId="{8BEEAF4F-8F6C-40D8-B817-7FA30E2BCCC3}" srcOrd="0" destOrd="0" presId="urn:microsoft.com/office/officeart/2005/8/layout/cycle2"/>
    <dgm:cxn modelId="{50C7F8DC-B744-426D-A4BD-13895221111C}" type="presOf" srcId="{BBC93243-EEBB-4620-AFC7-D177725BDDD1}" destId="{026BBEB8-E3FF-446C-A8EA-DE9221331AD3}" srcOrd="0" destOrd="0" presId="urn:microsoft.com/office/officeart/2005/8/layout/cycle2"/>
    <dgm:cxn modelId="{A688DBE4-9042-4E48-A45F-A12A3A4C27E2}" srcId="{8CB55A22-2188-4E9C-854C-59A23BED8892}" destId="{BBC93243-EEBB-4620-AFC7-D177725BDDD1}" srcOrd="5" destOrd="0" parTransId="{33C853ED-C76D-46D8-8544-931DC9352EA3}" sibTransId="{48D321A0-0F2A-4415-BF97-A7A51812449E}"/>
    <dgm:cxn modelId="{7E3BC069-C07A-4DCB-A45B-19CD45EF52B4}" type="presOf" srcId="{D070F8BC-99FB-427E-9342-B32BFDB43516}" destId="{70B005AF-8270-4809-991D-36EFFB907347}" srcOrd="1" destOrd="0" presId="urn:microsoft.com/office/officeart/2005/8/layout/cycle2"/>
    <dgm:cxn modelId="{367289F8-70CC-425F-A100-9136FF1EE8C8}" type="presOf" srcId="{F4D93C88-84E3-49C2-A27D-B984BAB037B7}" destId="{FA8D17E1-4697-4EFF-B482-06676E732AA8}" srcOrd="0" destOrd="0" presId="urn:microsoft.com/office/officeart/2005/8/layout/cycle2"/>
    <dgm:cxn modelId="{988F6004-0D26-408B-9510-1BB37AD642E4}" srcId="{8CB55A22-2188-4E9C-854C-59A23BED8892}" destId="{CFF53CE4-024B-4EC5-8C29-BBAC1B6C5A68}" srcOrd="2" destOrd="0" parTransId="{C03E6C07-F158-4808-9FFA-07B561387CAE}" sibTransId="{BE68E127-7A17-4411-BFCE-A21251A2F3D9}"/>
    <dgm:cxn modelId="{E5EE4D51-6CBE-44BE-B468-DDCDA2FE2E1A}" type="presOf" srcId="{D070F8BC-99FB-427E-9342-B32BFDB43516}" destId="{5D3C2542-241A-4F6A-9262-8533B2C1C107}" srcOrd="0" destOrd="0" presId="urn:microsoft.com/office/officeart/2005/8/layout/cycle2"/>
    <dgm:cxn modelId="{8A700A32-F908-415C-919E-929A32A2CCB9}" srcId="{8CB55A22-2188-4E9C-854C-59A23BED8892}" destId="{015F7E00-1084-4B4F-830F-4A615F653775}" srcOrd="0" destOrd="0" parTransId="{D2AB1B0F-478A-43CD-AEB1-1F21D53855E1}" sibTransId="{974D964F-E055-4CE5-BF55-7F885BC46046}"/>
    <dgm:cxn modelId="{9BDAB4BC-A72A-4F76-8B47-3DD18F569F43}" type="presOf" srcId="{CFF53CE4-024B-4EC5-8C29-BBAC1B6C5A68}" destId="{D007BF72-E9C5-431B-B8C8-A2AA42EFBE77}" srcOrd="0" destOrd="0" presId="urn:microsoft.com/office/officeart/2005/8/layout/cycle2"/>
    <dgm:cxn modelId="{448D5CEE-50C9-4E6B-90DD-D483EB303D2D}" type="presOf" srcId="{8EB16326-4239-4A3D-8A86-64D09567F4D4}" destId="{C01EC8B4-B4CD-4F1E-9284-DAD191E611EC}" srcOrd="0" destOrd="0" presId="urn:microsoft.com/office/officeart/2005/8/layout/cycle2"/>
    <dgm:cxn modelId="{C4F93150-2369-4898-945C-5AA44FE17167}" type="presOf" srcId="{974D964F-E055-4CE5-BF55-7F885BC46046}" destId="{8701875D-5D88-4A22-9B5E-0798D1DA929D}" srcOrd="1" destOrd="0" presId="urn:microsoft.com/office/officeart/2005/8/layout/cycle2"/>
    <dgm:cxn modelId="{789B4366-857D-4880-B301-95C48B95256E}" type="presOf" srcId="{FC92FEA1-706F-460D-82FB-CA1E1B0B997F}" destId="{3F792AD4-32D1-491D-BA9B-C98515CF400E}" srcOrd="0" destOrd="0" presId="urn:microsoft.com/office/officeart/2005/8/layout/cycle2"/>
    <dgm:cxn modelId="{5C7889C3-6AE3-49B8-BD8D-025CA318D082}" srcId="{8CB55A22-2188-4E9C-854C-59A23BED8892}" destId="{8EB16326-4239-4A3D-8A86-64D09567F4D4}" srcOrd="4" destOrd="0" parTransId="{BFDD0C70-E6D1-4000-B14B-FC883D101A59}" sibTransId="{D070F8BC-99FB-427E-9342-B32BFDB43516}"/>
    <dgm:cxn modelId="{AA55138F-6E16-4CB2-8756-5A825AF78336}" srcId="{8CB55A22-2188-4E9C-854C-59A23BED8892}" destId="{BFAF82D7-A4EC-4832-9384-C22C6D26B880}" srcOrd="1" destOrd="0" parTransId="{295AC3C8-EA5F-4362-8B52-67E1819F92C8}" sibTransId="{FC92FEA1-706F-460D-82FB-CA1E1B0B997F}"/>
    <dgm:cxn modelId="{81BB7C04-69B2-4A16-94D4-BE6FFCEE13B9}" type="presOf" srcId="{8CB55A22-2188-4E9C-854C-59A23BED8892}" destId="{BD386B53-E5EF-4FA6-A468-35D3919CB57D}" srcOrd="0" destOrd="0" presId="urn:microsoft.com/office/officeart/2005/8/layout/cycle2"/>
    <dgm:cxn modelId="{4C98CC1D-50D5-494F-B358-945F33A7B53E}" type="presOf" srcId="{48D321A0-0F2A-4415-BF97-A7A51812449E}" destId="{53107117-394C-429F-91D8-B608D81DBB21}" srcOrd="0" destOrd="0" presId="urn:microsoft.com/office/officeart/2005/8/layout/cycle2"/>
    <dgm:cxn modelId="{42842625-4625-4BAF-89EE-63C54C6DC999}" type="presOf" srcId="{BE68E127-7A17-4411-BFCE-A21251A2F3D9}" destId="{2C7C2E21-962C-4CB4-BF7A-426F512C6384}" srcOrd="1" destOrd="0" presId="urn:microsoft.com/office/officeart/2005/8/layout/cycle2"/>
    <dgm:cxn modelId="{838903C9-8E04-46C2-BC75-EF49332284DE}" type="presOf" srcId="{FC92FEA1-706F-460D-82FB-CA1E1B0B997F}" destId="{A9B5D595-2FFA-403C-9BDC-C15F5DBB78DA}" srcOrd="1" destOrd="0" presId="urn:microsoft.com/office/officeart/2005/8/layout/cycle2"/>
    <dgm:cxn modelId="{D319BD02-3D79-431E-9C71-567487D28FFF}" type="presParOf" srcId="{BD386B53-E5EF-4FA6-A468-35D3919CB57D}" destId="{7D0E4318-B837-4F1F-B472-DC432E192ABC}" srcOrd="0" destOrd="0" presId="urn:microsoft.com/office/officeart/2005/8/layout/cycle2"/>
    <dgm:cxn modelId="{9FEBC3AC-C94D-40FC-B90C-5E2A6766DA5A}" type="presParOf" srcId="{BD386B53-E5EF-4FA6-A468-35D3919CB57D}" destId="{B2731FA3-DBC4-4F2B-B450-FFCA4E23B3D8}" srcOrd="1" destOrd="0" presId="urn:microsoft.com/office/officeart/2005/8/layout/cycle2"/>
    <dgm:cxn modelId="{011F5678-36AD-4B90-B8D5-B31E524E040B}" type="presParOf" srcId="{B2731FA3-DBC4-4F2B-B450-FFCA4E23B3D8}" destId="{8701875D-5D88-4A22-9B5E-0798D1DA929D}" srcOrd="0" destOrd="0" presId="urn:microsoft.com/office/officeart/2005/8/layout/cycle2"/>
    <dgm:cxn modelId="{4A5F3747-7587-45E5-BE4A-6078A77F3603}" type="presParOf" srcId="{BD386B53-E5EF-4FA6-A468-35D3919CB57D}" destId="{8BEEAF4F-8F6C-40D8-B817-7FA30E2BCCC3}" srcOrd="2" destOrd="0" presId="urn:microsoft.com/office/officeart/2005/8/layout/cycle2"/>
    <dgm:cxn modelId="{934DB2D0-926A-4CBC-AF90-85D3FAA46942}" type="presParOf" srcId="{BD386B53-E5EF-4FA6-A468-35D3919CB57D}" destId="{3F792AD4-32D1-491D-BA9B-C98515CF400E}" srcOrd="3" destOrd="0" presId="urn:microsoft.com/office/officeart/2005/8/layout/cycle2"/>
    <dgm:cxn modelId="{9EE56E0A-96BC-4E96-8BCF-3E8C509C9BDC}" type="presParOf" srcId="{3F792AD4-32D1-491D-BA9B-C98515CF400E}" destId="{A9B5D595-2FFA-403C-9BDC-C15F5DBB78DA}" srcOrd="0" destOrd="0" presId="urn:microsoft.com/office/officeart/2005/8/layout/cycle2"/>
    <dgm:cxn modelId="{3B50CBA0-D5A1-4E8A-B26D-429FBEBB4325}" type="presParOf" srcId="{BD386B53-E5EF-4FA6-A468-35D3919CB57D}" destId="{D007BF72-E9C5-431B-B8C8-A2AA42EFBE77}" srcOrd="4" destOrd="0" presId="urn:microsoft.com/office/officeart/2005/8/layout/cycle2"/>
    <dgm:cxn modelId="{A0DA03D9-8B22-4F20-9A3D-7DAF46033952}" type="presParOf" srcId="{BD386B53-E5EF-4FA6-A468-35D3919CB57D}" destId="{0317F901-66D2-4B05-BA45-9DA28C51A682}" srcOrd="5" destOrd="0" presId="urn:microsoft.com/office/officeart/2005/8/layout/cycle2"/>
    <dgm:cxn modelId="{5D9C9910-F5B2-4824-925B-DF238EF2457E}" type="presParOf" srcId="{0317F901-66D2-4B05-BA45-9DA28C51A682}" destId="{2C7C2E21-962C-4CB4-BF7A-426F512C6384}" srcOrd="0" destOrd="0" presId="urn:microsoft.com/office/officeart/2005/8/layout/cycle2"/>
    <dgm:cxn modelId="{FD77B8C8-4D89-4335-9C7F-5EA6B8E83270}" type="presParOf" srcId="{BD386B53-E5EF-4FA6-A468-35D3919CB57D}" destId="{CD9A9381-66AE-4B81-AB69-BF4356B477EA}" srcOrd="6" destOrd="0" presId="urn:microsoft.com/office/officeart/2005/8/layout/cycle2"/>
    <dgm:cxn modelId="{E282DCE8-065C-4B80-ADC9-E046A6F55C38}" type="presParOf" srcId="{BD386B53-E5EF-4FA6-A468-35D3919CB57D}" destId="{FA8D17E1-4697-4EFF-B482-06676E732AA8}" srcOrd="7" destOrd="0" presId="urn:microsoft.com/office/officeart/2005/8/layout/cycle2"/>
    <dgm:cxn modelId="{69FCAB46-F374-4AC7-ADD0-9D3FD367DAF0}" type="presParOf" srcId="{FA8D17E1-4697-4EFF-B482-06676E732AA8}" destId="{F4FE75EB-3784-4583-A751-BF6B13BE3D15}" srcOrd="0" destOrd="0" presId="urn:microsoft.com/office/officeart/2005/8/layout/cycle2"/>
    <dgm:cxn modelId="{7D815046-5230-44EF-ABF7-3254068AB99A}" type="presParOf" srcId="{BD386B53-E5EF-4FA6-A468-35D3919CB57D}" destId="{C01EC8B4-B4CD-4F1E-9284-DAD191E611EC}" srcOrd="8" destOrd="0" presId="urn:microsoft.com/office/officeart/2005/8/layout/cycle2"/>
    <dgm:cxn modelId="{6074CB1B-8C3F-4DC7-8670-7F32307DB9FF}" type="presParOf" srcId="{BD386B53-E5EF-4FA6-A468-35D3919CB57D}" destId="{5D3C2542-241A-4F6A-9262-8533B2C1C107}" srcOrd="9" destOrd="0" presId="urn:microsoft.com/office/officeart/2005/8/layout/cycle2"/>
    <dgm:cxn modelId="{CE742147-2898-4106-935A-296A43FB768A}" type="presParOf" srcId="{5D3C2542-241A-4F6A-9262-8533B2C1C107}" destId="{70B005AF-8270-4809-991D-36EFFB907347}" srcOrd="0" destOrd="0" presId="urn:microsoft.com/office/officeart/2005/8/layout/cycle2"/>
    <dgm:cxn modelId="{B3980F18-2A2A-4793-B735-DF9DC952DF56}" type="presParOf" srcId="{BD386B53-E5EF-4FA6-A468-35D3919CB57D}" destId="{026BBEB8-E3FF-446C-A8EA-DE9221331AD3}" srcOrd="10" destOrd="0" presId="urn:microsoft.com/office/officeart/2005/8/layout/cycle2"/>
    <dgm:cxn modelId="{41C9788E-A5EB-4694-B36F-8398D800EC0D}" type="presParOf" srcId="{BD386B53-E5EF-4FA6-A468-35D3919CB57D}" destId="{53107117-394C-429F-91D8-B608D81DBB21}" srcOrd="11" destOrd="0" presId="urn:microsoft.com/office/officeart/2005/8/layout/cycle2"/>
    <dgm:cxn modelId="{DCA83046-5FCA-48C7-901B-8AFB106C3512}" type="presParOf" srcId="{53107117-394C-429F-91D8-B608D81DBB21}" destId="{9868CAF0-B92B-485D-ACC4-A2AFBB54E0C1}" srcOrd="0" destOrd="0" presId="urn:microsoft.com/office/officeart/2005/8/layout/cycle2"/>
  </dgm:cxnLst>
  <dgm:bg>
    <a:blipFill>
      <a:blip xmlns:r="http://schemas.openxmlformats.org/officeDocument/2006/relationships" r:embed="rId1"/>
      <a:stretch>
        <a:fillRect/>
      </a:stretch>
    </a:blipFill>
  </dgm:bg>
  <dgm:whole>
    <a:ln>
      <a:solidFill>
        <a:schemeClr val="accent1">
          <a:alpha val="44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D3A7059-6328-4B7A-8DFB-8DA61B61DB08}" type="doc">
      <dgm:prSet loTypeId="urn:microsoft.com/office/officeart/2005/8/layout/matrix3" loCatId="matrix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ES"/>
        </a:p>
      </dgm:t>
    </dgm:pt>
    <dgm:pt modelId="{63DB2BAB-56E7-4830-8025-9F83FEF297DC}">
      <dgm:prSet phldrT="[Texto]" custT="1"/>
      <dgm:spPr/>
      <dgm:t>
        <a:bodyPr/>
        <a:lstStyle/>
        <a:p>
          <a:r>
            <a:rPr lang="es-E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  <a:endParaRPr lang="es-E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62E1BB-3DB0-4D35-97B3-0310448B55A4}" type="parTrans" cxnId="{7ABC1F08-8463-4F1C-BDEB-617E62E24CAD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4FA3F1-6749-4E51-AAE3-0E6ACB973FFB}" type="sibTrans" cxnId="{7ABC1F08-8463-4F1C-BDEB-617E62E24CAD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985D81-B866-4B9C-8E66-E16DF032A536}">
      <dgm:prSet phldrT="[Texto]" custT="1"/>
      <dgm:spPr/>
      <dgm:t>
        <a:bodyPr/>
        <a:lstStyle/>
        <a:p>
          <a:r>
            <a:rPr lang="es-E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Análisis de los subprocesos</a:t>
          </a:r>
          <a:endParaRPr lang="es-E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F16470-5CBD-44F4-8666-B438DA982B5E}" type="parTrans" cxnId="{5B2CE3C1-0BA5-45EA-BAE6-68F034626B6B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90D17C-8FCE-4200-9502-C91195CC3F51}" type="sibTrans" cxnId="{5B2CE3C1-0BA5-45EA-BAE6-68F034626B6B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384561-66C4-44FC-93AC-F09AFF729BE1}">
      <dgm:prSet phldrT="[Texto]" custT="1"/>
      <dgm:spPr/>
      <dgm:t>
        <a:bodyPr/>
        <a:lstStyle/>
        <a:p>
          <a:r>
            <a:rPr lang="es-E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Propuesta de mejoramiento</a:t>
          </a:r>
          <a:endParaRPr lang="es-E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F0ED8DD4-F4D7-4C2F-B931-877D583F3236}" type="parTrans" cxnId="{9CD6B8B9-F6B6-4C51-952D-6D8CF2FBB5E0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D86216-29FA-4DD1-A2EA-DF86BA0B25FC}" type="sibTrans" cxnId="{9CD6B8B9-F6B6-4C51-952D-6D8CF2FBB5E0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E0B11F-DB87-4E8F-B2BF-AC48197A8E8A}">
      <dgm:prSet phldrT="[Texto]" custT="1"/>
      <dgm:spPr/>
      <dgm:t>
        <a:bodyPr/>
        <a:lstStyle/>
        <a:p>
          <a:r>
            <a:rPr lang="es-E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Conclusiones y Recomendaciones</a:t>
          </a:r>
          <a:endParaRPr lang="es-E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8963EF-C4BA-46CC-9E6D-77A5ECE38E4C}" type="parTrans" cxnId="{28BC143D-336C-4EBA-ABDF-CCCF0AE0A7FE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07BC18-5FA0-4EDA-8722-65836F47BB03}" type="sibTrans" cxnId="{28BC143D-336C-4EBA-ABDF-CCCF0AE0A7FE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959726-3836-40E9-BA7C-096B9AE2804B}" type="pres">
      <dgm:prSet presAssocID="{ED3A7059-6328-4B7A-8DFB-8DA61B61DB0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F20E962-E202-4BF1-A645-397888B62404}" type="pres">
      <dgm:prSet presAssocID="{ED3A7059-6328-4B7A-8DFB-8DA61B61DB08}" presName="diamond" presStyleLbl="bgShp" presStyleIdx="0" presStyleCnt="1"/>
      <dgm:spPr/>
    </dgm:pt>
    <dgm:pt modelId="{B5AB632A-9B92-46DA-84E5-2B3C311B575C}" type="pres">
      <dgm:prSet presAssocID="{ED3A7059-6328-4B7A-8DFB-8DA61B61DB08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14C715-77AF-4944-A95F-48664B4A948B}" type="pres">
      <dgm:prSet presAssocID="{ED3A7059-6328-4B7A-8DFB-8DA61B61DB08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9E6121-E6F1-49AE-B479-56F59A1861BA}" type="pres">
      <dgm:prSet presAssocID="{ED3A7059-6328-4B7A-8DFB-8DA61B61DB08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897912-AE5D-4B3C-A5AF-B7BF90ECBE52}" type="pres">
      <dgm:prSet presAssocID="{ED3A7059-6328-4B7A-8DFB-8DA61B61DB08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B2CE3C1-0BA5-45EA-BAE6-68F034626B6B}" srcId="{ED3A7059-6328-4B7A-8DFB-8DA61B61DB08}" destId="{A3985D81-B866-4B9C-8E66-E16DF032A536}" srcOrd="1" destOrd="0" parTransId="{A5F16470-5CBD-44F4-8666-B438DA982B5E}" sibTransId="{4590D17C-8FCE-4200-9502-C91195CC3F51}"/>
    <dgm:cxn modelId="{C98D0E30-425F-4111-A396-0FB901A567C7}" type="presOf" srcId="{A3985D81-B866-4B9C-8E66-E16DF032A536}" destId="{9414C715-77AF-4944-A95F-48664B4A948B}" srcOrd="0" destOrd="0" presId="urn:microsoft.com/office/officeart/2005/8/layout/matrix3"/>
    <dgm:cxn modelId="{67572380-0BD6-479F-B793-F11202739466}" type="presOf" srcId="{ED3A7059-6328-4B7A-8DFB-8DA61B61DB08}" destId="{33959726-3836-40E9-BA7C-096B9AE2804B}" srcOrd="0" destOrd="0" presId="urn:microsoft.com/office/officeart/2005/8/layout/matrix3"/>
    <dgm:cxn modelId="{7ABC1F08-8463-4F1C-BDEB-617E62E24CAD}" srcId="{ED3A7059-6328-4B7A-8DFB-8DA61B61DB08}" destId="{63DB2BAB-56E7-4830-8025-9F83FEF297DC}" srcOrd="0" destOrd="0" parTransId="{6862E1BB-3DB0-4D35-97B3-0310448B55A4}" sibTransId="{EE4FA3F1-6749-4E51-AAE3-0E6ACB973FFB}"/>
    <dgm:cxn modelId="{B1F8C49E-C56C-4F25-8CEA-28F859D37771}" type="presOf" srcId="{5CE0B11F-DB87-4E8F-B2BF-AC48197A8E8A}" destId="{B5897912-AE5D-4B3C-A5AF-B7BF90ECBE52}" srcOrd="0" destOrd="0" presId="urn:microsoft.com/office/officeart/2005/8/layout/matrix3"/>
    <dgm:cxn modelId="{92A1B389-9B48-4FEE-B5C5-6BC8BEEA418E}" type="presOf" srcId="{63DB2BAB-56E7-4830-8025-9F83FEF297DC}" destId="{B5AB632A-9B92-46DA-84E5-2B3C311B575C}" srcOrd="0" destOrd="0" presId="urn:microsoft.com/office/officeart/2005/8/layout/matrix3"/>
    <dgm:cxn modelId="{28BC143D-336C-4EBA-ABDF-CCCF0AE0A7FE}" srcId="{ED3A7059-6328-4B7A-8DFB-8DA61B61DB08}" destId="{5CE0B11F-DB87-4E8F-B2BF-AC48197A8E8A}" srcOrd="3" destOrd="0" parTransId="{E78963EF-C4BA-46CC-9E6D-77A5ECE38E4C}" sibTransId="{6E07BC18-5FA0-4EDA-8722-65836F47BB03}"/>
    <dgm:cxn modelId="{1AC4A76F-99DA-472B-B3F1-5B4124B2D154}" type="presOf" srcId="{98384561-66C4-44FC-93AC-F09AFF729BE1}" destId="{2B9E6121-E6F1-49AE-B479-56F59A1861BA}" srcOrd="0" destOrd="0" presId="urn:microsoft.com/office/officeart/2005/8/layout/matrix3"/>
    <dgm:cxn modelId="{9CD6B8B9-F6B6-4C51-952D-6D8CF2FBB5E0}" srcId="{ED3A7059-6328-4B7A-8DFB-8DA61B61DB08}" destId="{98384561-66C4-44FC-93AC-F09AFF729BE1}" srcOrd="2" destOrd="0" parTransId="{F0ED8DD4-F4D7-4C2F-B931-877D583F3236}" sibTransId="{6DD86216-29FA-4DD1-A2EA-DF86BA0B25FC}"/>
    <dgm:cxn modelId="{B3CDD0CF-C406-44E0-AF87-2E14AC148447}" type="presParOf" srcId="{33959726-3836-40E9-BA7C-096B9AE2804B}" destId="{1F20E962-E202-4BF1-A645-397888B62404}" srcOrd="0" destOrd="0" presId="urn:microsoft.com/office/officeart/2005/8/layout/matrix3"/>
    <dgm:cxn modelId="{97E43384-CFDD-4694-A88D-8C672EA999E8}" type="presParOf" srcId="{33959726-3836-40E9-BA7C-096B9AE2804B}" destId="{B5AB632A-9B92-46DA-84E5-2B3C311B575C}" srcOrd="1" destOrd="0" presId="urn:microsoft.com/office/officeart/2005/8/layout/matrix3"/>
    <dgm:cxn modelId="{68F52676-BB54-4742-8758-20D0E5FF3ADA}" type="presParOf" srcId="{33959726-3836-40E9-BA7C-096B9AE2804B}" destId="{9414C715-77AF-4944-A95F-48664B4A948B}" srcOrd="2" destOrd="0" presId="urn:microsoft.com/office/officeart/2005/8/layout/matrix3"/>
    <dgm:cxn modelId="{1AAED4BE-D772-45A7-97F4-FA9908901C42}" type="presParOf" srcId="{33959726-3836-40E9-BA7C-096B9AE2804B}" destId="{2B9E6121-E6F1-49AE-B479-56F59A1861BA}" srcOrd="3" destOrd="0" presId="urn:microsoft.com/office/officeart/2005/8/layout/matrix3"/>
    <dgm:cxn modelId="{1A1B4E54-FA75-4FF4-B413-0EAA2B8DB976}" type="presParOf" srcId="{33959726-3836-40E9-BA7C-096B9AE2804B}" destId="{B5897912-AE5D-4B3C-A5AF-B7BF90ECBE5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737120-E11E-4F74-8A94-DE5A57A35001}" type="doc">
      <dgm:prSet loTypeId="urn:microsoft.com/office/officeart/2008/layout/AscendingPictureAccentProcess" loCatId="process" qsTypeId="urn:microsoft.com/office/officeart/2005/8/quickstyle/3d3" qsCatId="3D" csTypeId="urn:microsoft.com/office/officeart/2005/8/colors/accent4_3" csCatId="accent4" phldr="1"/>
      <dgm:spPr/>
      <dgm:t>
        <a:bodyPr/>
        <a:lstStyle/>
        <a:p>
          <a:endParaRPr lang="es-ES"/>
        </a:p>
      </dgm:t>
    </dgm:pt>
    <dgm:pt modelId="{8A808E6C-AA61-45BA-B38E-623E4D0670DB}">
      <dgm:prSet phldrT="[Texto]" custT="1"/>
      <dgm:spPr/>
      <dgm:t>
        <a:bodyPr/>
        <a:lstStyle/>
        <a:p>
          <a:pPr algn="l"/>
          <a:r>
            <a:rPr lang="es-E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1994</a:t>
          </a:r>
        </a:p>
      </dgm:t>
    </dgm:pt>
    <dgm:pt modelId="{526A38F4-892B-4125-A8AF-E27EB8FEE8AF}" type="parTrans" cxnId="{91E1E0DF-E0B4-4CF4-8902-C25945D26B34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013D40B1-B12B-4633-A96F-9EE0B66738B6}" type="sibTrans" cxnId="{91E1E0DF-E0B4-4CF4-8902-C25945D26B3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C1BB2FBB-D49B-4A75-803B-C5EB2E0748A1}">
      <dgm:prSet phldrT="[Texto]" custT="1"/>
      <dgm:spPr/>
      <dgm:t>
        <a:bodyPr/>
        <a:lstStyle/>
        <a:p>
          <a:pPr algn="just"/>
          <a:r>
            <a:rPr lang="es-ES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Banco de Cooperativas-Unibanco</a:t>
          </a:r>
          <a:endParaRPr lang="es-ES" sz="11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E191CF-FF0A-4450-A3EE-8AA5565804F3}" type="parTrans" cxnId="{65AAC53A-B9C5-4BF4-B72E-304E6550F998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8FF0A6A6-8E31-417D-BD15-7BF7814914C6}" type="sibTrans" cxnId="{65AAC53A-B9C5-4BF4-B72E-304E6550F998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F55AD25C-7521-47DD-A8A8-BA97DB9CF132}">
      <dgm:prSet phldrT="[Texto]" custT="1"/>
      <dgm:spPr/>
      <dgm:t>
        <a:bodyPr/>
        <a:lstStyle/>
        <a:p>
          <a:r>
            <a:rPr lang="es-E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1997</a:t>
          </a:r>
          <a:endParaRPr lang="es-E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33B8ED-2A4F-4B8E-8D37-CCD1520CBFE4}" type="parTrans" cxnId="{14AF86BD-961E-464F-BF19-773BD257BFAF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254CEF0C-445E-4397-93AC-DB11D2069B19}" type="sibTrans" cxnId="{14AF86BD-961E-464F-BF19-773BD257BFAF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51F02572-DE6B-4860-8A37-2E61A2A4E98E}">
      <dgm:prSet phldrT="[Texto]" custT="1"/>
      <dgm:spPr/>
      <dgm:t>
        <a:bodyPr/>
        <a:lstStyle/>
        <a:p>
          <a:pPr algn="just"/>
          <a:r>
            <a:rPr lang="es-ES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Tarjeta Cuotafácil.</a:t>
          </a:r>
          <a:endParaRPr lang="es-ES" sz="11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B5DFDC-7B58-451E-8A09-2BFEC5859947}" type="parTrans" cxnId="{77B4F459-EBC2-4246-8591-FFF9B06FDA4A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DCF84AE5-8E35-4BC1-AA7E-0CCE1E10542D}" type="sibTrans" cxnId="{77B4F459-EBC2-4246-8591-FFF9B06FDA4A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68916D5A-A425-49D6-870C-0CB22400CFEC}">
      <dgm:prSet phldrT="[Texto]" custT="1"/>
      <dgm:spPr/>
      <dgm:t>
        <a:bodyPr/>
        <a:lstStyle/>
        <a:p>
          <a:r>
            <a:rPr lang="es-E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2006</a:t>
          </a:r>
        </a:p>
      </dgm:t>
    </dgm:pt>
    <dgm:pt modelId="{74A0F492-D7F4-4871-B837-7BAD27A5FE47}" type="parTrans" cxnId="{BEF892D4-141A-4C3A-9FB0-C0C9E2B27509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AB6F6ABE-07BC-4F8C-ADF7-68029E14EB97}" type="sibTrans" cxnId="{BEF892D4-141A-4C3A-9FB0-C0C9E2B27509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2C959EBB-3E9C-463D-B345-AB40F80B2441}">
      <dgm:prSet phldrT="[Texto]" custT="1"/>
      <dgm:spPr/>
      <dgm:t>
        <a:bodyPr/>
        <a:lstStyle/>
        <a:p>
          <a:pPr algn="l"/>
          <a:r>
            <a:rPr lang="es-ES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Alianza Banco Solidario</a:t>
          </a:r>
          <a:endParaRPr lang="es-ES" sz="11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2E337B-2E91-4D1E-BF9A-6C7681132481}" type="parTrans" cxnId="{478C0661-D32D-4314-BFD0-2C77282FD792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E75167DD-FEED-4211-B2A6-BDC85A8F38E9}" type="sibTrans" cxnId="{478C0661-D32D-4314-BFD0-2C77282FD792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50F96CBF-A833-4020-AFBB-C2337DF4717E}">
      <dgm:prSet custT="1"/>
      <dgm:spPr/>
      <dgm:t>
        <a:bodyPr/>
        <a:lstStyle/>
        <a:p>
          <a:pPr algn="l"/>
          <a:r>
            <a:rPr lang="es-E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2013</a:t>
          </a:r>
        </a:p>
      </dgm:t>
    </dgm:pt>
    <dgm:pt modelId="{1387F4CD-AC05-47C6-B270-CBAEC93A50AE}" type="parTrans" cxnId="{62440D1F-9477-4AC5-B3C3-104A5214ADD6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E113AD5B-EF41-4140-89C2-11D9F3602BE3}" type="sibTrans" cxnId="{62440D1F-9477-4AC5-B3C3-104A5214ADD6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EB0E3AC7-8A2B-4568-9E7F-DAA8BECB9650}">
      <dgm:prSet custT="1"/>
      <dgm:spPr/>
      <dgm:t>
        <a:bodyPr/>
        <a:lstStyle/>
        <a:p>
          <a:r>
            <a:rPr lang="es-ES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Banco Integrado.</a:t>
          </a:r>
          <a:endParaRPr lang="es-ES" sz="11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D12BD6-C7EE-4047-8506-EB64954BDCE6}" type="parTrans" cxnId="{4717CD07-8908-4B77-B1BB-23057FBD9376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F34AE5CF-EB18-4BEA-8228-637291074B03}" type="sibTrans" cxnId="{4717CD07-8908-4B77-B1BB-23057FBD9376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9F5E1D9C-AF7A-4397-8265-0930F74BF525}" type="pres">
      <dgm:prSet presAssocID="{95737120-E11E-4F74-8A94-DE5A57A3500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E60EAF98-05E0-4C2B-844D-A5B94B9214E1}" type="pres">
      <dgm:prSet presAssocID="{95737120-E11E-4F74-8A94-DE5A57A35001}" presName="dot1" presStyleLbl="alignNode1" presStyleIdx="0" presStyleCnt="13"/>
      <dgm:spPr/>
      <dgm:t>
        <a:bodyPr/>
        <a:lstStyle/>
        <a:p>
          <a:endParaRPr lang="es-ES"/>
        </a:p>
      </dgm:t>
    </dgm:pt>
    <dgm:pt modelId="{DDBD1AE0-5001-4657-AE28-D440A344AAB0}" type="pres">
      <dgm:prSet presAssocID="{95737120-E11E-4F74-8A94-DE5A57A35001}" presName="dot2" presStyleLbl="alignNode1" presStyleIdx="1" presStyleCnt="13"/>
      <dgm:spPr/>
      <dgm:t>
        <a:bodyPr/>
        <a:lstStyle/>
        <a:p>
          <a:endParaRPr lang="es-ES"/>
        </a:p>
      </dgm:t>
    </dgm:pt>
    <dgm:pt modelId="{2AB33131-6BC8-4641-AD69-925B056BCC41}" type="pres">
      <dgm:prSet presAssocID="{95737120-E11E-4F74-8A94-DE5A57A35001}" presName="dot3" presStyleLbl="alignNode1" presStyleIdx="2" presStyleCnt="13"/>
      <dgm:spPr/>
      <dgm:t>
        <a:bodyPr/>
        <a:lstStyle/>
        <a:p>
          <a:endParaRPr lang="es-ES"/>
        </a:p>
      </dgm:t>
    </dgm:pt>
    <dgm:pt modelId="{D208F5B7-6E43-4CAD-93AB-1094814412CD}" type="pres">
      <dgm:prSet presAssocID="{95737120-E11E-4F74-8A94-DE5A57A35001}" presName="dot4" presStyleLbl="alignNode1" presStyleIdx="3" presStyleCnt="13"/>
      <dgm:spPr/>
      <dgm:t>
        <a:bodyPr/>
        <a:lstStyle/>
        <a:p>
          <a:endParaRPr lang="es-ES"/>
        </a:p>
      </dgm:t>
    </dgm:pt>
    <dgm:pt modelId="{56763082-B0AB-49E9-AA8B-380C7ACA4C46}" type="pres">
      <dgm:prSet presAssocID="{95737120-E11E-4F74-8A94-DE5A57A35001}" presName="dot5" presStyleLbl="alignNode1" presStyleIdx="4" presStyleCnt="13"/>
      <dgm:spPr/>
      <dgm:t>
        <a:bodyPr/>
        <a:lstStyle/>
        <a:p>
          <a:endParaRPr lang="es-ES"/>
        </a:p>
      </dgm:t>
    </dgm:pt>
    <dgm:pt modelId="{1F0E80FA-4674-4F31-996F-39E50D8A16F0}" type="pres">
      <dgm:prSet presAssocID="{95737120-E11E-4F74-8A94-DE5A57A35001}" presName="dot6" presStyleLbl="alignNode1" presStyleIdx="5" presStyleCnt="13"/>
      <dgm:spPr/>
      <dgm:t>
        <a:bodyPr/>
        <a:lstStyle/>
        <a:p>
          <a:endParaRPr lang="es-ES"/>
        </a:p>
      </dgm:t>
    </dgm:pt>
    <dgm:pt modelId="{E7BD9DBF-685D-40F6-ACDB-D9EF653E8EC7}" type="pres">
      <dgm:prSet presAssocID="{95737120-E11E-4F74-8A94-DE5A57A35001}" presName="dotArrow1" presStyleLbl="alignNode1" presStyleIdx="6" presStyleCnt="13"/>
      <dgm:spPr/>
      <dgm:t>
        <a:bodyPr/>
        <a:lstStyle/>
        <a:p>
          <a:endParaRPr lang="es-ES"/>
        </a:p>
      </dgm:t>
    </dgm:pt>
    <dgm:pt modelId="{30D93360-5BDC-41E9-82AA-0ED7CF2A5770}" type="pres">
      <dgm:prSet presAssocID="{95737120-E11E-4F74-8A94-DE5A57A35001}" presName="dotArrow2" presStyleLbl="alignNode1" presStyleIdx="7" presStyleCnt="13"/>
      <dgm:spPr/>
      <dgm:t>
        <a:bodyPr/>
        <a:lstStyle/>
        <a:p>
          <a:endParaRPr lang="es-ES"/>
        </a:p>
      </dgm:t>
    </dgm:pt>
    <dgm:pt modelId="{567969A4-2AA0-4184-9765-929BF803243C}" type="pres">
      <dgm:prSet presAssocID="{95737120-E11E-4F74-8A94-DE5A57A35001}" presName="dotArrow3" presStyleLbl="alignNode1" presStyleIdx="8" presStyleCnt="13"/>
      <dgm:spPr/>
      <dgm:t>
        <a:bodyPr/>
        <a:lstStyle/>
        <a:p>
          <a:endParaRPr lang="es-ES"/>
        </a:p>
      </dgm:t>
    </dgm:pt>
    <dgm:pt modelId="{FFA7EA70-3CD0-483A-A093-6075108CD84E}" type="pres">
      <dgm:prSet presAssocID="{95737120-E11E-4F74-8A94-DE5A57A35001}" presName="dotArrow4" presStyleLbl="alignNode1" presStyleIdx="9" presStyleCnt="13"/>
      <dgm:spPr/>
      <dgm:t>
        <a:bodyPr/>
        <a:lstStyle/>
        <a:p>
          <a:endParaRPr lang="es-ES"/>
        </a:p>
      </dgm:t>
    </dgm:pt>
    <dgm:pt modelId="{7AA6F86A-D53B-4493-BA4C-532EF8274C02}" type="pres">
      <dgm:prSet presAssocID="{95737120-E11E-4F74-8A94-DE5A57A35001}" presName="dotArrow5" presStyleLbl="alignNode1" presStyleIdx="10" presStyleCnt="13"/>
      <dgm:spPr/>
      <dgm:t>
        <a:bodyPr/>
        <a:lstStyle/>
        <a:p>
          <a:endParaRPr lang="es-ES"/>
        </a:p>
      </dgm:t>
    </dgm:pt>
    <dgm:pt modelId="{EEF99236-E8CA-456C-AF5C-6C8C7E1A2259}" type="pres">
      <dgm:prSet presAssocID="{95737120-E11E-4F74-8A94-DE5A57A35001}" presName="dotArrow6" presStyleLbl="alignNode1" presStyleIdx="11" presStyleCnt="13"/>
      <dgm:spPr/>
      <dgm:t>
        <a:bodyPr/>
        <a:lstStyle/>
        <a:p>
          <a:endParaRPr lang="es-ES"/>
        </a:p>
      </dgm:t>
    </dgm:pt>
    <dgm:pt modelId="{DE3018FC-D424-4326-BAE5-A762043F689D}" type="pres">
      <dgm:prSet presAssocID="{95737120-E11E-4F74-8A94-DE5A57A35001}" presName="dotArrow7" presStyleLbl="alignNode1" presStyleIdx="12" presStyleCnt="13"/>
      <dgm:spPr/>
      <dgm:t>
        <a:bodyPr/>
        <a:lstStyle/>
        <a:p>
          <a:endParaRPr lang="es-ES"/>
        </a:p>
      </dgm:t>
    </dgm:pt>
    <dgm:pt modelId="{B1B5EA93-E54B-469B-9B44-12689F750DB3}" type="pres">
      <dgm:prSet presAssocID="{8A808E6C-AA61-45BA-B38E-623E4D0670DB}" presName="parTx1" presStyleLbl="node1" presStyleIdx="0" presStyleCnt="4" custScaleX="54609" custScaleY="97167" custLinFactNeighborX="-3665" custLinFactNeighborY="2734"/>
      <dgm:spPr/>
      <dgm:t>
        <a:bodyPr/>
        <a:lstStyle/>
        <a:p>
          <a:endParaRPr lang="es-ES"/>
        </a:p>
      </dgm:t>
    </dgm:pt>
    <dgm:pt modelId="{F1098663-D668-41EE-BB7C-5C5087404599}" type="pres">
      <dgm:prSet presAssocID="{8A808E6C-AA61-45BA-B38E-623E4D0670DB}" presName="desTx1" presStyleLbl="revTx" presStyleIdx="0" presStyleCnt="4" custScaleX="122011" custScaleY="143935" custLinFactNeighborX="-138" custLinFactNeighborY="243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A6C1EB-4156-42EC-B0D2-C37492649620}" type="pres">
      <dgm:prSet presAssocID="{013D40B1-B12B-4633-A96F-9EE0B66738B6}" presName="picture1" presStyleCnt="0"/>
      <dgm:spPr/>
      <dgm:t>
        <a:bodyPr/>
        <a:lstStyle/>
        <a:p>
          <a:endParaRPr lang="es-ES"/>
        </a:p>
      </dgm:t>
    </dgm:pt>
    <dgm:pt modelId="{E76E01F6-82E2-4A74-A626-9B816B994651}" type="pres">
      <dgm:prSet presAssocID="{013D40B1-B12B-4633-A96F-9EE0B66738B6}" presName="imageRepeatNode" presStyleLbl="fgImgPlace1" presStyleIdx="0" presStyleCnt="4" custLinFactNeighborX="1566" custLinFactNeighborY="28190"/>
      <dgm:spPr/>
      <dgm:t>
        <a:bodyPr/>
        <a:lstStyle/>
        <a:p>
          <a:endParaRPr lang="es-ES"/>
        </a:p>
      </dgm:t>
    </dgm:pt>
    <dgm:pt modelId="{353F935E-0DC6-427E-9411-74316AF6F0EA}" type="pres">
      <dgm:prSet presAssocID="{F55AD25C-7521-47DD-A8A8-BA97DB9CF132}" presName="parTx2" presStyleLbl="node1" presStyleIdx="1" presStyleCnt="4" custScaleX="51867" custScaleY="85334" custLinFactNeighborX="-705" custLinFactNeighborY="-43636"/>
      <dgm:spPr/>
      <dgm:t>
        <a:bodyPr/>
        <a:lstStyle/>
        <a:p>
          <a:endParaRPr lang="es-ES"/>
        </a:p>
      </dgm:t>
    </dgm:pt>
    <dgm:pt modelId="{EA8AAF90-67AB-4DA7-9975-7F1EB729504C}" type="pres">
      <dgm:prSet presAssocID="{F55AD25C-7521-47DD-A8A8-BA97DB9CF132}" presName="desTx2" presStyleLbl="revTx" presStyleIdx="1" presStyleCnt="4" custScaleX="141144" custScaleY="180673" custLinFactNeighborX="-725" custLinFactNeighborY="-406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674771-D16E-477C-B75E-28AF22F66C51}" type="pres">
      <dgm:prSet presAssocID="{254CEF0C-445E-4397-93AC-DB11D2069B19}" presName="picture2" presStyleCnt="0"/>
      <dgm:spPr/>
      <dgm:t>
        <a:bodyPr/>
        <a:lstStyle/>
        <a:p>
          <a:endParaRPr lang="es-ES"/>
        </a:p>
      </dgm:t>
    </dgm:pt>
    <dgm:pt modelId="{A39110F3-9344-4ACD-A8CE-CA6D4CA7F38E}" type="pres">
      <dgm:prSet presAssocID="{254CEF0C-445E-4397-93AC-DB11D2069B19}" presName="imageRepeatNode" presStyleLbl="fgImgPlace1" presStyleIdx="1" presStyleCnt="4"/>
      <dgm:spPr/>
      <dgm:t>
        <a:bodyPr/>
        <a:lstStyle/>
        <a:p>
          <a:endParaRPr lang="es-ES"/>
        </a:p>
      </dgm:t>
    </dgm:pt>
    <dgm:pt modelId="{39859F33-A321-43AB-95FC-6D9DE323E987}" type="pres">
      <dgm:prSet presAssocID="{68916D5A-A425-49D6-870C-0CB22400CFEC}" presName="parTx3" presStyleLbl="node1" presStyleIdx="2" presStyleCnt="4" custScaleX="55324" custScaleY="80872" custLinFactNeighborX="5809" custLinFactNeighborY="-62283"/>
      <dgm:spPr/>
      <dgm:t>
        <a:bodyPr/>
        <a:lstStyle/>
        <a:p>
          <a:endParaRPr lang="es-ES"/>
        </a:p>
      </dgm:t>
    </dgm:pt>
    <dgm:pt modelId="{FE36F946-805A-49AA-927C-211F45E3BEBB}" type="pres">
      <dgm:prSet presAssocID="{68916D5A-A425-49D6-870C-0CB22400CFEC}" presName="desTx3" presStyleLbl="revTx" presStyleIdx="2" presStyleCnt="4" custScaleX="169905" custScaleY="124200" custLinFactNeighborX="9908" custLinFactNeighborY="-568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1AFA9C-0772-428E-9024-4357735E0B3D}" type="pres">
      <dgm:prSet presAssocID="{AB6F6ABE-07BC-4F8C-ADF7-68029E14EB97}" presName="picture3" presStyleCnt="0"/>
      <dgm:spPr/>
      <dgm:t>
        <a:bodyPr/>
        <a:lstStyle/>
        <a:p>
          <a:endParaRPr lang="es-ES"/>
        </a:p>
      </dgm:t>
    </dgm:pt>
    <dgm:pt modelId="{40F2A1A9-AEA5-4A95-8DBB-B3BEC92A0FFE}" type="pres">
      <dgm:prSet presAssocID="{AB6F6ABE-07BC-4F8C-ADF7-68029E14EB97}" presName="imageRepeatNode" presStyleLbl="fgImgPlace1" presStyleIdx="2" presStyleCnt="4"/>
      <dgm:spPr/>
      <dgm:t>
        <a:bodyPr/>
        <a:lstStyle/>
        <a:p>
          <a:endParaRPr lang="es-ES"/>
        </a:p>
      </dgm:t>
    </dgm:pt>
    <dgm:pt modelId="{98021460-4DD9-4293-A9EF-0CCBA19C3DE6}" type="pres">
      <dgm:prSet presAssocID="{50F96CBF-A833-4020-AFBB-C2337DF4717E}" presName="parTx4" presStyleLbl="node1" presStyleIdx="3" presStyleCnt="4" custScaleX="66374" custScaleY="85746" custLinFactNeighborX="2932" custLinFactNeighborY="-54673"/>
      <dgm:spPr/>
      <dgm:t>
        <a:bodyPr/>
        <a:lstStyle/>
        <a:p>
          <a:endParaRPr lang="es-ES"/>
        </a:p>
      </dgm:t>
    </dgm:pt>
    <dgm:pt modelId="{4D3F07D1-CFAF-4CE1-AB7A-AF37337E823E}" type="pres">
      <dgm:prSet presAssocID="{50F96CBF-A833-4020-AFBB-C2337DF4717E}" presName="desTx4" presStyleLbl="revTx" presStyleIdx="3" presStyleCnt="4" custScaleX="214623" custScaleY="161940" custLinFactNeighborX="17343" custLinFactNeighborY="-460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9741D8-DB04-4457-8CCF-BA65B7EADBA3}" type="pres">
      <dgm:prSet presAssocID="{E113AD5B-EF41-4140-89C2-11D9F3602BE3}" presName="picture4" presStyleCnt="0"/>
      <dgm:spPr/>
      <dgm:t>
        <a:bodyPr/>
        <a:lstStyle/>
        <a:p>
          <a:endParaRPr lang="es-ES"/>
        </a:p>
      </dgm:t>
    </dgm:pt>
    <dgm:pt modelId="{98590434-9B21-4632-998A-B8725FF13A69}" type="pres">
      <dgm:prSet presAssocID="{E113AD5B-EF41-4140-89C2-11D9F3602BE3}" presName="imageRepeatNode" presStyleLbl="fgImgPlace1" presStyleIdx="3" presStyleCnt="4" custScaleX="119456" custScaleY="76307"/>
      <dgm:spPr/>
      <dgm:t>
        <a:bodyPr/>
        <a:lstStyle/>
        <a:p>
          <a:endParaRPr lang="es-ES"/>
        </a:p>
      </dgm:t>
    </dgm:pt>
  </dgm:ptLst>
  <dgm:cxnLst>
    <dgm:cxn modelId="{6FB7F0F4-C148-4DDC-B2EB-92D45F172BAD}" type="presOf" srcId="{50F96CBF-A833-4020-AFBB-C2337DF4717E}" destId="{98021460-4DD9-4293-A9EF-0CCBA19C3DE6}" srcOrd="0" destOrd="0" presId="urn:microsoft.com/office/officeart/2008/layout/AscendingPictureAccentProcess"/>
    <dgm:cxn modelId="{133B4CB1-72A6-4859-B6EA-AB7C0F1F1181}" type="presOf" srcId="{EB0E3AC7-8A2B-4568-9E7F-DAA8BECB9650}" destId="{4D3F07D1-CFAF-4CE1-AB7A-AF37337E823E}" srcOrd="0" destOrd="0" presId="urn:microsoft.com/office/officeart/2008/layout/AscendingPictureAccentProcess"/>
    <dgm:cxn modelId="{62440D1F-9477-4AC5-B3C3-104A5214ADD6}" srcId="{95737120-E11E-4F74-8A94-DE5A57A35001}" destId="{50F96CBF-A833-4020-AFBB-C2337DF4717E}" srcOrd="3" destOrd="0" parTransId="{1387F4CD-AC05-47C6-B270-CBAEC93A50AE}" sibTransId="{E113AD5B-EF41-4140-89C2-11D9F3602BE3}"/>
    <dgm:cxn modelId="{78B2B31B-3367-4344-BF62-59B47B348E06}" type="presOf" srcId="{2C959EBB-3E9C-463D-B345-AB40F80B2441}" destId="{FE36F946-805A-49AA-927C-211F45E3BEBB}" srcOrd="0" destOrd="0" presId="urn:microsoft.com/office/officeart/2008/layout/AscendingPictureAccentProcess"/>
    <dgm:cxn modelId="{77B4F459-EBC2-4246-8591-FFF9B06FDA4A}" srcId="{F55AD25C-7521-47DD-A8A8-BA97DB9CF132}" destId="{51F02572-DE6B-4860-8A37-2E61A2A4E98E}" srcOrd="0" destOrd="0" parTransId="{37B5DFDC-7B58-451E-8A09-2BFEC5859947}" sibTransId="{DCF84AE5-8E35-4BC1-AA7E-0CCE1E10542D}"/>
    <dgm:cxn modelId="{BEF892D4-141A-4C3A-9FB0-C0C9E2B27509}" srcId="{95737120-E11E-4F74-8A94-DE5A57A35001}" destId="{68916D5A-A425-49D6-870C-0CB22400CFEC}" srcOrd="2" destOrd="0" parTransId="{74A0F492-D7F4-4871-B837-7BAD27A5FE47}" sibTransId="{AB6F6ABE-07BC-4F8C-ADF7-68029E14EB97}"/>
    <dgm:cxn modelId="{91E1E0DF-E0B4-4CF4-8902-C25945D26B34}" srcId="{95737120-E11E-4F74-8A94-DE5A57A35001}" destId="{8A808E6C-AA61-45BA-B38E-623E4D0670DB}" srcOrd="0" destOrd="0" parTransId="{526A38F4-892B-4125-A8AF-E27EB8FEE8AF}" sibTransId="{013D40B1-B12B-4633-A96F-9EE0B66738B6}"/>
    <dgm:cxn modelId="{3453130A-C920-4C85-8B9A-E111B0DB6A5C}" type="presOf" srcId="{C1BB2FBB-D49B-4A75-803B-C5EB2E0748A1}" destId="{F1098663-D668-41EE-BB7C-5C5087404599}" srcOrd="0" destOrd="0" presId="urn:microsoft.com/office/officeart/2008/layout/AscendingPictureAccentProcess"/>
    <dgm:cxn modelId="{65AAC53A-B9C5-4BF4-B72E-304E6550F998}" srcId="{8A808E6C-AA61-45BA-B38E-623E4D0670DB}" destId="{C1BB2FBB-D49B-4A75-803B-C5EB2E0748A1}" srcOrd="0" destOrd="0" parTransId="{FAE191CF-FF0A-4450-A3EE-8AA5565804F3}" sibTransId="{8FF0A6A6-8E31-417D-BD15-7BF7814914C6}"/>
    <dgm:cxn modelId="{14B63263-B0EE-4EAC-AFD8-1E59CA6D0174}" type="presOf" srcId="{E113AD5B-EF41-4140-89C2-11D9F3602BE3}" destId="{98590434-9B21-4632-998A-B8725FF13A69}" srcOrd="0" destOrd="0" presId="urn:microsoft.com/office/officeart/2008/layout/AscendingPictureAccentProcess"/>
    <dgm:cxn modelId="{8E5E82E3-A661-4AE3-948F-65583B20044E}" type="presOf" srcId="{68916D5A-A425-49D6-870C-0CB22400CFEC}" destId="{39859F33-A321-43AB-95FC-6D9DE323E987}" srcOrd="0" destOrd="0" presId="urn:microsoft.com/office/officeart/2008/layout/AscendingPictureAccentProcess"/>
    <dgm:cxn modelId="{F9452C08-88A9-4F49-996B-A3A1590FC5D0}" type="presOf" srcId="{95737120-E11E-4F74-8A94-DE5A57A35001}" destId="{9F5E1D9C-AF7A-4397-8265-0930F74BF525}" srcOrd="0" destOrd="0" presId="urn:microsoft.com/office/officeart/2008/layout/AscendingPictureAccentProcess"/>
    <dgm:cxn modelId="{F915FF79-B3A0-497C-B7DE-4E1BF0B4C5C0}" type="presOf" srcId="{013D40B1-B12B-4633-A96F-9EE0B66738B6}" destId="{E76E01F6-82E2-4A74-A626-9B816B994651}" srcOrd="0" destOrd="0" presId="urn:microsoft.com/office/officeart/2008/layout/AscendingPictureAccentProcess"/>
    <dgm:cxn modelId="{328FA90B-0A93-4FEA-97F9-D41D1EACEDFB}" type="presOf" srcId="{254CEF0C-445E-4397-93AC-DB11D2069B19}" destId="{A39110F3-9344-4ACD-A8CE-CA6D4CA7F38E}" srcOrd="0" destOrd="0" presId="urn:microsoft.com/office/officeart/2008/layout/AscendingPictureAccentProcess"/>
    <dgm:cxn modelId="{4717CD07-8908-4B77-B1BB-23057FBD9376}" srcId="{50F96CBF-A833-4020-AFBB-C2337DF4717E}" destId="{EB0E3AC7-8A2B-4568-9E7F-DAA8BECB9650}" srcOrd="0" destOrd="0" parTransId="{BFD12BD6-C7EE-4047-8506-EB64954BDCE6}" sibTransId="{F34AE5CF-EB18-4BEA-8228-637291074B03}"/>
    <dgm:cxn modelId="{E022CFF7-AC53-4F37-BFB6-AD358293B245}" type="presOf" srcId="{8A808E6C-AA61-45BA-B38E-623E4D0670DB}" destId="{B1B5EA93-E54B-469B-9B44-12689F750DB3}" srcOrd="0" destOrd="0" presId="urn:microsoft.com/office/officeart/2008/layout/AscendingPictureAccentProcess"/>
    <dgm:cxn modelId="{F9117E7D-689F-4E51-A9A3-EDA7492823C2}" type="presOf" srcId="{AB6F6ABE-07BC-4F8C-ADF7-68029E14EB97}" destId="{40F2A1A9-AEA5-4A95-8DBB-B3BEC92A0FFE}" srcOrd="0" destOrd="0" presId="urn:microsoft.com/office/officeart/2008/layout/AscendingPictureAccentProcess"/>
    <dgm:cxn modelId="{EB6ED6B8-5D4D-4EDE-8915-8C0F15BED1C7}" type="presOf" srcId="{51F02572-DE6B-4860-8A37-2E61A2A4E98E}" destId="{EA8AAF90-67AB-4DA7-9975-7F1EB729504C}" srcOrd="0" destOrd="0" presId="urn:microsoft.com/office/officeart/2008/layout/AscendingPictureAccentProcess"/>
    <dgm:cxn modelId="{895D6B34-ED89-424B-A4F8-50FBDB7AC862}" type="presOf" srcId="{F55AD25C-7521-47DD-A8A8-BA97DB9CF132}" destId="{353F935E-0DC6-427E-9411-74316AF6F0EA}" srcOrd="0" destOrd="0" presId="urn:microsoft.com/office/officeart/2008/layout/AscendingPictureAccentProcess"/>
    <dgm:cxn modelId="{14AF86BD-961E-464F-BF19-773BD257BFAF}" srcId="{95737120-E11E-4F74-8A94-DE5A57A35001}" destId="{F55AD25C-7521-47DD-A8A8-BA97DB9CF132}" srcOrd="1" destOrd="0" parTransId="{F133B8ED-2A4F-4B8E-8D37-CCD1520CBFE4}" sibTransId="{254CEF0C-445E-4397-93AC-DB11D2069B19}"/>
    <dgm:cxn modelId="{478C0661-D32D-4314-BFD0-2C77282FD792}" srcId="{68916D5A-A425-49D6-870C-0CB22400CFEC}" destId="{2C959EBB-3E9C-463D-B345-AB40F80B2441}" srcOrd="0" destOrd="0" parTransId="{F22E337B-2E91-4D1E-BF9A-6C7681132481}" sibTransId="{E75167DD-FEED-4211-B2A6-BDC85A8F38E9}"/>
    <dgm:cxn modelId="{38C84FB5-9544-4183-918E-74698B77F021}" type="presParOf" srcId="{9F5E1D9C-AF7A-4397-8265-0930F74BF525}" destId="{E60EAF98-05E0-4C2B-844D-A5B94B9214E1}" srcOrd="0" destOrd="0" presId="urn:microsoft.com/office/officeart/2008/layout/AscendingPictureAccentProcess"/>
    <dgm:cxn modelId="{BA270AEA-83E6-4D6D-A796-86C3B71A51D7}" type="presParOf" srcId="{9F5E1D9C-AF7A-4397-8265-0930F74BF525}" destId="{DDBD1AE0-5001-4657-AE28-D440A344AAB0}" srcOrd="1" destOrd="0" presId="urn:microsoft.com/office/officeart/2008/layout/AscendingPictureAccentProcess"/>
    <dgm:cxn modelId="{FB4F497C-1299-4E78-9841-6F6113EF907C}" type="presParOf" srcId="{9F5E1D9C-AF7A-4397-8265-0930F74BF525}" destId="{2AB33131-6BC8-4641-AD69-925B056BCC41}" srcOrd="2" destOrd="0" presId="urn:microsoft.com/office/officeart/2008/layout/AscendingPictureAccentProcess"/>
    <dgm:cxn modelId="{D3BCE7E6-1070-47AB-B4AC-01AD83CE1760}" type="presParOf" srcId="{9F5E1D9C-AF7A-4397-8265-0930F74BF525}" destId="{D208F5B7-6E43-4CAD-93AB-1094814412CD}" srcOrd="3" destOrd="0" presId="urn:microsoft.com/office/officeart/2008/layout/AscendingPictureAccentProcess"/>
    <dgm:cxn modelId="{A28F02B2-BB3B-45A0-82BC-BFE27C0CD332}" type="presParOf" srcId="{9F5E1D9C-AF7A-4397-8265-0930F74BF525}" destId="{56763082-B0AB-49E9-AA8B-380C7ACA4C46}" srcOrd="4" destOrd="0" presId="urn:microsoft.com/office/officeart/2008/layout/AscendingPictureAccentProcess"/>
    <dgm:cxn modelId="{68230D1B-0C43-4335-9217-ED2D6C34D491}" type="presParOf" srcId="{9F5E1D9C-AF7A-4397-8265-0930F74BF525}" destId="{1F0E80FA-4674-4F31-996F-39E50D8A16F0}" srcOrd="5" destOrd="0" presId="urn:microsoft.com/office/officeart/2008/layout/AscendingPictureAccentProcess"/>
    <dgm:cxn modelId="{9AC550D5-5C69-4B9C-9E89-48CCC04D1258}" type="presParOf" srcId="{9F5E1D9C-AF7A-4397-8265-0930F74BF525}" destId="{E7BD9DBF-685D-40F6-ACDB-D9EF653E8EC7}" srcOrd="6" destOrd="0" presId="urn:microsoft.com/office/officeart/2008/layout/AscendingPictureAccentProcess"/>
    <dgm:cxn modelId="{B4020945-9F4F-4805-AB50-C93FE89530B5}" type="presParOf" srcId="{9F5E1D9C-AF7A-4397-8265-0930F74BF525}" destId="{30D93360-5BDC-41E9-82AA-0ED7CF2A5770}" srcOrd="7" destOrd="0" presId="urn:microsoft.com/office/officeart/2008/layout/AscendingPictureAccentProcess"/>
    <dgm:cxn modelId="{EB15461C-953D-4F8C-9ADF-ECB02DF04383}" type="presParOf" srcId="{9F5E1D9C-AF7A-4397-8265-0930F74BF525}" destId="{567969A4-2AA0-4184-9765-929BF803243C}" srcOrd="8" destOrd="0" presId="urn:microsoft.com/office/officeart/2008/layout/AscendingPictureAccentProcess"/>
    <dgm:cxn modelId="{48EACFE2-D200-4CE7-B478-BECB82054679}" type="presParOf" srcId="{9F5E1D9C-AF7A-4397-8265-0930F74BF525}" destId="{FFA7EA70-3CD0-483A-A093-6075108CD84E}" srcOrd="9" destOrd="0" presId="urn:microsoft.com/office/officeart/2008/layout/AscendingPictureAccentProcess"/>
    <dgm:cxn modelId="{1ED02C51-2B26-4DEB-A2BE-A8CB8E3022B1}" type="presParOf" srcId="{9F5E1D9C-AF7A-4397-8265-0930F74BF525}" destId="{7AA6F86A-D53B-4493-BA4C-532EF8274C02}" srcOrd="10" destOrd="0" presId="urn:microsoft.com/office/officeart/2008/layout/AscendingPictureAccentProcess"/>
    <dgm:cxn modelId="{C0D704C3-C75B-4037-9174-ED27CC2FF11F}" type="presParOf" srcId="{9F5E1D9C-AF7A-4397-8265-0930F74BF525}" destId="{EEF99236-E8CA-456C-AF5C-6C8C7E1A2259}" srcOrd="11" destOrd="0" presId="urn:microsoft.com/office/officeart/2008/layout/AscendingPictureAccentProcess"/>
    <dgm:cxn modelId="{8FB69ADD-A826-412E-A180-9B56D05D4931}" type="presParOf" srcId="{9F5E1D9C-AF7A-4397-8265-0930F74BF525}" destId="{DE3018FC-D424-4326-BAE5-A762043F689D}" srcOrd="12" destOrd="0" presId="urn:microsoft.com/office/officeart/2008/layout/AscendingPictureAccentProcess"/>
    <dgm:cxn modelId="{08C5B3A3-FC0B-4B9D-9751-F78D8EF0FBFF}" type="presParOf" srcId="{9F5E1D9C-AF7A-4397-8265-0930F74BF525}" destId="{B1B5EA93-E54B-469B-9B44-12689F750DB3}" srcOrd="13" destOrd="0" presId="urn:microsoft.com/office/officeart/2008/layout/AscendingPictureAccentProcess"/>
    <dgm:cxn modelId="{B18C5752-4F71-4EE1-9EF8-38745F8E7D28}" type="presParOf" srcId="{9F5E1D9C-AF7A-4397-8265-0930F74BF525}" destId="{F1098663-D668-41EE-BB7C-5C5087404599}" srcOrd="14" destOrd="0" presId="urn:microsoft.com/office/officeart/2008/layout/AscendingPictureAccentProcess"/>
    <dgm:cxn modelId="{4432EFDD-C2DA-4C63-9396-887B0A4C2D97}" type="presParOf" srcId="{9F5E1D9C-AF7A-4397-8265-0930F74BF525}" destId="{F8A6C1EB-4156-42EC-B0D2-C37492649620}" srcOrd="15" destOrd="0" presId="urn:microsoft.com/office/officeart/2008/layout/AscendingPictureAccentProcess"/>
    <dgm:cxn modelId="{487FB25A-0946-4A92-84BE-58BDE1E91BA2}" type="presParOf" srcId="{F8A6C1EB-4156-42EC-B0D2-C37492649620}" destId="{E76E01F6-82E2-4A74-A626-9B816B994651}" srcOrd="0" destOrd="0" presId="urn:microsoft.com/office/officeart/2008/layout/AscendingPictureAccentProcess"/>
    <dgm:cxn modelId="{35C1E785-950E-4D56-93B1-B66D39262B18}" type="presParOf" srcId="{9F5E1D9C-AF7A-4397-8265-0930F74BF525}" destId="{353F935E-0DC6-427E-9411-74316AF6F0EA}" srcOrd="16" destOrd="0" presId="urn:microsoft.com/office/officeart/2008/layout/AscendingPictureAccentProcess"/>
    <dgm:cxn modelId="{611BA93F-9F50-461B-B6E6-4312BEAEDB1C}" type="presParOf" srcId="{9F5E1D9C-AF7A-4397-8265-0930F74BF525}" destId="{EA8AAF90-67AB-4DA7-9975-7F1EB729504C}" srcOrd="17" destOrd="0" presId="urn:microsoft.com/office/officeart/2008/layout/AscendingPictureAccentProcess"/>
    <dgm:cxn modelId="{E355D2C5-99C9-4670-84AE-E402396578F0}" type="presParOf" srcId="{9F5E1D9C-AF7A-4397-8265-0930F74BF525}" destId="{41674771-D16E-477C-B75E-28AF22F66C51}" srcOrd="18" destOrd="0" presId="urn:microsoft.com/office/officeart/2008/layout/AscendingPictureAccentProcess"/>
    <dgm:cxn modelId="{C9E288D9-8841-4CB9-B079-1694D7CFB127}" type="presParOf" srcId="{41674771-D16E-477C-B75E-28AF22F66C51}" destId="{A39110F3-9344-4ACD-A8CE-CA6D4CA7F38E}" srcOrd="0" destOrd="0" presId="urn:microsoft.com/office/officeart/2008/layout/AscendingPictureAccentProcess"/>
    <dgm:cxn modelId="{50C44B27-12BA-43C9-9DEF-46DCB8F27615}" type="presParOf" srcId="{9F5E1D9C-AF7A-4397-8265-0930F74BF525}" destId="{39859F33-A321-43AB-95FC-6D9DE323E987}" srcOrd="19" destOrd="0" presId="urn:microsoft.com/office/officeart/2008/layout/AscendingPictureAccentProcess"/>
    <dgm:cxn modelId="{FE881F93-94FA-480F-9B16-D379E034484D}" type="presParOf" srcId="{9F5E1D9C-AF7A-4397-8265-0930F74BF525}" destId="{FE36F946-805A-49AA-927C-211F45E3BEBB}" srcOrd="20" destOrd="0" presId="urn:microsoft.com/office/officeart/2008/layout/AscendingPictureAccentProcess"/>
    <dgm:cxn modelId="{919ACB15-F683-4179-AB56-55052CC0466A}" type="presParOf" srcId="{9F5E1D9C-AF7A-4397-8265-0930F74BF525}" destId="{3B1AFA9C-0772-428E-9024-4357735E0B3D}" srcOrd="21" destOrd="0" presId="urn:microsoft.com/office/officeart/2008/layout/AscendingPictureAccentProcess"/>
    <dgm:cxn modelId="{333F5598-162D-4B35-B34A-BBA8A81A5EB9}" type="presParOf" srcId="{3B1AFA9C-0772-428E-9024-4357735E0B3D}" destId="{40F2A1A9-AEA5-4A95-8DBB-B3BEC92A0FFE}" srcOrd="0" destOrd="0" presId="urn:microsoft.com/office/officeart/2008/layout/AscendingPictureAccentProcess"/>
    <dgm:cxn modelId="{70D0668E-AF54-4CEB-AA4C-975BACEDA287}" type="presParOf" srcId="{9F5E1D9C-AF7A-4397-8265-0930F74BF525}" destId="{98021460-4DD9-4293-A9EF-0CCBA19C3DE6}" srcOrd="22" destOrd="0" presId="urn:microsoft.com/office/officeart/2008/layout/AscendingPictureAccentProcess"/>
    <dgm:cxn modelId="{DCC3003C-FB11-4C45-8574-AAC4DF333C73}" type="presParOf" srcId="{9F5E1D9C-AF7A-4397-8265-0930F74BF525}" destId="{4D3F07D1-CFAF-4CE1-AB7A-AF37337E823E}" srcOrd="23" destOrd="0" presId="urn:microsoft.com/office/officeart/2008/layout/AscendingPictureAccentProcess"/>
    <dgm:cxn modelId="{96771221-083D-402F-8A3A-D6E4DF2C8E18}" type="presParOf" srcId="{9F5E1D9C-AF7A-4397-8265-0930F74BF525}" destId="{829741D8-DB04-4457-8CCF-BA65B7EADBA3}" srcOrd="24" destOrd="0" presId="urn:microsoft.com/office/officeart/2008/layout/AscendingPictureAccentProcess"/>
    <dgm:cxn modelId="{1D7E0F5D-6312-4902-865A-35F661005153}" type="presParOf" srcId="{829741D8-DB04-4457-8CCF-BA65B7EADBA3}" destId="{98590434-9B21-4632-998A-B8725FF13A69}" srcOrd="0" destOrd="0" presId="urn:microsoft.com/office/officeart/2008/layout/AscendingPictureAccentProcess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D00037-5791-4B53-AE51-06A54159CD9B}" type="doc">
      <dgm:prSet loTypeId="urn:microsoft.com/office/officeart/2005/8/layout/hList3" loCatId="list" qsTypeId="urn:microsoft.com/office/officeart/2005/8/quickstyle/3d2" qsCatId="3D" csTypeId="urn:microsoft.com/office/officeart/2005/8/colors/accent5_1" csCatId="accent5" phldr="1"/>
      <dgm:spPr/>
      <dgm:t>
        <a:bodyPr/>
        <a:lstStyle/>
        <a:p>
          <a:endParaRPr lang="es-ES"/>
        </a:p>
      </dgm:t>
    </dgm:pt>
    <dgm:pt modelId="{E8EF9059-21E8-4A13-96D4-944701AA3B7C}">
      <dgm:prSet phldrT="[Texto]"/>
      <dgm:spPr/>
      <dgm:t>
        <a:bodyPr/>
        <a:lstStyle/>
        <a:p>
          <a:r>
            <a:rPr lang="es-ES" dirty="0" smtClean="0"/>
            <a:t>BENEFICIOS</a:t>
          </a:r>
          <a:endParaRPr lang="es-ES" dirty="0"/>
        </a:p>
      </dgm:t>
    </dgm:pt>
    <dgm:pt modelId="{E8BAA428-DC7E-4170-9BC7-CCC41E5575DB}" type="parTrans" cxnId="{8B1A7682-5FE6-43CB-936B-C196B7C34A6D}">
      <dgm:prSet/>
      <dgm:spPr/>
      <dgm:t>
        <a:bodyPr/>
        <a:lstStyle/>
        <a:p>
          <a:endParaRPr lang="es-ES"/>
        </a:p>
      </dgm:t>
    </dgm:pt>
    <dgm:pt modelId="{92F52340-E30B-4AEF-9CEA-13CBBEEA9076}" type="sibTrans" cxnId="{8B1A7682-5FE6-43CB-936B-C196B7C34A6D}">
      <dgm:prSet/>
      <dgm:spPr/>
      <dgm:t>
        <a:bodyPr/>
        <a:lstStyle/>
        <a:p>
          <a:endParaRPr lang="es-ES"/>
        </a:p>
      </dgm:t>
    </dgm:pt>
    <dgm:pt modelId="{6EB56838-A2FA-41F3-9EFA-392940D15E78}">
      <dgm:prSet phldrT="[Texto]"/>
      <dgm:spPr/>
      <dgm:t>
        <a:bodyPr/>
        <a:lstStyle/>
        <a:p>
          <a:r>
            <a:rPr lang="es-ES" dirty="0" smtClean="0"/>
            <a:t>El plazo se fija en función de la rotación de capital o del ciclo productivo del    negocio.</a:t>
          </a:r>
          <a:endParaRPr lang="es-ES" dirty="0"/>
        </a:p>
      </dgm:t>
    </dgm:pt>
    <dgm:pt modelId="{0CB905A7-95E7-4B32-A7B3-FFE38F2FD511}" type="parTrans" cxnId="{4EA60261-15CB-4E02-BB0B-A48B5F02D6F6}">
      <dgm:prSet/>
      <dgm:spPr/>
      <dgm:t>
        <a:bodyPr/>
        <a:lstStyle/>
        <a:p>
          <a:endParaRPr lang="es-ES"/>
        </a:p>
      </dgm:t>
    </dgm:pt>
    <dgm:pt modelId="{5B22B748-C93C-4987-B559-266102B7D5F7}" type="sibTrans" cxnId="{4EA60261-15CB-4E02-BB0B-A48B5F02D6F6}">
      <dgm:prSet/>
      <dgm:spPr/>
      <dgm:t>
        <a:bodyPr/>
        <a:lstStyle/>
        <a:p>
          <a:endParaRPr lang="es-ES"/>
        </a:p>
      </dgm:t>
    </dgm:pt>
    <dgm:pt modelId="{DAB05CC4-58B6-4FE6-A022-67EED9764F48}">
      <dgm:prSet phldrT="[Texto]"/>
      <dgm:spPr/>
      <dgm:t>
        <a:bodyPr/>
        <a:lstStyle/>
        <a:p>
          <a:r>
            <a:rPr lang="es-ES" dirty="0" smtClean="0"/>
            <a:t>El monto del crédito depende del crecimiento del negocio o de las épocas de venta.</a:t>
          </a:r>
          <a:endParaRPr lang="es-ES" dirty="0"/>
        </a:p>
      </dgm:t>
    </dgm:pt>
    <dgm:pt modelId="{D8E44CD2-6C23-473B-9310-BDDE317945DE}" type="parTrans" cxnId="{B4C496F4-BEBA-4F07-9676-98C8DEDC5459}">
      <dgm:prSet/>
      <dgm:spPr/>
      <dgm:t>
        <a:bodyPr/>
        <a:lstStyle/>
        <a:p>
          <a:endParaRPr lang="es-ES"/>
        </a:p>
      </dgm:t>
    </dgm:pt>
    <dgm:pt modelId="{65DD8B9B-30EB-4B51-B75D-ACF061F313E8}" type="sibTrans" cxnId="{B4C496F4-BEBA-4F07-9676-98C8DEDC5459}">
      <dgm:prSet/>
      <dgm:spPr/>
      <dgm:t>
        <a:bodyPr/>
        <a:lstStyle/>
        <a:p>
          <a:endParaRPr lang="es-ES"/>
        </a:p>
      </dgm:t>
    </dgm:pt>
    <dgm:pt modelId="{DD5C52BE-1288-45BE-A562-559741C65AB1}">
      <dgm:prSet phldrT="[Texto]"/>
      <dgm:spPr/>
      <dgm:t>
        <a:bodyPr/>
        <a:lstStyle/>
        <a:p>
          <a:r>
            <a:rPr lang="es-ES" dirty="0" smtClean="0"/>
            <a:t>Tienen financiamiento continuo si el comportamiento de pago es adecuado </a:t>
          </a:r>
          <a:endParaRPr lang="es-ES" dirty="0"/>
        </a:p>
      </dgm:t>
    </dgm:pt>
    <dgm:pt modelId="{A2BBD74A-4058-425D-8BC0-3ED1895B6680}" type="parTrans" cxnId="{DC6229C0-2062-49B0-A906-191CE957AC43}">
      <dgm:prSet/>
      <dgm:spPr/>
      <dgm:t>
        <a:bodyPr/>
        <a:lstStyle/>
        <a:p>
          <a:endParaRPr lang="es-ES"/>
        </a:p>
      </dgm:t>
    </dgm:pt>
    <dgm:pt modelId="{4F814C54-A9D9-4464-B3CE-09D47EAC3820}" type="sibTrans" cxnId="{DC6229C0-2062-49B0-A906-191CE957AC43}">
      <dgm:prSet/>
      <dgm:spPr/>
      <dgm:t>
        <a:bodyPr/>
        <a:lstStyle/>
        <a:p>
          <a:endParaRPr lang="es-ES"/>
        </a:p>
      </dgm:t>
    </dgm:pt>
    <dgm:pt modelId="{40850202-0FEE-4949-B0D3-62441C47B70C}" type="pres">
      <dgm:prSet presAssocID="{0BD00037-5791-4B53-AE51-06A54159CD9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D3E1081-285F-4D96-8084-637D609F8300}" type="pres">
      <dgm:prSet presAssocID="{E8EF9059-21E8-4A13-96D4-944701AA3B7C}" presName="roof" presStyleLbl="dkBgShp" presStyleIdx="0" presStyleCnt="2"/>
      <dgm:spPr/>
      <dgm:t>
        <a:bodyPr/>
        <a:lstStyle/>
        <a:p>
          <a:endParaRPr lang="es-ES"/>
        </a:p>
      </dgm:t>
    </dgm:pt>
    <dgm:pt modelId="{D0505476-516B-44B4-8296-50A8F6062264}" type="pres">
      <dgm:prSet presAssocID="{E8EF9059-21E8-4A13-96D4-944701AA3B7C}" presName="pillars" presStyleCnt="0"/>
      <dgm:spPr/>
    </dgm:pt>
    <dgm:pt modelId="{6E4049A2-344F-4EE9-86CD-AD896450F959}" type="pres">
      <dgm:prSet presAssocID="{E8EF9059-21E8-4A13-96D4-944701AA3B7C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6B6D70-0B4C-40B4-B082-BB3F0A392C55}" type="pres">
      <dgm:prSet presAssocID="{DAB05CC4-58B6-4FE6-A022-67EED9764F48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9B0BD8-7804-408B-9269-60CDB5419974}" type="pres">
      <dgm:prSet presAssocID="{DD5C52BE-1288-45BE-A562-559741C65AB1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3C9378-F152-4E22-969E-E972312AE42F}" type="pres">
      <dgm:prSet presAssocID="{E8EF9059-21E8-4A13-96D4-944701AA3B7C}" presName="base" presStyleLbl="dkBgShp" presStyleIdx="1" presStyleCnt="2"/>
      <dgm:spPr/>
    </dgm:pt>
  </dgm:ptLst>
  <dgm:cxnLst>
    <dgm:cxn modelId="{4EA60261-15CB-4E02-BB0B-A48B5F02D6F6}" srcId="{E8EF9059-21E8-4A13-96D4-944701AA3B7C}" destId="{6EB56838-A2FA-41F3-9EFA-392940D15E78}" srcOrd="0" destOrd="0" parTransId="{0CB905A7-95E7-4B32-A7B3-FFE38F2FD511}" sibTransId="{5B22B748-C93C-4987-B559-266102B7D5F7}"/>
    <dgm:cxn modelId="{207DC2C0-46DE-43D7-B38E-00EF957CD763}" type="presOf" srcId="{DAB05CC4-58B6-4FE6-A022-67EED9764F48}" destId="{FE6B6D70-0B4C-40B4-B082-BB3F0A392C55}" srcOrd="0" destOrd="0" presId="urn:microsoft.com/office/officeart/2005/8/layout/hList3"/>
    <dgm:cxn modelId="{294DF24D-5EF4-4049-AF4B-B7A9C8661044}" type="presOf" srcId="{0BD00037-5791-4B53-AE51-06A54159CD9B}" destId="{40850202-0FEE-4949-B0D3-62441C47B70C}" srcOrd="0" destOrd="0" presId="urn:microsoft.com/office/officeart/2005/8/layout/hList3"/>
    <dgm:cxn modelId="{B4C496F4-BEBA-4F07-9676-98C8DEDC5459}" srcId="{E8EF9059-21E8-4A13-96D4-944701AA3B7C}" destId="{DAB05CC4-58B6-4FE6-A022-67EED9764F48}" srcOrd="1" destOrd="0" parTransId="{D8E44CD2-6C23-473B-9310-BDDE317945DE}" sibTransId="{65DD8B9B-30EB-4B51-B75D-ACF061F313E8}"/>
    <dgm:cxn modelId="{DC6229C0-2062-49B0-A906-191CE957AC43}" srcId="{E8EF9059-21E8-4A13-96D4-944701AA3B7C}" destId="{DD5C52BE-1288-45BE-A562-559741C65AB1}" srcOrd="2" destOrd="0" parTransId="{A2BBD74A-4058-425D-8BC0-3ED1895B6680}" sibTransId="{4F814C54-A9D9-4464-B3CE-09D47EAC3820}"/>
    <dgm:cxn modelId="{E4835A6B-CFFA-4C5C-BDB9-54AEDA195621}" type="presOf" srcId="{E8EF9059-21E8-4A13-96D4-944701AA3B7C}" destId="{9D3E1081-285F-4D96-8084-637D609F8300}" srcOrd="0" destOrd="0" presId="urn:microsoft.com/office/officeart/2005/8/layout/hList3"/>
    <dgm:cxn modelId="{8B1A7682-5FE6-43CB-936B-C196B7C34A6D}" srcId="{0BD00037-5791-4B53-AE51-06A54159CD9B}" destId="{E8EF9059-21E8-4A13-96D4-944701AA3B7C}" srcOrd="0" destOrd="0" parTransId="{E8BAA428-DC7E-4170-9BC7-CCC41E5575DB}" sibTransId="{92F52340-E30B-4AEF-9CEA-13CBBEEA9076}"/>
    <dgm:cxn modelId="{22945CE1-4CCE-4653-B740-98C108F60FF0}" type="presOf" srcId="{6EB56838-A2FA-41F3-9EFA-392940D15E78}" destId="{6E4049A2-344F-4EE9-86CD-AD896450F959}" srcOrd="0" destOrd="0" presId="urn:microsoft.com/office/officeart/2005/8/layout/hList3"/>
    <dgm:cxn modelId="{21849992-7347-48AF-8A55-4CDA6C030B4A}" type="presOf" srcId="{DD5C52BE-1288-45BE-A562-559741C65AB1}" destId="{109B0BD8-7804-408B-9269-60CDB5419974}" srcOrd="0" destOrd="0" presId="urn:microsoft.com/office/officeart/2005/8/layout/hList3"/>
    <dgm:cxn modelId="{50B271B0-6FDF-4B03-85C4-FFE390CABFFC}" type="presParOf" srcId="{40850202-0FEE-4949-B0D3-62441C47B70C}" destId="{9D3E1081-285F-4D96-8084-637D609F8300}" srcOrd="0" destOrd="0" presId="urn:microsoft.com/office/officeart/2005/8/layout/hList3"/>
    <dgm:cxn modelId="{CE6E97EC-094A-4BED-BF9F-471CC4F1C847}" type="presParOf" srcId="{40850202-0FEE-4949-B0D3-62441C47B70C}" destId="{D0505476-516B-44B4-8296-50A8F6062264}" srcOrd="1" destOrd="0" presId="urn:microsoft.com/office/officeart/2005/8/layout/hList3"/>
    <dgm:cxn modelId="{2BA68E70-EC1C-40A0-B360-C33C4D7801A0}" type="presParOf" srcId="{D0505476-516B-44B4-8296-50A8F6062264}" destId="{6E4049A2-344F-4EE9-86CD-AD896450F959}" srcOrd="0" destOrd="0" presId="urn:microsoft.com/office/officeart/2005/8/layout/hList3"/>
    <dgm:cxn modelId="{CEE9CED4-686F-4FD3-9E40-01E247987771}" type="presParOf" srcId="{D0505476-516B-44B4-8296-50A8F6062264}" destId="{FE6B6D70-0B4C-40B4-B082-BB3F0A392C55}" srcOrd="1" destOrd="0" presId="urn:microsoft.com/office/officeart/2005/8/layout/hList3"/>
    <dgm:cxn modelId="{2A13419E-B1A0-4B88-88FB-2EE6899D3F8E}" type="presParOf" srcId="{D0505476-516B-44B4-8296-50A8F6062264}" destId="{109B0BD8-7804-408B-9269-60CDB5419974}" srcOrd="2" destOrd="0" presId="urn:microsoft.com/office/officeart/2005/8/layout/hList3"/>
    <dgm:cxn modelId="{E9D670D4-B4AC-4232-A175-FAA3CCF2C8F4}" type="presParOf" srcId="{40850202-0FEE-4949-B0D3-62441C47B70C}" destId="{1E3C9378-F152-4E22-969E-E972312AE42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63B0A7-9A4C-4CB3-AED0-874F152F4D80}" type="doc">
      <dgm:prSet loTypeId="urn:microsoft.com/office/officeart/2005/8/layout/hList3" loCatId="list" qsTypeId="urn:microsoft.com/office/officeart/2005/8/quickstyle/3d2" qsCatId="3D" csTypeId="urn:microsoft.com/office/officeart/2005/8/colors/accent5_1" csCatId="accent5" phldr="1"/>
      <dgm:spPr/>
      <dgm:t>
        <a:bodyPr/>
        <a:lstStyle/>
        <a:p>
          <a:endParaRPr lang="es-ES"/>
        </a:p>
      </dgm:t>
    </dgm:pt>
    <dgm:pt modelId="{2A9DE1B8-1FE6-4A36-8763-7F8FC23E776B}">
      <dgm:prSet phldrT="[Texto]"/>
      <dgm:spPr/>
      <dgm:t>
        <a:bodyPr/>
        <a:lstStyle/>
        <a:p>
          <a:r>
            <a:rPr lang="es-ES" dirty="0" smtClean="0"/>
            <a:t>BENEFICIOS</a:t>
          </a:r>
          <a:endParaRPr lang="es-ES" dirty="0"/>
        </a:p>
      </dgm:t>
    </dgm:pt>
    <dgm:pt modelId="{3CA21E75-B34C-42C4-B33F-BE1EDE1AFE64}" type="parTrans" cxnId="{F3CB433A-AD81-4761-82D4-18240A49914F}">
      <dgm:prSet/>
      <dgm:spPr/>
      <dgm:t>
        <a:bodyPr/>
        <a:lstStyle/>
        <a:p>
          <a:endParaRPr lang="es-ES"/>
        </a:p>
      </dgm:t>
    </dgm:pt>
    <dgm:pt modelId="{161EF7D6-783D-4583-8568-F3860ADEB829}" type="sibTrans" cxnId="{F3CB433A-AD81-4761-82D4-18240A49914F}">
      <dgm:prSet/>
      <dgm:spPr/>
      <dgm:t>
        <a:bodyPr/>
        <a:lstStyle/>
        <a:p>
          <a:endParaRPr lang="es-ES"/>
        </a:p>
      </dgm:t>
    </dgm:pt>
    <dgm:pt modelId="{2D51FBAF-7023-4817-9976-410CF6F528AA}">
      <dgm:prSet phldrT="[Texto]"/>
      <dgm:spPr/>
      <dgm:t>
        <a:bodyPr/>
        <a:lstStyle/>
        <a:p>
          <a:r>
            <a:rPr lang="es-ES" dirty="0" smtClean="0"/>
            <a:t>Es de fácil acceso con una mínima documentación y sin contar con un record crediticio previo.</a:t>
          </a:r>
          <a:endParaRPr lang="es-ES" dirty="0"/>
        </a:p>
      </dgm:t>
    </dgm:pt>
    <dgm:pt modelId="{9C4B2152-4826-4948-997F-7CB877E7A533}" type="parTrans" cxnId="{2408CCF4-CC19-43CC-8C42-B2E15938755A}">
      <dgm:prSet/>
      <dgm:spPr/>
      <dgm:t>
        <a:bodyPr/>
        <a:lstStyle/>
        <a:p>
          <a:endParaRPr lang="es-ES"/>
        </a:p>
      </dgm:t>
    </dgm:pt>
    <dgm:pt modelId="{54E3DFBD-629A-4AFB-940B-DF16792B5B37}" type="sibTrans" cxnId="{2408CCF4-CC19-43CC-8C42-B2E15938755A}">
      <dgm:prSet/>
      <dgm:spPr/>
      <dgm:t>
        <a:bodyPr/>
        <a:lstStyle/>
        <a:p>
          <a:endParaRPr lang="es-ES"/>
        </a:p>
      </dgm:t>
    </dgm:pt>
    <dgm:pt modelId="{84F118BB-CB5D-486E-AA8C-609A61556F3C}">
      <dgm:prSet phldrT="[Texto]"/>
      <dgm:spPr/>
      <dgm:t>
        <a:bodyPr/>
        <a:lstStyle/>
        <a:p>
          <a:r>
            <a:rPr lang="es-ES" dirty="0" smtClean="0"/>
            <a:t>Posibilidad de obtener recursos de manera inmediata.</a:t>
          </a:r>
          <a:endParaRPr lang="es-ES" dirty="0"/>
        </a:p>
      </dgm:t>
    </dgm:pt>
    <dgm:pt modelId="{BB762DC7-617B-4609-BCB2-D323BB796BFA}" type="parTrans" cxnId="{68C37DB5-1E6A-4E5C-BB2B-ACCE095B1CE6}">
      <dgm:prSet/>
      <dgm:spPr/>
      <dgm:t>
        <a:bodyPr/>
        <a:lstStyle/>
        <a:p>
          <a:endParaRPr lang="es-ES"/>
        </a:p>
      </dgm:t>
    </dgm:pt>
    <dgm:pt modelId="{B3580954-52E9-43B9-B70C-9B90D3682F4D}" type="sibTrans" cxnId="{68C37DB5-1E6A-4E5C-BB2B-ACCE095B1CE6}">
      <dgm:prSet/>
      <dgm:spPr/>
      <dgm:t>
        <a:bodyPr/>
        <a:lstStyle/>
        <a:p>
          <a:endParaRPr lang="es-ES"/>
        </a:p>
      </dgm:t>
    </dgm:pt>
    <dgm:pt modelId="{31D60ABC-E7F1-4E19-956E-2818F6F3DDB7}">
      <dgm:prSet phldrT="[Texto]"/>
      <dgm:spPr/>
      <dgm:t>
        <a:bodyPr/>
        <a:lstStyle/>
        <a:p>
          <a:r>
            <a:rPr lang="es-ES" dirty="0" smtClean="0"/>
            <a:t>Las joyas son custodiadas con la más alta tecnología bancaria</a:t>
          </a:r>
          <a:endParaRPr lang="es-ES" dirty="0"/>
        </a:p>
      </dgm:t>
    </dgm:pt>
    <dgm:pt modelId="{BF989047-796A-474E-A67B-761834F42A76}" type="parTrans" cxnId="{4FFE31DF-DE7B-4B2D-85EC-84B317FED624}">
      <dgm:prSet/>
      <dgm:spPr/>
      <dgm:t>
        <a:bodyPr/>
        <a:lstStyle/>
        <a:p>
          <a:endParaRPr lang="es-ES"/>
        </a:p>
      </dgm:t>
    </dgm:pt>
    <dgm:pt modelId="{9EEE6566-AB04-4E62-B646-6494C9701B14}" type="sibTrans" cxnId="{4FFE31DF-DE7B-4B2D-85EC-84B317FED624}">
      <dgm:prSet/>
      <dgm:spPr/>
      <dgm:t>
        <a:bodyPr/>
        <a:lstStyle/>
        <a:p>
          <a:endParaRPr lang="es-ES"/>
        </a:p>
      </dgm:t>
    </dgm:pt>
    <dgm:pt modelId="{D759A7AD-73CD-467D-9E1A-382CBFE2FA2F}" type="pres">
      <dgm:prSet presAssocID="{6963B0A7-9A4C-4CB3-AED0-874F152F4D8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D7A3067-48F5-4257-84B8-F5C26C421939}" type="pres">
      <dgm:prSet presAssocID="{2A9DE1B8-1FE6-4A36-8763-7F8FC23E776B}" presName="roof" presStyleLbl="dkBgShp" presStyleIdx="0" presStyleCnt="2"/>
      <dgm:spPr/>
      <dgm:t>
        <a:bodyPr/>
        <a:lstStyle/>
        <a:p>
          <a:endParaRPr lang="es-ES"/>
        </a:p>
      </dgm:t>
    </dgm:pt>
    <dgm:pt modelId="{FC1D3A57-DDEA-4403-AA45-07378BBA9A74}" type="pres">
      <dgm:prSet presAssocID="{2A9DE1B8-1FE6-4A36-8763-7F8FC23E776B}" presName="pillars" presStyleCnt="0"/>
      <dgm:spPr/>
    </dgm:pt>
    <dgm:pt modelId="{F8D35B96-B007-487E-AE38-1A3A6F0509D6}" type="pres">
      <dgm:prSet presAssocID="{2A9DE1B8-1FE6-4A36-8763-7F8FC23E776B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7D2842-353E-403A-95D9-47DD42F8C291}" type="pres">
      <dgm:prSet presAssocID="{84F118BB-CB5D-486E-AA8C-609A61556F3C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252C21-2F6A-4C77-ACD3-356D462D8FCB}" type="pres">
      <dgm:prSet presAssocID="{31D60ABC-E7F1-4E19-956E-2818F6F3DDB7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438C77-CD8D-4501-B4EB-665FAC3884DB}" type="pres">
      <dgm:prSet presAssocID="{2A9DE1B8-1FE6-4A36-8763-7F8FC23E776B}" presName="base" presStyleLbl="dkBgShp" presStyleIdx="1" presStyleCnt="2"/>
      <dgm:spPr/>
    </dgm:pt>
  </dgm:ptLst>
  <dgm:cxnLst>
    <dgm:cxn modelId="{1139B492-3754-4ED0-B304-AF625C58F7B6}" type="presOf" srcId="{84F118BB-CB5D-486E-AA8C-609A61556F3C}" destId="{CD7D2842-353E-403A-95D9-47DD42F8C291}" srcOrd="0" destOrd="0" presId="urn:microsoft.com/office/officeart/2005/8/layout/hList3"/>
    <dgm:cxn modelId="{4FFE31DF-DE7B-4B2D-85EC-84B317FED624}" srcId="{2A9DE1B8-1FE6-4A36-8763-7F8FC23E776B}" destId="{31D60ABC-E7F1-4E19-956E-2818F6F3DDB7}" srcOrd="2" destOrd="0" parTransId="{BF989047-796A-474E-A67B-761834F42A76}" sibTransId="{9EEE6566-AB04-4E62-B646-6494C9701B14}"/>
    <dgm:cxn modelId="{3528C42B-94B4-424C-8313-DC197B508DEA}" type="presOf" srcId="{31D60ABC-E7F1-4E19-956E-2818F6F3DDB7}" destId="{C8252C21-2F6A-4C77-ACD3-356D462D8FCB}" srcOrd="0" destOrd="0" presId="urn:microsoft.com/office/officeart/2005/8/layout/hList3"/>
    <dgm:cxn modelId="{50A1B054-36DB-4EA0-AD1C-813DD03B3806}" type="presOf" srcId="{2A9DE1B8-1FE6-4A36-8763-7F8FC23E776B}" destId="{8D7A3067-48F5-4257-84B8-F5C26C421939}" srcOrd="0" destOrd="0" presId="urn:microsoft.com/office/officeart/2005/8/layout/hList3"/>
    <dgm:cxn modelId="{68C37DB5-1E6A-4E5C-BB2B-ACCE095B1CE6}" srcId="{2A9DE1B8-1FE6-4A36-8763-7F8FC23E776B}" destId="{84F118BB-CB5D-486E-AA8C-609A61556F3C}" srcOrd="1" destOrd="0" parTransId="{BB762DC7-617B-4609-BCB2-D323BB796BFA}" sibTransId="{B3580954-52E9-43B9-B70C-9B90D3682F4D}"/>
    <dgm:cxn modelId="{2408CCF4-CC19-43CC-8C42-B2E15938755A}" srcId="{2A9DE1B8-1FE6-4A36-8763-7F8FC23E776B}" destId="{2D51FBAF-7023-4817-9976-410CF6F528AA}" srcOrd="0" destOrd="0" parTransId="{9C4B2152-4826-4948-997F-7CB877E7A533}" sibTransId="{54E3DFBD-629A-4AFB-940B-DF16792B5B37}"/>
    <dgm:cxn modelId="{8D8517BA-737F-436A-BFD3-9ED8720493B5}" type="presOf" srcId="{6963B0A7-9A4C-4CB3-AED0-874F152F4D80}" destId="{D759A7AD-73CD-467D-9E1A-382CBFE2FA2F}" srcOrd="0" destOrd="0" presId="urn:microsoft.com/office/officeart/2005/8/layout/hList3"/>
    <dgm:cxn modelId="{D34085F7-E484-4717-B3C1-1013A1F61F4E}" type="presOf" srcId="{2D51FBAF-7023-4817-9976-410CF6F528AA}" destId="{F8D35B96-B007-487E-AE38-1A3A6F0509D6}" srcOrd="0" destOrd="0" presId="urn:microsoft.com/office/officeart/2005/8/layout/hList3"/>
    <dgm:cxn modelId="{F3CB433A-AD81-4761-82D4-18240A49914F}" srcId="{6963B0A7-9A4C-4CB3-AED0-874F152F4D80}" destId="{2A9DE1B8-1FE6-4A36-8763-7F8FC23E776B}" srcOrd="0" destOrd="0" parTransId="{3CA21E75-B34C-42C4-B33F-BE1EDE1AFE64}" sibTransId="{161EF7D6-783D-4583-8568-F3860ADEB829}"/>
    <dgm:cxn modelId="{92FD2E59-B03B-4EB4-9D28-86970A167544}" type="presParOf" srcId="{D759A7AD-73CD-467D-9E1A-382CBFE2FA2F}" destId="{8D7A3067-48F5-4257-84B8-F5C26C421939}" srcOrd="0" destOrd="0" presId="urn:microsoft.com/office/officeart/2005/8/layout/hList3"/>
    <dgm:cxn modelId="{FE73BD89-0279-4E9E-B2E8-E244FB870E7F}" type="presParOf" srcId="{D759A7AD-73CD-467D-9E1A-382CBFE2FA2F}" destId="{FC1D3A57-DDEA-4403-AA45-07378BBA9A74}" srcOrd="1" destOrd="0" presId="urn:microsoft.com/office/officeart/2005/8/layout/hList3"/>
    <dgm:cxn modelId="{C964A901-2FE9-441B-95E0-30422EF5AADB}" type="presParOf" srcId="{FC1D3A57-DDEA-4403-AA45-07378BBA9A74}" destId="{F8D35B96-B007-487E-AE38-1A3A6F0509D6}" srcOrd="0" destOrd="0" presId="urn:microsoft.com/office/officeart/2005/8/layout/hList3"/>
    <dgm:cxn modelId="{65EC167E-2325-4F94-8B24-BDAEA02D7C7F}" type="presParOf" srcId="{FC1D3A57-DDEA-4403-AA45-07378BBA9A74}" destId="{CD7D2842-353E-403A-95D9-47DD42F8C291}" srcOrd="1" destOrd="0" presId="urn:microsoft.com/office/officeart/2005/8/layout/hList3"/>
    <dgm:cxn modelId="{7456683D-CE20-4C53-B070-E280173814DB}" type="presParOf" srcId="{FC1D3A57-DDEA-4403-AA45-07378BBA9A74}" destId="{C8252C21-2F6A-4C77-ACD3-356D462D8FCB}" srcOrd="2" destOrd="0" presId="urn:microsoft.com/office/officeart/2005/8/layout/hList3"/>
    <dgm:cxn modelId="{4FE5FB1B-A01C-4C9E-8D3B-28C0FFAC13D0}" type="presParOf" srcId="{D759A7AD-73CD-467D-9E1A-382CBFE2FA2F}" destId="{6C438C77-CD8D-4501-B4EB-665FAC3884D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86E875-4D97-468B-90BF-EB0F32C8C9CF}" type="doc">
      <dgm:prSet loTypeId="urn:microsoft.com/office/officeart/2005/8/layout/hList3" loCatId="list" qsTypeId="urn:microsoft.com/office/officeart/2005/8/quickstyle/3d2" qsCatId="3D" csTypeId="urn:microsoft.com/office/officeart/2005/8/colors/accent5_1" csCatId="accent5" phldr="1"/>
      <dgm:spPr/>
      <dgm:t>
        <a:bodyPr/>
        <a:lstStyle/>
        <a:p>
          <a:endParaRPr lang="es-ES"/>
        </a:p>
      </dgm:t>
    </dgm:pt>
    <dgm:pt modelId="{C9259E3A-C7E7-4B26-AF4F-65B92E3BCF59}">
      <dgm:prSet phldrT="[Texto]"/>
      <dgm:spPr/>
      <dgm:t>
        <a:bodyPr/>
        <a:lstStyle/>
        <a:p>
          <a:r>
            <a:rPr lang="es-ES" dirty="0" smtClean="0"/>
            <a:t>BENEFICIOS</a:t>
          </a:r>
          <a:endParaRPr lang="es-ES" dirty="0"/>
        </a:p>
      </dgm:t>
    </dgm:pt>
    <dgm:pt modelId="{016962DB-26C0-4172-8F4E-C04B7085D06A}" type="parTrans" cxnId="{BF61FA4E-273D-4B2E-A91F-468B6457042E}">
      <dgm:prSet/>
      <dgm:spPr/>
      <dgm:t>
        <a:bodyPr/>
        <a:lstStyle/>
        <a:p>
          <a:endParaRPr lang="es-ES"/>
        </a:p>
      </dgm:t>
    </dgm:pt>
    <dgm:pt modelId="{68E07FFC-EA0A-4F0B-9EE7-6F21D447FEF8}" type="sibTrans" cxnId="{BF61FA4E-273D-4B2E-A91F-468B6457042E}">
      <dgm:prSet/>
      <dgm:spPr/>
      <dgm:t>
        <a:bodyPr/>
        <a:lstStyle/>
        <a:p>
          <a:endParaRPr lang="es-ES"/>
        </a:p>
      </dgm:t>
    </dgm:pt>
    <dgm:pt modelId="{24D4CA01-83CB-44DA-BB6F-E57F3E1A76A3}">
      <dgm:prSet phldrT="[Texto]"/>
      <dgm:spPr/>
      <dgm:t>
        <a:bodyPr/>
        <a:lstStyle/>
        <a:p>
          <a:r>
            <a:rPr lang="es-ES" dirty="0" smtClean="0"/>
            <a:t>Tiene una cobertura nacional con más de 19.000 establecimientos afiliados en todo el país.</a:t>
          </a:r>
          <a:endParaRPr lang="es-ES" dirty="0"/>
        </a:p>
      </dgm:t>
    </dgm:pt>
    <dgm:pt modelId="{013176E6-3E02-4E01-A7E2-041D26E37D73}" type="parTrans" cxnId="{EAFBDEEB-A73E-4291-BE6A-7579ADA3658B}">
      <dgm:prSet/>
      <dgm:spPr/>
      <dgm:t>
        <a:bodyPr/>
        <a:lstStyle/>
        <a:p>
          <a:endParaRPr lang="es-ES"/>
        </a:p>
      </dgm:t>
    </dgm:pt>
    <dgm:pt modelId="{5048729C-66F3-499C-ADDB-73B75464B371}" type="sibTrans" cxnId="{EAFBDEEB-A73E-4291-BE6A-7579ADA3658B}">
      <dgm:prSet/>
      <dgm:spPr/>
      <dgm:t>
        <a:bodyPr/>
        <a:lstStyle/>
        <a:p>
          <a:endParaRPr lang="es-ES"/>
        </a:p>
      </dgm:t>
    </dgm:pt>
    <dgm:pt modelId="{EE32077B-69F2-4678-9FB1-9AEDC0BAD8E6}">
      <dgm:prSet phldrT="[Texto]"/>
      <dgm:spPr/>
      <dgm:t>
        <a:bodyPr/>
        <a:lstStyle/>
        <a:p>
          <a:r>
            <a:rPr lang="es-ES" dirty="0" smtClean="0"/>
            <a:t>Realiza consumos corrientes y consumos diferidos con interés y planes sin intereses</a:t>
          </a:r>
          <a:endParaRPr lang="es-ES" dirty="0"/>
        </a:p>
      </dgm:t>
    </dgm:pt>
    <dgm:pt modelId="{69E723ED-F086-4AF0-8900-E54FB71601B1}" type="parTrans" cxnId="{2666E842-423B-43AE-ADB5-C01E1D1B27FC}">
      <dgm:prSet/>
      <dgm:spPr/>
      <dgm:t>
        <a:bodyPr/>
        <a:lstStyle/>
        <a:p>
          <a:endParaRPr lang="es-ES"/>
        </a:p>
      </dgm:t>
    </dgm:pt>
    <dgm:pt modelId="{AB09A9B6-32C4-48B5-8C16-1B4D05D609F2}" type="sibTrans" cxnId="{2666E842-423B-43AE-ADB5-C01E1D1B27FC}">
      <dgm:prSet/>
      <dgm:spPr/>
      <dgm:t>
        <a:bodyPr/>
        <a:lstStyle/>
        <a:p>
          <a:endParaRPr lang="es-ES"/>
        </a:p>
      </dgm:t>
    </dgm:pt>
    <dgm:pt modelId="{B43739AD-FC69-4C1A-AA7F-487CCC0E077B}">
      <dgm:prSet phldrT="[Texto]"/>
      <dgm:spPr/>
      <dgm:t>
        <a:bodyPr/>
        <a:lstStyle/>
        <a:p>
          <a:r>
            <a:rPr lang="es-ES" dirty="0" smtClean="0"/>
            <a:t>Avances efectivo en el exterior </a:t>
          </a:r>
          <a:endParaRPr lang="es-ES" dirty="0"/>
        </a:p>
      </dgm:t>
    </dgm:pt>
    <dgm:pt modelId="{5BAE1C39-91CB-4314-912F-20EBDF3E7969}" type="parTrans" cxnId="{D50DED94-0384-41CB-89F3-F78768CB8AAE}">
      <dgm:prSet/>
      <dgm:spPr/>
      <dgm:t>
        <a:bodyPr/>
        <a:lstStyle/>
        <a:p>
          <a:endParaRPr lang="es-ES"/>
        </a:p>
      </dgm:t>
    </dgm:pt>
    <dgm:pt modelId="{50367D0A-5900-4328-935E-CE26DCC0E4B0}" type="sibTrans" cxnId="{D50DED94-0384-41CB-89F3-F78768CB8AAE}">
      <dgm:prSet/>
      <dgm:spPr/>
      <dgm:t>
        <a:bodyPr/>
        <a:lstStyle/>
        <a:p>
          <a:endParaRPr lang="es-ES"/>
        </a:p>
      </dgm:t>
    </dgm:pt>
    <dgm:pt modelId="{F3AED6E5-1119-4BDE-BF37-26D4183322F5}" type="pres">
      <dgm:prSet presAssocID="{AF86E875-4D97-468B-90BF-EB0F32C8C9C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52F3E99-EF05-4BB9-BF01-1B6046EBAD21}" type="pres">
      <dgm:prSet presAssocID="{C9259E3A-C7E7-4B26-AF4F-65B92E3BCF59}" presName="roof" presStyleLbl="dkBgShp" presStyleIdx="0" presStyleCnt="2"/>
      <dgm:spPr/>
      <dgm:t>
        <a:bodyPr/>
        <a:lstStyle/>
        <a:p>
          <a:endParaRPr lang="es-ES"/>
        </a:p>
      </dgm:t>
    </dgm:pt>
    <dgm:pt modelId="{27375D1E-404A-40E6-A4FF-785F8D08161F}" type="pres">
      <dgm:prSet presAssocID="{C9259E3A-C7E7-4B26-AF4F-65B92E3BCF59}" presName="pillars" presStyleCnt="0"/>
      <dgm:spPr/>
    </dgm:pt>
    <dgm:pt modelId="{1F6C6FA9-627B-4E88-A659-D61E9F5D44D1}" type="pres">
      <dgm:prSet presAssocID="{C9259E3A-C7E7-4B26-AF4F-65B92E3BCF59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D397B7-D026-4C5A-A054-2877462322DB}" type="pres">
      <dgm:prSet presAssocID="{EE32077B-69F2-4678-9FB1-9AEDC0BAD8E6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D5F183-4DB9-4BA5-99E0-F3AB01DEE6E1}" type="pres">
      <dgm:prSet presAssocID="{B43739AD-FC69-4C1A-AA7F-487CCC0E077B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3974C7-5F1D-4F47-9C72-6CC70388A415}" type="pres">
      <dgm:prSet presAssocID="{C9259E3A-C7E7-4B26-AF4F-65B92E3BCF59}" presName="base" presStyleLbl="dkBgShp" presStyleIdx="1" presStyleCnt="2"/>
      <dgm:spPr/>
    </dgm:pt>
  </dgm:ptLst>
  <dgm:cxnLst>
    <dgm:cxn modelId="{EAFBDEEB-A73E-4291-BE6A-7579ADA3658B}" srcId="{C9259E3A-C7E7-4B26-AF4F-65B92E3BCF59}" destId="{24D4CA01-83CB-44DA-BB6F-E57F3E1A76A3}" srcOrd="0" destOrd="0" parTransId="{013176E6-3E02-4E01-A7E2-041D26E37D73}" sibTransId="{5048729C-66F3-499C-ADDB-73B75464B371}"/>
    <dgm:cxn modelId="{C152C4CD-29F6-4B1A-B925-D9B7000FE059}" type="presOf" srcId="{EE32077B-69F2-4678-9FB1-9AEDC0BAD8E6}" destId="{65D397B7-D026-4C5A-A054-2877462322DB}" srcOrd="0" destOrd="0" presId="urn:microsoft.com/office/officeart/2005/8/layout/hList3"/>
    <dgm:cxn modelId="{BF61FA4E-273D-4B2E-A91F-468B6457042E}" srcId="{AF86E875-4D97-468B-90BF-EB0F32C8C9CF}" destId="{C9259E3A-C7E7-4B26-AF4F-65B92E3BCF59}" srcOrd="0" destOrd="0" parTransId="{016962DB-26C0-4172-8F4E-C04B7085D06A}" sibTransId="{68E07FFC-EA0A-4F0B-9EE7-6F21D447FEF8}"/>
    <dgm:cxn modelId="{F1583BC1-1414-4987-A77C-510C0DD0363E}" type="presOf" srcId="{B43739AD-FC69-4C1A-AA7F-487CCC0E077B}" destId="{B7D5F183-4DB9-4BA5-99E0-F3AB01DEE6E1}" srcOrd="0" destOrd="0" presId="urn:microsoft.com/office/officeart/2005/8/layout/hList3"/>
    <dgm:cxn modelId="{D50DED94-0384-41CB-89F3-F78768CB8AAE}" srcId="{C9259E3A-C7E7-4B26-AF4F-65B92E3BCF59}" destId="{B43739AD-FC69-4C1A-AA7F-487CCC0E077B}" srcOrd="2" destOrd="0" parTransId="{5BAE1C39-91CB-4314-912F-20EBDF3E7969}" sibTransId="{50367D0A-5900-4328-935E-CE26DCC0E4B0}"/>
    <dgm:cxn modelId="{7BD03331-78C8-42CE-8F1B-A75451CB73BD}" type="presOf" srcId="{C9259E3A-C7E7-4B26-AF4F-65B92E3BCF59}" destId="{352F3E99-EF05-4BB9-BF01-1B6046EBAD21}" srcOrd="0" destOrd="0" presId="urn:microsoft.com/office/officeart/2005/8/layout/hList3"/>
    <dgm:cxn modelId="{2666E842-423B-43AE-ADB5-C01E1D1B27FC}" srcId="{C9259E3A-C7E7-4B26-AF4F-65B92E3BCF59}" destId="{EE32077B-69F2-4678-9FB1-9AEDC0BAD8E6}" srcOrd="1" destOrd="0" parTransId="{69E723ED-F086-4AF0-8900-E54FB71601B1}" sibTransId="{AB09A9B6-32C4-48B5-8C16-1B4D05D609F2}"/>
    <dgm:cxn modelId="{0EF833C6-FB81-4531-9137-300E5891FA15}" type="presOf" srcId="{24D4CA01-83CB-44DA-BB6F-E57F3E1A76A3}" destId="{1F6C6FA9-627B-4E88-A659-D61E9F5D44D1}" srcOrd="0" destOrd="0" presId="urn:microsoft.com/office/officeart/2005/8/layout/hList3"/>
    <dgm:cxn modelId="{E1DF66BB-7D33-4C9B-A6B3-823896DF5AD3}" type="presOf" srcId="{AF86E875-4D97-468B-90BF-EB0F32C8C9CF}" destId="{F3AED6E5-1119-4BDE-BF37-26D4183322F5}" srcOrd="0" destOrd="0" presId="urn:microsoft.com/office/officeart/2005/8/layout/hList3"/>
    <dgm:cxn modelId="{1C8DC7D9-5D89-4865-B846-72C519CCEC1F}" type="presParOf" srcId="{F3AED6E5-1119-4BDE-BF37-26D4183322F5}" destId="{352F3E99-EF05-4BB9-BF01-1B6046EBAD21}" srcOrd="0" destOrd="0" presId="urn:microsoft.com/office/officeart/2005/8/layout/hList3"/>
    <dgm:cxn modelId="{FF89E530-1676-4889-8E63-C4A31533FBA9}" type="presParOf" srcId="{F3AED6E5-1119-4BDE-BF37-26D4183322F5}" destId="{27375D1E-404A-40E6-A4FF-785F8D08161F}" srcOrd="1" destOrd="0" presId="urn:microsoft.com/office/officeart/2005/8/layout/hList3"/>
    <dgm:cxn modelId="{B197A687-E46C-4BCB-A566-D017F1959A9E}" type="presParOf" srcId="{27375D1E-404A-40E6-A4FF-785F8D08161F}" destId="{1F6C6FA9-627B-4E88-A659-D61E9F5D44D1}" srcOrd="0" destOrd="0" presId="urn:microsoft.com/office/officeart/2005/8/layout/hList3"/>
    <dgm:cxn modelId="{6A352C0A-D67E-4878-8AEE-A1FE9D54867F}" type="presParOf" srcId="{27375D1E-404A-40E6-A4FF-785F8D08161F}" destId="{65D397B7-D026-4C5A-A054-2877462322DB}" srcOrd="1" destOrd="0" presId="urn:microsoft.com/office/officeart/2005/8/layout/hList3"/>
    <dgm:cxn modelId="{1BA1EB05-6537-4B17-BBE7-D15FB2EEF8D5}" type="presParOf" srcId="{27375D1E-404A-40E6-A4FF-785F8D08161F}" destId="{B7D5F183-4DB9-4BA5-99E0-F3AB01DEE6E1}" srcOrd="2" destOrd="0" presId="urn:microsoft.com/office/officeart/2005/8/layout/hList3"/>
    <dgm:cxn modelId="{890924F5-B351-40F2-928C-BD7F0A9B5158}" type="presParOf" srcId="{F3AED6E5-1119-4BDE-BF37-26D4183322F5}" destId="{D43974C7-5F1D-4F47-9C72-6CC70388A41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EFF557-639C-49B5-8975-D007B9783FAF}" type="doc">
      <dgm:prSet loTypeId="urn:microsoft.com/office/officeart/2011/layout/HexagonRadial#1" loCatId="cycle" qsTypeId="urn:microsoft.com/office/officeart/2005/8/quickstyle/3d4" qsCatId="3D" csTypeId="urn:microsoft.com/office/officeart/2005/8/colors/accent5_5" csCatId="accent5" phldr="1"/>
      <dgm:spPr/>
      <dgm:t>
        <a:bodyPr/>
        <a:lstStyle/>
        <a:p>
          <a:endParaRPr lang="es-ES"/>
        </a:p>
      </dgm:t>
    </dgm:pt>
    <dgm:pt modelId="{F33F974E-1A4D-4259-955A-C6FEDE6A4E7C}">
      <dgm:prSet phldrT="[Texto]" custT="1"/>
      <dgm:spPr/>
      <dgm:t>
        <a:bodyPr/>
        <a:lstStyle/>
        <a:p>
          <a:r>
            <a:rPr lang="es-ES" sz="18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OBJETIVO </a:t>
          </a:r>
          <a:r>
            <a:rPr lang="es-ES" sz="18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 action="ppaction://hlinksldjump"/>
            </a:rPr>
            <a:t>MPE</a:t>
          </a:r>
          <a:endParaRPr lang="es-ES" sz="1800" b="1" i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4DC0E9-39B8-4E5D-9B7B-865C3BED5C9F}" type="parTrans" cxnId="{63FBD5DF-E222-4B13-BFAC-C0757C0CF0DE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9FEDE7C2-AF5E-469E-8BAF-74754A6677D3}" type="sibTrans" cxnId="{63FBD5DF-E222-4B13-BFAC-C0757C0CF0DE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88C7001A-1DF0-4D33-96A2-EAA048F683A2}">
      <dgm:prSet phldrT="[Texto]" custT="1"/>
      <dgm:spPr/>
      <dgm:t>
        <a:bodyPr/>
        <a:lstStyle/>
        <a:p>
          <a:r>
            <a:rPr lang="es-E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 action="ppaction://hlinksldjump"/>
            </a:rPr>
            <a:t>Fase II </a:t>
          </a:r>
          <a:endParaRPr lang="es-ES" sz="12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Comprensión del proceso</a:t>
          </a:r>
          <a:endParaRPr lang="es-E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B8E90C-A70F-416E-84C9-D997EBBB17B2}" type="parTrans" cxnId="{5ED54383-B478-4FB5-8545-1669F783E4CE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3D76D9FB-87D0-45D7-907C-88B5936D0709}" type="sibTrans" cxnId="{5ED54383-B478-4FB5-8545-1669F783E4CE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2B422A66-9B37-43F4-A749-6FDE9C8F3AAE}">
      <dgm:prSet phldrT="[Texto]" custT="1"/>
      <dgm:spPr/>
      <dgm:t>
        <a:bodyPr/>
        <a:lstStyle/>
        <a:p>
          <a:r>
            <a:rPr lang="es-E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3" action="ppaction://hlinksldjump"/>
            </a:rPr>
            <a:t>Fase III</a:t>
          </a:r>
          <a:endParaRPr lang="es-ES" sz="12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Modernización del Proceso</a:t>
          </a:r>
          <a:endParaRPr lang="es-E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D769A1-C15A-42C8-AFC2-A82EA6C92CCE}" type="parTrans" cxnId="{EFABC382-C9CC-4E8B-BC12-B3ED4B319B32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942CE8F9-9B33-4A20-94FF-AE9D4E043B72}" type="sibTrans" cxnId="{EFABC382-C9CC-4E8B-BC12-B3ED4B319B32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DD828C82-D15F-4AFF-99CC-0FB776A45028}">
      <dgm:prSet phldrT="[Texto]" custT="1"/>
      <dgm:spPr/>
      <dgm:t>
        <a:bodyPr/>
        <a:lstStyle/>
        <a:p>
          <a:r>
            <a:rPr lang="es-E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4" action="ppaction://hlinksldjump"/>
            </a:rPr>
            <a:t>Fase IV</a:t>
          </a:r>
          <a:endParaRPr lang="es-ES" sz="12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Mediciones y controles</a:t>
          </a:r>
          <a:endParaRPr lang="es-E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30BA65-88D4-414F-A220-3334E27D5C00}" type="parTrans" cxnId="{6F0E21B1-99C3-44F4-810C-DDB2E0FBF6FA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462BD06B-7D10-4BDB-AFE5-F86F56F51918}" type="sibTrans" cxnId="{6F0E21B1-99C3-44F4-810C-DDB2E0FBF6FA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AE1788E0-EFF8-4DF1-9858-C47B6FF906D0}">
      <dgm:prSet phldrT="[Texto]" custT="1"/>
      <dgm:spPr/>
      <dgm:t>
        <a:bodyPr/>
        <a:lstStyle/>
        <a:p>
          <a:r>
            <a:rPr lang="es-E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5" action="ppaction://hlinksldjump"/>
            </a:rPr>
            <a:t>Fase I</a:t>
          </a:r>
          <a:endParaRPr lang="es-ES" sz="12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Organización para el mejoramiento</a:t>
          </a:r>
          <a:endParaRPr lang="es-E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FA0899-2EFB-40E6-9963-496093434FE6}" type="sibTrans" cxnId="{CC625023-6C36-4440-B7A2-938FC1021F4D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E948A4DD-E77A-4ECB-9E32-B00D11D7100F}" type="parTrans" cxnId="{CC625023-6C36-4440-B7A2-938FC1021F4D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95B07DFC-E281-4929-A144-03CAC9DA536A}">
      <dgm:prSet phldrT="[Texto]" custT="1"/>
      <dgm:spPr/>
      <dgm:t>
        <a:bodyPr/>
        <a:lstStyle/>
        <a:p>
          <a:r>
            <a:rPr lang="es-E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6" action="ppaction://hlinksldjump"/>
            </a:rPr>
            <a:t>Fase V</a:t>
          </a:r>
          <a:endParaRPr lang="es-ES" sz="12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Mejoramiento continuo</a:t>
          </a:r>
          <a:endParaRPr lang="es-E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4427B5-B998-4596-B335-F5E87673E8A9}" type="sibTrans" cxnId="{62030B3F-CF7A-4045-B1E3-2D93874A9D38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0BEA7959-1EB3-437A-82F3-8B9A77B6FBDE}" type="parTrans" cxnId="{62030B3F-CF7A-4045-B1E3-2D93874A9D38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AFFFA758-0E6A-44B0-9914-E02FD13F9649}" type="pres">
      <dgm:prSet presAssocID="{AEEFF557-639C-49B5-8975-D007B9783FA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2A7C8606-EC16-45A4-BBEA-25A588CC097D}" type="pres">
      <dgm:prSet presAssocID="{F33F974E-1A4D-4259-955A-C6FEDE6A4E7C}" presName="Parent" presStyleLbl="node0" presStyleIdx="0" presStyleCnt="1" custScaleX="115781" custLinFactNeighborX="-1035" custLinFactNeighborY="-40997">
        <dgm:presLayoutVars>
          <dgm:chMax val="6"/>
          <dgm:chPref val="6"/>
        </dgm:presLayoutVars>
      </dgm:prSet>
      <dgm:spPr/>
      <dgm:t>
        <a:bodyPr/>
        <a:lstStyle/>
        <a:p>
          <a:endParaRPr lang="es-ES"/>
        </a:p>
      </dgm:t>
    </dgm:pt>
    <dgm:pt modelId="{C6B6F561-79A8-4572-821F-BFBBDE4A795E}" type="pres">
      <dgm:prSet presAssocID="{95B07DFC-E281-4929-A144-03CAC9DA536A}" presName="Accent1" presStyleCnt="0"/>
      <dgm:spPr/>
      <dgm:t>
        <a:bodyPr/>
        <a:lstStyle/>
        <a:p>
          <a:endParaRPr lang="es-ES"/>
        </a:p>
      </dgm:t>
    </dgm:pt>
    <dgm:pt modelId="{02D995F4-E0B9-40D0-9B99-1476A87D4CCB}" type="pres">
      <dgm:prSet presAssocID="{95B07DFC-E281-4929-A144-03CAC9DA536A}" presName="Accent" presStyleLbl="bgShp" presStyleIdx="0" presStyleCnt="5"/>
      <dgm:spPr/>
      <dgm:t>
        <a:bodyPr/>
        <a:lstStyle/>
        <a:p>
          <a:endParaRPr lang="es-ES"/>
        </a:p>
      </dgm:t>
    </dgm:pt>
    <dgm:pt modelId="{DEDAB4BF-6718-481B-911C-F4D1C146BE87}" type="pres">
      <dgm:prSet presAssocID="{95B07DFC-E281-4929-A144-03CAC9DA536A}" presName="Child1" presStyleLbl="node1" presStyleIdx="0" presStyleCnt="5" custScaleX="129760" custScaleY="111466" custLinFactX="-36612" custLinFactNeighborX="-100000" custLinFactNeighborY="315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B900CD-A17E-42FF-ABD1-911E9AE81C5D}" type="pres">
      <dgm:prSet presAssocID="{AE1788E0-EFF8-4DF1-9858-C47B6FF906D0}" presName="Accent2" presStyleCnt="0"/>
      <dgm:spPr/>
      <dgm:t>
        <a:bodyPr/>
        <a:lstStyle/>
        <a:p>
          <a:endParaRPr lang="es-ES"/>
        </a:p>
      </dgm:t>
    </dgm:pt>
    <dgm:pt modelId="{1210F3C9-F92D-4AAB-B2EE-9E726B368175}" type="pres">
      <dgm:prSet presAssocID="{AE1788E0-EFF8-4DF1-9858-C47B6FF906D0}" presName="Accent" presStyleLbl="bgShp" presStyleIdx="1" presStyleCnt="5" custLinFactX="-196359" custLinFactY="203170" custLinFactNeighborX="-200000" custLinFactNeighborY="300000"/>
      <dgm:spPr/>
      <dgm:t>
        <a:bodyPr/>
        <a:lstStyle/>
        <a:p>
          <a:endParaRPr lang="es-ES"/>
        </a:p>
      </dgm:t>
    </dgm:pt>
    <dgm:pt modelId="{86635252-75ED-4FCE-B036-DFEBC5B3DCBD}" type="pres">
      <dgm:prSet presAssocID="{AE1788E0-EFF8-4DF1-9858-C47B6FF906D0}" presName="Child2" presStyleLbl="node1" presStyleIdx="1" presStyleCnt="5" custScaleX="118239" custScaleY="111468" custLinFactNeighborX="39574" custLinFactNeighborY="-361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0C2C1A-8476-4538-B0EF-D9D9C92BA985}" type="pres">
      <dgm:prSet presAssocID="{88C7001A-1DF0-4D33-96A2-EAA048F683A2}" presName="Accent3" presStyleCnt="0"/>
      <dgm:spPr/>
      <dgm:t>
        <a:bodyPr/>
        <a:lstStyle/>
        <a:p>
          <a:endParaRPr lang="es-ES"/>
        </a:p>
      </dgm:t>
    </dgm:pt>
    <dgm:pt modelId="{2C42931E-68C8-4104-87B7-1F76F6B0A2F4}" type="pres">
      <dgm:prSet presAssocID="{88C7001A-1DF0-4D33-96A2-EAA048F683A2}" presName="Accent" presStyleLbl="bgShp" presStyleIdx="2" presStyleCnt="5" custLinFactNeighborX="90227" custLinFactNeighborY="-71374"/>
      <dgm:spPr/>
      <dgm:t>
        <a:bodyPr/>
        <a:lstStyle/>
        <a:p>
          <a:endParaRPr lang="es-ES"/>
        </a:p>
      </dgm:t>
    </dgm:pt>
    <dgm:pt modelId="{00074253-4D74-44F2-9953-6ACBA9FA52B7}" type="pres">
      <dgm:prSet presAssocID="{88C7001A-1DF0-4D33-96A2-EAA048F683A2}" presName="Child3" presStyleLbl="node1" presStyleIdx="2" presStyleCnt="5" custScaleX="129996" custScaleY="111908" custLinFactNeighborX="37612" custLinFactNeighborY="155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6D729A-5381-4A8A-9E58-983881CE6208}" type="pres">
      <dgm:prSet presAssocID="{2B422A66-9B37-43F4-A749-6FDE9C8F3AAE}" presName="Accent4" presStyleCnt="0"/>
      <dgm:spPr/>
      <dgm:t>
        <a:bodyPr/>
        <a:lstStyle/>
        <a:p>
          <a:endParaRPr lang="es-ES"/>
        </a:p>
      </dgm:t>
    </dgm:pt>
    <dgm:pt modelId="{C879ABA3-1E1F-4F95-83FD-2D0CFE1A7D8E}" type="pres">
      <dgm:prSet presAssocID="{2B422A66-9B37-43F4-A749-6FDE9C8F3AAE}" presName="Accent" presStyleLbl="bgShp" presStyleIdx="3" presStyleCnt="5" custLinFactX="86590" custLinFactNeighborX="100000" custLinFactNeighborY="93724"/>
      <dgm:spPr/>
      <dgm:t>
        <a:bodyPr/>
        <a:lstStyle/>
        <a:p>
          <a:endParaRPr lang="es-ES"/>
        </a:p>
      </dgm:t>
    </dgm:pt>
    <dgm:pt modelId="{ED836282-5510-48E7-AECF-50B8226F6FDF}" type="pres">
      <dgm:prSet presAssocID="{2B422A66-9B37-43F4-A749-6FDE9C8F3AAE}" presName="Child4" presStyleLbl="node1" presStyleIdx="3" presStyleCnt="5" custScaleX="123298" custScaleY="121041" custLinFactNeighborX="-5064" custLinFactNeighborY="-246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EC5872-B450-4FDD-B702-6DDE1931C653}" type="pres">
      <dgm:prSet presAssocID="{DD828C82-D15F-4AFF-99CC-0FB776A45028}" presName="Accent5" presStyleCnt="0"/>
      <dgm:spPr/>
      <dgm:t>
        <a:bodyPr/>
        <a:lstStyle/>
        <a:p>
          <a:endParaRPr lang="es-ES"/>
        </a:p>
      </dgm:t>
    </dgm:pt>
    <dgm:pt modelId="{DC9C6F65-41F5-426C-BE4A-E2FF7387B967}" type="pres">
      <dgm:prSet presAssocID="{DD828C82-D15F-4AFF-99CC-0FB776A45028}" presName="Accent" presStyleLbl="bgShp" presStyleIdx="4" presStyleCnt="5" custLinFactNeighborX="-30177" custLinFactNeighborY="58284"/>
      <dgm:spPr/>
      <dgm:t>
        <a:bodyPr/>
        <a:lstStyle/>
        <a:p>
          <a:endParaRPr lang="es-ES"/>
        </a:p>
      </dgm:t>
    </dgm:pt>
    <dgm:pt modelId="{54F47358-F59B-4721-AF12-3F7E5101BD6C}" type="pres">
      <dgm:prSet presAssocID="{DD828C82-D15F-4AFF-99CC-0FB776A45028}" presName="Child5" presStyleLbl="node1" presStyleIdx="4" presStyleCnt="5" custScaleX="128159" custScaleY="129331" custLinFactNeighborX="-54335" custLinFactNeighborY="123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C625023-6C36-4440-B7A2-938FC1021F4D}" srcId="{F33F974E-1A4D-4259-955A-C6FEDE6A4E7C}" destId="{AE1788E0-EFF8-4DF1-9858-C47B6FF906D0}" srcOrd="1" destOrd="0" parTransId="{E948A4DD-E77A-4ECB-9E32-B00D11D7100F}" sibTransId="{0AFA0899-2EFB-40E6-9963-496093434FE6}"/>
    <dgm:cxn modelId="{EFABC382-C9CC-4E8B-BC12-B3ED4B319B32}" srcId="{F33F974E-1A4D-4259-955A-C6FEDE6A4E7C}" destId="{2B422A66-9B37-43F4-A749-6FDE9C8F3AAE}" srcOrd="3" destOrd="0" parTransId="{39D769A1-C15A-42C8-AFC2-A82EA6C92CCE}" sibTransId="{942CE8F9-9B33-4A20-94FF-AE9D4E043B72}"/>
    <dgm:cxn modelId="{63FBD5DF-E222-4B13-BFAC-C0757C0CF0DE}" srcId="{AEEFF557-639C-49B5-8975-D007B9783FAF}" destId="{F33F974E-1A4D-4259-955A-C6FEDE6A4E7C}" srcOrd="0" destOrd="0" parTransId="{A24DC0E9-39B8-4E5D-9B7B-865C3BED5C9F}" sibTransId="{9FEDE7C2-AF5E-469E-8BAF-74754A6677D3}"/>
    <dgm:cxn modelId="{03E63A51-D399-4E7B-8ABA-8DEC56CC7E71}" type="presOf" srcId="{DD828C82-D15F-4AFF-99CC-0FB776A45028}" destId="{54F47358-F59B-4721-AF12-3F7E5101BD6C}" srcOrd="0" destOrd="0" presId="urn:microsoft.com/office/officeart/2011/layout/HexagonRadial#1"/>
    <dgm:cxn modelId="{DFC08B06-A526-456C-A0DB-3F502E32B37B}" type="presOf" srcId="{F33F974E-1A4D-4259-955A-C6FEDE6A4E7C}" destId="{2A7C8606-EC16-45A4-BBEA-25A588CC097D}" srcOrd="0" destOrd="0" presId="urn:microsoft.com/office/officeart/2011/layout/HexagonRadial#1"/>
    <dgm:cxn modelId="{C615F71D-1D7F-45B8-BCA4-3489718B4F06}" type="presOf" srcId="{AE1788E0-EFF8-4DF1-9858-C47B6FF906D0}" destId="{86635252-75ED-4FCE-B036-DFEBC5B3DCBD}" srcOrd="0" destOrd="0" presId="urn:microsoft.com/office/officeart/2011/layout/HexagonRadial#1"/>
    <dgm:cxn modelId="{AAB1B6A4-5266-4F31-A1D7-C8F06536280A}" type="presOf" srcId="{AEEFF557-639C-49B5-8975-D007B9783FAF}" destId="{AFFFA758-0E6A-44B0-9914-E02FD13F9649}" srcOrd="0" destOrd="0" presId="urn:microsoft.com/office/officeart/2011/layout/HexagonRadial#1"/>
    <dgm:cxn modelId="{080602AF-499D-4F69-A0FE-D29261910299}" type="presOf" srcId="{95B07DFC-E281-4929-A144-03CAC9DA536A}" destId="{DEDAB4BF-6718-481B-911C-F4D1C146BE87}" srcOrd="0" destOrd="0" presId="urn:microsoft.com/office/officeart/2011/layout/HexagonRadial#1"/>
    <dgm:cxn modelId="{5ED54383-B478-4FB5-8545-1669F783E4CE}" srcId="{F33F974E-1A4D-4259-955A-C6FEDE6A4E7C}" destId="{88C7001A-1DF0-4D33-96A2-EAA048F683A2}" srcOrd="2" destOrd="0" parTransId="{91B8E90C-A70F-416E-84C9-D997EBBB17B2}" sibTransId="{3D76D9FB-87D0-45D7-907C-88B5936D0709}"/>
    <dgm:cxn modelId="{62030B3F-CF7A-4045-B1E3-2D93874A9D38}" srcId="{F33F974E-1A4D-4259-955A-C6FEDE6A4E7C}" destId="{95B07DFC-E281-4929-A144-03CAC9DA536A}" srcOrd="0" destOrd="0" parTransId="{0BEA7959-1EB3-437A-82F3-8B9A77B6FBDE}" sibTransId="{C54427B5-B998-4596-B335-F5E87673E8A9}"/>
    <dgm:cxn modelId="{64AC53CD-10FD-4235-87C3-C711EDE64D89}" type="presOf" srcId="{2B422A66-9B37-43F4-A749-6FDE9C8F3AAE}" destId="{ED836282-5510-48E7-AECF-50B8226F6FDF}" srcOrd="0" destOrd="0" presId="urn:microsoft.com/office/officeart/2011/layout/HexagonRadial#1"/>
    <dgm:cxn modelId="{6F0E21B1-99C3-44F4-810C-DDB2E0FBF6FA}" srcId="{F33F974E-1A4D-4259-955A-C6FEDE6A4E7C}" destId="{DD828C82-D15F-4AFF-99CC-0FB776A45028}" srcOrd="4" destOrd="0" parTransId="{AA30BA65-88D4-414F-A220-3334E27D5C00}" sibTransId="{462BD06B-7D10-4BDB-AFE5-F86F56F51918}"/>
    <dgm:cxn modelId="{2EAA4F7C-FF69-4830-9287-B4E2CF066B65}" type="presOf" srcId="{88C7001A-1DF0-4D33-96A2-EAA048F683A2}" destId="{00074253-4D74-44F2-9953-6ACBA9FA52B7}" srcOrd="0" destOrd="0" presId="urn:microsoft.com/office/officeart/2011/layout/HexagonRadial#1"/>
    <dgm:cxn modelId="{FD4B5614-192F-4973-A7DD-968159361922}" type="presParOf" srcId="{AFFFA758-0E6A-44B0-9914-E02FD13F9649}" destId="{2A7C8606-EC16-45A4-BBEA-25A588CC097D}" srcOrd="0" destOrd="0" presId="urn:microsoft.com/office/officeart/2011/layout/HexagonRadial#1"/>
    <dgm:cxn modelId="{AA79B93D-D2E4-40F6-AAD0-3E5773676CEE}" type="presParOf" srcId="{AFFFA758-0E6A-44B0-9914-E02FD13F9649}" destId="{C6B6F561-79A8-4572-821F-BFBBDE4A795E}" srcOrd="1" destOrd="0" presId="urn:microsoft.com/office/officeart/2011/layout/HexagonRadial#1"/>
    <dgm:cxn modelId="{1B3AA2B8-9932-4588-99D2-0FCCF6E3E471}" type="presParOf" srcId="{C6B6F561-79A8-4572-821F-BFBBDE4A795E}" destId="{02D995F4-E0B9-40D0-9B99-1476A87D4CCB}" srcOrd="0" destOrd="0" presId="urn:microsoft.com/office/officeart/2011/layout/HexagonRadial#1"/>
    <dgm:cxn modelId="{73CCF9D6-5A19-40A2-B30B-93DE75977A39}" type="presParOf" srcId="{AFFFA758-0E6A-44B0-9914-E02FD13F9649}" destId="{DEDAB4BF-6718-481B-911C-F4D1C146BE87}" srcOrd="2" destOrd="0" presId="urn:microsoft.com/office/officeart/2011/layout/HexagonRadial#1"/>
    <dgm:cxn modelId="{9C2E1C71-AC83-4C21-91F2-05BF1A211BC2}" type="presParOf" srcId="{AFFFA758-0E6A-44B0-9914-E02FD13F9649}" destId="{B8B900CD-A17E-42FF-ABD1-911E9AE81C5D}" srcOrd="3" destOrd="0" presId="urn:microsoft.com/office/officeart/2011/layout/HexagonRadial#1"/>
    <dgm:cxn modelId="{459A6B91-D07D-4EAD-AD8A-49F98D6EA65E}" type="presParOf" srcId="{B8B900CD-A17E-42FF-ABD1-911E9AE81C5D}" destId="{1210F3C9-F92D-4AAB-B2EE-9E726B368175}" srcOrd="0" destOrd="0" presId="urn:microsoft.com/office/officeart/2011/layout/HexagonRadial#1"/>
    <dgm:cxn modelId="{BA314039-8ED6-4FA9-B937-19CC616FCE58}" type="presParOf" srcId="{AFFFA758-0E6A-44B0-9914-E02FD13F9649}" destId="{86635252-75ED-4FCE-B036-DFEBC5B3DCBD}" srcOrd="4" destOrd="0" presId="urn:microsoft.com/office/officeart/2011/layout/HexagonRadial#1"/>
    <dgm:cxn modelId="{8A0BFEB7-893D-46B9-BA2D-F567BF2D6ED4}" type="presParOf" srcId="{AFFFA758-0E6A-44B0-9914-E02FD13F9649}" destId="{D70C2C1A-8476-4538-B0EF-D9D9C92BA985}" srcOrd="5" destOrd="0" presId="urn:microsoft.com/office/officeart/2011/layout/HexagonRadial#1"/>
    <dgm:cxn modelId="{BAFBDA7C-5BE1-4154-AEB4-C2425B77D205}" type="presParOf" srcId="{D70C2C1A-8476-4538-B0EF-D9D9C92BA985}" destId="{2C42931E-68C8-4104-87B7-1F76F6B0A2F4}" srcOrd="0" destOrd="0" presId="urn:microsoft.com/office/officeart/2011/layout/HexagonRadial#1"/>
    <dgm:cxn modelId="{7C5DCE94-6862-492E-88F8-710ECE02665A}" type="presParOf" srcId="{AFFFA758-0E6A-44B0-9914-E02FD13F9649}" destId="{00074253-4D74-44F2-9953-6ACBA9FA52B7}" srcOrd="6" destOrd="0" presId="urn:microsoft.com/office/officeart/2011/layout/HexagonRadial#1"/>
    <dgm:cxn modelId="{EAA5CB8B-D285-4101-A8F8-16651CA74C8F}" type="presParOf" srcId="{AFFFA758-0E6A-44B0-9914-E02FD13F9649}" destId="{F36D729A-5381-4A8A-9E58-983881CE6208}" srcOrd="7" destOrd="0" presId="urn:microsoft.com/office/officeart/2011/layout/HexagonRadial#1"/>
    <dgm:cxn modelId="{04C536EB-0748-44B4-8CC9-A637638D7F5F}" type="presParOf" srcId="{F36D729A-5381-4A8A-9E58-983881CE6208}" destId="{C879ABA3-1E1F-4F95-83FD-2D0CFE1A7D8E}" srcOrd="0" destOrd="0" presId="urn:microsoft.com/office/officeart/2011/layout/HexagonRadial#1"/>
    <dgm:cxn modelId="{D34449E2-F837-47A7-B1AB-62424CE8A7D1}" type="presParOf" srcId="{AFFFA758-0E6A-44B0-9914-E02FD13F9649}" destId="{ED836282-5510-48E7-AECF-50B8226F6FDF}" srcOrd="8" destOrd="0" presId="urn:microsoft.com/office/officeart/2011/layout/HexagonRadial#1"/>
    <dgm:cxn modelId="{F04429BC-F82A-4815-A508-C9F8278F7080}" type="presParOf" srcId="{AFFFA758-0E6A-44B0-9914-E02FD13F9649}" destId="{98EC5872-B450-4FDD-B702-6DDE1931C653}" srcOrd="9" destOrd="0" presId="urn:microsoft.com/office/officeart/2011/layout/HexagonRadial#1"/>
    <dgm:cxn modelId="{F29AD1A7-2053-455E-9D30-0D228066EB48}" type="presParOf" srcId="{98EC5872-B450-4FDD-B702-6DDE1931C653}" destId="{DC9C6F65-41F5-426C-BE4A-E2FF7387B967}" srcOrd="0" destOrd="0" presId="urn:microsoft.com/office/officeart/2011/layout/HexagonRadial#1"/>
    <dgm:cxn modelId="{9B23D2E9-05A5-4E15-AB1B-08F9AC2C1B05}" type="presParOf" srcId="{AFFFA758-0E6A-44B0-9914-E02FD13F9649}" destId="{54F47358-F59B-4721-AF12-3F7E5101BD6C}" srcOrd="10" destOrd="0" presId="urn:microsoft.com/office/officeart/2011/layout/HexagonRadial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21C44B-D593-42C7-A286-925DC3A01C4E}" type="doc">
      <dgm:prSet loTypeId="urn:microsoft.com/office/officeart/2005/8/layout/vProcess5" loCatId="process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s-ES"/>
        </a:p>
      </dgm:t>
    </dgm:pt>
    <dgm:pt modelId="{EC4A4AC7-3B87-4D48-8998-DFA13F12164B}">
      <dgm:prSet phldrT="[Texto]" custT="1"/>
      <dgm:spPr/>
      <dgm:t>
        <a:bodyPr/>
        <a:lstStyle/>
        <a:p>
          <a:r>
            <a:rPr lang="es-ES" sz="1800" dirty="0" smtClean="0">
              <a:latin typeface="Arial Rounded MT Bold" pitchFamily="34" charset="0"/>
            </a:rPr>
            <a:t>Eliminar errores</a:t>
          </a:r>
          <a:endParaRPr lang="es-ES" sz="1800" dirty="0">
            <a:latin typeface="Arial Rounded MT Bold" pitchFamily="34" charset="0"/>
          </a:endParaRPr>
        </a:p>
      </dgm:t>
    </dgm:pt>
    <dgm:pt modelId="{CB00B891-6AF1-4D56-8AD1-47EBECC38E41}" type="parTrans" cxnId="{153410D0-D72B-44D6-A8E4-CE895895F55C}">
      <dgm:prSet/>
      <dgm:spPr/>
      <dgm:t>
        <a:bodyPr/>
        <a:lstStyle/>
        <a:p>
          <a:endParaRPr lang="es-ES" sz="1600">
            <a:latin typeface="Arial Rounded MT Bold" pitchFamily="34" charset="0"/>
          </a:endParaRPr>
        </a:p>
      </dgm:t>
    </dgm:pt>
    <dgm:pt modelId="{1B8A8A75-B3D7-4CFC-923A-3427A8545B52}" type="sibTrans" cxnId="{153410D0-D72B-44D6-A8E4-CE895895F55C}">
      <dgm:prSet custT="1"/>
      <dgm:spPr/>
      <dgm:t>
        <a:bodyPr/>
        <a:lstStyle/>
        <a:p>
          <a:endParaRPr lang="es-ES" sz="2000">
            <a:latin typeface="Arial Rounded MT Bold" pitchFamily="34" charset="0"/>
          </a:endParaRPr>
        </a:p>
      </dgm:t>
    </dgm:pt>
    <dgm:pt modelId="{1D05E113-59D7-404F-BF85-A81269A6054B}">
      <dgm:prSet phldrT="[Texto]" custT="1"/>
      <dgm:spPr/>
      <dgm:t>
        <a:bodyPr/>
        <a:lstStyle/>
        <a:p>
          <a:r>
            <a:rPr lang="es-ES" sz="1800" dirty="0" smtClean="0">
              <a:latin typeface="Arial Rounded MT Bold" pitchFamily="34" charset="0"/>
            </a:rPr>
            <a:t>Minimizar demoras</a:t>
          </a:r>
          <a:endParaRPr lang="es-ES" sz="1800" dirty="0">
            <a:latin typeface="Arial Rounded MT Bold" pitchFamily="34" charset="0"/>
          </a:endParaRPr>
        </a:p>
      </dgm:t>
    </dgm:pt>
    <dgm:pt modelId="{84F64D77-13A0-42C5-A5E3-26B92F5A088A}" type="parTrans" cxnId="{14AE9427-9BA3-493C-9247-2957FE7A226C}">
      <dgm:prSet/>
      <dgm:spPr/>
      <dgm:t>
        <a:bodyPr/>
        <a:lstStyle/>
        <a:p>
          <a:endParaRPr lang="es-ES" sz="1600">
            <a:latin typeface="Arial Rounded MT Bold" pitchFamily="34" charset="0"/>
          </a:endParaRPr>
        </a:p>
      </dgm:t>
    </dgm:pt>
    <dgm:pt modelId="{C67F38B8-E316-4E1E-BCEA-C5FAE2E561DF}" type="sibTrans" cxnId="{14AE9427-9BA3-493C-9247-2957FE7A226C}">
      <dgm:prSet custT="1"/>
      <dgm:spPr/>
      <dgm:t>
        <a:bodyPr/>
        <a:lstStyle/>
        <a:p>
          <a:endParaRPr lang="es-ES" sz="2000">
            <a:latin typeface="Arial Rounded MT Bold" pitchFamily="34" charset="0"/>
          </a:endParaRPr>
        </a:p>
      </dgm:t>
    </dgm:pt>
    <dgm:pt modelId="{46F8E2D1-0004-412F-9AD8-D30C679901FA}">
      <dgm:prSet phldrT="[Texto]" custT="1"/>
      <dgm:spPr/>
      <dgm:t>
        <a:bodyPr/>
        <a:lstStyle/>
        <a:p>
          <a:r>
            <a:rPr lang="es-ES" sz="1800" dirty="0" smtClean="0">
              <a:latin typeface="Arial Rounded MT Bold" pitchFamily="34" charset="0"/>
            </a:rPr>
            <a:t>Promover el entendimiento- Fácil de entender</a:t>
          </a:r>
          <a:endParaRPr lang="es-ES" sz="1800" dirty="0">
            <a:latin typeface="Arial Rounded MT Bold" pitchFamily="34" charset="0"/>
          </a:endParaRPr>
        </a:p>
      </dgm:t>
    </dgm:pt>
    <dgm:pt modelId="{3EB037AA-9DC5-4341-A39B-094FF919FA01}" type="parTrans" cxnId="{D9E864F6-5DE0-4726-A60D-2F88D8F6183B}">
      <dgm:prSet/>
      <dgm:spPr/>
      <dgm:t>
        <a:bodyPr/>
        <a:lstStyle/>
        <a:p>
          <a:endParaRPr lang="es-ES" sz="1600">
            <a:latin typeface="Arial Rounded MT Bold" pitchFamily="34" charset="0"/>
          </a:endParaRPr>
        </a:p>
      </dgm:t>
    </dgm:pt>
    <dgm:pt modelId="{188B3E98-BBBC-4285-9B1A-4A568D36102D}" type="sibTrans" cxnId="{D9E864F6-5DE0-4726-A60D-2F88D8F6183B}">
      <dgm:prSet custT="1"/>
      <dgm:spPr/>
      <dgm:t>
        <a:bodyPr/>
        <a:lstStyle/>
        <a:p>
          <a:endParaRPr lang="es-ES" sz="2000">
            <a:latin typeface="Arial Rounded MT Bold" pitchFamily="34" charset="0"/>
          </a:endParaRPr>
        </a:p>
      </dgm:t>
    </dgm:pt>
    <dgm:pt modelId="{46C20CDD-C872-461E-872F-117970CE1E50}">
      <dgm:prSet custT="1"/>
      <dgm:spPr/>
      <dgm:t>
        <a:bodyPr/>
        <a:lstStyle/>
        <a:p>
          <a:r>
            <a:rPr lang="es-ES" sz="1800" dirty="0" smtClean="0">
              <a:latin typeface="Arial Rounded MT Bold" pitchFamily="34" charset="0"/>
            </a:rPr>
            <a:t>Reducir el exceso de personal. </a:t>
          </a:r>
          <a:endParaRPr lang="es-ES" sz="1800" dirty="0">
            <a:latin typeface="Arial Rounded MT Bold" pitchFamily="34" charset="0"/>
          </a:endParaRPr>
        </a:p>
      </dgm:t>
    </dgm:pt>
    <dgm:pt modelId="{0B0AB575-AFBC-468F-95CB-BAB0185620EE}" type="parTrans" cxnId="{2B50D54B-2013-4605-BC6D-C8EA4F65D935}">
      <dgm:prSet/>
      <dgm:spPr/>
      <dgm:t>
        <a:bodyPr/>
        <a:lstStyle/>
        <a:p>
          <a:endParaRPr lang="es-ES" sz="1600">
            <a:latin typeface="Arial Rounded MT Bold" pitchFamily="34" charset="0"/>
          </a:endParaRPr>
        </a:p>
      </dgm:t>
    </dgm:pt>
    <dgm:pt modelId="{2892BA91-E943-4106-B768-FA7174356DC9}" type="sibTrans" cxnId="{2B50D54B-2013-4605-BC6D-C8EA4F65D935}">
      <dgm:prSet custT="1"/>
      <dgm:spPr/>
      <dgm:t>
        <a:bodyPr/>
        <a:lstStyle/>
        <a:p>
          <a:endParaRPr lang="es-ES" sz="2000">
            <a:latin typeface="Arial Rounded MT Bold" pitchFamily="34" charset="0"/>
          </a:endParaRPr>
        </a:p>
      </dgm:t>
    </dgm:pt>
    <dgm:pt modelId="{21C14F72-DE9F-4911-83A5-56DE0A3004CC}">
      <dgm:prSet custT="1"/>
      <dgm:spPr/>
      <dgm:t>
        <a:bodyPr/>
        <a:lstStyle/>
        <a:p>
          <a:r>
            <a:rPr lang="es-ES" sz="1800" dirty="0" smtClean="0">
              <a:latin typeface="Arial Rounded MT Bold" pitchFamily="34" charset="0"/>
            </a:rPr>
            <a:t>Aplicar eficientemente los recursos</a:t>
          </a:r>
          <a:endParaRPr lang="es-ES" sz="1800" dirty="0">
            <a:latin typeface="Arial Rounded MT Bold" pitchFamily="34" charset="0"/>
          </a:endParaRPr>
        </a:p>
      </dgm:t>
    </dgm:pt>
    <dgm:pt modelId="{A24FD63F-A189-42E9-A032-C8B7ADFE381D}" type="parTrans" cxnId="{1B156122-C1CB-42EA-B32F-3B0E0C273DE8}">
      <dgm:prSet/>
      <dgm:spPr/>
      <dgm:t>
        <a:bodyPr/>
        <a:lstStyle/>
        <a:p>
          <a:endParaRPr lang="es-ES" sz="1600">
            <a:latin typeface="Arial Rounded MT Bold" pitchFamily="34" charset="0"/>
          </a:endParaRPr>
        </a:p>
      </dgm:t>
    </dgm:pt>
    <dgm:pt modelId="{28FADC09-986A-44F7-AF16-CBDCCA6614EA}" type="sibTrans" cxnId="{1B156122-C1CB-42EA-B32F-3B0E0C273DE8}">
      <dgm:prSet/>
      <dgm:spPr/>
      <dgm:t>
        <a:bodyPr/>
        <a:lstStyle/>
        <a:p>
          <a:endParaRPr lang="es-ES" sz="1600">
            <a:latin typeface="Arial Rounded MT Bold" pitchFamily="34" charset="0"/>
          </a:endParaRPr>
        </a:p>
      </dgm:t>
    </dgm:pt>
    <dgm:pt modelId="{790DA5E7-6C92-4D4F-B27E-D31EF594F0D8}" type="pres">
      <dgm:prSet presAssocID="{6021C44B-D593-42C7-A286-925DC3A01C4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53BB114-41F4-44E2-B82F-DED9CDF44E26}" type="pres">
      <dgm:prSet presAssocID="{6021C44B-D593-42C7-A286-925DC3A01C4E}" presName="dummyMaxCanvas" presStyleCnt="0">
        <dgm:presLayoutVars/>
      </dgm:prSet>
      <dgm:spPr/>
    </dgm:pt>
    <dgm:pt modelId="{060AC085-8540-4CEA-BD5D-02DF168A5487}" type="pres">
      <dgm:prSet presAssocID="{6021C44B-D593-42C7-A286-925DC3A01C4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438016-26E0-4EC1-A406-F5E797CD7465}" type="pres">
      <dgm:prSet presAssocID="{6021C44B-D593-42C7-A286-925DC3A01C4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3AD949-41CB-49A8-BAC0-4159DFCF6C14}" type="pres">
      <dgm:prSet presAssocID="{6021C44B-D593-42C7-A286-925DC3A01C4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3C8918-2D5C-4FE3-A572-1246AE76E976}" type="pres">
      <dgm:prSet presAssocID="{6021C44B-D593-42C7-A286-925DC3A01C4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8B9282-6FCE-4175-90FD-200A0A0B4B4F}" type="pres">
      <dgm:prSet presAssocID="{6021C44B-D593-42C7-A286-925DC3A01C4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1018F9-5E11-4D39-AADE-15AC61A2A2AD}" type="pres">
      <dgm:prSet presAssocID="{6021C44B-D593-42C7-A286-925DC3A01C4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82FE4A-9103-44AE-AA99-BB56A6274ECB}" type="pres">
      <dgm:prSet presAssocID="{6021C44B-D593-42C7-A286-925DC3A01C4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2700C0-A5B9-4189-8F0A-C4896E7CBE26}" type="pres">
      <dgm:prSet presAssocID="{6021C44B-D593-42C7-A286-925DC3A01C4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570E00-FA37-48F7-B469-DB038E7A8F64}" type="pres">
      <dgm:prSet presAssocID="{6021C44B-D593-42C7-A286-925DC3A01C4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7887A2-CA40-4FD4-95BD-4B0073E2CFB5}" type="pres">
      <dgm:prSet presAssocID="{6021C44B-D593-42C7-A286-925DC3A01C4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AD0979-AB1E-47B6-A8C5-26F5EA38ACA4}" type="pres">
      <dgm:prSet presAssocID="{6021C44B-D593-42C7-A286-925DC3A01C4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4F6A8B-2E7A-4CB7-84B1-CD403A87254C}" type="pres">
      <dgm:prSet presAssocID="{6021C44B-D593-42C7-A286-925DC3A01C4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C75D91-5204-4925-A850-290F85FF1002}" type="pres">
      <dgm:prSet presAssocID="{6021C44B-D593-42C7-A286-925DC3A01C4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99E25D-D2F0-4618-99AC-BFC9EE1E7C24}" type="pres">
      <dgm:prSet presAssocID="{6021C44B-D593-42C7-A286-925DC3A01C4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53410D0-D72B-44D6-A8E4-CE895895F55C}" srcId="{6021C44B-D593-42C7-A286-925DC3A01C4E}" destId="{EC4A4AC7-3B87-4D48-8998-DFA13F12164B}" srcOrd="0" destOrd="0" parTransId="{CB00B891-6AF1-4D56-8AD1-47EBECC38E41}" sibTransId="{1B8A8A75-B3D7-4CFC-923A-3427A8545B52}"/>
    <dgm:cxn modelId="{F08E6BA3-04D9-42B3-8C24-557B0E9ED426}" type="presOf" srcId="{1D05E113-59D7-404F-BF85-A81269A6054B}" destId="{D5AD0979-AB1E-47B6-A8C5-26F5EA38ACA4}" srcOrd="1" destOrd="0" presId="urn:microsoft.com/office/officeart/2005/8/layout/vProcess5"/>
    <dgm:cxn modelId="{7A4B773F-784F-4713-A32C-2FBC6B088BF1}" type="presOf" srcId="{46F8E2D1-0004-412F-9AD8-D30C679901FA}" destId="{AF3C8918-2D5C-4FE3-A572-1246AE76E976}" srcOrd="0" destOrd="0" presId="urn:microsoft.com/office/officeart/2005/8/layout/vProcess5"/>
    <dgm:cxn modelId="{6DEF82CD-682D-4518-92C2-00AD36938814}" type="presOf" srcId="{21C14F72-DE9F-4911-83A5-56DE0A3004CC}" destId="{6499E25D-D2F0-4618-99AC-BFC9EE1E7C24}" srcOrd="1" destOrd="0" presId="urn:microsoft.com/office/officeart/2005/8/layout/vProcess5"/>
    <dgm:cxn modelId="{1B156122-C1CB-42EA-B32F-3B0E0C273DE8}" srcId="{6021C44B-D593-42C7-A286-925DC3A01C4E}" destId="{21C14F72-DE9F-4911-83A5-56DE0A3004CC}" srcOrd="4" destOrd="0" parTransId="{A24FD63F-A189-42E9-A032-C8B7ADFE381D}" sibTransId="{28FADC09-986A-44F7-AF16-CBDCCA6614EA}"/>
    <dgm:cxn modelId="{14AE9427-9BA3-493C-9247-2957FE7A226C}" srcId="{6021C44B-D593-42C7-A286-925DC3A01C4E}" destId="{1D05E113-59D7-404F-BF85-A81269A6054B}" srcOrd="1" destOrd="0" parTransId="{84F64D77-13A0-42C5-A5E3-26B92F5A088A}" sibTransId="{C67F38B8-E316-4E1E-BCEA-C5FAE2E561DF}"/>
    <dgm:cxn modelId="{74A00332-1D9D-4245-8E8A-2E41FC3DD575}" type="presOf" srcId="{EC4A4AC7-3B87-4D48-8998-DFA13F12164B}" destId="{7E7887A2-CA40-4FD4-95BD-4B0073E2CFB5}" srcOrd="1" destOrd="0" presId="urn:microsoft.com/office/officeart/2005/8/layout/vProcess5"/>
    <dgm:cxn modelId="{2D6F100B-3C7C-484A-B7F7-259E66E734DB}" type="presOf" srcId="{188B3E98-BBBC-4285-9B1A-4A568D36102D}" destId="{1C570E00-FA37-48F7-B469-DB038E7A8F64}" srcOrd="0" destOrd="0" presId="urn:microsoft.com/office/officeart/2005/8/layout/vProcess5"/>
    <dgm:cxn modelId="{6DB35AB6-DC60-4C0D-90F3-860CC6467182}" type="presOf" srcId="{C67F38B8-E316-4E1E-BCEA-C5FAE2E561DF}" destId="{0982FE4A-9103-44AE-AA99-BB56A6274ECB}" srcOrd="0" destOrd="0" presId="urn:microsoft.com/office/officeart/2005/8/layout/vProcess5"/>
    <dgm:cxn modelId="{75EF5770-ECC3-4B6A-8A30-CA59102AA57E}" type="presOf" srcId="{46F8E2D1-0004-412F-9AD8-D30C679901FA}" destId="{90C75D91-5204-4925-A850-290F85FF1002}" srcOrd="1" destOrd="0" presId="urn:microsoft.com/office/officeart/2005/8/layout/vProcess5"/>
    <dgm:cxn modelId="{04E91073-76F4-4A77-9E0F-0D6B363FF350}" type="presOf" srcId="{46C20CDD-C872-461E-872F-117970CE1E50}" destId="{683AD949-41CB-49A8-BAC0-4159DFCF6C14}" srcOrd="0" destOrd="0" presId="urn:microsoft.com/office/officeart/2005/8/layout/vProcess5"/>
    <dgm:cxn modelId="{D635DD78-5DFB-4CCF-9543-3DD1725D04F9}" type="presOf" srcId="{2892BA91-E943-4106-B768-FA7174356DC9}" destId="{4F2700C0-A5B9-4189-8F0A-C4896E7CBE26}" srcOrd="0" destOrd="0" presId="urn:microsoft.com/office/officeart/2005/8/layout/vProcess5"/>
    <dgm:cxn modelId="{C55AC6F3-5B1A-4FA1-A897-BF5D7923F795}" type="presOf" srcId="{21C14F72-DE9F-4911-83A5-56DE0A3004CC}" destId="{138B9282-6FCE-4175-90FD-200A0A0B4B4F}" srcOrd="0" destOrd="0" presId="urn:microsoft.com/office/officeart/2005/8/layout/vProcess5"/>
    <dgm:cxn modelId="{0D43772E-ADB6-42D0-A352-E2FCB06676B5}" type="presOf" srcId="{6021C44B-D593-42C7-A286-925DC3A01C4E}" destId="{790DA5E7-6C92-4D4F-B27E-D31EF594F0D8}" srcOrd="0" destOrd="0" presId="urn:microsoft.com/office/officeart/2005/8/layout/vProcess5"/>
    <dgm:cxn modelId="{F590A7F9-045E-4065-8E8F-FDE754F37BC7}" type="presOf" srcId="{EC4A4AC7-3B87-4D48-8998-DFA13F12164B}" destId="{060AC085-8540-4CEA-BD5D-02DF168A5487}" srcOrd="0" destOrd="0" presId="urn:microsoft.com/office/officeart/2005/8/layout/vProcess5"/>
    <dgm:cxn modelId="{9D86FBB2-E5B6-4B59-A45C-93E875593BD6}" type="presOf" srcId="{1D05E113-59D7-404F-BF85-A81269A6054B}" destId="{4C438016-26E0-4EC1-A406-F5E797CD7465}" srcOrd="0" destOrd="0" presId="urn:microsoft.com/office/officeart/2005/8/layout/vProcess5"/>
    <dgm:cxn modelId="{2B50D54B-2013-4605-BC6D-C8EA4F65D935}" srcId="{6021C44B-D593-42C7-A286-925DC3A01C4E}" destId="{46C20CDD-C872-461E-872F-117970CE1E50}" srcOrd="2" destOrd="0" parTransId="{0B0AB575-AFBC-468F-95CB-BAB0185620EE}" sibTransId="{2892BA91-E943-4106-B768-FA7174356DC9}"/>
    <dgm:cxn modelId="{B5145733-AB38-4CA2-882F-D27110A3FDB5}" type="presOf" srcId="{46C20CDD-C872-461E-872F-117970CE1E50}" destId="{F64F6A8B-2E7A-4CB7-84B1-CD403A87254C}" srcOrd="1" destOrd="0" presId="urn:microsoft.com/office/officeart/2005/8/layout/vProcess5"/>
    <dgm:cxn modelId="{D9E864F6-5DE0-4726-A60D-2F88D8F6183B}" srcId="{6021C44B-D593-42C7-A286-925DC3A01C4E}" destId="{46F8E2D1-0004-412F-9AD8-D30C679901FA}" srcOrd="3" destOrd="0" parTransId="{3EB037AA-9DC5-4341-A39B-094FF919FA01}" sibTransId="{188B3E98-BBBC-4285-9B1A-4A568D36102D}"/>
    <dgm:cxn modelId="{552633E9-6DE5-418A-AB53-BEF258242564}" type="presOf" srcId="{1B8A8A75-B3D7-4CFC-923A-3427A8545B52}" destId="{731018F9-5E11-4D39-AADE-15AC61A2A2AD}" srcOrd="0" destOrd="0" presId="urn:microsoft.com/office/officeart/2005/8/layout/vProcess5"/>
    <dgm:cxn modelId="{2A79DF7C-FBC9-4DE6-949A-4975E733E500}" type="presParOf" srcId="{790DA5E7-6C92-4D4F-B27E-D31EF594F0D8}" destId="{E53BB114-41F4-44E2-B82F-DED9CDF44E26}" srcOrd="0" destOrd="0" presId="urn:microsoft.com/office/officeart/2005/8/layout/vProcess5"/>
    <dgm:cxn modelId="{1543F70B-D49C-41D0-A81C-09ADAA3E2111}" type="presParOf" srcId="{790DA5E7-6C92-4D4F-B27E-D31EF594F0D8}" destId="{060AC085-8540-4CEA-BD5D-02DF168A5487}" srcOrd="1" destOrd="0" presId="urn:microsoft.com/office/officeart/2005/8/layout/vProcess5"/>
    <dgm:cxn modelId="{113DFCD7-5C2E-4CE3-B84E-92BD07482B47}" type="presParOf" srcId="{790DA5E7-6C92-4D4F-B27E-D31EF594F0D8}" destId="{4C438016-26E0-4EC1-A406-F5E797CD7465}" srcOrd="2" destOrd="0" presId="urn:microsoft.com/office/officeart/2005/8/layout/vProcess5"/>
    <dgm:cxn modelId="{8486C584-6981-4B51-8035-97B49264FC0B}" type="presParOf" srcId="{790DA5E7-6C92-4D4F-B27E-D31EF594F0D8}" destId="{683AD949-41CB-49A8-BAC0-4159DFCF6C14}" srcOrd="3" destOrd="0" presId="urn:microsoft.com/office/officeart/2005/8/layout/vProcess5"/>
    <dgm:cxn modelId="{81B93480-4187-487E-AF0B-06BAA6C336E3}" type="presParOf" srcId="{790DA5E7-6C92-4D4F-B27E-D31EF594F0D8}" destId="{AF3C8918-2D5C-4FE3-A572-1246AE76E976}" srcOrd="4" destOrd="0" presId="urn:microsoft.com/office/officeart/2005/8/layout/vProcess5"/>
    <dgm:cxn modelId="{D339A6CF-65FC-4566-A44E-F3A3E25ED634}" type="presParOf" srcId="{790DA5E7-6C92-4D4F-B27E-D31EF594F0D8}" destId="{138B9282-6FCE-4175-90FD-200A0A0B4B4F}" srcOrd="5" destOrd="0" presId="urn:microsoft.com/office/officeart/2005/8/layout/vProcess5"/>
    <dgm:cxn modelId="{3BB244FE-E268-485F-9890-FB634A1FDD06}" type="presParOf" srcId="{790DA5E7-6C92-4D4F-B27E-D31EF594F0D8}" destId="{731018F9-5E11-4D39-AADE-15AC61A2A2AD}" srcOrd="6" destOrd="0" presId="urn:microsoft.com/office/officeart/2005/8/layout/vProcess5"/>
    <dgm:cxn modelId="{0C87F11C-E31C-4311-92CE-BB0A66FBAE67}" type="presParOf" srcId="{790DA5E7-6C92-4D4F-B27E-D31EF594F0D8}" destId="{0982FE4A-9103-44AE-AA99-BB56A6274ECB}" srcOrd="7" destOrd="0" presId="urn:microsoft.com/office/officeart/2005/8/layout/vProcess5"/>
    <dgm:cxn modelId="{346A0371-8C90-4C68-AC33-CF66F66A42BB}" type="presParOf" srcId="{790DA5E7-6C92-4D4F-B27E-D31EF594F0D8}" destId="{4F2700C0-A5B9-4189-8F0A-C4896E7CBE26}" srcOrd="8" destOrd="0" presId="urn:microsoft.com/office/officeart/2005/8/layout/vProcess5"/>
    <dgm:cxn modelId="{8DAD02E4-79D9-4C2F-9070-54C1C10C60F1}" type="presParOf" srcId="{790DA5E7-6C92-4D4F-B27E-D31EF594F0D8}" destId="{1C570E00-FA37-48F7-B469-DB038E7A8F64}" srcOrd="9" destOrd="0" presId="urn:microsoft.com/office/officeart/2005/8/layout/vProcess5"/>
    <dgm:cxn modelId="{14476113-7E3A-4DF9-A82B-8BDF2403AE02}" type="presParOf" srcId="{790DA5E7-6C92-4D4F-B27E-D31EF594F0D8}" destId="{7E7887A2-CA40-4FD4-95BD-4B0073E2CFB5}" srcOrd="10" destOrd="0" presId="urn:microsoft.com/office/officeart/2005/8/layout/vProcess5"/>
    <dgm:cxn modelId="{CF98CC5C-A905-455F-9E5A-E7A36C3F90F0}" type="presParOf" srcId="{790DA5E7-6C92-4D4F-B27E-D31EF594F0D8}" destId="{D5AD0979-AB1E-47B6-A8C5-26F5EA38ACA4}" srcOrd="11" destOrd="0" presId="urn:microsoft.com/office/officeart/2005/8/layout/vProcess5"/>
    <dgm:cxn modelId="{4DD61CBA-D26F-4B51-BBCF-DB389B00D058}" type="presParOf" srcId="{790DA5E7-6C92-4D4F-B27E-D31EF594F0D8}" destId="{F64F6A8B-2E7A-4CB7-84B1-CD403A87254C}" srcOrd="12" destOrd="0" presId="urn:microsoft.com/office/officeart/2005/8/layout/vProcess5"/>
    <dgm:cxn modelId="{9A5469B5-9745-422D-9F0A-AE807C387BD6}" type="presParOf" srcId="{790DA5E7-6C92-4D4F-B27E-D31EF594F0D8}" destId="{90C75D91-5204-4925-A850-290F85FF1002}" srcOrd="13" destOrd="0" presId="urn:microsoft.com/office/officeart/2005/8/layout/vProcess5"/>
    <dgm:cxn modelId="{BF6AD44E-DD4F-4709-AD06-3F4D35D72C1B}" type="presParOf" srcId="{790DA5E7-6C92-4D4F-B27E-D31EF594F0D8}" destId="{6499E25D-D2F0-4618-99AC-BFC9EE1E7C2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2AE59BC-4255-4FF9-BDD2-53FA2EE2C866}" type="doc">
      <dgm:prSet loTypeId="urn:microsoft.com/office/officeart/2005/8/layout/bProcess3" loCatId="process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es-ES"/>
        </a:p>
      </dgm:t>
    </dgm:pt>
    <dgm:pt modelId="{150FAC64-A027-4FEC-8704-B87A85285217}">
      <dgm:prSet phldrT="[Texto]" custT="1"/>
      <dgm:spPr/>
      <dgm:t>
        <a:bodyPr/>
        <a:lstStyle/>
        <a:p>
          <a:r>
            <a:rPr lang="es-ES" sz="1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Apoyo de la alta Gerencia</a:t>
          </a:r>
          <a:endParaRPr lang="es-ES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822A59-9C27-4566-B370-C99C5D5F4200}" type="parTrans" cxnId="{01B09D5C-BDE5-41FD-8B93-9D8DAFA00770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73CAC53-E0D1-4E2D-9157-F9DCD1C22DCE}" type="sibTrans" cxnId="{01B09D5C-BDE5-41FD-8B93-9D8DAFA00770}">
      <dgm:prSet custT="1"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E395CE-4519-499C-A54C-62329C4624CE}">
      <dgm:prSet phldrT="[Texto]" custT="1"/>
      <dgm:spPr/>
      <dgm:t>
        <a:bodyPr/>
        <a:lstStyle/>
        <a:p>
          <a:r>
            <a:rPr lang="es-ES" sz="1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Formación equipo ejecutivo mejoramiento</a:t>
          </a:r>
          <a:endParaRPr lang="es-ES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00F9A8-37F6-4EA0-A1D9-B5A59912BCA9}" type="parTrans" cxnId="{9C4264FF-EFA8-4BBD-85D5-A70AF2A39331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B1E757-CA3A-42C4-BCED-55701920D1A7}" type="sibTrans" cxnId="{9C4264FF-EFA8-4BBD-85D5-A70AF2A39331}">
      <dgm:prSet custT="1"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6A434C-0000-4804-95A9-018BFDFFEAF7}">
      <dgm:prSet phldrT="[Texto]" custT="1"/>
      <dgm:spPr/>
      <dgm:t>
        <a:bodyPr/>
        <a:lstStyle/>
        <a:p>
          <a:r>
            <a:rPr lang="es-ES" sz="1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Seleccionar al responsable del Proceso</a:t>
          </a:r>
          <a:endParaRPr lang="es-ES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54B90D-EF2F-49EF-9E91-297F27BD6457}" type="parTrans" cxnId="{F5EAF771-0EC3-4FBC-BC50-1F2AC47B2B29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9CF7DE-41D9-4279-B308-F1E2288E6784}" type="sibTrans" cxnId="{F5EAF771-0EC3-4FBC-BC50-1F2AC47B2B29}">
      <dgm:prSet custT="1"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01BF85-3224-4C32-97D8-CA91DA2CCAA3}">
      <dgm:prSet phldrT="[Texto]" custT="1"/>
      <dgm:spPr/>
      <dgm:t>
        <a:bodyPr/>
        <a:lstStyle/>
        <a:p>
          <a:r>
            <a:rPr lang="es-ES" sz="1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Selección de los  procesos mejoramiento</a:t>
          </a:r>
          <a:endParaRPr lang="es-ES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362F89-F25D-470E-834B-E32DB0AA8948}" type="parTrans" cxnId="{75BDAFF6-99F3-4CD8-B8F4-E88F6AAF194F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9929F7-5A27-44E0-A08B-0EEACF8204B6}" type="sibTrans" cxnId="{75BDAFF6-99F3-4CD8-B8F4-E88F6AAF194F}">
      <dgm:prSet custT="1"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0F9793-57AD-4719-A272-8DEEDFD908F6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Establecer el plan del proyecto</a:t>
          </a:r>
          <a:endParaRPr lang="es-ES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63EC92-FEF0-47A5-9213-112D7530E910}" type="parTrans" cxnId="{F5C71C48-4DED-4629-9ED6-FDF7B720F020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6745B9-0F59-473D-8C6F-4075F13C8E36}" type="sibTrans" cxnId="{F5C71C48-4DED-4629-9ED6-FDF7B720F020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6F33B8-6DCA-4F28-8467-A80FDAB9E931}">
      <dgm:prSet custT="1"/>
      <dgm:spPr/>
      <dgm:t>
        <a:bodyPr/>
        <a:lstStyle/>
        <a:p>
          <a:r>
            <a:rPr lang="es-ES" sz="1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Conformación de los equipos de mejoramiento</a:t>
          </a:r>
          <a:endParaRPr lang="es-ES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A8D785D-976A-4738-A7A9-98C9272D5019}" type="parTrans" cxnId="{AF3E5FB1-885B-403A-AFB6-718C8B090825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8D2DFB-CBFB-4A78-8DBA-7D9DF4587058}" type="sibTrans" cxnId="{AF3E5FB1-885B-403A-AFB6-718C8B090825}">
      <dgm:prSet custT="1"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4C245E-3A34-4574-BE0F-2D9078E02B1C}">
      <dgm:prSet custT="1"/>
      <dgm:spPr/>
      <dgm:t>
        <a:bodyPr/>
        <a:lstStyle/>
        <a:p>
          <a:r>
            <a:rPr lang="es-ES" sz="1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Límites del Proceso</a:t>
          </a:r>
          <a:endParaRPr lang="es-ES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CA0997-0C1C-440E-B59E-BA0ACE2FE70A}" type="parTrans" cxnId="{03F8BFF4-B992-432A-8EED-D262F3E6EC99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A50A63-2553-4506-9F71-832348F99498}" type="sibTrans" cxnId="{03F8BFF4-B992-432A-8EED-D262F3E6EC99}">
      <dgm:prSet custT="1"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520464-9C5B-4594-94DE-31BE155021F4}">
      <dgm:prSet custT="1"/>
      <dgm:spPr/>
      <dgm:t>
        <a:bodyPr/>
        <a:lstStyle/>
        <a:p>
          <a:r>
            <a:rPr lang="es-ES" sz="1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Medidas sobre el proceso</a:t>
          </a:r>
          <a:endParaRPr lang="es-ES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0820CB-31EE-4851-8F8D-36038974EE6B}" type="parTrans" cxnId="{A5697ACA-FA2D-44DC-A16B-E37D3C3433A1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77D083-A964-45B2-B1A2-BF29A7AD0348}" type="sibTrans" cxnId="{A5697ACA-FA2D-44DC-A16B-E37D3C3433A1}">
      <dgm:prSet custT="1"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8E6035-25F8-4076-8E12-FABB90DA46E0}" type="pres">
      <dgm:prSet presAssocID="{F2AE59BC-4255-4FF9-BDD2-53FA2EE2C86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CFEF4E0-DAFF-4E66-AE04-C50191474FF1}" type="pres">
      <dgm:prSet presAssocID="{150FAC64-A027-4FEC-8704-B87A8528521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6E5677-0864-4E3B-82B6-007CCFF1F122}" type="pres">
      <dgm:prSet presAssocID="{B73CAC53-E0D1-4E2D-9157-F9DCD1C22DCE}" presName="sibTrans" presStyleLbl="sibTrans1D1" presStyleIdx="0" presStyleCnt="7"/>
      <dgm:spPr/>
      <dgm:t>
        <a:bodyPr/>
        <a:lstStyle/>
        <a:p>
          <a:endParaRPr lang="es-ES"/>
        </a:p>
      </dgm:t>
    </dgm:pt>
    <dgm:pt modelId="{05206C92-D831-46AC-86E1-D61AE47B0001}" type="pres">
      <dgm:prSet presAssocID="{B73CAC53-E0D1-4E2D-9157-F9DCD1C22DCE}" presName="connectorText" presStyleLbl="sibTrans1D1" presStyleIdx="0" presStyleCnt="7"/>
      <dgm:spPr/>
      <dgm:t>
        <a:bodyPr/>
        <a:lstStyle/>
        <a:p>
          <a:endParaRPr lang="es-ES"/>
        </a:p>
      </dgm:t>
    </dgm:pt>
    <dgm:pt modelId="{B87ECB41-9EFE-475C-A846-0249683C78A4}" type="pres">
      <dgm:prSet presAssocID="{F1E395CE-4519-499C-A54C-62329C4624CE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0BDB07-318A-4F53-B64E-70ABF48F02CA}" type="pres">
      <dgm:prSet presAssocID="{41B1E757-CA3A-42C4-BCED-55701920D1A7}" presName="sibTrans" presStyleLbl="sibTrans1D1" presStyleIdx="1" presStyleCnt="7"/>
      <dgm:spPr/>
      <dgm:t>
        <a:bodyPr/>
        <a:lstStyle/>
        <a:p>
          <a:endParaRPr lang="es-ES"/>
        </a:p>
      </dgm:t>
    </dgm:pt>
    <dgm:pt modelId="{B5C38A7E-505A-4390-9942-361085871A4B}" type="pres">
      <dgm:prSet presAssocID="{41B1E757-CA3A-42C4-BCED-55701920D1A7}" presName="connectorText" presStyleLbl="sibTrans1D1" presStyleIdx="1" presStyleCnt="7"/>
      <dgm:spPr/>
      <dgm:t>
        <a:bodyPr/>
        <a:lstStyle/>
        <a:p>
          <a:endParaRPr lang="es-ES"/>
        </a:p>
      </dgm:t>
    </dgm:pt>
    <dgm:pt modelId="{3A2FEA5E-D0F6-4A33-816C-255BA54E68F7}" type="pres">
      <dgm:prSet presAssocID="{BD6A434C-0000-4804-95A9-018BFDFFEAF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DDCE98-846B-4A28-8288-4A1D2C853EAB}" type="pres">
      <dgm:prSet presAssocID="{E89CF7DE-41D9-4279-B308-F1E2288E6784}" presName="sibTrans" presStyleLbl="sibTrans1D1" presStyleIdx="2" presStyleCnt="7"/>
      <dgm:spPr/>
      <dgm:t>
        <a:bodyPr/>
        <a:lstStyle/>
        <a:p>
          <a:endParaRPr lang="es-ES"/>
        </a:p>
      </dgm:t>
    </dgm:pt>
    <dgm:pt modelId="{02280EBE-6570-4E4F-B359-C9AF8D70DA14}" type="pres">
      <dgm:prSet presAssocID="{E89CF7DE-41D9-4279-B308-F1E2288E6784}" presName="connectorText" presStyleLbl="sibTrans1D1" presStyleIdx="2" presStyleCnt="7"/>
      <dgm:spPr/>
      <dgm:t>
        <a:bodyPr/>
        <a:lstStyle/>
        <a:p>
          <a:endParaRPr lang="es-ES"/>
        </a:p>
      </dgm:t>
    </dgm:pt>
    <dgm:pt modelId="{82956871-33A1-4265-8C62-E7B6DF6A6593}" type="pres">
      <dgm:prSet presAssocID="{4101BF85-3224-4C32-97D8-CA91DA2CCAA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6CD816-93F7-4A12-AB7C-B08B1E8D7D73}" type="pres">
      <dgm:prSet presAssocID="{859929F7-5A27-44E0-A08B-0EEACF8204B6}" presName="sibTrans" presStyleLbl="sibTrans1D1" presStyleIdx="3" presStyleCnt="7"/>
      <dgm:spPr/>
      <dgm:t>
        <a:bodyPr/>
        <a:lstStyle/>
        <a:p>
          <a:endParaRPr lang="es-ES"/>
        </a:p>
      </dgm:t>
    </dgm:pt>
    <dgm:pt modelId="{5F853FD4-9830-49FB-8F49-99EA7F25EA69}" type="pres">
      <dgm:prSet presAssocID="{859929F7-5A27-44E0-A08B-0EEACF8204B6}" presName="connectorText" presStyleLbl="sibTrans1D1" presStyleIdx="3" presStyleCnt="7"/>
      <dgm:spPr/>
      <dgm:t>
        <a:bodyPr/>
        <a:lstStyle/>
        <a:p>
          <a:endParaRPr lang="es-ES"/>
        </a:p>
      </dgm:t>
    </dgm:pt>
    <dgm:pt modelId="{C7AA1FFA-CDD2-4C39-9182-6FFEBD8B145C}" type="pres">
      <dgm:prSet presAssocID="{6D6F33B8-6DCA-4F28-8467-A80FDAB9E93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2898D6-F2A5-4D45-8A10-24385E51AFCB}" type="pres">
      <dgm:prSet presAssocID="{338D2DFB-CBFB-4A78-8DBA-7D9DF4587058}" presName="sibTrans" presStyleLbl="sibTrans1D1" presStyleIdx="4" presStyleCnt="7"/>
      <dgm:spPr/>
      <dgm:t>
        <a:bodyPr/>
        <a:lstStyle/>
        <a:p>
          <a:endParaRPr lang="es-ES"/>
        </a:p>
      </dgm:t>
    </dgm:pt>
    <dgm:pt modelId="{06783522-C4C1-40BC-9995-6A9EA474BCCF}" type="pres">
      <dgm:prSet presAssocID="{338D2DFB-CBFB-4A78-8DBA-7D9DF4587058}" presName="connectorText" presStyleLbl="sibTrans1D1" presStyleIdx="4" presStyleCnt="7"/>
      <dgm:spPr/>
      <dgm:t>
        <a:bodyPr/>
        <a:lstStyle/>
        <a:p>
          <a:endParaRPr lang="es-ES"/>
        </a:p>
      </dgm:t>
    </dgm:pt>
    <dgm:pt modelId="{926C3724-D2F7-431B-B607-7615BCD8EABD}" type="pres">
      <dgm:prSet presAssocID="{3C4C245E-3A34-4574-BE0F-2D9078E02B1C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24C7B3-047D-4512-ABD9-E448A6D8FF8F}" type="pres">
      <dgm:prSet presAssocID="{F0A50A63-2553-4506-9F71-832348F99498}" presName="sibTrans" presStyleLbl="sibTrans1D1" presStyleIdx="5" presStyleCnt="7"/>
      <dgm:spPr/>
      <dgm:t>
        <a:bodyPr/>
        <a:lstStyle/>
        <a:p>
          <a:endParaRPr lang="es-ES"/>
        </a:p>
      </dgm:t>
    </dgm:pt>
    <dgm:pt modelId="{FA2544C0-88CD-4756-A680-F691A482D7AA}" type="pres">
      <dgm:prSet presAssocID="{F0A50A63-2553-4506-9F71-832348F99498}" presName="connectorText" presStyleLbl="sibTrans1D1" presStyleIdx="5" presStyleCnt="7"/>
      <dgm:spPr/>
      <dgm:t>
        <a:bodyPr/>
        <a:lstStyle/>
        <a:p>
          <a:endParaRPr lang="es-ES"/>
        </a:p>
      </dgm:t>
    </dgm:pt>
    <dgm:pt modelId="{D96D219B-A00A-47D2-AB5D-479BEEB0797B}" type="pres">
      <dgm:prSet presAssocID="{31520464-9C5B-4594-94DE-31BE155021F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892AE8-8990-4460-AD95-7FB2533486FF}" type="pres">
      <dgm:prSet presAssocID="{1D77D083-A964-45B2-B1A2-BF29A7AD0348}" presName="sibTrans" presStyleLbl="sibTrans1D1" presStyleIdx="6" presStyleCnt="7"/>
      <dgm:spPr/>
      <dgm:t>
        <a:bodyPr/>
        <a:lstStyle/>
        <a:p>
          <a:endParaRPr lang="es-ES"/>
        </a:p>
      </dgm:t>
    </dgm:pt>
    <dgm:pt modelId="{24F93D25-E843-4F71-967D-E779EC7F59E3}" type="pres">
      <dgm:prSet presAssocID="{1D77D083-A964-45B2-B1A2-BF29A7AD0348}" presName="connectorText" presStyleLbl="sibTrans1D1" presStyleIdx="6" presStyleCnt="7"/>
      <dgm:spPr/>
      <dgm:t>
        <a:bodyPr/>
        <a:lstStyle/>
        <a:p>
          <a:endParaRPr lang="es-ES"/>
        </a:p>
      </dgm:t>
    </dgm:pt>
    <dgm:pt modelId="{1468E9EF-A8AA-42EA-BE0B-976D7A70F08E}" type="pres">
      <dgm:prSet presAssocID="{430F9793-57AD-4719-A272-8DEEDFD908F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3779C99-DD00-43B2-A822-713AC8930CF9}" type="presOf" srcId="{150FAC64-A027-4FEC-8704-B87A85285217}" destId="{3CFEF4E0-DAFF-4E66-AE04-C50191474FF1}" srcOrd="0" destOrd="0" presId="urn:microsoft.com/office/officeart/2005/8/layout/bProcess3"/>
    <dgm:cxn modelId="{03F8BFF4-B992-432A-8EED-D262F3E6EC99}" srcId="{F2AE59BC-4255-4FF9-BDD2-53FA2EE2C866}" destId="{3C4C245E-3A34-4574-BE0F-2D9078E02B1C}" srcOrd="5" destOrd="0" parTransId="{6DCA0997-0C1C-440E-B59E-BA0ACE2FE70A}" sibTransId="{F0A50A63-2553-4506-9F71-832348F99498}"/>
    <dgm:cxn modelId="{173E6AF4-89E2-4E09-9297-AAF82E6B3E8D}" type="presOf" srcId="{430F9793-57AD-4719-A272-8DEEDFD908F6}" destId="{1468E9EF-A8AA-42EA-BE0B-976D7A70F08E}" srcOrd="0" destOrd="0" presId="urn:microsoft.com/office/officeart/2005/8/layout/bProcess3"/>
    <dgm:cxn modelId="{7FD1873F-B02A-4A47-BC1A-AE2AD9CC689F}" type="presOf" srcId="{859929F7-5A27-44E0-A08B-0EEACF8204B6}" destId="{F76CD816-93F7-4A12-AB7C-B08B1E8D7D73}" srcOrd="0" destOrd="0" presId="urn:microsoft.com/office/officeart/2005/8/layout/bProcess3"/>
    <dgm:cxn modelId="{487545E3-8BC1-4327-9B71-273DF2734670}" type="presOf" srcId="{1D77D083-A964-45B2-B1A2-BF29A7AD0348}" destId="{24F93D25-E843-4F71-967D-E779EC7F59E3}" srcOrd="1" destOrd="0" presId="urn:microsoft.com/office/officeart/2005/8/layout/bProcess3"/>
    <dgm:cxn modelId="{F5C71C48-4DED-4629-9ED6-FDF7B720F020}" srcId="{F2AE59BC-4255-4FF9-BDD2-53FA2EE2C866}" destId="{430F9793-57AD-4719-A272-8DEEDFD908F6}" srcOrd="7" destOrd="0" parTransId="{8063EC92-FEF0-47A5-9213-112D7530E910}" sibTransId="{AB6745B9-0F59-473D-8C6F-4075F13C8E36}"/>
    <dgm:cxn modelId="{9C4264FF-EFA8-4BBD-85D5-A70AF2A39331}" srcId="{F2AE59BC-4255-4FF9-BDD2-53FA2EE2C866}" destId="{F1E395CE-4519-499C-A54C-62329C4624CE}" srcOrd="1" destOrd="0" parTransId="{9800F9A8-37F6-4EA0-A1D9-B5A59912BCA9}" sibTransId="{41B1E757-CA3A-42C4-BCED-55701920D1A7}"/>
    <dgm:cxn modelId="{75BDAFF6-99F3-4CD8-B8F4-E88F6AAF194F}" srcId="{F2AE59BC-4255-4FF9-BDD2-53FA2EE2C866}" destId="{4101BF85-3224-4C32-97D8-CA91DA2CCAA3}" srcOrd="3" destOrd="0" parTransId="{41362F89-F25D-470E-834B-E32DB0AA8948}" sibTransId="{859929F7-5A27-44E0-A08B-0EEACF8204B6}"/>
    <dgm:cxn modelId="{BB45C22D-F710-4C25-A05A-40F9CD505508}" type="presOf" srcId="{F1E395CE-4519-499C-A54C-62329C4624CE}" destId="{B87ECB41-9EFE-475C-A846-0249683C78A4}" srcOrd="0" destOrd="0" presId="urn:microsoft.com/office/officeart/2005/8/layout/bProcess3"/>
    <dgm:cxn modelId="{3AD2BB2B-BB7E-4AE4-9B41-9BCA30A9EB8F}" type="presOf" srcId="{F2AE59BC-4255-4FF9-BDD2-53FA2EE2C866}" destId="{C88E6035-25F8-4076-8E12-FABB90DA46E0}" srcOrd="0" destOrd="0" presId="urn:microsoft.com/office/officeart/2005/8/layout/bProcess3"/>
    <dgm:cxn modelId="{4D4BF4C8-E731-4E3C-B595-F5313488A72C}" type="presOf" srcId="{B73CAC53-E0D1-4E2D-9157-F9DCD1C22DCE}" destId="{C16E5677-0864-4E3B-82B6-007CCFF1F122}" srcOrd="0" destOrd="0" presId="urn:microsoft.com/office/officeart/2005/8/layout/bProcess3"/>
    <dgm:cxn modelId="{415577B8-2E74-4D00-B93A-92E929FBACB6}" type="presOf" srcId="{E89CF7DE-41D9-4279-B308-F1E2288E6784}" destId="{C4DDCE98-846B-4A28-8288-4A1D2C853EAB}" srcOrd="0" destOrd="0" presId="urn:microsoft.com/office/officeart/2005/8/layout/bProcess3"/>
    <dgm:cxn modelId="{91A6D59F-F1EB-4028-80C5-C9FAC26C3ADC}" type="presOf" srcId="{4101BF85-3224-4C32-97D8-CA91DA2CCAA3}" destId="{82956871-33A1-4265-8C62-E7B6DF6A6593}" srcOrd="0" destOrd="0" presId="urn:microsoft.com/office/officeart/2005/8/layout/bProcess3"/>
    <dgm:cxn modelId="{DBE16F16-5341-4024-AD50-EEF1173BD4DE}" type="presOf" srcId="{859929F7-5A27-44E0-A08B-0EEACF8204B6}" destId="{5F853FD4-9830-49FB-8F49-99EA7F25EA69}" srcOrd="1" destOrd="0" presId="urn:microsoft.com/office/officeart/2005/8/layout/bProcess3"/>
    <dgm:cxn modelId="{1D283028-6D76-403B-A238-24E8BC4FDA5B}" type="presOf" srcId="{BD6A434C-0000-4804-95A9-018BFDFFEAF7}" destId="{3A2FEA5E-D0F6-4A33-816C-255BA54E68F7}" srcOrd="0" destOrd="0" presId="urn:microsoft.com/office/officeart/2005/8/layout/bProcess3"/>
    <dgm:cxn modelId="{AF3E5FB1-885B-403A-AFB6-718C8B090825}" srcId="{F2AE59BC-4255-4FF9-BDD2-53FA2EE2C866}" destId="{6D6F33B8-6DCA-4F28-8467-A80FDAB9E931}" srcOrd="4" destOrd="0" parTransId="{6A8D785D-976A-4738-A7A9-98C9272D5019}" sibTransId="{338D2DFB-CBFB-4A78-8DBA-7D9DF4587058}"/>
    <dgm:cxn modelId="{EE86702C-416D-41A6-A133-A83B0A6028F2}" type="presOf" srcId="{338D2DFB-CBFB-4A78-8DBA-7D9DF4587058}" destId="{06783522-C4C1-40BC-9995-6A9EA474BCCF}" srcOrd="1" destOrd="0" presId="urn:microsoft.com/office/officeart/2005/8/layout/bProcess3"/>
    <dgm:cxn modelId="{F5EAF771-0EC3-4FBC-BC50-1F2AC47B2B29}" srcId="{F2AE59BC-4255-4FF9-BDD2-53FA2EE2C866}" destId="{BD6A434C-0000-4804-95A9-018BFDFFEAF7}" srcOrd="2" destOrd="0" parTransId="{8054B90D-EF2F-49EF-9E91-297F27BD6457}" sibTransId="{E89CF7DE-41D9-4279-B308-F1E2288E6784}"/>
    <dgm:cxn modelId="{ED88AC59-7D5A-4AE5-9F63-69EC3A56F683}" type="presOf" srcId="{E89CF7DE-41D9-4279-B308-F1E2288E6784}" destId="{02280EBE-6570-4E4F-B359-C9AF8D70DA14}" srcOrd="1" destOrd="0" presId="urn:microsoft.com/office/officeart/2005/8/layout/bProcess3"/>
    <dgm:cxn modelId="{70FEDF19-70BE-4DF6-96BF-A5E4595B4E35}" type="presOf" srcId="{1D77D083-A964-45B2-B1A2-BF29A7AD0348}" destId="{02892AE8-8990-4460-AD95-7FB2533486FF}" srcOrd="0" destOrd="0" presId="urn:microsoft.com/office/officeart/2005/8/layout/bProcess3"/>
    <dgm:cxn modelId="{A5697ACA-FA2D-44DC-A16B-E37D3C3433A1}" srcId="{F2AE59BC-4255-4FF9-BDD2-53FA2EE2C866}" destId="{31520464-9C5B-4594-94DE-31BE155021F4}" srcOrd="6" destOrd="0" parTransId="{650820CB-31EE-4851-8F8D-36038974EE6B}" sibTransId="{1D77D083-A964-45B2-B1A2-BF29A7AD0348}"/>
    <dgm:cxn modelId="{01B09D5C-BDE5-41FD-8B93-9D8DAFA00770}" srcId="{F2AE59BC-4255-4FF9-BDD2-53FA2EE2C866}" destId="{150FAC64-A027-4FEC-8704-B87A85285217}" srcOrd="0" destOrd="0" parTransId="{0B822A59-9C27-4566-B370-C99C5D5F4200}" sibTransId="{B73CAC53-E0D1-4E2D-9157-F9DCD1C22DCE}"/>
    <dgm:cxn modelId="{DDD1D164-4050-4981-B793-4B4FA47C06F7}" type="presOf" srcId="{F0A50A63-2553-4506-9F71-832348F99498}" destId="{D424C7B3-047D-4512-ABD9-E448A6D8FF8F}" srcOrd="0" destOrd="0" presId="urn:microsoft.com/office/officeart/2005/8/layout/bProcess3"/>
    <dgm:cxn modelId="{3E9BA0DF-A290-4D95-95B5-5B61FB01366A}" type="presOf" srcId="{338D2DFB-CBFB-4A78-8DBA-7D9DF4587058}" destId="{2B2898D6-F2A5-4D45-8A10-24385E51AFCB}" srcOrd="0" destOrd="0" presId="urn:microsoft.com/office/officeart/2005/8/layout/bProcess3"/>
    <dgm:cxn modelId="{99A64757-2C01-42CA-ABEE-0B13827C1DCE}" type="presOf" srcId="{B73CAC53-E0D1-4E2D-9157-F9DCD1C22DCE}" destId="{05206C92-D831-46AC-86E1-D61AE47B0001}" srcOrd="1" destOrd="0" presId="urn:microsoft.com/office/officeart/2005/8/layout/bProcess3"/>
    <dgm:cxn modelId="{7F757595-35D6-440E-B9DD-809B15BF5060}" type="presOf" srcId="{6D6F33B8-6DCA-4F28-8467-A80FDAB9E931}" destId="{C7AA1FFA-CDD2-4C39-9182-6FFEBD8B145C}" srcOrd="0" destOrd="0" presId="urn:microsoft.com/office/officeart/2005/8/layout/bProcess3"/>
    <dgm:cxn modelId="{50934AD5-7471-4B4C-9B41-DE676A581ECA}" type="presOf" srcId="{41B1E757-CA3A-42C4-BCED-55701920D1A7}" destId="{640BDB07-318A-4F53-B64E-70ABF48F02CA}" srcOrd="0" destOrd="0" presId="urn:microsoft.com/office/officeart/2005/8/layout/bProcess3"/>
    <dgm:cxn modelId="{1C3031F3-2A02-41BD-81B0-D94CB535C388}" type="presOf" srcId="{31520464-9C5B-4594-94DE-31BE155021F4}" destId="{D96D219B-A00A-47D2-AB5D-479BEEB0797B}" srcOrd="0" destOrd="0" presId="urn:microsoft.com/office/officeart/2005/8/layout/bProcess3"/>
    <dgm:cxn modelId="{3DA8DD2D-EEAD-4643-B2FB-49E59A3602F4}" type="presOf" srcId="{41B1E757-CA3A-42C4-BCED-55701920D1A7}" destId="{B5C38A7E-505A-4390-9942-361085871A4B}" srcOrd="1" destOrd="0" presId="urn:microsoft.com/office/officeart/2005/8/layout/bProcess3"/>
    <dgm:cxn modelId="{8448CA74-6782-4677-A111-17A33C3A6D82}" type="presOf" srcId="{3C4C245E-3A34-4574-BE0F-2D9078E02B1C}" destId="{926C3724-D2F7-431B-B607-7615BCD8EABD}" srcOrd="0" destOrd="0" presId="urn:microsoft.com/office/officeart/2005/8/layout/bProcess3"/>
    <dgm:cxn modelId="{8D45082F-C0A4-4127-AFD6-EEEB6401DAD1}" type="presOf" srcId="{F0A50A63-2553-4506-9F71-832348F99498}" destId="{FA2544C0-88CD-4756-A680-F691A482D7AA}" srcOrd="1" destOrd="0" presId="urn:microsoft.com/office/officeart/2005/8/layout/bProcess3"/>
    <dgm:cxn modelId="{4D936B62-7B15-4CC6-84D5-A5B9A8EBFC37}" type="presParOf" srcId="{C88E6035-25F8-4076-8E12-FABB90DA46E0}" destId="{3CFEF4E0-DAFF-4E66-AE04-C50191474FF1}" srcOrd="0" destOrd="0" presId="urn:microsoft.com/office/officeart/2005/8/layout/bProcess3"/>
    <dgm:cxn modelId="{B3ED5D15-B77B-4F15-B965-97472423E521}" type="presParOf" srcId="{C88E6035-25F8-4076-8E12-FABB90DA46E0}" destId="{C16E5677-0864-4E3B-82B6-007CCFF1F122}" srcOrd="1" destOrd="0" presId="urn:microsoft.com/office/officeart/2005/8/layout/bProcess3"/>
    <dgm:cxn modelId="{4D38A2CD-4243-4D4F-AB8C-1138B6EF4EA7}" type="presParOf" srcId="{C16E5677-0864-4E3B-82B6-007CCFF1F122}" destId="{05206C92-D831-46AC-86E1-D61AE47B0001}" srcOrd="0" destOrd="0" presId="urn:microsoft.com/office/officeart/2005/8/layout/bProcess3"/>
    <dgm:cxn modelId="{62C627B1-3C33-4E15-A2C9-D3062CD58C02}" type="presParOf" srcId="{C88E6035-25F8-4076-8E12-FABB90DA46E0}" destId="{B87ECB41-9EFE-475C-A846-0249683C78A4}" srcOrd="2" destOrd="0" presId="urn:microsoft.com/office/officeart/2005/8/layout/bProcess3"/>
    <dgm:cxn modelId="{033150DB-71DD-49FB-B0C5-ED7BD51D5EE5}" type="presParOf" srcId="{C88E6035-25F8-4076-8E12-FABB90DA46E0}" destId="{640BDB07-318A-4F53-B64E-70ABF48F02CA}" srcOrd="3" destOrd="0" presId="urn:microsoft.com/office/officeart/2005/8/layout/bProcess3"/>
    <dgm:cxn modelId="{A252F23B-6CAB-4F75-B670-3BCCB8C92E3C}" type="presParOf" srcId="{640BDB07-318A-4F53-B64E-70ABF48F02CA}" destId="{B5C38A7E-505A-4390-9942-361085871A4B}" srcOrd="0" destOrd="0" presId="urn:microsoft.com/office/officeart/2005/8/layout/bProcess3"/>
    <dgm:cxn modelId="{13011A10-DDAD-4C75-84E9-5FB4E7EACA12}" type="presParOf" srcId="{C88E6035-25F8-4076-8E12-FABB90DA46E0}" destId="{3A2FEA5E-D0F6-4A33-816C-255BA54E68F7}" srcOrd="4" destOrd="0" presId="urn:microsoft.com/office/officeart/2005/8/layout/bProcess3"/>
    <dgm:cxn modelId="{6DFA0558-DAFB-4E7C-9282-8B9D537F385D}" type="presParOf" srcId="{C88E6035-25F8-4076-8E12-FABB90DA46E0}" destId="{C4DDCE98-846B-4A28-8288-4A1D2C853EAB}" srcOrd="5" destOrd="0" presId="urn:microsoft.com/office/officeart/2005/8/layout/bProcess3"/>
    <dgm:cxn modelId="{946C3E41-0386-4353-912E-0A9F0F73EEF0}" type="presParOf" srcId="{C4DDCE98-846B-4A28-8288-4A1D2C853EAB}" destId="{02280EBE-6570-4E4F-B359-C9AF8D70DA14}" srcOrd="0" destOrd="0" presId="urn:microsoft.com/office/officeart/2005/8/layout/bProcess3"/>
    <dgm:cxn modelId="{03A17E19-FA4A-4406-95A6-FD68B8E79C25}" type="presParOf" srcId="{C88E6035-25F8-4076-8E12-FABB90DA46E0}" destId="{82956871-33A1-4265-8C62-E7B6DF6A6593}" srcOrd="6" destOrd="0" presId="urn:microsoft.com/office/officeart/2005/8/layout/bProcess3"/>
    <dgm:cxn modelId="{4F5A12D8-D429-46B7-BD77-2A9A2103C6D8}" type="presParOf" srcId="{C88E6035-25F8-4076-8E12-FABB90DA46E0}" destId="{F76CD816-93F7-4A12-AB7C-B08B1E8D7D73}" srcOrd="7" destOrd="0" presId="urn:microsoft.com/office/officeart/2005/8/layout/bProcess3"/>
    <dgm:cxn modelId="{7CDB99D7-1820-4396-81C1-A18CCADB5AE0}" type="presParOf" srcId="{F76CD816-93F7-4A12-AB7C-B08B1E8D7D73}" destId="{5F853FD4-9830-49FB-8F49-99EA7F25EA69}" srcOrd="0" destOrd="0" presId="urn:microsoft.com/office/officeart/2005/8/layout/bProcess3"/>
    <dgm:cxn modelId="{47D57BD3-6E97-498D-908B-2E753C8C7D46}" type="presParOf" srcId="{C88E6035-25F8-4076-8E12-FABB90DA46E0}" destId="{C7AA1FFA-CDD2-4C39-9182-6FFEBD8B145C}" srcOrd="8" destOrd="0" presId="urn:microsoft.com/office/officeart/2005/8/layout/bProcess3"/>
    <dgm:cxn modelId="{8648FF4D-F50B-4ED0-BBAC-3CD538F53BA4}" type="presParOf" srcId="{C88E6035-25F8-4076-8E12-FABB90DA46E0}" destId="{2B2898D6-F2A5-4D45-8A10-24385E51AFCB}" srcOrd="9" destOrd="0" presId="urn:microsoft.com/office/officeart/2005/8/layout/bProcess3"/>
    <dgm:cxn modelId="{6D62AE05-A3E3-4861-BE65-4566F12633A9}" type="presParOf" srcId="{2B2898D6-F2A5-4D45-8A10-24385E51AFCB}" destId="{06783522-C4C1-40BC-9995-6A9EA474BCCF}" srcOrd="0" destOrd="0" presId="urn:microsoft.com/office/officeart/2005/8/layout/bProcess3"/>
    <dgm:cxn modelId="{37FF4ADE-DC63-4EEB-ABFB-95C2BC520CEB}" type="presParOf" srcId="{C88E6035-25F8-4076-8E12-FABB90DA46E0}" destId="{926C3724-D2F7-431B-B607-7615BCD8EABD}" srcOrd="10" destOrd="0" presId="urn:microsoft.com/office/officeart/2005/8/layout/bProcess3"/>
    <dgm:cxn modelId="{18543514-05B8-4EEF-8CAB-FD19C1C68CAA}" type="presParOf" srcId="{C88E6035-25F8-4076-8E12-FABB90DA46E0}" destId="{D424C7B3-047D-4512-ABD9-E448A6D8FF8F}" srcOrd="11" destOrd="0" presId="urn:microsoft.com/office/officeart/2005/8/layout/bProcess3"/>
    <dgm:cxn modelId="{567F7767-9EED-4E64-8030-7F556692BFD5}" type="presParOf" srcId="{D424C7B3-047D-4512-ABD9-E448A6D8FF8F}" destId="{FA2544C0-88CD-4756-A680-F691A482D7AA}" srcOrd="0" destOrd="0" presId="urn:microsoft.com/office/officeart/2005/8/layout/bProcess3"/>
    <dgm:cxn modelId="{CDE24BB1-5356-4631-A5C9-7C62C87F773A}" type="presParOf" srcId="{C88E6035-25F8-4076-8E12-FABB90DA46E0}" destId="{D96D219B-A00A-47D2-AB5D-479BEEB0797B}" srcOrd="12" destOrd="0" presId="urn:microsoft.com/office/officeart/2005/8/layout/bProcess3"/>
    <dgm:cxn modelId="{7E3636FB-8C2A-490E-9710-EF232FE0AABC}" type="presParOf" srcId="{C88E6035-25F8-4076-8E12-FABB90DA46E0}" destId="{02892AE8-8990-4460-AD95-7FB2533486FF}" srcOrd="13" destOrd="0" presId="urn:microsoft.com/office/officeart/2005/8/layout/bProcess3"/>
    <dgm:cxn modelId="{1770D2C0-1C88-4D69-8C72-4E2DB445D1E4}" type="presParOf" srcId="{02892AE8-8990-4460-AD95-7FB2533486FF}" destId="{24F93D25-E843-4F71-967D-E779EC7F59E3}" srcOrd="0" destOrd="0" presId="urn:microsoft.com/office/officeart/2005/8/layout/bProcess3"/>
    <dgm:cxn modelId="{AACEA4A2-486B-420E-849C-E4ADDDC70808}" type="presParOf" srcId="{C88E6035-25F8-4076-8E12-FABB90DA46E0}" destId="{1468E9EF-A8AA-42EA-BE0B-976D7A70F08E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358E169-EDC5-4984-AE02-DD8A17E3470A}" type="doc">
      <dgm:prSet loTypeId="urn:microsoft.com/office/officeart/2005/8/layout/vList6" loCatId="list" qsTypeId="urn:microsoft.com/office/officeart/2005/8/quickstyle/3d4" qsCatId="3D" csTypeId="urn:microsoft.com/office/officeart/2005/8/colors/accent5_5" csCatId="accent5" phldr="1"/>
      <dgm:spPr/>
      <dgm:t>
        <a:bodyPr/>
        <a:lstStyle/>
        <a:p>
          <a:endParaRPr lang="es-ES"/>
        </a:p>
      </dgm:t>
    </dgm:pt>
    <dgm:pt modelId="{4AA2D130-BC82-410B-B91D-2900C3AE2480}">
      <dgm:prSet phldrT="[Texto]" custT="1"/>
      <dgm:spPr/>
      <dgm:t>
        <a:bodyPr/>
        <a:lstStyle/>
        <a:p>
          <a:r>
            <a:rPr lang="es-ES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Características del Proceso</a:t>
          </a:r>
          <a:endParaRPr lang="es-ES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7328E5-E95E-4369-9468-5C785F542F2B}" type="parTrans" cxnId="{A68D6D76-54E7-4DE1-9A3F-16DC7D1BC104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AE0172-36F2-437D-8B32-701788A35DB8}" type="sibTrans" cxnId="{A68D6D76-54E7-4DE1-9A3F-16DC7D1BC104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BE762A-FDED-4AD4-A8C7-A81374878907}">
      <dgm:prSet phldrT="[Texto]" custT="1"/>
      <dgm:spPr/>
      <dgm:t>
        <a:bodyPr/>
        <a:lstStyle/>
        <a:p>
          <a:r>
            <a:rPr lang="es-ES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Eficiencia </a:t>
          </a:r>
          <a:endParaRPr lang="es-ES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EEE848-1431-4636-8089-3196B2A0BEE2}" type="parTrans" cxnId="{D481A226-1C3E-40B9-8FA2-37C29A36276F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99C644-5032-4AC9-901C-64DB89709050}" type="sibTrans" cxnId="{D481A226-1C3E-40B9-8FA2-37C29A36276F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B0DBA2-DC35-43CF-B7A5-85A9FDEAFDA7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Tiempo  y costo</a:t>
          </a:r>
          <a:endParaRPr lang="es-ES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96EB892-11BE-43AF-9BF5-F19DE396EEC2}" type="parTrans" cxnId="{37B2259C-CDB8-442E-B2BA-FF02D8259DCE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31F1C5-F8B1-4192-B353-02853918B88E}" type="sibTrans" cxnId="{37B2259C-CDB8-442E-B2BA-FF02D8259DCE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28D718-E835-4853-BEDC-DEAEEBCADB3C}">
      <dgm:prSet phldrT="[Texto]" custT="1"/>
      <dgm:spPr/>
      <dgm:t>
        <a:bodyPr/>
        <a:lstStyle/>
        <a:p>
          <a:r>
            <a:rPr lang="es-ES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Las personas y el proceso</a:t>
          </a:r>
          <a:endParaRPr lang="es-ES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97AAD8-09D8-4F4F-9063-14482D4E2C00}" type="parTrans" cxnId="{63B6E013-2A68-4EDE-9833-70AA384DECDB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5BA994-13C6-46F0-AC50-B7C188393808}" type="sibTrans" cxnId="{63B6E013-2A68-4EDE-9833-70AA384DECDB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500389-1733-41B8-A017-B3D4DFED7483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Responsables del proceso</a:t>
          </a:r>
          <a:endParaRPr lang="es-ES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D6E802-8D77-4EAE-A47A-65DA5524C4C4}" type="parTrans" cxnId="{654E3C31-B226-41F7-8C21-56CB4873F4DA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DA0E85-0649-43CE-829E-122852E7B92E}" type="sibTrans" cxnId="{654E3C31-B226-41F7-8C21-56CB4873F4DA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6222A3-1DDC-477C-82EE-7D48C7B5F969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Involucrar al personal</a:t>
          </a:r>
          <a:endParaRPr lang="es-ES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1788DCA-3307-41EC-BB2F-10AD64F7CFB2}" type="parTrans" cxnId="{BE5C626C-9466-4984-824A-25750E65BBA4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7C076F-0AD3-492F-BE86-F94238619EAE}" type="sibTrans" cxnId="{BE5C626C-9466-4984-824A-25750E65BBA4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E4AFCB9-4224-4AF7-9301-E8C5991859FB}">
      <dgm:prSet phldrT="[Texto]" custT="1"/>
      <dgm:spPr/>
      <dgm:t>
        <a:bodyPr/>
        <a:lstStyle/>
        <a:p>
          <a:r>
            <a:rPr lang="es-ES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Revisión del Proceso</a:t>
          </a:r>
          <a:endParaRPr lang="es-ES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A450FC-70CE-4635-8727-0A5BF703519C}" type="parTrans" cxnId="{573C3A14-E4A8-4E12-9396-79350D57704F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026DCC-4022-49B8-AA34-3B7E5EDA9EBD}" type="sibTrans" cxnId="{573C3A14-E4A8-4E12-9396-79350D57704F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DFFD4AA-E616-4EB1-BFA9-B3E7F147F290}">
      <dgm:prSet phldrT="[Texto]" custT="1"/>
      <dgm:spPr/>
      <dgm:t>
        <a:bodyPr/>
        <a:lstStyle/>
        <a:p>
          <a:r>
            <a:rPr lang="es-ES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Diferencias detectadas</a:t>
          </a:r>
          <a:endParaRPr lang="es-ES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ED6A31-87E7-4797-B03D-2EDFB9686EB8}" type="parTrans" cxnId="{489C9E64-7D67-49F3-9EB5-41A0502F4B16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152A0E-1441-46D3-A5E0-915C1100C2F3}" type="sibTrans" cxnId="{489C9E64-7D67-49F3-9EB5-41A0502F4B16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B87E3B-252F-47FA-B8EC-DAA4B239BE71}">
      <dgm:prSet phldrT="[Texto]" custT="1"/>
      <dgm:spPr/>
      <dgm:t>
        <a:bodyPr/>
        <a:lstStyle/>
        <a:p>
          <a:r>
            <a:rPr lang="es-ES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Problemas del proceso</a:t>
          </a:r>
          <a:endParaRPr lang="es-ES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9DEC30-760E-4FF5-B5D2-62A7D0AAF457}" type="parTrans" cxnId="{857DD76B-95FE-4BDF-A861-BA7627D5CFF1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F617AE-BAE9-496B-8216-D495DB590697}" type="sibTrans" cxnId="{857DD76B-95FE-4BDF-A861-BA7627D5CFF1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A0A576-14CA-4BFD-A459-43D818EA82FF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Diagramas de flujo</a:t>
          </a:r>
          <a:endParaRPr lang="es-ES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3D1F6F-541F-482A-9828-675B107A7FA3}" type="parTrans" cxnId="{14227A11-2108-4AD5-8D85-D02207A21D85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C9129B-AE6D-4965-94BE-2B695C648CE9}" type="sibTrans" cxnId="{14227A11-2108-4AD5-8D85-D02207A21D85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CBB9D9-7055-4871-8675-DECF167701CF}">
      <dgm:prSet phldrT="[Texto]" custT="1"/>
      <dgm:spPr/>
      <dgm:t>
        <a:bodyPr/>
        <a:lstStyle/>
        <a:p>
          <a:endParaRPr lang="es-ES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857E51-F41C-4655-9A6B-8E52ECBD1A81}" type="sibTrans" cxnId="{2123F329-E083-4DE4-80AE-2DBCBAB44165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845845-8A65-41FA-B95A-87C449D0402E}" type="parTrans" cxnId="{2123F329-E083-4DE4-80AE-2DBCBAB44165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92D303-5E67-43AE-A00F-1987945144DF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Representación gráfica</a:t>
          </a:r>
          <a:endParaRPr lang="es-ES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99F33D5-D81E-4EB7-BB47-F0C2B21B8259}" type="sibTrans" cxnId="{B68214E1-6366-4DF2-82D2-BF4D26B3EA10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55EC8A-E16E-409B-BEF0-CE8B15E9B0A9}" type="parTrans" cxnId="{B68214E1-6366-4DF2-82D2-BF4D26B3EA10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BC5056-F5CB-499E-A1E9-47DCFCD9EBA3}" type="pres">
      <dgm:prSet presAssocID="{1358E169-EDC5-4984-AE02-DD8A17E3470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EE40808-E0CA-4EFA-B4A5-B2DF1E9842F2}" type="pres">
      <dgm:prSet presAssocID="{4AA2D130-BC82-410B-B91D-2900C3AE2480}" presName="linNode" presStyleCnt="0"/>
      <dgm:spPr/>
    </dgm:pt>
    <dgm:pt modelId="{366A558D-F521-4A32-A0D4-9782378618BD}" type="pres">
      <dgm:prSet presAssocID="{4AA2D130-BC82-410B-B91D-2900C3AE2480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E6D44F-F9B7-4C35-B41D-A5B8FFB8CC3A}" type="pres">
      <dgm:prSet presAssocID="{4AA2D130-BC82-410B-B91D-2900C3AE2480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4F51BB-6121-48D4-A7A1-50DBCD648CAA}" type="pres">
      <dgm:prSet presAssocID="{2AAE0172-36F2-437D-8B32-701788A35DB8}" presName="spacing" presStyleCnt="0"/>
      <dgm:spPr/>
    </dgm:pt>
    <dgm:pt modelId="{A0A7A72E-B014-4689-8528-1D9BEE31C431}" type="pres">
      <dgm:prSet presAssocID="{9428D718-E835-4853-BEDC-DEAEEBCADB3C}" presName="linNode" presStyleCnt="0"/>
      <dgm:spPr/>
    </dgm:pt>
    <dgm:pt modelId="{9E16881E-CFCF-44F0-A956-EFB6F59B8526}" type="pres">
      <dgm:prSet presAssocID="{9428D718-E835-4853-BEDC-DEAEEBCADB3C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5F86B4-7971-4060-91D7-4C7BE9CC26C9}" type="pres">
      <dgm:prSet presAssocID="{9428D718-E835-4853-BEDC-DEAEEBCADB3C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6B42B8-122F-4697-9B00-2457FDCE7158}" type="pres">
      <dgm:prSet presAssocID="{045BA994-13C6-46F0-AC50-B7C188393808}" presName="spacing" presStyleCnt="0"/>
      <dgm:spPr/>
    </dgm:pt>
    <dgm:pt modelId="{D9AEB5CF-2814-468B-B011-BEC95F53E5A7}" type="pres">
      <dgm:prSet presAssocID="{CE4AFCB9-4224-4AF7-9301-E8C5991859FB}" presName="linNode" presStyleCnt="0"/>
      <dgm:spPr/>
    </dgm:pt>
    <dgm:pt modelId="{689D4CEF-3612-4338-9D6B-C11E8E4A7513}" type="pres">
      <dgm:prSet presAssocID="{CE4AFCB9-4224-4AF7-9301-E8C5991859FB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FFF418-C1B7-473F-8D12-763C2359F9A9}" type="pres">
      <dgm:prSet presAssocID="{CE4AFCB9-4224-4AF7-9301-E8C5991859FB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3C4523-08BE-4FFD-A456-97F4B77954A3}" type="pres">
      <dgm:prSet presAssocID="{BB026DCC-4022-49B8-AA34-3B7E5EDA9EBD}" presName="spacing" presStyleCnt="0"/>
      <dgm:spPr/>
    </dgm:pt>
    <dgm:pt modelId="{18BBF803-C1D6-485D-A52E-1710E27F6733}" type="pres">
      <dgm:prSet presAssocID="{7AA0A576-14CA-4BFD-A459-43D818EA82FF}" presName="linNode" presStyleCnt="0"/>
      <dgm:spPr/>
    </dgm:pt>
    <dgm:pt modelId="{2112D1A9-F24D-4A16-91B3-355129B5284C}" type="pres">
      <dgm:prSet presAssocID="{7AA0A576-14CA-4BFD-A459-43D818EA82FF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C6DCF4-8C7C-4888-9137-598CFED0C690}" type="pres">
      <dgm:prSet presAssocID="{7AA0A576-14CA-4BFD-A459-43D818EA82FF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E3B8B1F-AB98-446D-BE3B-9E1D5F7F95F2}" type="presOf" srcId="{5DFFD4AA-E616-4EB1-BFA9-B3E7F147F290}" destId="{E2FFF418-C1B7-473F-8D12-763C2359F9A9}" srcOrd="0" destOrd="0" presId="urn:microsoft.com/office/officeart/2005/8/layout/vList6"/>
    <dgm:cxn modelId="{BE5C626C-9466-4984-824A-25750E65BBA4}" srcId="{9428D718-E835-4853-BEDC-DEAEEBCADB3C}" destId="{B36222A3-1DDC-477C-82EE-7D48C7B5F969}" srcOrd="1" destOrd="0" parTransId="{B1788DCA-3307-41EC-BB2F-10AD64F7CFB2}" sibTransId="{4F7C076F-0AD3-492F-BE86-F94238619EAE}"/>
    <dgm:cxn modelId="{652A9311-11F5-40EE-BB35-56329DF15D18}" type="presOf" srcId="{D592D303-5E67-43AE-A00F-1987945144DF}" destId="{10C6DCF4-8C7C-4888-9137-598CFED0C690}" srcOrd="0" destOrd="0" presId="urn:microsoft.com/office/officeart/2005/8/layout/vList6"/>
    <dgm:cxn modelId="{A68D6D76-54E7-4DE1-9A3F-16DC7D1BC104}" srcId="{1358E169-EDC5-4984-AE02-DD8A17E3470A}" destId="{4AA2D130-BC82-410B-B91D-2900C3AE2480}" srcOrd="0" destOrd="0" parTransId="{4C7328E5-E95E-4369-9468-5C785F542F2B}" sibTransId="{2AAE0172-36F2-437D-8B32-701788A35DB8}"/>
    <dgm:cxn modelId="{1BC94C4E-8BDE-4FD7-BB81-D444129C5F45}" type="presOf" srcId="{4AA2D130-BC82-410B-B91D-2900C3AE2480}" destId="{366A558D-F521-4A32-A0D4-9782378618BD}" srcOrd="0" destOrd="0" presId="urn:microsoft.com/office/officeart/2005/8/layout/vList6"/>
    <dgm:cxn modelId="{21C1ED4F-249A-4BAA-81C8-CB84E9BDD2CB}" type="presOf" srcId="{5CB87E3B-252F-47FA-B8EC-DAA4B239BE71}" destId="{E2FFF418-C1B7-473F-8D12-763C2359F9A9}" srcOrd="0" destOrd="1" presId="urn:microsoft.com/office/officeart/2005/8/layout/vList6"/>
    <dgm:cxn modelId="{446A84D4-0292-432E-AE17-8BBDB310FE69}" type="presOf" srcId="{1358E169-EDC5-4984-AE02-DD8A17E3470A}" destId="{3EBC5056-F5CB-499E-A1E9-47DCFCD9EBA3}" srcOrd="0" destOrd="0" presId="urn:microsoft.com/office/officeart/2005/8/layout/vList6"/>
    <dgm:cxn modelId="{37B2259C-CDB8-442E-B2BA-FF02D8259DCE}" srcId="{4AA2D130-BC82-410B-B91D-2900C3AE2480}" destId="{CCB0DBA2-DC35-43CF-B7A5-85A9FDEAFDA7}" srcOrd="1" destOrd="0" parTransId="{996EB892-11BE-43AF-9BF5-F19DE396EEC2}" sibTransId="{1D31F1C5-F8B1-4192-B353-02853918B88E}"/>
    <dgm:cxn modelId="{D04696CC-9B3A-42D2-BCAF-2D86D1FE13DB}" type="presOf" srcId="{E3CBB9D9-7055-4871-8675-DECF167701CF}" destId="{10C6DCF4-8C7C-4888-9137-598CFED0C690}" srcOrd="0" destOrd="1" presId="urn:microsoft.com/office/officeart/2005/8/layout/vList6"/>
    <dgm:cxn modelId="{B68214E1-6366-4DF2-82D2-BF4D26B3EA10}" srcId="{7AA0A576-14CA-4BFD-A459-43D818EA82FF}" destId="{D592D303-5E67-43AE-A00F-1987945144DF}" srcOrd="0" destOrd="0" parTransId="{C955EC8A-E16E-409B-BEF0-CE8B15E9B0A9}" sibTransId="{999F33D5-D81E-4EB7-BB47-F0C2B21B8259}"/>
    <dgm:cxn modelId="{654E3C31-B226-41F7-8C21-56CB4873F4DA}" srcId="{9428D718-E835-4853-BEDC-DEAEEBCADB3C}" destId="{03500389-1733-41B8-A017-B3D4DFED7483}" srcOrd="0" destOrd="0" parTransId="{C8D6E802-8D77-4EAE-A47A-65DA5524C4C4}" sibTransId="{57DA0E85-0649-43CE-829E-122852E7B92E}"/>
    <dgm:cxn modelId="{2123F329-E083-4DE4-80AE-2DBCBAB44165}" srcId="{7AA0A576-14CA-4BFD-A459-43D818EA82FF}" destId="{E3CBB9D9-7055-4871-8675-DECF167701CF}" srcOrd="1" destOrd="0" parTransId="{92845845-8A65-41FA-B95A-87C449D0402E}" sibTransId="{8E857E51-F41C-4655-9A6B-8E52ECBD1A81}"/>
    <dgm:cxn modelId="{489C9E64-7D67-49F3-9EB5-41A0502F4B16}" srcId="{CE4AFCB9-4224-4AF7-9301-E8C5991859FB}" destId="{5DFFD4AA-E616-4EB1-BFA9-B3E7F147F290}" srcOrd="0" destOrd="0" parTransId="{1CED6A31-87E7-4797-B03D-2EDFB9686EB8}" sibTransId="{BC152A0E-1441-46D3-A5E0-915C1100C2F3}"/>
    <dgm:cxn modelId="{5F169701-2975-4C30-8F3E-5492547C51A7}" type="presOf" srcId="{B36222A3-1DDC-477C-82EE-7D48C7B5F969}" destId="{895F86B4-7971-4060-91D7-4C7BE9CC26C9}" srcOrd="0" destOrd="1" presId="urn:microsoft.com/office/officeart/2005/8/layout/vList6"/>
    <dgm:cxn modelId="{63B6E013-2A68-4EDE-9833-70AA384DECDB}" srcId="{1358E169-EDC5-4984-AE02-DD8A17E3470A}" destId="{9428D718-E835-4853-BEDC-DEAEEBCADB3C}" srcOrd="1" destOrd="0" parTransId="{DC97AAD8-09D8-4F4F-9063-14482D4E2C00}" sibTransId="{045BA994-13C6-46F0-AC50-B7C188393808}"/>
    <dgm:cxn modelId="{C673B214-33C7-490C-AF58-3CF68503DF9A}" type="presOf" srcId="{CCB0DBA2-DC35-43CF-B7A5-85A9FDEAFDA7}" destId="{D8E6D44F-F9B7-4C35-B41D-A5B8FFB8CC3A}" srcOrd="0" destOrd="1" presId="urn:microsoft.com/office/officeart/2005/8/layout/vList6"/>
    <dgm:cxn modelId="{874C6EC5-B9D4-4DB2-A19A-7A58DC5ADF2C}" type="presOf" srcId="{F3BE762A-FDED-4AD4-A8C7-A81374878907}" destId="{D8E6D44F-F9B7-4C35-B41D-A5B8FFB8CC3A}" srcOrd="0" destOrd="0" presId="urn:microsoft.com/office/officeart/2005/8/layout/vList6"/>
    <dgm:cxn modelId="{2B9F9B35-0B39-4385-A73E-BFC933811966}" type="presOf" srcId="{CE4AFCB9-4224-4AF7-9301-E8C5991859FB}" destId="{689D4CEF-3612-4338-9D6B-C11E8E4A7513}" srcOrd="0" destOrd="0" presId="urn:microsoft.com/office/officeart/2005/8/layout/vList6"/>
    <dgm:cxn modelId="{D0B86E26-AFE9-4737-B232-FA14A3210279}" type="presOf" srcId="{7AA0A576-14CA-4BFD-A459-43D818EA82FF}" destId="{2112D1A9-F24D-4A16-91B3-355129B5284C}" srcOrd="0" destOrd="0" presId="urn:microsoft.com/office/officeart/2005/8/layout/vList6"/>
    <dgm:cxn modelId="{C2727683-3BDF-4C5F-86C9-36BBE1F07708}" type="presOf" srcId="{03500389-1733-41B8-A017-B3D4DFED7483}" destId="{895F86B4-7971-4060-91D7-4C7BE9CC26C9}" srcOrd="0" destOrd="0" presId="urn:microsoft.com/office/officeart/2005/8/layout/vList6"/>
    <dgm:cxn modelId="{D481A226-1C3E-40B9-8FA2-37C29A36276F}" srcId="{4AA2D130-BC82-410B-B91D-2900C3AE2480}" destId="{F3BE762A-FDED-4AD4-A8C7-A81374878907}" srcOrd="0" destOrd="0" parTransId="{CBEEE848-1431-4636-8089-3196B2A0BEE2}" sibTransId="{D599C644-5032-4AC9-901C-64DB89709050}"/>
    <dgm:cxn modelId="{A33107A3-5908-4FC3-8A8C-D18EE3ED37B3}" type="presOf" srcId="{9428D718-E835-4853-BEDC-DEAEEBCADB3C}" destId="{9E16881E-CFCF-44F0-A956-EFB6F59B8526}" srcOrd="0" destOrd="0" presId="urn:microsoft.com/office/officeart/2005/8/layout/vList6"/>
    <dgm:cxn modelId="{857DD76B-95FE-4BDF-A861-BA7627D5CFF1}" srcId="{CE4AFCB9-4224-4AF7-9301-E8C5991859FB}" destId="{5CB87E3B-252F-47FA-B8EC-DAA4B239BE71}" srcOrd="1" destOrd="0" parTransId="{E49DEC30-760E-4FF5-B5D2-62A7D0AAF457}" sibTransId="{42F617AE-BAE9-496B-8216-D495DB590697}"/>
    <dgm:cxn modelId="{14227A11-2108-4AD5-8D85-D02207A21D85}" srcId="{1358E169-EDC5-4984-AE02-DD8A17E3470A}" destId="{7AA0A576-14CA-4BFD-A459-43D818EA82FF}" srcOrd="3" destOrd="0" parTransId="{7C3D1F6F-541F-482A-9828-675B107A7FA3}" sibTransId="{3AC9129B-AE6D-4965-94BE-2B695C648CE9}"/>
    <dgm:cxn modelId="{573C3A14-E4A8-4E12-9396-79350D57704F}" srcId="{1358E169-EDC5-4984-AE02-DD8A17E3470A}" destId="{CE4AFCB9-4224-4AF7-9301-E8C5991859FB}" srcOrd="2" destOrd="0" parTransId="{84A450FC-70CE-4635-8727-0A5BF703519C}" sibTransId="{BB026DCC-4022-49B8-AA34-3B7E5EDA9EBD}"/>
    <dgm:cxn modelId="{1E79C3B3-02DA-4C7B-A01D-EF7FFC0269BA}" type="presParOf" srcId="{3EBC5056-F5CB-499E-A1E9-47DCFCD9EBA3}" destId="{BEE40808-E0CA-4EFA-B4A5-B2DF1E9842F2}" srcOrd="0" destOrd="0" presId="urn:microsoft.com/office/officeart/2005/8/layout/vList6"/>
    <dgm:cxn modelId="{E5B5A7F8-63A4-449F-814E-E5629EBBF338}" type="presParOf" srcId="{BEE40808-E0CA-4EFA-B4A5-B2DF1E9842F2}" destId="{366A558D-F521-4A32-A0D4-9782378618BD}" srcOrd="0" destOrd="0" presId="urn:microsoft.com/office/officeart/2005/8/layout/vList6"/>
    <dgm:cxn modelId="{9AC7B1FE-E85E-4F24-982F-CD6F8F244645}" type="presParOf" srcId="{BEE40808-E0CA-4EFA-B4A5-B2DF1E9842F2}" destId="{D8E6D44F-F9B7-4C35-B41D-A5B8FFB8CC3A}" srcOrd="1" destOrd="0" presId="urn:microsoft.com/office/officeart/2005/8/layout/vList6"/>
    <dgm:cxn modelId="{92C9AFD0-5CE8-4989-A75F-930254960BB0}" type="presParOf" srcId="{3EBC5056-F5CB-499E-A1E9-47DCFCD9EBA3}" destId="{C34F51BB-6121-48D4-A7A1-50DBCD648CAA}" srcOrd="1" destOrd="0" presId="urn:microsoft.com/office/officeart/2005/8/layout/vList6"/>
    <dgm:cxn modelId="{37D07917-E16E-4411-8E73-E69957AB6DAB}" type="presParOf" srcId="{3EBC5056-F5CB-499E-A1E9-47DCFCD9EBA3}" destId="{A0A7A72E-B014-4689-8528-1D9BEE31C431}" srcOrd="2" destOrd="0" presId="urn:microsoft.com/office/officeart/2005/8/layout/vList6"/>
    <dgm:cxn modelId="{97F9A6FB-7679-412C-A567-3FF9E164B6CF}" type="presParOf" srcId="{A0A7A72E-B014-4689-8528-1D9BEE31C431}" destId="{9E16881E-CFCF-44F0-A956-EFB6F59B8526}" srcOrd="0" destOrd="0" presId="urn:microsoft.com/office/officeart/2005/8/layout/vList6"/>
    <dgm:cxn modelId="{A292D1DA-0DA2-4FC0-A44C-5842AF2C88A2}" type="presParOf" srcId="{A0A7A72E-B014-4689-8528-1D9BEE31C431}" destId="{895F86B4-7971-4060-91D7-4C7BE9CC26C9}" srcOrd="1" destOrd="0" presId="urn:microsoft.com/office/officeart/2005/8/layout/vList6"/>
    <dgm:cxn modelId="{A63A0A87-2497-4B45-A39F-F52A7497AC05}" type="presParOf" srcId="{3EBC5056-F5CB-499E-A1E9-47DCFCD9EBA3}" destId="{2A6B42B8-122F-4697-9B00-2457FDCE7158}" srcOrd="3" destOrd="0" presId="urn:microsoft.com/office/officeart/2005/8/layout/vList6"/>
    <dgm:cxn modelId="{EF58E97E-F6FE-4907-A506-7CA47494E863}" type="presParOf" srcId="{3EBC5056-F5CB-499E-A1E9-47DCFCD9EBA3}" destId="{D9AEB5CF-2814-468B-B011-BEC95F53E5A7}" srcOrd="4" destOrd="0" presId="urn:microsoft.com/office/officeart/2005/8/layout/vList6"/>
    <dgm:cxn modelId="{DB8E240D-127F-4115-9EC3-16033C127708}" type="presParOf" srcId="{D9AEB5CF-2814-468B-B011-BEC95F53E5A7}" destId="{689D4CEF-3612-4338-9D6B-C11E8E4A7513}" srcOrd="0" destOrd="0" presId="urn:microsoft.com/office/officeart/2005/8/layout/vList6"/>
    <dgm:cxn modelId="{97363D2D-4043-496C-BE61-F07B3A1B82CE}" type="presParOf" srcId="{D9AEB5CF-2814-468B-B011-BEC95F53E5A7}" destId="{E2FFF418-C1B7-473F-8D12-763C2359F9A9}" srcOrd="1" destOrd="0" presId="urn:microsoft.com/office/officeart/2005/8/layout/vList6"/>
    <dgm:cxn modelId="{99619D73-002F-4E7C-AEBA-030100E5C237}" type="presParOf" srcId="{3EBC5056-F5CB-499E-A1E9-47DCFCD9EBA3}" destId="{9D3C4523-08BE-4FFD-A456-97F4B77954A3}" srcOrd="5" destOrd="0" presId="urn:microsoft.com/office/officeart/2005/8/layout/vList6"/>
    <dgm:cxn modelId="{5EAD7BC9-C4CC-4686-95BE-873D8157884A}" type="presParOf" srcId="{3EBC5056-F5CB-499E-A1E9-47DCFCD9EBA3}" destId="{18BBF803-C1D6-485D-A52E-1710E27F6733}" srcOrd="6" destOrd="0" presId="urn:microsoft.com/office/officeart/2005/8/layout/vList6"/>
    <dgm:cxn modelId="{4A58A6DA-3D8F-4016-ABA4-0C8E22BCB6BE}" type="presParOf" srcId="{18BBF803-C1D6-485D-A52E-1710E27F6733}" destId="{2112D1A9-F24D-4A16-91B3-355129B5284C}" srcOrd="0" destOrd="0" presId="urn:microsoft.com/office/officeart/2005/8/layout/vList6"/>
    <dgm:cxn modelId="{A99372C9-7010-485F-90E6-0B67AD899031}" type="presParOf" srcId="{18BBF803-C1D6-485D-A52E-1710E27F6733}" destId="{10C6DCF4-8C7C-4888-9137-598CFED0C69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0EAF98-05E0-4C2B-844D-A5B94B9214E1}">
      <dsp:nvSpPr>
        <dsp:cNvPr id="0" name=""/>
        <dsp:cNvSpPr/>
      </dsp:nvSpPr>
      <dsp:spPr>
        <a:xfrm>
          <a:off x="1053901" y="2548653"/>
          <a:ext cx="52964" cy="52964"/>
        </a:xfrm>
        <a:prstGeom prst="ellips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BD1AE0-5001-4657-AE28-D440A344AAB0}">
      <dsp:nvSpPr>
        <dsp:cNvPr id="0" name=""/>
        <dsp:cNvSpPr/>
      </dsp:nvSpPr>
      <dsp:spPr>
        <a:xfrm>
          <a:off x="935511" y="2602672"/>
          <a:ext cx="52964" cy="52964"/>
        </a:xfrm>
        <a:prstGeom prst="ellipse">
          <a:avLst/>
        </a:prstGeom>
        <a:solidFill>
          <a:schemeClr val="accent5">
            <a:shade val="80000"/>
            <a:hueOff val="17102"/>
            <a:satOff val="-186"/>
            <a:lumOff val="213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B33131-6BC8-4641-AD69-925B056BCC41}">
      <dsp:nvSpPr>
        <dsp:cNvPr id="0" name=""/>
        <dsp:cNvSpPr/>
      </dsp:nvSpPr>
      <dsp:spPr>
        <a:xfrm>
          <a:off x="813226" y="2647144"/>
          <a:ext cx="52964" cy="52964"/>
        </a:xfrm>
        <a:prstGeom prst="ellipse">
          <a:avLst/>
        </a:prstGeom>
        <a:solidFill>
          <a:schemeClr val="accent5">
            <a:shade val="80000"/>
            <a:hueOff val="34204"/>
            <a:satOff val="-373"/>
            <a:lumOff val="426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08F5B7-6E43-4CAD-93AB-1094814412CD}">
      <dsp:nvSpPr>
        <dsp:cNvPr id="0" name=""/>
        <dsp:cNvSpPr/>
      </dsp:nvSpPr>
      <dsp:spPr>
        <a:xfrm>
          <a:off x="687825" y="2681817"/>
          <a:ext cx="52964" cy="52964"/>
        </a:xfrm>
        <a:prstGeom prst="ellipse">
          <a:avLst/>
        </a:prstGeom>
        <a:solidFill>
          <a:schemeClr val="accent5">
            <a:shade val="80000"/>
            <a:hueOff val="51306"/>
            <a:satOff val="-559"/>
            <a:lumOff val="639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763082-B0AB-49E9-AA8B-380C7ACA4C46}">
      <dsp:nvSpPr>
        <dsp:cNvPr id="0" name=""/>
        <dsp:cNvSpPr/>
      </dsp:nvSpPr>
      <dsp:spPr>
        <a:xfrm>
          <a:off x="1607689" y="2097401"/>
          <a:ext cx="52964" cy="52964"/>
        </a:xfrm>
        <a:prstGeom prst="ellipse">
          <a:avLst/>
        </a:prstGeom>
        <a:solidFill>
          <a:schemeClr val="accent5">
            <a:shade val="80000"/>
            <a:hueOff val="68408"/>
            <a:satOff val="-746"/>
            <a:lumOff val="85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0E80FA-4674-4F31-996F-39E50D8A16F0}">
      <dsp:nvSpPr>
        <dsp:cNvPr id="0" name=""/>
        <dsp:cNvSpPr/>
      </dsp:nvSpPr>
      <dsp:spPr>
        <a:xfrm>
          <a:off x="1923528" y="1435348"/>
          <a:ext cx="52964" cy="52964"/>
        </a:xfrm>
        <a:prstGeom prst="ellipse">
          <a:avLst/>
        </a:prstGeom>
        <a:solidFill>
          <a:schemeClr val="accent5">
            <a:shade val="80000"/>
            <a:hueOff val="85510"/>
            <a:satOff val="-932"/>
            <a:lumOff val="106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BD9DBF-685D-40F6-ACDB-D9EF653E8EC7}">
      <dsp:nvSpPr>
        <dsp:cNvPr id="0" name=""/>
        <dsp:cNvSpPr/>
      </dsp:nvSpPr>
      <dsp:spPr>
        <a:xfrm>
          <a:off x="1838240" y="609227"/>
          <a:ext cx="52964" cy="52964"/>
        </a:xfrm>
        <a:prstGeom prst="ellipse">
          <a:avLst/>
        </a:prstGeom>
        <a:solidFill>
          <a:schemeClr val="accent5">
            <a:shade val="80000"/>
            <a:hueOff val="102612"/>
            <a:satOff val="-1119"/>
            <a:lumOff val="1278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D93360-5BDC-41E9-82AA-0ED7CF2A5770}">
      <dsp:nvSpPr>
        <dsp:cNvPr id="0" name=""/>
        <dsp:cNvSpPr/>
      </dsp:nvSpPr>
      <dsp:spPr>
        <a:xfrm>
          <a:off x="1914181" y="555458"/>
          <a:ext cx="52964" cy="52964"/>
        </a:xfrm>
        <a:prstGeom prst="ellipse">
          <a:avLst/>
        </a:prstGeom>
        <a:solidFill>
          <a:schemeClr val="accent5">
            <a:shade val="80000"/>
            <a:hueOff val="119714"/>
            <a:satOff val="-1305"/>
            <a:lumOff val="1492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7969A4-2AA0-4184-9765-929BF803243C}">
      <dsp:nvSpPr>
        <dsp:cNvPr id="0" name=""/>
        <dsp:cNvSpPr/>
      </dsp:nvSpPr>
      <dsp:spPr>
        <a:xfrm>
          <a:off x="1990122" y="501690"/>
          <a:ext cx="52964" cy="52964"/>
        </a:xfrm>
        <a:prstGeom prst="ellipse">
          <a:avLst/>
        </a:prstGeom>
        <a:solidFill>
          <a:schemeClr val="accent5">
            <a:shade val="80000"/>
            <a:hueOff val="136816"/>
            <a:satOff val="-1492"/>
            <a:lumOff val="1705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A7EA70-3CD0-483A-A093-6075108CD84E}">
      <dsp:nvSpPr>
        <dsp:cNvPr id="0" name=""/>
        <dsp:cNvSpPr/>
      </dsp:nvSpPr>
      <dsp:spPr>
        <a:xfrm>
          <a:off x="2065674" y="555458"/>
          <a:ext cx="52964" cy="52964"/>
        </a:xfrm>
        <a:prstGeom prst="ellipse">
          <a:avLst/>
        </a:prstGeom>
        <a:solidFill>
          <a:schemeClr val="accent5">
            <a:shade val="80000"/>
            <a:hueOff val="153918"/>
            <a:satOff val="-1678"/>
            <a:lumOff val="1918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A6F86A-D53B-4493-BA4C-532EF8274C02}">
      <dsp:nvSpPr>
        <dsp:cNvPr id="0" name=""/>
        <dsp:cNvSpPr/>
      </dsp:nvSpPr>
      <dsp:spPr>
        <a:xfrm>
          <a:off x="2141616" y="609227"/>
          <a:ext cx="52964" cy="52964"/>
        </a:xfrm>
        <a:prstGeom prst="ellipse">
          <a:avLst/>
        </a:prstGeom>
        <a:solidFill>
          <a:schemeClr val="accent5">
            <a:shade val="80000"/>
            <a:hueOff val="171020"/>
            <a:satOff val="-1865"/>
            <a:lumOff val="2131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F99236-E8CA-456C-AF5C-6C8C7E1A2259}">
      <dsp:nvSpPr>
        <dsp:cNvPr id="0" name=""/>
        <dsp:cNvSpPr/>
      </dsp:nvSpPr>
      <dsp:spPr>
        <a:xfrm>
          <a:off x="1990122" y="615257"/>
          <a:ext cx="52964" cy="52964"/>
        </a:xfrm>
        <a:prstGeom prst="ellipse">
          <a:avLst/>
        </a:prstGeom>
        <a:solidFill>
          <a:schemeClr val="accent5">
            <a:shade val="80000"/>
            <a:hueOff val="188122"/>
            <a:satOff val="-2051"/>
            <a:lumOff val="2344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3018FC-D424-4326-BAE5-A762043F689D}">
      <dsp:nvSpPr>
        <dsp:cNvPr id="0" name=""/>
        <dsp:cNvSpPr/>
      </dsp:nvSpPr>
      <dsp:spPr>
        <a:xfrm>
          <a:off x="1990122" y="728823"/>
          <a:ext cx="52964" cy="52964"/>
        </a:xfrm>
        <a:prstGeom prst="ellipse">
          <a:avLst/>
        </a:prstGeom>
        <a:solidFill>
          <a:schemeClr val="accent5">
            <a:shade val="80000"/>
            <a:hueOff val="205224"/>
            <a:satOff val="-2238"/>
            <a:lumOff val="2557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B5EA93-E54B-469B-9B44-12689F750DB3}">
      <dsp:nvSpPr>
        <dsp:cNvPr id="0" name=""/>
        <dsp:cNvSpPr/>
      </dsp:nvSpPr>
      <dsp:spPr>
        <a:xfrm>
          <a:off x="602341" y="2808981"/>
          <a:ext cx="625252" cy="298333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235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1996</a:t>
          </a:r>
        </a:p>
      </dsp:txBody>
      <dsp:txXfrm>
        <a:off x="602341" y="2808981"/>
        <a:ext cx="625252" cy="298333"/>
      </dsp:txXfrm>
    </dsp:sp>
    <dsp:sp modelId="{F1098663-D668-41EE-BB7C-5C5087404599}">
      <dsp:nvSpPr>
        <dsp:cNvPr id="0" name=""/>
        <dsp:cNvSpPr/>
      </dsp:nvSpPr>
      <dsp:spPr>
        <a:xfrm>
          <a:off x="1286645" y="2803620"/>
          <a:ext cx="2658063" cy="44192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27940" bIns="2794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Nace Banco Solidario</a:t>
          </a:r>
          <a:endParaRPr lang="es-ES" sz="1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6645" y="2803620"/>
        <a:ext cx="2658063" cy="441926"/>
      </dsp:txXfrm>
    </dsp:sp>
    <dsp:sp modelId="{E76E01F6-82E2-4A74-A626-9B816B994651}">
      <dsp:nvSpPr>
        <dsp:cNvPr id="0" name=""/>
        <dsp:cNvSpPr/>
      </dsp:nvSpPr>
      <dsp:spPr>
        <a:xfrm>
          <a:off x="75560" y="2636982"/>
          <a:ext cx="530810" cy="53089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3F935E-0DC6-427E-9411-74316AF6F0EA}">
      <dsp:nvSpPr>
        <dsp:cNvPr id="0" name=""/>
        <dsp:cNvSpPr/>
      </dsp:nvSpPr>
      <dsp:spPr>
        <a:xfrm>
          <a:off x="1679669" y="2314177"/>
          <a:ext cx="593857" cy="262002"/>
        </a:xfrm>
        <a:prstGeom prst="roundRect">
          <a:avLst/>
        </a:prstGeom>
        <a:solidFill>
          <a:schemeClr val="accent5">
            <a:shade val="80000"/>
            <a:hueOff val="68408"/>
            <a:satOff val="-746"/>
            <a:lumOff val="85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235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2006</a:t>
          </a:r>
          <a:endParaRPr lang="es-E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79669" y="2314177"/>
        <a:ext cx="593857" cy="262002"/>
      </dsp:txXfrm>
    </dsp:sp>
    <dsp:sp modelId="{EA8AAF90-67AB-4DA7-9975-7F1EB729504C}">
      <dsp:nvSpPr>
        <dsp:cNvPr id="0" name=""/>
        <dsp:cNvSpPr/>
      </dsp:nvSpPr>
      <dsp:spPr>
        <a:xfrm>
          <a:off x="2312065" y="2243606"/>
          <a:ext cx="1624290" cy="42166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27940" bIns="2794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Alianza con Unibanco.</a:t>
          </a:r>
          <a:endParaRPr lang="es-ES" sz="1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2065" y="2243606"/>
        <a:ext cx="1624290" cy="421665"/>
      </dsp:txXfrm>
    </dsp:sp>
    <dsp:sp modelId="{A39110F3-9344-4ACD-A8CE-CA6D4CA7F38E}">
      <dsp:nvSpPr>
        <dsp:cNvPr id="0" name=""/>
        <dsp:cNvSpPr/>
      </dsp:nvSpPr>
      <dsp:spPr>
        <a:xfrm>
          <a:off x="1094988" y="2116723"/>
          <a:ext cx="530810" cy="53089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9859F33-A321-43AB-95FC-6D9DE323E987}">
      <dsp:nvSpPr>
        <dsp:cNvPr id="0" name=""/>
        <dsp:cNvSpPr/>
      </dsp:nvSpPr>
      <dsp:spPr>
        <a:xfrm>
          <a:off x="2172195" y="1679359"/>
          <a:ext cx="633438" cy="248302"/>
        </a:xfrm>
        <a:prstGeom prst="roundRect">
          <a:avLst/>
        </a:prstGeom>
        <a:solidFill>
          <a:schemeClr val="accent5">
            <a:shade val="80000"/>
            <a:hueOff val="136816"/>
            <a:satOff val="-1492"/>
            <a:lumOff val="1705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235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2012</a:t>
          </a:r>
        </a:p>
      </dsp:txBody>
      <dsp:txXfrm>
        <a:off x="2172195" y="1679359"/>
        <a:ext cx="633438" cy="248302"/>
      </dsp:txXfrm>
    </dsp:sp>
    <dsp:sp modelId="{FE36F946-805A-49AA-927C-211F45E3BEBB}">
      <dsp:nvSpPr>
        <dsp:cNvPr id="0" name=""/>
        <dsp:cNvSpPr/>
      </dsp:nvSpPr>
      <dsp:spPr>
        <a:xfrm>
          <a:off x="2816300" y="1629473"/>
          <a:ext cx="1211541" cy="38133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Nueva plataforma tecnológica.</a:t>
          </a:r>
        </a:p>
      </dsp:txBody>
      <dsp:txXfrm>
        <a:off x="2816300" y="1629473"/>
        <a:ext cx="1211541" cy="381333"/>
      </dsp:txXfrm>
    </dsp:sp>
    <dsp:sp modelId="{40F2A1A9-AEA5-4A95-8DBB-B3BEC92A0FFE}">
      <dsp:nvSpPr>
        <dsp:cNvPr id="0" name=""/>
        <dsp:cNvSpPr/>
      </dsp:nvSpPr>
      <dsp:spPr>
        <a:xfrm>
          <a:off x="1532332" y="1532307"/>
          <a:ext cx="530810" cy="53089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021460-4DD9-4293-A9EF-0CCBA19C3DE6}">
      <dsp:nvSpPr>
        <dsp:cNvPr id="0" name=""/>
        <dsp:cNvSpPr/>
      </dsp:nvSpPr>
      <dsp:spPr>
        <a:xfrm>
          <a:off x="2211865" y="1006045"/>
          <a:ext cx="692908" cy="249214"/>
        </a:xfrm>
        <a:prstGeom prst="roundRect">
          <a:avLst/>
        </a:prstGeom>
        <a:solidFill>
          <a:schemeClr val="accent5">
            <a:shade val="80000"/>
            <a:hueOff val="205224"/>
            <a:satOff val="-2238"/>
            <a:lumOff val="2557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235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2013</a:t>
          </a:r>
          <a:endParaRPr lang="es-ES" sz="1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11865" y="1006045"/>
        <a:ext cx="692908" cy="249214"/>
      </dsp:txXfrm>
    </dsp:sp>
    <dsp:sp modelId="{4D3F07D1-CFAF-4CE1-AB7A-AF37337E823E}">
      <dsp:nvSpPr>
        <dsp:cNvPr id="0" name=""/>
        <dsp:cNvSpPr/>
      </dsp:nvSpPr>
      <dsp:spPr>
        <a:xfrm>
          <a:off x="2996885" y="957861"/>
          <a:ext cx="1035562" cy="49720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Banco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Integrado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6885" y="957861"/>
        <a:ext cx="1035562" cy="497207"/>
      </dsp:txXfrm>
    </dsp:sp>
    <dsp:sp modelId="{98590434-9B21-4632-998A-B8725FF13A69}">
      <dsp:nvSpPr>
        <dsp:cNvPr id="0" name=""/>
        <dsp:cNvSpPr/>
      </dsp:nvSpPr>
      <dsp:spPr>
        <a:xfrm>
          <a:off x="1672690" y="898976"/>
          <a:ext cx="634085" cy="40511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0EB40C-8630-4759-B3B2-79C3B3D5600B}">
      <dsp:nvSpPr>
        <dsp:cNvPr id="0" name=""/>
        <dsp:cNvSpPr/>
      </dsp:nvSpPr>
      <dsp:spPr>
        <a:xfrm rot="5400000">
          <a:off x="708418" y="811255"/>
          <a:ext cx="1265678" cy="15277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935341-B18E-4A98-9E1D-78FC804B972D}">
      <dsp:nvSpPr>
        <dsp:cNvPr id="0" name=""/>
        <dsp:cNvSpPr/>
      </dsp:nvSpPr>
      <dsp:spPr>
        <a:xfrm>
          <a:off x="998036" y="1222"/>
          <a:ext cx="1697497" cy="10184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latin typeface="Times New Roman" pitchFamily="18" charset="0"/>
              <a:cs typeface="Times New Roman" pitchFamily="18" charset="0"/>
            </a:rPr>
            <a:t>Eliminación de la Burocracia</a:t>
          </a:r>
          <a:endParaRPr lang="es-E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98036" y="1222"/>
        <a:ext cx="1697497" cy="1018498"/>
      </dsp:txXfrm>
    </dsp:sp>
    <dsp:sp modelId="{762E999D-702F-4AF3-900E-BBB08E3BC81A}">
      <dsp:nvSpPr>
        <dsp:cNvPr id="0" name=""/>
        <dsp:cNvSpPr/>
      </dsp:nvSpPr>
      <dsp:spPr>
        <a:xfrm rot="5400000">
          <a:off x="708418" y="2084378"/>
          <a:ext cx="1265678" cy="15277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8431C8-1B91-4994-BC02-73349BE801F7}">
      <dsp:nvSpPr>
        <dsp:cNvPr id="0" name=""/>
        <dsp:cNvSpPr/>
      </dsp:nvSpPr>
      <dsp:spPr>
        <a:xfrm>
          <a:off x="998036" y="1274345"/>
          <a:ext cx="1697497" cy="10184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latin typeface="Times New Roman" pitchFamily="18" charset="0"/>
              <a:cs typeface="Times New Roman" pitchFamily="18" charset="0"/>
            </a:rPr>
            <a:t>Eliminación de la Duplicidad </a:t>
          </a:r>
          <a:endParaRPr lang="es-E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98036" y="1274345"/>
        <a:ext cx="1697497" cy="1018498"/>
      </dsp:txXfrm>
    </dsp:sp>
    <dsp:sp modelId="{4B051A9D-45F7-404C-87CB-91D3A323B37B}">
      <dsp:nvSpPr>
        <dsp:cNvPr id="0" name=""/>
        <dsp:cNvSpPr/>
      </dsp:nvSpPr>
      <dsp:spPr>
        <a:xfrm rot="5400000">
          <a:off x="708418" y="3357501"/>
          <a:ext cx="1265678" cy="15277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1554EF-CFD8-4652-A490-0C3AF8FE8D5D}">
      <dsp:nvSpPr>
        <dsp:cNvPr id="0" name=""/>
        <dsp:cNvSpPr/>
      </dsp:nvSpPr>
      <dsp:spPr>
        <a:xfrm>
          <a:off x="998036" y="2547468"/>
          <a:ext cx="1697497" cy="10184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latin typeface="Times New Roman" pitchFamily="18" charset="0"/>
              <a:cs typeface="Times New Roman" pitchFamily="18" charset="0"/>
            </a:rPr>
            <a:t>Simplificación</a:t>
          </a:r>
          <a:endParaRPr lang="es-E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98036" y="2547468"/>
        <a:ext cx="1697497" cy="1018498"/>
      </dsp:txXfrm>
    </dsp:sp>
    <dsp:sp modelId="{C1FBF8AF-1EF1-42A5-9069-92425EF75E0F}">
      <dsp:nvSpPr>
        <dsp:cNvPr id="0" name=""/>
        <dsp:cNvSpPr/>
      </dsp:nvSpPr>
      <dsp:spPr>
        <a:xfrm>
          <a:off x="1344979" y="3994063"/>
          <a:ext cx="2250226" cy="15277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158840-52FF-4CB7-9FD7-08B181967E2E}">
      <dsp:nvSpPr>
        <dsp:cNvPr id="0" name=""/>
        <dsp:cNvSpPr/>
      </dsp:nvSpPr>
      <dsp:spPr>
        <a:xfrm>
          <a:off x="998036" y="3820591"/>
          <a:ext cx="1697497" cy="10184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latin typeface="Times New Roman" pitchFamily="18" charset="0"/>
              <a:cs typeface="Times New Roman" pitchFamily="18" charset="0"/>
            </a:rPr>
            <a:t>Evaluación del valor agregado</a:t>
          </a:r>
          <a:endParaRPr lang="es-E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98036" y="3820591"/>
        <a:ext cx="1697497" cy="1018498"/>
      </dsp:txXfrm>
    </dsp:sp>
    <dsp:sp modelId="{BB69D74E-AED4-4DEE-BC59-94CB8A9E7C70}">
      <dsp:nvSpPr>
        <dsp:cNvPr id="0" name=""/>
        <dsp:cNvSpPr/>
      </dsp:nvSpPr>
      <dsp:spPr>
        <a:xfrm rot="16200000">
          <a:off x="2966089" y="3357501"/>
          <a:ext cx="1265678" cy="15277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409555-E79A-4CF2-9F57-8AC59A30DC56}">
      <dsp:nvSpPr>
        <dsp:cNvPr id="0" name=""/>
        <dsp:cNvSpPr/>
      </dsp:nvSpPr>
      <dsp:spPr>
        <a:xfrm>
          <a:off x="3255707" y="3820591"/>
          <a:ext cx="1697497" cy="10184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latin typeface="Times New Roman" pitchFamily="18" charset="0"/>
              <a:cs typeface="Times New Roman" pitchFamily="18" charset="0"/>
            </a:rPr>
            <a:t>Reducción del tiempo del ciclo del proceso</a:t>
          </a:r>
          <a:endParaRPr lang="es-E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55707" y="3820591"/>
        <a:ext cx="1697497" cy="1018498"/>
      </dsp:txXfrm>
    </dsp:sp>
    <dsp:sp modelId="{39F5BE22-822F-4B67-9549-73C88425A321}">
      <dsp:nvSpPr>
        <dsp:cNvPr id="0" name=""/>
        <dsp:cNvSpPr/>
      </dsp:nvSpPr>
      <dsp:spPr>
        <a:xfrm rot="16200000">
          <a:off x="2966089" y="2084378"/>
          <a:ext cx="1265678" cy="15277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6095E7-BFC9-481E-8B7D-01A4D6376795}">
      <dsp:nvSpPr>
        <dsp:cNvPr id="0" name=""/>
        <dsp:cNvSpPr/>
      </dsp:nvSpPr>
      <dsp:spPr>
        <a:xfrm>
          <a:off x="3255707" y="2547468"/>
          <a:ext cx="1697497" cy="10184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latin typeface="Times New Roman" pitchFamily="18" charset="0"/>
              <a:cs typeface="Times New Roman" pitchFamily="18" charset="0"/>
            </a:rPr>
            <a:t>Prueba de errores</a:t>
          </a:r>
          <a:endParaRPr lang="es-E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55707" y="2547468"/>
        <a:ext cx="1697497" cy="1018498"/>
      </dsp:txXfrm>
    </dsp:sp>
    <dsp:sp modelId="{D6F131E3-ADBA-42F6-857F-51B168CC66DB}">
      <dsp:nvSpPr>
        <dsp:cNvPr id="0" name=""/>
        <dsp:cNvSpPr/>
      </dsp:nvSpPr>
      <dsp:spPr>
        <a:xfrm rot="16200000">
          <a:off x="2966089" y="811255"/>
          <a:ext cx="1265678" cy="15277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BD3FB4-66AC-4758-8E87-7E9BFC22617D}">
      <dsp:nvSpPr>
        <dsp:cNvPr id="0" name=""/>
        <dsp:cNvSpPr/>
      </dsp:nvSpPr>
      <dsp:spPr>
        <a:xfrm>
          <a:off x="3255707" y="1274345"/>
          <a:ext cx="1697497" cy="10184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latin typeface="Times New Roman" pitchFamily="18" charset="0"/>
              <a:cs typeface="Times New Roman" pitchFamily="18" charset="0"/>
            </a:rPr>
            <a:t>Eficiencia utilización de equipos</a:t>
          </a:r>
          <a:endParaRPr lang="es-E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55707" y="1274345"/>
        <a:ext cx="1697497" cy="1018498"/>
      </dsp:txXfrm>
    </dsp:sp>
    <dsp:sp modelId="{143EBCE8-296C-4925-B632-9C3E822561C7}">
      <dsp:nvSpPr>
        <dsp:cNvPr id="0" name=""/>
        <dsp:cNvSpPr/>
      </dsp:nvSpPr>
      <dsp:spPr>
        <a:xfrm>
          <a:off x="3602651" y="174694"/>
          <a:ext cx="2250226" cy="15277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F2802C-B61D-41C2-9F58-D1629C99CC71}">
      <dsp:nvSpPr>
        <dsp:cNvPr id="0" name=""/>
        <dsp:cNvSpPr/>
      </dsp:nvSpPr>
      <dsp:spPr>
        <a:xfrm>
          <a:off x="3255707" y="1222"/>
          <a:ext cx="1697497" cy="10184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latin typeface="Times New Roman" pitchFamily="18" charset="0"/>
              <a:cs typeface="Times New Roman" pitchFamily="18" charset="0"/>
            </a:rPr>
            <a:t>Lenguaje  simple</a:t>
          </a:r>
          <a:endParaRPr lang="es-E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55707" y="1222"/>
        <a:ext cx="1697497" cy="1018498"/>
      </dsp:txXfrm>
    </dsp:sp>
    <dsp:sp modelId="{5F525067-D057-4B7F-8474-207D71EAEDC3}">
      <dsp:nvSpPr>
        <dsp:cNvPr id="0" name=""/>
        <dsp:cNvSpPr/>
      </dsp:nvSpPr>
      <dsp:spPr>
        <a:xfrm rot="5400000">
          <a:off x="5223760" y="811255"/>
          <a:ext cx="1265678" cy="15277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C8F789-0F7C-41F4-A339-26720F063B95}">
      <dsp:nvSpPr>
        <dsp:cNvPr id="0" name=""/>
        <dsp:cNvSpPr/>
      </dsp:nvSpPr>
      <dsp:spPr>
        <a:xfrm>
          <a:off x="5513378" y="1222"/>
          <a:ext cx="1697497" cy="10184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latin typeface="Times New Roman" pitchFamily="18" charset="0"/>
              <a:cs typeface="Times New Roman" pitchFamily="18" charset="0"/>
            </a:rPr>
            <a:t>Estandarización</a:t>
          </a:r>
          <a:endParaRPr lang="es-E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13378" y="1222"/>
        <a:ext cx="1697497" cy="1018498"/>
      </dsp:txXfrm>
    </dsp:sp>
    <dsp:sp modelId="{2C65D868-37EA-4078-9B58-0A9AA6ACAF96}">
      <dsp:nvSpPr>
        <dsp:cNvPr id="0" name=""/>
        <dsp:cNvSpPr/>
      </dsp:nvSpPr>
      <dsp:spPr>
        <a:xfrm rot="5400000">
          <a:off x="5223760" y="2084378"/>
          <a:ext cx="1265678" cy="15277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74A6C0-A022-46FD-A559-07A42120DF1E}">
      <dsp:nvSpPr>
        <dsp:cNvPr id="0" name=""/>
        <dsp:cNvSpPr/>
      </dsp:nvSpPr>
      <dsp:spPr>
        <a:xfrm>
          <a:off x="5513378" y="1274345"/>
          <a:ext cx="1697497" cy="10184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latin typeface="Times New Roman" pitchFamily="18" charset="0"/>
              <a:cs typeface="Times New Roman" pitchFamily="18" charset="0"/>
            </a:rPr>
            <a:t>Alianza con proveedores</a:t>
          </a:r>
          <a:endParaRPr lang="es-E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13378" y="1274345"/>
        <a:ext cx="1697497" cy="1018498"/>
      </dsp:txXfrm>
    </dsp:sp>
    <dsp:sp modelId="{8E340A08-6E09-421F-B03B-F15636F4E4DC}">
      <dsp:nvSpPr>
        <dsp:cNvPr id="0" name=""/>
        <dsp:cNvSpPr/>
      </dsp:nvSpPr>
      <dsp:spPr>
        <a:xfrm rot="5400000">
          <a:off x="5223760" y="3357501"/>
          <a:ext cx="1265678" cy="15277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C4FBE4-CB62-4488-AF23-87A423A07B74}">
      <dsp:nvSpPr>
        <dsp:cNvPr id="0" name=""/>
        <dsp:cNvSpPr/>
      </dsp:nvSpPr>
      <dsp:spPr>
        <a:xfrm>
          <a:off x="5513378" y="2547468"/>
          <a:ext cx="1697497" cy="10184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latin typeface="Times New Roman" pitchFamily="18" charset="0"/>
              <a:cs typeface="Times New Roman" pitchFamily="18" charset="0"/>
            </a:rPr>
            <a:t>Automatización</a:t>
          </a:r>
          <a:endParaRPr lang="es-E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13378" y="2547468"/>
        <a:ext cx="1697497" cy="1018498"/>
      </dsp:txXfrm>
    </dsp:sp>
    <dsp:sp modelId="{277F0C2A-8BC0-47F6-8EA5-77AF095E3469}">
      <dsp:nvSpPr>
        <dsp:cNvPr id="0" name=""/>
        <dsp:cNvSpPr/>
      </dsp:nvSpPr>
      <dsp:spPr>
        <a:xfrm>
          <a:off x="5513378" y="3820591"/>
          <a:ext cx="1697497" cy="10184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itchFamily="18" charset="0"/>
              <a:cs typeface="Times New Roman" pitchFamily="18" charset="0"/>
            </a:rPr>
            <a:t>Mejoramiento del marco general</a:t>
          </a:r>
          <a:endParaRPr lang="es-E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13378" y="3820591"/>
        <a:ext cx="1697497" cy="1018498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EADED2-FA1C-4FDE-9BE4-9DDFE4B067A9}">
      <dsp:nvSpPr>
        <dsp:cNvPr id="0" name=""/>
        <dsp:cNvSpPr/>
      </dsp:nvSpPr>
      <dsp:spPr>
        <a:xfrm>
          <a:off x="949" y="88258"/>
          <a:ext cx="2221418" cy="11107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Comprensión de las mediciones</a:t>
          </a:r>
          <a:endParaRPr lang="es-ES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49" y="88258"/>
        <a:ext cx="2221418" cy="1110709"/>
      </dsp:txXfrm>
    </dsp:sp>
    <dsp:sp modelId="{788F50D0-889A-4A42-8E1D-DDE3367A5AAF}">
      <dsp:nvSpPr>
        <dsp:cNvPr id="0" name=""/>
        <dsp:cNvSpPr/>
      </dsp:nvSpPr>
      <dsp:spPr>
        <a:xfrm>
          <a:off x="223091" y="1198967"/>
          <a:ext cx="222141" cy="833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3032"/>
              </a:lnTo>
              <a:lnTo>
                <a:pt x="222141" y="833032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EE4C30-434B-4B02-8D3A-8D74004472B5}">
      <dsp:nvSpPr>
        <dsp:cNvPr id="0" name=""/>
        <dsp:cNvSpPr/>
      </dsp:nvSpPr>
      <dsp:spPr>
        <a:xfrm>
          <a:off x="445233" y="1476645"/>
          <a:ext cx="1777134" cy="11107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Autocontrol</a:t>
          </a:r>
          <a:endParaRPr lang="es-ES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5233" y="1476645"/>
        <a:ext cx="1777134" cy="1110709"/>
      </dsp:txXfrm>
    </dsp:sp>
    <dsp:sp modelId="{2B046F2A-EB45-4237-89BB-7D79F3E5BD92}">
      <dsp:nvSpPr>
        <dsp:cNvPr id="0" name=""/>
        <dsp:cNvSpPr/>
      </dsp:nvSpPr>
      <dsp:spPr>
        <a:xfrm>
          <a:off x="223091" y="1198967"/>
          <a:ext cx="222141" cy="2221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1418"/>
              </a:lnTo>
              <a:lnTo>
                <a:pt x="222141" y="222141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15EE8D-FC81-495E-9A86-9667D1B64326}">
      <dsp:nvSpPr>
        <dsp:cNvPr id="0" name=""/>
        <dsp:cNvSpPr/>
      </dsp:nvSpPr>
      <dsp:spPr>
        <a:xfrm>
          <a:off x="445233" y="2865032"/>
          <a:ext cx="1777134" cy="11107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Auditorías</a:t>
          </a:r>
          <a:endParaRPr lang="es-ES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5233" y="2865032"/>
        <a:ext cx="1777134" cy="1110709"/>
      </dsp:txXfrm>
    </dsp:sp>
    <dsp:sp modelId="{3EC1D564-4650-4C10-9175-B52AB02D6D53}">
      <dsp:nvSpPr>
        <dsp:cNvPr id="0" name=""/>
        <dsp:cNvSpPr/>
      </dsp:nvSpPr>
      <dsp:spPr>
        <a:xfrm>
          <a:off x="2777722" y="88258"/>
          <a:ext cx="2221418" cy="11107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Objetivos de la medición</a:t>
          </a:r>
          <a:endParaRPr lang="es-ES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77722" y="88258"/>
        <a:ext cx="2221418" cy="1110709"/>
      </dsp:txXfrm>
    </dsp:sp>
    <dsp:sp modelId="{BB84636B-F83B-4A06-911C-187350725E4F}">
      <dsp:nvSpPr>
        <dsp:cNvPr id="0" name=""/>
        <dsp:cNvSpPr/>
      </dsp:nvSpPr>
      <dsp:spPr>
        <a:xfrm>
          <a:off x="2999864" y="1198967"/>
          <a:ext cx="222141" cy="833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3032"/>
              </a:lnTo>
              <a:lnTo>
                <a:pt x="222141" y="833032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76B52-A549-41EB-B3B5-BE621144FE4B}">
      <dsp:nvSpPr>
        <dsp:cNvPr id="0" name=""/>
        <dsp:cNvSpPr/>
      </dsp:nvSpPr>
      <dsp:spPr>
        <a:xfrm>
          <a:off x="3222006" y="1476645"/>
          <a:ext cx="1777134" cy="11107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Medidas de eficiencia</a:t>
          </a:r>
          <a:endParaRPr lang="es-ES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2006" y="1476645"/>
        <a:ext cx="1777134" cy="1110709"/>
      </dsp:txXfrm>
    </dsp:sp>
    <dsp:sp modelId="{6F187613-5925-47F5-9585-FB81AA2A19E3}">
      <dsp:nvSpPr>
        <dsp:cNvPr id="0" name=""/>
        <dsp:cNvSpPr/>
      </dsp:nvSpPr>
      <dsp:spPr>
        <a:xfrm>
          <a:off x="2999864" y="1198967"/>
          <a:ext cx="222141" cy="2221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1418"/>
              </a:lnTo>
              <a:lnTo>
                <a:pt x="222141" y="222141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12FEE1-B76F-42E1-B022-71ED978FA466}">
      <dsp:nvSpPr>
        <dsp:cNvPr id="0" name=""/>
        <dsp:cNvSpPr/>
      </dsp:nvSpPr>
      <dsp:spPr>
        <a:xfrm>
          <a:off x="3222006" y="2865032"/>
          <a:ext cx="1777134" cy="11107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Medidas de adaptabilidad</a:t>
          </a:r>
          <a:endParaRPr lang="es-ES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2006" y="2865032"/>
        <a:ext cx="1777134" cy="1110709"/>
      </dsp:txXfrm>
    </dsp:sp>
    <dsp:sp modelId="{0A57CEF3-7AFF-4784-8243-6B0EFC75CF1B}">
      <dsp:nvSpPr>
        <dsp:cNvPr id="0" name=""/>
        <dsp:cNvSpPr/>
      </dsp:nvSpPr>
      <dsp:spPr>
        <a:xfrm>
          <a:off x="5554496" y="88258"/>
          <a:ext cx="2221418" cy="11107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Retroalimentación</a:t>
          </a:r>
          <a:endParaRPr lang="es-ES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54496" y="88258"/>
        <a:ext cx="2221418" cy="1110709"/>
      </dsp:txXfrm>
    </dsp:sp>
    <dsp:sp modelId="{1087447C-A670-4070-8FD3-EE207F62BEF5}">
      <dsp:nvSpPr>
        <dsp:cNvPr id="0" name=""/>
        <dsp:cNvSpPr/>
      </dsp:nvSpPr>
      <dsp:spPr>
        <a:xfrm>
          <a:off x="5776637" y="1198967"/>
          <a:ext cx="222141" cy="833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3032"/>
              </a:lnTo>
              <a:lnTo>
                <a:pt x="222141" y="833032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50CB46-2131-4ED3-B199-5E158B60FC1C}">
      <dsp:nvSpPr>
        <dsp:cNvPr id="0" name=""/>
        <dsp:cNvSpPr/>
      </dsp:nvSpPr>
      <dsp:spPr>
        <a:xfrm>
          <a:off x="5998779" y="1476645"/>
          <a:ext cx="1777134" cy="11107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Datos positivos</a:t>
          </a:r>
          <a:endParaRPr lang="es-ES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98779" y="1476645"/>
        <a:ext cx="1777134" cy="1110709"/>
      </dsp:txXfrm>
    </dsp:sp>
    <dsp:sp modelId="{B616FDAE-40AE-4A85-AFB0-0DA038966839}">
      <dsp:nvSpPr>
        <dsp:cNvPr id="0" name=""/>
        <dsp:cNvSpPr/>
      </dsp:nvSpPr>
      <dsp:spPr>
        <a:xfrm>
          <a:off x="5776637" y="1198967"/>
          <a:ext cx="222141" cy="2221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1418"/>
              </a:lnTo>
              <a:lnTo>
                <a:pt x="222141" y="222141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5541EA-C0DC-4437-9253-058F1F4F2190}">
      <dsp:nvSpPr>
        <dsp:cNvPr id="0" name=""/>
        <dsp:cNvSpPr/>
      </dsp:nvSpPr>
      <dsp:spPr>
        <a:xfrm>
          <a:off x="5998779" y="2865032"/>
          <a:ext cx="1777134" cy="11107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Datos negativos</a:t>
          </a:r>
          <a:endParaRPr lang="es-ES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98779" y="2865032"/>
        <a:ext cx="1777134" cy="1110709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B8C327-15DE-4587-8DE5-D80EFCF6BCCF}">
      <dsp:nvSpPr>
        <dsp:cNvPr id="0" name=""/>
        <dsp:cNvSpPr/>
      </dsp:nvSpPr>
      <dsp:spPr>
        <a:xfrm>
          <a:off x="0" y="126506"/>
          <a:ext cx="6648400" cy="415524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67F7DC-8191-4B7E-9133-51BDB9E7D80A}">
      <dsp:nvSpPr>
        <dsp:cNvPr id="0" name=""/>
        <dsp:cNvSpPr/>
      </dsp:nvSpPr>
      <dsp:spPr>
        <a:xfrm>
          <a:off x="844346" y="2994460"/>
          <a:ext cx="172858" cy="172858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9083FE-778B-49EA-8642-38E28C54699B}">
      <dsp:nvSpPr>
        <dsp:cNvPr id="0" name=""/>
        <dsp:cNvSpPr/>
      </dsp:nvSpPr>
      <dsp:spPr>
        <a:xfrm>
          <a:off x="930776" y="3080889"/>
          <a:ext cx="1549077" cy="1200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59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NUNCA ESTAR CONFORME</a:t>
          </a:r>
          <a:endParaRPr lang="es-ES" sz="1800" kern="1200" dirty="0"/>
        </a:p>
      </dsp:txBody>
      <dsp:txXfrm>
        <a:off x="930776" y="3080889"/>
        <a:ext cx="1549077" cy="1200867"/>
      </dsp:txXfrm>
    </dsp:sp>
    <dsp:sp modelId="{DFE9FD95-1F83-4479-9337-676F43342319}">
      <dsp:nvSpPr>
        <dsp:cNvPr id="0" name=""/>
        <dsp:cNvSpPr/>
      </dsp:nvSpPr>
      <dsp:spPr>
        <a:xfrm>
          <a:off x="2370154" y="1865063"/>
          <a:ext cx="312474" cy="312474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870803-9748-4C01-A740-116DF7F86F37}">
      <dsp:nvSpPr>
        <dsp:cNvPr id="0" name=""/>
        <dsp:cNvSpPr/>
      </dsp:nvSpPr>
      <dsp:spPr>
        <a:xfrm>
          <a:off x="2526392" y="2021300"/>
          <a:ext cx="1595616" cy="2260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57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NUEVOS MÉTODOS</a:t>
          </a:r>
          <a:endParaRPr lang="es-ES" sz="1800" kern="1200" dirty="0"/>
        </a:p>
      </dsp:txBody>
      <dsp:txXfrm>
        <a:off x="2526392" y="2021300"/>
        <a:ext cx="1595616" cy="2260456"/>
      </dsp:txXfrm>
    </dsp:sp>
    <dsp:sp modelId="{F130B79C-2D76-4C11-8BAA-508BDC5493BC}">
      <dsp:nvSpPr>
        <dsp:cNvPr id="0" name=""/>
        <dsp:cNvSpPr/>
      </dsp:nvSpPr>
      <dsp:spPr>
        <a:xfrm>
          <a:off x="4205113" y="1177785"/>
          <a:ext cx="432146" cy="43214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2B10A-E8AE-49BA-BC61-770320C0009D}">
      <dsp:nvSpPr>
        <dsp:cNvPr id="0" name=""/>
        <dsp:cNvSpPr/>
      </dsp:nvSpPr>
      <dsp:spPr>
        <a:xfrm>
          <a:off x="4421186" y="1393858"/>
          <a:ext cx="1595616" cy="2887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985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ELIMINAR DESPERDICIOS</a:t>
          </a:r>
          <a:endParaRPr lang="es-ES" sz="1800" kern="1200" dirty="0"/>
        </a:p>
      </dsp:txBody>
      <dsp:txXfrm>
        <a:off x="4421186" y="1393858"/>
        <a:ext cx="1595616" cy="2887898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4B4199-5BD8-4E06-8645-1D7D638E9389}">
      <dsp:nvSpPr>
        <dsp:cNvPr id="0" name=""/>
        <dsp:cNvSpPr/>
      </dsp:nvSpPr>
      <dsp:spPr>
        <a:xfrm>
          <a:off x="116748" y="146033"/>
          <a:ext cx="3342437" cy="4867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77277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Gobernantes</a:t>
          </a:r>
          <a:endParaRPr lang="es-E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6748" y="146033"/>
        <a:ext cx="3342437" cy="486786"/>
      </dsp:txXfrm>
    </dsp:sp>
    <dsp:sp modelId="{41A36058-9F2B-479A-BC50-4DCB4C560B57}">
      <dsp:nvSpPr>
        <dsp:cNvPr id="0" name=""/>
        <dsp:cNvSpPr/>
      </dsp:nvSpPr>
      <dsp:spPr>
        <a:xfrm>
          <a:off x="107051" y="580895"/>
          <a:ext cx="1029470" cy="3601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 Rounded MT Bold" panose="020F0704030504030204" pitchFamily="34" charset="0"/>
            </a:rPr>
            <a:t>3</a:t>
          </a:r>
          <a:endParaRPr lang="es-ES" sz="1800" kern="1200" dirty="0">
            <a:latin typeface="Arial Rounded MT Bold" panose="020F0704030504030204" pitchFamily="34" charset="0"/>
          </a:endParaRPr>
        </a:p>
      </dsp:txBody>
      <dsp:txXfrm>
        <a:off x="107051" y="580895"/>
        <a:ext cx="1029470" cy="360181"/>
      </dsp:txXfrm>
    </dsp:sp>
    <dsp:sp modelId="{B03BED11-1C92-4E33-922C-611CFD52B12E}">
      <dsp:nvSpPr>
        <dsp:cNvPr id="0" name=""/>
        <dsp:cNvSpPr/>
      </dsp:nvSpPr>
      <dsp:spPr>
        <a:xfrm>
          <a:off x="1146219" y="308295"/>
          <a:ext cx="2312966" cy="4867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77277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Productivos</a:t>
          </a:r>
          <a:endParaRPr lang="es-E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46219" y="308295"/>
        <a:ext cx="2312966" cy="486786"/>
      </dsp:txXfrm>
    </dsp:sp>
    <dsp:sp modelId="{A73C310B-436C-4C1F-ADD9-F770BAA838C5}">
      <dsp:nvSpPr>
        <dsp:cNvPr id="0" name=""/>
        <dsp:cNvSpPr/>
      </dsp:nvSpPr>
      <dsp:spPr>
        <a:xfrm>
          <a:off x="1152190" y="742351"/>
          <a:ext cx="1029470" cy="3601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 Rounded MT Bold" panose="020F0704030504030204" pitchFamily="34" charset="0"/>
            </a:rPr>
            <a:t>12</a:t>
          </a:r>
          <a:endParaRPr lang="es-ES" sz="1800" kern="1200" dirty="0">
            <a:latin typeface="Arial Rounded MT Bold" panose="020F0704030504030204" pitchFamily="34" charset="0"/>
          </a:endParaRPr>
        </a:p>
      </dsp:txBody>
      <dsp:txXfrm>
        <a:off x="1152190" y="742351"/>
        <a:ext cx="1029470" cy="360181"/>
      </dsp:txXfrm>
    </dsp:sp>
    <dsp:sp modelId="{ECC252E2-643A-4474-A17B-DF100E7D5E85}">
      <dsp:nvSpPr>
        <dsp:cNvPr id="0" name=""/>
        <dsp:cNvSpPr/>
      </dsp:nvSpPr>
      <dsp:spPr>
        <a:xfrm>
          <a:off x="2175690" y="470557"/>
          <a:ext cx="1283495" cy="4867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77277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Habilitantes</a:t>
          </a:r>
          <a:endParaRPr lang="es-E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75690" y="470557"/>
        <a:ext cx="1283495" cy="486786"/>
      </dsp:txXfrm>
    </dsp:sp>
    <dsp:sp modelId="{96E60C2A-14C7-4145-91CF-B2D65BE81098}">
      <dsp:nvSpPr>
        <dsp:cNvPr id="0" name=""/>
        <dsp:cNvSpPr/>
      </dsp:nvSpPr>
      <dsp:spPr>
        <a:xfrm>
          <a:off x="2197319" y="932121"/>
          <a:ext cx="1029470" cy="3549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 Rounded MT Bold" panose="020F0704030504030204" pitchFamily="34" charset="0"/>
            </a:rPr>
            <a:t>25</a:t>
          </a:r>
          <a:endParaRPr lang="es-ES" sz="1800" kern="1200" dirty="0">
            <a:latin typeface="Arial Rounded MT Bold" panose="020F0704030504030204" pitchFamily="34" charset="0"/>
          </a:endParaRPr>
        </a:p>
      </dsp:txBody>
      <dsp:txXfrm>
        <a:off x="2197319" y="932121"/>
        <a:ext cx="1029470" cy="35491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F2628A-E1FF-4897-A02E-17734745CA4F}">
      <dsp:nvSpPr>
        <dsp:cNvPr id="0" name=""/>
        <dsp:cNvSpPr/>
      </dsp:nvSpPr>
      <dsp:spPr>
        <a:xfrm>
          <a:off x="100" y="0"/>
          <a:ext cx="1334749" cy="51845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1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OPERADOR CENTRO DE COMPUTO</a:t>
          </a:r>
          <a:endParaRPr lang="es-ES" sz="1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Monitorear el funcionamiento  de canales electrónicos</a:t>
          </a:r>
          <a:endParaRPr lang="es-ES" sz="1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Ejecutar los procesos diarios </a:t>
          </a:r>
          <a:endParaRPr lang="es-ES" sz="1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0" y="2073830"/>
        <a:ext cx="1334749" cy="2073830"/>
      </dsp:txXfrm>
    </dsp:sp>
    <dsp:sp modelId="{747DFC26-FDE2-469A-AA8B-332242520E4F}">
      <dsp:nvSpPr>
        <dsp:cNvPr id="0" name=""/>
        <dsp:cNvSpPr/>
      </dsp:nvSpPr>
      <dsp:spPr>
        <a:xfrm>
          <a:off x="40142" y="311074"/>
          <a:ext cx="1254664" cy="172646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A83CA3C-A7B0-4B2A-AAE3-6BC381D329BB}">
      <dsp:nvSpPr>
        <dsp:cNvPr id="0" name=""/>
        <dsp:cNvSpPr/>
      </dsp:nvSpPr>
      <dsp:spPr>
        <a:xfrm>
          <a:off x="1374892" y="0"/>
          <a:ext cx="1334749" cy="51845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1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TÉCNICO DE SOPORTE </a:t>
          </a:r>
          <a:r>
            <a:rPr lang="es-ES" sz="12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TECNOLÓGICO</a:t>
          </a:r>
          <a:endParaRPr lang="es-ES" sz="1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Dar Soporte tecnológico</a:t>
          </a:r>
          <a:endParaRPr lang="es-ES" sz="1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Contactar Proveedores externos</a:t>
          </a:r>
          <a:endParaRPr lang="es-ES" sz="1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74892" y="2073830"/>
        <a:ext cx="1334749" cy="2073830"/>
      </dsp:txXfrm>
    </dsp:sp>
    <dsp:sp modelId="{4736C7D7-B5E5-401F-8081-7563DD3189CD}">
      <dsp:nvSpPr>
        <dsp:cNvPr id="0" name=""/>
        <dsp:cNvSpPr/>
      </dsp:nvSpPr>
      <dsp:spPr>
        <a:xfrm>
          <a:off x="1414935" y="311074"/>
          <a:ext cx="1254664" cy="172646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46F5D5-1036-4D8E-B721-92094DB69D69}">
      <dsp:nvSpPr>
        <dsp:cNvPr id="0" name=""/>
        <dsp:cNvSpPr/>
      </dsp:nvSpPr>
      <dsp:spPr>
        <a:xfrm>
          <a:off x="2749684" y="0"/>
          <a:ext cx="1334749" cy="51845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1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JEFE OPERATIVO</a:t>
          </a:r>
          <a:endParaRPr lang="es-ES" sz="1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Supervisar y asegurar en su parte contable y operativa los canales electrónicos</a:t>
          </a:r>
          <a:endParaRPr lang="es-ES" sz="1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49684" y="2073830"/>
        <a:ext cx="1334749" cy="2073830"/>
      </dsp:txXfrm>
    </dsp:sp>
    <dsp:sp modelId="{A176E2CA-DDAE-4183-8269-5049FA572C5C}">
      <dsp:nvSpPr>
        <dsp:cNvPr id="0" name=""/>
        <dsp:cNvSpPr/>
      </dsp:nvSpPr>
      <dsp:spPr>
        <a:xfrm>
          <a:off x="2789727" y="311074"/>
          <a:ext cx="1254664" cy="172646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A70A4B-77E1-4AC0-BB32-4A7E31B186EE}">
      <dsp:nvSpPr>
        <dsp:cNvPr id="0" name=""/>
        <dsp:cNvSpPr/>
      </dsp:nvSpPr>
      <dsp:spPr>
        <a:xfrm>
          <a:off x="4124477" y="0"/>
          <a:ext cx="1334749" cy="51845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1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CAJERO </a:t>
          </a:r>
          <a:endParaRPr lang="es-ES" sz="1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Ejecutar los procesos operativos canales electrónicos.</a:t>
          </a:r>
          <a:endParaRPr lang="es-ES" sz="1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4477" y="2073830"/>
        <a:ext cx="1334749" cy="2073830"/>
      </dsp:txXfrm>
    </dsp:sp>
    <dsp:sp modelId="{F455C401-2628-4B79-97A0-151B1142F7D6}">
      <dsp:nvSpPr>
        <dsp:cNvPr id="0" name=""/>
        <dsp:cNvSpPr/>
      </dsp:nvSpPr>
      <dsp:spPr>
        <a:xfrm>
          <a:off x="4164519" y="311074"/>
          <a:ext cx="1254664" cy="172646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3C5A993-324A-4127-95AB-4C501C84D115}">
      <dsp:nvSpPr>
        <dsp:cNvPr id="0" name=""/>
        <dsp:cNvSpPr/>
      </dsp:nvSpPr>
      <dsp:spPr>
        <a:xfrm>
          <a:off x="5499269" y="0"/>
          <a:ext cx="1334749" cy="51845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1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TÉCNICO DE OPERACIONES</a:t>
          </a:r>
          <a:endParaRPr lang="es-ES" sz="1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Realizar y revisar cuadres </a:t>
          </a:r>
          <a:endParaRPr lang="es-ES" sz="1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Analizar y contabilizar procesos operativos</a:t>
          </a:r>
          <a:endParaRPr lang="es-ES" sz="1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99269" y="2073830"/>
        <a:ext cx="1334749" cy="2073830"/>
      </dsp:txXfrm>
    </dsp:sp>
    <dsp:sp modelId="{F94C93CD-CB82-4EAD-9017-723A72204D2D}">
      <dsp:nvSpPr>
        <dsp:cNvPr id="0" name=""/>
        <dsp:cNvSpPr/>
      </dsp:nvSpPr>
      <dsp:spPr>
        <a:xfrm>
          <a:off x="5539312" y="311074"/>
          <a:ext cx="1254664" cy="172646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44B5BC6-CC73-4AC4-912D-121B3702539B}">
      <dsp:nvSpPr>
        <dsp:cNvPr id="0" name=""/>
        <dsp:cNvSpPr/>
      </dsp:nvSpPr>
      <dsp:spPr>
        <a:xfrm>
          <a:off x="6874061" y="0"/>
          <a:ext cx="1334749" cy="51845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1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JEFE OPERACIONES</a:t>
          </a:r>
          <a:endParaRPr lang="es-ES" sz="1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Revisar el procesamiento de transacciones generadas </a:t>
          </a:r>
          <a:endParaRPr lang="es-ES" sz="1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Controlar los procesos operativos.</a:t>
          </a:r>
          <a:endParaRPr lang="es-ES" sz="1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74061" y="2073830"/>
        <a:ext cx="1334749" cy="2073830"/>
      </dsp:txXfrm>
    </dsp:sp>
    <dsp:sp modelId="{9C7AFA64-1109-46CB-A5B8-CCD34327FBD9}">
      <dsp:nvSpPr>
        <dsp:cNvPr id="0" name=""/>
        <dsp:cNvSpPr/>
      </dsp:nvSpPr>
      <dsp:spPr>
        <a:xfrm>
          <a:off x="6914104" y="311074"/>
          <a:ext cx="1254664" cy="1726463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1DFB48-B92A-4275-9799-0F1B4C3A2939}">
      <dsp:nvSpPr>
        <dsp:cNvPr id="0" name=""/>
        <dsp:cNvSpPr/>
      </dsp:nvSpPr>
      <dsp:spPr>
        <a:xfrm>
          <a:off x="328356" y="4337766"/>
          <a:ext cx="7552199" cy="777686"/>
        </a:xfrm>
        <a:prstGeom prst="leftRightArrow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189A61-A542-477B-B8A0-EA46733B49F1}">
      <dsp:nvSpPr>
        <dsp:cNvPr id="0" name=""/>
        <dsp:cNvSpPr/>
      </dsp:nvSpPr>
      <dsp:spPr>
        <a:xfrm rot="21300000">
          <a:off x="11563" y="1089605"/>
          <a:ext cx="3744953" cy="428853"/>
        </a:xfrm>
        <a:prstGeom prst="mathMinus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1E1B64-A899-452B-997C-BC068576CC4D}">
      <dsp:nvSpPr>
        <dsp:cNvPr id="0" name=""/>
        <dsp:cNvSpPr/>
      </dsp:nvSpPr>
      <dsp:spPr>
        <a:xfrm>
          <a:off x="452169" y="130403"/>
          <a:ext cx="1130424" cy="1043225"/>
        </a:xfrm>
        <a:prstGeom prst="down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ADB0B8-010C-4835-865F-67A92BE443E5}">
      <dsp:nvSpPr>
        <dsp:cNvPr id="0" name=""/>
        <dsp:cNvSpPr/>
      </dsp:nvSpPr>
      <dsp:spPr>
        <a:xfrm>
          <a:off x="1997082" y="0"/>
          <a:ext cx="1205785" cy="1095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BASE 24</a:t>
          </a:r>
          <a:endParaRPr lang="es-ES" sz="2600" kern="1200" dirty="0"/>
        </a:p>
      </dsp:txBody>
      <dsp:txXfrm>
        <a:off x="1997082" y="0"/>
        <a:ext cx="1205785" cy="1095386"/>
      </dsp:txXfrm>
    </dsp:sp>
    <dsp:sp modelId="{C95EE1AE-0ADD-4E66-9405-874FCE7465F8}">
      <dsp:nvSpPr>
        <dsp:cNvPr id="0" name=""/>
        <dsp:cNvSpPr/>
      </dsp:nvSpPr>
      <dsp:spPr>
        <a:xfrm>
          <a:off x="2185486" y="1434435"/>
          <a:ext cx="1130424" cy="1043225"/>
        </a:xfrm>
        <a:prstGeom prst="upArrow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8270D1-5BF6-4399-BDB1-EB25A2D0CB60}">
      <dsp:nvSpPr>
        <dsp:cNvPr id="0" name=""/>
        <dsp:cNvSpPr/>
      </dsp:nvSpPr>
      <dsp:spPr>
        <a:xfrm>
          <a:off x="565212" y="1512677"/>
          <a:ext cx="1205785" cy="1095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ON 2</a:t>
          </a:r>
          <a:endParaRPr lang="es-ES" sz="2600" kern="1200" dirty="0"/>
        </a:p>
      </dsp:txBody>
      <dsp:txXfrm>
        <a:off x="565212" y="1512677"/>
        <a:ext cx="1205785" cy="1095386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DD3C56-BE2F-41C2-95DF-37BBFDEC492C}">
      <dsp:nvSpPr>
        <dsp:cNvPr id="0" name=""/>
        <dsp:cNvSpPr/>
      </dsp:nvSpPr>
      <dsp:spPr>
        <a:xfrm>
          <a:off x="1873858" y="573061"/>
          <a:ext cx="3345070" cy="3345070"/>
        </a:xfrm>
        <a:prstGeom prst="blockArc">
          <a:avLst>
            <a:gd name="adj1" fmla="val 9000000"/>
            <a:gd name="adj2" fmla="val 16200000"/>
            <a:gd name="adj3" fmla="val 4644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9E1E28-ED59-4A10-A8C7-CA91AA47D27E}">
      <dsp:nvSpPr>
        <dsp:cNvPr id="0" name=""/>
        <dsp:cNvSpPr/>
      </dsp:nvSpPr>
      <dsp:spPr>
        <a:xfrm>
          <a:off x="1873858" y="573061"/>
          <a:ext cx="3345070" cy="3345070"/>
        </a:xfrm>
        <a:prstGeom prst="blockArc">
          <a:avLst>
            <a:gd name="adj1" fmla="val 1800000"/>
            <a:gd name="adj2" fmla="val 9000000"/>
            <a:gd name="adj3" fmla="val 4644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E31D1F-14F3-4C61-9966-CB0634CF9B72}">
      <dsp:nvSpPr>
        <dsp:cNvPr id="0" name=""/>
        <dsp:cNvSpPr/>
      </dsp:nvSpPr>
      <dsp:spPr>
        <a:xfrm>
          <a:off x="1873858" y="573061"/>
          <a:ext cx="3345070" cy="3345070"/>
        </a:xfrm>
        <a:prstGeom prst="blockArc">
          <a:avLst>
            <a:gd name="adj1" fmla="val 16200000"/>
            <a:gd name="adj2" fmla="val 1800000"/>
            <a:gd name="adj3" fmla="val 4644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F533C4-1A18-4407-A7BA-AC35D2A638DE}">
      <dsp:nvSpPr>
        <dsp:cNvPr id="0" name=""/>
        <dsp:cNvSpPr/>
      </dsp:nvSpPr>
      <dsp:spPr>
        <a:xfrm>
          <a:off x="2609424" y="1439848"/>
          <a:ext cx="1873939" cy="16114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Administración Atm’s Canal  Banred</a:t>
          </a:r>
          <a:endParaRPr lang="es-ES" sz="1200" b="1" kern="1200" dirty="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09424" y="1439848"/>
        <a:ext cx="1873939" cy="1611495"/>
      </dsp:txXfrm>
    </dsp:sp>
    <dsp:sp modelId="{89632E02-D00C-4259-B736-65F9F5F579E4}">
      <dsp:nvSpPr>
        <dsp:cNvPr id="0" name=""/>
        <dsp:cNvSpPr/>
      </dsp:nvSpPr>
      <dsp:spPr>
        <a:xfrm>
          <a:off x="2728488" y="-70298"/>
          <a:ext cx="1635810" cy="13643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Carga y cuadre monetaria</a:t>
          </a:r>
          <a:endParaRPr lang="es-ES" sz="1200" b="1" kern="1200" dirty="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28488" y="-70298"/>
        <a:ext cx="1635810" cy="1364392"/>
      </dsp:txXfrm>
    </dsp:sp>
    <dsp:sp modelId="{40F9B13E-1429-433B-AA0E-B0CF6CE9C0FF}">
      <dsp:nvSpPr>
        <dsp:cNvPr id="0" name=""/>
        <dsp:cNvSpPr/>
      </dsp:nvSpPr>
      <dsp:spPr>
        <a:xfrm>
          <a:off x="4143312" y="2380249"/>
          <a:ext cx="1635810" cy="1364392"/>
        </a:xfrm>
        <a:prstGeom prst="ellips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Cuadre transaccional Back office operaciones</a:t>
          </a:r>
          <a:endParaRPr lang="es-ES" sz="1200" b="1" kern="1200" dirty="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43312" y="2380249"/>
        <a:ext cx="1635810" cy="1364392"/>
      </dsp:txXfrm>
    </dsp:sp>
    <dsp:sp modelId="{35A95A40-597A-43C4-B763-FFD31B66DFAE}">
      <dsp:nvSpPr>
        <dsp:cNvPr id="0" name=""/>
        <dsp:cNvSpPr/>
      </dsp:nvSpPr>
      <dsp:spPr>
        <a:xfrm>
          <a:off x="1313664" y="2380249"/>
          <a:ext cx="1635810" cy="1364392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Cuadre transaccional canal Banred</a:t>
          </a:r>
          <a:endParaRPr lang="es-ES" sz="1200" b="1" kern="1200" dirty="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13664" y="2380249"/>
        <a:ext cx="1635810" cy="1364392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0E4318-B837-4F1F-B472-DC432E192ABC}">
      <dsp:nvSpPr>
        <dsp:cNvPr id="0" name=""/>
        <dsp:cNvSpPr/>
      </dsp:nvSpPr>
      <dsp:spPr>
        <a:xfrm>
          <a:off x="3592578" y="1142"/>
          <a:ext cx="1313370" cy="131337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Identificar la necesidad de capacitar</a:t>
          </a:r>
          <a:endParaRPr lang="es-ES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92578" y="1142"/>
        <a:ext cx="1313370" cy="1313370"/>
      </dsp:txXfrm>
    </dsp:sp>
    <dsp:sp modelId="{B2731FA3-DBC4-4F2B-B450-FFCA4E23B3D8}">
      <dsp:nvSpPr>
        <dsp:cNvPr id="0" name=""/>
        <dsp:cNvSpPr/>
      </dsp:nvSpPr>
      <dsp:spPr>
        <a:xfrm rot="1800000">
          <a:off x="4919833" y="923884"/>
          <a:ext cx="348259" cy="4432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>
            <a:solidFill>
              <a:schemeClr val="tx1"/>
            </a:solidFill>
          </a:endParaRPr>
        </a:p>
      </dsp:txBody>
      <dsp:txXfrm rot="1800000">
        <a:off x="4919833" y="923884"/>
        <a:ext cx="348259" cy="443262"/>
      </dsp:txXfrm>
    </dsp:sp>
    <dsp:sp modelId="{8BEEAF4F-8F6C-40D8-B817-7FA30E2BCCC3}">
      <dsp:nvSpPr>
        <dsp:cNvPr id="0" name=""/>
        <dsp:cNvSpPr/>
      </dsp:nvSpPr>
      <dsp:spPr>
        <a:xfrm>
          <a:off x="5299050" y="986374"/>
          <a:ext cx="1313370" cy="131337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61249"/>
                <a:satOff val="-878"/>
                <a:lumOff val="5123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61249"/>
                <a:satOff val="-878"/>
                <a:lumOff val="5123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61249"/>
                <a:satOff val="-878"/>
                <a:lumOff val="51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Establecer temática de capacitación</a:t>
          </a:r>
          <a:endParaRPr lang="es-E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99050" y="986374"/>
        <a:ext cx="1313370" cy="1313370"/>
      </dsp:txXfrm>
    </dsp:sp>
    <dsp:sp modelId="{3F792AD4-32D1-491D-BA9B-C98515CF400E}">
      <dsp:nvSpPr>
        <dsp:cNvPr id="0" name=""/>
        <dsp:cNvSpPr/>
      </dsp:nvSpPr>
      <dsp:spPr>
        <a:xfrm rot="5400000">
          <a:off x="5781605" y="2396804"/>
          <a:ext cx="348259" cy="4432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61260"/>
            <a:satOff val="-851"/>
            <a:lumOff val="459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>
            <a:solidFill>
              <a:schemeClr val="tx1"/>
            </a:solidFill>
          </a:endParaRPr>
        </a:p>
      </dsp:txBody>
      <dsp:txXfrm rot="5400000">
        <a:off x="5781605" y="2396804"/>
        <a:ext cx="348259" cy="443262"/>
      </dsp:txXfrm>
    </dsp:sp>
    <dsp:sp modelId="{D007BF72-E9C5-431B-B8C8-A2AA42EFBE77}">
      <dsp:nvSpPr>
        <dsp:cNvPr id="0" name=""/>
        <dsp:cNvSpPr/>
      </dsp:nvSpPr>
      <dsp:spPr>
        <a:xfrm>
          <a:off x="5299050" y="2956838"/>
          <a:ext cx="1313370" cy="131337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122498"/>
                <a:satOff val="-1757"/>
                <a:lumOff val="10246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22498"/>
                <a:satOff val="-1757"/>
                <a:lumOff val="10246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22498"/>
                <a:satOff val="-1757"/>
                <a:lumOff val="1024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Personas que asistiran a la capacitacion</a:t>
          </a:r>
          <a:endParaRPr lang="es-ES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99050" y="2956838"/>
        <a:ext cx="1313370" cy="1313370"/>
      </dsp:txXfrm>
    </dsp:sp>
    <dsp:sp modelId="{0317F901-66D2-4B05-BA45-9DA28C51A682}">
      <dsp:nvSpPr>
        <dsp:cNvPr id="0" name=""/>
        <dsp:cNvSpPr/>
      </dsp:nvSpPr>
      <dsp:spPr>
        <a:xfrm rot="9000000">
          <a:off x="4936905" y="3879580"/>
          <a:ext cx="348259" cy="4432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22520"/>
            <a:satOff val="-1702"/>
            <a:lumOff val="918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>
            <a:solidFill>
              <a:schemeClr val="tx1"/>
            </a:solidFill>
          </a:endParaRPr>
        </a:p>
      </dsp:txBody>
      <dsp:txXfrm rot="9000000">
        <a:off x="4936905" y="3879580"/>
        <a:ext cx="348259" cy="443262"/>
      </dsp:txXfrm>
    </dsp:sp>
    <dsp:sp modelId="{CD9A9381-66AE-4B81-AB69-BF4356B477EA}">
      <dsp:nvSpPr>
        <dsp:cNvPr id="0" name=""/>
        <dsp:cNvSpPr/>
      </dsp:nvSpPr>
      <dsp:spPr>
        <a:xfrm>
          <a:off x="3592578" y="3942070"/>
          <a:ext cx="1313370" cy="131337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183747"/>
                <a:satOff val="-2635"/>
                <a:lumOff val="15369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83747"/>
                <a:satOff val="-2635"/>
                <a:lumOff val="15369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83747"/>
                <a:satOff val="-2635"/>
                <a:lumOff val="153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Presupuesto para la capacitación</a:t>
          </a:r>
          <a:endParaRPr lang="es-ES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92578" y="3942070"/>
        <a:ext cx="1313370" cy="1313370"/>
      </dsp:txXfrm>
    </dsp:sp>
    <dsp:sp modelId="{FA8D17E1-4697-4EFF-B482-06676E732AA8}">
      <dsp:nvSpPr>
        <dsp:cNvPr id="0" name=""/>
        <dsp:cNvSpPr/>
      </dsp:nvSpPr>
      <dsp:spPr>
        <a:xfrm rot="12600000">
          <a:off x="3230433" y="3889437"/>
          <a:ext cx="348259" cy="4432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83780"/>
            <a:satOff val="-2553"/>
            <a:lumOff val="1377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>
            <a:solidFill>
              <a:schemeClr val="tx1"/>
            </a:solidFill>
          </a:endParaRPr>
        </a:p>
      </dsp:txBody>
      <dsp:txXfrm rot="12600000">
        <a:off x="3230433" y="3889437"/>
        <a:ext cx="348259" cy="443262"/>
      </dsp:txXfrm>
    </dsp:sp>
    <dsp:sp modelId="{C01EC8B4-B4CD-4F1E-9284-DAD191E611EC}">
      <dsp:nvSpPr>
        <dsp:cNvPr id="0" name=""/>
        <dsp:cNvSpPr/>
      </dsp:nvSpPr>
      <dsp:spPr>
        <a:xfrm>
          <a:off x="1886105" y="2956838"/>
          <a:ext cx="1313370" cy="131337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244997"/>
                <a:satOff val="-3514"/>
                <a:lumOff val="20492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44997"/>
                <a:satOff val="-3514"/>
                <a:lumOff val="20492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44997"/>
                <a:satOff val="-3514"/>
                <a:lumOff val="204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Coordinar la logistica para ejecutar la capacitacion</a:t>
          </a:r>
          <a:endParaRPr lang="es-ES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6105" y="2956838"/>
        <a:ext cx="1313370" cy="1313370"/>
      </dsp:txXfrm>
    </dsp:sp>
    <dsp:sp modelId="{5D3C2542-241A-4F6A-9262-8533B2C1C107}">
      <dsp:nvSpPr>
        <dsp:cNvPr id="0" name=""/>
        <dsp:cNvSpPr/>
      </dsp:nvSpPr>
      <dsp:spPr>
        <a:xfrm rot="16200000">
          <a:off x="2368661" y="2416517"/>
          <a:ext cx="348259" cy="4432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45040"/>
            <a:satOff val="-3404"/>
            <a:lumOff val="1836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>
            <a:solidFill>
              <a:schemeClr val="tx1"/>
            </a:solidFill>
          </a:endParaRPr>
        </a:p>
      </dsp:txBody>
      <dsp:txXfrm rot="16200000">
        <a:off x="2368661" y="2416517"/>
        <a:ext cx="348259" cy="443262"/>
      </dsp:txXfrm>
    </dsp:sp>
    <dsp:sp modelId="{026BBEB8-E3FF-446C-A8EA-DE9221331AD3}">
      <dsp:nvSpPr>
        <dsp:cNvPr id="0" name=""/>
        <dsp:cNvSpPr/>
      </dsp:nvSpPr>
      <dsp:spPr>
        <a:xfrm>
          <a:off x="1886105" y="986374"/>
          <a:ext cx="1313370" cy="131337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6246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Capacitar al personal</a:t>
          </a:r>
          <a:endParaRPr lang="es-ES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6105" y="986374"/>
        <a:ext cx="1313370" cy="1313370"/>
      </dsp:txXfrm>
    </dsp:sp>
    <dsp:sp modelId="{53107117-394C-429F-91D8-B608D81DBB21}">
      <dsp:nvSpPr>
        <dsp:cNvPr id="0" name=""/>
        <dsp:cNvSpPr/>
      </dsp:nvSpPr>
      <dsp:spPr>
        <a:xfrm rot="19800000">
          <a:off x="3213361" y="933740"/>
          <a:ext cx="348259" cy="4432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06300"/>
            <a:satOff val="-4255"/>
            <a:lumOff val="2295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>
            <a:solidFill>
              <a:schemeClr val="tx1"/>
            </a:solidFill>
          </a:endParaRPr>
        </a:p>
      </dsp:txBody>
      <dsp:txXfrm rot="19800000">
        <a:off x="3213361" y="933740"/>
        <a:ext cx="348259" cy="443262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20E962-E202-4BF1-A645-397888B62404}">
      <dsp:nvSpPr>
        <dsp:cNvPr id="0" name=""/>
        <dsp:cNvSpPr/>
      </dsp:nvSpPr>
      <dsp:spPr>
        <a:xfrm>
          <a:off x="1264083" y="0"/>
          <a:ext cx="3328144" cy="3328144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B632A-9B92-46DA-84E5-2B3C311B575C}">
      <dsp:nvSpPr>
        <dsp:cNvPr id="0" name=""/>
        <dsp:cNvSpPr/>
      </dsp:nvSpPr>
      <dsp:spPr>
        <a:xfrm>
          <a:off x="1580257" y="316173"/>
          <a:ext cx="1297976" cy="12979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  <a:endParaRPr lang="es-E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0257" y="316173"/>
        <a:ext cx="1297976" cy="1297976"/>
      </dsp:txXfrm>
    </dsp:sp>
    <dsp:sp modelId="{9414C715-77AF-4944-A95F-48664B4A948B}">
      <dsp:nvSpPr>
        <dsp:cNvPr id="0" name=""/>
        <dsp:cNvSpPr/>
      </dsp:nvSpPr>
      <dsp:spPr>
        <a:xfrm>
          <a:off x="2978078" y="316173"/>
          <a:ext cx="1297976" cy="12979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Análisis de los subprocesos</a:t>
          </a:r>
          <a:endParaRPr lang="es-E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8078" y="316173"/>
        <a:ext cx="1297976" cy="1297976"/>
      </dsp:txXfrm>
    </dsp:sp>
    <dsp:sp modelId="{2B9E6121-E6F1-49AE-B479-56F59A1861BA}">
      <dsp:nvSpPr>
        <dsp:cNvPr id="0" name=""/>
        <dsp:cNvSpPr/>
      </dsp:nvSpPr>
      <dsp:spPr>
        <a:xfrm>
          <a:off x="1580257" y="1713994"/>
          <a:ext cx="1297976" cy="12979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Propuesta de mejoramiento</a:t>
          </a:r>
          <a:endParaRPr lang="es-E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0257" y="1713994"/>
        <a:ext cx="1297976" cy="1297976"/>
      </dsp:txXfrm>
    </dsp:sp>
    <dsp:sp modelId="{B5897912-AE5D-4B3C-A5AF-B7BF90ECBE52}">
      <dsp:nvSpPr>
        <dsp:cNvPr id="0" name=""/>
        <dsp:cNvSpPr/>
      </dsp:nvSpPr>
      <dsp:spPr>
        <a:xfrm>
          <a:off x="2978078" y="1713994"/>
          <a:ext cx="1297976" cy="12979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Conclusiones y Recomendaciones</a:t>
          </a:r>
          <a:endParaRPr lang="es-E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8078" y="1713994"/>
        <a:ext cx="1297976" cy="129797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0EAF98-05E0-4C2B-844D-A5B94B9214E1}">
      <dsp:nvSpPr>
        <dsp:cNvPr id="0" name=""/>
        <dsp:cNvSpPr/>
      </dsp:nvSpPr>
      <dsp:spPr>
        <a:xfrm>
          <a:off x="1088556" y="2658827"/>
          <a:ext cx="55801" cy="55801"/>
        </a:xfrm>
        <a:prstGeom prst="ellipse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BD1AE0-5001-4657-AE28-D440A344AAB0}">
      <dsp:nvSpPr>
        <dsp:cNvPr id="0" name=""/>
        <dsp:cNvSpPr/>
      </dsp:nvSpPr>
      <dsp:spPr>
        <a:xfrm>
          <a:off x="963823" y="2715741"/>
          <a:ext cx="55801" cy="55801"/>
        </a:xfrm>
        <a:prstGeom prst="ellipse">
          <a:avLst/>
        </a:prstGeom>
        <a:solidFill>
          <a:schemeClr val="accent4">
            <a:shade val="80000"/>
            <a:hueOff val="-14713"/>
            <a:satOff val="-364"/>
            <a:lumOff val="208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B33131-6BC8-4641-AD69-925B056BCC41}">
      <dsp:nvSpPr>
        <dsp:cNvPr id="0" name=""/>
        <dsp:cNvSpPr/>
      </dsp:nvSpPr>
      <dsp:spPr>
        <a:xfrm>
          <a:off x="834987" y="2762595"/>
          <a:ext cx="55801" cy="55801"/>
        </a:xfrm>
        <a:prstGeom prst="ellipse">
          <a:avLst/>
        </a:prstGeom>
        <a:solidFill>
          <a:schemeClr val="accent4">
            <a:shade val="80000"/>
            <a:hueOff val="-29426"/>
            <a:satOff val="-728"/>
            <a:lumOff val="416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08F5B7-6E43-4CAD-93AB-1094814412CD}">
      <dsp:nvSpPr>
        <dsp:cNvPr id="0" name=""/>
        <dsp:cNvSpPr/>
      </dsp:nvSpPr>
      <dsp:spPr>
        <a:xfrm>
          <a:off x="702868" y="2799126"/>
          <a:ext cx="55801" cy="55801"/>
        </a:xfrm>
        <a:prstGeom prst="ellipse">
          <a:avLst/>
        </a:prstGeom>
        <a:solidFill>
          <a:schemeClr val="accent4">
            <a:shade val="80000"/>
            <a:hueOff val="-44139"/>
            <a:satOff val="-1091"/>
            <a:lumOff val="624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763082-B0AB-49E9-AA8B-380C7ACA4C46}">
      <dsp:nvSpPr>
        <dsp:cNvPr id="0" name=""/>
        <dsp:cNvSpPr/>
      </dsp:nvSpPr>
      <dsp:spPr>
        <a:xfrm>
          <a:off x="1672011" y="2183402"/>
          <a:ext cx="55801" cy="55801"/>
        </a:xfrm>
        <a:prstGeom prst="ellipse">
          <a:avLst/>
        </a:prstGeom>
        <a:solidFill>
          <a:schemeClr val="accent4">
            <a:shade val="80000"/>
            <a:hueOff val="-58853"/>
            <a:satOff val="-1455"/>
            <a:lumOff val="832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0E80FA-4674-4F31-996F-39E50D8A16F0}">
      <dsp:nvSpPr>
        <dsp:cNvPr id="0" name=""/>
        <dsp:cNvSpPr/>
      </dsp:nvSpPr>
      <dsp:spPr>
        <a:xfrm>
          <a:off x="2004769" y="1485882"/>
          <a:ext cx="55801" cy="55801"/>
        </a:xfrm>
        <a:prstGeom prst="ellipse">
          <a:avLst/>
        </a:prstGeom>
        <a:solidFill>
          <a:schemeClr val="accent4">
            <a:shade val="80000"/>
            <a:hueOff val="-73566"/>
            <a:satOff val="-1819"/>
            <a:lumOff val="1041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BD9DBF-685D-40F6-ACDB-D9EF653E8EC7}">
      <dsp:nvSpPr>
        <dsp:cNvPr id="0" name=""/>
        <dsp:cNvSpPr/>
      </dsp:nvSpPr>
      <dsp:spPr>
        <a:xfrm>
          <a:off x="1914912" y="615504"/>
          <a:ext cx="55801" cy="55801"/>
        </a:xfrm>
        <a:prstGeom prst="ellipse">
          <a:avLst/>
        </a:prstGeom>
        <a:solidFill>
          <a:schemeClr val="accent4">
            <a:shade val="80000"/>
            <a:hueOff val="-88279"/>
            <a:satOff val="-2183"/>
            <a:lumOff val="1249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D93360-5BDC-41E9-82AA-0ED7CF2A5770}">
      <dsp:nvSpPr>
        <dsp:cNvPr id="0" name=""/>
        <dsp:cNvSpPr/>
      </dsp:nvSpPr>
      <dsp:spPr>
        <a:xfrm>
          <a:off x="1994922" y="558855"/>
          <a:ext cx="55801" cy="55801"/>
        </a:xfrm>
        <a:prstGeom prst="ellipse">
          <a:avLst/>
        </a:prstGeom>
        <a:solidFill>
          <a:schemeClr val="accent4">
            <a:shade val="80000"/>
            <a:hueOff val="-102992"/>
            <a:satOff val="-2546"/>
            <a:lumOff val="145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7969A4-2AA0-4184-9765-929BF803243C}">
      <dsp:nvSpPr>
        <dsp:cNvPr id="0" name=""/>
        <dsp:cNvSpPr/>
      </dsp:nvSpPr>
      <dsp:spPr>
        <a:xfrm>
          <a:off x="2074932" y="502206"/>
          <a:ext cx="55801" cy="55801"/>
        </a:xfrm>
        <a:prstGeom prst="ellipse">
          <a:avLst/>
        </a:prstGeom>
        <a:solidFill>
          <a:schemeClr val="accent4">
            <a:shade val="80000"/>
            <a:hueOff val="-117705"/>
            <a:satOff val="-2910"/>
            <a:lumOff val="166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A7EA70-3CD0-483A-A093-6075108CD84E}">
      <dsp:nvSpPr>
        <dsp:cNvPr id="0" name=""/>
        <dsp:cNvSpPr/>
      </dsp:nvSpPr>
      <dsp:spPr>
        <a:xfrm>
          <a:off x="2154531" y="558855"/>
          <a:ext cx="55801" cy="55801"/>
        </a:xfrm>
        <a:prstGeom prst="ellipse">
          <a:avLst/>
        </a:prstGeom>
        <a:solidFill>
          <a:schemeClr val="accent4">
            <a:shade val="80000"/>
            <a:hueOff val="-132418"/>
            <a:satOff val="-3274"/>
            <a:lumOff val="1874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A6F86A-D53B-4493-BA4C-532EF8274C02}">
      <dsp:nvSpPr>
        <dsp:cNvPr id="0" name=""/>
        <dsp:cNvSpPr/>
      </dsp:nvSpPr>
      <dsp:spPr>
        <a:xfrm>
          <a:off x="2234541" y="615504"/>
          <a:ext cx="55801" cy="55801"/>
        </a:xfrm>
        <a:prstGeom prst="ellipse">
          <a:avLst/>
        </a:prstGeom>
        <a:solidFill>
          <a:schemeClr val="accent4">
            <a:shade val="80000"/>
            <a:hueOff val="-147131"/>
            <a:satOff val="-3638"/>
            <a:lumOff val="2082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F99236-E8CA-456C-AF5C-6C8C7E1A2259}">
      <dsp:nvSpPr>
        <dsp:cNvPr id="0" name=""/>
        <dsp:cNvSpPr/>
      </dsp:nvSpPr>
      <dsp:spPr>
        <a:xfrm>
          <a:off x="2074932" y="621857"/>
          <a:ext cx="55801" cy="55801"/>
        </a:xfrm>
        <a:prstGeom prst="ellipse">
          <a:avLst/>
        </a:prstGeom>
        <a:solidFill>
          <a:schemeClr val="accent4">
            <a:shade val="80000"/>
            <a:hueOff val="-161844"/>
            <a:satOff val="-4001"/>
            <a:lumOff val="2290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3018FC-D424-4326-BAE5-A762043F689D}">
      <dsp:nvSpPr>
        <dsp:cNvPr id="0" name=""/>
        <dsp:cNvSpPr/>
      </dsp:nvSpPr>
      <dsp:spPr>
        <a:xfrm>
          <a:off x="2074932" y="741507"/>
          <a:ext cx="55801" cy="55801"/>
        </a:xfrm>
        <a:prstGeom prst="ellipse">
          <a:avLst/>
        </a:prstGeom>
        <a:solidFill>
          <a:schemeClr val="accent4">
            <a:shade val="80000"/>
            <a:hueOff val="-176558"/>
            <a:satOff val="-4365"/>
            <a:lumOff val="2498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B5EA93-E54B-469B-9B44-12689F750DB3}">
      <dsp:nvSpPr>
        <dsp:cNvPr id="0" name=""/>
        <dsp:cNvSpPr/>
      </dsp:nvSpPr>
      <dsp:spPr>
        <a:xfrm>
          <a:off x="612805" y="2933102"/>
          <a:ext cx="658748" cy="314315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5333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1994</a:t>
          </a:r>
        </a:p>
      </dsp:txBody>
      <dsp:txXfrm>
        <a:off x="612805" y="2933102"/>
        <a:ext cx="658748" cy="314315"/>
      </dsp:txXfrm>
    </dsp:sp>
    <dsp:sp modelId="{F1098663-D668-41EE-BB7C-5C5087404599}">
      <dsp:nvSpPr>
        <dsp:cNvPr id="0" name=""/>
        <dsp:cNvSpPr/>
      </dsp:nvSpPr>
      <dsp:spPr>
        <a:xfrm>
          <a:off x="1333768" y="2927454"/>
          <a:ext cx="2800459" cy="46560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27940" bIns="2794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Banco de Cooperativas-Unibanco</a:t>
          </a:r>
          <a:endParaRPr lang="es-ES" sz="1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33768" y="2927454"/>
        <a:ext cx="2800459" cy="465600"/>
      </dsp:txXfrm>
    </dsp:sp>
    <dsp:sp modelId="{E76E01F6-82E2-4A74-A626-9B816B994651}">
      <dsp:nvSpPr>
        <dsp:cNvPr id="0" name=""/>
        <dsp:cNvSpPr/>
      </dsp:nvSpPr>
      <dsp:spPr>
        <a:xfrm>
          <a:off x="57804" y="2751889"/>
          <a:ext cx="559247" cy="55933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3F935E-0DC6-427E-9411-74316AF6F0EA}">
      <dsp:nvSpPr>
        <dsp:cNvPr id="0" name=""/>
        <dsp:cNvSpPr/>
      </dsp:nvSpPr>
      <dsp:spPr>
        <a:xfrm>
          <a:off x="1747847" y="2411791"/>
          <a:ext cx="625671" cy="276038"/>
        </a:xfrm>
        <a:prstGeom prst="roundRect">
          <a:avLst/>
        </a:prstGeom>
        <a:solidFill>
          <a:schemeClr val="accent4">
            <a:shade val="80000"/>
            <a:hueOff val="-58853"/>
            <a:satOff val="-1455"/>
            <a:lumOff val="832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5333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1997</a:t>
          </a:r>
          <a:endParaRPr lang="es-E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47847" y="2411791"/>
        <a:ext cx="625671" cy="276038"/>
      </dsp:txXfrm>
    </dsp:sp>
    <dsp:sp modelId="{EA8AAF90-67AB-4DA7-9975-7F1EB729504C}">
      <dsp:nvSpPr>
        <dsp:cNvPr id="0" name=""/>
        <dsp:cNvSpPr/>
      </dsp:nvSpPr>
      <dsp:spPr>
        <a:xfrm>
          <a:off x="2414121" y="2267346"/>
          <a:ext cx="1711306" cy="58444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27940" bIns="2794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Tarjeta Cuotafácil.</a:t>
          </a:r>
          <a:endParaRPr lang="es-ES" sz="1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4121" y="2267346"/>
        <a:ext cx="1711306" cy="584440"/>
      </dsp:txXfrm>
    </dsp:sp>
    <dsp:sp modelId="{A39110F3-9344-4ACD-A8CE-CA6D4CA7F38E}">
      <dsp:nvSpPr>
        <dsp:cNvPr id="0" name=""/>
        <dsp:cNvSpPr/>
      </dsp:nvSpPr>
      <dsp:spPr>
        <a:xfrm>
          <a:off x="1131843" y="2203758"/>
          <a:ext cx="559247" cy="55933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9859F33-A321-43AB-95FC-6D9DE323E987}">
      <dsp:nvSpPr>
        <dsp:cNvPr id="0" name=""/>
        <dsp:cNvSpPr/>
      </dsp:nvSpPr>
      <dsp:spPr>
        <a:xfrm>
          <a:off x="2266759" y="1742965"/>
          <a:ext cx="667373" cy="261604"/>
        </a:xfrm>
        <a:prstGeom prst="roundRect">
          <a:avLst/>
        </a:prstGeom>
        <a:solidFill>
          <a:schemeClr val="accent4">
            <a:shade val="80000"/>
            <a:hueOff val="-117705"/>
            <a:satOff val="-2910"/>
            <a:lumOff val="166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5333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2006</a:t>
          </a:r>
        </a:p>
      </dsp:txBody>
      <dsp:txXfrm>
        <a:off x="2266759" y="1742965"/>
        <a:ext cx="667373" cy="261604"/>
      </dsp:txXfrm>
    </dsp:sp>
    <dsp:sp modelId="{FE36F946-805A-49AA-927C-211F45E3BEBB}">
      <dsp:nvSpPr>
        <dsp:cNvPr id="0" name=""/>
        <dsp:cNvSpPr/>
      </dsp:nvSpPr>
      <dsp:spPr>
        <a:xfrm>
          <a:off x="2945369" y="1690406"/>
          <a:ext cx="1276445" cy="40176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Alianza Banco Solidario</a:t>
          </a:r>
          <a:endParaRPr lang="es-ES" sz="1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5369" y="1690406"/>
        <a:ext cx="1276445" cy="401762"/>
      </dsp:txXfrm>
    </dsp:sp>
    <dsp:sp modelId="{40F2A1A9-AEA5-4A95-8DBB-B3BEC92A0FFE}">
      <dsp:nvSpPr>
        <dsp:cNvPr id="0" name=""/>
        <dsp:cNvSpPr/>
      </dsp:nvSpPr>
      <dsp:spPr>
        <a:xfrm>
          <a:off x="1592617" y="1588035"/>
          <a:ext cx="559247" cy="55933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021460-4DD9-4293-A9EF-0CCBA19C3DE6}">
      <dsp:nvSpPr>
        <dsp:cNvPr id="0" name=""/>
        <dsp:cNvSpPr/>
      </dsp:nvSpPr>
      <dsp:spPr>
        <a:xfrm>
          <a:off x="2367686" y="1026177"/>
          <a:ext cx="800669" cy="277371"/>
        </a:xfrm>
        <a:prstGeom prst="roundRect">
          <a:avLst/>
        </a:prstGeom>
        <a:solidFill>
          <a:schemeClr val="accent4">
            <a:shade val="80000"/>
            <a:hueOff val="-176558"/>
            <a:satOff val="-4365"/>
            <a:lumOff val="2498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5333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2013</a:t>
          </a:r>
        </a:p>
      </dsp:txBody>
      <dsp:txXfrm>
        <a:off x="2367686" y="1026177"/>
        <a:ext cx="800669" cy="277371"/>
      </dsp:txXfrm>
    </dsp:sp>
    <dsp:sp modelId="{4D3F07D1-CFAF-4CE1-AB7A-AF37337E823E}">
      <dsp:nvSpPr>
        <dsp:cNvPr id="0" name=""/>
        <dsp:cNvSpPr/>
      </dsp:nvSpPr>
      <dsp:spPr>
        <a:xfrm>
          <a:off x="3070214" y="930880"/>
          <a:ext cx="1178257" cy="52384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Banco Integrado.</a:t>
          </a:r>
          <a:endParaRPr lang="es-ES" sz="1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70214" y="930880"/>
        <a:ext cx="1178257" cy="523843"/>
      </dsp:txXfrm>
    </dsp:sp>
    <dsp:sp modelId="{98590434-9B21-4632-998A-B8725FF13A69}">
      <dsp:nvSpPr>
        <dsp:cNvPr id="0" name=""/>
        <dsp:cNvSpPr/>
      </dsp:nvSpPr>
      <dsp:spPr>
        <a:xfrm>
          <a:off x="1740494" y="920776"/>
          <a:ext cx="668054" cy="42681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3E1081-285F-4D96-8084-637D609F8300}">
      <dsp:nvSpPr>
        <dsp:cNvPr id="0" name=""/>
        <dsp:cNvSpPr/>
      </dsp:nvSpPr>
      <dsp:spPr>
        <a:xfrm>
          <a:off x="0" y="0"/>
          <a:ext cx="6096000" cy="1219200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600" kern="1200" dirty="0" smtClean="0"/>
            <a:t>BENEFICIOS</a:t>
          </a:r>
          <a:endParaRPr lang="es-ES" sz="5600" kern="1200" dirty="0"/>
        </a:p>
      </dsp:txBody>
      <dsp:txXfrm>
        <a:off x="0" y="0"/>
        <a:ext cx="6096000" cy="1219200"/>
      </dsp:txXfrm>
    </dsp:sp>
    <dsp:sp modelId="{6E4049A2-344F-4EE9-86CD-AD896450F959}">
      <dsp:nvSpPr>
        <dsp:cNvPr id="0" name=""/>
        <dsp:cNvSpPr/>
      </dsp:nvSpPr>
      <dsp:spPr>
        <a:xfrm>
          <a:off x="2976" y="1219200"/>
          <a:ext cx="2030015" cy="25603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El plazo se fija en función de la rotación de capital o del ciclo productivo del    negocio.</a:t>
          </a:r>
          <a:endParaRPr lang="es-ES" sz="2100" kern="1200" dirty="0"/>
        </a:p>
      </dsp:txBody>
      <dsp:txXfrm>
        <a:off x="2976" y="1219200"/>
        <a:ext cx="2030015" cy="2560320"/>
      </dsp:txXfrm>
    </dsp:sp>
    <dsp:sp modelId="{FE6B6D70-0B4C-40B4-B082-BB3F0A392C55}">
      <dsp:nvSpPr>
        <dsp:cNvPr id="0" name=""/>
        <dsp:cNvSpPr/>
      </dsp:nvSpPr>
      <dsp:spPr>
        <a:xfrm>
          <a:off x="2032992" y="1219200"/>
          <a:ext cx="2030015" cy="25603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El monto del crédito depende del crecimiento del negocio o de las épocas de venta.</a:t>
          </a:r>
          <a:endParaRPr lang="es-ES" sz="2100" kern="1200" dirty="0"/>
        </a:p>
      </dsp:txBody>
      <dsp:txXfrm>
        <a:off x="2032992" y="1219200"/>
        <a:ext cx="2030015" cy="2560320"/>
      </dsp:txXfrm>
    </dsp:sp>
    <dsp:sp modelId="{109B0BD8-7804-408B-9269-60CDB5419974}">
      <dsp:nvSpPr>
        <dsp:cNvPr id="0" name=""/>
        <dsp:cNvSpPr/>
      </dsp:nvSpPr>
      <dsp:spPr>
        <a:xfrm>
          <a:off x="4063007" y="1219200"/>
          <a:ext cx="2030015" cy="25603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Tienen financiamiento continuo si el comportamiento de pago es adecuado </a:t>
          </a:r>
          <a:endParaRPr lang="es-ES" sz="2100" kern="1200" dirty="0"/>
        </a:p>
      </dsp:txBody>
      <dsp:txXfrm>
        <a:off x="4063007" y="1219200"/>
        <a:ext cx="2030015" cy="2560320"/>
      </dsp:txXfrm>
    </dsp:sp>
    <dsp:sp modelId="{1E3C9378-F152-4E22-969E-E972312AE42F}">
      <dsp:nvSpPr>
        <dsp:cNvPr id="0" name=""/>
        <dsp:cNvSpPr/>
      </dsp:nvSpPr>
      <dsp:spPr>
        <a:xfrm>
          <a:off x="0" y="3779520"/>
          <a:ext cx="6096000" cy="284480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7A3067-48F5-4257-84B8-F5C26C421939}">
      <dsp:nvSpPr>
        <dsp:cNvPr id="0" name=""/>
        <dsp:cNvSpPr/>
      </dsp:nvSpPr>
      <dsp:spPr>
        <a:xfrm>
          <a:off x="0" y="0"/>
          <a:ext cx="6696744" cy="1241196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700" kern="1200" dirty="0" smtClean="0"/>
            <a:t>BENEFICIOS</a:t>
          </a:r>
          <a:endParaRPr lang="es-ES" sz="5700" kern="1200" dirty="0"/>
        </a:p>
      </dsp:txBody>
      <dsp:txXfrm>
        <a:off x="0" y="0"/>
        <a:ext cx="6696744" cy="1241196"/>
      </dsp:txXfrm>
    </dsp:sp>
    <dsp:sp modelId="{F8D35B96-B007-487E-AE38-1A3A6F0509D6}">
      <dsp:nvSpPr>
        <dsp:cNvPr id="0" name=""/>
        <dsp:cNvSpPr/>
      </dsp:nvSpPr>
      <dsp:spPr>
        <a:xfrm>
          <a:off x="3269" y="1241196"/>
          <a:ext cx="2230068" cy="26065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Es de fácil acceso con una mínima documentación y sin contar con un record crediticio previo.</a:t>
          </a:r>
          <a:endParaRPr lang="es-ES" sz="2300" kern="1200" dirty="0"/>
        </a:p>
      </dsp:txBody>
      <dsp:txXfrm>
        <a:off x="3269" y="1241196"/>
        <a:ext cx="2230068" cy="2606513"/>
      </dsp:txXfrm>
    </dsp:sp>
    <dsp:sp modelId="{CD7D2842-353E-403A-95D9-47DD42F8C291}">
      <dsp:nvSpPr>
        <dsp:cNvPr id="0" name=""/>
        <dsp:cNvSpPr/>
      </dsp:nvSpPr>
      <dsp:spPr>
        <a:xfrm>
          <a:off x="2233337" y="1241196"/>
          <a:ext cx="2230068" cy="26065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Posibilidad de obtener recursos de manera inmediata.</a:t>
          </a:r>
          <a:endParaRPr lang="es-ES" sz="2300" kern="1200" dirty="0"/>
        </a:p>
      </dsp:txBody>
      <dsp:txXfrm>
        <a:off x="2233337" y="1241196"/>
        <a:ext cx="2230068" cy="2606513"/>
      </dsp:txXfrm>
    </dsp:sp>
    <dsp:sp modelId="{C8252C21-2F6A-4C77-ACD3-356D462D8FCB}">
      <dsp:nvSpPr>
        <dsp:cNvPr id="0" name=""/>
        <dsp:cNvSpPr/>
      </dsp:nvSpPr>
      <dsp:spPr>
        <a:xfrm>
          <a:off x="4463406" y="1241196"/>
          <a:ext cx="2230068" cy="26065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Las joyas son custodiadas con la más alta tecnología bancaria</a:t>
          </a:r>
          <a:endParaRPr lang="es-ES" sz="2300" kern="1200" dirty="0"/>
        </a:p>
      </dsp:txBody>
      <dsp:txXfrm>
        <a:off x="4463406" y="1241196"/>
        <a:ext cx="2230068" cy="2606513"/>
      </dsp:txXfrm>
    </dsp:sp>
    <dsp:sp modelId="{6C438C77-CD8D-4501-B4EB-665FAC3884DB}">
      <dsp:nvSpPr>
        <dsp:cNvPr id="0" name=""/>
        <dsp:cNvSpPr/>
      </dsp:nvSpPr>
      <dsp:spPr>
        <a:xfrm>
          <a:off x="0" y="3847710"/>
          <a:ext cx="6696744" cy="289612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2F3E99-EF05-4BB9-BF01-1B6046EBAD21}">
      <dsp:nvSpPr>
        <dsp:cNvPr id="0" name=""/>
        <dsp:cNvSpPr/>
      </dsp:nvSpPr>
      <dsp:spPr>
        <a:xfrm>
          <a:off x="0" y="0"/>
          <a:ext cx="6096000" cy="1219200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600" kern="1200" dirty="0" smtClean="0"/>
            <a:t>BENEFICIOS</a:t>
          </a:r>
          <a:endParaRPr lang="es-ES" sz="5600" kern="1200" dirty="0"/>
        </a:p>
      </dsp:txBody>
      <dsp:txXfrm>
        <a:off x="0" y="0"/>
        <a:ext cx="6096000" cy="1219200"/>
      </dsp:txXfrm>
    </dsp:sp>
    <dsp:sp modelId="{1F6C6FA9-627B-4E88-A659-D61E9F5D44D1}">
      <dsp:nvSpPr>
        <dsp:cNvPr id="0" name=""/>
        <dsp:cNvSpPr/>
      </dsp:nvSpPr>
      <dsp:spPr>
        <a:xfrm>
          <a:off x="2976" y="1219200"/>
          <a:ext cx="2030015" cy="25603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Tiene una cobertura nacional con más de 19.000 establecimientos afiliados en todo el país.</a:t>
          </a:r>
          <a:endParaRPr lang="es-ES" sz="2100" kern="1200" dirty="0"/>
        </a:p>
      </dsp:txBody>
      <dsp:txXfrm>
        <a:off x="2976" y="1219200"/>
        <a:ext cx="2030015" cy="2560320"/>
      </dsp:txXfrm>
    </dsp:sp>
    <dsp:sp modelId="{65D397B7-D026-4C5A-A054-2877462322DB}">
      <dsp:nvSpPr>
        <dsp:cNvPr id="0" name=""/>
        <dsp:cNvSpPr/>
      </dsp:nvSpPr>
      <dsp:spPr>
        <a:xfrm>
          <a:off x="2032992" y="1219200"/>
          <a:ext cx="2030015" cy="25603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Realiza consumos corrientes y consumos diferidos con interés y planes sin intereses</a:t>
          </a:r>
          <a:endParaRPr lang="es-ES" sz="2100" kern="1200" dirty="0"/>
        </a:p>
      </dsp:txBody>
      <dsp:txXfrm>
        <a:off x="2032992" y="1219200"/>
        <a:ext cx="2030015" cy="2560320"/>
      </dsp:txXfrm>
    </dsp:sp>
    <dsp:sp modelId="{B7D5F183-4DB9-4BA5-99E0-F3AB01DEE6E1}">
      <dsp:nvSpPr>
        <dsp:cNvPr id="0" name=""/>
        <dsp:cNvSpPr/>
      </dsp:nvSpPr>
      <dsp:spPr>
        <a:xfrm>
          <a:off x="4063007" y="1219200"/>
          <a:ext cx="2030015" cy="25603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Avances efectivo en el exterior </a:t>
          </a:r>
          <a:endParaRPr lang="es-ES" sz="2100" kern="1200" dirty="0"/>
        </a:p>
      </dsp:txBody>
      <dsp:txXfrm>
        <a:off x="4063007" y="1219200"/>
        <a:ext cx="2030015" cy="2560320"/>
      </dsp:txXfrm>
    </dsp:sp>
    <dsp:sp modelId="{D43974C7-5F1D-4F47-9C72-6CC70388A415}">
      <dsp:nvSpPr>
        <dsp:cNvPr id="0" name=""/>
        <dsp:cNvSpPr/>
      </dsp:nvSpPr>
      <dsp:spPr>
        <a:xfrm>
          <a:off x="0" y="3779519"/>
          <a:ext cx="6096000" cy="284480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7C8606-EC16-45A4-BBEA-25A588CC097D}">
      <dsp:nvSpPr>
        <dsp:cNvPr id="0" name=""/>
        <dsp:cNvSpPr/>
      </dsp:nvSpPr>
      <dsp:spPr>
        <a:xfrm>
          <a:off x="1973559" y="735453"/>
          <a:ext cx="2051134" cy="1532474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OBJETIVO </a:t>
          </a:r>
          <a:r>
            <a:rPr lang="es-ES" sz="1800" b="1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hlinksldjump"/>
            </a:rPr>
            <a:t>MPE</a:t>
          </a:r>
          <a:endParaRPr lang="es-ES" sz="1800" b="1" i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73559" y="735453"/>
        <a:ext cx="2051134" cy="1532474"/>
      </dsp:txXfrm>
    </dsp:sp>
    <dsp:sp modelId="{1210F3C9-F92D-4AAB-B2EE-9E726B368175}">
      <dsp:nvSpPr>
        <dsp:cNvPr id="0" name=""/>
        <dsp:cNvSpPr/>
      </dsp:nvSpPr>
      <dsp:spPr>
        <a:xfrm>
          <a:off x="591733" y="3528393"/>
          <a:ext cx="668405" cy="575919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DAB4BF-6718-481B-911C-F4D1C146BE87}">
      <dsp:nvSpPr>
        <dsp:cNvPr id="0" name=""/>
        <dsp:cNvSpPr/>
      </dsp:nvSpPr>
      <dsp:spPr>
        <a:xfrm>
          <a:off x="95531" y="293973"/>
          <a:ext cx="1883834" cy="1399972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hlinksldjump"/>
            </a:rPr>
            <a:t>Fase V</a:t>
          </a:r>
          <a:endParaRPr lang="es-ES" sz="12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Mejoramiento continuo</a:t>
          </a:r>
          <a:endParaRPr lang="es-E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531" y="293973"/>
        <a:ext cx="1883834" cy="1399972"/>
      </dsp:txXfrm>
    </dsp:sp>
    <dsp:sp modelId="{2C42931E-68C8-4104-87B7-1F76F6B0A2F4}">
      <dsp:nvSpPr>
        <dsp:cNvPr id="0" name=""/>
        <dsp:cNvSpPr/>
      </dsp:nvSpPr>
      <dsp:spPr>
        <a:xfrm>
          <a:off x="4624183" y="1296143"/>
          <a:ext cx="668405" cy="575919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35252-75ED-4FCE-B036-DFEBC5B3DCBD}">
      <dsp:nvSpPr>
        <dsp:cNvPr id="0" name=""/>
        <dsp:cNvSpPr/>
      </dsp:nvSpPr>
      <dsp:spPr>
        <a:xfrm>
          <a:off x="4068455" y="216025"/>
          <a:ext cx="1716574" cy="1399997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hlinksldjump"/>
            </a:rPr>
            <a:t>Fase I</a:t>
          </a:r>
          <a:endParaRPr lang="es-ES" sz="12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Organización para el mejoramiento</a:t>
          </a:r>
          <a:endParaRPr lang="es-E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68455" y="216025"/>
        <a:ext cx="1716574" cy="1399997"/>
      </dsp:txXfrm>
    </dsp:sp>
    <dsp:sp modelId="{C879ABA3-1E1F-4F95-83FD-2D0CFE1A7D8E}">
      <dsp:nvSpPr>
        <dsp:cNvPr id="0" name=""/>
        <dsp:cNvSpPr/>
      </dsp:nvSpPr>
      <dsp:spPr>
        <a:xfrm>
          <a:off x="4726384" y="3462326"/>
          <a:ext cx="668405" cy="575919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074253-4D74-44F2-9953-6ACBA9FA52B7}">
      <dsp:nvSpPr>
        <dsp:cNvPr id="0" name=""/>
        <dsp:cNvSpPr/>
      </dsp:nvSpPr>
      <dsp:spPr>
        <a:xfrm>
          <a:off x="3954628" y="2382211"/>
          <a:ext cx="1887260" cy="1405523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hlinksldjump"/>
            </a:rPr>
            <a:t>Fase II </a:t>
          </a:r>
          <a:endParaRPr lang="es-ES" sz="12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Comprensión del proceso</a:t>
          </a:r>
          <a:endParaRPr lang="es-E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54628" y="2382211"/>
        <a:ext cx="1887260" cy="1405523"/>
      </dsp:txXfrm>
    </dsp:sp>
    <dsp:sp modelId="{DC9C6F65-41F5-426C-BE4A-E2FF7387B967}">
      <dsp:nvSpPr>
        <dsp:cNvPr id="0" name=""/>
        <dsp:cNvSpPr/>
      </dsp:nvSpPr>
      <dsp:spPr>
        <a:xfrm>
          <a:off x="1933272" y="3384378"/>
          <a:ext cx="668405" cy="575919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836282-5510-48E7-AECF-50B8226F6FDF}">
      <dsp:nvSpPr>
        <dsp:cNvPr id="0" name=""/>
        <dsp:cNvSpPr/>
      </dsp:nvSpPr>
      <dsp:spPr>
        <a:xfrm>
          <a:off x="2052230" y="2592283"/>
          <a:ext cx="1790020" cy="1520230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hlinksldjump"/>
            </a:rPr>
            <a:t>Fase III</a:t>
          </a:r>
          <a:endParaRPr lang="es-ES" sz="12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Modernización del Proceso</a:t>
          </a:r>
          <a:endParaRPr lang="es-E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2230" y="2592283"/>
        <a:ext cx="1790020" cy="1520230"/>
      </dsp:txXfrm>
    </dsp:sp>
    <dsp:sp modelId="{54F47358-F59B-4721-AF12-3F7E5101BD6C}">
      <dsp:nvSpPr>
        <dsp:cNvPr id="0" name=""/>
        <dsp:cNvSpPr/>
      </dsp:nvSpPr>
      <dsp:spPr>
        <a:xfrm>
          <a:off x="0" y="2232252"/>
          <a:ext cx="1860591" cy="1624350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hlinksldjump"/>
            </a:rPr>
            <a:t>Fase IV</a:t>
          </a:r>
          <a:endParaRPr lang="es-ES" sz="12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Mediciones y controles</a:t>
          </a:r>
          <a:endParaRPr lang="es-E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232252"/>
        <a:ext cx="1860591" cy="162435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0AC085-8540-4CEA-BD5D-02DF168A5487}">
      <dsp:nvSpPr>
        <dsp:cNvPr id="0" name=""/>
        <dsp:cNvSpPr/>
      </dsp:nvSpPr>
      <dsp:spPr>
        <a:xfrm>
          <a:off x="0" y="0"/>
          <a:ext cx="4693920" cy="848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 Rounded MT Bold" pitchFamily="34" charset="0"/>
            </a:rPr>
            <a:t>Eliminar errores</a:t>
          </a:r>
          <a:endParaRPr lang="es-ES" sz="1800" kern="1200" dirty="0">
            <a:latin typeface="Arial Rounded MT Bold" pitchFamily="34" charset="0"/>
          </a:endParaRPr>
        </a:p>
      </dsp:txBody>
      <dsp:txXfrm>
        <a:off x="0" y="0"/>
        <a:ext cx="3729123" cy="848172"/>
      </dsp:txXfrm>
    </dsp:sp>
    <dsp:sp modelId="{4C438016-26E0-4EC1-A406-F5E797CD7465}">
      <dsp:nvSpPr>
        <dsp:cNvPr id="0" name=""/>
        <dsp:cNvSpPr/>
      </dsp:nvSpPr>
      <dsp:spPr>
        <a:xfrm>
          <a:off x="350519" y="965974"/>
          <a:ext cx="4693920" cy="848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44139"/>
                <a:satOff val="-1091"/>
                <a:lumOff val="6247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 Rounded MT Bold" pitchFamily="34" charset="0"/>
            </a:rPr>
            <a:t>Minimizar demoras</a:t>
          </a:r>
          <a:endParaRPr lang="es-ES" sz="1800" kern="1200" dirty="0">
            <a:latin typeface="Arial Rounded MT Bold" pitchFamily="34" charset="0"/>
          </a:endParaRPr>
        </a:p>
      </dsp:txBody>
      <dsp:txXfrm>
        <a:off x="350519" y="965974"/>
        <a:ext cx="3792087" cy="848172"/>
      </dsp:txXfrm>
    </dsp:sp>
    <dsp:sp modelId="{683AD949-41CB-49A8-BAC0-4159DFCF6C14}">
      <dsp:nvSpPr>
        <dsp:cNvPr id="0" name=""/>
        <dsp:cNvSpPr/>
      </dsp:nvSpPr>
      <dsp:spPr>
        <a:xfrm>
          <a:off x="701039" y="1931949"/>
          <a:ext cx="4693920" cy="848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88279"/>
                <a:satOff val="-2183"/>
                <a:lumOff val="12494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 Rounded MT Bold" pitchFamily="34" charset="0"/>
            </a:rPr>
            <a:t>Reducir el exceso de personal. </a:t>
          </a:r>
          <a:endParaRPr lang="es-ES" sz="1800" kern="1200" dirty="0">
            <a:latin typeface="Arial Rounded MT Bold" pitchFamily="34" charset="0"/>
          </a:endParaRPr>
        </a:p>
      </dsp:txBody>
      <dsp:txXfrm>
        <a:off x="701039" y="1931949"/>
        <a:ext cx="3792087" cy="848172"/>
      </dsp:txXfrm>
    </dsp:sp>
    <dsp:sp modelId="{AF3C8918-2D5C-4FE3-A572-1246AE76E976}">
      <dsp:nvSpPr>
        <dsp:cNvPr id="0" name=""/>
        <dsp:cNvSpPr/>
      </dsp:nvSpPr>
      <dsp:spPr>
        <a:xfrm>
          <a:off x="1051559" y="2897924"/>
          <a:ext cx="4693920" cy="848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32418"/>
                <a:satOff val="-3274"/>
                <a:lumOff val="18741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 Rounded MT Bold" pitchFamily="34" charset="0"/>
            </a:rPr>
            <a:t>Promover el entendimiento- Fácil de entender</a:t>
          </a:r>
          <a:endParaRPr lang="es-ES" sz="1800" kern="1200" dirty="0">
            <a:latin typeface="Arial Rounded MT Bold" pitchFamily="34" charset="0"/>
          </a:endParaRPr>
        </a:p>
      </dsp:txBody>
      <dsp:txXfrm>
        <a:off x="1051559" y="2897924"/>
        <a:ext cx="3792087" cy="848172"/>
      </dsp:txXfrm>
    </dsp:sp>
    <dsp:sp modelId="{138B9282-6FCE-4175-90FD-200A0A0B4B4F}">
      <dsp:nvSpPr>
        <dsp:cNvPr id="0" name=""/>
        <dsp:cNvSpPr/>
      </dsp:nvSpPr>
      <dsp:spPr>
        <a:xfrm>
          <a:off x="1402079" y="3863899"/>
          <a:ext cx="4693920" cy="848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76558"/>
                <a:satOff val="-4365"/>
                <a:lumOff val="24988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 Rounded MT Bold" pitchFamily="34" charset="0"/>
            </a:rPr>
            <a:t>Aplicar eficientemente los recursos</a:t>
          </a:r>
          <a:endParaRPr lang="es-ES" sz="1800" kern="1200" dirty="0">
            <a:latin typeface="Arial Rounded MT Bold" pitchFamily="34" charset="0"/>
          </a:endParaRPr>
        </a:p>
      </dsp:txBody>
      <dsp:txXfrm>
        <a:off x="1402079" y="3863899"/>
        <a:ext cx="3792087" cy="848172"/>
      </dsp:txXfrm>
    </dsp:sp>
    <dsp:sp modelId="{731018F9-5E11-4D39-AADE-15AC61A2A2AD}">
      <dsp:nvSpPr>
        <dsp:cNvPr id="0" name=""/>
        <dsp:cNvSpPr/>
      </dsp:nvSpPr>
      <dsp:spPr>
        <a:xfrm>
          <a:off x="4142607" y="619637"/>
          <a:ext cx="551312" cy="55131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>
            <a:latin typeface="Arial Rounded MT Bold" pitchFamily="34" charset="0"/>
          </a:endParaRPr>
        </a:p>
      </dsp:txBody>
      <dsp:txXfrm>
        <a:off x="4142607" y="619637"/>
        <a:ext cx="551312" cy="551312"/>
      </dsp:txXfrm>
    </dsp:sp>
    <dsp:sp modelId="{0982FE4A-9103-44AE-AA99-BB56A6274ECB}">
      <dsp:nvSpPr>
        <dsp:cNvPr id="0" name=""/>
        <dsp:cNvSpPr/>
      </dsp:nvSpPr>
      <dsp:spPr>
        <a:xfrm>
          <a:off x="4493127" y="1585612"/>
          <a:ext cx="551312" cy="55131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>
            <a:latin typeface="Arial Rounded MT Bold" pitchFamily="34" charset="0"/>
          </a:endParaRPr>
        </a:p>
      </dsp:txBody>
      <dsp:txXfrm>
        <a:off x="4493127" y="1585612"/>
        <a:ext cx="551312" cy="551312"/>
      </dsp:txXfrm>
    </dsp:sp>
    <dsp:sp modelId="{4F2700C0-A5B9-4189-8F0A-C4896E7CBE26}">
      <dsp:nvSpPr>
        <dsp:cNvPr id="0" name=""/>
        <dsp:cNvSpPr/>
      </dsp:nvSpPr>
      <dsp:spPr>
        <a:xfrm>
          <a:off x="4843647" y="2537450"/>
          <a:ext cx="551312" cy="55131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>
            <a:latin typeface="Arial Rounded MT Bold" pitchFamily="34" charset="0"/>
          </a:endParaRPr>
        </a:p>
      </dsp:txBody>
      <dsp:txXfrm>
        <a:off x="4843647" y="2537450"/>
        <a:ext cx="551312" cy="551312"/>
      </dsp:txXfrm>
    </dsp:sp>
    <dsp:sp modelId="{1C570E00-FA37-48F7-B469-DB038E7A8F64}">
      <dsp:nvSpPr>
        <dsp:cNvPr id="0" name=""/>
        <dsp:cNvSpPr/>
      </dsp:nvSpPr>
      <dsp:spPr>
        <a:xfrm>
          <a:off x="5194167" y="3512849"/>
          <a:ext cx="551312" cy="55131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>
            <a:latin typeface="Arial Rounded MT Bold" pitchFamily="34" charset="0"/>
          </a:endParaRPr>
        </a:p>
      </dsp:txBody>
      <dsp:txXfrm>
        <a:off x="5194167" y="3512849"/>
        <a:ext cx="551312" cy="55131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6E5677-0864-4E3B-82B6-007CCFF1F122}">
      <dsp:nvSpPr>
        <dsp:cNvPr id="0" name=""/>
        <dsp:cNvSpPr/>
      </dsp:nvSpPr>
      <dsp:spPr>
        <a:xfrm>
          <a:off x="2466142" y="494010"/>
          <a:ext cx="3829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2920" y="45720"/>
              </a:lnTo>
            </a:path>
          </a:pathLst>
        </a:custGeom>
        <a:noFill/>
        <a:ln w="9525" cap="flat" cmpd="sng" algn="ctr">
          <a:solidFill>
            <a:schemeClr val="accent6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47264" y="537663"/>
        <a:ext cx="20676" cy="4135"/>
      </dsp:txXfrm>
    </dsp:sp>
    <dsp:sp modelId="{3CFEF4E0-DAFF-4E66-AE04-C50191474FF1}">
      <dsp:nvSpPr>
        <dsp:cNvPr id="0" name=""/>
        <dsp:cNvSpPr/>
      </dsp:nvSpPr>
      <dsp:spPr>
        <a:xfrm>
          <a:off x="670027" y="356"/>
          <a:ext cx="1797914" cy="1078748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Apoyo de la alta Gerencia</a:t>
          </a:r>
          <a:endParaRPr lang="es-ES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0027" y="356"/>
        <a:ext cx="1797914" cy="1078748"/>
      </dsp:txXfrm>
    </dsp:sp>
    <dsp:sp modelId="{640BDB07-318A-4F53-B64E-70ABF48F02CA}">
      <dsp:nvSpPr>
        <dsp:cNvPr id="0" name=""/>
        <dsp:cNvSpPr/>
      </dsp:nvSpPr>
      <dsp:spPr>
        <a:xfrm>
          <a:off x="4677577" y="494010"/>
          <a:ext cx="3829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2920" y="45720"/>
              </a:lnTo>
            </a:path>
          </a:pathLst>
        </a:custGeom>
        <a:noFill/>
        <a:ln w="9525" cap="flat" cmpd="sng" algn="ctr">
          <a:solidFill>
            <a:schemeClr val="accent6">
              <a:shade val="90000"/>
              <a:hueOff val="-80454"/>
              <a:satOff val="1094"/>
              <a:lumOff val="462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58699" y="537663"/>
        <a:ext cx="20676" cy="4135"/>
      </dsp:txXfrm>
    </dsp:sp>
    <dsp:sp modelId="{B87ECB41-9EFE-475C-A846-0249683C78A4}">
      <dsp:nvSpPr>
        <dsp:cNvPr id="0" name=""/>
        <dsp:cNvSpPr/>
      </dsp:nvSpPr>
      <dsp:spPr>
        <a:xfrm>
          <a:off x="2881462" y="356"/>
          <a:ext cx="1797914" cy="1078748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5714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5714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5714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Formación equipo ejecutivo mejoramiento</a:t>
          </a:r>
          <a:endParaRPr lang="es-ES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81462" y="356"/>
        <a:ext cx="1797914" cy="1078748"/>
      </dsp:txXfrm>
    </dsp:sp>
    <dsp:sp modelId="{C4DDCE98-846B-4A28-8288-4A1D2C853EAB}">
      <dsp:nvSpPr>
        <dsp:cNvPr id="0" name=""/>
        <dsp:cNvSpPr/>
      </dsp:nvSpPr>
      <dsp:spPr>
        <a:xfrm>
          <a:off x="1568985" y="1077305"/>
          <a:ext cx="4422869" cy="382920"/>
        </a:xfrm>
        <a:custGeom>
          <a:avLst/>
          <a:gdLst/>
          <a:ahLst/>
          <a:cxnLst/>
          <a:rect l="0" t="0" r="0" b="0"/>
          <a:pathLst>
            <a:path>
              <a:moveTo>
                <a:pt x="4422869" y="0"/>
              </a:moveTo>
              <a:lnTo>
                <a:pt x="4422869" y="208560"/>
              </a:lnTo>
              <a:lnTo>
                <a:pt x="0" y="208560"/>
              </a:lnTo>
              <a:lnTo>
                <a:pt x="0" y="382920"/>
              </a:lnTo>
            </a:path>
          </a:pathLst>
        </a:custGeom>
        <a:noFill/>
        <a:ln w="9525" cap="flat" cmpd="sng" algn="ctr">
          <a:solidFill>
            <a:schemeClr val="accent6">
              <a:shade val="90000"/>
              <a:hueOff val="-160908"/>
              <a:satOff val="2188"/>
              <a:lumOff val="924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69366" y="1266697"/>
        <a:ext cx="222107" cy="4135"/>
      </dsp:txXfrm>
    </dsp:sp>
    <dsp:sp modelId="{3A2FEA5E-D0F6-4A33-816C-255BA54E68F7}">
      <dsp:nvSpPr>
        <dsp:cNvPr id="0" name=""/>
        <dsp:cNvSpPr/>
      </dsp:nvSpPr>
      <dsp:spPr>
        <a:xfrm>
          <a:off x="5092897" y="356"/>
          <a:ext cx="1797914" cy="1078748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1429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11429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1429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Seleccionar al responsable del Proceso</a:t>
          </a:r>
          <a:endParaRPr lang="es-ES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92897" y="356"/>
        <a:ext cx="1797914" cy="1078748"/>
      </dsp:txXfrm>
    </dsp:sp>
    <dsp:sp modelId="{F76CD816-93F7-4A12-AB7C-B08B1E8D7D73}">
      <dsp:nvSpPr>
        <dsp:cNvPr id="0" name=""/>
        <dsp:cNvSpPr/>
      </dsp:nvSpPr>
      <dsp:spPr>
        <a:xfrm>
          <a:off x="2466142" y="1986280"/>
          <a:ext cx="3829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2920" y="45720"/>
              </a:lnTo>
            </a:path>
          </a:pathLst>
        </a:custGeom>
        <a:noFill/>
        <a:ln w="9525" cap="flat" cmpd="sng" algn="ctr">
          <a:solidFill>
            <a:schemeClr val="accent6">
              <a:shade val="90000"/>
              <a:hueOff val="-241362"/>
              <a:satOff val="3282"/>
              <a:lumOff val="1386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47264" y="2029932"/>
        <a:ext cx="20676" cy="4135"/>
      </dsp:txXfrm>
    </dsp:sp>
    <dsp:sp modelId="{82956871-33A1-4265-8C62-E7B6DF6A6593}">
      <dsp:nvSpPr>
        <dsp:cNvPr id="0" name=""/>
        <dsp:cNvSpPr/>
      </dsp:nvSpPr>
      <dsp:spPr>
        <a:xfrm>
          <a:off x="670027" y="1492625"/>
          <a:ext cx="1797914" cy="1078748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7143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17143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714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Selección de los  procesos mejoramiento</a:t>
          </a:r>
          <a:endParaRPr lang="es-ES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0027" y="1492625"/>
        <a:ext cx="1797914" cy="1078748"/>
      </dsp:txXfrm>
    </dsp:sp>
    <dsp:sp modelId="{2B2898D6-F2A5-4D45-8A10-24385E51AFCB}">
      <dsp:nvSpPr>
        <dsp:cNvPr id="0" name=""/>
        <dsp:cNvSpPr/>
      </dsp:nvSpPr>
      <dsp:spPr>
        <a:xfrm>
          <a:off x="4677577" y="1986280"/>
          <a:ext cx="3829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2920" y="45720"/>
              </a:lnTo>
            </a:path>
          </a:pathLst>
        </a:custGeom>
        <a:noFill/>
        <a:ln w="9525" cap="flat" cmpd="sng" algn="ctr">
          <a:solidFill>
            <a:schemeClr val="accent6">
              <a:shade val="90000"/>
              <a:hueOff val="-321817"/>
              <a:satOff val="4375"/>
              <a:lumOff val="1848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58699" y="2029932"/>
        <a:ext cx="20676" cy="4135"/>
      </dsp:txXfrm>
    </dsp:sp>
    <dsp:sp modelId="{C7AA1FFA-CDD2-4C39-9182-6FFEBD8B145C}">
      <dsp:nvSpPr>
        <dsp:cNvPr id="0" name=""/>
        <dsp:cNvSpPr/>
      </dsp:nvSpPr>
      <dsp:spPr>
        <a:xfrm>
          <a:off x="2881462" y="1492625"/>
          <a:ext cx="1797914" cy="1078748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2857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22857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285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Conformación de los equipos de mejoramiento</a:t>
          </a:r>
          <a:endParaRPr lang="es-ES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81462" y="1492625"/>
        <a:ext cx="1797914" cy="1078748"/>
      </dsp:txXfrm>
    </dsp:sp>
    <dsp:sp modelId="{D424C7B3-047D-4512-ABD9-E448A6D8FF8F}">
      <dsp:nvSpPr>
        <dsp:cNvPr id="0" name=""/>
        <dsp:cNvSpPr/>
      </dsp:nvSpPr>
      <dsp:spPr>
        <a:xfrm>
          <a:off x="1568985" y="2569574"/>
          <a:ext cx="4422869" cy="382920"/>
        </a:xfrm>
        <a:custGeom>
          <a:avLst/>
          <a:gdLst/>
          <a:ahLst/>
          <a:cxnLst/>
          <a:rect l="0" t="0" r="0" b="0"/>
          <a:pathLst>
            <a:path>
              <a:moveTo>
                <a:pt x="4422869" y="0"/>
              </a:moveTo>
              <a:lnTo>
                <a:pt x="4422869" y="208560"/>
              </a:lnTo>
              <a:lnTo>
                <a:pt x="0" y="208560"/>
              </a:lnTo>
              <a:lnTo>
                <a:pt x="0" y="382920"/>
              </a:lnTo>
            </a:path>
          </a:pathLst>
        </a:custGeom>
        <a:noFill/>
        <a:ln w="9525" cap="flat" cmpd="sng" algn="ctr">
          <a:solidFill>
            <a:schemeClr val="accent6">
              <a:shade val="90000"/>
              <a:hueOff val="-402271"/>
              <a:satOff val="5469"/>
              <a:lumOff val="2311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69366" y="2758966"/>
        <a:ext cx="222107" cy="4135"/>
      </dsp:txXfrm>
    </dsp:sp>
    <dsp:sp modelId="{926C3724-D2F7-431B-B607-7615BCD8EABD}">
      <dsp:nvSpPr>
        <dsp:cNvPr id="0" name=""/>
        <dsp:cNvSpPr/>
      </dsp:nvSpPr>
      <dsp:spPr>
        <a:xfrm>
          <a:off x="5092897" y="1492625"/>
          <a:ext cx="1797914" cy="1078748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8571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28571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8571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Límites del Proceso</a:t>
          </a:r>
          <a:endParaRPr lang="es-ES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92897" y="1492625"/>
        <a:ext cx="1797914" cy="1078748"/>
      </dsp:txXfrm>
    </dsp:sp>
    <dsp:sp modelId="{02892AE8-8990-4460-AD95-7FB2533486FF}">
      <dsp:nvSpPr>
        <dsp:cNvPr id="0" name=""/>
        <dsp:cNvSpPr/>
      </dsp:nvSpPr>
      <dsp:spPr>
        <a:xfrm>
          <a:off x="2466142" y="3478549"/>
          <a:ext cx="3829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2920" y="45720"/>
              </a:lnTo>
            </a:path>
          </a:pathLst>
        </a:custGeom>
        <a:noFill/>
        <a:ln w="9525" cap="flat" cmpd="sng" algn="ctr">
          <a:solidFill>
            <a:schemeClr val="accent6">
              <a:shade val="90000"/>
              <a:hueOff val="-482725"/>
              <a:satOff val="6563"/>
              <a:lumOff val="2773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47264" y="3522201"/>
        <a:ext cx="20676" cy="4135"/>
      </dsp:txXfrm>
    </dsp:sp>
    <dsp:sp modelId="{D96D219B-A00A-47D2-AB5D-479BEEB0797B}">
      <dsp:nvSpPr>
        <dsp:cNvPr id="0" name=""/>
        <dsp:cNvSpPr/>
      </dsp:nvSpPr>
      <dsp:spPr>
        <a:xfrm>
          <a:off x="670027" y="2984894"/>
          <a:ext cx="1797914" cy="1078748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4286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34286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4286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Medidas sobre el proceso</a:t>
          </a:r>
          <a:endParaRPr lang="es-ES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0027" y="2984894"/>
        <a:ext cx="1797914" cy="1078748"/>
      </dsp:txXfrm>
    </dsp:sp>
    <dsp:sp modelId="{1468E9EF-A8AA-42EA-BE0B-976D7A70F08E}">
      <dsp:nvSpPr>
        <dsp:cNvPr id="0" name=""/>
        <dsp:cNvSpPr/>
      </dsp:nvSpPr>
      <dsp:spPr>
        <a:xfrm>
          <a:off x="2881462" y="2984894"/>
          <a:ext cx="1797914" cy="1078748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Establecer el plan del proyecto</a:t>
          </a:r>
          <a:endParaRPr lang="es-ES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81462" y="2984894"/>
        <a:ext cx="1797914" cy="107874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E6D44F-F9B7-4C35-B41D-A5B8FFB8CC3A}">
      <dsp:nvSpPr>
        <dsp:cNvPr id="0" name=""/>
        <dsp:cNvSpPr/>
      </dsp:nvSpPr>
      <dsp:spPr>
        <a:xfrm>
          <a:off x="3139548" y="1118"/>
          <a:ext cx="4709323" cy="88702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Eficiencia </a:t>
          </a:r>
          <a:endParaRPr lang="es-ES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Tiempo  y costo</a:t>
          </a:r>
          <a:endParaRPr lang="es-ES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39548" y="1118"/>
        <a:ext cx="4709323" cy="887020"/>
      </dsp:txXfrm>
    </dsp:sp>
    <dsp:sp modelId="{366A558D-F521-4A32-A0D4-9782378618BD}">
      <dsp:nvSpPr>
        <dsp:cNvPr id="0" name=""/>
        <dsp:cNvSpPr/>
      </dsp:nvSpPr>
      <dsp:spPr>
        <a:xfrm>
          <a:off x="0" y="1118"/>
          <a:ext cx="3139548" cy="88702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Características del Proceso</a:t>
          </a:r>
          <a:endParaRPr lang="es-ES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118"/>
        <a:ext cx="3139548" cy="887020"/>
      </dsp:txXfrm>
    </dsp:sp>
    <dsp:sp modelId="{895F86B4-7971-4060-91D7-4C7BE9CC26C9}">
      <dsp:nvSpPr>
        <dsp:cNvPr id="0" name=""/>
        <dsp:cNvSpPr/>
      </dsp:nvSpPr>
      <dsp:spPr>
        <a:xfrm>
          <a:off x="3139548" y="976840"/>
          <a:ext cx="4709323" cy="88702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Responsables del proceso</a:t>
          </a:r>
          <a:endParaRPr lang="es-ES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Involucrar al personal</a:t>
          </a:r>
          <a:endParaRPr lang="es-ES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39548" y="976840"/>
        <a:ext cx="4709323" cy="887020"/>
      </dsp:txXfrm>
    </dsp:sp>
    <dsp:sp modelId="{9E16881E-CFCF-44F0-A956-EFB6F59B8526}">
      <dsp:nvSpPr>
        <dsp:cNvPr id="0" name=""/>
        <dsp:cNvSpPr/>
      </dsp:nvSpPr>
      <dsp:spPr>
        <a:xfrm>
          <a:off x="0" y="976840"/>
          <a:ext cx="3139548" cy="88702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Las personas y el proceso</a:t>
          </a:r>
          <a:endParaRPr lang="es-ES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976840"/>
        <a:ext cx="3139548" cy="887020"/>
      </dsp:txXfrm>
    </dsp:sp>
    <dsp:sp modelId="{E2FFF418-C1B7-473F-8D12-763C2359F9A9}">
      <dsp:nvSpPr>
        <dsp:cNvPr id="0" name=""/>
        <dsp:cNvSpPr/>
      </dsp:nvSpPr>
      <dsp:spPr>
        <a:xfrm>
          <a:off x="3139548" y="1952563"/>
          <a:ext cx="4709323" cy="88702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Diferencias detectadas</a:t>
          </a:r>
          <a:endParaRPr lang="es-ES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Problemas del proceso</a:t>
          </a:r>
          <a:endParaRPr lang="es-ES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39548" y="1952563"/>
        <a:ext cx="4709323" cy="887020"/>
      </dsp:txXfrm>
    </dsp:sp>
    <dsp:sp modelId="{689D4CEF-3612-4338-9D6B-C11E8E4A7513}">
      <dsp:nvSpPr>
        <dsp:cNvPr id="0" name=""/>
        <dsp:cNvSpPr/>
      </dsp:nvSpPr>
      <dsp:spPr>
        <a:xfrm>
          <a:off x="0" y="1952563"/>
          <a:ext cx="3139548" cy="88702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Revisión del Proceso</a:t>
          </a:r>
          <a:endParaRPr lang="es-ES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952563"/>
        <a:ext cx="3139548" cy="887020"/>
      </dsp:txXfrm>
    </dsp:sp>
    <dsp:sp modelId="{10C6DCF4-8C7C-4888-9137-598CFED0C690}">
      <dsp:nvSpPr>
        <dsp:cNvPr id="0" name=""/>
        <dsp:cNvSpPr/>
      </dsp:nvSpPr>
      <dsp:spPr>
        <a:xfrm>
          <a:off x="3139548" y="2928285"/>
          <a:ext cx="4709323" cy="88702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Representación gráfica</a:t>
          </a:r>
          <a:endParaRPr lang="es-ES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39548" y="2928285"/>
        <a:ext cx="4709323" cy="887020"/>
      </dsp:txXfrm>
    </dsp:sp>
    <dsp:sp modelId="{2112D1A9-F24D-4A16-91B3-355129B5284C}">
      <dsp:nvSpPr>
        <dsp:cNvPr id="0" name=""/>
        <dsp:cNvSpPr/>
      </dsp:nvSpPr>
      <dsp:spPr>
        <a:xfrm>
          <a:off x="0" y="2928285"/>
          <a:ext cx="3139548" cy="88702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Diagramas de flujo</a:t>
          </a:r>
          <a:endParaRPr lang="es-ES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928285"/>
        <a:ext cx="3139548" cy="887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HexagonRadial#1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FCE04-1395-4E55-9588-59D1B615CA5C}" type="datetimeFigureOut">
              <a:rPr lang="es-ES" smtClean="0"/>
              <a:pPr/>
              <a:t>21/09/2015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E9DD9-181D-4944-81BE-24D5EE83C98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97030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BB1E-E44E-4F58-84DE-2A6587680E22}" type="datetimeFigureOut">
              <a:rPr lang="es-ES" smtClean="0"/>
              <a:pPr/>
              <a:t>21/09/2015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1F91-F1D7-4C03-99A3-A4FD65DB4E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27917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BB1E-E44E-4F58-84DE-2A6587680E22}" type="datetimeFigureOut">
              <a:rPr lang="es-ES" smtClean="0"/>
              <a:pPr/>
              <a:t>21/09/2015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1F91-F1D7-4C03-99A3-A4FD65DB4E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15033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BB1E-E44E-4F58-84DE-2A6587680E22}" type="datetimeFigureOut">
              <a:rPr lang="es-ES" smtClean="0"/>
              <a:pPr/>
              <a:t>21/09/2015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1F91-F1D7-4C03-99A3-A4FD65DB4E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408537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BB1E-E44E-4F58-84DE-2A6587680E22}" type="datetimeFigureOut">
              <a:rPr lang="es-ES" smtClean="0"/>
              <a:pPr/>
              <a:t>21/09/2015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1F91-F1D7-4C03-99A3-A4FD65DB4E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2303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BB1E-E44E-4F58-84DE-2A6587680E22}" type="datetimeFigureOut">
              <a:rPr lang="es-ES" smtClean="0"/>
              <a:pPr/>
              <a:t>21/09/2015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1F91-F1D7-4C03-99A3-A4FD65DB4E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85465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BB1E-E44E-4F58-84DE-2A6587680E22}" type="datetimeFigureOut">
              <a:rPr lang="es-ES" smtClean="0"/>
              <a:pPr/>
              <a:t>21/09/2015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1F91-F1D7-4C03-99A3-A4FD65DB4E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6060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BB1E-E44E-4F58-84DE-2A6587680E22}" type="datetimeFigureOut">
              <a:rPr lang="es-ES" smtClean="0"/>
              <a:pPr/>
              <a:t>21/09/2015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1F91-F1D7-4C03-99A3-A4FD65DB4E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34567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BB1E-E44E-4F58-84DE-2A6587680E22}" type="datetimeFigureOut">
              <a:rPr lang="es-ES" smtClean="0"/>
              <a:pPr/>
              <a:t>21/09/2015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1F91-F1D7-4C03-99A3-A4FD65DB4E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255208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BB1E-E44E-4F58-84DE-2A6587680E22}" type="datetimeFigureOut">
              <a:rPr lang="es-ES" smtClean="0"/>
              <a:pPr/>
              <a:t>21/09/2015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1F91-F1D7-4C03-99A3-A4FD65DB4E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71708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BB1E-E44E-4F58-84DE-2A6587680E22}" type="datetimeFigureOut">
              <a:rPr lang="es-ES" smtClean="0"/>
              <a:pPr/>
              <a:t>21/09/2015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1F91-F1D7-4C03-99A3-A4FD65DB4E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816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BB1E-E44E-4F58-84DE-2A6587680E22}" type="datetimeFigureOut">
              <a:rPr lang="es-ES" smtClean="0"/>
              <a:pPr/>
              <a:t>21/09/2015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1F91-F1D7-4C03-99A3-A4FD65DB4E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01667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7BB1E-E44E-4F58-84DE-2A6587680E22}" type="datetimeFigureOut">
              <a:rPr lang="es-ES" smtClean="0"/>
              <a:pPr/>
              <a:t>21/09/2015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91F91-F1D7-4C03-99A3-A4FD65DB4E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786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4.xml"/><Relationship Id="rId7" Type="http://schemas.openxmlformats.org/officeDocument/2006/relationships/hyperlink" Target="servicios%20banco%20Solidario.pptx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6.jpeg"/><Relationship Id="rId4" Type="http://schemas.openxmlformats.org/officeDocument/2006/relationships/diagramQuickStyle" Target="../diagrams/quickStyle4.xml"/><Relationship Id="rId9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3.jpeg"/><Relationship Id="rId12" Type="http://schemas.openxmlformats.org/officeDocument/2006/relationships/image" Target="../media/image3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17.jpeg"/><Relationship Id="rId5" Type="http://schemas.openxmlformats.org/officeDocument/2006/relationships/diagramColors" Target="../diagrams/colors6.xml"/><Relationship Id="rId10" Type="http://schemas.openxmlformats.org/officeDocument/2006/relationships/slide" Target="slide19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5.jpeg"/><Relationship Id="rId1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7.xml"/><Relationship Id="rId7" Type="http://schemas.openxmlformats.org/officeDocument/2006/relationships/slide" Target="slide12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31.jpe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8.xml"/><Relationship Id="rId7" Type="http://schemas.openxmlformats.org/officeDocument/2006/relationships/slide" Target="slide12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9.xml"/><Relationship Id="rId7" Type="http://schemas.openxmlformats.org/officeDocument/2006/relationships/slide" Target="slide12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0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11.xml"/><Relationship Id="rId7" Type="http://schemas.openxmlformats.org/officeDocument/2006/relationships/slide" Target="slide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12.xml"/><Relationship Id="rId7" Type="http://schemas.openxmlformats.org/officeDocument/2006/relationships/slide" Target="slide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slide" Target="slide12.xml"/><Relationship Id="rId18" Type="http://schemas.openxmlformats.org/officeDocument/2006/relationships/image" Target="../media/image36.png"/><Relationship Id="rId3" Type="http://schemas.openxmlformats.org/officeDocument/2006/relationships/image" Target="../media/image18.jpeg"/><Relationship Id="rId7" Type="http://schemas.microsoft.com/office/2007/relationships/hdphoto" Target="../media/hdphoto2.wdp"/><Relationship Id="rId12" Type="http://schemas.openxmlformats.org/officeDocument/2006/relationships/image" Target="../media/image17.jpeg"/><Relationship Id="rId17" Type="http://schemas.openxmlformats.org/officeDocument/2006/relationships/slide" Target="slide20.xml"/><Relationship Id="rId2" Type="http://schemas.openxmlformats.org/officeDocument/2006/relationships/slide" Target="slide21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15.jpeg"/><Relationship Id="rId5" Type="http://schemas.openxmlformats.org/officeDocument/2006/relationships/hyperlink" Target="PANTALLAS%20CUADRE.docx" TargetMode="External"/><Relationship Id="rId15" Type="http://schemas.openxmlformats.org/officeDocument/2006/relationships/slide" Target="slide22.xml"/><Relationship Id="rId10" Type="http://schemas.openxmlformats.org/officeDocument/2006/relationships/slide" Target="slide2.xml"/><Relationship Id="rId4" Type="http://schemas.openxmlformats.org/officeDocument/2006/relationships/image" Target="../media/image3.jpeg"/><Relationship Id="rId9" Type="http://schemas.openxmlformats.org/officeDocument/2006/relationships/image" Target="../media/image34.jpeg"/><Relationship Id="rId1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12.xml"/><Relationship Id="rId7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2.xml"/><Relationship Id="rId5" Type="http://schemas.openxmlformats.org/officeDocument/2006/relationships/slide" Target="slide38.xml"/><Relationship Id="rId4" Type="http://schemas.openxmlformats.org/officeDocument/2006/relationships/slide" Target="slide23.xml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NULL"/><Relationship Id="rId7" Type="http://schemas.openxmlformats.org/officeDocument/2006/relationships/slide" Target="slide19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3.wdp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image" Target="../media/image40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3.jpeg"/><Relationship Id="rId18" Type="http://schemas.openxmlformats.org/officeDocument/2006/relationships/slide" Target="slide38.xml"/><Relationship Id="rId3" Type="http://schemas.openxmlformats.org/officeDocument/2006/relationships/slide" Target="slide23.xml"/><Relationship Id="rId21" Type="http://schemas.openxmlformats.org/officeDocument/2006/relationships/image" Target="../media/image16.jpeg"/><Relationship Id="rId7" Type="http://schemas.openxmlformats.org/officeDocument/2006/relationships/slide" Target="slide29.xml"/><Relationship Id="rId12" Type="http://schemas.openxmlformats.org/officeDocument/2006/relationships/slide" Target="slide35.xml"/><Relationship Id="rId17" Type="http://schemas.openxmlformats.org/officeDocument/2006/relationships/image" Target="../media/image15.jpeg"/><Relationship Id="rId2" Type="http://schemas.openxmlformats.org/officeDocument/2006/relationships/slide" Target="slide24.xml"/><Relationship Id="rId16" Type="http://schemas.openxmlformats.org/officeDocument/2006/relationships/slide" Target="slide2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11" Type="http://schemas.openxmlformats.org/officeDocument/2006/relationships/slide" Target="slide34.xml"/><Relationship Id="rId5" Type="http://schemas.openxmlformats.org/officeDocument/2006/relationships/slide" Target="slide27.xml"/><Relationship Id="rId15" Type="http://schemas.openxmlformats.org/officeDocument/2006/relationships/slide" Target="slide32.xml"/><Relationship Id="rId10" Type="http://schemas.openxmlformats.org/officeDocument/2006/relationships/slide" Target="slide36.xml"/><Relationship Id="rId19" Type="http://schemas.openxmlformats.org/officeDocument/2006/relationships/image" Target="../media/image17.jpeg"/><Relationship Id="rId4" Type="http://schemas.openxmlformats.org/officeDocument/2006/relationships/slide" Target="slide26.xml"/><Relationship Id="rId9" Type="http://schemas.openxmlformats.org/officeDocument/2006/relationships/slide" Target="slide31.xml"/><Relationship Id="rId1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39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0.jpeg"/><Relationship Id="rId10" Type="http://schemas.openxmlformats.org/officeDocument/2006/relationships/slide" Target="slide25.xml"/><Relationship Id="rId4" Type="http://schemas.openxmlformats.org/officeDocument/2006/relationships/image" Target="../media/image22.jpeg"/><Relationship Id="rId9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bancosolidario.fin.ec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3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image" Target="../media/image15.jpe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image" Target="../media/image16.jpeg"/><Relationship Id="rId5" Type="http://schemas.openxmlformats.org/officeDocument/2006/relationships/diagramQuickStyle" Target="../diagrams/quickStyle13.xml"/><Relationship Id="rId10" Type="http://schemas.openxmlformats.org/officeDocument/2006/relationships/slide" Target="slide2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" Target="slide2.xml"/><Relationship Id="rId7" Type="http://schemas.openxmlformats.org/officeDocument/2006/relationships/hyperlink" Target="CALCULO%20COSTO%20%20PERSONAL%20PRESENTACION.xlsx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slide" Target="slide23.xml"/><Relationship Id="rId10" Type="http://schemas.openxmlformats.org/officeDocument/2006/relationships/image" Target="../media/image44.png"/><Relationship Id="rId4" Type="http://schemas.openxmlformats.org/officeDocument/2006/relationships/image" Target="../media/image15.jpeg"/><Relationship Id="rId9" Type="http://schemas.openxmlformats.org/officeDocument/2006/relationships/hyperlink" Target="CALCULO%20COSTOS%20OPERATIVOS%20PRESENTACION.xlsx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46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slide" Target="slide2.xml"/><Relationship Id="rId11" Type="http://schemas.openxmlformats.org/officeDocument/2006/relationships/image" Target="../media/image48.png"/><Relationship Id="rId5" Type="http://schemas.openxmlformats.org/officeDocument/2006/relationships/package" Target="../embeddings/Documento_de_Microsoft_Office_Word1.docx"/><Relationship Id="rId10" Type="http://schemas.openxmlformats.org/officeDocument/2006/relationships/image" Target="../media/image47.png"/><Relationship Id="rId4" Type="http://schemas.openxmlformats.org/officeDocument/2006/relationships/image" Target="../media/image3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18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17" Type="http://schemas.openxmlformats.org/officeDocument/2006/relationships/slide" Target="slide2.xml"/><Relationship Id="rId2" Type="http://schemas.openxmlformats.org/officeDocument/2006/relationships/image" Target="../media/image3.jpeg"/><Relationship Id="rId16" Type="http://schemas.openxmlformats.org/officeDocument/2006/relationships/image" Target="../media/image14.pn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5" Type="http://schemas.openxmlformats.org/officeDocument/2006/relationships/slide" Target="slide6.xml"/><Relationship Id="rId10" Type="http://schemas.openxmlformats.org/officeDocument/2006/relationships/diagramData" Target="../diagrams/data2.xml"/><Relationship Id="rId19" Type="http://schemas.openxmlformats.org/officeDocument/2006/relationships/image" Target="../media/image16.jpeg"/><Relationship Id="rId4" Type="http://schemas.openxmlformats.org/officeDocument/2006/relationships/diagramData" Target="../diagrams/data1.xml"/><Relationship Id="rId9" Type="http://schemas.openxmlformats.org/officeDocument/2006/relationships/image" Target="../media/image9.gif"/><Relationship Id="rId14" Type="http://schemas.microsoft.com/office/2007/relationships/diagramDrawing" Target="../diagrams/drawin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.xls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slide" Target="slide23.xml"/><Relationship Id="rId5" Type="http://schemas.openxmlformats.org/officeDocument/2006/relationships/image" Target="../media/image15.jpeg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39.jpeg"/><Relationship Id="rId7" Type="http://schemas.openxmlformats.org/officeDocument/2006/relationships/image" Target="../media/image1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0.jpeg"/><Relationship Id="rId4" Type="http://schemas.openxmlformats.org/officeDocument/2006/relationships/image" Target="../media/image22.jpeg"/><Relationship Id="rId9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slide" Target="slide2.xml"/><Relationship Id="rId7" Type="http://schemas.openxmlformats.org/officeDocument/2006/relationships/image" Target="../media/image17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slide" Target="slide23.xml"/><Relationship Id="rId4" Type="http://schemas.openxmlformats.org/officeDocument/2006/relationships/image" Target="../media/image15.jpeg"/><Relationship Id="rId9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slide" Target="slide2.xml"/><Relationship Id="rId7" Type="http://schemas.openxmlformats.org/officeDocument/2006/relationships/image" Target="../media/image17.jpeg"/><Relationship Id="rId12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image" Target="../media/image58.png"/><Relationship Id="rId5" Type="http://schemas.openxmlformats.org/officeDocument/2006/relationships/image" Target="../media/image16.jpeg"/><Relationship Id="rId10" Type="http://schemas.openxmlformats.org/officeDocument/2006/relationships/image" Target="../media/image57.png"/><Relationship Id="rId4" Type="http://schemas.openxmlformats.org/officeDocument/2006/relationships/image" Target="../media/image15.jpeg"/><Relationship Id="rId9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7" Type="http://schemas.openxmlformats.org/officeDocument/2006/relationships/image" Target="../media/image16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image" Target="../media/image15.jpeg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14.xml"/><Relationship Id="rId7" Type="http://schemas.openxmlformats.org/officeDocument/2006/relationships/slide" Target="slide2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10" Type="http://schemas.openxmlformats.org/officeDocument/2006/relationships/image" Target="../media/image16.jpeg"/><Relationship Id="rId4" Type="http://schemas.openxmlformats.org/officeDocument/2006/relationships/diagramQuickStyle" Target="../diagrams/quickStyle14.xml"/><Relationship Id="rId9" Type="http://schemas.openxmlformats.org/officeDocument/2006/relationships/slide" Target="slide2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17.jpeg"/><Relationship Id="rId3" Type="http://schemas.openxmlformats.org/officeDocument/2006/relationships/image" Target="../media/image39.jpeg"/><Relationship Id="rId7" Type="http://schemas.openxmlformats.org/officeDocument/2006/relationships/hyperlink" Target="IBM.pdf" TargetMode="External"/><Relationship Id="rId12" Type="http://schemas.openxmlformats.org/officeDocument/2006/relationships/image" Target="../media/image1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11" Type="http://schemas.openxmlformats.org/officeDocument/2006/relationships/slide" Target="slide2.xml"/><Relationship Id="rId5" Type="http://schemas.openxmlformats.org/officeDocument/2006/relationships/image" Target="../media/image40.jpeg"/><Relationship Id="rId15" Type="http://schemas.openxmlformats.org/officeDocument/2006/relationships/image" Target="../media/image71.png"/><Relationship Id="rId10" Type="http://schemas.openxmlformats.org/officeDocument/2006/relationships/image" Target="../media/image69.jpeg"/><Relationship Id="rId4" Type="http://schemas.openxmlformats.org/officeDocument/2006/relationships/image" Target="../media/image22.jpeg"/><Relationship Id="rId9" Type="http://schemas.openxmlformats.org/officeDocument/2006/relationships/image" Target="../media/image68.png"/><Relationship Id="rId14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microsoft.com/office/2007/relationships/diagramDrawing" Target="../diagrams/drawing15.xml"/><Relationship Id="rId3" Type="http://schemas.openxmlformats.org/officeDocument/2006/relationships/image" Target="../media/image15.jpeg"/><Relationship Id="rId7" Type="http://schemas.openxmlformats.org/officeDocument/2006/relationships/image" Target="../media/image74.png"/><Relationship Id="rId12" Type="http://schemas.openxmlformats.org/officeDocument/2006/relationships/diagramColors" Target="../diagrams/colors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diagramQuickStyle" Target="../diagrams/quickStyle15.xml"/><Relationship Id="rId5" Type="http://schemas.openxmlformats.org/officeDocument/2006/relationships/image" Target="../media/image72.png"/><Relationship Id="rId15" Type="http://schemas.openxmlformats.org/officeDocument/2006/relationships/image" Target="../media/image76.png"/><Relationship Id="rId10" Type="http://schemas.openxmlformats.org/officeDocument/2006/relationships/diagramLayout" Target="../diagrams/layout15.xml"/><Relationship Id="rId4" Type="http://schemas.openxmlformats.org/officeDocument/2006/relationships/image" Target="../media/image17.jpeg"/><Relationship Id="rId9" Type="http://schemas.openxmlformats.org/officeDocument/2006/relationships/diagramData" Target="../diagrams/data15.xml"/><Relationship Id="rId14" Type="http://schemas.openxmlformats.org/officeDocument/2006/relationships/image" Target="../media/image7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2.jpeg"/><Relationship Id="rId7" Type="http://schemas.openxmlformats.org/officeDocument/2006/relationships/slide" Target="slide2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17.jpeg"/><Relationship Id="rId5" Type="http://schemas.openxmlformats.org/officeDocument/2006/relationships/image" Target="../media/image77.jpeg"/><Relationship Id="rId10" Type="http://schemas.openxmlformats.org/officeDocument/2006/relationships/image" Target="../media/image16.jpeg"/><Relationship Id="rId4" Type="http://schemas.openxmlformats.org/officeDocument/2006/relationships/image" Target="../media/image40.jpeg"/><Relationship Id="rId9" Type="http://schemas.openxmlformats.org/officeDocument/2006/relationships/slide" Target="slide2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image" Target="../media/image16.jpeg"/><Relationship Id="rId3" Type="http://schemas.openxmlformats.org/officeDocument/2006/relationships/image" Target="../media/image54.png"/><Relationship Id="rId7" Type="http://schemas.openxmlformats.org/officeDocument/2006/relationships/image" Target="../media/image81.png"/><Relationship Id="rId12" Type="http://schemas.openxmlformats.org/officeDocument/2006/relationships/slide" Target="slide38.xml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11" Type="http://schemas.openxmlformats.org/officeDocument/2006/relationships/image" Target="../media/image15.jpeg"/><Relationship Id="rId5" Type="http://schemas.openxmlformats.org/officeDocument/2006/relationships/image" Target="../media/image22.jpeg"/><Relationship Id="rId10" Type="http://schemas.openxmlformats.org/officeDocument/2006/relationships/slide" Target="slide2.xml"/><Relationship Id="rId4" Type="http://schemas.openxmlformats.org/officeDocument/2006/relationships/image" Target="../media/image79.jpeg"/><Relationship Id="rId9" Type="http://schemas.openxmlformats.org/officeDocument/2006/relationships/image" Target="../media/image82.jpe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5.xml"/><Relationship Id="rId7" Type="http://schemas.openxmlformats.org/officeDocument/2006/relationships/image" Target="../media/image20.jpeg"/><Relationship Id="rId12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17.jpeg"/><Relationship Id="rId5" Type="http://schemas.openxmlformats.org/officeDocument/2006/relationships/hyperlink" Target="resol_SBS-2013-040%20fusion.pdf" TargetMode="External"/><Relationship Id="rId10" Type="http://schemas.openxmlformats.org/officeDocument/2006/relationships/slide" Target="slide7.xml"/><Relationship Id="rId4" Type="http://schemas.openxmlformats.org/officeDocument/2006/relationships/image" Target="../media/image18.jpeg"/><Relationship Id="rId9" Type="http://schemas.openxmlformats.org/officeDocument/2006/relationships/image" Target="../media/image15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4.wdp"/><Relationship Id="rId7" Type="http://schemas.openxmlformats.org/officeDocument/2006/relationships/image" Target="../media/image16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image" Target="../media/image15.jpeg"/><Relationship Id="rId4" Type="http://schemas.openxmlformats.org/officeDocument/2006/relationships/slide" Target="slide2.xml"/><Relationship Id="rId9" Type="http://schemas.openxmlformats.org/officeDocument/2006/relationships/image" Target="../media/image8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8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79.jpeg"/><Relationship Id="rId7" Type="http://schemas.openxmlformats.org/officeDocument/2006/relationships/image" Target="../media/image1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0.jpeg"/><Relationship Id="rId10" Type="http://schemas.openxmlformats.org/officeDocument/2006/relationships/image" Target="../media/image86.png"/><Relationship Id="rId4" Type="http://schemas.openxmlformats.org/officeDocument/2006/relationships/image" Target="../media/image22.jpeg"/><Relationship Id="rId9" Type="http://schemas.openxmlformats.org/officeDocument/2006/relationships/image" Target="../media/image17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13" Type="http://schemas.openxmlformats.org/officeDocument/2006/relationships/slide" Target="slide2.xml"/><Relationship Id="rId3" Type="http://schemas.openxmlformats.org/officeDocument/2006/relationships/diagramLayout" Target="../diagrams/layout16.xml"/><Relationship Id="rId7" Type="http://schemas.openxmlformats.org/officeDocument/2006/relationships/image" Target="../media/image54.png"/><Relationship Id="rId12" Type="http://schemas.openxmlformats.org/officeDocument/2006/relationships/slide" Target="slide45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openxmlformats.org/officeDocument/2006/relationships/slide" Target="slide44.xml"/><Relationship Id="rId5" Type="http://schemas.openxmlformats.org/officeDocument/2006/relationships/diagramColors" Target="../diagrams/colors16.xml"/><Relationship Id="rId15" Type="http://schemas.openxmlformats.org/officeDocument/2006/relationships/image" Target="../media/image16.jpeg"/><Relationship Id="rId10" Type="http://schemas.openxmlformats.org/officeDocument/2006/relationships/image" Target="../media/image88.jpeg"/><Relationship Id="rId4" Type="http://schemas.openxmlformats.org/officeDocument/2006/relationships/diagramQuickStyle" Target="../diagrams/quickStyle16.xml"/><Relationship Id="rId9" Type="http://schemas.openxmlformats.org/officeDocument/2006/relationships/image" Target="../media/image22.jpeg"/><Relationship Id="rId14" Type="http://schemas.openxmlformats.org/officeDocument/2006/relationships/image" Target="../media/image1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16.jpeg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image" Target="../media/image15.jpeg"/><Relationship Id="rId4" Type="http://schemas.openxmlformats.org/officeDocument/2006/relationships/slide" Target="slide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17.jpeg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slide" Target="slide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slide" Target="slide2.xml"/><Relationship Id="rId7" Type="http://schemas.openxmlformats.org/officeDocument/2006/relationships/image" Target="../media/image17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slide" Target="slide43.xml"/><Relationship Id="rId4" Type="http://schemas.openxmlformats.org/officeDocument/2006/relationships/image" Target="../media/image15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54.png"/><Relationship Id="rId7" Type="http://schemas.openxmlformats.org/officeDocument/2006/relationships/slide" Target="slide48.xml"/><Relationship Id="rId12" Type="http://schemas.openxmlformats.org/officeDocument/2006/relationships/oleObject" Target="../embeddings/Hoja_de_c_lculo_de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jpeg"/><Relationship Id="rId11" Type="http://schemas.openxmlformats.org/officeDocument/2006/relationships/image" Target="../media/image88.jpeg"/><Relationship Id="rId5" Type="http://schemas.openxmlformats.org/officeDocument/2006/relationships/image" Target="../media/image15.jpeg"/><Relationship Id="rId10" Type="http://schemas.openxmlformats.org/officeDocument/2006/relationships/image" Target="../media/image22.jpeg"/><Relationship Id="rId4" Type="http://schemas.openxmlformats.org/officeDocument/2006/relationships/slide" Target="slide2.xml"/><Relationship Id="rId9" Type="http://schemas.openxmlformats.org/officeDocument/2006/relationships/image" Target="../media/image87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87.jpeg"/><Relationship Id="rId7" Type="http://schemas.openxmlformats.org/officeDocument/2006/relationships/image" Target="../media/image1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8.jpeg"/><Relationship Id="rId4" Type="http://schemas.openxmlformats.org/officeDocument/2006/relationships/image" Target="../media/image22.jpeg"/><Relationship Id="rId9" Type="http://schemas.openxmlformats.org/officeDocument/2006/relationships/image" Target="../media/image17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Layout" Target="../diagrams/layout17.xml"/><Relationship Id="rId7" Type="http://schemas.openxmlformats.org/officeDocument/2006/relationships/image" Target="../media/image54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openxmlformats.org/officeDocument/2006/relationships/image" Target="../media/image17.jpeg"/><Relationship Id="rId5" Type="http://schemas.openxmlformats.org/officeDocument/2006/relationships/diagramColors" Target="../diagrams/colors17.xml"/><Relationship Id="rId10" Type="http://schemas.openxmlformats.org/officeDocument/2006/relationships/image" Target="../media/image16.jpeg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diagramColors" Target="../diagrams/colors18.xml"/><Relationship Id="rId3" Type="http://schemas.openxmlformats.org/officeDocument/2006/relationships/image" Target="../media/image79.jpeg"/><Relationship Id="rId7" Type="http://schemas.openxmlformats.org/officeDocument/2006/relationships/image" Target="../media/image15.jpeg"/><Relationship Id="rId12" Type="http://schemas.openxmlformats.org/officeDocument/2006/relationships/diagramQuickStyle" Target="../diagrams/quickStyle18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diagramLayout" Target="../diagrams/layout18.xml"/><Relationship Id="rId5" Type="http://schemas.openxmlformats.org/officeDocument/2006/relationships/image" Target="../media/image80.jpeg"/><Relationship Id="rId10" Type="http://schemas.openxmlformats.org/officeDocument/2006/relationships/diagramData" Target="../diagrams/data18.xml"/><Relationship Id="rId4" Type="http://schemas.openxmlformats.org/officeDocument/2006/relationships/image" Target="../media/image22.jpeg"/><Relationship Id="rId9" Type="http://schemas.openxmlformats.org/officeDocument/2006/relationships/image" Target="../media/image17.jpeg"/><Relationship Id="rId14" Type="http://schemas.microsoft.com/office/2007/relationships/diagramDrawing" Target="../diagrams/drawing18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98.emf"/><Relationship Id="rId3" Type="http://schemas.openxmlformats.org/officeDocument/2006/relationships/image" Target="../media/image93.jpeg"/><Relationship Id="rId7" Type="http://schemas.openxmlformats.org/officeDocument/2006/relationships/image" Target="../media/image15.jpeg"/><Relationship Id="rId12" Type="http://schemas.openxmlformats.org/officeDocument/2006/relationships/image" Target="../media/image97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96.emf"/><Relationship Id="rId5" Type="http://schemas.openxmlformats.org/officeDocument/2006/relationships/image" Target="../media/image94.jpeg"/><Relationship Id="rId10" Type="http://schemas.openxmlformats.org/officeDocument/2006/relationships/image" Target="../media/image95.png"/><Relationship Id="rId4" Type="http://schemas.openxmlformats.org/officeDocument/2006/relationships/image" Target="../media/image22.jpeg"/><Relationship Id="rId9" Type="http://schemas.openxmlformats.org/officeDocument/2006/relationships/image" Target="../media/image17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93.jpeg"/><Relationship Id="rId7" Type="http://schemas.openxmlformats.org/officeDocument/2006/relationships/image" Target="../media/image1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94.jpeg"/><Relationship Id="rId4" Type="http://schemas.openxmlformats.org/officeDocument/2006/relationships/image" Target="../media/image22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image" Target="../media/image79.jpeg"/><Relationship Id="rId7" Type="http://schemas.openxmlformats.org/officeDocument/2006/relationships/image" Target="../media/image17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80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1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17.jpeg"/><Relationship Id="rId5" Type="http://schemas.openxmlformats.org/officeDocument/2006/relationships/image" Target="../media/image23.jpeg"/><Relationship Id="rId10" Type="http://schemas.openxmlformats.org/officeDocument/2006/relationships/slide" Target="slide8.xml"/><Relationship Id="rId4" Type="http://schemas.openxmlformats.org/officeDocument/2006/relationships/image" Target="../media/image22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slide" Target="slide2.xml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16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image" Target="../media/image28.jpeg"/><Relationship Id="rId5" Type="http://schemas.openxmlformats.org/officeDocument/2006/relationships/image" Target="../media/image25.png"/><Relationship Id="rId1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slide" Target="slide10.xml"/><Relationship Id="rId9" Type="http://schemas.openxmlformats.org/officeDocument/2006/relationships/image" Target="../media/image27.jpeg"/><Relationship Id="rId1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3.xml"/><Relationship Id="rId7" Type="http://schemas.openxmlformats.org/officeDocument/2006/relationships/slide" Target="slide9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6.jpeg"/><Relationship Id="rId4" Type="http://schemas.openxmlformats.org/officeDocument/2006/relationships/diagramQuickStyle" Target="../diagrams/quickStyle3.xml"/><Relationship Id="rId9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de espe sello actualiz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708189" y="1859212"/>
            <a:ext cx="82964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FACULTAD DE CIENCIAS ECONÓMICAS Y ADMINISTRATIVAS</a:t>
            </a:r>
            <a:endParaRPr lang="es-ES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b="1" dirty="0" smtClean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DISEÑO DE UNA PROPUESTA DE MEJORAMIENTO AL PROCESO DE ADMINISTRACIÓN DE CAJEROS AUTOMÁTICOS Y CANAL EXTERNO BANRED PARA INCREMENTAR LA PRODUCTIVIDAD DE BANCO SOLIDARIO S.A. Y LA SATISFACCIÓN DEL CLIENTE</a:t>
            </a:r>
          </a:p>
          <a:p>
            <a:pPr algn="ctr"/>
            <a:endParaRPr lang="es-ES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AUTORA: MARÍA SOLEDAD DUQUE LUNA</a:t>
            </a:r>
          </a:p>
          <a:p>
            <a:pPr algn="ctr"/>
            <a:endParaRPr lang="es-ES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DIRECTOR: Ing. César Llumiquinga</a:t>
            </a:r>
          </a:p>
          <a:p>
            <a:pPr algn="ctr"/>
            <a:endParaRPr lang="es-ES" b="1" dirty="0" smtClean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Sangolquí, Septiembre 2015</a:t>
            </a:r>
            <a:endParaRPr lang="es-ES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519" y="528872"/>
            <a:ext cx="4824536" cy="1417305"/>
          </a:xfrm>
          <a:prstGeom prst="rect">
            <a:avLst/>
          </a:prstGeom>
          <a:ln>
            <a:noFill/>
          </a:ln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455" y="5517232"/>
            <a:ext cx="2592175" cy="11385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73358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259632" y="1700808"/>
          <a:ext cx="6696744" cy="413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>
            <a:hlinkClick r:id="rId7" action="ppaction://hlinkpres?slideindex=1&amp;slidetitle=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32656"/>
            <a:ext cx="1152128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5 Imagen" descr="images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7545" y="135459"/>
            <a:ext cx="648071" cy="648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www.banco-solidario.com/images/cabeceras/1116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64704"/>
            <a:ext cx="2088232" cy="8640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4 Diagrama"/>
          <p:cNvGraphicFramePr/>
          <p:nvPr/>
        </p:nvGraphicFramePr>
        <p:xfrm>
          <a:off x="1403648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5 Imagen" descr="images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5" y="135459"/>
            <a:ext cx="648071" cy="648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763688" y="260648"/>
            <a:ext cx="5904656" cy="766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Fases del Mejoramiento Procesos Empresa MPE</a:t>
            </a:r>
            <a:endParaRPr lang="es-ES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="" xmlns:p14="http://schemas.microsoft.com/office/powerpoint/2010/main" val="1837965390"/>
              </p:ext>
            </p:extLst>
          </p:nvPr>
        </p:nvGraphicFramePr>
        <p:xfrm>
          <a:off x="2483768" y="1124744"/>
          <a:ext cx="604867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3 Marcador de contenido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445224"/>
            <a:ext cx="3672408" cy="1277699"/>
          </a:xfrm>
        </p:spPr>
      </p:pic>
      <p:pic>
        <p:nvPicPr>
          <p:cNvPr id="18" name="17 Imagen" descr="descarga (5)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5536" y="620688"/>
            <a:ext cx="648072" cy="628175"/>
          </a:xfrm>
          <a:prstGeom prst="rect">
            <a:avLst/>
          </a:prstGeom>
        </p:spPr>
      </p:pic>
      <p:pic>
        <p:nvPicPr>
          <p:cNvPr id="19" name="18 Imagen" descr="descarga (4)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44408" y="5877272"/>
            <a:ext cx="648072" cy="648072"/>
          </a:xfrm>
          <a:prstGeom prst="rect">
            <a:avLst/>
          </a:prstGeom>
        </p:spPr>
      </p:pic>
      <p:pic>
        <p:nvPicPr>
          <p:cNvPr id="21" name="20 Imagen" descr="images (1)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39552" y="1844824"/>
            <a:ext cx="1728192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7 Imagen" descr="images.jp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67545" y="135459"/>
            <a:ext cx="648071" cy="6480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2600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="" xmlns:p14="http://schemas.microsoft.com/office/powerpoint/2010/main" val="4107548896"/>
              </p:ext>
            </p:extLst>
          </p:nvPr>
        </p:nvGraphicFramePr>
        <p:xfrm>
          <a:off x="2267744" y="692696"/>
          <a:ext cx="6096000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 descr="descarga (4)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44408" y="5877272"/>
            <a:ext cx="648072" cy="648072"/>
          </a:xfrm>
          <a:prstGeom prst="rect">
            <a:avLst/>
          </a:prstGeom>
        </p:spPr>
      </p:pic>
      <p:pic>
        <p:nvPicPr>
          <p:cNvPr id="6" name="3 Marcador de contenido"/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445224"/>
            <a:ext cx="3672408" cy="1277699"/>
          </a:xfrm>
        </p:spPr>
      </p:pic>
      <p:pic>
        <p:nvPicPr>
          <p:cNvPr id="7" name="6 Imagen" descr="descarga (6).jpg"/>
          <p:cNvPicPr>
            <a:picLocks noChangeAspect="1"/>
          </p:cNvPicPr>
          <p:nvPr/>
        </p:nvPicPr>
        <p:blipFill>
          <a:blip r:embed="rId10" cstate="print">
            <a:lum bright="10000" contrast="30000"/>
          </a:blip>
          <a:stretch>
            <a:fillRect/>
          </a:stretch>
        </p:blipFill>
        <p:spPr>
          <a:xfrm>
            <a:off x="683568" y="2276872"/>
            <a:ext cx="1800200" cy="26089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 rot="20546947">
            <a:off x="-253765" y="579293"/>
            <a:ext cx="27387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Rounded MT Bold" pitchFamily="34" charset="0"/>
              </a:rPr>
              <a:t>OBJETIVO MPE</a:t>
            </a:r>
            <a:endParaRPr lang="es-ES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339752" y="548680"/>
            <a:ext cx="41764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Rounded MT Bold" pitchFamily="34" charset="0"/>
              </a:rPr>
              <a:t>ORGANIZACIÓN PARA EL MEJORAMIENTO</a:t>
            </a:r>
            <a:endParaRPr lang="es-ES" dirty="0">
              <a:latin typeface="Arial Rounded MT Bold" pitchFamily="34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899592" y="1397000"/>
          <a:ext cx="75608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Imagen" descr="descarga (4)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44408" y="5877272"/>
            <a:ext cx="64807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339752" y="332656"/>
            <a:ext cx="41764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Rounded MT Bold" pitchFamily="34" charset="0"/>
              </a:rPr>
              <a:t>COMPRENSIÓN DEL PROCESO</a:t>
            </a:r>
            <a:endParaRPr lang="es-ES" dirty="0">
              <a:latin typeface="Arial Rounded MT Bold" pitchFamily="34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755576" y="1268760"/>
          <a:ext cx="784887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 descr="descarga (4)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44408" y="5877272"/>
            <a:ext cx="64807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escarga (4)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4408" y="5877272"/>
            <a:ext cx="648072" cy="648072"/>
          </a:xfrm>
          <a:prstGeom prst="rect">
            <a:avLst/>
          </a:prstGeom>
        </p:spPr>
      </p:pic>
      <p:graphicFrame>
        <p:nvGraphicFramePr>
          <p:cNvPr id="5" name="4 Diagrama"/>
          <p:cNvGraphicFramePr/>
          <p:nvPr/>
        </p:nvGraphicFramePr>
        <p:xfrm>
          <a:off x="395536" y="620688"/>
          <a:ext cx="8208912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611560" y="1196752"/>
          <a:ext cx="77768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 descr="descarga (4)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44408" y="5877272"/>
            <a:ext cx="64807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1115616" y="1340768"/>
          <a:ext cx="6648400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 descr="descarga (4)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44408" y="5877272"/>
            <a:ext cx="64807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29 Imagen" descr="descarga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2132856"/>
            <a:ext cx="805632" cy="536111"/>
          </a:xfrm>
          <a:prstGeom prst="rect">
            <a:avLst/>
          </a:prstGeom>
        </p:spPr>
      </p:pic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589241"/>
            <a:ext cx="1800200" cy="1168477"/>
          </a:xfrm>
        </p:spPr>
      </p:pic>
      <p:sp>
        <p:nvSpPr>
          <p:cNvPr id="9" name="8 Rectángulo redondeado"/>
          <p:cNvSpPr/>
          <p:nvPr/>
        </p:nvSpPr>
        <p:spPr>
          <a:xfrm>
            <a:off x="1979712" y="285800"/>
            <a:ext cx="4896544" cy="622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latin typeface="Arial Rounded MT Bold" panose="020F0704030504030204" pitchFamily="34" charset="0"/>
              </a:rPr>
              <a:t>Administración de los cajeros automáticos</a:t>
            </a:r>
            <a:endParaRPr lang="es-ES" b="1" dirty="0">
              <a:latin typeface="Arial Rounded MT Bold" panose="020F0704030504030204" pitchFamily="34" charset="0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7242045" y="1340769"/>
            <a:ext cx="1512168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Transacciones clientes propios  Atm’s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7236296" y="4797153"/>
            <a:ext cx="1512168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Cuadre y carga de Atm’s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446295" y="1448994"/>
            <a:ext cx="1512168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 tecnológico de operatividad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7236296" y="3038721"/>
            <a:ext cx="1512168" cy="7060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Transacciones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clientes otros Bancos</a:t>
            </a:r>
          </a:p>
          <a:p>
            <a:pPr algn="ctr"/>
            <a:endParaRPr lang="es-ES" dirty="0"/>
          </a:p>
        </p:txBody>
      </p:sp>
      <p:sp>
        <p:nvSpPr>
          <p:cNvPr id="25" name="24 Rectángulo redondeado"/>
          <p:cNvSpPr/>
          <p:nvPr/>
        </p:nvSpPr>
        <p:spPr>
          <a:xfrm>
            <a:off x="5442424" y="5229200"/>
            <a:ext cx="1512168" cy="8322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Poner Operativo al cajero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27 Rectángulo redondeado">
            <a:hlinkClick r:id="rId5" action="ppaction://hlinkfile"/>
          </p:cNvPr>
          <p:cNvSpPr/>
          <p:nvPr/>
        </p:nvSpPr>
        <p:spPr>
          <a:xfrm>
            <a:off x="484932" y="4654904"/>
            <a:ext cx="1512168" cy="7060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Cuadrar transacciones efectuadas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25 Imagen"/>
          <p:cNvPicPr/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980728"/>
            <a:ext cx="1319271" cy="476465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59" y="5279303"/>
            <a:ext cx="1887631" cy="732045"/>
          </a:xfrm>
          <a:prstGeom prst="rect">
            <a:avLst/>
          </a:prstGeom>
        </p:spPr>
      </p:pic>
      <p:sp>
        <p:nvSpPr>
          <p:cNvPr id="31" name="30 Flecha derecha"/>
          <p:cNvSpPr/>
          <p:nvPr/>
        </p:nvSpPr>
        <p:spPr>
          <a:xfrm>
            <a:off x="6372200" y="1484784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3" name="32 Flecha abajo"/>
          <p:cNvSpPr/>
          <p:nvPr/>
        </p:nvSpPr>
        <p:spPr>
          <a:xfrm>
            <a:off x="7812360" y="1909730"/>
            <a:ext cx="227755" cy="10191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6" name="35 Imagen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9" y="2780929"/>
            <a:ext cx="1589411" cy="125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36 Flecha abajo"/>
          <p:cNvSpPr/>
          <p:nvPr/>
        </p:nvSpPr>
        <p:spPr>
          <a:xfrm>
            <a:off x="7901883" y="3739444"/>
            <a:ext cx="227755" cy="10191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8" name="37 Flecha doblada"/>
          <p:cNvSpPr/>
          <p:nvPr/>
        </p:nvSpPr>
        <p:spPr>
          <a:xfrm rot="10800000">
            <a:off x="6967849" y="5362021"/>
            <a:ext cx="1121873" cy="41612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0" name="39 Flecha izquierda y derecha"/>
          <p:cNvSpPr/>
          <p:nvPr/>
        </p:nvSpPr>
        <p:spPr>
          <a:xfrm>
            <a:off x="4535998" y="5470959"/>
            <a:ext cx="906428" cy="30718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1" name="40 Flecha arriba y abajo"/>
          <p:cNvSpPr/>
          <p:nvPr/>
        </p:nvSpPr>
        <p:spPr>
          <a:xfrm>
            <a:off x="3670463" y="4613363"/>
            <a:ext cx="288032" cy="61583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3" name="42 Flecha izquierda"/>
          <p:cNvSpPr/>
          <p:nvPr/>
        </p:nvSpPr>
        <p:spPr>
          <a:xfrm>
            <a:off x="1907705" y="3284985"/>
            <a:ext cx="702692" cy="2585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4" name="43 Flecha arriba"/>
          <p:cNvSpPr/>
          <p:nvPr/>
        </p:nvSpPr>
        <p:spPr>
          <a:xfrm>
            <a:off x="1118234" y="4037392"/>
            <a:ext cx="213407" cy="5759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5" name="44 Flecha arriba"/>
          <p:cNvSpPr/>
          <p:nvPr/>
        </p:nvSpPr>
        <p:spPr>
          <a:xfrm>
            <a:off x="1040381" y="2167005"/>
            <a:ext cx="213407" cy="5759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6" name="45 Flecha derecha"/>
          <p:cNvSpPr/>
          <p:nvPr/>
        </p:nvSpPr>
        <p:spPr>
          <a:xfrm>
            <a:off x="2031061" y="1678004"/>
            <a:ext cx="668731" cy="238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4" name="33 Imagen" descr="descarga (5)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9552" y="620689"/>
            <a:ext cx="594310" cy="576064"/>
          </a:xfrm>
          <a:prstGeom prst="rect">
            <a:avLst/>
          </a:prstGeom>
        </p:spPr>
      </p:pic>
      <p:pic>
        <p:nvPicPr>
          <p:cNvPr id="35" name="34 Imagen" descr="descarga (4)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172400" y="5949280"/>
            <a:ext cx="648072" cy="648072"/>
          </a:xfrm>
          <a:prstGeom prst="rect">
            <a:avLst/>
          </a:prstGeom>
        </p:spPr>
      </p:pic>
      <p:pic>
        <p:nvPicPr>
          <p:cNvPr id="39" name="38 Imagen" descr="images.jp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11560" y="44625"/>
            <a:ext cx="648071" cy="648071"/>
          </a:xfrm>
          <a:prstGeom prst="rect">
            <a:avLst/>
          </a:prstGeom>
        </p:spPr>
      </p:pic>
      <p:pic>
        <p:nvPicPr>
          <p:cNvPr id="12289" name="Picture 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99792" y="1340768"/>
            <a:ext cx="378042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26 Imagen">
            <a:hlinkClick r:id="rId17" action="ppaction://hlinksldjump"/>
          </p:cNvPr>
          <p:cNvPicPr/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509120"/>
            <a:ext cx="1598796" cy="392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24253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19 Grupo"/>
          <p:cNvGrpSpPr/>
          <p:nvPr/>
        </p:nvGrpSpPr>
        <p:grpSpPr>
          <a:xfrm>
            <a:off x="827584" y="1700808"/>
            <a:ext cx="7763377" cy="3656066"/>
            <a:chOff x="827584" y="1704378"/>
            <a:chExt cx="7763377" cy="3656066"/>
          </a:xfrm>
        </p:grpSpPr>
        <p:sp>
          <p:nvSpPr>
            <p:cNvPr id="4" name="3 Rectángulo"/>
            <p:cNvSpPr/>
            <p:nvPr/>
          </p:nvSpPr>
          <p:spPr>
            <a:xfrm>
              <a:off x="3552322" y="1704378"/>
              <a:ext cx="1926570" cy="9611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s-ES" sz="36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ÍNDICE</a:t>
              </a:r>
              <a:endParaRPr lang="es-ES" sz="3600" b="1" cap="all" dirty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5" name="4 Rectángulo">
              <a:hlinkClick r:id="" action="ppaction://hlinkshowjump?jump=nextslide"/>
            </p:cNvPr>
            <p:cNvSpPr/>
            <p:nvPr/>
          </p:nvSpPr>
          <p:spPr>
            <a:xfrm>
              <a:off x="827584" y="2514874"/>
              <a:ext cx="2158784" cy="96115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b="1" dirty="0" smtClean="0"/>
                <a:t>CAPÍTULO I</a:t>
              </a:r>
              <a:endParaRPr lang="es-ES" b="1" dirty="0" smtClean="0">
                <a:hlinkClick r:id="rId2" action="ppaction://hlinksldjump"/>
              </a:endParaRPr>
            </a:p>
            <a:p>
              <a:pPr algn="ctr"/>
              <a:r>
                <a:rPr lang="es-ES" b="1" dirty="0" smtClean="0"/>
                <a:t>ANTECEDENTES</a:t>
              </a:r>
              <a:endParaRPr lang="es-ES" b="1" dirty="0"/>
            </a:p>
          </p:txBody>
        </p:sp>
        <p:sp>
          <p:nvSpPr>
            <p:cNvPr id="6" name="5 Rectángulo">
              <a:hlinkClick r:id="rId3" action="ppaction://hlinksldjump"/>
            </p:cNvPr>
            <p:cNvSpPr/>
            <p:nvPr/>
          </p:nvSpPr>
          <p:spPr>
            <a:xfrm>
              <a:off x="1173728" y="3492314"/>
              <a:ext cx="166039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b="1" dirty="0" smtClean="0"/>
                <a:t>CAPÍTULO II</a:t>
              </a:r>
              <a:endParaRPr lang="es-ES" b="1" dirty="0" smtClean="0">
                <a:hlinkClick r:id="rId3" action="ppaction://hlinksldjump"/>
              </a:endParaRPr>
            </a:p>
            <a:p>
              <a:pPr algn="ctr"/>
              <a:r>
                <a:rPr lang="es-ES" b="1" dirty="0" smtClean="0"/>
                <a:t>METODOLOGÍA</a:t>
              </a:r>
              <a:endParaRPr lang="es-ES" b="1" dirty="0"/>
            </a:p>
          </p:txBody>
        </p:sp>
        <p:sp>
          <p:nvSpPr>
            <p:cNvPr id="7" name="6 Rectángulo">
              <a:hlinkClick r:id="rId4" action="ppaction://hlinksldjump"/>
            </p:cNvPr>
            <p:cNvSpPr/>
            <p:nvPr/>
          </p:nvSpPr>
          <p:spPr>
            <a:xfrm>
              <a:off x="988511" y="4714113"/>
              <a:ext cx="197477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b="1" dirty="0" smtClean="0"/>
                <a:t>CAPÍTULO III</a:t>
              </a:r>
              <a:endParaRPr lang="es-ES" b="1" dirty="0" smtClean="0">
                <a:hlinkClick r:id="rId4" action="ppaction://hlinksldjump"/>
              </a:endParaRPr>
            </a:p>
            <a:p>
              <a:pPr algn="ctr"/>
              <a:r>
                <a:rPr lang="es-ES" b="1" dirty="0" smtClean="0"/>
                <a:t>HALLAZGOS</a:t>
              </a:r>
              <a:endParaRPr lang="es-ES" b="1" dirty="0"/>
            </a:p>
          </p:txBody>
        </p:sp>
        <p:sp>
          <p:nvSpPr>
            <p:cNvPr id="8" name="7 Rectángulo">
              <a:hlinkClick r:id="rId5" action="ppaction://hlinksldjump"/>
            </p:cNvPr>
            <p:cNvSpPr/>
            <p:nvPr/>
          </p:nvSpPr>
          <p:spPr>
            <a:xfrm>
              <a:off x="5172628" y="2514874"/>
              <a:ext cx="3215796" cy="96115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b="1" dirty="0" smtClean="0"/>
                <a:t>CAPÍTULO IV</a:t>
              </a:r>
              <a:endParaRPr lang="es-ES" b="1" dirty="0" smtClean="0">
                <a:hlinkClick r:id="rId5" action="ppaction://hlinksldjump"/>
              </a:endParaRPr>
            </a:p>
            <a:p>
              <a:pPr algn="ctr"/>
              <a:r>
                <a:rPr lang="es-ES" b="1" dirty="0" smtClean="0"/>
                <a:t>PROPUESTA DE MEJORA</a:t>
              </a:r>
              <a:endParaRPr lang="es-ES" b="1" dirty="0"/>
            </a:p>
          </p:txBody>
        </p:sp>
        <p:sp>
          <p:nvSpPr>
            <p:cNvPr id="9" name="8 Rectángulo">
              <a:hlinkClick r:id="rId6" action="ppaction://hlinksldjump"/>
            </p:cNvPr>
            <p:cNvSpPr/>
            <p:nvPr/>
          </p:nvSpPr>
          <p:spPr>
            <a:xfrm>
              <a:off x="4970091" y="3853307"/>
              <a:ext cx="362087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b="1" dirty="0" smtClean="0"/>
                <a:t>CAPÍTULO V</a:t>
              </a:r>
            </a:p>
            <a:p>
              <a:pPr algn="ctr"/>
              <a:r>
                <a:rPr lang="es-ES" b="1" dirty="0" smtClean="0"/>
                <a:t>CONCLUSIONES                                    Y                                              RECOMENDACIONES </a:t>
              </a:r>
              <a:endParaRPr lang="es-ES" b="1" dirty="0"/>
            </a:p>
          </p:txBody>
        </p:sp>
      </p:grpSp>
      <p:pic>
        <p:nvPicPr>
          <p:cNvPr id="10" name="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257" y="5253935"/>
            <a:ext cx="2592175" cy="1138507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056" y="260648"/>
            <a:ext cx="4824536" cy="1417305"/>
          </a:xfrm>
          <a:prstGeom prst="rect">
            <a:avLst/>
          </a:prstGeom>
          <a:ln>
            <a:noFill/>
          </a:ln>
        </p:spPr>
      </p:pic>
      <p:grpSp>
        <p:nvGrpSpPr>
          <p:cNvPr id="19" name="18 Grupo"/>
          <p:cNvGrpSpPr/>
          <p:nvPr/>
        </p:nvGrpSpPr>
        <p:grpSpPr>
          <a:xfrm>
            <a:off x="539552" y="2636912"/>
            <a:ext cx="5515404" cy="2232248"/>
            <a:chOff x="539552" y="2636912"/>
            <a:chExt cx="5515404" cy="2232248"/>
          </a:xfrm>
        </p:grpSpPr>
        <p:cxnSp>
          <p:nvCxnSpPr>
            <p:cNvPr id="14" name="13 Conector recto de flecha"/>
            <p:cNvCxnSpPr/>
            <p:nvPr/>
          </p:nvCxnSpPr>
          <p:spPr>
            <a:xfrm>
              <a:off x="539552" y="2636912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14 Conector recto de flecha"/>
            <p:cNvCxnSpPr/>
            <p:nvPr/>
          </p:nvCxnSpPr>
          <p:spPr>
            <a:xfrm>
              <a:off x="539552" y="3645024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15 Conector recto de flecha"/>
            <p:cNvCxnSpPr/>
            <p:nvPr/>
          </p:nvCxnSpPr>
          <p:spPr>
            <a:xfrm>
              <a:off x="611560" y="4869160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16 Conector recto de flecha"/>
            <p:cNvCxnSpPr/>
            <p:nvPr/>
          </p:nvCxnSpPr>
          <p:spPr>
            <a:xfrm>
              <a:off x="5436096" y="2636912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17 Conector recto de flecha"/>
            <p:cNvCxnSpPr/>
            <p:nvPr/>
          </p:nvCxnSpPr>
          <p:spPr>
            <a:xfrm>
              <a:off x="5478892" y="3969323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8339468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467544" y="1196752"/>
            <a:ext cx="8064896" cy="4248472"/>
            <a:chOff x="539552" y="620688"/>
            <a:chExt cx="8064896" cy="4248472"/>
          </a:xfrm>
        </p:grpSpPr>
        <p:pic>
          <p:nvPicPr>
            <p:cNvPr id="4" name="3 Imagen"/>
            <p:cNvPicPr/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620688"/>
              <a:ext cx="3528392" cy="4248472"/>
            </a:xfrm>
            <a:prstGeom prst="rect">
              <a:avLst/>
            </a:prstGeom>
            <a:ln>
              <a:solidFill>
                <a:schemeClr val="tx1">
                  <a:alpha val="50000"/>
                </a:schemeClr>
              </a:solidFill>
            </a:ln>
          </p:spPr>
        </p:pic>
        <p:sp>
          <p:nvSpPr>
            <p:cNvPr id="5" name="4 Flecha izquierda y derecha"/>
            <p:cNvSpPr/>
            <p:nvPr/>
          </p:nvSpPr>
          <p:spPr>
            <a:xfrm>
              <a:off x="4139952" y="2276872"/>
              <a:ext cx="792088" cy="432048"/>
            </a:xfrm>
            <a:prstGeom prst="left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5 Imagen"/>
            <p:cNvPicPr/>
            <p:nvPr/>
          </p:nvPicPr>
          <p:blipFill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620688"/>
              <a:ext cx="3600400" cy="4248472"/>
            </a:xfrm>
            <a:prstGeom prst="rect">
              <a:avLst/>
            </a:prstGeom>
            <a:ln>
              <a:solidFill>
                <a:schemeClr val="tx1">
                  <a:alpha val="49000"/>
                </a:schemeClr>
              </a:solidFill>
            </a:ln>
          </p:spPr>
        </p:pic>
      </p:grpSp>
      <p:pic>
        <p:nvPicPr>
          <p:cNvPr id="7" name="3 Marcador de contenido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736262"/>
            <a:ext cx="1728192" cy="1121738"/>
          </a:xfrm>
        </p:spPr>
      </p:pic>
      <p:pic>
        <p:nvPicPr>
          <p:cNvPr id="13" name="12 Imagen" descr="descarga (4)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72400" y="6093296"/>
            <a:ext cx="504056" cy="504056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1403648" y="5486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Rounded MT Bold" pitchFamily="34" charset="0"/>
              </a:rPr>
              <a:t>BACK END</a:t>
            </a:r>
            <a:endParaRPr lang="es-ES" dirty="0">
              <a:latin typeface="Arial Rounded MT Bold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012160" y="6206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Rounded MT Bold" pitchFamily="34" charset="0"/>
              </a:rPr>
              <a:t>FRONT END</a:t>
            </a:r>
            <a:endParaRPr lang="es-ES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95536" y="1556792"/>
          <a:ext cx="7992888" cy="338437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664296"/>
                <a:gridCol w="2664296"/>
                <a:gridCol w="2664296"/>
              </a:tblGrid>
              <a:tr h="647624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TIPO</a:t>
                      </a:r>
                      <a:r>
                        <a:rPr lang="es-ES" baseline="0" dirty="0" smtClean="0"/>
                        <a:t> DE TRANSACCIONES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NO. DE TRANSACCIONES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MONTO TOTAL</a:t>
                      </a:r>
                      <a:endParaRPr lang="es-ES" dirty="0"/>
                    </a:p>
                  </a:txBody>
                  <a:tcPr anchor="ctr"/>
                </a:tc>
              </a:tr>
              <a:tr h="905787"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/>
                        <a:t>Clientes</a:t>
                      </a:r>
                      <a:r>
                        <a:rPr lang="es-ES" b="0" baseline="0" dirty="0" smtClean="0"/>
                        <a:t> Banco Solidario  en Atm’s de la Red.</a:t>
                      </a:r>
                      <a:endParaRPr lang="es-E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13.013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$706.646,30</a:t>
                      </a:r>
                      <a:endParaRPr lang="es-ES" dirty="0"/>
                    </a:p>
                  </a:txBody>
                  <a:tcPr anchor="ctr"/>
                </a:tc>
              </a:tr>
              <a:tr h="925178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Transacciones de la Red en Cajeros de Banco Solidario 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18.767 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$1’037.213,50</a:t>
                      </a:r>
                      <a:endParaRPr lang="es-ES" dirty="0"/>
                    </a:p>
                  </a:txBody>
                  <a:tcPr anchor="ctr"/>
                </a:tc>
              </a:tr>
              <a:tr h="905787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Transacciones Propias</a:t>
                      </a:r>
                      <a:r>
                        <a:rPr lang="es-ES" baseline="0" dirty="0" smtClean="0"/>
                        <a:t> en cajeros Banco Solidario 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24.724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$2’486.520,00</a:t>
                      </a:r>
                      <a:endParaRPr lang="es-E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98" y="5301451"/>
            <a:ext cx="1968471" cy="1277699"/>
          </a:xfrm>
        </p:spPr>
      </p:pic>
      <p:grpSp>
        <p:nvGrpSpPr>
          <p:cNvPr id="6" name="5 Grupo"/>
          <p:cNvGrpSpPr/>
          <p:nvPr/>
        </p:nvGrpSpPr>
        <p:grpSpPr>
          <a:xfrm>
            <a:off x="2987825" y="5517233"/>
            <a:ext cx="5256585" cy="1126246"/>
            <a:chOff x="3131840" y="5301208"/>
            <a:chExt cx="5256585" cy="1342270"/>
          </a:xfrm>
        </p:grpSpPr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5301208"/>
              <a:ext cx="2014665" cy="1342270"/>
            </a:xfrm>
            <a:prstGeom prst="rect">
              <a:avLst/>
            </a:prstGeom>
          </p:spPr>
        </p:pic>
        <p:pic>
          <p:nvPicPr>
            <p:cNvPr id="8" name="7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373" y="5301208"/>
              <a:ext cx="1513052" cy="1342270"/>
            </a:xfrm>
            <a:prstGeom prst="rect">
              <a:avLst/>
            </a:prstGeom>
          </p:spPr>
        </p:pic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6505" y="5301208"/>
              <a:ext cx="1714882" cy="1342270"/>
            </a:xfrm>
            <a:prstGeom prst="rect">
              <a:avLst/>
            </a:prstGeom>
          </p:spPr>
        </p:pic>
      </p:grpSp>
      <p:sp>
        <p:nvSpPr>
          <p:cNvPr id="10" name="9 CuadroTexto"/>
          <p:cNvSpPr txBox="1"/>
          <p:nvPr/>
        </p:nvSpPr>
        <p:spPr>
          <a:xfrm>
            <a:off x="1835696" y="620688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TRANSACCIONALIDAD DE CAJEROS BANCO SOLIDARIO</a:t>
            </a:r>
            <a:endParaRPr lang="es-ES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11" name="10 Imagen" descr="descarga (4)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72400" y="5949280"/>
            <a:ext cx="64807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32030734"/>
              </p:ext>
            </p:extLst>
          </p:nvPr>
        </p:nvGraphicFramePr>
        <p:xfrm>
          <a:off x="323528" y="764704"/>
          <a:ext cx="4128351" cy="462686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687869"/>
                <a:gridCol w="2080080"/>
                <a:gridCol w="1360402"/>
              </a:tblGrid>
              <a:tr h="147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NO.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NOMBRE  INSTITUCIÓN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# CAJEROS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ctr"/>
                </a:tc>
              </a:tr>
              <a:tr h="147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Banco Pichincha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1048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</a:tr>
              <a:tr h="147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Banco Guayaquil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713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</a:tr>
              <a:tr h="147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Bco del Pacifico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420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</a:tr>
              <a:tr h="147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Banco Internacional 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387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</a:tr>
              <a:tr h="147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Bco Bolivariano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293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</a:tr>
              <a:tr h="147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Produbanco- Grupo Promerica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280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</a:tr>
              <a:tr h="147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7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RTC - CONECTA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225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</a:tr>
              <a:tr h="147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Bco del Austro 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199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</a:tr>
              <a:tr h="147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Coop. JEP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185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</a:tr>
              <a:tr h="147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Coop. Policía Nacional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85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</a:tr>
              <a:tr h="147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11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Banco de Loja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47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</a:tr>
              <a:tr h="147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12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Bco de Machala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44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</a:tr>
              <a:tr h="147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Bco Solidario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>
                    <a:solidFill>
                      <a:srgbClr val="FFFF00"/>
                    </a:solidFill>
                  </a:tcPr>
                </a:tc>
              </a:tr>
              <a:tr h="147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14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Coop. 29 de Octubre 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38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</a:tr>
              <a:tr h="147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15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Mutualista Pichincha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33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</a:tr>
              <a:tr h="147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16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Coop Jardín Azuayo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22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</a:tr>
              <a:tr h="147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17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Coop El Sagrario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</a:tr>
              <a:tr h="147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18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Coop Oscus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</a:tr>
              <a:tr h="147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19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Coop. Alianza del Valle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</a:tr>
              <a:tr h="147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Banco Delbank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</a:tr>
              <a:tr h="147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21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BANRED ADQ ATM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</a:tr>
              <a:tr h="147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22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Bco Coodesarrollo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</a:tr>
              <a:tr h="14701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TOTAL CAJEROS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4102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61" marR="39761" marT="0" marB="0" anchor="b"/>
                </a:tc>
              </a:tr>
            </a:tbl>
          </a:graphicData>
        </a:graphic>
      </p:graphicFrame>
      <p:pic>
        <p:nvPicPr>
          <p:cNvPr id="5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800200" cy="720079"/>
          </a:xfrm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82146400"/>
              </p:ext>
            </p:extLst>
          </p:nvPr>
        </p:nvGraphicFramePr>
        <p:xfrm>
          <a:off x="4572000" y="764704"/>
          <a:ext cx="3024336" cy="33843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4457"/>
                <a:gridCol w="929682"/>
                <a:gridCol w="1050197"/>
              </a:tblGrid>
              <a:tr h="34942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DISTRIBUCION NACIONAL DE CAJEROS AUTOMÁTICOS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852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CIUDAD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CANTIDAD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852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Quito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39,53%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852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Guayaquil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25,58%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852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Manta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4,65%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852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Portoviejo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4,65%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852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Ambato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2,33%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852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Cayambe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2,33%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852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Cuenca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2,33%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852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Duran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2,33%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852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Esmeraldas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2,33%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852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Ibarra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2,33%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852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Latacunga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2,33%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852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Loja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2,33%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852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Machala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2,33%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852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Riobamba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2,33%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852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Santo Domingo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2,33%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852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Total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43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100%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11 Gráfic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39490641"/>
              </p:ext>
            </p:extLst>
          </p:nvPr>
        </p:nvGraphicFramePr>
        <p:xfrm>
          <a:off x="4572000" y="4221088"/>
          <a:ext cx="424847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8 Imagen" descr="images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116633"/>
            <a:ext cx="648071" cy="6480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558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50 Grupo"/>
          <p:cNvGrpSpPr/>
          <p:nvPr/>
        </p:nvGrpSpPr>
        <p:grpSpPr>
          <a:xfrm>
            <a:off x="324662" y="150699"/>
            <a:ext cx="8665829" cy="6453251"/>
            <a:chOff x="324661" y="150698"/>
            <a:chExt cx="8665829" cy="6453251"/>
          </a:xfrm>
        </p:grpSpPr>
        <p:sp>
          <p:nvSpPr>
            <p:cNvPr id="7" name="6 Rectángulo redondeado">
              <a:hlinkClick r:id="rId2" action="ppaction://hlinksldjump"/>
            </p:cNvPr>
            <p:cNvSpPr/>
            <p:nvPr/>
          </p:nvSpPr>
          <p:spPr>
            <a:xfrm>
              <a:off x="324661" y="247548"/>
              <a:ext cx="1818094" cy="8640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Direccionamiento División Operaciones</a:t>
              </a:r>
              <a:endParaRPr lang="es-E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7 Flecha derecha"/>
            <p:cNvSpPr/>
            <p:nvPr/>
          </p:nvSpPr>
          <p:spPr>
            <a:xfrm>
              <a:off x="2142755" y="541735"/>
              <a:ext cx="666182" cy="275722"/>
            </a:xfrm>
            <a:prstGeom prst="rightArrow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C" dirty="0">
                <a:solidFill>
                  <a:schemeClr val="tx1"/>
                </a:solidFill>
              </a:endParaRP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2808937" y="150698"/>
              <a:ext cx="1928826" cy="35719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Misión</a:t>
              </a:r>
              <a:endParaRPr lang="es-EC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2808937" y="510738"/>
              <a:ext cx="1928826" cy="35719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Visión</a:t>
              </a:r>
              <a:endParaRPr lang="es-EC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2808937" y="870778"/>
              <a:ext cx="1928826" cy="35719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Objetivo</a:t>
              </a:r>
              <a:endParaRPr lang="es-EC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4" name="33 Grupo"/>
            <p:cNvGrpSpPr/>
            <p:nvPr/>
          </p:nvGrpSpPr>
          <p:grpSpPr>
            <a:xfrm>
              <a:off x="2279076" y="2445798"/>
              <a:ext cx="2612902" cy="4041733"/>
              <a:chOff x="5364088" y="2137440"/>
              <a:chExt cx="2612902" cy="4041733"/>
            </a:xfrm>
          </p:grpSpPr>
          <p:sp>
            <p:nvSpPr>
              <p:cNvPr id="13" name="12 Rectángulo redondeado"/>
              <p:cNvSpPr/>
              <p:nvPr/>
            </p:nvSpPr>
            <p:spPr>
              <a:xfrm>
                <a:off x="6156176" y="2137440"/>
                <a:ext cx="1656184" cy="86409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Procesos Actuales</a:t>
                </a:r>
                <a:endParaRPr lang="es-E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13 Flecha derecha"/>
              <p:cNvSpPr/>
              <p:nvPr/>
            </p:nvSpPr>
            <p:spPr>
              <a:xfrm rot="10800000">
                <a:off x="5364088" y="5593824"/>
                <a:ext cx="792088" cy="275722"/>
              </a:xfrm>
              <a:prstGeom prst="rightArrow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C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14 Flecha derecha"/>
              <p:cNvSpPr/>
              <p:nvPr/>
            </p:nvSpPr>
            <p:spPr>
              <a:xfrm rot="5400000">
                <a:off x="6588223" y="3266312"/>
                <a:ext cx="792088" cy="275722"/>
              </a:xfrm>
              <a:prstGeom prst="rightArrow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C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15 Rectángulo">
                <a:hlinkClick r:id="rId3" action="ppaction://hlinksldjump"/>
              </p:cNvPr>
              <p:cNvSpPr/>
              <p:nvPr/>
            </p:nvSpPr>
            <p:spPr>
              <a:xfrm>
                <a:off x="6048164" y="3800217"/>
                <a:ext cx="1928826" cy="35719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r>
                  <a:rPr lang="es-ES_tradnl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  <a:hlinkClick r:id="rId4" action="ppaction://hlinksldjump"/>
                  </a:rPr>
                  <a:t>Mapa de procesos</a:t>
                </a:r>
                <a:endParaRPr lang="es-EC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17 Flecha derecha"/>
              <p:cNvSpPr/>
              <p:nvPr/>
            </p:nvSpPr>
            <p:spPr>
              <a:xfrm rot="5400000">
                <a:off x="6456677" y="4618799"/>
                <a:ext cx="1114316" cy="278239"/>
              </a:xfrm>
              <a:prstGeom prst="rightArrow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C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18 Rectángulo redondeado">
                <a:hlinkClick r:id="rId5" action="ppaction://hlinksldjump"/>
              </p:cNvPr>
              <p:cNvSpPr/>
              <p:nvPr/>
            </p:nvSpPr>
            <p:spPr>
              <a:xfrm>
                <a:off x="6184485" y="5315077"/>
                <a:ext cx="1656184" cy="86409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Análisis de los Subprocesos a mejorar</a:t>
                </a:r>
                <a:endParaRPr lang="es-E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" name="4 Rectángulo redondeado"/>
            <p:cNvSpPr/>
            <p:nvPr/>
          </p:nvSpPr>
          <p:spPr>
            <a:xfrm>
              <a:off x="378559" y="1617169"/>
              <a:ext cx="1872208" cy="86409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600" b="1" dirty="0" smtClean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Hallazgos encontrados</a:t>
              </a:r>
              <a:endParaRPr lang="es-ES" sz="1400" b="1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6" name="5 Flecha derecha"/>
            <p:cNvSpPr/>
            <p:nvPr/>
          </p:nvSpPr>
          <p:spPr>
            <a:xfrm rot="16200000">
              <a:off x="1025646" y="1210105"/>
              <a:ext cx="495046" cy="256652"/>
            </a:xfrm>
            <a:prstGeom prst="rightArrow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C" dirty="0">
                <a:solidFill>
                  <a:schemeClr val="tx1"/>
                </a:solidFill>
              </a:endParaRPr>
            </a:p>
          </p:txBody>
        </p:sp>
        <p:sp>
          <p:nvSpPr>
            <p:cNvPr id="20" name="19 Flecha derecha"/>
            <p:cNvSpPr/>
            <p:nvPr/>
          </p:nvSpPr>
          <p:spPr>
            <a:xfrm rot="5400000">
              <a:off x="896689" y="2746041"/>
              <a:ext cx="792088" cy="275722"/>
            </a:xfrm>
            <a:prstGeom prst="rightArrow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C" dirty="0">
                <a:solidFill>
                  <a:schemeClr val="tx1"/>
                </a:solidFill>
              </a:endParaRPr>
            </a:p>
          </p:txBody>
        </p:sp>
        <p:sp>
          <p:nvSpPr>
            <p:cNvPr id="21" name="20 Rectángulo redondeado"/>
            <p:cNvSpPr/>
            <p:nvPr/>
          </p:nvSpPr>
          <p:spPr>
            <a:xfrm>
              <a:off x="486571" y="3318955"/>
              <a:ext cx="1656184" cy="8640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Costos operativos</a:t>
              </a:r>
              <a:endParaRPr lang="es-E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26 Flecha derecha"/>
            <p:cNvSpPr/>
            <p:nvPr/>
          </p:nvSpPr>
          <p:spPr>
            <a:xfrm rot="5400000">
              <a:off x="909699" y="4536986"/>
              <a:ext cx="983589" cy="275722"/>
            </a:xfrm>
            <a:prstGeom prst="rightArrow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C" dirty="0">
                <a:solidFill>
                  <a:schemeClr val="tx1"/>
                </a:solidFill>
              </a:endParaRPr>
            </a:p>
          </p:txBody>
        </p:sp>
        <p:sp>
          <p:nvSpPr>
            <p:cNvPr id="28" name="27 Rectángulo">
              <a:hlinkClick r:id="rId6" action="ppaction://hlinksldjump"/>
            </p:cNvPr>
            <p:cNvSpPr/>
            <p:nvPr/>
          </p:nvSpPr>
          <p:spPr>
            <a:xfrm>
              <a:off x="350250" y="5166639"/>
              <a:ext cx="1928826" cy="35719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Costos</a:t>
              </a:r>
              <a:endParaRPr lang="es-EC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28 Rectángulo">
              <a:hlinkClick r:id="rId7" action="ppaction://hlinksldjump"/>
            </p:cNvPr>
            <p:cNvSpPr/>
            <p:nvPr/>
          </p:nvSpPr>
          <p:spPr>
            <a:xfrm>
              <a:off x="350250" y="5526679"/>
              <a:ext cx="1928826" cy="35719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s-EC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s-ES_tradnl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hlinkClick r:id="rId7" action="ppaction://hlinksldjump"/>
                </a:rPr>
                <a:t>Eficiencia tiempo y costo</a:t>
              </a:r>
              <a:endParaRPr lang="es-EC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C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29 Rectángulo">
              <a:hlinkClick r:id="rId8" action="ppaction://hlinksldjump"/>
            </p:cNvPr>
            <p:cNvSpPr/>
            <p:nvPr/>
          </p:nvSpPr>
          <p:spPr>
            <a:xfrm>
              <a:off x="350250" y="5886719"/>
              <a:ext cx="1928826" cy="35719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C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Diagrama de flujo</a:t>
              </a:r>
              <a:endParaRPr lang="es-EC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30 Rectángulo">
              <a:hlinkClick r:id="rId9" action="ppaction://hlinksldjump"/>
            </p:cNvPr>
            <p:cNvSpPr/>
            <p:nvPr/>
          </p:nvSpPr>
          <p:spPr>
            <a:xfrm>
              <a:off x="350250" y="6246759"/>
              <a:ext cx="1928826" cy="35719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C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Matriz de análisis</a:t>
              </a:r>
              <a:endParaRPr lang="es-EC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37 Flecha doblada hacia arriba"/>
            <p:cNvSpPr/>
            <p:nvPr/>
          </p:nvSpPr>
          <p:spPr>
            <a:xfrm flipV="1">
              <a:off x="2277742" y="1965176"/>
              <a:ext cx="6088371" cy="439409"/>
            </a:xfrm>
            <a:prstGeom prst="bentUpArrow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C" dirty="0">
                <a:solidFill>
                  <a:schemeClr val="tx1"/>
                </a:solidFill>
              </a:endParaRPr>
            </a:p>
          </p:txBody>
        </p:sp>
        <p:sp>
          <p:nvSpPr>
            <p:cNvPr id="39" name="38 Flecha derecha"/>
            <p:cNvSpPr/>
            <p:nvPr/>
          </p:nvSpPr>
          <p:spPr>
            <a:xfrm rot="5400000">
              <a:off x="3750519" y="2121010"/>
              <a:ext cx="396045" cy="275722"/>
            </a:xfrm>
            <a:prstGeom prst="rightArrow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C" dirty="0">
                <a:solidFill>
                  <a:schemeClr val="tx1"/>
                </a:solidFill>
              </a:endParaRPr>
            </a:p>
          </p:txBody>
        </p:sp>
        <p:sp>
          <p:nvSpPr>
            <p:cNvPr id="40" name="39 Flecha derecha"/>
            <p:cNvSpPr/>
            <p:nvPr/>
          </p:nvSpPr>
          <p:spPr>
            <a:xfrm rot="5400000">
              <a:off x="5981909" y="2114915"/>
              <a:ext cx="336223" cy="275722"/>
            </a:xfrm>
            <a:prstGeom prst="rightArrow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C" dirty="0">
                <a:solidFill>
                  <a:schemeClr val="tx1"/>
                </a:solidFill>
              </a:endParaRPr>
            </a:p>
          </p:txBody>
        </p:sp>
        <p:sp>
          <p:nvSpPr>
            <p:cNvPr id="41" name="40 Rectángulo redondeado">
              <a:hlinkClick r:id="rId10" action="ppaction://hlinksldjump"/>
            </p:cNvPr>
            <p:cNvSpPr/>
            <p:nvPr/>
          </p:nvSpPr>
          <p:spPr>
            <a:xfrm>
              <a:off x="7236296" y="2418679"/>
              <a:ext cx="1656184" cy="8640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E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Estructura Tecnológica</a:t>
              </a:r>
            </a:p>
            <a:p>
              <a:pPr algn="ctr"/>
              <a:endPara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41 Rectángulo redondeado"/>
            <p:cNvSpPr/>
            <p:nvPr/>
          </p:nvSpPr>
          <p:spPr>
            <a:xfrm>
              <a:off x="5321928" y="2415850"/>
              <a:ext cx="1656184" cy="8640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Talento Humano</a:t>
              </a:r>
              <a:endParaRPr lang="es-E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42 Flecha derecha"/>
            <p:cNvSpPr/>
            <p:nvPr/>
          </p:nvSpPr>
          <p:spPr>
            <a:xfrm rot="5400000">
              <a:off x="5753977" y="3563537"/>
              <a:ext cx="792088" cy="275722"/>
            </a:xfrm>
            <a:prstGeom prst="rightArrow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C" dirty="0">
                <a:solidFill>
                  <a:schemeClr val="tx1"/>
                </a:solidFill>
              </a:endParaRPr>
            </a:p>
          </p:txBody>
        </p:sp>
        <p:sp>
          <p:nvSpPr>
            <p:cNvPr id="44" name="43 Rectángulo">
              <a:hlinkClick r:id="rId11" action="ppaction://hlinksldjump"/>
            </p:cNvPr>
            <p:cNvSpPr/>
            <p:nvPr/>
          </p:nvSpPr>
          <p:spPr>
            <a:xfrm>
              <a:off x="5213887" y="4168148"/>
              <a:ext cx="1928826" cy="35719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Capacitación</a:t>
              </a:r>
              <a:endParaRPr lang="es-EC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44 Rectángulo">
              <a:hlinkClick r:id="rId12" action="ppaction://hlinksldjump"/>
            </p:cNvPr>
            <p:cNvSpPr/>
            <p:nvPr/>
          </p:nvSpPr>
          <p:spPr>
            <a:xfrm>
              <a:off x="5213887" y="4528188"/>
              <a:ext cx="1928826" cy="35719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Cargos</a:t>
              </a:r>
              <a:endParaRPr lang="es-EC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45 Flecha derecha"/>
            <p:cNvSpPr/>
            <p:nvPr/>
          </p:nvSpPr>
          <p:spPr>
            <a:xfrm rot="5400000">
              <a:off x="7832208" y="3522722"/>
              <a:ext cx="792088" cy="275722"/>
            </a:xfrm>
            <a:prstGeom prst="rightArrow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C" dirty="0">
                <a:solidFill>
                  <a:schemeClr val="tx1"/>
                </a:solidFill>
              </a:endParaRPr>
            </a:p>
          </p:txBody>
        </p:sp>
        <p:sp>
          <p:nvSpPr>
            <p:cNvPr id="47" name="46 Rectángulo">
              <a:hlinkClick r:id="rId3" action="ppaction://hlinksldjump"/>
            </p:cNvPr>
            <p:cNvSpPr/>
            <p:nvPr/>
          </p:nvSpPr>
          <p:spPr>
            <a:xfrm>
              <a:off x="7466013" y="4097442"/>
              <a:ext cx="1524477" cy="35719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Seguridad</a:t>
              </a:r>
              <a:endParaRPr lang="es-EC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47 Rectángulo"/>
            <p:cNvSpPr/>
            <p:nvPr/>
          </p:nvSpPr>
          <p:spPr>
            <a:xfrm>
              <a:off x="7466013" y="4457482"/>
              <a:ext cx="1524477" cy="35719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Proveedores</a:t>
              </a:r>
              <a:endParaRPr lang="es-EC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2" name="3 Marcador de contenido"/>
          <p:cNvPicPr>
            <a:picLocks noGrp="1" noChangeAspect="1"/>
          </p:cNvPicPr>
          <p:nvPr>
            <p:ph idx="1"/>
          </p:nvPr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00" y="105094"/>
            <a:ext cx="2187813" cy="1480860"/>
          </a:xfrm>
        </p:spPr>
      </p:pic>
      <p:pic>
        <p:nvPicPr>
          <p:cNvPr id="53" name="52 Imagen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29" r="17312"/>
          <a:stretch/>
        </p:blipFill>
        <p:spPr>
          <a:xfrm>
            <a:off x="6316349" y="5523829"/>
            <a:ext cx="2576131" cy="1159759"/>
          </a:xfrm>
          <a:prstGeom prst="rect">
            <a:avLst/>
          </a:prstGeom>
        </p:spPr>
      </p:pic>
      <p:sp>
        <p:nvSpPr>
          <p:cNvPr id="54" name="53 Rectángulo">
            <a:hlinkClick r:id="rId15" action="ppaction://hlinksldjump"/>
          </p:cNvPr>
          <p:cNvSpPr/>
          <p:nvPr/>
        </p:nvSpPr>
        <p:spPr>
          <a:xfrm>
            <a:off x="5213887" y="4885379"/>
            <a:ext cx="1928827" cy="4598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Estructura organizacional</a:t>
            </a:r>
            <a:endParaRPr lang="es-EC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48 Imagen" descr="descarga (5)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51520" y="2564904"/>
            <a:ext cx="648072" cy="628175"/>
          </a:xfrm>
          <a:prstGeom prst="rect">
            <a:avLst/>
          </a:prstGeom>
        </p:spPr>
      </p:pic>
      <p:pic>
        <p:nvPicPr>
          <p:cNvPr id="50" name="49 Imagen" descr="descarga (4)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316416" y="4941168"/>
            <a:ext cx="504056" cy="504056"/>
          </a:xfrm>
          <a:prstGeom prst="rect">
            <a:avLst/>
          </a:prstGeom>
        </p:spPr>
      </p:pic>
      <p:pic>
        <p:nvPicPr>
          <p:cNvPr id="56" name="55 Imagen" descr="images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95537" y="1124743"/>
            <a:ext cx="432047" cy="4320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00977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49 Conector angular"/>
          <p:cNvCxnSpPr>
            <a:stCxn id="35" idx="0"/>
          </p:cNvCxnSpPr>
          <p:nvPr/>
        </p:nvCxnSpPr>
        <p:spPr>
          <a:xfrm rot="16200000" flipV="1">
            <a:off x="7438055" y="3341583"/>
            <a:ext cx="685286" cy="585628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47 Multiplicar"/>
          <p:cNvSpPr/>
          <p:nvPr/>
        </p:nvSpPr>
        <p:spPr>
          <a:xfrm>
            <a:off x="1484957" y="3411444"/>
            <a:ext cx="803776" cy="576165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98" y="5301451"/>
            <a:ext cx="1968471" cy="1277699"/>
          </a:xfrm>
        </p:spPr>
      </p:pic>
      <p:grpSp>
        <p:nvGrpSpPr>
          <p:cNvPr id="19" name="18 Grupo"/>
          <p:cNvGrpSpPr/>
          <p:nvPr/>
        </p:nvGrpSpPr>
        <p:grpSpPr>
          <a:xfrm>
            <a:off x="2987825" y="5517233"/>
            <a:ext cx="5256585" cy="1126246"/>
            <a:chOff x="3131840" y="5301208"/>
            <a:chExt cx="5256585" cy="1342270"/>
          </a:xfrm>
        </p:grpSpPr>
        <p:pic>
          <p:nvPicPr>
            <p:cNvPr id="20" name="19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5301208"/>
              <a:ext cx="2014665" cy="1342270"/>
            </a:xfrm>
            <a:prstGeom prst="rect">
              <a:avLst/>
            </a:prstGeom>
          </p:spPr>
        </p:pic>
        <p:pic>
          <p:nvPicPr>
            <p:cNvPr id="21" name="20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373" y="5301208"/>
              <a:ext cx="1513052" cy="1342270"/>
            </a:xfrm>
            <a:prstGeom prst="rect">
              <a:avLst/>
            </a:prstGeom>
          </p:spPr>
        </p:pic>
        <p:pic>
          <p:nvPicPr>
            <p:cNvPr id="22" name="21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6505" y="5301208"/>
              <a:ext cx="1714882" cy="1342270"/>
            </a:xfrm>
            <a:prstGeom prst="rect">
              <a:avLst/>
            </a:prstGeom>
          </p:spPr>
        </p:pic>
      </p:grpSp>
      <p:pic>
        <p:nvPicPr>
          <p:cNvPr id="32" name="31 Imagen" descr="descarga (5)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7" y="764704"/>
            <a:ext cx="594310" cy="576064"/>
          </a:xfrm>
          <a:prstGeom prst="rect">
            <a:avLst/>
          </a:prstGeom>
        </p:spPr>
      </p:pic>
      <p:pic>
        <p:nvPicPr>
          <p:cNvPr id="33" name="32 Imagen" descr="images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5" y="44625"/>
            <a:ext cx="648071" cy="648071"/>
          </a:xfrm>
          <a:prstGeom prst="rect">
            <a:avLst/>
          </a:prstGeom>
        </p:spPr>
      </p:pic>
      <p:grpSp>
        <p:nvGrpSpPr>
          <p:cNvPr id="40" name="39 Grupo"/>
          <p:cNvGrpSpPr/>
          <p:nvPr/>
        </p:nvGrpSpPr>
        <p:grpSpPr>
          <a:xfrm>
            <a:off x="692692" y="1916731"/>
            <a:ext cx="8208912" cy="3212437"/>
            <a:chOff x="455679" y="44624"/>
            <a:chExt cx="8208912" cy="3212437"/>
          </a:xfrm>
        </p:grpSpPr>
        <p:sp>
          <p:nvSpPr>
            <p:cNvPr id="2" name="1 Elipse"/>
            <p:cNvSpPr/>
            <p:nvPr/>
          </p:nvSpPr>
          <p:spPr>
            <a:xfrm>
              <a:off x="2987825" y="2060848"/>
              <a:ext cx="3168352" cy="115212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Rounded MT Bold" panose="020F0704030504030204" pitchFamily="34" charset="0"/>
                </a:rPr>
                <a:t>Direccionamiento División de Operaciones</a:t>
              </a:r>
              <a:endParaRPr lang="es-ES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6" name="25 Elipse">
              <a:hlinkClick r:id="rId10" action="ppaction://hlinksldjump"/>
            </p:cNvPr>
            <p:cNvSpPr/>
            <p:nvPr/>
          </p:nvSpPr>
          <p:spPr>
            <a:xfrm>
              <a:off x="455679" y="2117509"/>
              <a:ext cx="1524033" cy="113955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Rounded MT Bold" panose="020F0704030504030204" pitchFamily="34" charset="0"/>
                </a:rPr>
                <a:t>Misión</a:t>
              </a:r>
              <a:endParaRPr lang="es-ES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34" name="33 Elipse">
              <a:hlinkClick r:id="rId10" action="ppaction://hlinksldjump"/>
            </p:cNvPr>
            <p:cNvSpPr/>
            <p:nvPr/>
          </p:nvSpPr>
          <p:spPr>
            <a:xfrm>
              <a:off x="3444774" y="44624"/>
              <a:ext cx="1970333" cy="100811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>
                  <a:latin typeface="Arial Rounded MT Bold" panose="020F0704030504030204" pitchFamily="34" charset="0"/>
                </a:rPr>
                <a:t>OBJETIVOS</a:t>
              </a:r>
              <a:endParaRPr lang="es-ES" sz="16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35" name="34 Elipse">
              <a:hlinkClick r:id="rId10" action="ppaction://hlinksldjump"/>
            </p:cNvPr>
            <p:cNvSpPr/>
            <p:nvPr/>
          </p:nvSpPr>
          <p:spPr>
            <a:xfrm>
              <a:off x="7008407" y="2104933"/>
              <a:ext cx="1656184" cy="108012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Rounded MT Bold" panose="020F0704030504030204" pitchFamily="34" charset="0"/>
                </a:rPr>
                <a:t>Visión</a:t>
              </a:r>
              <a:endParaRPr lang="es-ES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5" name="4 Conector recto de flecha"/>
            <p:cNvCxnSpPr/>
            <p:nvPr/>
          </p:nvCxnSpPr>
          <p:spPr>
            <a:xfrm flipH="1">
              <a:off x="2051720" y="2636912"/>
              <a:ext cx="79208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8 Conector recto de flecha"/>
            <p:cNvCxnSpPr/>
            <p:nvPr/>
          </p:nvCxnSpPr>
          <p:spPr>
            <a:xfrm flipV="1">
              <a:off x="4463989" y="1196752"/>
              <a:ext cx="0" cy="72008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12 Conector recto de flecha"/>
            <p:cNvCxnSpPr/>
            <p:nvPr/>
          </p:nvCxnSpPr>
          <p:spPr>
            <a:xfrm>
              <a:off x="6288327" y="2636912"/>
              <a:ext cx="64807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6" name="45 Conector angular"/>
          <p:cNvCxnSpPr/>
          <p:nvPr/>
        </p:nvCxnSpPr>
        <p:spPr>
          <a:xfrm rot="5400000" flipH="1" flipV="1">
            <a:off x="1375680" y="3401032"/>
            <a:ext cx="713309" cy="494754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51 Multiplicar"/>
          <p:cNvSpPr/>
          <p:nvPr/>
        </p:nvSpPr>
        <p:spPr>
          <a:xfrm>
            <a:off x="7378810" y="3400875"/>
            <a:ext cx="803776" cy="576165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Elipse"/>
          <p:cNvSpPr/>
          <p:nvPr/>
        </p:nvSpPr>
        <p:spPr>
          <a:xfrm>
            <a:off x="896849" y="2179473"/>
            <a:ext cx="2234991" cy="101488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Arial Rounded MT Bold" panose="020F0704030504030204" pitchFamily="34" charset="0"/>
              </a:rPr>
              <a:t>AHORA</a:t>
            </a:r>
            <a:endParaRPr lang="es-ES" sz="1600" dirty="0">
              <a:latin typeface="Arial Rounded MT Bold" panose="020F0704030504030204" pitchFamily="34" charset="0"/>
            </a:endParaRPr>
          </a:p>
          <a:p>
            <a:pPr algn="ctr"/>
            <a:r>
              <a:rPr lang="es-ES" sz="1600" dirty="0" smtClean="0">
                <a:latin typeface="Arial Rounded MT Bold" panose="020F0704030504030204" pitchFamily="34" charset="0"/>
              </a:rPr>
              <a:t>La razón de ser</a:t>
            </a:r>
            <a:endParaRPr lang="es-ES" sz="1600" dirty="0">
              <a:latin typeface="Arial Rounded MT Bold" panose="020F0704030504030204" pitchFamily="34" charset="0"/>
            </a:endParaRPr>
          </a:p>
        </p:txBody>
      </p:sp>
      <p:sp>
        <p:nvSpPr>
          <p:cNvPr id="51" name="50 Elipse"/>
          <p:cNvSpPr/>
          <p:nvPr/>
        </p:nvSpPr>
        <p:spPr>
          <a:xfrm>
            <a:off x="6369457" y="2204864"/>
            <a:ext cx="2234991" cy="101488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Arial Rounded MT Bold" panose="020F0704030504030204" pitchFamily="34" charset="0"/>
              </a:rPr>
              <a:t>FUTURO</a:t>
            </a:r>
          </a:p>
          <a:p>
            <a:pPr algn="ctr"/>
            <a:r>
              <a:rPr lang="es-ES" sz="1600" dirty="0" smtClean="0">
                <a:latin typeface="Arial Rounded MT Bold" panose="020F0704030504030204" pitchFamily="34" charset="0"/>
              </a:rPr>
              <a:t>Hacia donde queremos llegar</a:t>
            </a:r>
            <a:endParaRPr lang="es-ES" sz="1600" dirty="0">
              <a:latin typeface="Arial Rounded MT Bold" panose="020F0704030504030204" pitchFamily="34" charset="0"/>
            </a:endParaRPr>
          </a:p>
        </p:txBody>
      </p:sp>
      <p:cxnSp>
        <p:nvCxnSpPr>
          <p:cNvPr id="54" name="53 Conector recto de flecha"/>
          <p:cNvCxnSpPr>
            <a:endCxn id="55" idx="4"/>
          </p:cNvCxnSpPr>
          <p:nvPr/>
        </p:nvCxnSpPr>
        <p:spPr>
          <a:xfrm flipV="1">
            <a:off x="4681968" y="1340768"/>
            <a:ext cx="19034" cy="5759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54 Elipse"/>
          <p:cNvSpPr/>
          <p:nvPr/>
        </p:nvSpPr>
        <p:spPr>
          <a:xfrm>
            <a:off x="3583506" y="325886"/>
            <a:ext cx="2234991" cy="101488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Arial Rounded MT Bold" panose="020F0704030504030204" pitchFamily="34" charset="0"/>
              </a:rPr>
              <a:t>CAMINO LLEGAR</a:t>
            </a:r>
            <a:endParaRPr lang="es-ES" sz="1600" dirty="0">
              <a:latin typeface="Arial Rounded MT Bold" panose="020F0704030504030204" pitchFamily="34" charset="0"/>
            </a:endParaRPr>
          </a:p>
        </p:txBody>
      </p:sp>
      <p:sp>
        <p:nvSpPr>
          <p:cNvPr id="56" name="55 Multiplicar"/>
          <p:cNvSpPr/>
          <p:nvPr/>
        </p:nvSpPr>
        <p:spPr>
          <a:xfrm>
            <a:off x="4299113" y="1362566"/>
            <a:ext cx="803776" cy="576165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108437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2" grpId="0" animBg="1"/>
      <p:bldP spid="5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30654" y="332601"/>
            <a:ext cx="406794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VISI</a:t>
            </a:r>
            <a:r>
              <a:rPr kumimoji="0" lang="es-ES" alt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S" alt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ACTUAL DIVISI</a:t>
            </a:r>
            <a:r>
              <a:rPr kumimoji="0" lang="es-ES" alt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S" alt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DE OPERACIONES </a:t>
            </a:r>
            <a:endParaRPr kumimoji="0" lang="es-ES" alt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17"/>
          <p:cNvSpPr txBox="1">
            <a:spLocks noChangeArrowheads="1"/>
          </p:cNvSpPr>
          <p:nvPr/>
        </p:nvSpPr>
        <p:spPr bwMode="auto">
          <a:xfrm>
            <a:off x="830654" y="820357"/>
            <a:ext cx="6680051" cy="1096475"/>
          </a:xfrm>
          <a:prstGeom prst="rect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95D9B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itchFamily="34" charset="0"/>
                <a:cs typeface="Times New Roman" pitchFamily="18" charset="0"/>
              </a:rPr>
              <a:t>“Ser reconocidos por la generación de valor agregado en el procesamiento de operaciones y el control interno, que apoyen al crecimiento y logro de los objetivos Estratégicos de la Institución.” Manual de procedimientos. División de Procesos.  Recuperado </a:t>
            </a:r>
            <a:r>
              <a:rPr kumimoji="0" lang="es-ES" altLang="es-ES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itchFamily="34" charset="0"/>
                <a:cs typeface="Times New Roman" pitchFamily="18" charset="0"/>
                <a:hlinkClick r:id="rId2"/>
              </a:rPr>
              <a:t>www.bancosolidario.fin.ec</a:t>
            </a:r>
            <a:endParaRPr kumimoji="0" lang="es-ES" altLang="es-ES" sz="9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</a:t>
            </a:r>
            <a:endParaRPr kumimoji="0" lang="es-ES" alt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007440" y="2092686"/>
            <a:ext cx="3845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MISIÓN ACTUAL DIVISIÓN DE OPERACIONES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altLang="es-ES" sz="1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 Box 417"/>
          <p:cNvSpPr txBox="1">
            <a:spLocks noChangeArrowheads="1"/>
          </p:cNvSpPr>
          <p:nvPr/>
        </p:nvSpPr>
        <p:spPr bwMode="auto">
          <a:xfrm>
            <a:off x="830654" y="2554351"/>
            <a:ext cx="6552728" cy="1463675"/>
          </a:xfrm>
          <a:prstGeom prst="rect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95D9B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1400" dirty="0">
                <a:latin typeface="Arial Rounded MT Bold" panose="020F0704030504030204" pitchFamily="34" charset="0"/>
                <a:ea typeface="Calibri" pitchFamily="34" charset="0"/>
                <a:cs typeface="Times New Roman" pitchFamily="18" charset="0"/>
              </a:rPr>
              <a:t>“Garantizar la eficiencia, oportunidad y confiabilidad de los procesos operativos, fomentando  el ambiente de control interno, a través del cumplimiento de las normativas internas y disposiciones de Organismos de Control con el fin de apoyar la operación y la continuidad del negocio.” Manual de procedimientos. División de Procesos.  Recuperado </a:t>
            </a:r>
            <a:r>
              <a:rPr lang="es-ES" altLang="es-ES" sz="1400" dirty="0">
                <a:latin typeface="Arial Rounded MT Bold" panose="020F0704030504030204" pitchFamily="34" charset="0"/>
                <a:ea typeface="Calibri" pitchFamily="34" charset="0"/>
                <a:cs typeface="Times New Roman" pitchFamily="18" charset="0"/>
                <a:hlinkClick r:id="rId2"/>
              </a:rPr>
              <a:t>www.bancosolidario.fin.ec</a:t>
            </a:r>
            <a:endParaRPr lang="es-ES" altLang="es-ES" sz="1400" dirty="0">
              <a:latin typeface="Arial Rounded MT Bold" panose="020F0704030504030204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52400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417"/>
          <p:cNvSpPr txBox="1">
            <a:spLocks noChangeArrowheads="1"/>
          </p:cNvSpPr>
          <p:nvPr/>
        </p:nvSpPr>
        <p:spPr bwMode="auto">
          <a:xfrm>
            <a:off x="755576" y="4581128"/>
            <a:ext cx="6808359" cy="1800200"/>
          </a:xfrm>
          <a:prstGeom prst="rect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95D9B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1400" dirty="0">
                <a:latin typeface="Arial Rounded MT Bold" panose="020F0704030504030204" pitchFamily="34" charset="0"/>
                <a:ea typeface="Calibri" pitchFamily="34" charset="0"/>
                <a:cs typeface="Times New Roman" pitchFamily="18" charset="0"/>
              </a:rPr>
              <a:t>“Establecer directrices y responsabilidades para la ejecución de transacciones cuyo procesamiento se traduce en información contable y financiera, con el fin de mantener un adecuado ambiente de control,  siendo éste un factor que incide positivamente sobre la administración de: los ingresos, la confiabilidad de la información financiera, el cumplimiento de la regulación, apoyando para alcanzar la estrategia del Banco”. Manual de procedimientos. División de Procesos.  Recuperado </a:t>
            </a:r>
            <a:r>
              <a:rPr lang="es-ES" altLang="es-ES" sz="1400" dirty="0">
                <a:latin typeface="Arial Rounded MT Bold" panose="020F0704030504030204" pitchFamily="34" charset="0"/>
                <a:ea typeface="Calibri" pitchFamily="34" charset="0"/>
                <a:cs typeface="Times New Roman" pitchFamily="18" charset="0"/>
                <a:hlinkClick r:id="rId2"/>
              </a:rPr>
              <a:t>www.bancosolidario.fin.ec</a:t>
            </a:r>
            <a:endParaRPr lang="es-ES" altLang="es-ES" sz="1400" dirty="0">
              <a:latin typeface="Arial Rounded MT Bold" panose="020F0704030504030204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3048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110637" y="4171146"/>
            <a:ext cx="527531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OBJETIVO ACTUAL DIVISI</a:t>
            </a:r>
            <a:r>
              <a:rPr kumimoji="0" lang="es-ES" alt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S" alt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DE OPERACIONES</a:t>
            </a:r>
            <a:endParaRPr kumimoji="0" lang="es-ES" alt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14 Imagen" descr="descarga (4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6093296"/>
            <a:ext cx="504056" cy="504056"/>
          </a:xfrm>
          <a:prstGeom prst="rect">
            <a:avLst/>
          </a:prstGeom>
        </p:spPr>
      </p:pic>
      <p:pic>
        <p:nvPicPr>
          <p:cNvPr id="16" name="15 Imagen" descr="images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00392" y="250928"/>
            <a:ext cx="648071" cy="6480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453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10" y="5661249"/>
            <a:ext cx="1968471" cy="803884"/>
          </a:xfrm>
        </p:spPr>
      </p:pic>
      <p:pic>
        <p:nvPicPr>
          <p:cNvPr id="8" name="7 Imagen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200800" cy="4608511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3059832" y="476672"/>
            <a:ext cx="26642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Rounded MT Bold" pitchFamily="34" charset="0"/>
              </a:rPr>
              <a:t>MAPA DE PROCESOS</a:t>
            </a:r>
            <a:endParaRPr lang="es-ES" dirty="0">
              <a:latin typeface="Arial Rounded MT Bold" pitchFamily="34" charset="0"/>
            </a:endParaRPr>
          </a:p>
        </p:txBody>
      </p:sp>
      <p:pic>
        <p:nvPicPr>
          <p:cNvPr id="14" name="13 Imagen" descr="descarga (5)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764704"/>
            <a:ext cx="594310" cy="576064"/>
          </a:xfrm>
          <a:prstGeom prst="rect">
            <a:avLst/>
          </a:prstGeom>
        </p:spPr>
      </p:pic>
      <p:pic>
        <p:nvPicPr>
          <p:cNvPr id="15" name="14 Imagen" descr="images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5" y="44625"/>
            <a:ext cx="648071" cy="6480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5234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9650"/>
            <a:ext cx="2448272" cy="999825"/>
          </a:xfrm>
        </p:spPr>
      </p:pic>
      <p:grpSp>
        <p:nvGrpSpPr>
          <p:cNvPr id="22" name="21 Grupo"/>
          <p:cNvGrpSpPr/>
          <p:nvPr/>
        </p:nvGrpSpPr>
        <p:grpSpPr>
          <a:xfrm>
            <a:off x="1331641" y="332657"/>
            <a:ext cx="6192688" cy="2088232"/>
            <a:chOff x="1331638" y="332655"/>
            <a:chExt cx="6302417" cy="2304258"/>
          </a:xfrm>
        </p:grpSpPr>
        <p:sp>
          <p:nvSpPr>
            <p:cNvPr id="4" name="3 Rectángulo redondeado"/>
            <p:cNvSpPr/>
            <p:nvPr/>
          </p:nvSpPr>
          <p:spPr>
            <a:xfrm>
              <a:off x="1331638" y="332655"/>
              <a:ext cx="4536504" cy="7200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Rounded MT Bold" panose="020F0704030504030204" pitchFamily="34" charset="0"/>
                </a:rPr>
                <a:t>Inventario / Selección de Procesos</a:t>
              </a:r>
              <a:endParaRPr lang="es-ES" dirty="0">
                <a:latin typeface="Arial Rounded MT Bold" panose="020F0704030504030204" pitchFamily="34" charset="0"/>
              </a:endParaRPr>
            </a:p>
          </p:txBody>
        </p:sp>
        <p:grpSp>
          <p:nvGrpSpPr>
            <p:cNvPr id="19" name="18 Grupo"/>
            <p:cNvGrpSpPr/>
            <p:nvPr/>
          </p:nvGrpSpPr>
          <p:grpSpPr>
            <a:xfrm>
              <a:off x="1691680" y="836712"/>
              <a:ext cx="5942375" cy="1800201"/>
              <a:chOff x="1042440" y="615519"/>
              <a:chExt cx="7942298" cy="3073487"/>
            </a:xfrm>
          </p:grpSpPr>
          <p:sp>
            <p:nvSpPr>
              <p:cNvPr id="6" name="5 Elipse"/>
              <p:cNvSpPr/>
              <p:nvPr/>
            </p:nvSpPr>
            <p:spPr>
              <a:xfrm>
                <a:off x="1042440" y="1476095"/>
                <a:ext cx="2213577" cy="1347226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2800" dirty="0" smtClean="0">
                    <a:latin typeface="Arial Rounded MT Bold" panose="020F0704030504030204" pitchFamily="34" charset="0"/>
                  </a:rPr>
                  <a:t>40</a:t>
                </a:r>
                <a:endParaRPr lang="es-ES" sz="1050" dirty="0">
                  <a:latin typeface="Arial Rounded MT Bold" panose="020F0704030504030204" pitchFamily="34" charset="0"/>
                </a:endParaRPr>
              </a:p>
            </p:txBody>
          </p:sp>
          <p:graphicFrame>
            <p:nvGraphicFramePr>
              <p:cNvPr id="11" name="10 Diagrama"/>
              <p:cNvGraphicFramePr/>
              <p:nvPr>
                <p:extLst>
                  <p:ext uri="{D42A27DB-BD31-4B8C-83A1-F6EECF244321}">
                    <p14:modId xmlns="" xmlns:p14="http://schemas.microsoft.com/office/powerpoint/2010/main" val="3876346349"/>
                  </p:ext>
                </p:extLst>
              </p:nvPr>
            </p:nvGraphicFramePr>
            <p:xfrm>
              <a:off x="4120625" y="615519"/>
              <a:ext cx="4864113" cy="307348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p:grpSp>
      </p:grpSp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40195247"/>
              </p:ext>
            </p:extLst>
          </p:nvPr>
        </p:nvGraphicFramePr>
        <p:xfrm>
          <a:off x="323529" y="2276872"/>
          <a:ext cx="8280919" cy="4203640"/>
        </p:xfrm>
        <a:graphic>
          <a:graphicData uri="http://schemas.openxmlformats.org/drawingml/2006/table">
            <a:tbl>
              <a:tblPr/>
              <a:tblGrid>
                <a:gridCol w="1080119"/>
                <a:gridCol w="2016224"/>
                <a:gridCol w="2830905"/>
                <a:gridCol w="481464"/>
                <a:gridCol w="538576"/>
                <a:gridCol w="421328"/>
                <a:gridCol w="460867"/>
                <a:gridCol w="451436"/>
              </a:tblGrid>
              <a:tr h="20817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376" marR="4376" marT="43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376" marR="4376" marT="43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376" marR="4376" marT="43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376" marR="4376" marT="43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376" marR="4376" marT="43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Tipo de Proceso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227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Macroproceso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Proceso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Subprocesos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Riesgo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Criticidad</a:t>
                      </a:r>
                      <a:endParaRPr lang="es-ES" sz="1000" b="1" i="0" u="none" strike="noStrike" dirty="0">
                        <a:solidFill>
                          <a:srgbClr val="262626"/>
                        </a:solidFill>
                        <a:effectLst/>
                        <a:latin typeface="Times New Roman"/>
                      </a:endParaRP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GOB</a:t>
                      </a:r>
                      <a:endParaRPr lang="es-ES" sz="1000" b="1" i="0" u="none" strike="noStrike" dirty="0">
                        <a:solidFill>
                          <a:srgbClr val="262626"/>
                        </a:solidFill>
                        <a:effectLst/>
                        <a:latin typeface="Times New Roman"/>
                      </a:endParaRP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PRO</a:t>
                      </a:r>
                      <a:endParaRPr lang="es-ES" sz="1000" b="1" i="0" u="none" strike="noStrike" dirty="0">
                        <a:solidFill>
                          <a:srgbClr val="262626"/>
                        </a:solidFill>
                        <a:effectLst/>
                        <a:latin typeface="Times New Roman"/>
                      </a:endParaRP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HAB</a:t>
                      </a:r>
                      <a:endParaRPr lang="es-ES" sz="1000" b="1" i="0" u="none" strike="noStrike" dirty="0">
                        <a:solidFill>
                          <a:srgbClr val="262626"/>
                        </a:solidFill>
                        <a:effectLst/>
                        <a:latin typeface="Times New Roman"/>
                      </a:endParaRP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186"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Operaciones</a:t>
                      </a:r>
                    </a:p>
                  </a:txBody>
                  <a:tcPr marL="4376" marR="4376" marT="437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Procesamiento Back office agencias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Apertura, Cuadre y Cierre de Cajas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MEDIO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SI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376" marR="4376" marT="43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376" marR="4376" marT="43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1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Apertura, Cuadre y Cierre de Bóveda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MEDIO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SI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376" marR="4376" marT="43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376" marR="4376" marT="43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227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Devolución de Especies Monetarias para Verificación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BAJO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NO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376" marR="4376" marT="43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376" marR="4376" marT="43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1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Depósito/Retiro de Efectivo en el BCE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ALTO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NO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376" marR="4376" marT="43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376" marR="4376" marT="43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1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Canje de Billetes Deteriorados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BAJO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NO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376" marR="4376" marT="43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376" marR="4376" marT="43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877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Procesamiento Back office TCF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Recepción, consolidación de vouchers y pago a cadenas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MEDIO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NO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376" marR="4376" marT="43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376" marR="4376" marT="43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1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Impresión masiva de tarjeta Cuota Fácil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ALTO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NO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376" marR="4376" marT="43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376" marR="4376" marT="43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227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Control y custodia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Ingreso y egreso de documentos al archivo pasivo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ALTO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NO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376" marR="4376" marT="43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376" marR="4376" marT="43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1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Ingreso y egreso de documentos de custodia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ALTO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NO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376" marR="4376" marT="43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376" marR="4376" marT="43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227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Control y custodia de stock de formas valoradas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ALTO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NO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376" marR="4376" marT="43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376" marR="4376" marT="43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1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Procesamiento Back office Operaciones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Ejecución de Providencias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ALTO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SI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376" marR="4376" marT="43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376" marR="4376" marT="43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1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Cuadre de Activas y Pasivas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MEDIO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NO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376" marR="4376" marT="43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376" marR="4376" marT="43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227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Administración de cajeros automáticos y canal externo Banred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Carga y Cuadre monetaria de Cajeros Automáticos (Oficinas)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MEDIO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NO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376" marR="4376" marT="43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376" marR="4376" marT="43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901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Cuadre transaccional ATM'S (Oficinas)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ALTO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A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NO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6227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Cuadre transaccional ATM'S Back Office (Operaciones)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ALTO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A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NO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376" marR="4376" marT="43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376" marR="4376" marT="43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901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Cuadre de transacciones Canal Externo Banred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ALTO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A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NO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376" marR="4376" marT="43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262626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376" marR="4376" marT="43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4376" marR="4376" marT="4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pic>
        <p:nvPicPr>
          <p:cNvPr id="13" name="12 Imagen" descr="descarga (5)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274" y="1052736"/>
            <a:ext cx="594310" cy="576064"/>
          </a:xfrm>
          <a:prstGeom prst="rect">
            <a:avLst/>
          </a:prstGeom>
        </p:spPr>
      </p:pic>
      <p:pic>
        <p:nvPicPr>
          <p:cNvPr id="14" name="13 Imagen" descr="images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1520" y="44625"/>
            <a:ext cx="648071" cy="6480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1483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42 Grupo"/>
          <p:cNvGrpSpPr/>
          <p:nvPr/>
        </p:nvGrpSpPr>
        <p:grpSpPr>
          <a:xfrm>
            <a:off x="2591780" y="332657"/>
            <a:ext cx="3600400" cy="2141450"/>
            <a:chOff x="2591780" y="332656"/>
            <a:chExt cx="3600400" cy="2141450"/>
          </a:xfrm>
        </p:grpSpPr>
        <p:sp>
          <p:nvSpPr>
            <p:cNvPr id="12" name="11 Rectángulo redondeado"/>
            <p:cNvSpPr/>
            <p:nvPr/>
          </p:nvSpPr>
          <p:spPr>
            <a:xfrm>
              <a:off x="2591780" y="332656"/>
              <a:ext cx="3600400" cy="66535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Rounded MT Bold" panose="020F0704030504030204" pitchFamily="34" charset="0"/>
                </a:rPr>
                <a:t>COSTOS OPERATIVOS</a:t>
              </a:r>
              <a:endParaRPr lang="es-ES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8" name="17 Elipse"/>
            <p:cNvSpPr/>
            <p:nvPr/>
          </p:nvSpPr>
          <p:spPr>
            <a:xfrm>
              <a:off x="3661898" y="1610010"/>
              <a:ext cx="1846206" cy="86409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CÁLCULO</a:t>
              </a:r>
              <a:endParaRPr lang="es-ES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cxnSp>
          <p:nvCxnSpPr>
            <p:cNvPr id="20" name="19 Conector recto de flecha"/>
            <p:cNvCxnSpPr>
              <a:endCxn id="18" idx="0"/>
            </p:cNvCxnSpPr>
            <p:nvPr/>
          </p:nvCxnSpPr>
          <p:spPr>
            <a:xfrm>
              <a:off x="4585001" y="1051226"/>
              <a:ext cx="0" cy="55878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30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91" y="277576"/>
            <a:ext cx="2448272" cy="999825"/>
          </a:xfrm>
        </p:spPr>
      </p:pic>
      <p:graphicFrame>
        <p:nvGraphicFramePr>
          <p:cNvPr id="45" name="4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3362234"/>
              </p:ext>
            </p:extLst>
          </p:nvPr>
        </p:nvGraphicFramePr>
        <p:xfrm>
          <a:off x="395536" y="3429000"/>
          <a:ext cx="8208913" cy="2622014"/>
        </p:xfrm>
        <a:graphic>
          <a:graphicData uri="http://schemas.openxmlformats.org/drawingml/2006/table">
            <a:tbl>
              <a:tblPr/>
              <a:tblGrid>
                <a:gridCol w="3035400"/>
                <a:gridCol w="1866361"/>
                <a:gridCol w="1768941"/>
                <a:gridCol w="1538211"/>
              </a:tblGrid>
              <a:tr h="40524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effectLst/>
                          <a:latin typeface="Times New Roman"/>
                        </a:rPr>
                        <a:t>CARGO</a:t>
                      </a:r>
                      <a:endParaRPr lang="es-ES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effectLst/>
                          <a:latin typeface="Times New Roman"/>
                        </a:rPr>
                        <a:t>MINUTO</a:t>
                      </a:r>
                      <a:endParaRPr lang="es-ES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effectLst/>
                          <a:latin typeface="Times New Roman"/>
                        </a:rPr>
                        <a:t>OPERACIÓN</a:t>
                      </a:r>
                      <a:endParaRPr lang="es-ES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effectLst/>
                          <a:latin typeface="Times New Roman"/>
                        </a:rPr>
                        <a:t>TOTAL</a:t>
                      </a:r>
                      <a:endParaRPr lang="es-ES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488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effectLst/>
                          <a:latin typeface="Times New Roman"/>
                        </a:rPr>
                        <a:t>Cajero Principal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effectLst/>
                          <a:latin typeface="Times New Roman"/>
                        </a:rPr>
                        <a:t>0,06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effectLst/>
                          <a:latin typeface="Times New Roman"/>
                        </a:rPr>
                        <a:t>0,25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effectLst/>
                          <a:latin typeface="Times New Roman"/>
                        </a:rPr>
                        <a:t>0,31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130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effectLst/>
                          <a:latin typeface="Times New Roman"/>
                        </a:rPr>
                        <a:t>Jefe Operativo Agencias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effectLst/>
                          <a:latin typeface="Times New Roman"/>
                        </a:rPr>
                        <a:t>0,07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effectLst/>
                          <a:latin typeface="Times New Roman"/>
                        </a:rPr>
                        <a:t>0,25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effectLst/>
                          <a:latin typeface="Times New Roman"/>
                        </a:rPr>
                        <a:t>0,32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88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effectLst/>
                          <a:latin typeface="Times New Roman"/>
                        </a:rPr>
                        <a:t>Cajero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effectLst/>
                          <a:latin typeface="Times New Roman"/>
                        </a:rPr>
                        <a:t>0,04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effectLst/>
                          <a:latin typeface="Times New Roman"/>
                        </a:rPr>
                        <a:t>0,25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130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effectLst/>
                          <a:latin typeface="Times New Roman"/>
                        </a:rPr>
                        <a:t>Técnico de Operaciones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effectLst/>
                          <a:latin typeface="Times New Roman"/>
                        </a:rPr>
                        <a:t>0,06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effectLst/>
                          <a:latin typeface="Times New Roman"/>
                        </a:rPr>
                        <a:t>0,25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effectLst/>
                          <a:latin typeface="Times New Roman"/>
                        </a:rPr>
                        <a:t>0,31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130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effectLst/>
                          <a:latin typeface="Times New Roman"/>
                        </a:rPr>
                        <a:t>Técnico de </a:t>
                      </a:r>
                      <a:r>
                        <a:rPr lang="es-ES" sz="1400" b="0" i="0" u="none" strike="noStrike" dirty="0" smtClean="0">
                          <a:effectLst/>
                          <a:latin typeface="Times New Roman"/>
                        </a:rPr>
                        <a:t>Revisoría </a:t>
                      </a:r>
                      <a:r>
                        <a:rPr lang="es-ES" sz="1400" b="0" i="0" u="none" strike="noStrike" dirty="0">
                          <a:effectLst/>
                          <a:latin typeface="Times New Roman"/>
                        </a:rPr>
                        <a:t>y Control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effectLst/>
                          <a:latin typeface="Times New Roman"/>
                        </a:rPr>
                        <a:t>0,06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effectLst/>
                          <a:latin typeface="Times New Roman"/>
                        </a:rPr>
                        <a:t>0,25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effectLst/>
                          <a:latin typeface="Times New Roman"/>
                        </a:rPr>
                        <a:t>0,31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88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effectLst/>
                          <a:latin typeface="Times New Roman"/>
                        </a:rPr>
                        <a:t>Gerente de </a:t>
                      </a:r>
                      <a:r>
                        <a:rPr lang="es-ES" sz="1400" b="0" i="0" u="none" strike="noStrike" dirty="0" smtClean="0">
                          <a:effectLst/>
                          <a:latin typeface="Times New Roman"/>
                        </a:rPr>
                        <a:t>Agencia</a:t>
                      </a:r>
                      <a:endParaRPr lang="es-ES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effectLst/>
                          <a:latin typeface="Times New Roman"/>
                        </a:rPr>
                        <a:t>0,12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effectLst/>
                          <a:latin typeface="Times New Roman"/>
                        </a:rPr>
                        <a:t>0,25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effectLst/>
                          <a:latin typeface="Times New Roman"/>
                        </a:rPr>
                        <a:t>0,37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88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effectLst/>
                          <a:latin typeface="Times New Roman"/>
                        </a:rPr>
                        <a:t>Jefe de Operaciones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effectLst/>
                          <a:latin typeface="Times New Roman"/>
                        </a:rPr>
                        <a:t>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effectLst/>
                          <a:latin typeface="Times New Roman"/>
                        </a:rPr>
                        <a:t>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effectLst/>
                          <a:latin typeface="Times New Roman"/>
                        </a:rPr>
                        <a:t>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30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effectLst/>
                          <a:latin typeface="Times New Roman"/>
                        </a:rPr>
                        <a:t>TOTAL</a:t>
                      </a:r>
                      <a:endParaRPr lang="es-ES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effectLst/>
                          <a:latin typeface="Times New Roman"/>
                        </a:rPr>
                        <a:t>                   0,51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effectLst/>
                          <a:latin typeface="Times New Roman"/>
                        </a:rPr>
                        <a:t>                 1,76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effectLst/>
                          <a:latin typeface="Times New Roman"/>
                        </a:rPr>
                        <a:t>             2,27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" name="15 Imagen" descr="descarga (5)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620688"/>
            <a:ext cx="594310" cy="576064"/>
          </a:xfrm>
          <a:prstGeom prst="rect">
            <a:avLst/>
          </a:prstGeom>
        </p:spPr>
      </p:pic>
      <p:pic>
        <p:nvPicPr>
          <p:cNvPr id="17" name="16 Imagen" descr="images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0"/>
            <a:ext cx="648071" cy="648071"/>
          </a:xfrm>
          <a:prstGeom prst="rect">
            <a:avLst/>
          </a:prstGeom>
        </p:spPr>
      </p:pic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1" name="Picture 1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899592" y="2636912"/>
            <a:ext cx="3924495" cy="525016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5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4" name="Picture 4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5292080" y="2600416"/>
            <a:ext cx="3154418" cy="532938"/>
          </a:xfrm>
          <a:prstGeom prst="rect">
            <a:avLst/>
          </a:prstGeom>
          <a:noFill/>
        </p:spPr>
      </p:pic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4908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nda"/>
          <p:cNvSpPr/>
          <p:nvPr/>
        </p:nvSpPr>
        <p:spPr>
          <a:xfrm>
            <a:off x="2195736" y="233363"/>
            <a:ext cx="5040560" cy="891382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Arial Rounded MT Bold" panose="020F0704030504030204" pitchFamily="34" charset="0"/>
              </a:rPr>
              <a:t>REPRESENTACIÓN GRÁFICA PROCESOS</a:t>
            </a:r>
            <a:endParaRPr lang="es-ES" b="1" dirty="0">
              <a:latin typeface="Arial Rounded MT Bold" panose="020F0704030504030204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4815815" y="1592586"/>
            <a:ext cx="2088232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Rounded MT Bold" panose="020F0704030504030204" pitchFamily="34" charset="0"/>
              </a:rPr>
              <a:t>FÓRMULA EFICIENCIA </a:t>
            </a:r>
            <a:endParaRPr lang="es-ES" dirty="0">
              <a:latin typeface="Arial Rounded MT Bold" panose="020F0704030504030204" pitchFamily="34" charset="0"/>
            </a:endParaRPr>
          </a:p>
        </p:txBody>
      </p:sp>
      <p:sp>
        <p:nvSpPr>
          <p:cNvPr id="7" name="6 Flecha derecha"/>
          <p:cNvSpPr/>
          <p:nvPr/>
        </p:nvSpPr>
        <p:spPr>
          <a:xfrm rot="5400000">
            <a:off x="5524552" y="2539089"/>
            <a:ext cx="74411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4852491" y="3171841"/>
            <a:ext cx="2088232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Rounded MT Bold" panose="020F0704030504030204" pitchFamily="34" charset="0"/>
              </a:rPr>
              <a:t>TIEMPO Y COSTO</a:t>
            </a:r>
            <a:endParaRPr lang="es-ES" dirty="0">
              <a:latin typeface="Arial Rounded MT Bold" panose="020F0704030504030204" pitchFamily="34" charset="0"/>
            </a:endParaRPr>
          </a:p>
        </p:txBody>
      </p:sp>
      <p:sp>
        <p:nvSpPr>
          <p:cNvPr id="12" name="AutoShape 2" descr="data:image/jpeg;base64,/9j/4AAQSkZJRgABAQAAAQABAAD/2wCEAAkGBxISEhASExQVFRIVFBUUEhUWEA8VFBcUGBQWFhQUFBUYHCggGBolGxQVITEhJSkrLi4uFx8zODMsNygtLisBCgoKDg0OGxAQGywkHyYsLCwsLC0sLCwsLCwsLCwsLCwsLCwsLCwsLCwsLCwsLCwtLCwsLCwsLCwsLywsLCwsLP/AABEIAPMA0AMBEQACEQEDEQH/xAAbAAEAAwEBAQEAAAAAAAAAAAAABAUGAwIBB//EAD0QAAIBAgMECAMHAgUFAAAAAAABAgMRBAUhEjFBUQYTImFxgZGxMqHBIzNCUmLR4XKSFIKywvAWc4Oi8f/EABsBAQACAwEBAAAAAAAAAAAAAAAEBQIDBgEH/8QAOREAAgEDAAYJAwIGAgMBAAAAAAECAwQRBRIhMUFREyJhcYGRobHBMtHwBuEUIzNCcvFSYiQ0ghX/2gAMAwEAAhEDEQA/AP3EAAAAAAAAAAAAAAEDM82hQcFNN7V9yTta2r17yBeaQp2jipp7eRJt7WdfOrwOuBzCnWv1cr23qzTXqbLa9oXH9OWXyMK1vUo/WiUSzSAAAAAAAAAAAAAAAAAAAAAAAAAAAY/pJmVdVJ0r7MNLbOm1Fre36+hyOl7y5VZ0m8R4Y4r88C+sLai6aqYy+3gXHRjHdZS2W+1DR+HBljoO7dSm6Untju7v23eRA0hQ6OrlbmXBekAAAAxPS3EbVfZ4Qil5vtP3Rxmm6uvdOP8AxSXz8nQ6Mhq0c83+xa9DaFqc5/mlZeC/m5M/T1LrTqdy+fsQtKTzNR5GhOnKsAAAAAAAAAAAAAAAAAAAAAAAAAAAoOl2B26aqr4qe/vg9/o9fUotOWvSUlVW+O/u/b7lnoyvq1NR7n7mfyHHdVVi38MuzLwfE5yyuXb141OHHu4lpeUOlpNcVtRv0d+mmso5gHoDYbwD80xtfrKlSf5pN+V9PlY+d3FXpasp822dbRhqQjHkje5LQ2KNOPHZu/F6s6/Q1LUtIvnl+f7HNXdTXrSZOLUjgAAAAAAAAAAAAAAAAAAAAAAAAAAHmcE009U1Zrue8xlFSTi9zPU2nlH55jcunCtKlGLk0+zpvi/hfocHXs6lOu6SWXw7VwOppXEZ0lUbxzNzlCqKlBVFaaVnrw4M6/RsK1O3UKu9bu7gc5c6jqt09xMJ5oPNSG0mnuaafmYzipRcXxPYvDyZir0Rs04VLxurxlHW39S/Y5yt+n9n8ufn+fBbx0rsxKPkaiKskjoqUFTgoLgsFQ3k+mZ4ACLj8fTox2pvwS3vwRFurylbR1qj7lxZuo0J1ZYijK5l0lrS+6tThuvZSn3Xb0+RzVfTlaplQ6q9S3paNpxfX2v0Kv8AxdaWsqtR/wDknb0TKud5Xk8ub8yaralHdFeRKw+Lqx3VZ+c216PQwjfXEHmM35mE6FJ74ousDn01ZVFtL8y0l6bn8i1tf1DUg8VlrLnuf2K+tYQe2m8dhoKFeM0pRd0zqre5pXENem8oq5wlB4kjobzAAAAAAAAAAMN4BHwmOp1b7E1K29cfR6kehd0a6zTkn7+W821aFSl9awSCQagAAD5YYB9AOdWvCPxSjHxkl7mudanD6pJd7MowlLcjzTxVOXwzi/CUWYxuaMvpmn4o9dOa3pnY3GAAABVZxndOgrfFU4RXDvk+CK2+0lTtljfLl9yZbWU6zzuXP7GKxmLnVk5zd2/RLkjjK9edabnN5Z0NKjGlHVij7Ci0m2rpq1vq/c1Yb3ByTeDxTMWbJEmmzUzTItcvwm3q9IrjzfceQp6z27iDXramxbyXQ2qErrWL38mv3JFtdVbGqpxez0aNE9WvHD3mhpVFJJrcz6HbXEK9NVIbmVUouLwz0bzwAAAAAAAELOes6moqavNq2lr2e9ryuQtIqrK3lGkst7PDj6Ei11Oli5vYfn3ahLjGS8YyT90cL16cuKa8Gjp+rNc0y6y/pTUhZVFtx57peu5lza6brU9lVay9f3/NpX19G057YbH6Gny7NKVddiWq3xekl5fsdHbX1G4XUe3k9/53FRXtqlF9ZePAmksjkbH46FGDnN6cEt7fJIjXV3Ttoa8/BcWbaNGdWWrEy2YZvXqK9pU6b3KN1dfqlv8AY5G80tcVvperHs+5c0LOjB4eG/zgU8aa38efEqZTb3lhu3EinTXJGttmuUmWODxtWn8Mnb8sm2v48iVbaTuLd9SWzk9qIlWhTqfUtvNGly7HxqrlJb4/tzR2WjdK07xY3S5fYp69B0n2cyYWpoMF0jw0Y4iez+LtNcpPf5XOF0moK5nqc/Xj6nS2NRyoLW4bPA50sOo2vvIUYczZKo5bj7TrXu/w8P3MxKGMLiQK9dN3WhraySIx1VhnWjUNUomMomkyXFbUdh747u9GMXwKi7pastbmWM4bSsza4qcdVkRPVeTplc7Xi/It/wBNXbjOVvLw7zG5WesWJ2ZEAAAAAAAAAI2NwFOqrVIp8nxXg1qiPcWlGusVI59/M20q9Sk8weDMZl0TmrujLaX5ZWUvJ7n8jn7nQUo7aLz2Pf8Ab2LajpSL2VFjtW4m9EcrlTU51IuMnok1r/z92StD2UqTlUqLD3L5NGkbmM8Rg8o0bL1tJZZVmTxM+vrSnL7uGkFwff52v6HA3l47us58Fu7i8px6Ckox+p7z5WqEc9jEqsVGKenmuRqkkTabbW0U2amJI0GXYWOypO0m/Rd1j2EY7yrr1Za2Nx9nQ2JbUW1y/YwlKdvNVKbweKprrEi7wlfbinx3PxPouj72N3bxqrfx7Gt/5yK6rDUlgwuc1L123zXucTVlrVXJ8WdLaRxRwjhi8Urq2tnfR6HraNlKk8bSFjcYrJLTfdcAlrG2MNV5ZW9c2zPVR42WOEkR6iHAussq7M4vvs/B6MjPYyHcQ1otGoRuiymPlDSfobbCTp6QTXNeontgWh9GIYAAAAAAAAAAAAAI2ZVNmlUf6WV2lajp2k2uWPPYbreOtUiu0zWD+78W/ZI4OG4t6v8AUI+KqbKbNptpxy8FQp3feYMn44HekzVJGuSL3Jau+PmvqYwe3BWXcN0izqxumbKi1oNEOLwzplc+1KPNX+j90XX6VuOtUov/ACXs/dGFwtiZk87oduXNNr5kGtDVqOPJsvLOp1EU1VWMMFjF5IlZXNsDGZwpU9eJnJmrBcYWjuI0w3hFphqa7yNJEWpJmgo4tPfoY9LgqpUWtxKoLteLRL0fHpLyLXFr0NM3iJZn0YhgAAAAAAAAAAAAAiZpG9KfgVemY5s5eHub7Z4qoxjqTSsm7dxwcWzoNWDeWRa85vR3fkbU2zdFRW1EeMXyZ60Zkimma2jGTRa5Y2pxfDj6GrcyDcYcWi+UkbNeOHtKzDPmB+8Xgyb+mM/xv/y/g9rf02VnSfC2ltLdL34lrpe36OvrrdLb48SZo6rmOryMrVlaXl9WU8kW59UjVgHpSPASZLtS/qfuZ8DWvpXcd41LI1SNbjkk4eo9Lmro87zTOKNRlsHZN8jof09a61V1XuXuymuGtyK6ea1P8bGimuq+Fqy1agpN338beRZ3Gkasb1Uovq5Sa79/bxJKtYK06Rrrb/XBoC+KwAAAAAAz/SDPp4eahGEXeKkpNvm1uXgUektJ1bap0cIrdnL/ABFlZ2UK0NaTe8zuJ6TYmW6aj/TGPu9Snnpa6n/djuS/2WEbChHhnvKjG4+rUTU6k5X5zlb0I7r1ZPMpN97ZvjShH6YpeB+h9FcV1uFoye/Zs/J2XysdlZT16MWc/eQ1azRZ1qe1GUeaaM7ml01KVPmsGiEtWSZkMRT2ezy0PnTg4PVfAvYS1tpX1TJEuJxMjYdaZgzCRPw7NEyLNFph5aEeSyQpon5ZG7lPguyvdv2Or/TFttnXf+K938Ea4eEo+JJx2FVWDi/J8mdNd20bim4Pw7zTRqunLWRhMxwUqcnFqxxlahKlNxmtp01vWjUjlFcpPXXTdvNGEScI+xq9/uePAcTvCZgYOJ1uYtGGC5yjBOclyN9C2nXmqcFt9iuuq6gjV04KKsdza20LakqceHr2lJJuTyYnKsTGWKjUbttVKkld20alb5JHJqevdRqf90/DJ0FzTcbbUXBJexsaOOpT0jUg3yU4t+h1kLyhN4jNN96KKVCpHbKLXgSCSagAAAAVOd5IsQ4Ny2dm6fZvdO3fp/JWX+jVdyjLWxjsyTLW8dBNYzkjUeiWHXxOcvGSS+SNFPQdvH6m3+fnE2z0lVe7CJ9DJMNDdSh5x2v9VybDR1tDdBeO33I0rutLfJ+3sToQSVkklySsiZGKisJYNDbe1no9PCnzvAXTnH/Mvqc1pjRzbdemu9fP3J9pXx1ZGXqwOa3F1F5ODMjYdKbMWYyJ2GRomRqhZRi7JLfJ2Rqp05Vaipw3t4Ibazl8C/w9FQiorgvnxZ9OtLaNtRjSjw/GysnNzk5M6EgwI2OwUKsbTXg+KI9xa068cTXibqNedJ5iflvSerSwk9nroVI3taD2pR7pxW45evo1xfUkpeO06Ohea8czi14bCso57QluqR9UiJKzqr+1khVoPiW+V11Vko0+3J/hj2nbnZGpW9VyxGLfgKlSCjltGvy3o/N2lU7PdvZZ2+ha1R5qdVepT3GkIrZDaaShQjBWirI6S2taVvHVprx4sqZzlN5ZEz2tsYeq07PZ2U+N5dlW9TXpCt0VtOXZ77DdZw168V2+20/LMZnFCFSnTt1tW+zGMVpFtW7Uvw+5x9KjWlFzzhe/gdFUms6q3l9k21tQ2kn3aavgvUg1Es7DG4eYM/QKD7Mb77Hf6PnKVrTct+EcxP6mdCYYgAAAAAAAAAAAGdz3Lku3Hc965M4/TFgqEukh9L9GW1nct9V7zO1YWKZMtovJ8ps8kJFvl1Pa3eZGknLYiBXlq7y6wdP7SPcm/PRfUtf09STvtvBN+y+Suqy6j7S0O+IZzr1owjKcmoxim5N7klvbMZSUVl7j2MXJ4W8wuK6TrGpxp3VHakmtU5KNrbXc77jl9IX9WrPo1sj79/2OgtbKNFa72y9n2GWzfLo3ulo+HIgRm4lh9W8q45RFvcvQ2u5kuJj0SNX0Uya01KPZcdVJcHbSxDnXqOWYtrHE1XVSFKnqtZzwNh/1PThUVKro3GL2luV+DXkXdjp1zj/Pj4r5X28io/8AzZyhr0+b2F7SqxklKLTT3NO6Oip1I1I60HldhXSi4vElhkDpBgpVqLhHfdO17XtwIekredeg4U9+xkmyrxo1daW4/OsxyiUKqcobMo2a0XrpvOSqurSfR1Fh8joKcoVFrQeS36OYKcqkW25Wd9d3otxFUJ1pqnSW1/mX2Gm8qxhTafE38I2SR9BoUlSpxprgkvI5tvLyfTaeAAAAAAAAAAAAHDHU9qnNd1/TUgaTpqpazXZny2m2jLVmmYXGz1aWhwMWdLRjs2kOmes3PcX+STs3fivqak8PaVt4sou8J94u+/t/BaaCnjSCxxT9k/grav8ATLM70hmA6W4ypjq8MBh3antfbzW60fi8o/N2KivW/ia3Qw3Lf+dnuW9vSVvS6ee/h+dvsR8wwlPD1p0qcdmnSpwil/lTbb4tu92U+kcfxLiuCS9Mk+zblRjJ722/Up3N1FJy4K68Lq5BJm48U0amzJGuyKpZUe/aT8dX9DCW5FXeRy5eBdRyqjiKco1IJ2lJKW6S14SL/QtvSr2sozW6TWePBldK5q0JpwfBbOHkUNfLsXgG50ZOpR4re0v1R4+K+R5VtLiyl0lF7PzevlehYQuLe8WrUWJfm5/D9S8ybpLSr2T7E+Tej8H+5YWml6dXq1OrL0fc/v6kC50dUpbY7V6kPpbRvOnL9LXo/wCSu0/T/mQmuWPJ/uSdGTxGS7S06O0FGinxerZK0BTiqEp42uT29iId9Ucqr7C0L4hAAAAAAAAAAAAAA+SV00YzipxcXuew9TwYvOaEqcpK17e3A+fXNu7es6cnu9uB0NrOM4plN17vovVo19Um6pb5U3J2k1HTfv8A2I80m8Ih3PVWUsmjytLbeu1ZaNbuBcfpuC/i5vG6Ox+K/PMqLj6d2CL0pzV049VTdqk07v8AJT4y8eCOh0pfdDDUi+s/Rfm422Fr0kteX0r1fL7nnohkyoU3Ua+0qWeu+MPwx8eL733Gei7boqWvLfL0XA80jc9JU1VuXq+JmOkdS9bFvvUfTQ5+8lrXNR9vtsLm1WKEF2FHh52Un+m3q0iISGdqTTNMthlkvcpqW6pcpv5x/lmGSJcx+p9hscqf3i/Xf1Sf1Ok/Tz6tSPan5r9iguV9L7CedGRjPZ10Wp1W50vs6vd8Ev6lw8UVF7omnWTlT2P0f28CytdJTp9We1epQ3xEX1NdNbKbhfVb1fZfFaI524p1qSVKrnZuz8PkWq6Ga6Slx3/ujaZVG1KHgdJoWDjaRzxbfqc/cvNVkstTQAAAAAAAAAAAAAAAZ3pZR0hJX17L+nA5bT9GMakaiW/Y9/Dd2Fro2e1pmKzPDU4ypayvKrGEvtJ2d4Tk7JPTWNvMpaUm1JbNizuXYWuvLZ2lzllBX7L3K9nv9db+hDlN8TC4m9XrF5QzBUVOTu9EkknrLgiw0NeRtatSUuK9fzs/etnbus1FfiIWS5dOtVlVq6py25X42+GHhu9Cw0fSlfXDqz+lPL7XwX5wJF1cQo01Tp79y+X3mvOvKI/LszqbXXv81R+9/ocJUlrTk+bfudfTjqxiuxFU42Xi/b/iMEzJknDI0zPUXmVU3LaS+JbMo+Kf8mlvZsI1zJRw3u2o1WRVJPrNpWl2b+Stf5F7+nKmatSL5L0/2Ul5FLV1dxbnWkEAHirSjJWklJcmk18zXUpQqLVmk12rJlGUovMXg9pGaSSwjEHoAAAAAAAAAAAAAB4rzcYyaV2k2lzaW41V6jp05TistJvHPBlBJySZhc26U7fV06tJx7a7cZbUeSb4r5nKXt8r6ikkk08+nAvaNl0MnKMspops+SXVPliKd/8AM3T/AN5WWyzrL/q/Tb8EmT2RfcW+WyUakX3kaa2C4WtTaL6nhZTlscL8tNneY2lrUuqqp0973vkuJWSqxhHW4/JfUaSilFbkfRrW2hb0lThuXr2lZKTk8s+YmezCcuUW/RXNlWWrCUuSZ7TjrSS7T8i65qMr/iba8pf/AE4bB12Tm53aXIx4Hje0l4aJpmzJF9kWlRd6a+v0I+dpDvNtNmswf3njG3o3+5caDnq3i7YtfJR1fo8SwO1IoAAAAAAAAAAAAAAAAAAAABQ51kam+sgltJ3ceb5rv7jnNJ6Icm6tvv4x59q7ezj72dpfOC1JvZzMtn2V1JwqQSak7Sg3F6Ti1KD/ALkihpxnRmnOL7dnB7yyjUjKGMolYTCVZRjLqpq6Ta2XdPihK0rP6YNruYlXp7nJeZqcsoT7MpLZsuO9+RP0Lom4p3Sr1FqpZ73lY3FNcThtUXktDsiGQ84lajV/pa9dPqQtIz1bWb7PfYSLVZrR7z8kqzfwvdd27uZx6ew6dnyO88Z4WGFI8zNFzlcrTg/1IjPeRrlZgzXUPji/FFho2erd0n2481gop/SyxO/IgAAAAAAAAAAAAAAAAAAAAAAAAAAAAK/Pn9jPvt7lVpl4tH3r3JVl/WR+c43Bq7a0OThI6TeiLDCPmetniJuGoM0TM08Ftg6Wqd+8jSI1WWw0+HqX2X3oztar/iKfZJe5TVI4yi2PppBAAAAAAAAAAAAAAAAAAAAAAAAAAAABX54vsZeK9yp02v8AxH3r3JVm/wCajC4iOpx8WdJHccYxMmz0kU0a2eSLDDEeZFqF5gXu8UY2qzcQX/Ze5WVi8PqRXAAAAAAAAAAAAAAAAAAAAAAAAAAAAAjZlDapVF+m/pr9CBpOGvaTXZny2m63lq1IswldbzhVsOmgzkqZlkzydIoxZg2SKVVI1SRqlBs0GUSUmvU36MouV7TXbny2lXdLVRen0crAAAAAAAAAAAAAAAAAAAAAAAAAAAAAQ83qbNGq/wBLXrp9SBpOeraVH2Y89hvtY61aK7Sg6KYSNTrZTipWcUr687/QpdC2lKtryqRzjGM+JaaSqyp6sYPG80ccFSW6EP7Yl+rK3W6nHyRUutUf9z8z08LT/JH+2Jk7Sg/7I+SPOln/AMn5nOWXUXvpx/tRrlo61lvpryMlcVV/czOYCfV42dPdDaslruauvc5WUI2ukI6u5TS8Hs+S1rLpbRTe/BrTtikAAAAAAAAAAAAAAAAAAAAAAAAAAAABUdKKlqDX5pJfX6FLp2pq2yjzkvTb8E/R0c1s8kcuiVO1KT5zfySNegF/Jm/+3wjPScs1UuwvC+K0AAAyGeLYxilzUJfT/acXp2GrcSa4pP4+C9s+va6vLK+TWwldJ81c6+hVVWlGouKT80UbWHg9G08AAAAAAAAAAAAAAAAAAAAAAAAAAAM70uqaUo97fsl9Tmf1DU204d79l9y10ZHbKRY9H4WoQ77v5/wTtBRxZp82/fHwRb2WazLEuCIAAAZfpfTtOjPua9GmvdnL/qCn14S5pry/2XOi5ZjKJe5VV2qUH3W9Cx0HV17OK/45Xk9npgrbmOrVaJZbmgAAAAAAAAAAAAAAAAAAAAAAAAAAAyfSad6yX5Ype7+pxenKmtdtckl8/JeaPjijnmzR5bC1Kmv0r56nSaJhq2dNdmfPaVNw81ZPtJJYGkAAAoul1O9KMvyzXo0/4KLT0M0Iy5P3TLLRcsVWuaPfRetem48mRP07Vw6lLul8P2RjpGGKmS6OoK8AAAAAAAAAAAAAAAAAAAAAAAAAAAxOPqbdeo/1NLwWi9j55pCr0lepPtfpsXsdHRjqUIrsNnRjaMVySXyO9toalGEeSS8kc9J5k2ezcYgAAFfn9Paw9XuV/RpldpaGtaT7Nvk8kqylq14lH0Ur2m480cvoqr0V7DlLMfPavVIstJU8wyaw7kowAAAAAAAAAAAAAAAAAAAAAAAAAccZX2ITnyi358PmR7usqNGVTkvXh6mylDXmo8zD4J3mvE+dTWzB0lbZA3x9NOXAAAABGzP7mt/25/6WRL//ANWp/i/Y3W/9WPevcw2WV3CpF95wE244lHetq71tR0lxBTptG/pVFJJrifQbS5jc0Y1Y8fR8UcvKOq8HskmIAAAAAAAAAAAAAAAAAAAAAAABmOkWYqUupTeytZNa3ly8F7nJ6av1Ul0MX1Vv7Xy8PfuLmwtnGPSPf8FZl+GltNrck3exzc5ayeCZXqrV27zcU5XSfNJn0q3qdLShPmk/NHNyWG0ejceAA+XPNZAgZ3P7CrZq+zz4X1+RA0nL/wASpq8v9kq0X86OeZiKTin9HfecHUydHJSaNTkuYNt7drStbu7y10PfO2q6s31Jej4P4f7FLd26S6vAvjtysAAAAAAAAAAAAAAAAAAAAAB43gFLmeZvWEH3OX0RzektLYzTpPvf2+5YW9qvqn5FE6V2jkqtVFnraqJ2EoT+GKvf4uS8X9CTZ2NW5ezZHnz7iLVqR+pmioU5JK78jvKFGcYqO5LYVU5JvYjsS0jWfT3AOdSipaM1ukmZKTRUY/IlJNwbT5N3RHq0JY2G6FZZ2mQxWGnTls1NLbpfSX7nM3mj8ZlTXevt9i6t7vOyRNwOIto9GinXI21qedqNTlWYqVotq/DU6TRGlEsUKr/xfx9vIpLm3ceslsLQ6chgAAAAAAAAAAAAAAAAAAAqOkFaoodlS2b9pxV215J6FNpf+IlT1aXjzaJtmqetmfgZzC4uM5bG18k34WWpx87eu3hRfkWk8KOsseZocFlj3y0X/s/2RcaO/T7eJ1/L83+3eVta65bS2pUoxVopJHWUqMKaxFEKUnJ5Z7NpiAAAAAARcdgYVYtSXnxNNShGfebIVHEzOI6NVo/d9XKPBSlKLS7nZ+hR3WhXVlrR2P0ZY0tIKKwyxybK68H9psRj+WM5Su++8VY02/6ecZqU5bFwRquLuE1sW0vzp0sIrwegAAAAAAAAAAAAAAAAAAAAAAAAAAAAAAAAAAAAAAAAAAAAAAAAAAAAAAAAAAAAAAAAAAAAAAAAAAAAAAAAA//Z"/>
          <p:cNvSpPr>
            <a:spLocks noChangeAspect="1" noChangeArrowheads="1"/>
          </p:cNvSpPr>
          <p:nvPr/>
        </p:nvSpPr>
        <p:spPr bwMode="auto">
          <a:xfrm>
            <a:off x="155576" y="-1790699"/>
            <a:ext cx="3209925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3" name="AutoShape 4" descr="data:image/jpeg;base64,/9j/4AAQSkZJRgABAQAAAQABAAD/2wCEAAkGBxISEhASExQVFRIVFBUUEhUWEA8VFBcUGBQWFhQUFBUYHCggGBolGxQVITEhJSkrLi4uFx8zODMsNygtLisBCgoKDg0OGxAQGywkHyYsLCwsLC0sLCwsLCwsLCwsLCwsLCwsLCwsLCwsLCwsLCwtLCwsLCwsLCwsLywsLCwsLP/AABEIAPMA0AMBEQACEQEDEQH/xAAbAAEAAwEBAQEAAAAAAAAAAAAABAUGAwIBB//EAD0QAAIBAgMECAMHAgUFAAAAAAABAgMRBAUhEjFBUQYTImFxgZGxMqHBIzNCUmLR4XKSFIKywvAWc4Oi8f/EABsBAQACAwEBAAAAAAAAAAAAAAAEBQIDBgEH/8QAOREAAgEDAAYJAwIGAgMBAAAAAAECAwQRBRIhMUFREyJhcYGRobHBMtHwBuEUIzNCcvFSYiQ0ghX/2gAMAwEAAhEDEQA/AP3EAAAAAAAAAAAAAAEDM82hQcFNN7V9yTta2r17yBeaQp2jipp7eRJt7WdfOrwOuBzCnWv1cr23qzTXqbLa9oXH9OWXyMK1vUo/WiUSzSAAAAAAAAAAAAAAAAAAAAAAAAAAAY/pJmVdVJ0r7MNLbOm1Fre36+hyOl7y5VZ0m8R4Y4r88C+sLai6aqYy+3gXHRjHdZS2W+1DR+HBljoO7dSm6Untju7v23eRA0hQ6OrlbmXBekAAAAxPS3EbVfZ4Qil5vtP3Rxmm6uvdOP8AxSXz8nQ6Mhq0c83+xa9DaFqc5/mlZeC/m5M/T1LrTqdy+fsQtKTzNR5GhOnKsAAAAAAAAAAAAAAAAAAAAAAAAAAAoOl2B26aqr4qe/vg9/o9fUotOWvSUlVW+O/u/b7lnoyvq1NR7n7mfyHHdVVi38MuzLwfE5yyuXb141OHHu4lpeUOlpNcVtRv0d+mmso5gHoDYbwD80xtfrKlSf5pN+V9PlY+d3FXpasp822dbRhqQjHkje5LQ2KNOPHZu/F6s6/Q1LUtIvnl+f7HNXdTXrSZOLUjgAAAAAAAAAAAAAAAAAAAAAAAAAAHmcE009U1Zrue8xlFSTi9zPU2nlH55jcunCtKlGLk0+zpvi/hfocHXs6lOu6SWXw7VwOppXEZ0lUbxzNzlCqKlBVFaaVnrw4M6/RsK1O3UKu9bu7gc5c6jqt09xMJ5oPNSG0mnuaafmYzipRcXxPYvDyZir0Rs04VLxurxlHW39S/Y5yt+n9n8ufn+fBbx0rsxKPkaiKskjoqUFTgoLgsFQ3k+mZ4ACLj8fTox2pvwS3vwRFurylbR1qj7lxZuo0J1ZYijK5l0lrS+6tThuvZSn3Xb0+RzVfTlaplQ6q9S3paNpxfX2v0Kv8AxdaWsqtR/wDknb0TKud5Xk8ub8yaralHdFeRKw+Lqx3VZ+c216PQwjfXEHmM35mE6FJ74ousDn01ZVFtL8y0l6bn8i1tf1DUg8VlrLnuf2K+tYQe2m8dhoKFeM0pRd0zqre5pXENem8oq5wlB4kjobzAAAAAAAAAAMN4BHwmOp1b7E1K29cfR6kehd0a6zTkn7+W821aFSl9awSCQagAAD5YYB9AOdWvCPxSjHxkl7mudanD6pJd7MowlLcjzTxVOXwzi/CUWYxuaMvpmn4o9dOa3pnY3GAAABVZxndOgrfFU4RXDvk+CK2+0lTtljfLl9yZbWU6zzuXP7GKxmLnVk5zd2/RLkjjK9edabnN5Z0NKjGlHVij7Ci0m2rpq1vq/c1Yb3ByTeDxTMWbJEmmzUzTItcvwm3q9IrjzfceQp6z27iDXramxbyXQ2qErrWL38mv3JFtdVbGqpxez0aNE9WvHD3mhpVFJJrcz6HbXEK9NVIbmVUouLwz0bzwAAAAAAAELOes6moqavNq2lr2e9ryuQtIqrK3lGkst7PDj6Ei11Oli5vYfn3ahLjGS8YyT90cL16cuKa8Gjp+rNc0y6y/pTUhZVFtx57peu5lza6brU9lVay9f3/NpX19G057YbH6Gny7NKVddiWq3xekl5fsdHbX1G4XUe3k9/53FRXtqlF9ZePAmksjkbH46FGDnN6cEt7fJIjXV3Ttoa8/BcWbaNGdWWrEy2YZvXqK9pU6b3KN1dfqlv8AY5G80tcVvperHs+5c0LOjB4eG/zgU8aa38efEqZTb3lhu3EinTXJGttmuUmWODxtWn8Mnb8sm2v48iVbaTuLd9SWzk9qIlWhTqfUtvNGly7HxqrlJb4/tzR2WjdK07xY3S5fYp69B0n2cyYWpoMF0jw0Y4iez+LtNcpPf5XOF0moK5nqc/Xj6nS2NRyoLW4bPA50sOo2vvIUYczZKo5bj7TrXu/w8P3MxKGMLiQK9dN3WhraySIx1VhnWjUNUomMomkyXFbUdh747u9GMXwKi7pastbmWM4bSsza4qcdVkRPVeTplc7Xi/It/wBNXbjOVvLw7zG5WesWJ2ZEAAAAAAAAAI2NwFOqrVIp8nxXg1qiPcWlGusVI59/M20q9Sk8weDMZl0TmrujLaX5ZWUvJ7n8jn7nQUo7aLz2Pf8Ab2LajpSL2VFjtW4m9EcrlTU51IuMnok1r/z92StD2UqTlUqLD3L5NGkbmM8Rg8o0bL1tJZZVmTxM+vrSnL7uGkFwff52v6HA3l47us58Fu7i8px6Ckox+p7z5WqEc9jEqsVGKenmuRqkkTabbW0U2amJI0GXYWOypO0m/Rd1j2EY7yrr1Za2Nx9nQ2JbUW1y/YwlKdvNVKbweKprrEi7wlfbinx3PxPouj72N3bxqrfx7Gt/5yK6rDUlgwuc1L123zXucTVlrVXJ8WdLaRxRwjhi8Urq2tnfR6HraNlKk8bSFjcYrJLTfdcAlrG2MNV5ZW9c2zPVR42WOEkR6iHAussq7M4vvs/B6MjPYyHcQ1otGoRuiymPlDSfobbCTp6QTXNeontgWh9GIYAAAAAAAAAAAAAI2ZVNmlUf6WV2lajp2k2uWPPYbreOtUiu0zWD+78W/ZI4OG4t6v8AUI+KqbKbNptpxy8FQp3feYMn44HekzVJGuSL3Jau+PmvqYwe3BWXcN0izqxumbKi1oNEOLwzplc+1KPNX+j90XX6VuOtUov/ACXs/dGFwtiZk87oduXNNr5kGtDVqOPJsvLOp1EU1VWMMFjF5IlZXNsDGZwpU9eJnJmrBcYWjuI0w3hFphqa7yNJEWpJmgo4tPfoY9LgqpUWtxKoLteLRL0fHpLyLXFr0NM3iJZn0YhgAAAAAAAAAAAAAiZpG9KfgVemY5s5eHub7Z4qoxjqTSsm7dxwcWzoNWDeWRa85vR3fkbU2zdFRW1EeMXyZ60Zkimma2jGTRa5Y2pxfDj6GrcyDcYcWi+UkbNeOHtKzDPmB+8Xgyb+mM/xv/y/g9rf02VnSfC2ltLdL34lrpe36OvrrdLb48SZo6rmOryMrVlaXl9WU8kW59UjVgHpSPASZLtS/qfuZ8DWvpXcd41LI1SNbjkk4eo9Lmro87zTOKNRlsHZN8jof09a61V1XuXuymuGtyK6ea1P8bGimuq+Fqy1agpN338beRZ3Gkasb1Uovq5Sa79/bxJKtYK06Rrrb/XBoC+KwAAAAAAz/SDPp4eahGEXeKkpNvm1uXgUektJ1bap0cIrdnL/ABFlZ2UK0NaTe8zuJ6TYmW6aj/TGPu9Snnpa6n/djuS/2WEbChHhnvKjG4+rUTU6k5X5zlb0I7r1ZPMpN97ZvjShH6YpeB+h9FcV1uFoye/Zs/J2XysdlZT16MWc/eQ1azRZ1qe1GUeaaM7ml01KVPmsGiEtWSZkMRT2ezy0PnTg4PVfAvYS1tpX1TJEuJxMjYdaZgzCRPw7NEyLNFph5aEeSyQpon5ZG7lPguyvdv2Or/TFttnXf+K938Ea4eEo+JJx2FVWDi/J8mdNd20bim4Pw7zTRqunLWRhMxwUqcnFqxxlahKlNxmtp01vWjUjlFcpPXXTdvNGEScI+xq9/uePAcTvCZgYOJ1uYtGGC5yjBOclyN9C2nXmqcFt9iuuq6gjV04KKsdza20LakqceHr2lJJuTyYnKsTGWKjUbttVKkld20alb5JHJqevdRqf90/DJ0FzTcbbUXBJexsaOOpT0jUg3yU4t+h1kLyhN4jNN96KKVCpHbKLXgSCSagAAAAVOd5IsQ4Ny2dm6fZvdO3fp/JWX+jVdyjLWxjsyTLW8dBNYzkjUeiWHXxOcvGSS+SNFPQdvH6m3+fnE2z0lVe7CJ9DJMNDdSh5x2v9VybDR1tDdBeO33I0rutLfJ+3sToQSVkklySsiZGKisJYNDbe1no9PCnzvAXTnH/Mvqc1pjRzbdemu9fP3J9pXx1ZGXqwOa3F1F5ODMjYdKbMWYyJ2GRomRqhZRi7JLfJ2Rqp05Vaipw3t4Ibazl8C/w9FQiorgvnxZ9OtLaNtRjSjw/GysnNzk5M6EgwI2OwUKsbTXg+KI9xa068cTXibqNedJ5iflvSerSwk9nroVI3taD2pR7pxW45evo1xfUkpeO06Ohea8czi14bCso57QluqR9UiJKzqr+1khVoPiW+V11Vko0+3J/hj2nbnZGpW9VyxGLfgKlSCjltGvy3o/N2lU7PdvZZ2+ha1R5qdVepT3GkIrZDaaShQjBWirI6S2taVvHVprx4sqZzlN5ZEz2tsYeq07PZ2U+N5dlW9TXpCt0VtOXZ77DdZw168V2+20/LMZnFCFSnTt1tW+zGMVpFtW7Uvw+5x9KjWlFzzhe/gdFUms6q3l9k21tQ2kn3aavgvUg1Es7DG4eYM/QKD7Mb77Hf6PnKVrTct+EcxP6mdCYYgAAAAAAAAAAAGdz3Lku3Hc965M4/TFgqEukh9L9GW1nct9V7zO1YWKZMtovJ8ps8kJFvl1Pa3eZGknLYiBXlq7y6wdP7SPcm/PRfUtf09STvtvBN+y+Suqy6j7S0O+IZzr1owjKcmoxim5N7klvbMZSUVl7j2MXJ4W8wuK6TrGpxp3VHakmtU5KNrbXc77jl9IX9WrPo1sj79/2OgtbKNFa72y9n2GWzfLo3ulo+HIgRm4lh9W8q45RFvcvQ2u5kuJj0SNX0Uya01KPZcdVJcHbSxDnXqOWYtrHE1XVSFKnqtZzwNh/1PThUVKro3GL2luV+DXkXdjp1zj/Pj4r5X28io/8AzZyhr0+b2F7SqxklKLTT3NO6Oip1I1I60HldhXSi4vElhkDpBgpVqLhHfdO17XtwIekredeg4U9+xkmyrxo1daW4/OsxyiUKqcobMo2a0XrpvOSqurSfR1Fh8joKcoVFrQeS36OYKcqkW25Wd9d3otxFUJ1pqnSW1/mX2Gm8qxhTafE38I2SR9BoUlSpxprgkvI5tvLyfTaeAAAAAAAAAAAAHDHU9qnNd1/TUgaTpqpazXZny2m2jLVmmYXGz1aWhwMWdLRjs2kOmes3PcX+STs3fivqak8PaVt4sou8J94u+/t/BaaCnjSCxxT9k/grav8ATLM70hmA6W4ypjq8MBh3antfbzW60fi8o/N2KivW/ia3Qw3Lf+dnuW9vSVvS6ee/h+dvsR8wwlPD1p0qcdmnSpwil/lTbb4tu92U+kcfxLiuCS9Mk+zblRjJ722/Up3N1FJy4K68Lq5BJm48U0amzJGuyKpZUe/aT8dX9DCW5FXeRy5eBdRyqjiKco1IJ2lJKW6S14SL/QtvSr2sozW6TWePBldK5q0JpwfBbOHkUNfLsXgG50ZOpR4re0v1R4+K+R5VtLiyl0lF7PzevlehYQuLe8WrUWJfm5/D9S8ybpLSr2T7E+Tej8H+5YWml6dXq1OrL0fc/v6kC50dUpbY7V6kPpbRvOnL9LXo/wCSu0/T/mQmuWPJ/uSdGTxGS7S06O0FGinxerZK0BTiqEp42uT29iId9Ucqr7C0L4hAAAAAAAAAAAAAA+SV00YzipxcXuew9TwYvOaEqcpK17e3A+fXNu7es6cnu9uB0NrOM4plN17vovVo19Um6pb5U3J2k1HTfv8A2I80m8Ih3PVWUsmjytLbeu1ZaNbuBcfpuC/i5vG6Ox+K/PMqLj6d2CL0pzV049VTdqk07v8AJT4y8eCOh0pfdDDUi+s/Rfm422Fr0kteX0r1fL7nnohkyoU3Ua+0qWeu+MPwx8eL733Gei7boqWvLfL0XA80jc9JU1VuXq+JmOkdS9bFvvUfTQ5+8lrXNR9vtsLm1WKEF2FHh52Un+m3q0iISGdqTTNMthlkvcpqW6pcpv5x/lmGSJcx+p9hscqf3i/Xf1Sf1Ok/Tz6tSPan5r9iguV9L7CedGRjPZ10Wp1W50vs6vd8Ev6lw8UVF7omnWTlT2P0f28CytdJTp9We1epQ3xEX1NdNbKbhfVb1fZfFaI524p1qSVKrnZuz8PkWq6Ga6Slx3/ujaZVG1KHgdJoWDjaRzxbfqc/cvNVkstTQAAAAAAAAAAAAAAAZ3pZR0hJX17L+nA5bT9GMakaiW/Y9/Dd2Fro2e1pmKzPDU4ypayvKrGEvtJ2d4Tk7JPTWNvMpaUm1JbNizuXYWuvLZ2lzllBX7L3K9nv9db+hDlN8TC4m9XrF5QzBUVOTu9EkknrLgiw0NeRtatSUuK9fzs/etnbus1FfiIWS5dOtVlVq6py25X42+GHhu9Cw0fSlfXDqz+lPL7XwX5wJF1cQo01Tp79y+X3mvOvKI/LszqbXXv81R+9/ocJUlrTk+bfudfTjqxiuxFU42Xi/b/iMEzJknDI0zPUXmVU3LaS+JbMo+Kf8mlvZsI1zJRw3u2o1WRVJPrNpWl2b+Stf5F7+nKmatSL5L0/2Ul5FLV1dxbnWkEAHirSjJWklJcmk18zXUpQqLVmk12rJlGUovMXg9pGaSSwjEHoAAAAAAAAAAAAAB4rzcYyaV2k2lzaW41V6jp05TistJvHPBlBJySZhc26U7fV06tJx7a7cZbUeSb4r5nKXt8r6ikkk08+nAvaNl0MnKMspops+SXVPliKd/8AM3T/AN5WWyzrL/q/Tb8EmT2RfcW+WyUakX3kaa2C4WtTaL6nhZTlscL8tNneY2lrUuqqp0973vkuJWSqxhHW4/JfUaSilFbkfRrW2hb0lThuXr2lZKTk8s+YmezCcuUW/RXNlWWrCUuSZ7TjrSS7T8i65qMr/iba8pf/AE4bB12Tm53aXIx4Hje0l4aJpmzJF9kWlRd6a+v0I+dpDvNtNmswf3njG3o3+5caDnq3i7YtfJR1fo8SwO1IoAAAAAAAAAAAAAAAAAAAABQ51kam+sgltJ3ceb5rv7jnNJ6Icm6tvv4x59q7ezj72dpfOC1JvZzMtn2V1JwqQSak7Sg3F6Ti1KD/ALkihpxnRmnOL7dnB7yyjUjKGMolYTCVZRjLqpq6Ta2XdPihK0rP6YNruYlXp7nJeZqcsoT7MpLZsuO9+RP0Lom4p3Sr1FqpZ73lY3FNcThtUXktDsiGQ84lajV/pa9dPqQtIz1bWb7PfYSLVZrR7z8kqzfwvdd27uZx6ew6dnyO88Z4WGFI8zNFzlcrTg/1IjPeRrlZgzXUPji/FFho2erd0n2481gop/SyxO/IgAAAAAAAAAAAAAAAAAAAAAAAAAAAAK/Pn9jPvt7lVpl4tH3r3JVl/WR+c43Bq7a0OThI6TeiLDCPmetniJuGoM0TM08Ftg6Wqd+8jSI1WWw0+HqX2X3oztar/iKfZJe5TVI4yi2PppBAAAAAAAAAAAAAAAAAAAAAAAAAAAABX54vsZeK9yp02v8AxH3r3JVm/wCajC4iOpx8WdJHccYxMmz0kU0a2eSLDDEeZFqF5gXu8UY2qzcQX/Ze5WVi8PqRXAAAAAAAAAAAAAAAAAAAAAAAAAAAAAjZlDapVF+m/pr9CBpOGvaTXZny2m63lq1IswldbzhVsOmgzkqZlkzydIoxZg2SKVVI1SRqlBs0GUSUmvU36MouV7TXbny2lXdLVRen0crAAAAAAAAAAAAAAAAAAAAAAAAAAAAAQ83qbNGq/wBLXrp9SBpOeraVH2Y89hvtY61aK7Sg6KYSNTrZTipWcUr687/QpdC2lKtryqRzjGM+JaaSqyp6sYPG80ccFSW6EP7Yl+rK3W6nHyRUutUf9z8z08LT/JH+2Jk7Sg/7I+SPOln/AMn5nOWXUXvpx/tRrlo61lvpryMlcVV/czOYCfV42dPdDaslruauvc5WUI2ukI6u5TS8Hs+S1rLpbRTe/BrTtikAAAAAAAAAAAAAAAAAAAAAAAAAAAABUdKKlqDX5pJfX6FLp2pq2yjzkvTb8E/R0c1s8kcuiVO1KT5zfySNegF/Jm/+3wjPScs1UuwvC+K0AAAyGeLYxilzUJfT/acXp2GrcSa4pP4+C9s+va6vLK+TWwldJ81c6+hVVWlGouKT80UbWHg9G08AAAAAAAAAAAAAAAAAAAAAAAAAAAM70uqaUo97fsl9Tmf1DU204d79l9y10ZHbKRY9H4WoQ77v5/wTtBRxZp82/fHwRb2WazLEuCIAAAZfpfTtOjPua9GmvdnL/qCn14S5pry/2XOi5ZjKJe5VV2qUH3W9Cx0HV17OK/45Xk9npgrbmOrVaJZbmgAAAAAAAAAAAAAAAAAAAAAAAAAAAyfSad6yX5Ype7+pxenKmtdtckl8/JeaPjijnmzR5bC1Kmv0r56nSaJhq2dNdmfPaVNw81ZPtJJYGkAAAoul1O9KMvyzXo0/4KLT0M0Iy5P3TLLRcsVWuaPfRetem48mRP07Vw6lLul8P2RjpGGKmS6OoK8AAAAAAAAAAAAAAAAAAAAAAAAAAAxOPqbdeo/1NLwWi9j55pCr0lepPtfpsXsdHRjqUIrsNnRjaMVySXyO9toalGEeSS8kc9J5k2ezcYgAAFfn9Paw9XuV/RpldpaGtaT7Nvk8kqylq14lH0Ur2m480cvoqr0V7DlLMfPavVIstJU8wyaw7kowAAAAAAAAAAAAAAAAAAAAAAAAAccZX2ITnyi358PmR7usqNGVTkvXh6mylDXmo8zD4J3mvE+dTWzB0lbZA3x9NOXAAAABGzP7mt/25/6WRL//ANWp/i/Y3W/9WPevcw2WV3CpF95wE244lHetq71tR0lxBTptG/pVFJJrifQbS5jc0Y1Y8fR8UcvKOq8HskmIAAAAAAAAAAAAAAAAAAAAAAABmOkWYqUupTeytZNa3ly8F7nJ6av1Ul0MX1Vv7Xy8PfuLmwtnGPSPf8FZl+GltNrck3exzc5ayeCZXqrV27zcU5XSfNJn0q3qdLShPmk/NHNyWG0ejceAA+XPNZAgZ3P7CrZq+zz4X1+RA0nL/wASpq8v9kq0X86OeZiKTin9HfecHUydHJSaNTkuYNt7drStbu7y10PfO2q6s31Jej4P4f7FLd26S6vAvjtysAAAAAAAAAAAAAAAAAAAAAB43gFLmeZvWEH3OX0RzektLYzTpPvf2+5YW9qvqn5FE6V2jkqtVFnraqJ2EoT+GKvf4uS8X9CTZ2NW5ezZHnz7iLVqR+pmioU5JK78jvKFGcYqO5LYVU5JvYjsS0jWfT3AOdSipaM1ukmZKTRUY/IlJNwbT5N3RHq0JY2G6FZZ2mQxWGnTls1NLbpfSX7nM3mj8ZlTXevt9i6t7vOyRNwOIto9GinXI21qedqNTlWYqVotq/DU6TRGlEsUKr/xfx9vIpLm3ceslsLQ6chgAAAAAAAAAAAAAAAAAAAqOkFaoodlS2b9pxV215J6FNpf+IlT1aXjzaJtmqetmfgZzC4uM5bG18k34WWpx87eu3hRfkWk8KOsseZocFlj3y0X/s/2RcaO/T7eJ1/L83+3eVta65bS2pUoxVopJHWUqMKaxFEKUnJ5Z7NpiAAAAAARcdgYVYtSXnxNNShGfebIVHEzOI6NVo/d9XKPBSlKLS7nZ+hR3WhXVlrR2P0ZY0tIKKwyxybK68H9psRj+WM5Su++8VY02/6ecZqU5bFwRquLuE1sW0vzp0sIrwegAAAAAAAAAAAAAAAAAAAAAAAAAAAAAAAAAAAAAAAAAAAAAAAAAAAAAAAAAAAAAAAAAAAAAAAAAAAAAAAAA//Z"/>
          <p:cNvSpPr>
            <a:spLocks noChangeAspect="1" noChangeArrowheads="1"/>
          </p:cNvSpPr>
          <p:nvPr/>
        </p:nvSpPr>
        <p:spPr bwMode="auto">
          <a:xfrm>
            <a:off x="307976" y="-1638299"/>
            <a:ext cx="3209925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7" y="1389470"/>
            <a:ext cx="1639321" cy="3180891"/>
          </a:xfrm>
          <a:prstGeom prst="rect">
            <a:avLst/>
          </a:prstGeom>
        </p:spPr>
      </p:pic>
      <p:pic>
        <p:nvPicPr>
          <p:cNvPr id="15" name="3 Marcador de contenido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98" y="5301451"/>
            <a:ext cx="1968471" cy="1277699"/>
          </a:xfrm>
        </p:spPr>
      </p:pic>
      <p:graphicFrame>
        <p:nvGraphicFramePr>
          <p:cNvPr id="28" name="27 Objeto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96061427"/>
              </p:ext>
            </p:extLst>
          </p:nvPr>
        </p:nvGraphicFramePr>
        <p:xfrm>
          <a:off x="323849" y="1674814"/>
          <a:ext cx="4318000" cy="3024187"/>
        </p:xfrm>
        <a:graphic>
          <a:graphicData uri="http://schemas.openxmlformats.org/presentationml/2006/ole">
            <p:oleObj spid="_x0000_s5167" name="Documento" r:id="rId5" imgW="5434363" imgH="3796023" progId="Word.Document.12">
              <p:embed/>
            </p:oleObj>
          </a:graphicData>
        </a:graphic>
      </p:graphicFrame>
      <p:pic>
        <p:nvPicPr>
          <p:cNvPr id="23" name="22 Imagen" descr="descarga (5)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836712"/>
            <a:ext cx="594310" cy="576064"/>
          </a:xfrm>
          <a:prstGeom prst="rect">
            <a:avLst/>
          </a:prstGeom>
        </p:spPr>
      </p:pic>
      <p:pic>
        <p:nvPicPr>
          <p:cNvPr id="24" name="23 Imagen" descr="images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0" y="0"/>
            <a:ext cx="648071" cy="648071"/>
          </a:xfrm>
          <a:prstGeom prst="rect">
            <a:avLst/>
          </a:prstGeom>
        </p:spPr>
      </p:pic>
      <p:sp>
        <p:nvSpPr>
          <p:cNvPr id="26" name="25 Flecha derecha"/>
          <p:cNvSpPr/>
          <p:nvPr/>
        </p:nvSpPr>
        <p:spPr>
          <a:xfrm rot="5400000">
            <a:off x="5604101" y="4125091"/>
            <a:ext cx="74411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159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58" name="Picture 3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5229200"/>
            <a:ext cx="2895091" cy="576064"/>
          </a:xfrm>
          <a:prstGeom prst="rect">
            <a:avLst/>
          </a:prstGeom>
          <a:noFill/>
        </p:spPr>
      </p:pic>
      <p:sp>
        <p:nvSpPr>
          <p:cNvPr id="5160" name="Rectangle 40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71738" algn="l"/>
              </a:tabLst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62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5161" name="Picture 4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5229200"/>
            <a:ext cx="2313488" cy="504056"/>
          </a:xfrm>
          <a:prstGeom prst="rect">
            <a:avLst/>
          </a:prstGeom>
          <a:noFill/>
        </p:spPr>
      </p:pic>
      <p:sp>
        <p:nvSpPr>
          <p:cNvPr id="5163" name="Rectangle 43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71738" algn="l"/>
              </a:tabLst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88446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260648"/>
            <a:ext cx="4176464" cy="504056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RESEÑA HISTORICA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301208"/>
            <a:ext cx="4104456" cy="989910"/>
          </a:xfrm>
        </p:spPr>
      </p:pic>
      <p:pic>
        <p:nvPicPr>
          <p:cNvPr id="6" name="5 Imagen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08720"/>
            <a:ext cx="1944216" cy="720080"/>
          </a:xfrm>
          <a:prstGeom prst="rect">
            <a:avLst/>
          </a:prstGeom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="" xmlns:p14="http://schemas.microsoft.com/office/powerpoint/2010/main" val="2091160941"/>
              </p:ext>
            </p:extLst>
          </p:nvPr>
        </p:nvGraphicFramePr>
        <p:xfrm>
          <a:off x="323528" y="1484784"/>
          <a:ext cx="403244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7 Imagen" descr="http://analytica.ec/fileadmin/user_upload/unibanco.gif"/>
          <p:cNvPicPr/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52736"/>
            <a:ext cx="1152128" cy="6479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8 Diagrama"/>
          <p:cNvGraphicFramePr/>
          <p:nvPr>
            <p:extLst>
              <p:ext uri="{D42A27DB-BD31-4B8C-83A1-F6EECF244321}">
                <p14:modId xmlns="" xmlns:p14="http://schemas.microsoft.com/office/powerpoint/2010/main" val="1871459640"/>
              </p:ext>
            </p:extLst>
          </p:nvPr>
        </p:nvGraphicFramePr>
        <p:xfrm>
          <a:off x="4499992" y="1412776"/>
          <a:ext cx="424847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10 Flecha izquierda y derecha">
            <a:hlinkClick r:id="rId15" action="ppaction://hlinksldjump"/>
          </p:cNvPr>
          <p:cNvSpPr/>
          <p:nvPr/>
        </p:nvSpPr>
        <p:spPr>
          <a:xfrm>
            <a:off x="4355976" y="2276872"/>
            <a:ext cx="1368152" cy="592647"/>
          </a:xfrm>
          <a:prstGeom prst="left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i="1" dirty="0" smtClean="0"/>
              <a:t>FUSIÓN</a:t>
            </a:r>
            <a:endParaRPr lang="es-ES" b="1" i="1" dirty="0"/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0648"/>
            <a:ext cx="2592288" cy="666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21 Imagen" descr="descarga (5).jp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67544" y="836712"/>
            <a:ext cx="648072" cy="628175"/>
          </a:xfrm>
          <a:prstGeom prst="rect">
            <a:avLst/>
          </a:prstGeom>
        </p:spPr>
      </p:pic>
      <p:pic>
        <p:nvPicPr>
          <p:cNvPr id="23" name="22 Imagen" descr="images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67545" y="135459"/>
            <a:ext cx="792088" cy="792088"/>
          </a:xfrm>
          <a:prstGeom prst="rect">
            <a:avLst/>
          </a:prstGeom>
        </p:spPr>
      </p:pic>
      <p:pic>
        <p:nvPicPr>
          <p:cNvPr id="24" name="23 Imagen" descr="descarga (4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740352" y="5517232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70023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6841698"/>
              </p:ext>
            </p:extLst>
          </p:nvPr>
        </p:nvGraphicFramePr>
        <p:xfrm>
          <a:off x="323528" y="764704"/>
          <a:ext cx="8352928" cy="5544616"/>
        </p:xfrm>
        <a:graphic>
          <a:graphicData uri="http://schemas.openxmlformats.org/presentationml/2006/ole">
            <p:oleObj spid="_x0000_s6224" name="Hoja de cálculo" r:id="rId3" imgW="13506491" imgH="10191882" progId="Excel.Sheet.8">
              <p:embed/>
            </p:oleObj>
          </a:graphicData>
        </a:graphic>
      </p:graphicFrame>
      <p:sp>
        <p:nvSpPr>
          <p:cNvPr id="54" name="53 Rectángulo redondeado"/>
          <p:cNvSpPr/>
          <p:nvPr/>
        </p:nvSpPr>
        <p:spPr>
          <a:xfrm>
            <a:off x="2051720" y="202332"/>
            <a:ext cx="5508612" cy="4046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Rounded MT Bold" panose="020F0704030504030204" pitchFamily="34" charset="0"/>
              </a:rPr>
              <a:t>Muestra Hoja de Análisis</a:t>
            </a:r>
            <a:endParaRPr lang="es-ES" dirty="0">
              <a:latin typeface="Arial Rounded MT Bold" panose="020F0704030504030204" pitchFamily="34" charset="0"/>
            </a:endParaRPr>
          </a:p>
        </p:txBody>
      </p:sp>
      <p:sp>
        <p:nvSpPr>
          <p:cNvPr id="6" name="5 Botón de acción: Comienzo">
            <a:hlinkClick r:id="rId4" action="ppaction://hlinksldjump" highlightClick="1"/>
          </p:cNvPr>
          <p:cNvSpPr/>
          <p:nvPr/>
        </p:nvSpPr>
        <p:spPr>
          <a:xfrm>
            <a:off x="458456" y="476672"/>
            <a:ext cx="318432" cy="122433"/>
          </a:xfrm>
          <a:prstGeom prst="actionButtonBeginning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7 Imagen" descr="descarga (5)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0"/>
            <a:ext cx="594310" cy="576064"/>
          </a:xfrm>
          <a:prstGeom prst="rect">
            <a:avLst/>
          </a:prstGeom>
        </p:spPr>
      </p:pic>
      <p:pic>
        <p:nvPicPr>
          <p:cNvPr id="9" name="8 Imagen" descr="images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44625"/>
            <a:ext cx="648071" cy="6480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60232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n 61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15595"/>
            <a:ext cx="1800200" cy="8673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2987825" y="5386157"/>
            <a:ext cx="5256585" cy="1126246"/>
            <a:chOff x="3131840" y="5301208"/>
            <a:chExt cx="5256585" cy="1342270"/>
          </a:xfrm>
        </p:grpSpPr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5301208"/>
              <a:ext cx="2014665" cy="1342270"/>
            </a:xfrm>
            <a:prstGeom prst="rect">
              <a:avLst/>
            </a:prstGeom>
          </p:spPr>
        </p:pic>
        <p:pic>
          <p:nvPicPr>
            <p:cNvPr id="10" name="9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373" y="5301208"/>
              <a:ext cx="1513052" cy="1342270"/>
            </a:xfrm>
            <a:prstGeom prst="rect">
              <a:avLst/>
            </a:prstGeom>
          </p:spPr>
        </p:pic>
        <p:pic>
          <p:nvPicPr>
            <p:cNvPr id="11" name="10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6505" y="5301208"/>
              <a:ext cx="1714882" cy="1342270"/>
            </a:xfrm>
            <a:prstGeom prst="rect">
              <a:avLst/>
            </a:prstGeom>
          </p:spPr>
        </p:pic>
      </p:grpSp>
      <p:sp>
        <p:nvSpPr>
          <p:cNvPr id="12" name="11 Onda"/>
          <p:cNvSpPr/>
          <p:nvPr/>
        </p:nvSpPr>
        <p:spPr>
          <a:xfrm>
            <a:off x="2183831" y="233363"/>
            <a:ext cx="5040560" cy="891382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Arial Rounded MT Bold" panose="020F0704030504030204" pitchFamily="34" charset="0"/>
              </a:rPr>
              <a:t>Matriz de Procesos Analizados</a:t>
            </a:r>
            <a:endParaRPr lang="es-ES" b="1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44214595"/>
              </p:ext>
            </p:extLst>
          </p:nvPr>
        </p:nvGraphicFramePr>
        <p:xfrm>
          <a:off x="323528" y="1556792"/>
          <a:ext cx="8208912" cy="2880322"/>
        </p:xfrm>
        <a:graphic>
          <a:graphicData uri="http://schemas.openxmlformats.org/drawingml/2006/table">
            <a:tbl>
              <a:tblPr/>
              <a:tblGrid>
                <a:gridCol w="251661"/>
                <a:gridCol w="1941377"/>
                <a:gridCol w="474559"/>
                <a:gridCol w="719028"/>
                <a:gridCol w="855644"/>
                <a:gridCol w="913167"/>
                <a:gridCol w="524891"/>
                <a:gridCol w="675887"/>
                <a:gridCol w="766964"/>
                <a:gridCol w="1085734"/>
              </a:tblGrid>
              <a:tr h="4742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effectLst/>
                          <a:latin typeface="Times New Roman"/>
                        </a:rPr>
                        <a:t>NO.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effectLst/>
                          <a:latin typeface="Times New Roman"/>
                        </a:rPr>
                        <a:t>SUBPROCESOS ANALIZADOS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effectLst/>
                          <a:latin typeface="Times New Roman"/>
                        </a:rPr>
                        <a:t>TIEMPO MINUTOS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effectLst/>
                          <a:latin typeface="Times New Roman"/>
                        </a:rPr>
                        <a:t>SUBTOTAL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effectLst/>
                          <a:latin typeface="Times New Roman"/>
                        </a:rPr>
                        <a:t>EFICIENCA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effectLst/>
                          <a:latin typeface="Times New Roman"/>
                        </a:rPr>
                        <a:t>COSTO (USD)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effectLst/>
                          <a:latin typeface="Times New Roman"/>
                        </a:rPr>
                        <a:t>SUBTOTAL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effectLst/>
                          <a:latin typeface="Times New Roman"/>
                        </a:rPr>
                        <a:t>EFICIENCIA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47423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effectLst/>
                          <a:latin typeface="Times New Roman"/>
                        </a:rPr>
                        <a:t>AV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effectLst/>
                          <a:latin typeface="Times New Roman"/>
                        </a:rPr>
                        <a:t>NAV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effectLst/>
                          <a:latin typeface="Times New Roman"/>
                        </a:rPr>
                        <a:t>AV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effectLst/>
                          <a:latin typeface="Times New Roman"/>
                        </a:rPr>
                        <a:t>NAV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742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effectLst/>
                          <a:latin typeface="Times New Roman"/>
                        </a:rPr>
                        <a:t>Carga y Cuadre de Cajeros </a:t>
                      </a:r>
                      <a:r>
                        <a:rPr lang="es-ES" sz="1100" b="0" i="0" u="none" strike="noStrike" dirty="0" smtClean="0">
                          <a:effectLst/>
                          <a:latin typeface="Times New Roman"/>
                        </a:rPr>
                        <a:t>Automáticos</a:t>
                      </a:r>
                      <a:endParaRPr lang="es-E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effectLst/>
                          <a:latin typeface="Times New Roman"/>
                        </a:rPr>
                        <a:t>55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effectLst/>
                          <a:latin typeface="Times New Roman"/>
                        </a:rPr>
                        <a:t>81,82%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effectLst/>
                          <a:latin typeface="Times New Roman"/>
                        </a:rPr>
                        <a:t>     13,81   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effectLst/>
                          <a:latin typeface="Times New Roman"/>
                        </a:rPr>
                        <a:t>            3,07   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effectLst/>
                          <a:latin typeface="Times New Roman"/>
                        </a:rPr>
                        <a:t>             16,88   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effectLst/>
                          <a:latin typeface="Times New Roman"/>
                        </a:rPr>
                        <a:t>81,82%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4742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effectLst/>
                          <a:latin typeface="Times New Roman"/>
                        </a:rPr>
                        <a:t>Cuadre transaccional Atm's Oficinas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effectLst/>
                          <a:latin typeface="Times New Roman"/>
                        </a:rPr>
                        <a:t>52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effectLst/>
                          <a:latin typeface="Times New Roman"/>
                        </a:rPr>
                        <a:t>67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effectLst/>
                          <a:latin typeface="Times New Roman"/>
                        </a:rPr>
                        <a:t>22,39%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effectLst/>
                          <a:latin typeface="Times New Roman"/>
                        </a:rPr>
                        <a:t>       4,84   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effectLst/>
                          <a:latin typeface="Times New Roman"/>
                        </a:rPr>
                        <a:t>          16,79   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effectLst/>
                          <a:latin typeface="Times New Roman"/>
                        </a:rPr>
                        <a:t>             21,64   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effectLst/>
                          <a:latin typeface="Times New Roman"/>
                        </a:rPr>
                        <a:t>22,39%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49170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effectLst/>
                          <a:latin typeface="Times New Roman"/>
                        </a:rPr>
                        <a:t>Cuadre transaccional Atm's Back Office Operaciones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effectLst/>
                          <a:latin typeface="Times New Roman"/>
                        </a:rPr>
                        <a:t>107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effectLst/>
                          <a:latin typeface="Times New Roman"/>
                        </a:rPr>
                        <a:t>155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effectLst/>
                          <a:latin typeface="Times New Roman"/>
                        </a:rPr>
                        <a:t>262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effectLst/>
                          <a:latin typeface="Times New Roman"/>
                        </a:rPr>
                        <a:t>40,84%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effectLst/>
                          <a:latin typeface="Times New Roman"/>
                        </a:rPr>
                        <a:t>     33,26   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effectLst/>
                          <a:latin typeface="Times New Roman"/>
                        </a:rPr>
                        <a:t>          48,21   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effectLst/>
                          <a:latin typeface="Times New Roman"/>
                        </a:rPr>
                        <a:t>             81,47   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effectLst/>
                          <a:latin typeface="Times New Roman"/>
                        </a:rPr>
                        <a:t>40,83%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49170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effectLst/>
                          <a:latin typeface="Times New Roman"/>
                        </a:rPr>
                        <a:t>Cuadre </a:t>
                      </a:r>
                      <a:r>
                        <a:rPr lang="es-ES" sz="1100" b="0" i="0" u="none" strike="noStrike" dirty="0">
                          <a:effectLst/>
                          <a:latin typeface="Times New Roman"/>
                        </a:rPr>
                        <a:t>transaccional Canal externo Banred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effectLst/>
                          <a:latin typeface="Times New Roman"/>
                        </a:rPr>
                        <a:t>68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effectLst/>
                          <a:latin typeface="Times New Roman"/>
                        </a:rPr>
                        <a:t>113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effectLst/>
                          <a:latin typeface="Times New Roman"/>
                        </a:rPr>
                        <a:t>39,82%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effectLst/>
                          <a:latin typeface="Times New Roman"/>
                        </a:rPr>
                        <a:t>     13,80   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effectLst/>
                          <a:latin typeface="Times New Roman"/>
                        </a:rPr>
                        <a:t>          20,86   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effectLst/>
                          <a:latin typeface="Times New Roman"/>
                        </a:rPr>
                        <a:t>             34,66   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effectLst/>
                          <a:latin typeface="Times New Roman"/>
                        </a:rPr>
                        <a:t>39,82%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pic>
        <p:nvPicPr>
          <p:cNvPr id="14" name="13 Imagen" descr="descarga (5)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692696"/>
            <a:ext cx="594310" cy="576064"/>
          </a:xfrm>
          <a:prstGeom prst="rect">
            <a:avLst/>
          </a:prstGeom>
        </p:spPr>
      </p:pic>
      <p:pic>
        <p:nvPicPr>
          <p:cNvPr id="16" name="15 Imagen" descr="images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5536" y="0"/>
            <a:ext cx="648071" cy="6480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19938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2273650" y="245251"/>
            <a:ext cx="4769397" cy="72008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Rounded MT Bold" panose="020F0704030504030204" pitchFamily="34" charset="0"/>
              </a:rPr>
              <a:t>ESTRUCTURA ORGANIZACIONAL</a:t>
            </a:r>
            <a:endParaRPr lang="es-ES" dirty="0">
              <a:latin typeface="Arial Rounded MT Bold" panose="020F0704030504030204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85" y="5524087"/>
            <a:ext cx="2232248" cy="1034343"/>
          </a:xfrm>
          <a:prstGeom prst="rect">
            <a:avLst/>
          </a:prstGeom>
        </p:spPr>
      </p:pic>
      <p:pic>
        <p:nvPicPr>
          <p:cNvPr id="20" name="19 Imagen" descr="descarga (5)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1" y="245251"/>
            <a:ext cx="432049" cy="418785"/>
          </a:xfrm>
          <a:prstGeom prst="rect">
            <a:avLst/>
          </a:prstGeom>
        </p:spPr>
      </p:pic>
      <p:pic>
        <p:nvPicPr>
          <p:cNvPr id="21" name="20 Imagen" descr="images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235" y="122719"/>
            <a:ext cx="648071" cy="648071"/>
          </a:xfrm>
          <a:prstGeom prst="rect">
            <a:avLst/>
          </a:prstGeom>
        </p:spPr>
      </p:pic>
      <p:pic>
        <p:nvPicPr>
          <p:cNvPr id="22" name="21 Imagen" descr="descarga (4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16416" y="5921896"/>
            <a:ext cx="675456" cy="675456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35" y="791812"/>
            <a:ext cx="8280909" cy="479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921896"/>
            <a:ext cx="1656184" cy="726310"/>
          </a:xfrm>
          <a:prstGeom prst="rect">
            <a:avLst/>
          </a:prstGeom>
        </p:spPr>
      </p:pic>
      <p:sp>
        <p:nvSpPr>
          <p:cNvPr id="9" name="8 Marco"/>
          <p:cNvSpPr/>
          <p:nvPr/>
        </p:nvSpPr>
        <p:spPr>
          <a:xfrm>
            <a:off x="3995936" y="4509120"/>
            <a:ext cx="1008112" cy="720080"/>
          </a:xfrm>
          <a:prstGeom prst="frame">
            <a:avLst/>
          </a:prstGeom>
          <a:solidFill>
            <a:schemeClr val="accent2">
              <a:lumMod val="75000"/>
            </a:schemeClr>
          </a:solidFill>
          <a:ln w="31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18 Marco"/>
          <p:cNvSpPr/>
          <p:nvPr/>
        </p:nvSpPr>
        <p:spPr>
          <a:xfrm>
            <a:off x="5724128" y="4509120"/>
            <a:ext cx="936104" cy="720080"/>
          </a:xfrm>
          <a:prstGeom prst="frame">
            <a:avLst/>
          </a:prstGeom>
          <a:solidFill>
            <a:schemeClr val="accent2">
              <a:lumMod val="75000"/>
            </a:schemeClr>
          </a:solidFill>
          <a:ln w="31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3" name="22 Marco"/>
          <p:cNvSpPr/>
          <p:nvPr/>
        </p:nvSpPr>
        <p:spPr>
          <a:xfrm>
            <a:off x="6588224" y="4509120"/>
            <a:ext cx="1008112" cy="720080"/>
          </a:xfrm>
          <a:prstGeom prst="frame">
            <a:avLst/>
          </a:prstGeom>
          <a:solidFill>
            <a:schemeClr val="accent2">
              <a:lumMod val="75000"/>
            </a:schemeClr>
          </a:solidFill>
          <a:ln w="31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39035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0648"/>
            <a:ext cx="2160240" cy="576064"/>
          </a:xfrm>
          <a:prstGeom prst="rect">
            <a:avLst/>
          </a:prstGeom>
        </p:spPr>
      </p:pic>
      <p:sp>
        <p:nvSpPr>
          <p:cNvPr id="16" name="15 Rectángulo redondeado"/>
          <p:cNvSpPr/>
          <p:nvPr/>
        </p:nvSpPr>
        <p:spPr>
          <a:xfrm>
            <a:off x="3763043" y="188640"/>
            <a:ext cx="4985421" cy="72008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ESTRUCTURA ORGANIZACIONAL DIVISIONES</a:t>
            </a:r>
            <a:endParaRPr lang="es-ES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04559" y="11589065"/>
            <a:ext cx="742410" cy="37019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22 Imagen" descr="descarga (5)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476672"/>
            <a:ext cx="445733" cy="432048"/>
          </a:xfrm>
          <a:prstGeom prst="rect">
            <a:avLst/>
          </a:prstGeom>
        </p:spPr>
      </p:pic>
      <p:pic>
        <p:nvPicPr>
          <p:cNvPr id="24" name="23 Imagen" descr="images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60648"/>
            <a:ext cx="648071" cy="648071"/>
          </a:xfrm>
          <a:prstGeom prst="rect">
            <a:avLst/>
          </a:prstGeom>
        </p:spPr>
      </p:pic>
      <p:pic>
        <p:nvPicPr>
          <p:cNvPr id="25" name="24 Imagen" descr="descarga (4)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32440" y="6209928"/>
            <a:ext cx="387424" cy="387424"/>
          </a:xfrm>
          <a:prstGeom prst="rect">
            <a:avLst/>
          </a:prstGeom>
        </p:spPr>
      </p:pic>
      <p:grpSp>
        <p:nvGrpSpPr>
          <p:cNvPr id="31" name="30 Grupo"/>
          <p:cNvGrpSpPr/>
          <p:nvPr/>
        </p:nvGrpSpPr>
        <p:grpSpPr>
          <a:xfrm>
            <a:off x="107504" y="908720"/>
            <a:ext cx="4457229" cy="2486750"/>
            <a:chOff x="258788" y="1052736"/>
            <a:chExt cx="3881164" cy="2943255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788" y="1052736"/>
              <a:ext cx="3881164" cy="251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10 Conector recto"/>
            <p:cNvCxnSpPr/>
            <p:nvPr/>
          </p:nvCxnSpPr>
          <p:spPr>
            <a:xfrm>
              <a:off x="2199370" y="2308920"/>
              <a:ext cx="140382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33 Conector recto"/>
            <p:cNvCxnSpPr/>
            <p:nvPr/>
          </p:nvCxnSpPr>
          <p:spPr>
            <a:xfrm>
              <a:off x="2199370" y="3284984"/>
              <a:ext cx="140382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25 Conector recto de flecha"/>
            <p:cNvCxnSpPr/>
            <p:nvPr/>
          </p:nvCxnSpPr>
          <p:spPr>
            <a:xfrm>
              <a:off x="2339752" y="2060848"/>
              <a:ext cx="0" cy="15042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0" name="29 CuadroTexto"/>
            <p:cNvSpPr txBox="1"/>
            <p:nvPr/>
          </p:nvSpPr>
          <p:spPr>
            <a:xfrm>
              <a:off x="1835696" y="3565104"/>
              <a:ext cx="1008112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División de Canales</a:t>
              </a:r>
              <a:endParaRPr lang="es-ES"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701" y="1107863"/>
            <a:ext cx="4247979" cy="18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32 Conector recto de flecha"/>
          <p:cNvCxnSpPr/>
          <p:nvPr/>
        </p:nvCxnSpPr>
        <p:spPr>
          <a:xfrm>
            <a:off x="6516216" y="227687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5" name="44 CuadroTexto"/>
          <p:cNvSpPr txBox="1"/>
          <p:nvPr/>
        </p:nvSpPr>
        <p:spPr>
          <a:xfrm>
            <a:off x="5929367" y="3140968"/>
            <a:ext cx="1090905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División Operaciones</a:t>
            </a:r>
            <a:endParaRPr lang="es-E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35 Flecha izquierda y derecha"/>
          <p:cNvSpPr/>
          <p:nvPr/>
        </p:nvSpPr>
        <p:spPr>
          <a:xfrm>
            <a:off x="3203848" y="3069215"/>
            <a:ext cx="2232248" cy="430887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DUPLICIDAD </a:t>
            </a:r>
            <a:endParaRPr lang="es-E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28" y="4290417"/>
            <a:ext cx="2258356" cy="188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289" y="4221088"/>
            <a:ext cx="216907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38 Conector recto de flecha"/>
          <p:cNvCxnSpPr>
            <a:stCxn id="8197" idx="3"/>
            <a:endCxn id="8198" idx="1"/>
          </p:cNvCxnSpPr>
          <p:nvPr/>
        </p:nvCxnSpPr>
        <p:spPr>
          <a:xfrm flipV="1">
            <a:off x="2992484" y="5229200"/>
            <a:ext cx="2722805" cy="6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CuadroTexto"/>
          <p:cNvSpPr txBox="1"/>
          <p:nvPr/>
        </p:nvSpPr>
        <p:spPr>
          <a:xfrm>
            <a:off x="3236987" y="4880570"/>
            <a:ext cx="2223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Arial Rounded MT Bold" panose="020F0704030504030204" pitchFamily="34" charset="0"/>
              </a:rPr>
              <a:t>DIVISIÓN TECNOLOGÍA</a:t>
            </a:r>
            <a:endParaRPr lang="es-ES" sz="1200" dirty="0">
              <a:latin typeface="Arial Rounded MT Bold" panose="020F0704030504030204" pitchFamily="34" charset="0"/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87" y="3796085"/>
            <a:ext cx="2076194" cy="49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774347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941168"/>
            <a:ext cx="2520280" cy="792089"/>
          </a:xfrm>
          <a:prstGeom prst="rect">
            <a:avLst/>
          </a:prstGeom>
        </p:spPr>
      </p:pic>
      <p:sp>
        <p:nvSpPr>
          <p:cNvPr id="3" name="2 Rectángulo redondeado"/>
          <p:cNvSpPr/>
          <p:nvPr/>
        </p:nvSpPr>
        <p:spPr>
          <a:xfrm>
            <a:off x="2195736" y="332656"/>
            <a:ext cx="5400600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Rounded MT Bold" panose="020F0704030504030204" pitchFamily="34" charset="0"/>
              </a:rPr>
              <a:t>CAPACITACIONES</a:t>
            </a:r>
            <a:endParaRPr lang="es-ES" dirty="0">
              <a:latin typeface="Arial Rounded MT Bold" panose="020F070403050403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221088"/>
            <a:ext cx="2092503" cy="1566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61605134"/>
              </p:ext>
            </p:extLst>
          </p:nvPr>
        </p:nvGraphicFramePr>
        <p:xfrm>
          <a:off x="899592" y="1916832"/>
          <a:ext cx="5328592" cy="2592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4296"/>
                <a:gridCol w="2664296"/>
              </a:tblGrid>
              <a:tr h="7406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72055" algn="l"/>
                        </a:tabLs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horas de </a:t>
                      </a:r>
                      <a:r>
                        <a:rPr lang="es-ES" sz="10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capacitación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72055" algn="l"/>
                        </a:tabLst>
                      </a:pPr>
                      <a:r>
                        <a:rPr lang="es-ES" sz="10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2,014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1109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72055" algn="l"/>
                        </a:tabLs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Promedio de horas de capacitación por colaborador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72055" algn="l"/>
                        </a:tabLs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hora 22 minutos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406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72055" algn="l"/>
                        </a:tabLst>
                      </a:pPr>
                      <a:r>
                        <a:rPr lang="es-ES" sz="10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Inversión en capacitación por persona (promedio)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72055" algn="l"/>
                        </a:tabLs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USD 270.07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6" name="15 Imagen" descr="descarga (5)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851" y="836712"/>
            <a:ext cx="445733" cy="432048"/>
          </a:xfrm>
          <a:prstGeom prst="rect">
            <a:avLst/>
          </a:prstGeom>
        </p:spPr>
      </p:pic>
      <p:pic>
        <p:nvPicPr>
          <p:cNvPr id="17" name="16 Imagen" descr="images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3" y="116632"/>
            <a:ext cx="648071" cy="6480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95057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915816" y="18864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3333CC"/>
                </a:solidFill>
                <a:latin typeface="Arial Rounded MT Bold" pitchFamily="34" charset="0"/>
              </a:rPr>
              <a:t>CARGOS</a:t>
            </a:r>
            <a:endParaRPr lang="es-ES" sz="2000" dirty="0">
              <a:solidFill>
                <a:srgbClr val="3333CC"/>
              </a:solidFill>
              <a:latin typeface="Arial Rounded MT Bold" pitchFamily="34" charset="0"/>
            </a:endParaRPr>
          </a:p>
        </p:txBody>
      </p:sp>
      <p:graphicFrame>
        <p:nvGraphicFramePr>
          <p:cNvPr id="18" name="17 Diagrama"/>
          <p:cNvGraphicFramePr/>
          <p:nvPr/>
        </p:nvGraphicFramePr>
        <p:xfrm>
          <a:off x="467544" y="692696"/>
          <a:ext cx="82089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18 Imagen" descr="descarga (5)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71600" y="116632"/>
            <a:ext cx="445733" cy="432048"/>
          </a:xfrm>
          <a:prstGeom prst="rect">
            <a:avLst/>
          </a:prstGeom>
        </p:spPr>
      </p:pic>
      <p:pic>
        <p:nvPicPr>
          <p:cNvPr id="20" name="19 Imagen" descr="images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9513" y="116632"/>
            <a:ext cx="648071" cy="648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908397" y="150122"/>
            <a:ext cx="374441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Rounded MT Bold" panose="020F0704030504030204" pitchFamily="34" charset="0"/>
              </a:rPr>
              <a:t>TECNOLOGÍA</a:t>
            </a:r>
            <a:endParaRPr lang="es-ES" dirty="0">
              <a:latin typeface="Arial Rounded MT Bold" panose="020F0704030504030204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3" y="5229200"/>
            <a:ext cx="2520280" cy="792089"/>
          </a:xfrm>
          <a:prstGeom prst="rect">
            <a:avLst/>
          </a:prstGeom>
        </p:spPr>
      </p:pic>
      <p:grpSp>
        <p:nvGrpSpPr>
          <p:cNvPr id="4" name="3 Grupo"/>
          <p:cNvGrpSpPr/>
          <p:nvPr/>
        </p:nvGrpSpPr>
        <p:grpSpPr>
          <a:xfrm>
            <a:off x="2987825" y="5229200"/>
            <a:ext cx="5256585" cy="1126246"/>
            <a:chOff x="3131840" y="5301208"/>
            <a:chExt cx="5256585" cy="1342270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5301208"/>
              <a:ext cx="2014665" cy="1342270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373" y="5301208"/>
              <a:ext cx="1513052" cy="1342270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6505" y="5301208"/>
              <a:ext cx="1714882" cy="1342270"/>
            </a:xfrm>
            <a:prstGeom prst="rect">
              <a:avLst/>
            </a:prstGeom>
          </p:spPr>
        </p:pic>
      </p:grpSp>
      <p:grpSp>
        <p:nvGrpSpPr>
          <p:cNvPr id="17" name="16 Grupo"/>
          <p:cNvGrpSpPr/>
          <p:nvPr/>
        </p:nvGrpSpPr>
        <p:grpSpPr>
          <a:xfrm>
            <a:off x="391703" y="1308981"/>
            <a:ext cx="8263611" cy="3215867"/>
            <a:chOff x="359735" y="1573100"/>
            <a:chExt cx="8263611" cy="3215867"/>
          </a:xfrm>
        </p:grpSpPr>
        <p:pic>
          <p:nvPicPr>
            <p:cNvPr id="12" name="11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0980" y="2591065"/>
              <a:ext cx="2800350" cy="2105025"/>
            </a:xfrm>
            <a:prstGeom prst="rect">
              <a:avLst/>
            </a:prstGeom>
          </p:spPr>
        </p:pic>
        <p:pic>
          <p:nvPicPr>
            <p:cNvPr id="14" name="13 Imagen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83799">
              <a:off x="6736934" y="2853278"/>
              <a:ext cx="1690278" cy="655509"/>
            </a:xfrm>
            <a:prstGeom prst="rect">
              <a:avLst/>
            </a:prstGeom>
          </p:spPr>
        </p:pic>
        <p:sp>
          <p:nvSpPr>
            <p:cNvPr id="15" name="14 Flecha curvada hacia la derecha"/>
            <p:cNvSpPr/>
            <p:nvPr/>
          </p:nvSpPr>
          <p:spPr>
            <a:xfrm>
              <a:off x="359735" y="1667891"/>
              <a:ext cx="1634941" cy="3026281"/>
            </a:xfrm>
            <a:prstGeom prst="curvedRightArrow">
              <a:avLst>
                <a:gd name="adj1" fmla="val 21502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6" name="15 Flecha curvada hacia la izquierda"/>
            <p:cNvSpPr/>
            <p:nvPr/>
          </p:nvSpPr>
          <p:spPr>
            <a:xfrm>
              <a:off x="7299387" y="1573100"/>
              <a:ext cx="1323959" cy="3215867"/>
            </a:xfrm>
            <a:prstGeom prst="curvedLeftArrow">
              <a:avLst>
                <a:gd name="adj1" fmla="val 31385"/>
                <a:gd name="adj2" fmla="val 46501"/>
                <a:gd name="adj3" fmla="val 345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902" y="954746"/>
            <a:ext cx="1732449" cy="231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2051">
            <a:off x="4507356" y="1342888"/>
            <a:ext cx="2231444" cy="172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22 Imagen" descr="descarga (5)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1520" y="188640"/>
            <a:ext cx="445733" cy="432048"/>
          </a:xfrm>
          <a:prstGeom prst="rect">
            <a:avLst/>
          </a:prstGeom>
        </p:spPr>
      </p:pic>
      <p:pic>
        <p:nvPicPr>
          <p:cNvPr id="25" name="24 Imagen" descr="descarga (4)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316416" y="5661248"/>
            <a:ext cx="531440" cy="531440"/>
          </a:xfrm>
          <a:prstGeom prst="rect">
            <a:avLst/>
          </a:prstGeom>
        </p:spPr>
      </p:pic>
      <p:pic>
        <p:nvPicPr>
          <p:cNvPr id="34818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20092462">
            <a:off x="705209" y="2241527"/>
            <a:ext cx="2001910" cy="54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55776" y="4581128"/>
            <a:ext cx="3602488" cy="54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83083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escarga (5)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851" y="116632"/>
            <a:ext cx="445733" cy="432048"/>
          </a:xfrm>
          <a:prstGeom prst="rect">
            <a:avLst/>
          </a:prstGeom>
        </p:spPr>
      </p:pic>
      <p:pic>
        <p:nvPicPr>
          <p:cNvPr id="5" name="4 Imagen" descr="descarga (4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16416" y="5661248"/>
            <a:ext cx="531440" cy="531440"/>
          </a:xfrm>
          <a:prstGeom prst="rect">
            <a:avLst/>
          </a:prstGeom>
        </p:spPr>
      </p:pic>
      <p:grpSp>
        <p:nvGrpSpPr>
          <p:cNvPr id="8" name="7 Grupo"/>
          <p:cNvGrpSpPr/>
          <p:nvPr/>
        </p:nvGrpSpPr>
        <p:grpSpPr>
          <a:xfrm>
            <a:off x="395536" y="1628800"/>
            <a:ext cx="4320480" cy="2532878"/>
            <a:chOff x="395536" y="2420888"/>
            <a:chExt cx="5904656" cy="2532878"/>
          </a:xfrm>
        </p:grpSpPr>
        <p:pic>
          <p:nvPicPr>
            <p:cNvPr id="3584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5536" y="2420888"/>
              <a:ext cx="5810250" cy="2495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3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4509120"/>
              <a:ext cx="5760640" cy="444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260648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661248"/>
            <a:ext cx="2520280" cy="792089"/>
          </a:xfrm>
          <a:prstGeom prst="rect">
            <a:avLst/>
          </a:prstGeom>
        </p:spPr>
      </p:pic>
      <p:graphicFrame>
        <p:nvGraphicFramePr>
          <p:cNvPr id="12" name="11 Diagrama"/>
          <p:cNvGraphicFramePr/>
          <p:nvPr/>
        </p:nvGraphicFramePr>
        <p:xfrm>
          <a:off x="5004048" y="1556792"/>
          <a:ext cx="3768080" cy="260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64101" y="188640"/>
            <a:ext cx="5628379" cy="8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3419872" y="4509120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/>
              <a:t>El nombre EMV es un acrónimo de </a:t>
            </a:r>
            <a:r>
              <a:rPr lang="es-ES" sz="1600" dirty="0" err="1" smtClean="0"/>
              <a:t>Europay</a:t>
            </a:r>
            <a:r>
              <a:rPr lang="es-ES" sz="1600" dirty="0" smtClean="0"/>
              <a:t> </a:t>
            </a:r>
            <a:r>
              <a:rPr lang="es-ES" sz="1600" dirty="0" err="1" smtClean="0"/>
              <a:t>Mastercard</a:t>
            </a:r>
            <a:r>
              <a:rPr lang="es-ES" sz="1600" dirty="0" smtClean="0"/>
              <a:t> Visa, las tres compañías que inicialmente colaboraron en la elaboración de esta norma. </a:t>
            </a:r>
            <a:endParaRPr lang="es-ES" sz="1600" dirty="0"/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9552" y="4509120"/>
            <a:ext cx="2162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Flecha derecha"/>
          <p:cNvSpPr/>
          <p:nvPr/>
        </p:nvSpPr>
        <p:spPr>
          <a:xfrm>
            <a:off x="2771800" y="4725144"/>
            <a:ext cx="648072" cy="36004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2627784" y="5229200"/>
            <a:ext cx="5256585" cy="1126246"/>
            <a:chOff x="3131840" y="5301208"/>
            <a:chExt cx="5256585" cy="1342270"/>
          </a:xfrm>
        </p:grpSpPr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5301208"/>
              <a:ext cx="2014665" cy="1342270"/>
            </a:xfrm>
            <a:prstGeom prst="rect">
              <a:avLst/>
            </a:prstGeom>
          </p:spPr>
        </p:pic>
        <p:pic>
          <p:nvPicPr>
            <p:cNvPr id="8" name="7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373" y="5301208"/>
              <a:ext cx="1513052" cy="1342270"/>
            </a:xfrm>
            <a:prstGeom prst="rect">
              <a:avLst/>
            </a:prstGeom>
          </p:spPr>
        </p:pic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6505" y="5301208"/>
              <a:ext cx="1714882" cy="1342270"/>
            </a:xfrm>
            <a:prstGeom prst="rect">
              <a:avLst/>
            </a:prstGeom>
          </p:spPr>
        </p:pic>
      </p:grpSp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8680"/>
            <a:ext cx="2952328" cy="2311251"/>
          </a:xfrm>
          <a:prstGeom prst="rect">
            <a:avLst/>
          </a:prstGeom>
        </p:spPr>
      </p:pic>
      <p:sp>
        <p:nvSpPr>
          <p:cNvPr id="13" name="12 Explosión 2"/>
          <p:cNvSpPr/>
          <p:nvPr/>
        </p:nvSpPr>
        <p:spPr>
          <a:xfrm>
            <a:off x="4499992" y="1139255"/>
            <a:ext cx="3179156" cy="1987636"/>
          </a:xfrm>
          <a:prstGeom prst="irregularSeal2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PROPUESTA DE MEJORA </a:t>
            </a:r>
            <a:endParaRPr lang="es-ES" sz="1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13 Imagen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834" y="3645024"/>
            <a:ext cx="3384376" cy="936105"/>
          </a:xfrm>
          <a:prstGeom prst="rect">
            <a:avLst/>
          </a:prstGeom>
        </p:spPr>
      </p:pic>
      <p:pic>
        <p:nvPicPr>
          <p:cNvPr id="16" name="15 Imagen" descr="descarga (5)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692696"/>
            <a:ext cx="445733" cy="432048"/>
          </a:xfrm>
          <a:prstGeom prst="rect">
            <a:avLst/>
          </a:prstGeom>
        </p:spPr>
      </p:pic>
      <p:pic>
        <p:nvPicPr>
          <p:cNvPr id="17" name="16 Imagen" descr="images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9552" y="0"/>
            <a:ext cx="648071" cy="648071"/>
          </a:xfrm>
          <a:prstGeom prst="rect">
            <a:avLst/>
          </a:prstGeom>
        </p:spPr>
      </p:pic>
      <p:pic>
        <p:nvPicPr>
          <p:cNvPr id="18" name="17 Imagen" descr="descarga (4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316416" y="5661248"/>
            <a:ext cx="531440" cy="5314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1290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de flecha hacia abajo"/>
          <p:cNvSpPr/>
          <p:nvPr/>
        </p:nvSpPr>
        <p:spPr>
          <a:xfrm>
            <a:off x="2097172" y="260648"/>
            <a:ext cx="5112568" cy="697312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Arial Rounded MT Bold" panose="020F0704030504030204" pitchFamily="34" charset="0"/>
              </a:rPr>
              <a:t>DIRECCIONAMIENTO PROPUESTO PARA  DIVISION DE OPERACIONES</a:t>
            </a:r>
            <a:endParaRPr lang="es-ES" sz="1600" dirty="0">
              <a:latin typeface="Arial Rounded MT Bold" panose="020F070403050403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36912"/>
            <a:ext cx="1680209" cy="1258535"/>
          </a:xfrm>
          <a:prstGeom prst="rect">
            <a:avLst/>
          </a:prstGeom>
        </p:spPr>
      </p:pic>
      <p:pic>
        <p:nvPicPr>
          <p:cNvPr id="6" name="5 Imagen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7" y="5630033"/>
            <a:ext cx="2812145" cy="792089"/>
          </a:xfrm>
          <a:prstGeom prst="rect">
            <a:avLst/>
          </a:prstGeom>
        </p:spPr>
      </p:pic>
      <p:grpSp>
        <p:nvGrpSpPr>
          <p:cNvPr id="7" name="6 Grupo"/>
          <p:cNvGrpSpPr/>
          <p:nvPr/>
        </p:nvGrpSpPr>
        <p:grpSpPr>
          <a:xfrm>
            <a:off x="3491880" y="5661248"/>
            <a:ext cx="5256585" cy="723360"/>
            <a:chOff x="3131840" y="5301208"/>
            <a:chExt cx="5256585" cy="1342270"/>
          </a:xfrm>
        </p:grpSpPr>
        <p:pic>
          <p:nvPicPr>
            <p:cNvPr id="8" name="7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5301208"/>
              <a:ext cx="2014665" cy="1342270"/>
            </a:xfrm>
            <a:prstGeom prst="rect">
              <a:avLst/>
            </a:prstGeom>
          </p:spPr>
        </p:pic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373" y="5301208"/>
              <a:ext cx="1513052" cy="1342270"/>
            </a:xfrm>
            <a:prstGeom prst="rect">
              <a:avLst/>
            </a:prstGeom>
          </p:spPr>
        </p:pic>
        <p:pic>
          <p:nvPicPr>
            <p:cNvPr id="10" name="9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6505" y="5301208"/>
              <a:ext cx="1714882" cy="1342270"/>
            </a:xfrm>
            <a:prstGeom prst="rect">
              <a:avLst/>
            </a:prstGeom>
          </p:spPr>
        </p:pic>
      </p:grpSp>
      <p:pic>
        <p:nvPicPr>
          <p:cNvPr id="11" name="10 Imagen" descr="http://telematicanet.ucol.mx/images/cfgaspar/mision.pn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840104" cy="109623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322 Cinta hacia arriba">
            <a:hlinkClick r:id="rId8" action="ppaction://hlinksldjump"/>
          </p:cNvPr>
          <p:cNvSpPr/>
          <p:nvPr/>
        </p:nvSpPr>
        <p:spPr>
          <a:xfrm>
            <a:off x="2993847" y="1124744"/>
            <a:ext cx="5025395" cy="1800201"/>
          </a:xfrm>
          <a:prstGeom prst="ribbon2">
            <a:avLst>
              <a:gd name="adj1" fmla="val 16667"/>
              <a:gd name="adj2" fmla="val 54498"/>
            </a:avLst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es-ES" sz="1200" i="1" dirty="0" smtClean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s-ES" sz="1200" i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“</a:t>
            </a:r>
            <a:r>
              <a:rPr lang="es-ES" sz="1200" i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Asegurar el procesamiento de transacciones operacionales con personal debidamente facultado, para ofrecer un servicio oportuno al cliente y con calidad.”</a:t>
            </a:r>
            <a:endParaRPr lang="es-ES" sz="11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 dirty="0">
                <a:effectLst/>
                <a:ea typeface="Calibri"/>
                <a:cs typeface="Times New Roman"/>
              </a:rPr>
              <a:t> </a:t>
            </a:r>
          </a:p>
        </p:txBody>
      </p:sp>
      <p:pic>
        <p:nvPicPr>
          <p:cNvPr id="14" name="13 Imagen" descr="https://encrypted-tbn1.gstatic.com/images?q=tbn:ANd9GcQEnL4eFH6Bp60dflifq1A2ZaSIAiNK-Q-Ils_ahNLZsRMgYs3D"/>
          <p:cNvPicPr/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34" y="4243244"/>
            <a:ext cx="1016588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324 Cinta hacia arriba">
            <a:hlinkClick r:id="rId8" action="ppaction://hlinksldjump"/>
          </p:cNvPr>
          <p:cNvSpPr/>
          <p:nvPr/>
        </p:nvSpPr>
        <p:spPr>
          <a:xfrm>
            <a:off x="2955203" y="3574506"/>
            <a:ext cx="5393289" cy="1942726"/>
          </a:xfrm>
          <a:prstGeom prst="ribbon2">
            <a:avLst>
              <a:gd name="adj1" fmla="val 16667"/>
              <a:gd name="adj2" fmla="val 54498"/>
            </a:avLst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es-ES" sz="1200" i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s-ES" sz="1200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“</a:t>
            </a:r>
            <a:r>
              <a:rPr lang="es-ES" sz="12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Mejorar permanentemente la calidad en el procesamiento de las transacciones mediante la utilización adecuada de los recursos para incrementar la productividad y la satisfacción del cliente”.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s-ES" sz="12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17" name="16 Imagen" descr="descarga (5)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9552" y="692696"/>
            <a:ext cx="445733" cy="432048"/>
          </a:xfrm>
          <a:prstGeom prst="rect">
            <a:avLst/>
          </a:prstGeom>
        </p:spPr>
      </p:pic>
      <p:pic>
        <p:nvPicPr>
          <p:cNvPr id="18" name="17 Imagen" descr="images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9552" y="0"/>
            <a:ext cx="648071" cy="648071"/>
          </a:xfrm>
          <a:prstGeom prst="rect">
            <a:avLst/>
          </a:prstGeom>
        </p:spPr>
      </p:pic>
      <p:pic>
        <p:nvPicPr>
          <p:cNvPr id="19" name="18 Imagen" descr="descarga (4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316416" y="5661248"/>
            <a:ext cx="531440" cy="53144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763688" y="1628800"/>
            <a:ext cx="148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rial Rounded MT Bold" panose="020F0704030504030204" pitchFamily="34" charset="0"/>
              </a:rPr>
              <a:t>MISIÓN PROPUESTA</a:t>
            </a:r>
            <a:endParaRPr lang="es-ES" sz="1400" dirty="0">
              <a:latin typeface="Arial Rounded MT Bold" panose="020F0704030504030204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691680" y="4509120"/>
            <a:ext cx="148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rial Rounded MT Bold" panose="020F0704030504030204" pitchFamily="34" charset="0"/>
              </a:rPr>
              <a:t>OBJETIVO</a:t>
            </a:r>
          </a:p>
          <a:p>
            <a:pPr algn="ctr"/>
            <a:r>
              <a:rPr lang="es-ES" sz="1400" dirty="0" smtClean="0">
                <a:latin typeface="Arial Rounded MT Bold" panose="020F0704030504030204" pitchFamily="34" charset="0"/>
              </a:rPr>
              <a:t>PROPUESTO</a:t>
            </a:r>
            <a:endParaRPr lang="es-ES" sz="1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9867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475656" y="188640"/>
            <a:ext cx="5616624" cy="510778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400" i="1" u="sng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PLANTEAMIENTO DEL PROBLEMA</a:t>
            </a:r>
            <a:endParaRPr lang="es-EC" sz="2400" i="1" u="sng" dirty="0">
              <a:solidFill>
                <a:schemeClr val="tx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3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013176"/>
            <a:ext cx="3744416" cy="1565974"/>
          </a:xfrm>
          <a:prstGeom prst="rect">
            <a:avLst/>
          </a:prstGeom>
        </p:spPr>
      </p:pic>
      <p:pic>
        <p:nvPicPr>
          <p:cNvPr id="13" name="12 Imagen" descr="descarg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3429000"/>
            <a:ext cx="2808312" cy="1868804"/>
          </a:xfrm>
          <a:prstGeom prst="rect">
            <a:avLst/>
          </a:prstGeom>
        </p:spPr>
      </p:pic>
      <p:sp>
        <p:nvSpPr>
          <p:cNvPr id="16" name="15 Flecha doblada"/>
          <p:cNvSpPr/>
          <p:nvPr/>
        </p:nvSpPr>
        <p:spPr>
          <a:xfrm>
            <a:off x="1619672" y="1484784"/>
            <a:ext cx="3888432" cy="2160240"/>
          </a:xfrm>
          <a:prstGeom prst="bentArrow">
            <a:avLst>
              <a:gd name="adj1" fmla="val 21092"/>
              <a:gd name="adj2" fmla="val 25000"/>
              <a:gd name="adj3" fmla="val 28006"/>
              <a:gd name="adj4" fmla="val 4375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8" name="17 Imagen" descr="descarga (1).jpg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3645024"/>
            <a:ext cx="1944216" cy="1016584"/>
          </a:xfrm>
          <a:prstGeom prst="rect">
            <a:avLst/>
          </a:prstGeom>
        </p:spPr>
      </p:pic>
      <p:sp>
        <p:nvSpPr>
          <p:cNvPr id="19" name="18 Flecha abajo"/>
          <p:cNvSpPr/>
          <p:nvPr/>
        </p:nvSpPr>
        <p:spPr>
          <a:xfrm>
            <a:off x="6588224" y="2924944"/>
            <a:ext cx="360040" cy="504056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21 Imagen" descr="descarga (3).jpg"/>
          <p:cNvPicPr>
            <a:picLocks noChangeAspect="1"/>
          </p:cNvPicPr>
          <p:nvPr/>
        </p:nvPicPr>
        <p:blipFill>
          <a:blip r:embed="rId7" cstate="print">
            <a:lum contrast="40000"/>
          </a:blip>
          <a:stretch>
            <a:fillRect/>
          </a:stretch>
        </p:blipFill>
        <p:spPr>
          <a:xfrm>
            <a:off x="5508104" y="980728"/>
            <a:ext cx="2664296" cy="1949485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3347864" y="306896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i="1" dirty="0" smtClean="0">
                <a:latin typeface="Arial Rounded MT Bold" pitchFamily="34" charset="0"/>
              </a:rPr>
              <a:t>FUSIÓN</a:t>
            </a:r>
            <a:endParaRPr lang="es-ES" sz="2800" i="1" dirty="0">
              <a:latin typeface="Arial Rounded MT Bold" pitchFamily="34" charset="0"/>
            </a:endParaRPr>
          </a:p>
        </p:txBody>
      </p:sp>
      <p:pic>
        <p:nvPicPr>
          <p:cNvPr id="20" name="19 Imagen" descr="descarga (5)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4801" y="192977"/>
            <a:ext cx="424008" cy="410990"/>
          </a:xfrm>
          <a:prstGeom prst="rect">
            <a:avLst/>
          </a:prstGeom>
        </p:spPr>
      </p:pic>
      <p:pic>
        <p:nvPicPr>
          <p:cNvPr id="23" name="22 Imagen" descr="descarga (4)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028384" y="5733256"/>
            <a:ext cx="864096" cy="864096"/>
          </a:xfrm>
          <a:prstGeom prst="rect">
            <a:avLst/>
          </a:prstGeom>
        </p:spPr>
      </p:pic>
      <p:pic>
        <p:nvPicPr>
          <p:cNvPr id="12" name="11 Imagen" descr="images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3528" y="209304"/>
            <a:ext cx="483518" cy="4835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38465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/>
          <p:cNvPicPr/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9661"/>
            <a:ext cx="3528392" cy="739059"/>
          </a:xfrm>
          <a:prstGeom prst="rect">
            <a:avLst/>
          </a:prstGeom>
        </p:spPr>
      </p:pic>
      <p:pic>
        <p:nvPicPr>
          <p:cNvPr id="7" name="6 Imagen" descr="descarga (5)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620688"/>
            <a:ext cx="445733" cy="432048"/>
          </a:xfrm>
          <a:prstGeom prst="rect">
            <a:avLst/>
          </a:prstGeom>
        </p:spPr>
      </p:pic>
      <p:pic>
        <p:nvPicPr>
          <p:cNvPr id="8" name="7 Imagen" descr="images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0"/>
            <a:ext cx="648071" cy="648071"/>
          </a:xfrm>
          <a:prstGeom prst="rect">
            <a:avLst/>
          </a:prstGeom>
        </p:spPr>
      </p:pic>
      <p:pic>
        <p:nvPicPr>
          <p:cNvPr id="9" name="8 Imagen" descr="descarga (4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88424" y="6093296"/>
            <a:ext cx="531440" cy="531440"/>
          </a:xfrm>
          <a:prstGeom prst="rect">
            <a:avLst/>
          </a:prstGeom>
        </p:spPr>
      </p:pic>
      <p:pic>
        <p:nvPicPr>
          <p:cNvPr id="10259" name="Picture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847725"/>
            <a:ext cx="78867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056735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7" y="5630033"/>
            <a:ext cx="2812145" cy="792089"/>
          </a:xfrm>
          <a:prstGeom prst="rect">
            <a:avLst/>
          </a:prstGeom>
        </p:spPr>
      </p:pic>
      <p:sp>
        <p:nvSpPr>
          <p:cNvPr id="9" name="8 Rectángulo redondeado"/>
          <p:cNvSpPr/>
          <p:nvPr/>
        </p:nvSpPr>
        <p:spPr>
          <a:xfrm>
            <a:off x="1547664" y="116632"/>
            <a:ext cx="5832648" cy="50405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Cadena de valor propuesta División de Operaciones</a:t>
            </a:r>
            <a:endParaRPr lang="es-ES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9" name="48 Imagen" descr="descarga (5)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620688"/>
            <a:ext cx="445733" cy="432048"/>
          </a:xfrm>
          <a:prstGeom prst="rect">
            <a:avLst/>
          </a:prstGeom>
        </p:spPr>
      </p:pic>
      <p:pic>
        <p:nvPicPr>
          <p:cNvPr id="50" name="49 Imagen" descr="images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0"/>
            <a:ext cx="648071" cy="648071"/>
          </a:xfrm>
          <a:prstGeom prst="rect">
            <a:avLst/>
          </a:prstGeom>
        </p:spPr>
      </p:pic>
      <p:pic>
        <p:nvPicPr>
          <p:cNvPr id="51" name="50 Imagen" descr="descarga (4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8424" y="6093296"/>
            <a:ext cx="531440" cy="53144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48" y="980728"/>
            <a:ext cx="7386976" cy="432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06321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339752" y="188640"/>
            <a:ext cx="5616624" cy="50405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Cadena de valor propuesta  Proceso Administración Atm’s canal Banred</a:t>
            </a:r>
            <a:endParaRPr lang="es-ES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7" y="5630033"/>
            <a:ext cx="2812145" cy="792089"/>
          </a:xfrm>
          <a:prstGeom prst="rect">
            <a:avLst/>
          </a:prstGeom>
        </p:spPr>
      </p:pic>
      <p:grpSp>
        <p:nvGrpSpPr>
          <p:cNvPr id="7" name="6 Grupo"/>
          <p:cNvGrpSpPr/>
          <p:nvPr/>
        </p:nvGrpSpPr>
        <p:grpSpPr>
          <a:xfrm>
            <a:off x="3491880" y="5661248"/>
            <a:ext cx="5256585" cy="723360"/>
            <a:chOff x="3131840" y="5301208"/>
            <a:chExt cx="5256585" cy="1342270"/>
          </a:xfrm>
        </p:grpSpPr>
        <p:pic>
          <p:nvPicPr>
            <p:cNvPr id="8" name="7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5301208"/>
              <a:ext cx="2014665" cy="1342270"/>
            </a:xfrm>
            <a:prstGeom prst="rect">
              <a:avLst/>
            </a:prstGeom>
          </p:spPr>
        </p:pic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373" y="5301208"/>
              <a:ext cx="1513052" cy="1342270"/>
            </a:xfrm>
            <a:prstGeom prst="rect">
              <a:avLst/>
            </a:prstGeom>
          </p:spPr>
        </p:pic>
        <p:pic>
          <p:nvPicPr>
            <p:cNvPr id="10" name="9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6505" y="5301208"/>
              <a:ext cx="1714882" cy="1342270"/>
            </a:xfrm>
            <a:prstGeom prst="rect">
              <a:avLst/>
            </a:prstGeom>
          </p:spPr>
        </p:pic>
      </p:grpSp>
      <p:pic>
        <p:nvPicPr>
          <p:cNvPr id="14" name="13 Imagen" descr="descarga (5)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764704"/>
            <a:ext cx="445733" cy="432048"/>
          </a:xfrm>
          <a:prstGeom prst="rect">
            <a:avLst/>
          </a:prstGeom>
        </p:spPr>
      </p:pic>
      <p:pic>
        <p:nvPicPr>
          <p:cNvPr id="15" name="14 Imagen" descr="images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0"/>
            <a:ext cx="648071" cy="648071"/>
          </a:xfrm>
          <a:prstGeom prst="rect">
            <a:avLst/>
          </a:prstGeom>
        </p:spPr>
      </p:pic>
      <p:pic>
        <p:nvPicPr>
          <p:cNvPr id="16" name="15 Imagen" descr="descarga (4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88424" y="6093296"/>
            <a:ext cx="531440" cy="53144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4" y="1196752"/>
            <a:ext cx="7158001" cy="402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57480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de flecha hacia abajo"/>
          <p:cNvSpPr/>
          <p:nvPr/>
        </p:nvSpPr>
        <p:spPr>
          <a:xfrm>
            <a:off x="2195736" y="260648"/>
            <a:ext cx="5256584" cy="864096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Rounded MT Bold" panose="020F0704030504030204" pitchFamily="34" charset="0"/>
              </a:rPr>
              <a:t>Subproceso de Administración Atm’s Canal Banred</a:t>
            </a:r>
            <a:endParaRPr lang="es-ES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429653856"/>
              </p:ext>
            </p:extLst>
          </p:nvPr>
        </p:nvGraphicFramePr>
        <p:xfrm>
          <a:off x="1277634" y="1237208"/>
          <a:ext cx="70927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Imagen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7" y="5157193"/>
            <a:ext cx="2812145" cy="1264930"/>
          </a:xfrm>
          <a:prstGeom prst="rect">
            <a:avLst/>
          </a:prstGeom>
        </p:spPr>
      </p:pic>
      <p:grpSp>
        <p:nvGrpSpPr>
          <p:cNvPr id="7" name="6 Grupo"/>
          <p:cNvGrpSpPr/>
          <p:nvPr/>
        </p:nvGrpSpPr>
        <p:grpSpPr>
          <a:xfrm>
            <a:off x="3491880" y="5301208"/>
            <a:ext cx="5256585" cy="1083400"/>
            <a:chOff x="3131840" y="5301208"/>
            <a:chExt cx="5256585" cy="1342270"/>
          </a:xfrm>
        </p:grpSpPr>
        <p:pic>
          <p:nvPicPr>
            <p:cNvPr id="8" name="7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5301208"/>
              <a:ext cx="2014665" cy="1342270"/>
            </a:xfrm>
            <a:prstGeom prst="rect">
              <a:avLst/>
            </a:prstGeom>
          </p:spPr>
        </p:pic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373" y="5301208"/>
              <a:ext cx="1513052" cy="1342270"/>
            </a:xfrm>
            <a:prstGeom prst="rect">
              <a:avLst/>
            </a:prstGeom>
          </p:spPr>
        </p:pic>
        <p:pic>
          <p:nvPicPr>
            <p:cNvPr id="10" name="9 Imagen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6505" y="5301208"/>
              <a:ext cx="1714882" cy="1342270"/>
            </a:xfrm>
            <a:prstGeom prst="rect">
              <a:avLst/>
            </a:prstGeom>
          </p:spPr>
        </p:pic>
      </p:grpSp>
      <p:sp>
        <p:nvSpPr>
          <p:cNvPr id="2" name="1 Botón de acción: Hacia delante o Siguiente">
            <a:hlinkClick r:id="rId11" action="ppaction://hlinksldjump" highlightClick="1"/>
          </p:cNvPr>
          <p:cNvSpPr/>
          <p:nvPr/>
        </p:nvSpPr>
        <p:spPr>
          <a:xfrm>
            <a:off x="4698014" y="3867548"/>
            <a:ext cx="252028" cy="14401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Botón de acción: Hacia delante o Siguiente">
            <a:hlinkClick r:id="rId12" action="ppaction://hlinksldjump" highlightClick="1"/>
          </p:cNvPr>
          <p:cNvSpPr/>
          <p:nvPr/>
        </p:nvSpPr>
        <p:spPr>
          <a:xfrm>
            <a:off x="6156176" y="4653136"/>
            <a:ext cx="207810" cy="1440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13 Imagen" descr="descarga (5).jp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5536" y="764704"/>
            <a:ext cx="445733" cy="432048"/>
          </a:xfrm>
          <a:prstGeom prst="rect">
            <a:avLst/>
          </a:prstGeom>
        </p:spPr>
      </p:pic>
      <p:pic>
        <p:nvPicPr>
          <p:cNvPr id="15" name="14 Imagen" descr="images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23528" y="0"/>
            <a:ext cx="648071" cy="6480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3608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411760" y="260648"/>
            <a:ext cx="424847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Arial Rounded MT Bold" panose="020F0704030504030204" pitchFamily="34" charset="0"/>
              </a:rPr>
              <a:t>HOJA DE MEJORAMIENTO</a:t>
            </a:r>
            <a:endParaRPr lang="es-ES" b="1" dirty="0">
              <a:latin typeface="Arial Rounded MT Bold" panose="020F0704030504030204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8079105" cy="5118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950" y="144951"/>
            <a:ext cx="1770723" cy="835777"/>
          </a:xfrm>
          <a:prstGeom prst="rect">
            <a:avLst/>
          </a:prstGeom>
        </p:spPr>
      </p:pic>
      <p:pic>
        <p:nvPicPr>
          <p:cNvPr id="8" name="7 Imagen" descr="descarga (5)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692696"/>
            <a:ext cx="445733" cy="432048"/>
          </a:xfrm>
          <a:prstGeom prst="rect">
            <a:avLst/>
          </a:prstGeom>
        </p:spPr>
      </p:pic>
      <p:pic>
        <p:nvPicPr>
          <p:cNvPr id="11" name="10 Imagen" descr="images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16633"/>
            <a:ext cx="648071" cy="648071"/>
          </a:xfrm>
          <a:prstGeom prst="rect">
            <a:avLst/>
          </a:prstGeom>
        </p:spPr>
      </p:pic>
      <p:sp>
        <p:nvSpPr>
          <p:cNvPr id="2" name="1 Multiplicar"/>
          <p:cNvSpPr/>
          <p:nvPr/>
        </p:nvSpPr>
        <p:spPr>
          <a:xfrm>
            <a:off x="1979712" y="692696"/>
            <a:ext cx="4752528" cy="4392488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326096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" y="1157287"/>
            <a:ext cx="8256270" cy="4543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6 Grupo"/>
          <p:cNvGrpSpPr/>
          <p:nvPr/>
        </p:nvGrpSpPr>
        <p:grpSpPr>
          <a:xfrm>
            <a:off x="2411760" y="144951"/>
            <a:ext cx="6350913" cy="835777"/>
            <a:chOff x="2411760" y="144951"/>
            <a:chExt cx="6350913" cy="835777"/>
          </a:xfrm>
        </p:grpSpPr>
        <p:pic>
          <p:nvPicPr>
            <p:cNvPr id="5" name="4 Imagen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1950" y="144951"/>
              <a:ext cx="1770723" cy="835777"/>
            </a:xfrm>
            <a:prstGeom prst="rect">
              <a:avLst/>
            </a:prstGeom>
          </p:spPr>
        </p:pic>
        <p:sp>
          <p:nvSpPr>
            <p:cNvPr id="6" name="5 Rectángulo redondeado"/>
            <p:cNvSpPr/>
            <p:nvPr/>
          </p:nvSpPr>
          <p:spPr>
            <a:xfrm>
              <a:off x="2411760" y="260648"/>
              <a:ext cx="4248472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latin typeface="Arial Rounded MT Bold" panose="020F0704030504030204" pitchFamily="34" charset="0"/>
                </a:rPr>
                <a:t>HOJA DE MEJORAMIENTO SUBPROCESO</a:t>
              </a:r>
              <a:endParaRPr lang="es-ES" b="1" dirty="0"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11" name="10 Imagen" descr="descarga (5)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692696"/>
            <a:ext cx="445733" cy="432048"/>
          </a:xfrm>
          <a:prstGeom prst="rect">
            <a:avLst/>
          </a:prstGeom>
        </p:spPr>
      </p:pic>
      <p:pic>
        <p:nvPicPr>
          <p:cNvPr id="12" name="11 Imagen" descr="images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0"/>
            <a:ext cx="648071" cy="648071"/>
          </a:xfrm>
          <a:prstGeom prst="rect">
            <a:avLst/>
          </a:prstGeom>
        </p:spPr>
      </p:pic>
      <p:pic>
        <p:nvPicPr>
          <p:cNvPr id="13" name="12 Imagen" descr="descarga (4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56376" y="5589240"/>
            <a:ext cx="531440" cy="5314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7380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1835696" y="144951"/>
            <a:ext cx="6350913" cy="835777"/>
            <a:chOff x="2411760" y="144951"/>
            <a:chExt cx="6350913" cy="835777"/>
          </a:xfrm>
          <a:noFill/>
        </p:grpSpPr>
        <p:pic>
          <p:nvPicPr>
            <p:cNvPr id="6" name="5 Imagen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1950" y="144951"/>
              <a:ext cx="1770723" cy="835777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7" name="6 Rectángulo redondeado"/>
            <p:cNvSpPr/>
            <p:nvPr/>
          </p:nvSpPr>
          <p:spPr>
            <a:xfrm>
              <a:off x="2411760" y="260648"/>
              <a:ext cx="4248472" cy="57606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DIAGRAMA DE FLUJO MEJORADO</a:t>
              </a:r>
              <a:endParaRPr lang="es-ES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11" name="10 CuadroTexto"/>
          <p:cNvSpPr txBox="1"/>
          <p:nvPr/>
        </p:nvSpPr>
        <p:spPr>
          <a:xfrm>
            <a:off x="1475656" y="971436"/>
            <a:ext cx="633670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latin typeface="Arial Rounded MT Bold" pitchFamily="34" charset="0"/>
              </a:rPr>
              <a:t>CUADRE TRANSACCIONAL BACK OFFICE OPERACIONES</a:t>
            </a:r>
            <a:endParaRPr lang="es-ES" sz="1600" dirty="0">
              <a:latin typeface="Arial Rounded MT Bold" pitchFamily="34" charset="0"/>
            </a:endParaRPr>
          </a:p>
        </p:txBody>
      </p:sp>
      <p:pic>
        <p:nvPicPr>
          <p:cNvPr id="12" name="11 Imagen" descr="descarga (5)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692696"/>
            <a:ext cx="445733" cy="432048"/>
          </a:xfrm>
          <a:prstGeom prst="rect">
            <a:avLst/>
          </a:prstGeom>
        </p:spPr>
      </p:pic>
      <p:pic>
        <p:nvPicPr>
          <p:cNvPr id="13" name="12 Imagen" descr="images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0"/>
            <a:ext cx="648071" cy="648071"/>
          </a:xfrm>
          <a:prstGeom prst="rect">
            <a:avLst/>
          </a:prstGeom>
        </p:spPr>
      </p:pic>
      <p:pic>
        <p:nvPicPr>
          <p:cNvPr id="14" name="13 Imagen" descr="descarga (4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60432" y="6093296"/>
            <a:ext cx="531440" cy="53144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900113"/>
            <a:ext cx="76581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41311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2195736" y="0"/>
            <a:ext cx="5515139" cy="1153063"/>
            <a:chOff x="3081098" y="-115697"/>
            <a:chExt cx="5515139" cy="1153063"/>
          </a:xfrm>
        </p:grpSpPr>
        <p:pic>
          <p:nvPicPr>
            <p:cNvPr id="5" name="4 Imagen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5514" y="-115697"/>
              <a:ext cx="1770723" cy="835777"/>
            </a:xfrm>
            <a:prstGeom prst="rect">
              <a:avLst/>
            </a:prstGeom>
          </p:spPr>
        </p:pic>
        <p:sp>
          <p:nvSpPr>
            <p:cNvPr id="6" name="5 Rectángulo redondeado"/>
            <p:cNvSpPr/>
            <p:nvPr/>
          </p:nvSpPr>
          <p:spPr>
            <a:xfrm>
              <a:off x="3081098" y="576999"/>
              <a:ext cx="4392488" cy="46036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 smtClean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MATRIZ DE ANÁLISIS  COMPARATIVA SITUACIÓN ACTUAL-SITUACIÓN PROPUESTA</a:t>
              </a:r>
              <a:endParaRPr lang="es-ES" sz="140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16" name="15 Imagen" descr="descarga (5)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404664"/>
            <a:ext cx="445733" cy="432048"/>
          </a:xfrm>
          <a:prstGeom prst="rect">
            <a:avLst/>
          </a:prstGeom>
        </p:spPr>
      </p:pic>
      <p:pic>
        <p:nvPicPr>
          <p:cNvPr id="17" name="16 Imagen" descr="images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260648"/>
            <a:ext cx="648071" cy="648071"/>
          </a:xfrm>
          <a:prstGeom prst="rect">
            <a:avLst/>
          </a:prstGeom>
        </p:spPr>
      </p:pic>
      <p:pic>
        <p:nvPicPr>
          <p:cNvPr id="18" name="17 Imagen" descr="descarga (4)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60432" y="6093296"/>
            <a:ext cx="531440" cy="531440"/>
          </a:xfrm>
          <a:prstGeom prst="rect">
            <a:avLst/>
          </a:prstGeom>
        </p:spPr>
      </p:pic>
      <p:pic>
        <p:nvPicPr>
          <p:cNvPr id="13" name="12 Imagen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7" y="5157193"/>
            <a:ext cx="2812145" cy="1264930"/>
          </a:xfrm>
          <a:prstGeom prst="rect">
            <a:avLst/>
          </a:prstGeom>
        </p:spPr>
      </p:pic>
      <p:grpSp>
        <p:nvGrpSpPr>
          <p:cNvPr id="14" name="13 Grupo"/>
          <p:cNvGrpSpPr/>
          <p:nvPr/>
        </p:nvGrpSpPr>
        <p:grpSpPr>
          <a:xfrm>
            <a:off x="3491880" y="5301208"/>
            <a:ext cx="5256585" cy="1083400"/>
            <a:chOff x="3131840" y="5301208"/>
            <a:chExt cx="5256585" cy="1342270"/>
          </a:xfrm>
        </p:grpSpPr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5301208"/>
              <a:ext cx="2014665" cy="1342270"/>
            </a:xfrm>
            <a:prstGeom prst="rect">
              <a:avLst/>
            </a:prstGeom>
          </p:spPr>
        </p:pic>
        <p:pic>
          <p:nvPicPr>
            <p:cNvPr id="19" name="18 Imagen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373" y="5301208"/>
              <a:ext cx="1513052" cy="1342270"/>
            </a:xfrm>
            <a:prstGeom prst="rect">
              <a:avLst/>
            </a:prstGeom>
          </p:spPr>
        </p:pic>
        <p:pic>
          <p:nvPicPr>
            <p:cNvPr id="20" name="19 Imagen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6505" y="5301208"/>
              <a:ext cx="1714882" cy="1342270"/>
            </a:xfrm>
            <a:prstGeom prst="rect">
              <a:avLst/>
            </a:prstGeom>
          </p:spPr>
        </p:pic>
      </p:grpSp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179512" y="1484784"/>
          <a:ext cx="8712969" cy="2520280"/>
        </p:xfrm>
        <a:graphic>
          <a:graphicData uri="http://schemas.openxmlformats.org/presentationml/2006/ole">
            <p:oleObj spid="_x0000_s48133" name="Worksheet" r:id="rId12" imgW="9620130" imgH="1676490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53396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7" y="5157193"/>
            <a:ext cx="2812145" cy="1264930"/>
          </a:xfrm>
          <a:prstGeom prst="rect">
            <a:avLst/>
          </a:prstGeom>
        </p:spPr>
      </p:pic>
      <p:grpSp>
        <p:nvGrpSpPr>
          <p:cNvPr id="5" name="4 Grupo"/>
          <p:cNvGrpSpPr/>
          <p:nvPr/>
        </p:nvGrpSpPr>
        <p:grpSpPr>
          <a:xfrm>
            <a:off x="3491880" y="5301208"/>
            <a:ext cx="5256585" cy="1083400"/>
            <a:chOff x="3131840" y="5301208"/>
            <a:chExt cx="5256585" cy="1342270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5301208"/>
              <a:ext cx="2014665" cy="1342270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373" y="5301208"/>
              <a:ext cx="1513052" cy="1342270"/>
            </a:xfrm>
            <a:prstGeom prst="rect">
              <a:avLst/>
            </a:prstGeom>
          </p:spPr>
        </p:pic>
        <p:pic>
          <p:nvPicPr>
            <p:cNvPr id="8" name="7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6505" y="5301208"/>
              <a:ext cx="1714882" cy="1342270"/>
            </a:xfrm>
            <a:prstGeom prst="rect">
              <a:avLst/>
            </a:prstGeom>
          </p:spPr>
        </p:pic>
      </p:grpSp>
      <p:sp>
        <p:nvSpPr>
          <p:cNvPr id="9" name="8 Rectángulo redondeado"/>
          <p:cNvSpPr/>
          <p:nvPr/>
        </p:nvSpPr>
        <p:spPr>
          <a:xfrm>
            <a:off x="2123728" y="188640"/>
            <a:ext cx="511256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latin typeface="Arial Rounded MT Bold" panose="020F0704030504030204" pitchFamily="34" charset="0"/>
              </a:rPr>
              <a:t>MATRIZ TIEMPO Y COSTO BENEFICIO ESPERADO MENSUAL</a:t>
            </a:r>
            <a:endParaRPr lang="es-ES" sz="1400" b="1" dirty="0">
              <a:latin typeface="Arial Rounded MT Bold" panose="020F0704030504030204" pitchFamily="34" charset="0"/>
            </a:endParaRPr>
          </a:p>
        </p:txBody>
      </p:sp>
      <p:pic>
        <p:nvPicPr>
          <p:cNvPr id="14" name="13 Imagen" descr="descarga (5)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260648"/>
            <a:ext cx="445733" cy="432048"/>
          </a:xfrm>
          <a:prstGeom prst="rect">
            <a:avLst/>
          </a:prstGeom>
        </p:spPr>
      </p:pic>
      <p:pic>
        <p:nvPicPr>
          <p:cNvPr id="15" name="14 Imagen" descr="images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116633"/>
            <a:ext cx="648071" cy="648071"/>
          </a:xfrm>
          <a:prstGeom prst="rect">
            <a:avLst/>
          </a:prstGeom>
        </p:spPr>
      </p:pic>
      <p:pic>
        <p:nvPicPr>
          <p:cNvPr id="16" name="15 Imagen" descr="descarga (4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05056" y="6093296"/>
            <a:ext cx="531440" cy="531440"/>
          </a:xfrm>
          <a:prstGeom prst="rect">
            <a:avLst/>
          </a:prstGeom>
        </p:spPr>
      </p:pic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2483768" y="1124744"/>
          <a:ext cx="4392488" cy="3456383"/>
        </p:xfrm>
        <a:graphic>
          <a:graphicData uri="http://schemas.openxmlformats.org/drawingml/2006/table">
            <a:tbl>
              <a:tblPr/>
              <a:tblGrid>
                <a:gridCol w="412902"/>
                <a:gridCol w="2249330"/>
                <a:gridCol w="943776"/>
                <a:gridCol w="786480"/>
              </a:tblGrid>
              <a:tr h="44961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latin typeface="Times New Roman"/>
                        </a:rPr>
                        <a:t>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latin typeface="Times New Roman"/>
                        </a:rPr>
                        <a:t>SUBPROCESOS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latin typeface="Times New Roman"/>
                        </a:rPr>
                        <a:t>COSTO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latin typeface="Times New Roman"/>
                        </a:rPr>
                        <a:t>TIEMPO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84302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latin typeface="Times New Roman"/>
                        </a:rPr>
                        <a:t>Carga y Cuadre de Cajeros </a:t>
                      </a:r>
                      <a:r>
                        <a:rPr lang="es-ES" sz="1100" b="0" i="0" u="none" strike="noStrike" dirty="0" smtClean="0">
                          <a:latin typeface="Times New Roman"/>
                        </a:rPr>
                        <a:t>Automáticos</a:t>
                      </a:r>
                      <a:endParaRPr lang="es-ES" sz="11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latin typeface="Times New Roman"/>
                        </a:rPr>
                        <a:t>        6.930,29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latin typeface="Times New Roman"/>
                        </a:rPr>
                        <a:t>23650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771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latin typeface="Times New Roman"/>
                        </a:rPr>
                        <a:t>Cuadre transaccional Atm's Oficinas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latin typeface="Times New Roman"/>
                        </a:rPr>
                        <a:t>      </a:t>
                      </a:r>
                      <a:r>
                        <a:rPr lang="es-ES" sz="14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20.470,64</a:t>
                      </a:r>
                      <a:r>
                        <a:rPr lang="es-ES" sz="1400" b="0" i="0" u="none" strike="noStrike" dirty="0">
                          <a:latin typeface="Times New Roman"/>
                        </a:rPr>
                        <a:t>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latin typeface="Times New Roman"/>
                        </a:rPr>
                        <a:t>63382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4302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latin typeface="Times New Roman"/>
                        </a:rPr>
                        <a:t>Cuadre transaccional Atm's Back Office Operaciones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latin typeface="Times New Roman"/>
                        </a:rPr>
                        <a:t>      23.584,80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latin typeface="Times New Roman"/>
                        </a:rPr>
                        <a:t>77572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302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latin typeface="Times New Roman"/>
                        </a:rPr>
                        <a:t>Cuadrea transaccional Canal externo Banred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latin typeface="Times New Roman"/>
                        </a:rPr>
                        <a:t>        5.826,73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latin typeface="Times New Roman"/>
                        </a:rPr>
                        <a:t>21758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230858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="" xmlns:p14="http://schemas.microsoft.com/office/powerpoint/2010/main" val="3147334580"/>
              </p:ext>
            </p:extLst>
          </p:nvPr>
        </p:nvGraphicFramePr>
        <p:xfrm>
          <a:off x="179512" y="1306837"/>
          <a:ext cx="8498527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1403648" y="209703"/>
            <a:ext cx="58326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dirty="0" smtClean="0">
                <a:ln>
                  <a:solidFill>
                    <a:srgbClr val="3333CC"/>
                  </a:solidFill>
                </a:ln>
                <a:latin typeface="Arial Rounded MT Bold" pitchFamily="34" charset="0"/>
              </a:rPr>
              <a:t>PROCEDIMIENTO PROPUESTO PARA CAPACITACIÓN ADMINISTRACIÓN CAJEROS AUTOMÁTICOS</a:t>
            </a:r>
            <a:endParaRPr lang="es-ES" sz="1600" dirty="0">
              <a:ln>
                <a:solidFill>
                  <a:srgbClr val="3333CC"/>
                </a:solidFill>
              </a:ln>
              <a:latin typeface="Arial Rounded MT Bold" pitchFamily="34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68869"/>
            <a:ext cx="1770723" cy="835777"/>
          </a:xfrm>
          <a:prstGeom prst="rect">
            <a:avLst/>
          </a:prstGeom>
        </p:spPr>
      </p:pic>
      <p:pic>
        <p:nvPicPr>
          <p:cNvPr id="8" name="7 Imagen" descr="descarga (5)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5536" y="548680"/>
            <a:ext cx="445733" cy="432048"/>
          </a:xfrm>
          <a:prstGeom prst="rect">
            <a:avLst/>
          </a:prstGeom>
        </p:spPr>
      </p:pic>
      <p:pic>
        <p:nvPicPr>
          <p:cNvPr id="9" name="8 Imagen" descr="images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3528" y="0"/>
            <a:ext cx="576063" cy="576063"/>
          </a:xfrm>
          <a:prstGeom prst="rect">
            <a:avLst/>
          </a:prstGeom>
        </p:spPr>
      </p:pic>
      <p:pic>
        <p:nvPicPr>
          <p:cNvPr id="10" name="9 Imagen" descr="descarga (4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367927" y="6150037"/>
            <a:ext cx="531440" cy="5314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46119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5 Grupo"/>
          <p:cNvGrpSpPr/>
          <p:nvPr/>
        </p:nvGrpSpPr>
        <p:grpSpPr>
          <a:xfrm>
            <a:off x="395536" y="1628800"/>
            <a:ext cx="8301979" cy="3528392"/>
            <a:chOff x="683568" y="1124744"/>
            <a:chExt cx="7652259" cy="3528392"/>
          </a:xfrm>
        </p:grpSpPr>
        <p:cxnSp>
          <p:nvCxnSpPr>
            <p:cNvPr id="12" name="11 Conector recto de flecha"/>
            <p:cNvCxnSpPr/>
            <p:nvPr/>
          </p:nvCxnSpPr>
          <p:spPr>
            <a:xfrm>
              <a:off x="683568" y="2924944"/>
              <a:ext cx="56166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sp>
          <p:nvSpPr>
            <p:cNvPr id="13" name="12 Rectángulo"/>
            <p:cNvSpPr/>
            <p:nvPr/>
          </p:nvSpPr>
          <p:spPr>
            <a:xfrm>
              <a:off x="6391611" y="1700808"/>
              <a:ext cx="1944216" cy="25202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400" dirty="0" smtClean="0">
                  <a:latin typeface="Arial Rounded MT Bold" pitchFamily="34" charset="0"/>
                </a:rPr>
                <a:t>INEFICIENCIA EN EL PROCESO DE  ADMINISTRACION DE CAJEROS AUTOMÁTICOS Y CANAL BANRED</a:t>
              </a:r>
              <a:endParaRPr lang="es-ES" sz="1400" dirty="0">
                <a:latin typeface="Arial Rounded MT Bold" pitchFamily="34" charset="0"/>
              </a:endParaRPr>
            </a:p>
          </p:txBody>
        </p:sp>
        <p:sp>
          <p:nvSpPr>
            <p:cNvPr id="14" name="13 Rectángulo redondeado"/>
            <p:cNvSpPr/>
            <p:nvPr/>
          </p:nvSpPr>
          <p:spPr>
            <a:xfrm>
              <a:off x="827584" y="1124744"/>
              <a:ext cx="1609222" cy="64807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Rounded MT Bold" pitchFamily="34" charset="0"/>
                </a:rPr>
                <a:t>PERSONAL</a:t>
              </a:r>
              <a:endParaRPr lang="es-ES" dirty="0">
                <a:latin typeface="Arial Rounded MT Bold" pitchFamily="34" charset="0"/>
              </a:endParaRPr>
            </a:p>
          </p:txBody>
        </p:sp>
        <p:sp>
          <p:nvSpPr>
            <p:cNvPr id="15" name="14 Rectángulo redondeado"/>
            <p:cNvSpPr/>
            <p:nvPr/>
          </p:nvSpPr>
          <p:spPr>
            <a:xfrm>
              <a:off x="2771800" y="1124744"/>
              <a:ext cx="1609222" cy="64807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Rounded MT Bold" pitchFamily="34" charset="0"/>
                </a:rPr>
                <a:t>METODO DE TRABAJO</a:t>
              </a:r>
              <a:endParaRPr lang="es-ES" dirty="0">
                <a:latin typeface="Arial Rounded MT Bold" pitchFamily="34" charset="0"/>
              </a:endParaRPr>
            </a:p>
          </p:txBody>
        </p:sp>
        <p:sp>
          <p:nvSpPr>
            <p:cNvPr id="16" name="15 Rectángulo redondeado"/>
            <p:cNvSpPr/>
            <p:nvPr/>
          </p:nvSpPr>
          <p:spPr>
            <a:xfrm>
              <a:off x="4716016" y="1124744"/>
              <a:ext cx="1609222" cy="64807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Rounded MT Bold" pitchFamily="34" charset="0"/>
                </a:rPr>
                <a:t>RECURSOS</a:t>
              </a:r>
              <a:endParaRPr lang="es-ES" dirty="0">
                <a:latin typeface="Arial Rounded MT Bold" pitchFamily="34" charset="0"/>
              </a:endParaRPr>
            </a:p>
          </p:txBody>
        </p:sp>
        <p:sp>
          <p:nvSpPr>
            <p:cNvPr id="17" name="16 Rectángulo redondeado"/>
            <p:cNvSpPr/>
            <p:nvPr/>
          </p:nvSpPr>
          <p:spPr>
            <a:xfrm>
              <a:off x="1547664" y="4149080"/>
              <a:ext cx="1440160" cy="50405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Rounded MT Bold" pitchFamily="34" charset="0"/>
                </a:rPr>
                <a:t>PROCESO</a:t>
              </a:r>
              <a:endParaRPr lang="es-ES" dirty="0">
                <a:latin typeface="Arial Rounded MT Bold" pitchFamily="34" charset="0"/>
              </a:endParaRPr>
            </a:p>
          </p:txBody>
        </p:sp>
        <p:sp>
          <p:nvSpPr>
            <p:cNvPr id="18" name="17 Rectángulo redondeado"/>
            <p:cNvSpPr/>
            <p:nvPr/>
          </p:nvSpPr>
          <p:spPr>
            <a:xfrm>
              <a:off x="3869453" y="4149080"/>
              <a:ext cx="1998692" cy="4320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rial Rounded MT Bold" pitchFamily="34" charset="0"/>
                </a:rPr>
                <a:t>TECNOLOGÍA</a:t>
              </a:r>
              <a:endParaRPr lang="es-ES" dirty="0">
                <a:latin typeface="Arial Rounded MT Bold" pitchFamily="34" charset="0"/>
              </a:endParaRPr>
            </a:p>
          </p:txBody>
        </p:sp>
        <p:cxnSp>
          <p:nvCxnSpPr>
            <p:cNvPr id="20" name="19 Conector recto de flecha"/>
            <p:cNvCxnSpPr/>
            <p:nvPr/>
          </p:nvCxnSpPr>
          <p:spPr>
            <a:xfrm>
              <a:off x="1523244" y="1916832"/>
              <a:ext cx="792088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21" name="20 Conector recto de flecha"/>
            <p:cNvCxnSpPr/>
            <p:nvPr/>
          </p:nvCxnSpPr>
          <p:spPr>
            <a:xfrm>
              <a:off x="3467460" y="1916832"/>
              <a:ext cx="792088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22" name="21 Conector recto de flecha"/>
            <p:cNvCxnSpPr/>
            <p:nvPr/>
          </p:nvCxnSpPr>
          <p:spPr>
            <a:xfrm>
              <a:off x="5267660" y="1916832"/>
              <a:ext cx="792088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24" name="23 Conector recto de flecha"/>
            <p:cNvCxnSpPr/>
            <p:nvPr/>
          </p:nvCxnSpPr>
          <p:spPr>
            <a:xfrm flipV="1">
              <a:off x="2203249" y="3068960"/>
              <a:ext cx="736987" cy="9361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25" name="24 Conector recto de flecha"/>
            <p:cNvCxnSpPr/>
            <p:nvPr/>
          </p:nvCxnSpPr>
          <p:spPr>
            <a:xfrm flipV="1">
              <a:off x="4798669" y="3212976"/>
              <a:ext cx="730099" cy="7920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pic>
        <p:nvPicPr>
          <p:cNvPr id="29" name="3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0"/>
            <a:ext cx="3096344" cy="1294940"/>
          </a:xfrm>
          <a:prstGeom prst="rect">
            <a:avLst/>
          </a:prstGeom>
        </p:spPr>
      </p:pic>
      <p:pic>
        <p:nvPicPr>
          <p:cNvPr id="30" name="29 Imagen" descr="descarga (4)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1" y="5373217"/>
            <a:ext cx="864096" cy="864096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323528" y="2607295"/>
            <a:ext cx="14401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FALTA DE CONOCIMIENTO</a:t>
            </a:r>
            <a:endParaRPr lang="es-E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267744" y="2708920"/>
            <a:ext cx="144016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DEMORAS</a:t>
            </a:r>
            <a:endParaRPr lang="es-E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4139952" y="2708920"/>
            <a:ext cx="144016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DESPERDICIOS</a:t>
            </a:r>
            <a:endParaRPr lang="es-E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611560" y="3933056"/>
            <a:ext cx="144016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PROCESOS  EMPIRICOS (EXPERIENCIA) </a:t>
            </a:r>
            <a:endParaRPr lang="es-E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3779912" y="3872081"/>
            <a:ext cx="14401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REPORTES INEFICIENTES</a:t>
            </a:r>
            <a:endParaRPr lang="es-E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7" y="5630033"/>
            <a:ext cx="2812145" cy="792089"/>
          </a:xfrm>
          <a:prstGeom prst="rect">
            <a:avLst/>
          </a:prstGeom>
        </p:spPr>
      </p:pic>
      <p:grpSp>
        <p:nvGrpSpPr>
          <p:cNvPr id="13" name="12 Grupo"/>
          <p:cNvGrpSpPr/>
          <p:nvPr/>
        </p:nvGrpSpPr>
        <p:grpSpPr>
          <a:xfrm>
            <a:off x="3244262" y="5664397"/>
            <a:ext cx="5256585" cy="723360"/>
            <a:chOff x="3131840" y="5301208"/>
            <a:chExt cx="5256585" cy="1342270"/>
          </a:xfrm>
        </p:grpSpPr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5301208"/>
              <a:ext cx="2014665" cy="1342270"/>
            </a:xfrm>
            <a:prstGeom prst="rect">
              <a:avLst/>
            </a:prstGeom>
          </p:spPr>
        </p:pic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373" y="5301208"/>
              <a:ext cx="1513052" cy="1342270"/>
            </a:xfrm>
            <a:prstGeom prst="rect">
              <a:avLst/>
            </a:prstGeom>
          </p:spPr>
        </p:pic>
        <p:pic>
          <p:nvPicPr>
            <p:cNvPr id="16" name="15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6505" y="5301208"/>
              <a:ext cx="1714882" cy="1342270"/>
            </a:xfrm>
            <a:prstGeom prst="rect">
              <a:avLst/>
            </a:prstGeom>
          </p:spPr>
        </p:pic>
      </p:grpSp>
      <p:pic>
        <p:nvPicPr>
          <p:cNvPr id="17" name="16 Imagen" descr="descarga (5)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116632"/>
            <a:ext cx="445733" cy="432048"/>
          </a:xfrm>
          <a:prstGeom prst="rect">
            <a:avLst/>
          </a:prstGeom>
        </p:spPr>
      </p:pic>
      <p:pic>
        <p:nvPicPr>
          <p:cNvPr id="19" name="18 Imagen" descr="images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5449" y="-1"/>
            <a:ext cx="648071" cy="648071"/>
          </a:xfrm>
          <a:prstGeom prst="rect">
            <a:avLst/>
          </a:prstGeom>
        </p:spPr>
      </p:pic>
      <p:pic>
        <p:nvPicPr>
          <p:cNvPr id="20" name="19 Imagen" descr="descarga (4)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433048" y="6021288"/>
            <a:ext cx="531440" cy="531440"/>
          </a:xfrm>
          <a:prstGeom prst="rect">
            <a:avLst/>
          </a:prstGeom>
        </p:spPr>
      </p:pic>
      <p:cxnSp>
        <p:nvCxnSpPr>
          <p:cNvPr id="3" name="2 Conector recto de flecha"/>
          <p:cNvCxnSpPr/>
          <p:nvPr/>
        </p:nvCxnSpPr>
        <p:spPr>
          <a:xfrm flipH="1">
            <a:off x="4750809" y="878033"/>
            <a:ext cx="1" cy="46273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" name="4 Grupo"/>
          <p:cNvGrpSpPr/>
          <p:nvPr/>
        </p:nvGrpSpPr>
        <p:grpSpPr>
          <a:xfrm>
            <a:off x="1358084" y="508701"/>
            <a:ext cx="6854890" cy="1201399"/>
            <a:chOff x="1358084" y="508701"/>
            <a:chExt cx="6854890" cy="1201399"/>
          </a:xfrm>
        </p:grpSpPr>
        <p:sp>
          <p:nvSpPr>
            <p:cNvPr id="18" name="17 Rectángulo"/>
            <p:cNvSpPr/>
            <p:nvPr/>
          </p:nvSpPr>
          <p:spPr>
            <a:xfrm>
              <a:off x="2181567" y="508701"/>
              <a:ext cx="5149678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dirty="0" smtClean="0">
                  <a:solidFill>
                    <a:srgbClr val="3333CC"/>
                  </a:solidFill>
                  <a:latin typeface="Arial Rounded MT Bold" pitchFamily="34" charset="0"/>
                </a:rPr>
                <a:t>Presentación de Propuesta de </a:t>
              </a:r>
              <a:r>
                <a:rPr lang="es-ES" dirty="0">
                  <a:solidFill>
                    <a:srgbClr val="3333CC"/>
                  </a:solidFill>
                  <a:latin typeface="Arial Rounded MT Bold" pitchFamily="34" charset="0"/>
                </a:rPr>
                <a:t>M</a:t>
              </a:r>
              <a:r>
                <a:rPr lang="es-ES" dirty="0" smtClean="0">
                  <a:solidFill>
                    <a:srgbClr val="3333CC"/>
                  </a:solidFill>
                  <a:latin typeface="Arial Rounded MT Bold" pitchFamily="34" charset="0"/>
                </a:rPr>
                <a:t>ejoramiento</a:t>
              </a:r>
              <a:endParaRPr lang="es-ES" dirty="0">
                <a:solidFill>
                  <a:srgbClr val="3333CC"/>
                </a:solidFill>
                <a:latin typeface="Arial Rounded MT Bold" pitchFamily="34" charset="0"/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358084" y="1340768"/>
              <a:ext cx="6854890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>
              <a:defPPr>
                <a:defRPr lang="es-ES"/>
              </a:defPPr>
              <a:lvl1pPr algn="ctr">
                <a:defRPr>
                  <a:solidFill>
                    <a:srgbClr val="3333CC"/>
                  </a:solidFill>
                  <a:latin typeface="Arial Rounded MT Bold" pitchFamily="34" charset="0"/>
                </a:defRPr>
              </a:lvl1pPr>
            </a:lstStyle>
            <a:p>
              <a:r>
                <a:rPr lang="es-ES" dirty="0"/>
                <a:t>Vicepresidencia y Directores de las Divisiones involucradas</a:t>
              </a:r>
            </a:p>
          </p:txBody>
        </p:sp>
      </p:grpSp>
      <p:graphicFrame>
        <p:nvGraphicFramePr>
          <p:cNvPr id="6" name="5 Diagrama"/>
          <p:cNvGraphicFramePr/>
          <p:nvPr>
            <p:extLst>
              <p:ext uri="{D42A27DB-BD31-4B8C-83A1-F6EECF244321}">
                <p14:modId xmlns="" xmlns:p14="http://schemas.microsoft.com/office/powerpoint/2010/main" val="4246206786"/>
              </p:ext>
            </p:extLst>
          </p:nvPr>
        </p:nvGraphicFramePr>
        <p:xfrm>
          <a:off x="1822653" y="1988840"/>
          <a:ext cx="5856312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7" y="5805264"/>
            <a:ext cx="2812145" cy="616858"/>
          </a:xfrm>
          <a:prstGeom prst="rect">
            <a:avLst/>
          </a:prstGeom>
        </p:spPr>
      </p:pic>
      <p:grpSp>
        <p:nvGrpSpPr>
          <p:cNvPr id="9" name="8 Grupo"/>
          <p:cNvGrpSpPr/>
          <p:nvPr/>
        </p:nvGrpSpPr>
        <p:grpSpPr>
          <a:xfrm>
            <a:off x="3244262" y="6014859"/>
            <a:ext cx="5256585" cy="510485"/>
            <a:chOff x="3131840" y="5301208"/>
            <a:chExt cx="5256585" cy="1342270"/>
          </a:xfrm>
        </p:grpSpPr>
        <p:pic>
          <p:nvPicPr>
            <p:cNvPr id="10" name="9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5301208"/>
              <a:ext cx="2014665" cy="1342270"/>
            </a:xfrm>
            <a:prstGeom prst="rect">
              <a:avLst/>
            </a:prstGeom>
          </p:spPr>
        </p:pic>
        <p:pic>
          <p:nvPicPr>
            <p:cNvPr id="11" name="10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373" y="5301208"/>
              <a:ext cx="1513052" cy="1342270"/>
            </a:xfrm>
            <a:prstGeom prst="rect">
              <a:avLst/>
            </a:prstGeom>
          </p:spPr>
        </p:pic>
        <p:pic>
          <p:nvPicPr>
            <p:cNvPr id="12" name="11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6505" y="5301208"/>
              <a:ext cx="1714882" cy="1342270"/>
            </a:xfrm>
            <a:prstGeom prst="rect">
              <a:avLst/>
            </a:prstGeom>
          </p:spPr>
        </p:pic>
      </p:grpSp>
      <p:pic>
        <p:nvPicPr>
          <p:cNvPr id="14" name="13 Imagen" descr="descarga (5)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59632" y="362979"/>
            <a:ext cx="371444" cy="360040"/>
          </a:xfrm>
          <a:prstGeom prst="rect">
            <a:avLst/>
          </a:prstGeom>
        </p:spPr>
      </p:pic>
      <p:pic>
        <p:nvPicPr>
          <p:cNvPr id="15" name="14 Imagen" descr="images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116632"/>
            <a:ext cx="648071" cy="648071"/>
          </a:xfrm>
          <a:prstGeom prst="rect">
            <a:avLst/>
          </a:prstGeom>
        </p:spPr>
      </p:pic>
      <p:pic>
        <p:nvPicPr>
          <p:cNvPr id="16" name="15 Imagen" descr="descarga (4)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05056" y="6021288"/>
            <a:ext cx="531440" cy="531440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3" name="2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0525291"/>
                  </p:ext>
                </p:extLst>
              </p:nvPr>
            </p:nvGraphicFramePr>
            <p:xfrm>
              <a:off x="432117" y="1484784"/>
              <a:ext cx="8338660" cy="355205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6340"/>
                    <a:gridCol w="2172503"/>
                    <a:gridCol w="2097589"/>
                    <a:gridCol w="1648106"/>
                    <a:gridCol w="1934122"/>
                  </a:tblGrid>
                  <a:tr h="5040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No.</a:t>
                          </a:r>
                          <a:endParaRPr lang="es-E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Subproceso</a:t>
                          </a:r>
                          <a:endParaRPr lang="es-E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Indicador</a:t>
                          </a:r>
                          <a:endParaRPr lang="es-E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Significado</a:t>
                          </a:r>
                          <a:endParaRPr lang="es-E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Fórmula de cálculo</a:t>
                          </a:r>
                          <a:endParaRPr lang="es-E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s-E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Carga y cuadre monetaria de cajeros automáticos</a:t>
                          </a:r>
                          <a:endParaRPr lang="es-E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Porcentaje de cajeros automáticos operativos al cliente en igual o menor tiempo a 30 minutos</a:t>
                          </a:r>
                          <a:endParaRPr lang="es-E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Permite conocer</a:t>
                          </a:r>
                          <a:r>
                            <a:rPr lang="es-ES" sz="1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la eficiencia y el cumplimiento de las actividades</a:t>
                          </a:r>
                          <a:endParaRPr lang="es-E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S" sz="14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s-E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Cuadre transaccional Atm’s Back office (Operaciones)</a:t>
                          </a:r>
                          <a:endParaRPr lang="es-E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Porcentaje de cuadres transaccionales en igual o menor tiempo</a:t>
                          </a:r>
                          <a:r>
                            <a:rPr lang="es-ES" sz="1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de 180 minutos </a:t>
                          </a:r>
                          <a:endParaRPr lang="es-E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Permite medir la</a:t>
                          </a:r>
                          <a:r>
                            <a:rPr lang="es-ES" sz="1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eficiencia de los reportes y el aporte de los colaboradores para la ejecución de las actividades</a:t>
                          </a:r>
                          <a:endParaRPr lang="es-E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s-E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Cuadre de transacciones canal externo Banred</a:t>
                          </a:r>
                          <a:endParaRPr lang="es-E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Eficiencia</a:t>
                          </a:r>
                          <a:r>
                            <a:rPr lang="es-ES" sz="1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de las transacciones realizadas en los Atm’s</a:t>
                          </a:r>
                          <a:endParaRPr lang="es-E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Mide</a:t>
                          </a:r>
                          <a:r>
                            <a:rPr lang="es-ES" sz="1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la eficiencia del sistema </a:t>
                          </a:r>
                          <a:endParaRPr lang="es-E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2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="" xmlns:p14="http://schemas.microsoft.com/office/powerpoint/2010/main" val="3700525291"/>
                  </p:ext>
                </p:extLst>
              </p:nvPr>
            </p:nvGraphicFramePr>
            <p:xfrm>
              <a:off x="432117" y="1484784"/>
              <a:ext cx="8338660" cy="355205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6340"/>
                    <a:gridCol w="2172503"/>
                    <a:gridCol w="2097589"/>
                    <a:gridCol w="1648106"/>
                    <a:gridCol w="1934122"/>
                  </a:tblGrid>
                  <a:tr h="5040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No.</a:t>
                          </a:r>
                          <a:endParaRPr lang="es-E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Subproceso</a:t>
                          </a:r>
                          <a:endParaRPr lang="es-E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Indicador</a:t>
                          </a:r>
                          <a:endParaRPr lang="es-E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Significado</a:t>
                          </a:r>
                          <a:endParaRPr lang="es-E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Fórmula de cálculo</a:t>
                          </a:r>
                          <a:endParaRPr lang="es-E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s-E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Carga y cuadre monetaria de cajeros automáticos</a:t>
                          </a:r>
                          <a:endParaRPr lang="es-E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Porcentaje de cajeros automáticos operativos al cliente en igual o menor tiempo a 30 minutos</a:t>
                          </a:r>
                          <a:endParaRPr lang="es-E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Permite conocer</a:t>
                          </a:r>
                          <a:r>
                            <a:rPr lang="es-ES" sz="1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la eficiencia y el cumplimiento de las actividades</a:t>
                          </a:r>
                          <a:endParaRPr lang="es-E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S" sz="14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1371600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blipFill rotWithShape="1">
                          <a:blip r:embed="rId10"/>
                          <a:stretch>
                            <a:fillRect l="-1250" t="-105778" r="-1610000" b="-5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Cuadre transaccional Atm’s Back office (Operaciones)</a:t>
                          </a:r>
                          <a:endParaRPr lang="es-E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Porcentaje de cuadres transaccionales en igual o menor tiempo</a:t>
                          </a:r>
                          <a:r>
                            <a:rPr lang="es-ES" sz="1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de 180 minutos </a:t>
                          </a:r>
                          <a:endParaRPr lang="es-E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Permite medir la</a:t>
                          </a:r>
                          <a:r>
                            <a:rPr lang="es-ES" sz="1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eficiencia de los reportes y el aporte de los colaboradores para la ejecución de las actividades</a:t>
                          </a:r>
                          <a:endParaRPr lang="es-E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s-E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Cuadre de transacciones canal externo Banred</a:t>
                          </a:r>
                          <a:endParaRPr lang="es-E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Eficiencia</a:t>
                          </a:r>
                          <a:r>
                            <a:rPr lang="es-ES" sz="1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de las transacciones realizadas en los Atm’s</a:t>
                          </a:r>
                          <a:endParaRPr lang="es-E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Mide</a:t>
                          </a:r>
                          <a:r>
                            <a:rPr lang="es-ES" sz="1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la eficiencia del sistema </a:t>
                          </a:r>
                          <a:endParaRPr lang="es-E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654" y="2337524"/>
            <a:ext cx="186881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832" y="3197514"/>
            <a:ext cx="1884632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832" y="4365104"/>
            <a:ext cx="180121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55776" y="440667"/>
            <a:ext cx="2703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Rounded MT Bold" panose="020F0704030504030204" pitchFamily="34" charset="0"/>
              </a:rPr>
              <a:t>INDICADORES DE GESTIÓN</a:t>
            </a:r>
            <a:endParaRPr lang="es-ES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7" y="5805264"/>
            <a:ext cx="2812145" cy="616858"/>
          </a:xfrm>
          <a:prstGeom prst="rect">
            <a:avLst/>
          </a:prstGeom>
        </p:spPr>
      </p:pic>
      <p:grpSp>
        <p:nvGrpSpPr>
          <p:cNvPr id="5" name="4 Grupo"/>
          <p:cNvGrpSpPr/>
          <p:nvPr/>
        </p:nvGrpSpPr>
        <p:grpSpPr>
          <a:xfrm>
            <a:off x="3244262" y="6014859"/>
            <a:ext cx="5256585" cy="510485"/>
            <a:chOff x="3131840" y="5301208"/>
            <a:chExt cx="5256585" cy="1342270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5301208"/>
              <a:ext cx="2014665" cy="1342270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373" y="5301208"/>
              <a:ext cx="1513052" cy="1342270"/>
            </a:xfrm>
            <a:prstGeom prst="rect">
              <a:avLst/>
            </a:prstGeom>
          </p:spPr>
        </p:pic>
        <p:pic>
          <p:nvPicPr>
            <p:cNvPr id="8" name="7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6505" y="5301208"/>
              <a:ext cx="1714882" cy="1342270"/>
            </a:xfrm>
            <a:prstGeom prst="rect">
              <a:avLst/>
            </a:prstGeom>
          </p:spPr>
        </p:pic>
      </p:grpSp>
      <p:grpSp>
        <p:nvGrpSpPr>
          <p:cNvPr id="36" name="35 Grupo"/>
          <p:cNvGrpSpPr/>
          <p:nvPr/>
        </p:nvGrpSpPr>
        <p:grpSpPr>
          <a:xfrm>
            <a:off x="432117" y="764704"/>
            <a:ext cx="8207758" cy="4957710"/>
            <a:chOff x="432117" y="764704"/>
            <a:chExt cx="8207758" cy="4957710"/>
          </a:xfrm>
        </p:grpSpPr>
        <p:sp>
          <p:nvSpPr>
            <p:cNvPr id="11" name="10 Rectángulo redondeado"/>
            <p:cNvSpPr/>
            <p:nvPr/>
          </p:nvSpPr>
          <p:spPr>
            <a:xfrm>
              <a:off x="432117" y="764704"/>
              <a:ext cx="3203779" cy="79208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just"/>
              <a:r>
                <a:rPr lang="es-E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Los procesos de administración de cajeros automáticos  se volvieron complejos  y generaban perdida de tiempo dando lugar a que sean poco eficiente engorrosos, perdiendo tiempo en su </a:t>
              </a:r>
              <a:r>
                <a:rPr lang="es-E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ejecución.</a:t>
              </a:r>
              <a:endParaRPr lang="es-E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11 Flecha derecha"/>
            <p:cNvSpPr/>
            <p:nvPr/>
          </p:nvSpPr>
          <p:spPr>
            <a:xfrm>
              <a:off x="4067944" y="980728"/>
              <a:ext cx="504056" cy="288032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12 Rectángulo redondeado"/>
            <p:cNvSpPr/>
            <p:nvPr/>
          </p:nvSpPr>
          <p:spPr>
            <a:xfrm>
              <a:off x="5004048" y="764704"/>
              <a:ext cx="3528392" cy="79208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 debe efectuar  un mejoramiento en base a la presentación de la propuesta efectuada a las Divisiones involucradas</a:t>
              </a:r>
              <a:endParaRPr lang="es-E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13 Rectángulo redondeado"/>
            <p:cNvSpPr/>
            <p:nvPr/>
          </p:nvSpPr>
          <p:spPr>
            <a:xfrm>
              <a:off x="504125" y="1772816"/>
              <a:ext cx="3203779" cy="79208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 División de Operaciones no tiene estructurado correctamente la Misión y los Objetivos lo cual no aporta para alcanzar los objetivos Institucionales</a:t>
              </a:r>
              <a:endParaRPr lang="es-E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14 Flecha derecha"/>
            <p:cNvSpPr/>
            <p:nvPr/>
          </p:nvSpPr>
          <p:spPr>
            <a:xfrm>
              <a:off x="4139952" y="1988840"/>
              <a:ext cx="504056" cy="288032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15 Rectángulo redondeado"/>
            <p:cNvSpPr/>
            <p:nvPr/>
          </p:nvSpPr>
          <p:spPr>
            <a:xfrm>
              <a:off x="5076056" y="1772816"/>
              <a:ext cx="3528392" cy="79208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Realizar una retroalimentación sobre el Direccionamiento Estratégico para rediseñar la Misión y Objetivos de la División.</a:t>
              </a:r>
              <a:endParaRPr lang="es-E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16 Rectángulo redondeado"/>
            <p:cNvSpPr/>
            <p:nvPr/>
          </p:nvSpPr>
          <p:spPr>
            <a:xfrm>
              <a:off x="539552" y="2852936"/>
              <a:ext cx="3203779" cy="79208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Dentro de los Hallazgos se pudo identificar que La División de operaciones tiene una Visión la cual no es posible ya que la Visión es única para la organización	</a:t>
              </a:r>
              <a:endParaRPr lang="es-E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17 Flecha derecha"/>
            <p:cNvSpPr/>
            <p:nvPr/>
          </p:nvSpPr>
          <p:spPr>
            <a:xfrm>
              <a:off x="4175379" y="3068960"/>
              <a:ext cx="504056" cy="288032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18 Rectángulo redondeado"/>
            <p:cNvSpPr/>
            <p:nvPr/>
          </p:nvSpPr>
          <p:spPr>
            <a:xfrm>
              <a:off x="5111483" y="2852936"/>
              <a:ext cx="3528392" cy="79208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 Se propone efectuar una Visión para la División de operaciones </a:t>
              </a:r>
              <a:endParaRPr lang="es-E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527187" y="3889390"/>
              <a:ext cx="3203779" cy="79208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 acuerdo al análisis de los procesos se encontró que existe duplicidad en los subprocesos lo cual causa demoras, pérdida de recursos    </a:t>
              </a:r>
              <a:endParaRPr lang="es-E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20 Flecha derecha"/>
            <p:cNvSpPr/>
            <p:nvPr/>
          </p:nvSpPr>
          <p:spPr>
            <a:xfrm>
              <a:off x="4163014" y="4105414"/>
              <a:ext cx="504056" cy="288032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21 Rectángulo redondeado"/>
            <p:cNvSpPr/>
            <p:nvPr/>
          </p:nvSpPr>
          <p:spPr>
            <a:xfrm>
              <a:off x="5099118" y="3889390"/>
              <a:ext cx="3528392" cy="79208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 recomienda eliminar el subproceso duplicado el cual se denomina “ Cuadre transaccional Atm’s Oficina”  para lograr una mayor eficiencia operativa.</a:t>
              </a:r>
              <a:endParaRPr lang="es-E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22 Rectángulo redondeado"/>
            <p:cNvSpPr/>
            <p:nvPr/>
          </p:nvSpPr>
          <p:spPr>
            <a:xfrm>
              <a:off x="527187" y="4930326"/>
              <a:ext cx="3203779" cy="79208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Los reportes que mantiene actualmente el proceso de Administración de cajeros automáticos están desactualizados generando demoras en las actividades  </a:t>
              </a:r>
              <a:endParaRPr lang="es-E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23 Flecha derecha"/>
            <p:cNvSpPr/>
            <p:nvPr/>
          </p:nvSpPr>
          <p:spPr>
            <a:xfrm>
              <a:off x="4163014" y="5146350"/>
              <a:ext cx="504056" cy="288032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24 Rectángulo redondeado"/>
            <p:cNvSpPr/>
            <p:nvPr/>
          </p:nvSpPr>
          <p:spPr>
            <a:xfrm>
              <a:off x="5099118" y="4930326"/>
              <a:ext cx="3528392" cy="79208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Revisar y diseñar conjuntamente entre las Divisiones de: Tecnología y Operaciones nuevos reportes que faciliten el trabajo diario y satisfagan las necesidades del cliente interno </a:t>
              </a:r>
              <a:endParaRPr lang="es-E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39 CuadroTexto"/>
          <p:cNvSpPr txBox="1"/>
          <p:nvPr/>
        </p:nvSpPr>
        <p:spPr>
          <a:xfrm>
            <a:off x="1205914" y="258060"/>
            <a:ext cx="1925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s-E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5687547" y="225794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E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41 Imagen" descr="descarga (5)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6395" y="175229"/>
            <a:ext cx="371444" cy="360040"/>
          </a:xfrm>
          <a:prstGeom prst="rect">
            <a:avLst/>
          </a:prstGeom>
        </p:spPr>
      </p:pic>
      <p:pic>
        <p:nvPicPr>
          <p:cNvPr id="43" name="42 Imagen" descr="descarga (4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95392" y="5993904"/>
            <a:ext cx="531440" cy="5314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253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7" y="5630033"/>
            <a:ext cx="2812145" cy="792089"/>
          </a:xfrm>
          <a:prstGeom prst="rect">
            <a:avLst/>
          </a:prstGeom>
        </p:spPr>
      </p:pic>
      <p:grpSp>
        <p:nvGrpSpPr>
          <p:cNvPr id="5" name="4 Grupo"/>
          <p:cNvGrpSpPr/>
          <p:nvPr/>
        </p:nvGrpSpPr>
        <p:grpSpPr>
          <a:xfrm>
            <a:off x="3244262" y="5664397"/>
            <a:ext cx="5256585" cy="723360"/>
            <a:chOff x="3131840" y="5301208"/>
            <a:chExt cx="5256585" cy="1342270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5301208"/>
              <a:ext cx="2014665" cy="1342270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373" y="5301208"/>
              <a:ext cx="1513052" cy="1342270"/>
            </a:xfrm>
            <a:prstGeom prst="rect">
              <a:avLst/>
            </a:prstGeom>
          </p:spPr>
        </p:pic>
        <p:pic>
          <p:nvPicPr>
            <p:cNvPr id="8" name="7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6505" y="5301208"/>
              <a:ext cx="1714882" cy="1342270"/>
            </a:xfrm>
            <a:prstGeom prst="rect">
              <a:avLst/>
            </a:prstGeom>
          </p:spPr>
        </p:pic>
      </p:grpSp>
      <p:sp>
        <p:nvSpPr>
          <p:cNvPr id="11" name="10 CuadroTexto"/>
          <p:cNvSpPr txBox="1"/>
          <p:nvPr/>
        </p:nvSpPr>
        <p:spPr>
          <a:xfrm>
            <a:off x="1691680" y="620688"/>
            <a:ext cx="568863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0070C0"/>
                </a:solidFill>
                <a:latin typeface="Arial Rounded MT Bold" pitchFamily="34" charset="0"/>
              </a:rPr>
              <a:t>Muchas Gracias por el apoyo y la ayuda </a:t>
            </a:r>
            <a:endParaRPr lang="es-ES" sz="28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pic>
        <p:nvPicPr>
          <p:cNvPr id="12" name="11 Imagen" descr="descarga (7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1700808"/>
            <a:ext cx="3832307" cy="2844162"/>
          </a:xfrm>
          <a:prstGeom prst="rect">
            <a:avLst/>
          </a:prstGeom>
        </p:spPr>
      </p:pic>
      <p:pic>
        <p:nvPicPr>
          <p:cNvPr id="13" name="12 Imagen" descr="descarga (4).jp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05056" y="5733256"/>
            <a:ext cx="531440" cy="531440"/>
          </a:xfrm>
          <a:prstGeom prst="rect">
            <a:avLst/>
          </a:prstGeom>
        </p:spPr>
      </p:pic>
      <p:pic>
        <p:nvPicPr>
          <p:cNvPr id="10" name="9 Imagen" descr="descarga (17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32040" y="1772816"/>
            <a:ext cx="2814592" cy="25900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838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9 Grupo"/>
          <p:cNvGrpSpPr/>
          <p:nvPr/>
        </p:nvGrpSpPr>
        <p:grpSpPr>
          <a:xfrm>
            <a:off x="755576" y="908720"/>
            <a:ext cx="7488834" cy="3870939"/>
            <a:chOff x="684213" y="1700213"/>
            <a:chExt cx="6924675" cy="3600450"/>
          </a:xfrm>
        </p:grpSpPr>
        <p:sp>
          <p:nvSpPr>
            <p:cNvPr id="5" name="10 CuadroTexto"/>
            <p:cNvSpPr txBox="1"/>
            <p:nvPr/>
          </p:nvSpPr>
          <p:spPr>
            <a:xfrm>
              <a:off x="684213" y="3149600"/>
              <a:ext cx="2152650" cy="7284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C" sz="2000" b="1" i="1" dirty="0" smtClean="0">
                  <a:solidFill>
                    <a:schemeClr val="bg1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rPr>
                <a:t>Motivos de la Fusión</a:t>
              </a:r>
              <a:endParaRPr lang="es-EC" sz="2000" b="1" i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11 Abrir llave"/>
            <p:cNvSpPr/>
            <p:nvPr/>
          </p:nvSpPr>
          <p:spPr>
            <a:xfrm>
              <a:off x="2987675" y="1700213"/>
              <a:ext cx="431800" cy="3600450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C" dirty="0"/>
            </a:p>
          </p:txBody>
        </p:sp>
        <p:sp>
          <p:nvSpPr>
            <p:cNvPr id="7" name="12 CuadroTexto"/>
            <p:cNvSpPr txBox="1"/>
            <p:nvPr/>
          </p:nvSpPr>
          <p:spPr>
            <a:xfrm>
              <a:off x="3865563" y="1900238"/>
              <a:ext cx="3743325" cy="66512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C" dirty="0">
                  <a:latin typeface="Arial" pitchFamily="34" charset="0"/>
                  <a:cs typeface="Arial" pitchFamily="34" charset="0"/>
                </a:rPr>
                <a:t>Permite estandarizar políticas y aplicar de forma uniforme</a:t>
              </a:r>
              <a:endParaRPr lang="es-EC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13 CuadroTexto"/>
            <p:cNvSpPr txBox="1"/>
            <p:nvPr/>
          </p:nvSpPr>
          <p:spPr>
            <a:xfrm>
              <a:off x="3848099" y="3013075"/>
              <a:ext cx="3741738" cy="95017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C" dirty="0">
                  <a:latin typeface="Arial" pitchFamily="34" charset="0"/>
                  <a:cs typeface="Arial" pitchFamily="34" charset="0"/>
                </a:rPr>
                <a:t>Integrar procesos tecnológicos por medio de la utilización </a:t>
              </a:r>
              <a:r>
                <a:rPr lang="es-EC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C" dirty="0">
                  <a:latin typeface="Arial" pitchFamily="34" charset="0"/>
                  <a:cs typeface="Arial" pitchFamily="34" charset="0"/>
                </a:rPr>
                <a:t>del mismo core bancario “Bank+”</a:t>
              </a:r>
            </a:p>
          </p:txBody>
        </p:sp>
        <p:sp>
          <p:nvSpPr>
            <p:cNvPr id="9" name="14 CuadroTexto"/>
            <p:cNvSpPr txBox="1"/>
            <p:nvPr/>
          </p:nvSpPr>
          <p:spPr>
            <a:xfrm>
              <a:off x="3848100" y="4283515"/>
              <a:ext cx="3741739" cy="95017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C" dirty="0" smtClean="0">
                  <a:latin typeface="Arial" pitchFamily="34" charset="0"/>
                  <a:cs typeface="Arial" pitchFamily="34" charset="0"/>
                </a:rPr>
                <a:t>Potencializar la red de canales físicos y electrónicos. Inclusión de clientes. </a:t>
              </a:r>
              <a:endParaRPr lang="es-EC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229200"/>
            <a:ext cx="3456384" cy="989910"/>
          </a:xfrm>
        </p:spPr>
      </p:pic>
      <p:pic>
        <p:nvPicPr>
          <p:cNvPr id="11" name="10 Imagen" descr="descarga (4)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0" y="5661248"/>
            <a:ext cx="855539" cy="855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683568" y="620688"/>
            <a:ext cx="7848872" cy="3552031"/>
            <a:chOff x="956397" y="898525"/>
            <a:chExt cx="7360019" cy="3552031"/>
          </a:xfrm>
          <a:solidFill>
            <a:srgbClr val="99CCFF"/>
          </a:solidFill>
        </p:grpSpPr>
        <p:sp>
          <p:nvSpPr>
            <p:cNvPr id="30" name="29 CuadroTexto"/>
            <p:cNvSpPr txBox="1"/>
            <p:nvPr/>
          </p:nvSpPr>
          <p:spPr>
            <a:xfrm>
              <a:off x="3388859" y="898525"/>
              <a:ext cx="1642381" cy="442674"/>
            </a:xfrm>
            <a:prstGeom prst="round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C" sz="2000" dirty="0">
                  <a:solidFill>
                    <a:schemeClr val="tx1"/>
                  </a:solidFill>
                  <a:latin typeface="Arial Black" pitchFamily="34" charset="0"/>
                </a:rPr>
                <a:t>OBJETIVOS</a:t>
              </a: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1963738" y="1746250"/>
              <a:ext cx="4492625" cy="715089"/>
            </a:xfrm>
            <a:prstGeom prst="round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C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Contribuir con el diseño de una propuesta de mejoramiento.</a:t>
              </a:r>
              <a:endParaRPr lang="es-EC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956397" y="3429000"/>
              <a:ext cx="1739900" cy="1020763"/>
            </a:xfrm>
            <a:prstGeom prst="round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C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Realizar el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C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Diagnóstico y  Análisis.</a:t>
              </a:r>
              <a:endParaRPr lang="es-EC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2986747" y="3429000"/>
              <a:ext cx="2442095" cy="1021556"/>
            </a:xfrm>
            <a:prstGeom prst="round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C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Elaborar una propuesta de mejoramiento</a:t>
              </a:r>
              <a:endParaRPr lang="es-EC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C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5651003" y="3378200"/>
              <a:ext cx="2665413" cy="1021556"/>
            </a:xfrm>
            <a:prstGeom prst="round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C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Proponer  un plan de implementación</a:t>
              </a:r>
              <a:endParaRPr lang="es-EC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C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9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36" y="5086880"/>
            <a:ext cx="2412599" cy="1565974"/>
          </a:xfrm>
        </p:spPr>
      </p:pic>
      <p:grpSp>
        <p:nvGrpSpPr>
          <p:cNvPr id="41" name="40 Grupo"/>
          <p:cNvGrpSpPr/>
          <p:nvPr/>
        </p:nvGrpSpPr>
        <p:grpSpPr>
          <a:xfrm>
            <a:off x="2987063" y="5301209"/>
            <a:ext cx="4897306" cy="936103"/>
            <a:chOff x="3131840" y="5301208"/>
            <a:chExt cx="5256585" cy="1342270"/>
          </a:xfrm>
        </p:grpSpPr>
        <p:pic>
          <p:nvPicPr>
            <p:cNvPr id="13" name="1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5301208"/>
              <a:ext cx="2014665" cy="1342270"/>
            </a:xfrm>
            <a:prstGeom prst="rect">
              <a:avLst/>
            </a:prstGeom>
          </p:spPr>
        </p:pic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373" y="5301208"/>
              <a:ext cx="1513052" cy="1342270"/>
            </a:xfrm>
            <a:prstGeom prst="rect">
              <a:avLst/>
            </a:prstGeom>
          </p:spPr>
        </p:pic>
        <p:pic>
          <p:nvPicPr>
            <p:cNvPr id="40" name="39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6505" y="5301208"/>
              <a:ext cx="1714882" cy="1342270"/>
            </a:xfrm>
            <a:prstGeom prst="rect">
              <a:avLst/>
            </a:prstGeom>
          </p:spPr>
        </p:pic>
      </p:grpSp>
      <p:pic>
        <p:nvPicPr>
          <p:cNvPr id="20" name="19 Imagen" descr="descarga (5)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764704"/>
            <a:ext cx="648072" cy="628175"/>
          </a:xfrm>
          <a:prstGeom prst="rect">
            <a:avLst/>
          </a:prstGeom>
        </p:spPr>
      </p:pic>
      <p:pic>
        <p:nvPicPr>
          <p:cNvPr id="21" name="20 Imagen" descr="images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5" y="135459"/>
            <a:ext cx="648071" cy="648071"/>
          </a:xfrm>
          <a:prstGeom prst="rect">
            <a:avLst/>
          </a:prstGeom>
        </p:spPr>
      </p:pic>
      <p:pic>
        <p:nvPicPr>
          <p:cNvPr id="22" name="21 Imagen" descr="descarga (4)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028384" y="5517232"/>
            <a:ext cx="855539" cy="855539"/>
          </a:xfrm>
          <a:prstGeom prst="rect">
            <a:avLst/>
          </a:prstGeom>
        </p:spPr>
      </p:pic>
      <p:cxnSp>
        <p:nvCxnSpPr>
          <p:cNvPr id="27" name="26 Conector recto de flecha"/>
          <p:cNvCxnSpPr/>
          <p:nvPr/>
        </p:nvCxnSpPr>
        <p:spPr>
          <a:xfrm>
            <a:off x="4139952" y="105273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flipH="1">
            <a:off x="1547664" y="2204864"/>
            <a:ext cx="2592288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>
            <a:endCxn id="35" idx="0"/>
          </p:cNvCxnSpPr>
          <p:nvPr/>
        </p:nvCxnSpPr>
        <p:spPr>
          <a:xfrm>
            <a:off x="4139952" y="2204864"/>
            <a:ext cx="10972" cy="9462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/>
          <p:nvPr/>
        </p:nvCxnSpPr>
        <p:spPr>
          <a:xfrm>
            <a:off x="4139952" y="2204864"/>
            <a:ext cx="3024336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635659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81039" y="389855"/>
            <a:ext cx="39819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smtClean="0"/>
              <a:t>SERVICIOS BANCO SOLIDARIO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1259632" y="1052736"/>
            <a:ext cx="196947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3333CC"/>
                </a:solidFill>
              </a:rPr>
              <a:t>MICROCRÉDITO</a:t>
            </a:r>
            <a:endParaRPr lang="es-ES" sz="1600" b="1" dirty="0">
              <a:solidFill>
                <a:srgbClr val="3333CC"/>
              </a:solidFill>
            </a:endParaRPr>
          </a:p>
        </p:txBody>
      </p:sp>
      <p:pic>
        <p:nvPicPr>
          <p:cNvPr id="6" name="5 Imagen" descr="Solidario Contigo">
            <a:hlinkClick r:id="rId2" action="ppaction://hlinksldjump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450218" cy="15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Rectángulo"/>
          <p:cNvSpPr/>
          <p:nvPr/>
        </p:nvSpPr>
        <p:spPr>
          <a:xfrm>
            <a:off x="5796136" y="1124744"/>
            <a:ext cx="196947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3333CC"/>
                </a:solidFill>
              </a:rPr>
              <a:t>OLLA DE ORO</a:t>
            </a:r>
            <a:endParaRPr lang="es-ES" sz="1600" b="1" dirty="0">
              <a:solidFill>
                <a:srgbClr val="3333CC"/>
              </a:solidFill>
            </a:endParaRPr>
          </a:p>
        </p:txBody>
      </p:sp>
      <p:pic>
        <p:nvPicPr>
          <p:cNvPr id="8" name="7 Imagen">
            <a:hlinkClick r:id="rId4" action="ppaction://hlinksldjump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628800"/>
            <a:ext cx="1541014" cy="1405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8 Rectángulo"/>
          <p:cNvSpPr/>
          <p:nvPr/>
        </p:nvSpPr>
        <p:spPr>
          <a:xfrm>
            <a:off x="3923928" y="3284984"/>
            <a:ext cx="19694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3333CC"/>
                </a:solidFill>
              </a:rPr>
              <a:t>TARJETA ALIA SOLIDARIO</a:t>
            </a:r>
            <a:endParaRPr lang="es-ES" sz="1600" b="1" dirty="0">
              <a:solidFill>
                <a:srgbClr val="3333CC"/>
              </a:solidFill>
            </a:endParaRPr>
          </a:p>
        </p:txBody>
      </p:sp>
      <p:pic>
        <p:nvPicPr>
          <p:cNvPr id="10" name="9 Imagen" descr="http://www.banco-solidario.com/images/cabeceras/1116.png">
            <a:hlinkClick r:id="rId6" action="ppaction://hlinksldjump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33056"/>
            <a:ext cx="3384376" cy="141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3 Marcador de contenido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98" y="5301451"/>
            <a:ext cx="1968471" cy="1277699"/>
          </a:xfrm>
        </p:spPr>
      </p:pic>
      <p:grpSp>
        <p:nvGrpSpPr>
          <p:cNvPr id="14" name="13 Grupo"/>
          <p:cNvGrpSpPr/>
          <p:nvPr/>
        </p:nvGrpSpPr>
        <p:grpSpPr>
          <a:xfrm>
            <a:off x="2987825" y="5589241"/>
            <a:ext cx="4896543" cy="792087"/>
            <a:chOff x="3131840" y="5301208"/>
            <a:chExt cx="5256585" cy="1342270"/>
          </a:xfrm>
        </p:grpSpPr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5301208"/>
              <a:ext cx="2014665" cy="1342270"/>
            </a:xfrm>
            <a:prstGeom prst="rect">
              <a:avLst/>
            </a:prstGeom>
          </p:spPr>
        </p:pic>
        <p:pic>
          <p:nvPicPr>
            <p:cNvPr id="16" name="15 Imagen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373" y="5301208"/>
              <a:ext cx="1513052" cy="1342270"/>
            </a:xfrm>
            <a:prstGeom prst="rect">
              <a:avLst/>
            </a:prstGeom>
          </p:spPr>
        </p:pic>
        <p:pic>
          <p:nvPicPr>
            <p:cNvPr id="17" name="16 Imagen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6505" y="5301208"/>
              <a:ext cx="1714882" cy="1342270"/>
            </a:xfrm>
            <a:prstGeom prst="rect">
              <a:avLst/>
            </a:prstGeom>
          </p:spPr>
        </p:pic>
      </p:grpSp>
      <p:pic>
        <p:nvPicPr>
          <p:cNvPr id="18" name="17 Imagen" descr="images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67545" y="135459"/>
            <a:ext cx="648071" cy="648071"/>
          </a:xfrm>
          <a:prstGeom prst="rect">
            <a:avLst/>
          </a:prstGeom>
        </p:spPr>
      </p:pic>
      <p:pic>
        <p:nvPicPr>
          <p:cNvPr id="19" name="18 Imagen" descr="descarga (5).jp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39552" y="692696"/>
            <a:ext cx="520022" cy="504056"/>
          </a:xfrm>
          <a:prstGeom prst="rect">
            <a:avLst/>
          </a:prstGeom>
        </p:spPr>
      </p:pic>
      <p:pic>
        <p:nvPicPr>
          <p:cNvPr id="20" name="19 Imagen" descr="descarga (4).jp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100392" y="5661248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886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1475656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 descr="Solidario Contigo">
            <a:hlinkClick r:id="rId7" action="ppaction://hlinksldjump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2656"/>
            <a:ext cx="2376264" cy="1052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images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7545" y="135459"/>
            <a:ext cx="648071" cy="648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7770</TotalTime>
  <Words>2141</Words>
  <Application>Microsoft Office PowerPoint</Application>
  <PresentationFormat>Presentación en pantalla (4:3)</PresentationFormat>
  <Paragraphs>673</Paragraphs>
  <Slides>53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53</vt:i4>
      </vt:variant>
    </vt:vector>
  </HeadingPairs>
  <TitlesOfParts>
    <vt:vector size="57" baseType="lpstr">
      <vt:lpstr>Tema de Office</vt:lpstr>
      <vt:lpstr>Documento</vt:lpstr>
      <vt:lpstr>Hoja de cálculo</vt:lpstr>
      <vt:lpstr>Worksheet</vt:lpstr>
      <vt:lpstr>Diapositiva 1</vt:lpstr>
      <vt:lpstr>Diapositiva 2</vt:lpstr>
      <vt:lpstr>RESEÑA HISTORICA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fduque</dc:creator>
  <cp:lastModifiedBy>SAMIRA</cp:lastModifiedBy>
  <cp:revision>282</cp:revision>
  <cp:lastPrinted>2015-08-24T05:32:40Z</cp:lastPrinted>
  <dcterms:created xsi:type="dcterms:W3CDTF">2015-08-21T03:00:46Z</dcterms:created>
  <dcterms:modified xsi:type="dcterms:W3CDTF">2015-09-22T16:32:14Z</dcterms:modified>
</cp:coreProperties>
</file>