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84" r:id="rId1"/>
  </p:sldMasterIdLst>
  <p:notesMasterIdLst>
    <p:notesMasterId r:id="rId57"/>
  </p:notesMasterIdLst>
  <p:sldIdLst>
    <p:sldId id="256" r:id="rId2"/>
    <p:sldId id="308" r:id="rId3"/>
    <p:sldId id="309" r:id="rId4"/>
    <p:sldId id="310" r:id="rId5"/>
    <p:sldId id="311" r:id="rId6"/>
    <p:sldId id="312" r:id="rId7"/>
    <p:sldId id="375" r:id="rId8"/>
    <p:sldId id="377" r:id="rId9"/>
    <p:sldId id="464" r:id="rId10"/>
    <p:sldId id="316" r:id="rId11"/>
    <p:sldId id="307" r:id="rId12"/>
    <p:sldId id="315" r:id="rId13"/>
    <p:sldId id="313" r:id="rId14"/>
    <p:sldId id="314" r:id="rId15"/>
    <p:sldId id="386" r:id="rId16"/>
    <p:sldId id="318" r:id="rId17"/>
    <p:sldId id="420" r:id="rId18"/>
    <p:sldId id="390" r:id="rId19"/>
    <p:sldId id="392" r:id="rId20"/>
    <p:sldId id="393" r:id="rId21"/>
    <p:sldId id="397" r:id="rId22"/>
    <p:sldId id="398" r:id="rId23"/>
    <p:sldId id="454" r:id="rId24"/>
    <p:sldId id="457" r:id="rId25"/>
    <p:sldId id="388" r:id="rId26"/>
    <p:sldId id="399" r:id="rId27"/>
    <p:sldId id="400" r:id="rId28"/>
    <p:sldId id="402" r:id="rId29"/>
    <p:sldId id="403" r:id="rId30"/>
    <p:sldId id="404" r:id="rId31"/>
    <p:sldId id="405" r:id="rId32"/>
    <p:sldId id="406" r:id="rId33"/>
    <p:sldId id="407" r:id="rId34"/>
    <p:sldId id="432" r:id="rId35"/>
    <p:sldId id="408" r:id="rId36"/>
    <p:sldId id="409" r:id="rId37"/>
    <p:sldId id="410" r:id="rId38"/>
    <p:sldId id="447" r:id="rId39"/>
    <p:sldId id="450" r:id="rId40"/>
    <p:sldId id="451" r:id="rId41"/>
    <p:sldId id="452" r:id="rId42"/>
    <p:sldId id="323" r:id="rId43"/>
    <p:sldId id="411" r:id="rId44"/>
    <p:sldId id="414" r:id="rId45"/>
    <p:sldId id="415" r:id="rId46"/>
    <p:sldId id="416" r:id="rId47"/>
    <p:sldId id="417" r:id="rId48"/>
    <p:sldId id="418" r:id="rId49"/>
    <p:sldId id="419" r:id="rId50"/>
    <p:sldId id="422" r:id="rId51"/>
    <p:sldId id="433" r:id="rId52"/>
    <p:sldId id="329" r:id="rId53"/>
    <p:sldId id="426" r:id="rId54"/>
    <p:sldId id="428" r:id="rId55"/>
    <p:sldId id="430" r:id="rId5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tel" initials="I" lastIdx="5"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CCE2"/>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4660"/>
  </p:normalViewPr>
  <p:slideViewPr>
    <p:cSldViewPr snapToGrid="0">
      <p:cViewPr varScale="1">
        <p:scale>
          <a:sx n="74" d="100"/>
          <a:sy n="74" d="100"/>
        </p:scale>
        <p:origin x="600"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E40AFC-8164-4A3B-8FC1-A70AC85C3D83}" type="doc">
      <dgm:prSet loTypeId="urn:microsoft.com/office/officeart/2005/8/layout/vList6" loCatId="list" qsTypeId="urn:microsoft.com/office/officeart/2005/8/quickstyle/simple1" qsCatId="simple" csTypeId="urn:microsoft.com/office/officeart/2005/8/colors/colorful5" csCatId="colorful" phldr="1"/>
      <dgm:spPr/>
      <dgm:t>
        <a:bodyPr/>
        <a:lstStyle/>
        <a:p>
          <a:endParaRPr lang="es-EC"/>
        </a:p>
      </dgm:t>
    </dgm:pt>
    <dgm:pt modelId="{EE0ADAC8-7B64-40C7-B112-BC769377CD70}">
      <dgm:prSet phldrT="[Texto]"/>
      <dgm:spPr/>
      <dgm:t>
        <a:bodyPr/>
        <a:lstStyle/>
        <a:p>
          <a:r>
            <a:rPr lang="es-EC" dirty="0" smtClean="0"/>
            <a:t>Tipo de investigación </a:t>
          </a:r>
          <a:endParaRPr lang="es-EC" dirty="0"/>
        </a:p>
      </dgm:t>
    </dgm:pt>
    <dgm:pt modelId="{41028643-893E-40FD-9E3C-E6B1C24D3D86}" type="parTrans" cxnId="{EDA358BD-8F6F-49BF-946D-19AC15F87049}">
      <dgm:prSet/>
      <dgm:spPr/>
      <dgm:t>
        <a:bodyPr/>
        <a:lstStyle/>
        <a:p>
          <a:endParaRPr lang="es-EC"/>
        </a:p>
      </dgm:t>
    </dgm:pt>
    <dgm:pt modelId="{18075357-FBE3-4093-8D65-CC480ED0C03F}" type="sibTrans" cxnId="{EDA358BD-8F6F-49BF-946D-19AC15F87049}">
      <dgm:prSet/>
      <dgm:spPr/>
      <dgm:t>
        <a:bodyPr/>
        <a:lstStyle/>
        <a:p>
          <a:endParaRPr lang="es-EC"/>
        </a:p>
      </dgm:t>
    </dgm:pt>
    <dgm:pt modelId="{E5B94FE5-F056-4936-82D1-88ED96309B0E}">
      <dgm:prSet phldrT="[Texto]"/>
      <dgm:spPr/>
      <dgm:t>
        <a:bodyPr/>
        <a:lstStyle/>
        <a:p>
          <a:r>
            <a:rPr lang="es-EC" dirty="0" smtClean="0"/>
            <a:t>Investigación de campo</a:t>
          </a:r>
          <a:endParaRPr lang="es-EC" dirty="0"/>
        </a:p>
      </dgm:t>
    </dgm:pt>
    <dgm:pt modelId="{1ED89032-E139-411C-9B64-235AC2E984D2}" type="parTrans" cxnId="{E4A73025-86C3-4362-8E91-9ED51A5C6AAA}">
      <dgm:prSet/>
      <dgm:spPr/>
      <dgm:t>
        <a:bodyPr/>
        <a:lstStyle/>
        <a:p>
          <a:endParaRPr lang="es-EC"/>
        </a:p>
      </dgm:t>
    </dgm:pt>
    <dgm:pt modelId="{56A8C33E-68E2-4D7D-8591-9251FA6735EC}" type="sibTrans" cxnId="{E4A73025-86C3-4362-8E91-9ED51A5C6AAA}">
      <dgm:prSet/>
      <dgm:spPr/>
      <dgm:t>
        <a:bodyPr/>
        <a:lstStyle/>
        <a:p>
          <a:endParaRPr lang="es-EC"/>
        </a:p>
      </dgm:t>
    </dgm:pt>
    <dgm:pt modelId="{573836BE-6E03-4B54-8546-2313048F1180}">
      <dgm:prSet phldrT="[Texto]"/>
      <dgm:spPr/>
      <dgm:t>
        <a:bodyPr/>
        <a:lstStyle/>
        <a:p>
          <a:r>
            <a:rPr lang="es-EC" dirty="0" smtClean="0"/>
            <a:t>Instrumentos</a:t>
          </a:r>
          <a:endParaRPr lang="es-EC" dirty="0"/>
        </a:p>
      </dgm:t>
    </dgm:pt>
    <dgm:pt modelId="{15DFF10A-F1CE-4DD6-81AC-6B9CB2B7994C}" type="parTrans" cxnId="{3565074C-D2E2-4EC8-99EC-DB734F1C61D5}">
      <dgm:prSet/>
      <dgm:spPr/>
      <dgm:t>
        <a:bodyPr/>
        <a:lstStyle/>
        <a:p>
          <a:endParaRPr lang="es-EC"/>
        </a:p>
      </dgm:t>
    </dgm:pt>
    <dgm:pt modelId="{CC981D5F-61F0-4055-99AB-AA44C80238FE}" type="sibTrans" cxnId="{3565074C-D2E2-4EC8-99EC-DB734F1C61D5}">
      <dgm:prSet/>
      <dgm:spPr/>
      <dgm:t>
        <a:bodyPr/>
        <a:lstStyle/>
        <a:p>
          <a:endParaRPr lang="es-EC"/>
        </a:p>
      </dgm:t>
    </dgm:pt>
    <dgm:pt modelId="{F4D19E0A-E95B-4D83-B8C0-4A74E8E71F40}">
      <dgm:prSet phldrT="[Texto]"/>
      <dgm:spPr/>
      <dgm:t>
        <a:bodyPr/>
        <a:lstStyle/>
        <a:p>
          <a:r>
            <a:rPr lang="es-EC" dirty="0" smtClean="0"/>
            <a:t>Sistema de monitoreo </a:t>
          </a:r>
          <a:r>
            <a:rPr lang="es-EC" dirty="0" err="1" smtClean="0"/>
            <a:t>Arduino</a:t>
          </a:r>
          <a:r>
            <a:rPr lang="es-EC" dirty="0" smtClean="0"/>
            <a:t> E-</a:t>
          </a:r>
          <a:r>
            <a:rPr lang="es-EC" dirty="0" err="1" smtClean="0"/>
            <a:t>health</a:t>
          </a:r>
          <a:r>
            <a:rPr lang="es-EC" dirty="0" smtClean="0"/>
            <a:t> </a:t>
          </a:r>
          <a:endParaRPr lang="es-EC" dirty="0"/>
        </a:p>
      </dgm:t>
    </dgm:pt>
    <dgm:pt modelId="{744D61F1-6585-475F-A22D-F895ADE2BEF4}" type="parTrans" cxnId="{832A19B1-E898-4A4B-ACDB-428D195BD561}">
      <dgm:prSet/>
      <dgm:spPr/>
      <dgm:t>
        <a:bodyPr/>
        <a:lstStyle/>
        <a:p>
          <a:endParaRPr lang="es-EC"/>
        </a:p>
      </dgm:t>
    </dgm:pt>
    <dgm:pt modelId="{2D57FB4B-AF69-4C23-B667-B1077925D536}" type="sibTrans" cxnId="{832A19B1-E898-4A4B-ACDB-428D195BD561}">
      <dgm:prSet/>
      <dgm:spPr/>
      <dgm:t>
        <a:bodyPr/>
        <a:lstStyle/>
        <a:p>
          <a:endParaRPr lang="es-EC"/>
        </a:p>
      </dgm:t>
    </dgm:pt>
    <dgm:pt modelId="{B004A76F-F9F2-442E-BEDC-66AE6876BF27}">
      <dgm:prSet phldrT="[Texto]"/>
      <dgm:spPr/>
      <dgm:t>
        <a:bodyPr/>
        <a:lstStyle/>
        <a:p>
          <a:r>
            <a:rPr lang="es-EC" dirty="0" smtClean="0"/>
            <a:t>Nivel de investigación </a:t>
          </a:r>
          <a:endParaRPr lang="es-EC" dirty="0"/>
        </a:p>
      </dgm:t>
    </dgm:pt>
    <dgm:pt modelId="{883BBE9D-2039-47D4-BFF9-D270EF59E22F}" type="parTrans" cxnId="{D3DAB349-96EA-4C2B-A01A-A4C66E1EDCC2}">
      <dgm:prSet/>
      <dgm:spPr/>
      <dgm:t>
        <a:bodyPr/>
        <a:lstStyle/>
        <a:p>
          <a:endParaRPr lang="es-EC"/>
        </a:p>
      </dgm:t>
    </dgm:pt>
    <dgm:pt modelId="{6BE3B15C-54C2-48F9-9C91-2B9C72FCB074}" type="sibTrans" cxnId="{D3DAB349-96EA-4C2B-A01A-A4C66E1EDCC2}">
      <dgm:prSet/>
      <dgm:spPr/>
      <dgm:t>
        <a:bodyPr/>
        <a:lstStyle/>
        <a:p>
          <a:endParaRPr lang="es-EC"/>
        </a:p>
      </dgm:t>
    </dgm:pt>
    <dgm:pt modelId="{5F27AC98-AC75-4B2E-9A72-546E05300AD4}">
      <dgm:prSet phldrT="[Texto]"/>
      <dgm:spPr/>
      <dgm:t>
        <a:bodyPr/>
        <a:lstStyle/>
        <a:p>
          <a:r>
            <a:rPr lang="es-EC" dirty="0" smtClean="0"/>
            <a:t>Población</a:t>
          </a:r>
          <a:endParaRPr lang="es-EC" dirty="0"/>
        </a:p>
      </dgm:t>
    </dgm:pt>
    <dgm:pt modelId="{E7C6593A-945D-4808-ABDB-617BDB7D7216}" type="parTrans" cxnId="{28DBF754-DDD1-4FC7-97BB-B97072B261E9}">
      <dgm:prSet/>
      <dgm:spPr/>
      <dgm:t>
        <a:bodyPr/>
        <a:lstStyle/>
        <a:p>
          <a:endParaRPr lang="es-EC"/>
        </a:p>
      </dgm:t>
    </dgm:pt>
    <dgm:pt modelId="{1623AA1B-F843-4849-9A68-6029F565D775}" type="sibTrans" cxnId="{28DBF754-DDD1-4FC7-97BB-B97072B261E9}">
      <dgm:prSet/>
      <dgm:spPr/>
      <dgm:t>
        <a:bodyPr/>
        <a:lstStyle/>
        <a:p>
          <a:endParaRPr lang="es-EC"/>
        </a:p>
      </dgm:t>
    </dgm:pt>
    <dgm:pt modelId="{4598CA92-8BA3-4A67-AE16-6A36EF6AEA5B}">
      <dgm:prSet phldrT="[Texto]"/>
      <dgm:spPr/>
      <dgm:t>
        <a:bodyPr/>
        <a:lstStyle/>
        <a:p>
          <a:r>
            <a:rPr lang="es-EC" dirty="0" smtClean="0"/>
            <a:t>Muestra</a:t>
          </a:r>
          <a:endParaRPr lang="es-EC" dirty="0"/>
        </a:p>
      </dgm:t>
    </dgm:pt>
    <dgm:pt modelId="{07F283ED-60A9-4CF9-8E1A-BB3C00702ECE}" type="parTrans" cxnId="{EBF6EAB4-4423-4278-AF7A-1DCCF9246530}">
      <dgm:prSet/>
      <dgm:spPr/>
      <dgm:t>
        <a:bodyPr/>
        <a:lstStyle/>
        <a:p>
          <a:endParaRPr lang="es-EC"/>
        </a:p>
      </dgm:t>
    </dgm:pt>
    <dgm:pt modelId="{C2C46A7D-FAC0-434A-9793-CA2CE6D1A9EF}" type="sibTrans" cxnId="{EBF6EAB4-4423-4278-AF7A-1DCCF9246530}">
      <dgm:prSet/>
      <dgm:spPr/>
      <dgm:t>
        <a:bodyPr/>
        <a:lstStyle/>
        <a:p>
          <a:endParaRPr lang="es-EC"/>
        </a:p>
      </dgm:t>
    </dgm:pt>
    <dgm:pt modelId="{2509D3D4-291D-43D5-9AF6-5857927F2734}">
      <dgm:prSet phldrT="[Texto]"/>
      <dgm:spPr/>
      <dgm:t>
        <a:bodyPr/>
        <a:lstStyle/>
        <a:p>
          <a:r>
            <a:rPr lang="es-EC" dirty="0" smtClean="0"/>
            <a:t>Técnicas</a:t>
          </a:r>
          <a:endParaRPr lang="es-EC" dirty="0"/>
        </a:p>
      </dgm:t>
    </dgm:pt>
    <dgm:pt modelId="{5773909B-177A-4867-97EA-0BD13EFDF9D0}" type="parTrans" cxnId="{E49DFD44-9540-4853-A1BB-F1D33114A867}">
      <dgm:prSet/>
      <dgm:spPr/>
      <dgm:t>
        <a:bodyPr/>
        <a:lstStyle/>
        <a:p>
          <a:endParaRPr lang="es-EC"/>
        </a:p>
      </dgm:t>
    </dgm:pt>
    <dgm:pt modelId="{86461035-6E25-49EB-9795-B306D41BD6D8}" type="sibTrans" cxnId="{E49DFD44-9540-4853-A1BB-F1D33114A867}">
      <dgm:prSet/>
      <dgm:spPr/>
      <dgm:t>
        <a:bodyPr/>
        <a:lstStyle/>
        <a:p>
          <a:endParaRPr lang="es-EC"/>
        </a:p>
      </dgm:t>
    </dgm:pt>
    <dgm:pt modelId="{618372D0-B503-4D5E-B6AF-93A2B67091E0}">
      <dgm:prSet/>
      <dgm:spPr/>
      <dgm:t>
        <a:bodyPr/>
        <a:lstStyle/>
        <a:p>
          <a:r>
            <a:rPr lang="es-EC" dirty="0" smtClean="0"/>
            <a:t>Investigación aplicada</a:t>
          </a:r>
          <a:endParaRPr lang="es-EC" dirty="0"/>
        </a:p>
      </dgm:t>
    </dgm:pt>
    <dgm:pt modelId="{5361EEFC-B64B-4FE1-B34E-F906A33AAB27}" type="parTrans" cxnId="{0C447C58-012A-4F1E-A12F-457143C87223}">
      <dgm:prSet/>
      <dgm:spPr/>
      <dgm:t>
        <a:bodyPr/>
        <a:lstStyle/>
        <a:p>
          <a:endParaRPr lang="es-EC"/>
        </a:p>
      </dgm:t>
    </dgm:pt>
    <dgm:pt modelId="{467BB952-7D1A-4764-9551-F31FD4C5C05D}" type="sibTrans" cxnId="{0C447C58-012A-4F1E-A12F-457143C87223}">
      <dgm:prSet/>
      <dgm:spPr/>
      <dgm:t>
        <a:bodyPr/>
        <a:lstStyle/>
        <a:p>
          <a:endParaRPr lang="es-EC"/>
        </a:p>
      </dgm:t>
    </dgm:pt>
    <dgm:pt modelId="{0ADBFC8F-5C64-445C-9BF3-3D688C37ED79}">
      <dgm:prSet/>
      <dgm:spPr/>
      <dgm:t>
        <a:bodyPr/>
        <a:lstStyle/>
        <a:p>
          <a:r>
            <a:rPr lang="es-EC" dirty="0" smtClean="0"/>
            <a:t>Pacientes </a:t>
          </a:r>
          <a:endParaRPr lang="es-EC" dirty="0"/>
        </a:p>
      </dgm:t>
    </dgm:pt>
    <dgm:pt modelId="{7BE27195-B8C6-4987-B469-8AC1488F2716}" type="parTrans" cxnId="{8C15569B-89CC-4A9F-99F9-5E2028643F6C}">
      <dgm:prSet/>
      <dgm:spPr/>
      <dgm:t>
        <a:bodyPr/>
        <a:lstStyle/>
        <a:p>
          <a:endParaRPr lang="es-EC"/>
        </a:p>
      </dgm:t>
    </dgm:pt>
    <dgm:pt modelId="{F133EA69-90E6-4780-98B4-E5FAE2EF812C}" type="sibTrans" cxnId="{8C15569B-89CC-4A9F-99F9-5E2028643F6C}">
      <dgm:prSet/>
      <dgm:spPr/>
      <dgm:t>
        <a:bodyPr/>
        <a:lstStyle/>
        <a:p>
          <a:endParaRPr lang="es-EC"/>
        </a:p>
      </dgm:t>
    </dgm:pt>
    <dgm:pt modelId="{AC195731-5649-43DF-8565-45B9B1E1755F}">
      <dgm:prSet/>
      <dgm:spPr/>
      <dgm:t>
        <a:bodyPr/>
        <a:lstStyle/>
        <a:p>
          <a:r>
            <a:rPr lang="es-EC" dirty="0" smtClean="0"/>
            <a:t> 3 personas</a:t>
          </a:r>
          <a:endParaRPr lang="es-EC" dirty="0"/>
        </a:p>
      </dgm:t>
    </dgm:pt>
    <dgm:pt modelId="{7952D9FC-0451-45AB-8889-138BB97754EC}" type="parTrans" cxnId="{B6159CF9-4586-4B1A-B58D-AE26DEECC3F2}">
      <dgm:prSet/>
      <dgm:spPr/>
      <dgm:t>
        <a:bodyPr/>
        <a:lstStyle/>
        <a:p>
          <a:endParaRPr lang="es-EC"/>
        </a:p>
      </dgm:t>
    </dgm:pt>
    <dgm:pt modelId="{4999A54C-7FE9-499F-AC3E-D3DAB6C2ECAD}" type="sibTrans" cxnId="{B6159CF9-4586-4B1A-B58D-AE26DEECC3F2}">
      <dgm:prSet/>
      <dgm:spPr/>
      <dgm:t>
        <a:bodyPr/>
        <a:lstStyle/>
        <a:p>
          <a:endParaRPr lang="es-EC"/>
        </a:p>
      </dgm:t>
    </dgm:pt>
    <dgm:pt modelId="{A89D6DB9-3A7D-444D-BE96-85AA48F5C7A7}">
      <dgm:prSet/>
      <dgm:spPr/>
      <dgm:t>
        <a:bodyPr/>
        <a:lstStyle/>
        <a:p>
          <a:r>
            <a:rPr lang="es-EC" dirty="0" smtClean="0"/>
            <a:t>Recolección de datos</a:t>
          </a:r>
          <a:endParaRPr lang="es-EC" dirty="0"/>
        </a:p>
      </dgm:t>
    </dgm:pt>
    <dgm:pt modelId="{2A3EC4E8-C777-45EB-968E-9B09430E249E}" type="parTrans" cxnId="{B0CEDACA-85DD-4A33-B540-DC035E876B32}">
      <dgm:prSet/>
      <dgm:spPr/>
      <dgm:t>
        <a:bodyPr/>
        <a:lstStyle/>
        <a:p>
          <a:endParaRPr lang="es-EC"/>
        </a:p>
      </dgm:t>
    </dgm:pt>
    <dgm:pt modelId="{E43629EC-674C-4D90-9B11-61A6570074AE}" type="sibTrans" cxnId="{B0CEDACA-85DD-4A33-B540-DC035E876B32}">
      <dgm:prSet/>
      <dgm:spPr/>
      <dgm:t>
        <a:bodyPr/>
        <a:lstStyle/>
        <a:p>
          <a:endParaRPr lang="es-EC"/>
        </a:p>
      </dgm:t>
    </dgm:pt>
    <dgm:pt modelId="{6DA2E300-E788-4E34-B536-75A4C0117B6B}" type="pres">
      <dgm:prSet presAssocID="{CDE40AFC-8164-4A3B-8FC1-A70AC85C3D83}" presName="Name0" presStyleCnt="0">
        <dgm:presLayoutVars>
          <dgm:dir/>
          <dgm:animLvl val="lvl"/>
          <dgm:resizeHandles/>
        </dgm:presLayoutVars>
      </dgm:prSet>
      <dgm:spPr/>
      <dgm:t>
        <a:bodyPr/>
        <a:lstStyle/>
        <a:p>
          <a:endParaRPr lang="es-ES"/>
        </a:p>
      </dgm:t>
    </dgm:pt>
    <dgm:pt modelId="{727A7D20-2966-492F-BE20-7ACBD9449B82}" type="pres">
      <dgm:prSet presAssocID="{EE0ADAC8-7B64-40C7-B112-BC769377CD70}" presName="linNode" presStyleCnt="0"/>
      <dgm:spPr/>
    </dgm:pt>
    <dgm:pt modelId="{AF639A6C-2EBD-4BEE-B340-2EEF990BF2CD}" type="pres">
      <dgm:prSet presAssocID="{EE0ADAC8-7B64-40C7-B112-BC769377CD70}" presName="parentShp" presStyleLbl="node1" presStyleIdx="0" presStyleCnt="6" custLinFactNeighborX="0" custLinFactNeighborY="-17813">
        <dgm:presLayoutVars>
          <dgm:bulletEnabled val="1"/>
        </dgm:presLayoutVars>
      </dgm:prSet>
      <dgm:spPr/>
      <dgm:t>
        <a:bodyPr/>
        <a:lstStyle/>
        <a:p>
          <a:endParaRPr lang="es-EC"/>
        </a:p>
      </dgm:t>
    </dgm:pt>
    <dgm:pt modelId="{6369D7FF-9D41-4447-A399-93A1B967BED5}" type="pres">
      <dgm:prSet presAssocID="{EE0ADAC8-7B64-40C7-B112-BC769377CD70}" presName="childShp" presStyleLbl="bgAccFollowNode1" presStyleIdx="0" presStyleCnt="6">
        <dgm:presLayoutVars>
          <dgm:bulletEnabled val="1"/>
        </dgm:presLayoutVars>
      </dgm:prSet>
      <dgm:spPr/>
      <dgm:t>
        <a:bodyPr/>
        <a:lstStyle/>
        <a:p>
          <a:endParaRPr lang="es-EC"/>
        </a:p>
      </dgm:t>
    </dgm:pt>
    <dgm:pt modelId="{9129AC62-D1DD-4FCC-9F40-7D20790135DB}" type="pres">
      <dgm:prSet presAssocID="{18075357-FBE3-4093-8D65-CC480ED0C03F}" presName="spacing" presStyleCnt="0"/>
      <dgm:spPr/>
    </dgm:pt>
    <dgm:pt modelId="{6F854450-426B-4510-8637-EC4EE5E57683}" type="pres">
      <dgm:prSet presAssocID="{B004A76F-F9F2-442E-BEDC-66AE6876BF27}" presName="linNode" presStyleCnt="0"/>
      <dgm:spPr/>
    </dgm:pt>
    <dgm:pt modelId="{41BF557B-7FCF-4AF6-9406-CA6E9AEC2EDA}" type="pres">
      <dgm:prSet presAssocID="{B004A76F-F9F2-442E-BEDC-66AE6876BF27}" presName="parentShp" presStyleLbl="node1" presStyleIdx="1" presStyleCnt="6">
        <dgm:presLayoutVars>
          <dgm:bulletEnabled val="1"/>
        </dgm:presLayoutVars>
      </dgm:prSet>
      <dgm:spPr/>
      <dgm:t>
        <a:bodyPr/>
        <a:lstStyle/>
        <a:p>
          <a:endParaRPr lang="es-EC"/>
        </a:p>
      </dgm:t>
    </dgm:pt>
    <dgm:pt modelId="{93ECAE58-BCF4-42BE-9E25-4DF05BE7F8B9}" type="pres">
      <dgm:prSet presAssocID="{B004A76F-F9F2-442E-BEDC-66AE6876BF27}" presName="childShp" presStyleLbl="bgAccFollowNode1" presStyleIdx="1" presStyleCnt="6">
        <dgm:presLayoutVars>
          <dgm:bulletEnabled val="1"/>
        </dgm:presLayoutVars>
      </dgm:prSet>
      <dgm:spPr/>
      <dgm:t>
        <a:bodyPr/>
        <a:lstStyle/>
        <a:p>
          <a:endParaRPr lang="es-EC"/>
        </a:p>
      </dgm:t>
    </dgm:pt>
    <dgm:pt modelId="{8F44CE8D-F74A-43B3-B66A-C1C29D1F832E}" type="pres">
      <dgm:prSet presAssocID="{6BE3B15C-54C2-48F9-9C91-2B9C72FCB074}" presName="spacing" presStyleCnt="0"/>
      <dgm:spPr/>
    </dgm:pt>
    <dgm:pt modelId="{36D4BE35-705D-4B07-A742-0D41B79CE17D}" type="pres">
      <dgm:prSet presAssocID="{5F27AC98-AC75-4B2E-9A72-546E05300AD4}" presName="linNode" presStyleCnt="0"/>
      <dgm:spPr/>
    </dgm:pt>
    <dgm:pt modelId="{1BDD29C8-5308-4881-BE26-AD4ED99EECEC}" type="pres">
      <dgm:prSet presAssocID="{5F27AC98-AC75-4B2E-9A72-546E05300AD4}" presName="parentShp" presStyleLbl="node1" presStyleIdx="2" presStyleCnt="6">
        <dgm:presLayoutVars>
          <dgm:bulletEnabled val="1"/>
        </dgm:presLayoutVars>
      </dgm:prSet>
      <dgm:spPr/>
      <dgm:t>
        <a:bodyPr/>
        <a:lstStyle/>
        <a:p>
          <a:endParaRPr lang="es-EC"/>
        </a:p>
      </dgm:t>
    </dgm:pt>
    <dgm:pt modelId="{0A404DF9-D336-41CA-89D3-3964D62E1CA8}" type="pres">
      <dgm:prSet presAssocID="{5F27AC98-AC75-4B2E-9A72-546E05300AD4}" presName="childShp" presStyleLbl="bgAccFollowNode1" presStyleIdx="2" presStyleCnt="6">
        <dgm:presLayoutVars>
          <dgm:bulletEnabled val="1"/>
        </dgm:presLayoutVars>
      </dgm:prSet>
      <dgm:spPr/>
      <dgm:t>
        <a:bodyPr/>
        <a:lstStyle/>
        <a:p>
          <a:endParaRPr lang="es-ES"/>
        </a:p>
      </dgm:t>
    </dgm:pt>
    <dgm:pt modelId="{8A3EEE8A-1791-4F37-8748-74EB146FFBDB}" type="pres">
      <dgm:prSet presAssocID="{1623AA1B-F843-4849-9A68-6029F565D775}" presName="spacing" presStyleCnt="0"/>
      <dgm:spPr/>
    </dgm:pt>
    <dgm:pt modelId="{B2369913-D1D1-4B56-8D16-1D1FD915F759}" type="pres">
      <dgm:prSet presAssocID="{4598CA92-8BA3-4A67-AE16-6A36EF6AEA5B}" presName="linNode" presStyleCnt="0"/>
      <dgm:spPr/>
    </dgm:pt>
    <dgm:pt modelId="{1EEE5832-77C0-446C-BBAB-42EE0E80F5E9}" type="pres">
      <dgm:prSet presAssocID="{4598CA92-8BA3-4A67-AE16-6A36EF6AEA5B}" presName="parentShp" presStyleLbl="node1" presStyleIdx="3" presStyleCnt="6">
        <dgm:presLayoutVars>
          <dgm:bulletEnabled val="1"/>
        </dgm:presLayoutVars>
      </dgm:prSet>
      <dgm:spPr/>
      <dgm:t>
        <a:bodyPr/>
        <a:lstStyle/>
        <a:p>
          <a:endParaRPr lang="es-EC"/>
        </a:p>
      </dgm:t>
    </dgm:pt>
    <dgm:pt modelId="{438213F0-0E60-4227-83CB-AC4325B8E148}" type="pres">
      <dgm:prSet presAssocID="{4598CA92-8BA3-4A67-AE16-6A36EF6AEA5B}" presName="childShp" presStyleLbl="bgAccFollowNode1" presStyleIdx="3" presStyleCnt="6">
        <dgm:presLayoutVars>
          <dgm:bulletEnabled val="1"/>
        </dgm:presLayoutVars>
      </dgm:prSet>
      <dgm:spPr/>
      <dgm:t>
        <a:bodyPr/>
        <a:lstStyle/>
        <a:p>
          <a:endParaRPr lang="es-ES"/>
        </a:p>
      </dgm:t>
    </dgm:pt>
    <dgm:pt modelId="{1D9BD0A2-64F1-418A-8CD5-CF997C4F000F}" type="pres">
      <dgm:prSet presAssocID="{C2C46A7D-FAC0-434A-9793-CA2CE6D1A9EF}" presName="spacing" presStyleCnt="0"/>
      <dgm:spPr/>
    </dgm:pt>
    <dgm:pt modelId="{69F42DEC-9D0B-4185-A8E6-DAD41B763905}" type="pres">
      <dgm:prSet presAssocID="{2509D3D4-291D-43D5-9AF6-5857927F2734}" presName="linNode" presStyleCnt="0"/>
      <dgm:spPr/>
    </dgm:pt>
    <dgm:pt modelId="{21ACF401-6662-4E58-BA36-03B95BCFD2B4}" type="pres">
      <dgm:prSet presAssocID="{2509D3D4-291D-43D5-9AF6-5857927F2734}" presName="parentShp" presStyleLbl="node1" presStyleIdx="4" presStyleCnt="6">
        <dgm:presLayoutVars>
          <dgm:bulletEnabled val="1"/>
        </dgm:presLayoutVars>
      </dgm:prSet>
      <dgm:spPr/>
      <dgm:t>
        <a:bodyPr/>
        <a:lstStyle/>
        <a:p>
          <a:endParaRPr lang="es-ES"/>
        </a:p>
      </dgm:t>
    </dgm:pt>
    <dgm:pt modelId="{F89BF9F2-5C52-479E-840B-1945115FAC59}" type="pres">
      <dgm:prSet presAssocID="{2509D3D4-291D-43D5-9AF6-5857927F2734}" presName="childShp" presStyleLbl="bgAccFollowNode1" presStyleIdx="4" presStyleCnt="6">
        <dgm:presLayoutVars>
          <dgm:bulletEnabled val="1"/>
        </dgm:presLayoutVars>
      </dgm:prSet>
      <dgm:spPr/>
      <dgm:t>
        <a:bodyPr/>
        <a:lstStyle/>
        <a:p>
          <a:endParaRPr lang="es-ES"/>
        </a:p>
      </dgm:t>
    </dgm:pt>
    <dgm:pt modelId="{2979066C-AF06-4C12-B146-CF20E395AFD2}" type="pres">
      <dgm:prSet presAssocID="{86461035-6E25-49EB-9795-B306D41BD6D8}" presName="spacing" presStyleCnt="0"/>
      <dgm:spPr/>
    </dgm:pt>
    <dgm:pt modelId="{BCE8F681-D317-4E16-B7CB-89460EA1875A}" type="pres">
      <dgm:prSet presAssocID="{573836BE-6E03-4B54-8546-2313048F1180}" presName="linNode" presStyleCnt="0"/>
      <dgm:spPr/>
    </dgm:pt>
    <dgm:pt modelId="{BB8E6A66-41FB-4350-A1D4-34CF1D6BA022}" type="pres">
      <dgm:prSet presAssocID="{573836BE-6E03-4B54-8546-2313048F1180}" presName="parentShp" presStyleLbl="node1" presStyleIdx="5" presStyleCnt="6">
        <dgm:presLayoutVars>
          <dgm:bulletEnabled val="1"/>
        </dgm:presLayoutVars>
      </dgm:prSet>
      <dgm:spPr/>
      <dgm:t>
        <a:bodyPr/>
        <a:lstStyle/>
        <a:p>
          <a:endParaRPr lang="es-ES"/>
        </a:p>
      </dgm:t>
    </dgm:pt>
    <dgm:pt modelId="{286C814B-56CF-4654-B179-F729392F28BE}" type="pres">
      <dgm:prSet presAssocID="{573836BE-6E03-4B54-8546-2313048F1180}" presName="childShp" presStyleLbl="bgAccFollowNode1" presStyleIdx="5" presStyleCnt="6" custLinFactNeighborX="0" custLinFactNeighborY="2005">
        <dgm:presLayoutVars>
          <dgm:bulletEnabled val="1"/>
        </dgm:presLayoutVars>
      </dgm:prSet>
      <dgm:spPr/>
      <dgm:t>
        <a:bodyPr/>
        <a:lstStyle/>
        <a:p>
          <a:endParaRPr lang="es-EC"/>
        </a:p>
      </dgm:t>
    </dgm:pt>
  </dgm:ptLst>
  <dgm:cxnLst>
    <dgm:cxn modelId="{D3DAB349-96EA-4C2B-A01A-A4C66E1EDCC2}" srcId="{CDE40AFC-8164-4A3B-8FC1-A70AC85C3D83}" destId="{B004A76F-F9F2-442E-BEDC-66AE6876BF27}" srcOrd="1" destOrd="0" parTransId="{883BBE9D-2039-47D4-BFF9-D270EF59E22F}" sibTransId="{6BE3B15C-54C2-48F9-9C91-2B9C72FCB074}"/>
    <dgm:cxn modelId="{0C447C58-012A-4F1E-A12F-457143C87223}" srcId="{B004A76F-F9F2-442E-BEDC-66AE6876BF27}" destId="{618372D0-B503-4D5E-B6AF-93A2B67091E0}" srcOrd="0" destOrd="0" parTransId="{5361EEFC-B64B-4FE1-B34E-F906A33AAB27}" sibTransId="{467BB952-7D1A-4764-9551-F31FD4C5C05D}"/>
    <dgm:cxn modelId="{E49DFD44-9540-4853-A1BB-F1D33114A867}" srcId="{CDE40AFC-8164-4A3B-8FC1-A70AC85C3D83}" destId="{2509D3D4-291D-43D5-9AF6-5857927F2734}" srcOrd="4" destOrd="0" parTransId="{5773909B-177A-4867-97EA-0BD13EFDF9D0}" sibTransId="{86461035-6E25-49EB-9795-B306D41BD6D8}"/>
    <dgm:cxn modelId="{264BEB31-CF83-4078-813D-97432239EC93}" type="presOf" srcId="{A89D6DB9-3A7D-444D-BE96-85AA48F5C7A7}" destId="{F89BF9F2-5C52-479E-840B-1945115FAC59}" srcOrd="0" destOrd="0" presId="urn:microsoft.com/office/officeart/2005/8/layout/vList6"/>
    <dgm:cxn modelId="{9AB4D9F6-2DA6-471F-8E1E-C7983EFBFE10}" type="presOf" srcId="{4598CA92-8BA3-4A67-AE16-6A36EF6AEA5B}" destId="{1EEE5832-77C0-446C-BBAB-42EE0E80F5E9}" srcOrd="0" destOrd="0" presId="urn:microsoft.com/office/officeart/2005/8/layout/vList6"/>
    <dgm:cxn modelId="{BD7B07F9-E7FE-492F-A609-A2D8525FEF1B}" type="presOf" srcId="{B004A76F-F9F2-442E-BEDC-66AE6876BF27}" destId="{41BF557B-7FCF-4AF6-9406-CA6E9AEC2EDA}" srcOrd="0" destOrd="0" presId="urn:microsoft.com/office/officeart/2005/8/layout/vList6"/>
    <dgm:cxn modelId="{1CFED7FB-ABAF-4DF3-B18A-83C014136C70}" type="presOf" srcId="{E5B94FE5-F056-4936-82D1-88ED96309B0E}" destId="{6369D7FF-9D41-4447-A399-93A1B967BED5}" srcOrd="0" destOrd="0" presId="urn:microsoft.com/office/officeart/2005/8/layout/vList6"/>
    <dgm:cxn modelId="{B0CEDACA-85DD-4A33-B540-DC035E876B32}" srcId="{2509D3D4-291D-43D5-9AF6-5857927F2734}" destId="{A89D6DB9-3A7D-444D-BE96-85AA48F5C7A7}" srcOrd="0" destOrd="0" parTransId="{2A3EC4E8-C777-45EB-968E-9B09430E249E}" sibTransId="{E43629EC-674C-4D90-9B11-61A6570074AE}"/>
    <dgm:cxn modelId="{832A19B1-E898-4A4B-ACDB-428D195BD561}" srcId="{573836BE-6E03-4B54-8546-2313048F1180}" destId="{F4D19E0A-E95B-4D83-B8C0-4A74E8E71F40}" srcOrd="0" destOrd="0" parTransId="{744D61F1-6585-475F-A22D-F895ADE2BEF4}" sibTransId="{2D57FB4B-AF69-4C23-B667-B1077925D536}"/>
    <dgm:cxn modelId="{EDA358BD-8F6F-49BF-946D-19AC15F87049}" srcId="{CDE40AFC-8164-4A3B-8FC1-A70AC85C3D83}" destId="{EE0ADAC8-7B64-40C7-B112-BC769377CD70}" srcOrd="0" destOrd="0" parTransId="{41028643-893E-40FD-9E3C-E6B1C24D3D86}" sibTransId="{18075357-FBE3-4093-8D65-CC480ED0C03F}"/>
    <dgm:cxn modelId="{417495E8-8319-404B-BD06-A1F9CC39D0A0}" type="presOf" srcId="{618372D0-B503-4D5E-B6AF-93A2B67091E0}" destId="{93ECAE58-BCF4-42BE-9E25-4DF05BE7F8B9}" srcOrd="0" destOrd="0" presId="urn:microsoft.com/office/officeart/2005/8/layout/vList6"/>
    <dgm:cxn modelId="{4BEEB5B7-E8DC-414B-8725-2D6E9644718F}" type="presOf" srcId="{AC195731-5649-43DF-8565-45B9B1E1755F}" destId="{438213F0-0E60-4227-83CB-AC4325B8E148}" srcOrd="0" destOrd="0" presId="urn:microsoft.com/office/officeart/2005/8/layout/vList6"/>
    <dgm:cxn modelId="{8C15569B-89CC-4A9F-99F9-5E2028643F6C}" srcId="{5F27AC98-AC75-4B2E-9A72-546E05300AD4}" destId="{0ADBFC8F-5C64-445C-9BF3-3D688C37ED79}" srcOrd="0" destOrd="0" parTransId="{7BE27195-B8C6-4987-B469-8AC1488F2716}" sibTransId="{F133EA69-90E6-4780-98B4-E5FAE2EF812C}"/>
    <dgm:cxn modelId="{B6159CF9-4586-4B1A-B58D-AE26DEECC3F2}" srcId="{4598CA92-8BA3-4A67-AE16-6A36EF6AEA5B}" destId="{AC195731-5649-43DF-8565-45B9B1E1755F}" srcOrd="0" destOrd="0" parTransId="{7952D9FC-0451-45AB-8889-138BB97754EC}" sibTransId="{4999A54C-7FE9-499F-AC3E-D3DAB6C2ECAD}"/>
    <dgm:cxn modelId="{EBF6EAB4-4423-4278-AF7A-1DCCF9246530}" srcId="{CDE40AFC-8164-4A3B-8FC1-A70AC85C3D83}" destId="{4598CA92-8BA3-4A67-AE16-6A36EF6AEA5B}" srcOrd="3" destOrd="0" parTransId="{07F283ED-60A9-4CF9-8E1A-BB3C00702ECE}" sibTransId="{C2C46A7D-FAC0-434A-9793-CA2CE6D1A9EF}"/>
    <dgm:cxn modelId="{3DFCE7E9-6FC1-47EF-BBC8-5A104A78D9D8}" type="presOf" srcId="{5F27AC98-AC75-4B2E-9A72-546E05300AD4}" destId="{1BDD29C8-5308-4881-BE26-AD4ED99EECEC}" srcOrd="0" destOrd="0" presId="urn:microsoft.com/office/officeart/2005/8/layout/vList6"/>
    <dgm:cxn modelId="{28DBF754-DDD1-4FC7-97BB-B97072B261E9}" srcId="{CDE40AFC-8164-4A3B-8FC1-A70AC85C3D83}" destId="{5F27AC98-AC75-4B2E-9A72-546E05300AD4}" srcOrd="2" destOrd="0" parTransId="{E7C6593A-945D-4808-ABDB-617BDB7D7216}" sibTransId="{1623AA1B-F843-4849-9A68-6029F565D775}"/>
    <dgm:cxn modelId="{8F0CC00D-D5FE-4B23-9137-9696E0C6F498}" type="presOf" srcId="{2509D3D4-291D-43D5-9AF6-5857927F2734}" destId="{21ACF401-6662-4E58-BA36-03B95BCFD2B4}" srcOrd="0" destOrd="0" presId="urn:microsoft.com/office/officeart/2005/8/layout/vList6"/>
    <dgm:cxn modelId="{F58F31D2-5E5A-4B98-9AC7-6B806C47249C}" type="presOf" srcId="{CDE40AFC-8164-4A3B-8FC1-A70AC85C3D83}" destId="{6DA2E300-E788-4E34-B536-75A4C0117B6B}" srcOrd="0" destOrd="0" presId="urn:microsoft.com/office/officeart/2005/8/layout/vList6"/>
    <dgm:cxn modelId="{CF69B388-9AF8-42ED-8D55-1211F04585E7}" type="presOf" srcId="{0ADBFC8F-5C64-445C-9BF3-3D688C37ED79}" destId="{0A404DF9-D336-41CA-89D3-3964D62E1CA8}" srcOrd="0" destOrd="0" presId="urn:microsoft.com/office/officeart/2005/8/layout/vList6"/>
    <dgm:cxn modelId="{3565074C-D2E2-4EC8-99EC-DB734F1C61D5}" srcId="{CDE40AFC-8164-4A3B-8FC1-A70AC85C3D83}" destId="{573836BE-6E03-4B54-8546-2313048F1180}" srcOrd="5" destOrd="0" parTransId="{15DFF10A-F1CE-4DD6-81AC-6B9CB2B7994C}" sibTransId="{CC981D5F-61F0-4055-99AB-AA44C80238FE}"/>
    <dgm:cxn modelId="{E4A73025-86C3-4362-8E91-9ED51A5C6AAA}" srcId="{EE0ADAC8-7B64-40C7-B112-BC769377CD70}" destId="{E5B94FE5-F056-4936-82D1-88ED96309B0E}" srcOrd="0" destOrd="0" parTransId="{1ED89032-E139-411C-9B64-235AC2E984D2}" sibTransId="{56A8C33E-68E2-4D7D-8591-9251FA6735EC}"/>
    <dgm:cxn modelId="{9484E1E1-6678-4E75-BF4A-1DEDC7325CF8}" type="presOf" srcId="{573836BE-6E03-4B54-8546-2313048F1180}" destId="{BB8E6A66-41FB-4350-A1D4-34CF1D6BA022}" srcOrd="0" destOrd="0" presId="urn:microsoft.com/office/officeart/2005/8/layout/vList6"/>
    <dgm:cxn modelId="{9FEE9843-FE90-4B45-B69A-155062D24DA2}" type="presOf" srcId="{F4D19E0A-E95B-4D83-B8C0-4A74E8E71F40}" destId="{286C814B-56CF-4654-B179-F729392F28BE}" srcOrd="0" destOrd="0" presId="urn:microsoft.com/office/officeart/2005/8/layout/vList6"/>
    <dgm:cxn modelId="{61EF040D-C0E1-4FF6-A687-0ED1A44A79FC}" type="presOf" srcId="{EE0ADAC8-7B64-40C7-B112-BC769377CD70}" destId="{AF639A6C-2EBD-4BEE-B340-2EEF990BF2CD}" srcOrd="0" destOrd="0" presId="urn:microsoft.com/office/officeart/2005/8/layout/vList6"/>
    <dgm:cxn modelId="{FC44CAF3-BE17-456F-A3B7-86B511A0272C}" type="presParOf" srcId="{6DA2E300-E788-4E34-B536-75A4C0117B6B}" destId="{727A7D20-2966-492F-BE20-7ACBD9449B82}" srcOrd="0" destOrd="0" presId="urn:microsoft.com/office/officeart/2005/8/layout/vList6"/>
    <dgm:cxn modelId="{B7702A46-6F03-4BF8-8D88-BCA277D4C7D5}" type="presParOf" srcId="{727A7D20-2966-492F-BE20-7ACBD9449B82}" destId="{AF639A6C-2EBD-4BEE-B340-2EEF990BF2CD}" srcOrd="0" destOrd="0" presId="urn:microsoft.com/office/officeart/2005/8/layout/vList6"/>
    <dgm:cxn modelId="{66D2A884-481B-4599-8FE6-88FA37490AED}" type="presParOf" srcId="{727A7D20-2966-492F-BE20-7ACBD9449B82}" destId="{6369D7FF-9D41-4447-A399-93A1B967BED5}" srcOrd="1" destOrd="0" presId="urn:microsoft.com/office/officeart/2005/8/layout/vList6"/>
    <dgm:cxn modelId="{E0EADDF5-1FE6-4EBA-8F9E-91B72D4B6B0C}" type="presParOf" srcId="{6DA2E300-E788-4E34-B536-75A4C0117B6B}" destId="{9129AC62-D1DD-4FCC-9F40-7D20790135DB}" srcOrd="1" destOrd="0" presId="urn:microsoft.com/office/officeart/2005/8/layout/vList6"/>
    <dgm:cxn modelId="{E4D70B35-C446-4EFC-915E-4F3F30510564}" type="presParOf" srcId="{6DA2E300-E788-4E34-B536-75A4C0117B6B}" destId="{6F854450-426B-4510-8637-EC4EE5E57683}" srcOrd="2" destOrd="0" presId="urn:microsoft.com/office/officeart/2005/8/layout/vList6"/>
    <dgm:cxn modelId="{85FE1B41-B5A6-449F-9E57-72EF69E28D79}" type="presParOf" srcId="{6F854450-426B-4510-8637-EC4EE5E57683}" destId="{41BF557B-7FCF-4AF6-9406-CA6E9AEC2EDA}" srcOrd="0" destOrd="0" presId="urn:microsoft.com/office/officeart/2005/8/layout/vList6"/>
    <dgm:cxn modelId="{186569E6-ACCA-4427-A4DC-38A1C6597DB1}" type="presParOf" srcId="{6F854450-426B-4510-8637-EC4EE5E57683}" destId="{93ECAE58-BCF4-42BE-9E25-4DF05BE7F8B9}" srcOrd="1" destOrd="0" presId="urn:microsoft.com/office/officeart/2005/8/layout/vList6"/>
    <dgm:cxn modelId="{C70FA440-5E30-4FA1-97B1-DF0EB20CE27E}" type="presParOf" srcId="{6DA2E300-E788-4E34-B536-75A4C0117B6B}" destId="{8F44CE8D-F74A-43B3-B66A-C1C29D1F832E}" srcOrd="3" destOrd="0" presId="urn:microsoft.com/office/officeart/2005/8/layout/vList6"/>
    <dgm:cxn modelId="{4BAC7CA9-8E65-428E-84B1-12C3AD040775}" type="presParOf" srcId="{6DA2E300-E788-4E34-B536-75A4C0117B6B}" destId="{36D4BE35-705D-4B07-A742-0D41B79CE17D}" srcOrd="4" destOrd="0" presId="urn:microsoft.com/office/officeart/2005/8/layout/vList6"/>
    <dgm:cxn modelId="{5454F553-D434-4432-84FE-C64B4C550828}" type="presParOf" srcId="{36D4BE35-705D-4B07-A742-0D41B79CE17D}" destId="{1BDD29C8-5308-4881-BE26-AD4ED99EECEC}" srcOrd="0" destOrd="0" presId="urn:microsoft.com/office/officeart/2005/8/layout/vList6"/>
    <dgm:cxn modelId="{D213243D-660E-4461-8FDC-1AD06B729E2C}" type="presParOf" srcId="{36D4BE35-705D-4B07-A742-0D41B79CE17D}" destId="{0A404DF9-D336-41CA-89D3-3964D62E1CA8}" srcOrd="1" destOrd="0" presId="urn:microsoft.com/office/officeart/2005/8/layout/vList6"/>
    <dgm:cxn modelId="{421CB83B-7805-4B84-892F-FA22DA1F3668}" type="presParOf" srcId="{6DA2E300-E788-4E34-B536-75A4C0117B6B}" destId="{8A3EEE8A-1791-4F37-8748-74EB146FFBDB}" srcOrd="5" destOrd="0" presId="urn:microsoft.com/office/officeart/2005/8/layout/vList6"/>
    <dgm:cxn modelId="{70AD0CF6-EC43-4437-AA94-4729C992354A}" type="presParOf" srcId="{6DA2E300-E788-4E34-B536-75A4C0117B6B}" destId="{B2369913-D1D1-4B56-8D16-1D1FD915F759}" srcOrd="6" destOrd="0" presId="urn:microsoft.com/office/officeart/2005/8/layout/vList6"/>
    <dgm:cxn modelId="{F626E60D-4D1C-41E0-A792-847E5A1A2A2A}" type="presParOf" srcId="{B2369913-D1D1-4B56-8D16-1D1FD915F759}" destId="{1EEE5832-77C0-446C-BBAB-42EE0E80F5E9}" srcOrd="0" destOrd="0" presId="urn:microsoft.com/office/officeart/2005/8/layout/vList6"/>
    <dgm:cxn modelId="{A7967E7F-9CDB-471B-AB0A-2E39E22B33E4}" type="presParOf" srcId="{B2369913-D1D1-4B56-8D16-1D1FD915F759}" destId="{438213F0-0E60-4227-83CB-AC4325B8E148}" srcOrd="1" destOrd="0" presId="urn:microsoft.com/office/officeart/2005/8/layout/vList6"/>
    <dgm:cxn modelId="{820A2C63-4348-4F3B-A387-77C982C2C5A2}" type="presParOf" srcId="{6DA2E300-E788-4E34-B536-75A4C0117B6B}" destId="{1D9BD0A2-64F1-418A-8CD5-CF997C4F000F}" srcOrd="7" destOrd="0" presId="urn:microsoft.com/office/officeart/2005/8/layout/vList6"/>
    <dgm:cxn modelId="{8AD4443D-DBC2-4447-9EE8-CEFD509D0CE2}" type="presParOf" srcId="{6DA2E300-E788-4E34-B536-75A4C0117B6B}" destId="{69F42DEC-9D0B-4185-A8E6-DAD41B763905}" srcOrd="8" destOrd="0" presId="urn:microsoft.com/office/officeart/2005/8/layout/vList6"/>
    <dgm:cxn modelId="{E7953E87-D969-41A6-80C7-C717256C956E}" type="presParOf" srcId="{69F42DEC-9D0B-4185-A8E6-DAD41B763905}" destId="{21ACF401-6662-4E58-BA36-03B95BCFD2B4}" srcOrd="0" destOrd="0" presId="urn:microsoft.com/office/officeart/2005/8/layout/vList6"/>
    <dgm:cxn modelId="{582D9ADF-4BAB-49B7-B8AF-23D9123EE571}" type="presParOf" srcId="{69F42DEC-9D0B-4185-A8E6-DAD41B763905}" destId="{F89BF9F2-5C52-479E-840B-1945115FAC59}" srcOrd="1" destOrd="0" presId="urn:microsoft.com/office/officeart/2005/8/layout/vList6"/>
    <dgm:cxn modelId="{29336642-D047-4AEC-8A20-A415EE8E8491}" type="presParOf" srcId="{6DA2E300-E788-4E34-B536-75A4C0117B6B}" destId="{2979066C-AF06-4C12-B146-CF20E395AFD2}" srcOrd="9" destOrd="0" presId="urn:microsoft.com/office/officeart/2005/8/layout/vList6"/>
    <dgm:cxn modelId="{0BB2D424-D446-4F55-A5AF-D957DE98E23C}" type="presParOf" srcId="{6DA2E300-E788-4E34-B536-75A4C0117B6B}" destId="{BCE8F681-D317-4E16-B7CB-89460EA1875A}" srcOrd="10" destOrd="0" presId="urn:microsoft.com/office/officeart/2005/8/layout/vList6"/>
    <dgm:cxn modelId="{78202B30-D976-416A-BFB5-17A4FA7CCC99}" type="presParOf" srcId="{BCE8F681-D317-4E16-B7CB-89460EA1875A}" destId="{BB8E6A66-41FB-4350-A1D4-34CF1D6BA022}" srcOrd="0" destOrd="0" presId="urn:microsoft.com/office/officeart/2005/8/layout/vList6"/>
    <dgm:cxn modelId="{1B76D881-4344-4DCC-87E1-62798FCB5812}" type="presParOf" srcId="{BCE8F681-D317-4E16-B7CB-89460EA1875A}" destId="{286C814B-56CF-4654-B179-F729392F28BE}" srcOrd="1" destOrd="0" presId="urn:microsoft.com/office/officeart/2005/8/layout/v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171F2F2-814C-4E51-AA05-22EFDDE1B80C}"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s-EC"/>
        </a:p>
      </dgm:t>
    </dgm:pt>
    <dgm:pt modelId="{6A2579D6-AF7B-4FA5-B791-1F9DAD5BE4C5}">
      <dgm:prSet phldrT="[Texto]"/>
      <dgm:spPr/>
      <dgm:t>
        <a:bodyPr/>
        <a:lstStyle/>
        <a:p>
          <a:r>
            <a:rPr lang="es-EC" dirty="0" smtClean="0"/>
            <a:t>Monitoreo</a:t>
          </a:r>
          <a:endParaRPr lang="es-EC" dirty="0"/>
        </a:p>
      </dgm:t>
    </dgm:pt>
    <dgm:pt modelId="{116820CB-BAD8-41B0-9E46-C70B4373F44A}" type="parTrans" cxnId="{5C478FC8-05DF-466B-915B-F67706F73807}">
      <dgm:prSet/>
      <dgm:spPr/>
      <dgm:t>
        <a:bodyPr/>
        <a:lstStyle/>
        <a:p>
          <a:endParaRPr lang="es-EC"/>
        </a:p>
      </dgm:t>
    </dgm:pt>
    <dgm:pt modelId="{BF1E2358-ED03-4A8A-B0AF-8E7B7028E8C4}" type="sibTrans" cxnId="{5C478FC8-05DF-466B-915B-F67706F73807}">
      <dgm:prSet/>
      <dgm:spPr/>
      <dgm:t>
        <a:bodyPr/>
        <a:lstStyle/>
        <a:p>
          <a:endParaRPr lang="es-EC"/>
        </a:p>
      </dgm:t>
    </dgm:pt>
    <dgm:pt modelId="{6FB6B8CA-BBB4-4A3F-A32B-FA4EDF8EF61B}">
      <dgm:prSet phldrT="[Texto]"/>
      <dgm:spPr/>
      <dgm:t>
        <a:bodyPr/>
        <a:lstStyle/>
        <a:p>
          <a:r>
            <a:rPr lang="es-EC" dirty="0" smtClean="0"/>
            <a:t>Paciente</a:t>
          </a:r>
          <a:endParaRPr lang="es-EC" dirty="0"/>
        </a:p>
      </dgm:t>
    </dgm:pt>
    <dgm:pt modelId="{EBFA68FE-152F-48BA-B7AA-91D63485FFB9}" type="parTrans" cxnId="{9E3F1626-22B5-479B-8BE7-03A517F03A8C}">
      <dgm:prSet/>
      <dgm:spPr/>
      <dgm:t>
        <a:bodyPr/>
        <a:lstStyle/>
        <a:p>
          <a:endParaRPr lang="es-EC"/>
        </a:p>
      </dgm:t>
    </dgm:pt>
    <dgm:pt modelId="{9DCC7946-3772-4718-A0E1-80C60F86E005}" type="sibTrans" cxnId="{9E3F1626-22B5-479B-8BE7-03A517F03A8C}">
      <dgm:prSet/>
      <dgm:spPr/>
      <dgm:t>
        <a:bodyPr/>
        <a:lstStyle/>
        <a:p>
          <a:endParaRPr lang="es-EC"/>
        </a:p>
      </dgm:t>
    </dgm:pt>
    <dgm:pt modelId="{C97E3711-2598-46D7-A0AD-898C22C157A1}">
      <dgm:prSet phldrT="[Texto]"/>
      <dgm:spPr/>
      <dgm:t>
        <a:bodyPr/>
        <a:lstStyle/>
        <a:p>
          <a:r>
            <a:rPr lang="es-EC" dirty="0" smtClean="0"/>
            <a:t>Variables Medibles</a:t>
          </a:r>
          <a:endParaRPr lang="es-EC" dirty="0"/>
        </a:p>
      </dgm:t>
    </dgm:pt>
    <dgm:pt modelId="{80A4FD80-F41A-47EF-91D0-71D2096562C7}" type="parTrans" cxnId="{752C3256-296F-4EDC-B3C2-6AAEE6E083EA}">
      <dgm:prSet/>
      <dgm:spPr/>
      <dgm:t>
        <a:bodyPr/>
        <a:lstStyle/>
        <a:p>
          <a:endParaRPr lang="es-EC"/>
        </a:p>
      </dgm:t>
    </dgm:pt>
    <dgm:pt modelId="{878D66A7-2693-4AF0-AE52-0C4498BD9FF1}" type="sibTrans" cxnId="{752C3256-296F-4EDC-B3C2-6AAEE6E083EA}">
      <dgm:prSet/>
      <dgm:spPr/>
      <dgm:t>
        <a:bodyPr/>
        <a:lstStyle/>
        <a:p>
          <a:endParaRPr lang="es-EC"/>
        </a:p>
      </dgm:t>
    </dgm:pt>
    <dgm:pt modelId="{ADFEE9FD-F21C-409D-B30B-081831E8A8DB}">
      <dgm:prSet phldrT="[Texto]"/>
      <dgm:spPr/>
      <dgm:t>
        <a:bodyPr/>
        <a:lstStyle/>
        <a:p>
          <a:r>
            <a:rPr lang="es-EC" dirty="0" smtClean="0"/>
            <a:t>Frecuencia respiratoria</a:t>
          </a:r>
          <a:endParaRPr lang="es-EC" dirty="0"/>
        </a:p>
      </dgm:t>
    </dgm:pt>
    <dgm:pt modelId="{3AB41AFD-A1D5-4175-BA8E-166245AD1B61}" type="parTrans" cxnId="{1AD794B1-B069-4D7D-97F8-13F37C406922}">
      <dgm:prSet/>
      <dgm:spPr/>
      <dgm:t>
        <a:bodyPr/>
        <a:lstStyle/>
        <a:p>
          <a:endParaRPr lang="es-EC"/>
        </a:p>
      </dgm:t>
    </dgm:pt>
    <dgm:pt modelId="{5CD9E35C-7D48-4AF0-8951-AB3B249A10E7}" type="sibTrans" cxnId="{1AD794B1-B069-4D7D-97F8-13F37C406922}">
      <dgm:prSet/>
      <dgm:spPr/>
      <dgm:t>
        <a:bodyPr/>
        <a:lstStyle/>
        <a:p>
          <a:endParaRPr lang="es-EC"/>
        </a:p>
      </dgm:t>
    </dgm:pt>
    <dgm:pt modelId="{49CCEEA9-B4E3-4636-9C1C-CB666E4EA5B5}">
      <dgm:prSet phldrT="[Texto]"/>
      <dgm:spPr/>
      <dgm:t>
        <a:bodyPr/>
        <a:lstStyle/>
        <a:p>
          <a:r>
            <a:rPr lang="es-EC" dirty="0" smtClean="0"/>
            <a:t>Herramientas  utilizadas</a:t>
          </a:r>
          <a:endParaRPr lang="es-EC" dirty="0"/>
        </a:p>
      </dgm:t>
    </dgm:pt>
    <dgm:pt modelId="{4EBFE8A6-1DFC-4F6B-9C09-43F5DF9FD216}" type="parTrans" cxnId="{42ACAEAA-D58E-403C-86CB-218FC6CF7BB1}">
      <dgm:prSet/>
      <dgm:spPr/>
      <dgm:t>
        <a:bodyPr/>
        <a:lstStyle/>
        <a:p>
          <a:endParaRPr lang="es-EC"/>
        </a:p>
      </dgm:t>
    </dgm:pt>
    <dgm:pt modelId="{1078741F-B45C-49C4-8199-49A359CBF79F}" type="sibTrans" cxnId="{42ACAEAA-D58E-403C-86CB-218FC6CF7BB1}">
      <dgm:prSet/>
      <dgm:spPr/>
      <dgm:t>
        <a:bodyPr/>
        <a:lstStyle/>
        <a:p>
          <a:endParaRPr lang="es-EC"/>
        </a:p>
      </dgm:t>
    </dgm:pt>
    <dgm:pt modelId="{729D9093-4D6B-4AD3-A243-ED254E8E44A9}">
      <dgm:prSet phldrT="[Texto]"/>
      <dgm:spPr/>
      <dgm:t>
        <a:bodyPr/>
        <a:lstStyle/>
        <a:p>
          <a:r>
            <a:rPr lang="es-EC" dirty="0" err="1" smtClean="0"/>
            <a:t>Arduino</a:t>
          </a:r>
          <a:r>
            <a:rPr lang="es-EC" dirty="0" smtClean="0"/>
            <a:t> (E-</a:t>
          </a:r>
          <a:r>
            <a:rPr lang="es-EC" dirty="0" err="1" smtClean="0"/>
            <a:t>health</a:t>
          </a:r>
          <a:r>
            <a:rPr lang="es-EC" dirty="0" smtClean="0"/>
            <a:t>)</a:t>
          </a:r>
          <a:endParaRPr lang="es-EC" dirty="0"/>
        </a:p>
      </dgm:t>
    </dgm:pt>
    <dgm:pt modelId="{AF5D7ACE-2DE4-472B-9EF1-6ECCFF5CEE47}" type="parTrans" cxnId="{200213F5-323A-457F-BF33-F27CBF19AAF4}">
      <dgm:prSet/>
      <dgm:spPr/>
      <dgm:t>
        <a:bodyPr/>
        <a:lstStyle/>
        <a:p>
          <a:endParaRPr lang="es-EC"/>
        </a:p>
      </dgm:t>
    </dgm:pt>
    <dgm:pt modelId="{41E2301F-08C1-44CA-97C7-511FF3AB9C00}" type="sibTrans" cxnId="{200213F5-323A-457F-BF33-F27CBF19AAF4}">
      <dgm:prSet/>
      <dgm:spPr/>
      <dgm:t>
        <a:bodyPr/>
        <a:lstStyle/>
        <a:p>
          <a:endParaRPr lang="es-EC"/>
        </a:p>
      </dgm:t>
    </dgm:pt>
    <dgm:pt modelId="{B3024E74-7174-48BE-8FEE-C23881FCF93A}">
      <dgm:prSet phldrT="[Texto]"/>
      <dgm:spPr/>
      <dgm:t>
        <a:bodyPr/>
        <a:lstStyle/>
        <a:p>
          <a:r>
            <a:rPr lang="es-EC" dirty="0" smtClean="0"/>
            <a:t>Temperatura</a:t>
          </a:r>
          <a:endParaRPr lang="es-EC" dirty="0"/>
        </a:p>
      </dgm:t>
    </dgm:pt>
    <dgm:pt modelId="{58A4EEC0-3BB2-4568-9BAD-786EE92A01DA}" type="parTrans" cxnId="{7FDF7815-A488-4DD4-9D1F-499F95FE5505}">
      <dgm:prSet/>
      <dgm:spPr/>
      <dgm:t>
        <a:bodyPr/>
        <a:lstStyle/>
        <a:p>
          <a:endParaRPr lang="es-EC"/>
        </a:p>
      </dgm:t>
    </dgm:pt>
    <dgm:pt modelId="{516A7300-63D5-4192-B85B-D513B44566F7}" type="sibTrans" cxnId="{7FDF7815-A488-4DD4-9D1F-499F95FE5505}">
      <dgm:prSet/>
      <dgm:spPr/>
      <dgm:t>
        <a:bodyPr/>
        <a:lstStyle/>
        <a:p>
          <a:endParaRPr lang="es-EC"/>
        </a:p>
      </dgm:t>
    </dgm:pt>
    <dgm:pt modelId="{38AE58F0-3346-4613-9C50-E3C5F3667BC1}">
      <dgm:prSet phldrT="[Texto]"/>
      <dgm:spPr/>
      <dgm:t>
        <a:bodyPr/>
        <a:lstStyle/>
        <a:p>
          <a:r>
            <a:rPr lang="es-EC" dirty="0" smtClean="0"/>
            <a:t>Sudoración.</a:t>
          </a:r>
          <a:endParaRPr lang="es-EC" dirty="0"/>
        </a:p>
      </dgm:t>
    </dgm:pt>
    <dgm:pt modelId="{5C8CE27A-154D-4F92-8E01-62A886C89CEE}" type="parTrans" cxnId="{0159BCBC-2135-4FED-A2C6-772EBF8D0F68}">
      <dgm:prSet/>
      <dgm:spPr/>
      <dgm:t>
        <a:bodyPr/>
        <a:lstStyle/>
        <a:p>
          <a:endParaRPr lang="es-EC"/>
        </a:p>
      </dgm:t>
    </dgm:pt>
    <dgm:pt modelId="{2446E6E7-0D65-49F1-B2A6-5AFF647392C1}" type="sibTrans" cxnId="{0159BCBC-2135-4FED-A2C6-772EBF8D0F68}">
      <dgm:prSet/>
      <dgm:spPr/>
      <dgm:t>
        <a:bodyPr/>
        <a:lstStyle/>
        <a:p>
          <a:endParaRPr lang="es-EC"/>
        </a:p>
      </dgm:t>
    </dgm:pt>
    <dgm:pt modelId="{C45FE36A-C2C9-417E-972D-B4255FA82B07}">
      <dgm:prSet phldrT="[Texto]"/>
      <dgm:spPr/>
      <dgm:t>
        <a:bodyPr/>
        <a:lstStyle/>
        <a:p>
          <a:r>
            <a:rPr lang="es-EC" dirty="0" smtClean="0"/>
            <a:t>Frecuencia cardiaca, Oxigenación </a:t>
          </a:r>
          <a:endParaRPr lang="es-EC" dirty="0"/>
        </a:p>
      </dgm:t>
    </dgm:pt>
    <dgm:pt modelId="{62FBD8DB-7AA0-4915-9F0C-EA454652EE22}" type="parTrans" cxnId="{4D1F0A89-46DF-40B9-BAB6-DF6CC1D87C30}">
      <dgm:prSet/>
      <dgm:spPr/>
      <dgm:t>
        <a:bodyPr/>
        <a:lstStyle/>
        <a:p>
          <a:endParaRPr lang="es-EC"/>
        </a:p>
      </dgm:t>
    </dgm:pt>
    <dgm:pt modelId="{A9AF4CE2-1F30-4A9D-BC58-7FB3113BB869}" type="sibTrans" cxnId="{4D1F0A89-46DF-40B9-BAB6-DF6CC1D87C30}">
      <dgm:prSet/>
      <dgm:spPr/>
      <dgm:t>
        <a:bodyPr/>
        <a:lstStyle/>
        <a:p>
          <a:endParaRPr lang="es-EC"/>
        </a:p>
      </dgm:t>
    </dgm:pt>
    <dgm:pt modelId="{C9175391-CC20-4565-81AE-264671A627E3}">
      <dgm:prSet phldrT="[Texto]"/>
      <dgm:spPr/>
      <dgm:t>
        <a:bodyPr/>
        <a:lstStyle/>
        <a:p>
          <a:r>
            <a:rPr lang="es-EC" dirty="0" smtClean="0"/>
            <a:t>Posición corporal</a:t>
          </a:r>
          <a:endParaRPr lang="es-EC" dirty="0"/>
        </a:p>
      </dgm:t>
    </dgm:pt>
    <dgm:pt modelId="{84ED5C78-688E-4B5A-8EE4-C27BFCCB2382}" type="parTrans" cxnId="{267C689B-E3DE-42E3-838A-DA8B74ABA43E}">
      <dgm:prSet/>
      <dgm:spPr/>
      <dgm:t>
        <a:bodyPr/>
        <a:lstStyle/>
        <a:p>
          <a:endParaRPr lang="es-EC"/>
        </a:p>
      </dgm:t>
    </dgm:pt>
    <dgm:pt modelId="{3EF83C49-4EFE-4CB4-BBD2-6887921B7AD7}" type="sibTrans" cxnId="{267C689B-E3DE-42E3-838A-DA8B74ABA43E}">
      <dgm:prSet/>
      <dgm:spPr/>
      <dgm:t>
        <a:bodyPr/>
        <a:lstStyle/>
        <a:p>
          <a:endParaRPr lang="es-EC"/>
        </a:p>
      </dgm:t>
    </dgm:pt>
    <dgm:pt modelId="{72EBDAB6-16F5-4A85-9D90-6FCF9D040FB1}">
      <dgm:prSet phldrT="[Texto]"/>
      <dgm:spPr/>
      <dgm:t>
        <a:bodyPr/>
        <a:lstStyle/>
        <a:p>
          <a:r>
            <a:rPr lang="es-EC" dirty="0" smtClean="0"/>
            <a:t>Java</a:t>
          </a:r>
          <a:endParaRPr lang="es-EC" dirty="0"/>
        </a:p>
      </dgm:t>
    </dgm:pt>
    <dgm:pt modelId="{2C18890E-6E31-4C15-8D14-829350844BCA}" type="parTrans" cxnId="{E02112E2-5F0E-40F6-A0BC-89E726805099}">
      <dgm:prSet/>
      <dgm:spPr/>
      <dgm:t>
        <a:bodyPr/>
        <a:lstStyle/>
        <a:p>
          <a:endParaRPr lang="es-EC"/>
        </a:p>
      </dgm:t>
    </dgm:pt>
    <dgm:pt modelId="{84413864-A94B-4E85-822D-1F14B65B93AA}" type="sibTrans" cxnId="{E02112E2-5F0E-40F6-A0BC-89E726805099}">
      <dgm:prSet/>
      <dgm:spPr/>
      <dgm:t>
        <a:bodyPr/>
        <a:lstStyle/>
        <a:p>
          <a:endParaRPr lang="es-EC"/>
        </a:p>
      </dgm:t>
    </dgm:pt>
    <dgm:pt modelId="{B3E7E2F9-591F-42E0-8B5F-0C89BC5F8CAD}">
      <dgm:prSet phldrT="[Texto]"/>
      <dgm:spPr/>
      <dgm:t>
        <a:bodyPr/>
        <a:lstStyle/>
        <a:p>
          <a:r>
            <a:rPr lang="es-EC" dirty="0" err="1" smtClean="0"/>
            <a:t>Sql</a:t>
          </a:r>
          <a:endParaRPr lang="es-EC" dirty="0"/>
        </a:p>
      </dgm:t>
    </dgm:pt>
    <dgm:pt modelId="{E063063B-FF8A-428A-9DD5-99FCB81048FE}" type="parTrans" cxnId="{79E51DFA-59CD-4AE7-8E12-6347060D5D7C}">
      <dgm:prSet/>
      <dgm:spPr/>
      <dgm:t>
        <a:bodyPr/>
        <a:lstStyle/>
        <a:p>
          <a:endParaRPr lang="es-EC"/>
        </a:p>
      </dgm:t>
    </dgm:pt>
    <dgm:pt modelId="{385E0649-96F6-4ECD-A0AA-2205293FA54D}" type="sibTrans" cxnId="{79E51DFA-59CD-4AE7-8E12-6347060D5D7C}">
      <dgm:prSet/>
      <dgm:spPr/>
      <dgm:t>
        <a:bodyPr/>
        <a:lstStyle/>
        <a:p>
          <a:endParaRPr lang="es-EC"/>
        </a:p>
      </dgm:t>
    </dgm:pt>
    <dgm:pt modelId="{BA049A17-3B9B-44FB-B023-477E8C47D1AF}">
      <dgm:prSet phldrT="[Texto]"/>
      <dgm:spPr/>
      <dgm:t>
        <a:bodyPr/>
        <a:lstStyle/>
        <a:p>
          <a:r>
            <a:rPr lang="es-EC" dirty="0" smtClean="0"/>
            <a:t>Ambiente web</a:t>
          </a:r>
          <a:endParaRPr lang="es-EC" dirty="0"/>
        </a:p>
      </dgm:t>
    </dgm:pt>
    <dgm:pt modelId="{18E6969C-6265-46BE-81E9-E450B8E1442B}" type="parTrans" cxnId="{F718436F-0D33-4CA9-A484-87F77B7F4F49}">
      <dgm:prSet/>
      <dgm:spPr/>
      <dgm:t>
        <a:bodyPr/>
        <a:lstStyle/>
        <a:p>
          <a:endParaRPr lang="es-ES"/>
        </a:p>
      </dgm:t>
    </dgm:pt>
    <dgm:pt modelId="{CFA474B6-5FA2-420F-9DAA-804048BA26DE}" type="sibTrans" cxnId="{F718436F-0D33-4CA9-A484-87F77B7F4F49}">
      <dgm:prSet/>
      <dgm:spPr/>
      <dgm:t>
        <a:bodyPr/>
        <a:lstStyle/>
        <a:p>
          <a:endParaRPr lang="es-ES"/>
        </a:p>
      </dgm:t>
    </dgm:pt>
    <dgm:pt modelId="{3EEE2A9C-481C-4B1E-94F8-E2B476EE7878}" type="pres">
      <dgm:prSet presAssocID="{6171F2F2-814C-4E51-AA05-22EFDDE1B80C}" presName="linearFlow" presStyleCnt="0">
        <dgm:presLayoutVars>
          <dgm:dir/>
          <dgm:animLvl val="lvl"/>
          <dgm:resizeHandles val="exact"/>
        </dgm:presLayoutVars>
      </dgm:prSet>
      <dgm:spPr/>
      <dgm:t>
        <a:bodyPr/>
        <a:lstStyle/>
        <a:p>
          <a:endParaRPr lang="es-ES"/>
        </a:p>
      </dgm:t>
    </dgm:pt>
    <dgm:pt modelId="{5C399E24-9217-415C-ABE4-E3C9C4C24748}" type="pres">
      <dgm:prSet presAssocID="{6A2579D6-AF7B-4FA5-B791-1F9DAD5BE4C5}" presName="composite" presStyleCnt="0"/>
      <dgm:spPr/>
    </dgm:pt>
    <dgm:pt modelId="{0AE520F2-A8F0-4FA8-9BCE-ABD30E9A994B}" type="pres">
      <dgm:prSet presAssocID="{6A2579D6-AF7B-4FA5-B791-1F9DAD5BE4C5}" presName="parentText" presStyleLbl="alignNode1" presStyleIdx="0" presStyleCnt="3" custScaleX="104799">
        <dgm:presLayoutVars>
          <dgm:chMax val="1"/>
          <dgm:bulletEnabled val="1"/>
        </dgm:presLayoutVars>
      </dgm:prSet>
      <dgm:spPr/>
      <dgm:t>
        <a:bodyPr/>
        <a:lstStyle/>
        <a:p>
          <a:endParaRPr lang="es-EC"/>
        </a:p>
      </dgm:t>
    </dgm:pt>
    <dgm:pt modelId="{FCD667F3-411A-4E49-8656-1BEB05633B20}" type="pres">
      <dgm:prSet presAssocID="{6A2579D6-AF7B-4FA5-B791-1F9DAD5BE4C5}" presName="descendantText" presStyleLbl="alignAcc1" presStyleIdx="0" presStyleCnt="3" custLinFactNeighborX="1304" custLinFactNeighborY="2033">
        <dgm:presLayoutVars>
          <dgm:bulletEnabled val="1"/>
        </dgm:presLayoutVars>
      </dgm:prSet>
      <dgm:spPr/>
      <dgm:t>
        <a:bodyPr/>
        <a:lstStyle/>
        <a:p>
          <a:endParaRPr lang="es-EC"/>
        </a:p>
      </dgm:t>
    </dgm:pt>
    <dgm:pt modelId="{6034A220-2836-4E1D-8EAF-C37708366E4C}" type="pres">
      <dgm:prSet presAssocID="{BF1E2358-ED03-4A8A-B0AF-8E7B7028E8C4}" presName="sp" presStyleCnt="0"/>
      <dgm:spPr/>
    </dgm:pt>
    <dgm:pt modelId="{D9B92108-C059-4FB9-9C78-795C8430921D}" type="pres">
      <dgm:prSet presAssocID="{C97E3711-2598-46D7-A0AD-898C22C157A1}" presName="composite" presStyleCnt="0"/>
      <dgm:spPr/>
    </dgm:pt>
    <dgm:pt modelId="{A6FC52A0-D9D5-4D82-A8AE-2B5404C49FB1}" type="pres">
      <dgm:prSet presAssocID="{C97E3711-2598-46D7-A0AD-898C22C157A1}" presName="parentText" presStyleLbl="alignNode1" presStyleIdx="1" presStyleCnt="3">
        <dgm:presLayoutVars>
          <dgm:chMax val="1"/>
          <dgm:bulletEnabled val="1"/>
        </dgm:presLayoutVars>
      </dgm:prSet>
      <dgm:spPr/>
      <dgm:t>
        <a:bodyPr/>
        <a:lstStyle/>
        <a:p>
          <a:endParaRPr lang="es-EC"/>
        </a:p>
      </dgm:t>
    </dgm:pt>
    <dgm:pt modelId="{EC296995-AF92-41CE-9E51-7B46C9592B6B}" type="pres">
      <dgm:prSet presAssocID="{C97E3711-2598-46D7-A0AD-898C22C157A1}" presName="descendantText" presStyleLbl="alignAcc1" presStyleIdx="1" presStyleCnt="3" custLinFactNeighborY="1071">
        <dgm:presLayoutVars>
          <dgm:bulletEnabled val="1"/>
        </dgm:presLayoutVars>
      </dgm:prSet>
      <dgm:spPr/>
      <dgm:t>
        <a:bodyPr/>
        <a:lstStyle/>
        <a:p>
          <a:endParaRPr lang="es-EC"/>
        </a:p>
      </dgm:t>
    </dgm:pt>
    <dgm:pt modelId="{AE35BC83-0F30-47FC-BAB0-AB210AAF1563}" type="pres">
      <dgm:prSet presAssocID="{878D66A7-2693-4AF0-AE52-0C4498BD9FF1}" presName="sp" presStyleCnt="0"/>
      <dgm:spPr/>
    </dgm:pt>
    <dgm:pt modelId="{3213DC2B-4A44-46EE-89C3-8A1EE6D848AC}" type="pres">
      <dgm:prSet presAssocID="{49CCEEA9-B4E3-4636-9C1C-CB666E4EA5B5}" presName="composite" presStyleCnt="0"/>
      <dgm:spPr/>
    </dgm:pt>
    <dgm:pt modelId="{7FFD1357-35F2-445D-B40B-8E9A43282082}" type="pres">
      <dgm:prSet presAssocID="{49CCEEA9-B4E3-4636-9C1C-CB666E4EA5B5}" presName="parentText" presStyleLbl="alignNode1" presStyleIdx="2" presStyleCnt="3">
        <dgm:presLayoutVars>
          <dgm:chMax val="1"/>
          <dgm:bulletEnabled val="1"/>
        </dgm:presLayoutVars>
      </dgm:prSet>
      <dgm:spPr/>
      <dgm:t>
        <a:bodyPr/>
        <a:lstStyle/>
        <a:p>
          <a:endParaRPr lang="es-ES"/>
        </a:p>
      </dgm:t>
    </dgm:pt>
    <dgm:pt modelId="{6EEB27FA-A53B-413B-BBA5-03D4887F0BF1}" type="pres">
      <dgm:prSet presAssocID="{49CCEEA9-B4E3-4636-9C1C-CB666E4EA5B5}" presName="descendantText" presStyleLbl="alignAcc1" presStyleIdx="2" presStyleCnt="3" custLinFactNeighborX="36" custLinFactNeighborY="4259">
        <dgm:presLayoutVars>
          <dgm:bulletEnabled val="1"/>
        </dgm:presLayoutVars>
      </dgm:prSet>
      <dgm:spPr/>
      <dgm:t>
        <a:bodyPr/>
        <a:lstStyle/>
        <a:p>
          <a:endParaRPr lang="es-EC"/>
        </a:p>
      </dgm:t>
    </dgm:pt>
  </dgm:ptLst>
  <dgm:cxnLst>
    <dgm:cxn modelId="{752C3256-296F-4EDC-B3C2-6AAEE6E083EA}" srcId="{6171F2F2-814C-4E51-AA05-22EFDDE1B80C}" destId="{C97E3711-2598-46D7-A0AD-898C22C157A1}" srcOrd="1" destOrd="0" parTransId="{80A4FD80-F41A-47EF-91D0-71D2096562C7}" sibTransId="{878D66A7-2693-4AF0-AE52-0C4498BD9FF1}"/>
    <dgm:cxn modelId="{F939A723-F74C-4A76-9E9E-8B8DC7D9D2FE}" type="presOf" srcId="{C97E3711-2598-46D7-A0AD-898C22C157A1}" destId="{A6FC52A0-D9D5-4D82-A8AE-2B5404C49FB1}" srcOrd="0" destOrd="0" presId="urn:microsoft.com/office/officeart/2005/8/layout/chevron2"/>
    <dgm:cxn modelId="{7FDF7815-A488-4DD4-9D1F-499F95FE5505}" srcId="{C97E3711-2598-46D7-A0AD-898C22C157A1}" destId="{B3024E74-7174-48BE-8FEE-C23881FCF93A}" srcOrd="1" destOrd="0" parTransId="{58A4EEC0-3BB2-4568-9BAD-786EE92A01DA}" sibTransId="{516A7300-63D5-4192-B85B-D513B44566F7}"/>
    <dgm:cxn modelId="{200213F5-323A-457F-BF33-F27CBF19AAF4}" srcId="{49CCEEA9-B4E3-4636-9C1C-CB666E4EA5B5}" destId="{729D9093-4D6B-4AD3-A243-ED254E8E44A9}" srcOrd="0" destOrd="0" parTransId="{AF5D7ACE-2DE4-472B-9EF1-6ECCFF5CEE47}" sibTransId="{41E2301F-08C1-44CA-97C7-511FF3AB9C00}"/>
    <dgm:cxn modelId="{7D6B2C13-AFDE-462E-87A5-1A1912C69A81}" type="presOf" srcId="{729D9093-4D6B-4AD3-A243-ED254E8E44A9}" destId="{6EEB27FA-A53B-413B-BBA5-03D4887F0BF1}" srcOrd="0" destOrd="0" presId="urn:microsoft.com/office/officeart/2005/8/layout/chevron2"/>
    <dgm:cxn modelId="{24490289-DD72-45C0-86FF-715DC7C33601}" type="presOf" srcId="{B3024E74-7174-48BE-8FEE-C23881FCF93A}" destId="{EC296995-AF92-41CE-9E51-7B46C9592B6B}" srcOrd="0" destOrd="1" presId="urn:microsoft.com/office/officeart/2005/8/layout/chevron2"/>
    <dgm:cxn modelId="{E5BE4769-A090-4ED5-9E8A-9D4F987F3C29}" type="presOf" srcId="{BA049A17-3B9B-44FB-B023-477E8C47D1AF}" destId="{6EEB27FA-A53B-413B-BBA5-03D4887F0BF1}" srcOrd="0" destOrd="3" presId="urn:microsoft.com/office/officeart/2005/8/layout/chevron2"/>
    <dgm:cxn modelId="{267C689B-E3DE-42E3-838A-DA8B74ABA43E}" srcId="{C97E3711-2598-46D7-A0AD-898C22C157A1}" destId="{C9175391-CC20-4565-81AE-264671A627E3}" srcOrd="4" destOrd="0" parTransId="{84ED5C78-688E-4B5A-8EE4-C27BFCCB2382}" sibTransId="{3EF83C49-4EFE-4CB4-BBD2-6887921B7AD7}"/>
    <dgm:cxn modelId="{79E51DFA-59CD-4AE7-8E12-6347060D5D7C}" srcId="{49CCEEA9-B4E3-4636-9C1C-CB666E4EA5B5}" destId="{B3E7E2F9-591F-42E0-8B5F-0C89BC5F8CAD}" srcOrd="2" destOrd="0" parTransId="{E063063B-FF8A-428A-9DD5-99FCB81048FE}" sibTransId="{385E0649-96F6-4ECD-A0AA-2205293FA54D}"/>
    <dgm:cxn modelId="{4D1F0A89-46DF-40B9-BAB6-DF6CC1D87C30}" srcId="{C97E3711-2598-46D7-A0AD-898C22C157A1}" destId="{C45FE36A-C2C9-417E-972D-B4255FA82B07}" srcOrd="3" destOrd="0" parTransId="{62FBD8DB-7AA0-4915-9F0C-EA454652EE22}" sibTransId="{A9AF4CE2-1F30-4A9D-BC58-7FB3113BB869}"/>
    <dgm:cxn modelId="{5C5C3CF3-3569-4EC7-AE6B-B6DF078366E0}" type="presOf" srcId="{ADFEE9FD-F21C-409D-B30B-081831E8A8DB}" destId="{EC296995-AF92-41CE-9E51-7B46C9592B6B}" srcOrd="0" destOrd="0" presId="urn:microsoft.com/office/officeart/2005/8/layout/chevron2"/>
    <dgm:cxn modelId="{9E3F1626-22B5-479B-8BE7-03A517F03A8C}" srcId="{6A2579D6-AF7B-4FA5-B791-1F9DAD5BE4C5}" destId="{6FB6B8CA-BBB4-4A3F-A32B-FA4EDF8EF61B}" srcOrd="0" destOrd="0" parTransId="{EBFA68FE-152F-48BA-B7AA-91D63485FFB9}" sibTransId="{9DCC7946-3772-4718-A0E1-80C60F86E005}"/>
    <dgm:cxn modelId="{BFC6DA1A-FEEE-4701-A15A-83A9A56C35A5}" type="presOf" srcId="{72EBDAB6-16F5-4A85-9D90-6FCF9D040FB1}" destId="{6EEB27FA-A53B-413B-BBA5-03D4887F0BF1}" srcOrd="0" destOrd="1" presId="urn:microsoft.com/office/officeart/2005/8/layout/chevron2"/>
    <dgm:cxn modelId="{1AD794B1-B069-4D7D-97F8-13F37C406922}" srcId="{C97E3711-2598-46D7-A0AD-898C22C157A1}" destId="{ADFEE9FD-F21C-409D-B30B-081831E8A8DB}" srcOrd="0" destOrd="0" parTransId="{3AB41AFD-A1D5-4175-BA8E-166245AD1B61}" sibTransId="{5CD9E35C-7D48-4AF0-8951-AB3B249A10E7}"/>
    <dgm:cxn modelId="{8EACBFCD-BB1C-48A4-94E6-9A00BEF0F854}" type="presOf" srcId="{C9175391-CC20-4565-81AE-264671A627E3}" destId="{EC296995-AF92-41CE-9E51-7B46C9592B6B}" srcOrd="0" destOrd="4" presId="urn:microsoft.com/office/officeart/2005/8/layout/chevron2"/>
    <dgm:cxn modelId="{5C478FC8-05DF-466B-915B-F67706F73807}" srcId="{6171F2F2-814C-4E51-AA05-22EFDDE1B80C}" destId="{6A2579D6-AF7B-4FA5-B791-1F9DAD5BE4C5}" srcOrd="0" destOrd="0" parTransId="{116820CB-BAD8-41B0-9E46-C70B4373F44A}" sibTransId="{BF1E2358-ED03-4A8A-B0AF-8E7B7028E8C4}"/>
    <dgm:cxn modelId="{783C0973-6ACC-4EDF-85AE-801D5FA0C6F7}" type="presOf" srcId="{6FB6B8CA-BBB4-4A3F-A32B-FA4EDF8EF61B}" destId="{FCD667F3-411A-4E49-8656-1BEB05633B20}" srcOrd="0" destOrd="0" presId="urn:microsoft.com/office/officeart/2005/8/layout/chevron2"/>
    <dgm:cxn modelId="{92B19053-85E6-4E82-A2EF-A604503F347C}" type="presOf" srcId="{B3E7E2F9-591F-42E0-8B5F-0C89BC5F8CAD}" destId="{6EEB27FA-A53B-413B-BBA5-03D4887F0BF1}" srcOrd="0" destOrd="2" presId="urn:microsoft.com/office/officeart/2005/8/layout/chevron2"/>
    <dgm:cxn modelId="{42ACAEAA-D58E-403C-86CB-218FC6CF7BB1}" srcId="{6171F2F2-814C-4E51-AA05-22EFDDE1B80C}" destId="{49CCEEA9-B4E3-4636-9C1C-CB666E4EA5B5}" srcOrd="2" destOrd="0" parTransId="{4EBFE8A6-1DFC-4F6B-9C09-43F5DF9FD216}" sibTransId="{1078741F-B45C-49C4-8199-49A359CBF79F}"/>
    <dgm:cxn modelId="{EAA19533-FC4F-47E6-BAAD-D78D1BC48F31}" type="presOf" srcId="{49CCEEA9-B4E3-4636-9C1C-CB666E4EA5B5}" destId="{7FFD1357-35F2-445D-B40B-8E9A43282082}" srcOrd="0" destOrd="0" presId="urn:microsoft.com/office/officeart/2005/8/layout/chevron2"/>
    <dgm:cxn modelId="{1198E816-3C7A-4B94-A927-C20D8D1039A6}" type="presOf" srcId="{C45FE36A-C2C9-417E-972D-B4255FA82B07}" destId="{EC296995-AF92-41CE-9E51-7B46C9592B6B}" srcOrd="0" destOrd="3" presId="urn:microsoft.com/office/officeart/2005/8/layout/chevron2"/>
    <dgm:cxn modelId="{0159BCBC-2135-4FED-A2C6-772EBF8D0F68}" srcId="{C97E3711-2598-46D7-A0AD-898C22C157A1}" destId="{38AE58F0-3346-4613-9C50-E3C5F3667BC1}" srcOrd="2" destOrd="0" parTransId="{5C8CE27A-154D-4F92-8E01-62A886C89CEE}" sibTransId="{2446E6E7-0D65-49F1-B2A6-5AFF647392C1}"/>
    <dgm:cxn modelId="{F718436F-0D33-4CA9-A484-87F77B7F4F49}" srcId="{49CCEEA9-B4E3-4636-9C1C-CB666E4EA5B5}" destId="{BA049A17-3B9B-44FB-B023-477E8C47D1AF}" srcOrd="3" destOrd="0" parTransId="{18E6969C-6265-46BE-81E9-E450B8E1442B}" sibTransId="{CFA474B6-5FA2-420F-9DAA-804048BA26DE}"/>
    <dgm:cxn modelId="{D46BF069-FDAD-4128-910D-14D5ABE20952}" type="presOf" srcId="{38AE58F0-3346-4613-9C50-E3C5F3667BC1}" destId="{EC296995-AF92-41CE-9E51-7B46C9592B6B}" srcOrd="0" destOrd="2" presId="urn:microsoft.com/office/officeart/2005/8/layout/chevron2"/>
    <dgm:cxn modelId="{E02112E2-5F0E-40F6-A0BC-89E726805099}" srcId="{49CCEEA9-B4E3-4636-9C1C-CB666E4EA5B5}" destId="{72EBDAB6-16F5-4A85-9D90-6FCF9D040FB1}" srcOrd="1" destOrd="0" parTransId="{2C18890E-6E31-4C15-8D14-829350844BCA}" sibTransId="{84413864-A94B-4E85-822D-1F14B65B93AA}"/>
    <dgm:cxn modelId="{1EA0DEFF-C1A6-4A68-950B-314BB5F66F71}" type="presOf" srcId="{6171F2F2-814C-4E51-AA05-22EFDDE1B80C}" destId="{3EEE2A9C-481C-4B1E-94F8-E2B476EE7878}" srcOrd="0" destOrd="0" presId="urn:microsoft.com/office/officeart/2005/8/layout/chevron2"/>
    <dgm:cxn modelId="{F8B2D035-3583-4F83-B0C0-0E48CEEDB6FE}" type="presOf" srcId="{6A2579D6-AF7B-4FA5-B791-1F9DAD5BE4C5}" destId="{0AE520F2-A8F0-4FA8-9BCE-ABD30E9A994B}" srcOrd="0" destOrd="0" presId="urn:microsoft.com/office/officeart/2005/8/layout/chevron2"/>
    <dgm:cxn modelId="{73B691B2-8B0F-40AE-8283-6B3517894067}" type="presParOf" srcId="{3EEE2A9C-481C-4B1E-94F8-E2B476EE7878}" destId="{5C399E24-9217-415C-ABE4-E3C9C4C24748}" srcOrd="0" destOrd="0" presId="urn:microsoft.com/office/officeart/2005/8/layout/chevron2"/>
    <dgm:cxn modelId="{4CA26058-2201-430C-A0A5-7093C541D9BE}" type="presParOf" srcId="{5C399E24-9217-415C-ABE4-E3C9C4C24748}" destId="{0AE520F2-A8F0-4FA8-9BCE-ABD30E9A994B}" srcOrd="0" destOrd="0" presId="urn:microsoft.com/office/officeart/2005/8/layout/chevron2"/>
    <dgm:cxn modelId="{324698B9-EEDC-45EA-9BF0-D89E9E29B126}" type="presParOf" srcId="{5C399E24-9217-415C-ABE4-E3C9C4C24748}" destId="{FCD667F3-411A-4E49-8656-1BEB05633B20}" srcOrd="1" destOrd="0" presId="urn:microsoft.com/office/officeart/2005/8/layout/chevron2"/>
    <dgm:cxn modelId="{6C92A116-EA05-481B-B6DF-3B89022058A8}" type="presParOf" srcId="{3EEE2A9C-481C-4B1E-94F8-E2B476EE7878}" destId="{6034A220-2836-4E1D-8EAF-C37708366E4C}" srcOrd="1" destOrd="0" presId="urn:microsoft.com/office/officeart/2005/8/layout/chevron2"/>
    <dgm:cxn modelId="{B7DF0897-761B-43B9-BDB2-E25B3ECE77EE}" type="presParOf" srcId="{3EEE2A9C-481C-4B1E-94F8-E2B476EE7878}" destId="{D9B92108-C059-4FB9-9C78-795C8430921D}" srcOrd="2" destOrd="0" presId="urn:microsoft.com/office/officeart/2005/8/layout/chevron2"/>
    <dgm:cxn modelId="{CF93FFBA-96C0-4EF1-B9AC-11BE49C286DA}" type="presParOf" srcId="{D9B92108-C059-4FB9-9C78-795C8430921D}" destId="{A6FC52A0-D9D5-4D82-A8AE-2B5404C49FB1}" srcOrd="0" destOrd="0" presId="urn:microsoft.com/office/officeart/2005/8/layout/chevron2"/>
    <dgm:cxn modelId="{91B4745F-77A7-4E94-B094-AE2386DB0E0D}" type="presParOf" srcId="{D9B92108-C059-4FB9-9C78-795C8430921D}" destId="{EC296995-AF92-41CE-9E51-7B46C9592B6B}" srcOrd="1" destOrd="0" presId="urn:microsoft.com/office/officeart/2005/8/layout/chevron2"/>
    <dgm:cxn modelId="{46C7E0DF-D859-4B5F-A394-A1235A4D8EA4}" type="presParOf" srcId="{3EEE2A9C-481C-4B1E-94F8-E2B476EE7878}" destId="{AE35BC83-0F30-47FC-BAB0-AB210AAF1563}" srcOrd="3" destOrd="0" presId="urn:microsoft.com/office/officeart/2005/8/layout/chevron2"/>
    <dgm:cxn modelId="{482EBDAD-0A83-4032-A4D1-F465AFFF61F4}" type="presParOf" srcId="{3EEE2A9C-481C-4B1E-94F8-E2B476EE7878}" destId="{3213DC2B-4A44-46EE-89C3-8A1EE6D848AC}" srcOrd="4" destOrd="0" presId="urn:microsoft.com/office/officeart/2005/8/layout/chevron2"/>
    <dgm:cxn modelId="{247064D8-F900-4DD2-9474-0C5463F06E52}" type="presParOf" srcId="{3213DC2B-4A44-46EE-89C3-8A1EE6D848AC}" destId="{7FFD1357-35F2-445D-B40B-8E9A43282082}" srcOrd="0" destOrd="0" presId="urn:microsoft.com/office/officeart/2005/8/layout/chevron2"/>
    <dgm:cxn modelId="{DD0DBBA9-ED5F-4FA0-BBF4-A162EFE04BB4}" type="presParOf" srcId="{3213DC2B-4A44-46EE-89C3-8A1EE6D848AC}" destId="{6EEB27FA-A53B-413B-BBA5-03D4887F0BF1}"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171F2F2-814C-4E51-AA05-22EFDDE1B80C}" type="doc">
      <dgm:prSet loTypeId="urn:microsoft.com/office/officeart/2005/8/layout/chevron2" loCatId="process" qsTypeId="urn:microsoft.com/office/officeart/2005/8/quickstyle/simple1" qsCatId="simple" csTypeId="urn:microsoft.com/office/officeart/2005/8/colors/colorful5" csCatId="colorful" phldr="1"/>
      <dgm:spPr/>
      <dgm:t>
        <a:bodyPr/>
        <a:lstStyle/>
        <a:p>
          <a:endParaRPr lang="es-EC"/>
        </a:p>
      </dgm:t>
    </dgm:pt>
    <dgm:pt modelId="{6FB6B8CA-BBB4-4A3F-A32B-FA4EDF8EF61B}">
      <dgm:prSet phldrT="[Texto]"/>
      <dgm:spPr/>
      <dgm:t>
        <a:bodyPr/>
        <a:lstStyle/>
        <a:p>
          <a:r>
            <a:rPr lang="es-EC" dirty="0" smtClean="0"/>
            <a:t>Java, </a:t>
          </a:r>
          <a:r>
            <a:rPr lang="es-EC" dirty="0" err="1" smtClean="0"/>
            <a:t>Arduino</a:t>
          </a:r>
          <a:r>
            <a:rPr lang="es-EC" dirty="0" smtClean="0"/>
            <a:t> IDE</a:t>
          </a:r>
          <a:endParaRPr lang="es-EC" dirty="0"/>
        </a:p>
      </dgm:t>
    </dgm:pt>
    <dgm:pt modelId="{EBFA68FE-152F-48BA-B7AA-91D63485FFB9}" type="parTrans" cxnId="{9E3F1626-22B5-479B-8BE7-03A517F03A8C}">
      <dgm:prSet/>
      <dgm:spPr/>
      <dgm:t>
        <a:bodyPr/>
        <a:lstStyle/>
        <a:p>
          <a:endParaRPr lang="es-EC"/>
        </a:p>
      </dgm:t>
    </dgm:pt>
    <dgm:pt modelId="{9DCC7946-3772-4718-A0E1-80C60F86E005}" type="sibTrans" cxnId="{9E3F1626-22B5-479B-8BE7-03A517F03A8C}">
      <dgm:prSet/>
      <dgm:spPr/>
      <dgm:t>
        <a:bodyPr/>
        <a:lstStyle/>
        <a:p>
          <a:endParaRPr lang="es-EC"/>
        </a:p>
      </dgm:t>
    </dgm:pt>
    <dgm:pt modelId="{C97E3711-2598-46D7-A0AD-898C22C157A1}">
      <dgm:prSet phldrT="[Texto]"/>
      <dgm:spPr/>
      <dgm:t>
        <a:bodyPr/>
        <a:lstStyle/>
        <a:p>
          <a:r>
            <a:rPr lang="es-EC" dirty="0" smtClean="0"/>
            <a:t>Hardware libre:</a:t>
          </a:r>
          <a:endParaRPr lang="es-EC" dirty="0"/>
        </a:p>
      </dgm:t>
    </dgm:pt>
    <dgm:pt modelId="{80A4FD80-F41A-47EF-91D0-71D2096562C7}" type="parTrans" cxnId="{752C3256-296F-4EDC-B3C2-6AAEE6E083EA}">
      <dgm:prSet/>
      <dgm:spPr/>
      <dgm:t>
        <a:bodyPr/>
        <a:lstStyle/>
        <a:p>
          <a:endParaRPr lang="es-EC"/>
        </a:p>
      </dgm:t>
    </dgm:pt>
    <dgm:pt modelId="{878D66A7-2693-4AF0-AE52-0C4498BD9FF1}" type="sibTrans" cxnId="{752C3256-296F-4EDC-B3C2-6AAEE6E083EA}">
      <dgm:prSet/>
      <dgm:spPr/>
      <dgm:t>
        <a:bodyPr/>
        <a:lstStyle/>
        <a:p>
          <a:endParaRPr lang="es-EC"/>
        </a:p>
      </dgm:t>
    </dgm:pt>
    <dgm:pt modelId="{ADFEE9FD-F21C-409D-B30B-081831E8A8DB}">
      <dgm:prSet phldrT="[Texto]"/>
      <dgm:spPr/>
      <dgm:t>
        <a:bodyPr/>
        <a:lstStyle/>
        <a:p>
          <a:r>
            <a:rPr lang="es-EC" dirty="0" smtClean="0"/>
            <a:t>Arduino TARJETA, Escudo e-Health</a:t>
          </a:r>
          <a:endParaRPr lang="es-EC" dirty="0"/>
        </a:p>
      </dgm:t>
    </dgm:pt>
    <dgm:pt modelId="{3AB41AFD-A1D5-4175-BA8E-166245AD1B61}" type="parTrans" cxnId="{1AD794B1-B069-4D7D-97F8-13F37C406922}">
      <dgm:prSet/>
      <dgm:spPr/>
      <dgm:t>
        <a:bodyPr/>
        <a:lstStyle/>
        <a:p>
          <a:endParaRPr lang="es-EC"/>
        </a:p>
      </dgm:t>
    </dgm:pt>
    <dgm:pt modelId="{5CD9E35C-7D48-4AF0-8951-AB3B249A10E7}" type="sibTrans" cxnId="{1AD794B1-B069-4D7D-97F8-13F37C406922}">
      <dgm:prSet/>
      <dgm:spPr/>
      <dgm:t>
        <a:bodyPr/>
        <a:lstStyle/>
        <a:p>
          <a:endParaRPr lang="es-EC"/>
        </a:p>
      </dgm:t>
    </dgm:pt>
    <dgm:pt modelId="{6A2579D6-AF7B-4FA5-B791-1F9DAD5BE4C5}">
      <dgm:prSet phldrT="[Texto]"/>
      <dgm:spPr/>
      <dgm:t>
        <a:bodyPr/>
        <a:lstStyle/>
        <a:p>
          <a:r>
            <a:rPr lang="es-EC" dirty="0" smtClean="0"/>
            <a:t>Software libre :</a:t>
          </a:r>
          <a:endParaRPr lang="es-EC" dirty="0"/>
        </a:p>
      </dgm:t>
    </dgm:pt>
    <dgm:pt modelId="{BF1E2358-ED03-4A8A-B0AF-8E7B7028E8C4}" type="sibTrans" cxnId="{5C478FC8-05DF-466B-915B-F67706F73807}">
      <dgm:prSet/>
      <dgm:spPr/>
      <dgm:t>
        <a:bodyPr/>
        <a:lstStyle/>
        <a:p>
          <a:endParaRPr lang="es-EC"/>
        </a:p>
      </dgm:t>
    </dgm:pt>
    <dgm:pt modelId="{116820CB-BAD8-41B0-9E46-C70B4373F44A}" type="parTrans" cxnId="{5C478FC8-05DF-466B-915B-F67706F73807}">
      <dgm:prSet/>
      <dgm:spPr/>
      <dgm:t>
        <a:bodyPr/>
        <a:lstStyle/>
        <a:p>
          <a:endParaRPr lang="es-EC"/>
        </a:p>
      </dgm:t>
    </dgm:pt>
    <dgm:pt modelId="{3EEE2A9C-481C-4B1E-94F8-E2B476EE7878}" type="pres">
      <dgm:prSet presAssocID="{6171F2F2-814C-4E51-AA05-22EFDDE1B80C}" presName="linearFlow" presStyleCnt="0">
        <dgm:presLayoutVars>
          <dgm:dir/>
          <dgm:animLvl val="lvl"/>
          <dgm:resizeHandles val="exact"/>
        </dgm:presLayoutVars>
      </dgm:prSet>
      <dgm:spPr/>
      <dgm:t>
        <a:bodyPr/>
        <a:lstStyle/>
        <a:p>
          <a:endParaRPr lang="es-ES"/>
        </a:p>
      </dgm:t>
    </dgm:pt>
    <dgm:pt modelId="{5C399E24-9217-415C-ABE4-E3C9C4C24748}" type="pres">
      <dgm:prSet presAssocID="{6A2579D6-AF7B-4FA5-B791-1F9DAD5BE4C5}" presName="composite" presStyleCnt="0"/>
      <dgm:spPr/>
    </dgm:pt>
    <dgm:pt modelId="{0AE520F2-A8F0-4FA8-9BCE-ABD30E9A994B}" type="pres">
      <dgm:prSet presAssocID="{6A2579D6-AF7B-4FA5-B791-1F9DAD5BE4C5}" presName="parentText" presStyleLbl="alignNode1" presStyleIdx="0" presStyleCnt="2" custScaleX="104799">
        <dgm:presLayoutVars>
          <dgm:chMax val="1"/>
          <dgm:bulletEnabled val="1"/>
        </dgm:presLayoutVars>
      </dgm:prSet>
      <dgm:spPr/>
      <dgm:t>
        <a:bodyPr/>
        <a:lstStyle/>
        <a:p>
          <a:endParaRPr lang="es-EC"/>
        </a:p>
      </dgm:t>
    </dgm:pt>
    <dgm:pt modelId="{FCD667F3-411A-4E49-8656-1BEB05633B20}" type="pres">
      <dgm:prSet presAssocID="{6A2579D6-AF7B-4FA5-B791-1F9DAD5BE4C5}" presName="descendantText" presStyleLbl="alignAcc1" presStyleIdx="0" presStyleCnt="2" custLinFactNeighborX="1304" custLinFactNeighborY="2033">
        <dgm:presLayoutVars>
          <dgm:bulletEnabled val="1"/>
        </dgm:presLayoutVars>
      </dgm:prSet>
      <dgm:spPr/>
      <dgm:t>
        <a:bodyPr/>
        <a:lstStyle/>
        <a:p>
          <a:endParaRPr lang="es-EC"/>
        </a:p>
      </dgm:t>
    </dgm:pt>
    <dgm:pt modelId="{6034A220-2836-4E1D-8EAF-C37708366E4C}" type="pres">
      <dgm:prSet presAssocID="{BF1E2358-ED03-4A8A-B0AF-8E7B7028E8C4}" presName="sp" presStyleCnt="0"/>
      <dgm:spPr/>
    </dgm:pt>
    <dgm:pt modelId="{D9B92108-C059-4FB9-9C78-795C8430921D}" type="pres">
      <dgm:prSet presAssocID="{C97E3711-2598-46D7-A0AD-898C22C157A1}" presName="composite" presStyleCnt="0"/>
      <dgm:spPr/>
    </dgm:pt>
    <dgm:pt modelId="{A6FC52A0-D9D5-4D82-A8AE-2B5404C49FB1}" type="pres">
      <dgm:prSet presAssocID="{C97E3711-2598-46D7-A0AD-898C22C157A1}" presName="parentText" presStyleLbl="alignNode1" presStyleIdx="1" presStyleCnt="2" custLinFactNeighborX="-17844">
        <dgm:presLayoutVars>
          <dgm:chMax val="1"/>
          <dgm:bulletEnabled val="1"/>
        </dgm:presLayoutVars>
      </dgm:prSet>
      <dgm:spPr/>
      <dgm:t>
        <a:bodyPr/>
        <a:lstStyle/>
        <a:p>
          <a:endParaRPr lang="es-EC"/>
        </a:p>
      </dgm:t>
    </dgm:pt>
    <dgm:pt modelId="{EC296995-AF92-41CE-9E51-7B46C9592B6B}" type="pres">
      <dgm:prSet presAssocID="{C97E3711-2598-46D7-A0AD-898C22C157A1}" presName="descendantText" presStyleLbl="alignAcc1" presStyleIdx="1" presStyleCnt="2" custLinFactNeighborX="1082" custLinFactNeighborY="-4319">
        <dgm:presLayoutVars>
          <dgm:bulletEnabled val="1"/>
        </dgm:presLayoutVars>
      </dgm:prSet>
      <dgm:spPr/>
      <dgm:t>
        <a:bodyPr/>
        <a:lstStyle/>
        <a:p>
          <a:endParaRPr lang="es-EC"/>
        </a:p>
      </dgm:t>
    </dgm:pt>
  </dgm:ptLst>
  <dgm:cxnLst>
    <dgm:cxn modelId="{553A8D1B-3A2C-4477-B3A5-9DA09DE83ACB}" type="presOf" srcId="{6FB6B8CA-BBB4-4A3F-A32B-FA4EDF8EF61B}" destId="{FCD667F3-411A-4E49-8656-1BEB05633B20}" srcOrd="0" destOrd="0" presId="urn:microsoft.com/office/officeart/2005/8/layout/chevron2"/>
    <dgm:cxn modelId="{2C75F86F-4632-4C31-852C-3B2DC0BF2812}" type="presOf" srcId="{C97E3711-2598-46D7-A0AD-898C22C157A1}" destId="{A6FC52A0-D9D5-4D82-A8AE-2B5404C49FB1}" srcOrd="0" destOrd="0" presId="urn:microsoft.com/office/officeart/2005/8/layout/chevron2"/>
    <dgm:cxn modelId="{FF9B032C-2D67-41F8-AD64-8F6D82D78862}" type="presOf" srcId="{6171F2F2-814C-4E51-AA05-22EFDDE1B80C}" destId="{3EEE2A9C-481C-4B1E-94F8-E2B476EE7878}" srcOrd="0" destOrd="0" presId="urn:microsoft.com/office/officeart/2005/8/layout/chevron2"/>
    <dgm:cxn modelId="{7E8FE812-A0D3-4620-9792-C4BADAD10255}" type="presOf" srcId="{ADFEE9FD-F21C-409D-B30B-081831E8A8DB}" destId="{EC296995-AF92-41CE-9E51-7B46C9592B6B}" srcOrd="0" destOrd="0" presId="urn:microsoft.com/office/officeart/2005/8/layout/chevron2"/>
    <dgm:cxn modelId="{D79A0CA9-9F72-4C6F-92B8-D710AE01DCEA}" type="presOf" srcId="{6A2579D6-AF7B-4FA5-B791-1F9DAD5BE4C5}" destId="{0AE520F2-A8F0-4FA8-9BCE-ABD30E9A994B}" srcOrd="0" destOrd="0" presId="urn:microsoft.com/office/officeart/2005/8/layout/chevron2"/>
    <dgm:cxn modelId="{9E3F1626-22B5-479B-8BE7-03A517F03A8C}" srcId="{6A2579D6-AF7B-4FA5-B791-1F9DAD5BE4C5}" destId="{6FB6B8CA-BBB4-4A3F-A32B-FA4EDF8EF61B}" srcOrd="0" destOrd="0" parTransId="{EBFA68FE-152F-48BA-B7AA-91D63485FFB9}" sibTransId="{9DCC7946-3772-4718-A0E1-80C60F86E005}"/>
    <dgm:cxn modelId="{1AD794B1-B069-4D7D-97F8-13F37C406922}" srcId="{C97E3711-2598-46D7-A0AD-898C22C157A1}" destId="{ADFEE9FD-F21C-409D-B30B-081831E8A8DB}" srcOrd="0" destOrd="0" parTransId="{3AB41AFD-A1D5-4175-BA8E-166245AD1B61}" sibTransId="{5CD9E35C-7D48-4AF0-8951-AB3B249A10E7}"/>
    <dgm:cxn modelId="{5C478FC8-05DF-466B-915B-F67706F73807}" srcId="{6171F2F2-814C-4E51-AA05-22EFDDE1B80C}" destId="{6A2579D6-AF7B-4FA5-B791-1F9DAD5BE4C5}" srcOrd="0" destOrd="0" parTransId="{116820CB-BAD8-41B0-9E46-C70B4373F44A}" sibTransId="{BF1E2358-ED03-4A8A-B0AF-8E7B7028E8C4}"/>
    <dgm:cxn modelId="{752C3256-296F-4EDC-B3C2-6AAEE6E083EA}" srcId="{6171F2F2-814C-4E51-AA05-22EFDDE1B80C}" destId="{C97E3711-2598-46D7-A0AD-898C22C157A1}" srcOrd="1" destOrd="0" parTransId="{80A4FD80-F41A-47EF-91D0-71D2096562C7}" sibTransId="{878D66A7-2693-4AF0-AE52-0C4498BD9FF1}"/>
    <dgm:cxn modelId="{C0D401D0-806B-46A1-AFD7-D421942E6627}" type="presParOf" srcId="{3EEE2A9C-481C-4B1E-94F8-E2B476EE7878}" destId="{5C399E24-9217-415C-ABE4-E3C9C4C24748}" srcOrd="0" destOrd="0" presId="urn:microsoft.com/office/officeart/2005/8/layout/chevron2"/>
    <dgm:cxn modelId="{9404EB3B-46B9-4519-8D53-BBD00E47CFBF}" type="presParOf" srcId="{5C399E24-9217-415C-ABE4-E3C9C4C24748}" destId="{0AE520F2-A8F0-4FA8-9BCE-ABD30E9A994B}" srcOrd="0" destOrd="0" presId="urn:microsoft.com/office/officeart/2005/8/layout/chevron2"/>
    <dgm:cxn modelId="{6D5DD9C9-2ECB-42C7-BAE3-7E73BAFBD42D}" type="presParOf" srcId="{5C399E24-9217-415C-ABE4-E3C9C4C24748}" destId="{FCD667F3-411A-4E49-8656-1BEB05633B20}" srcOrd="1" destOrd="0" presId="urn:microsoft.com/office/officeart/2005/8/layout/chevron2"/>
    <dgm:cxn modelId="{0E166B5F-2510-498A-83EA-16CED6A52F00}" type="presParOf" srcId="{3EEE2A9C-481C-4B1E-94F8-E2B476EE7878}" destId="{6034A220-2836-4E1D-8EAF-C37708366E4C}" srcOrd="1" destOrd="0" presId="urn:microsoft.com/office/officeart/2005/8/layout/chevron2"/>
    <dgm:cxn modelId="{5F794C69-2EFE-49FA-A527-A9912B854768}" type="presParOf" srcId="{3EEE2A9C-481C-4B1E-94F8-E2B476EE7878}" destId="{D9B92108-C059-4FB9-9C78-795C8430921D}" srcOrd="2" destOrd="0" presId="urn:microsoft.com/office/officeart/2005/8/layout/chevron2"/>
    <dgm:cxn modelId="{0884CECC-9763-4B18-81D0-BB14D2187BF6}" type="presParOf" srcId="{D9B92108-C059-4FB9-9C78-795C8430921D}" destId="{A6FC52A0-D9D5-4D82-A8AE-2B5404C49FB1}" srcOrd="0" destOrd="0" presId="urn:microsoft.com/office/officeart/2005/8/layout/chevron2"/>
    <dgm:cxn modelId="{8290E34D-0F8F-4D8C-B39B-A1A81DA3B16D}" type="presParOf" srcId="{D9B92108-C059-4FB9-9C78-795C8430921D}" destId="{EC296995-AF92-41CE-9E51-7B46C9592B6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745613-C0AF-431C-87F8-90388A4ADBAB}" type="doc">
      <dgm:prSet loTypeId="urn:microsoft.com/office/officeart/2005/8/layout/arrow5" loCatId="relationship" qsTypeId="urn:microsoft.com/office/officeart/2005/8/quickstyle/simple1" qsCatId="simple" csTypeId="urn:microsoft.com/office/officeart/2005/8/colors/accent1_2" csCatId="accent1" phldr="1"/>
      <dgm:spPr/>
      <dgm:t>
        <a:bodyPr/>
        <a:lstStyle/>
        <a:p>
          <a:endParaRPr lang="es-ES"/>
        </a:p>
      </dgm:t>
    </dgm:pt>
    <dgm:pt modelId="{8635E4DA-3DBA-4EE6-BB83-BA083E460BA9}">
      <dgm:prSet/>
      <dgm:spPr>
        <a:solidFill>
          <a:schemeClr val="accent6">
            <a:lumMod val="75000"/>
          </a:schemeClr>
        </a:solidFill>
      </dgm:spPr>
      <dgm:t>
        <a:bodyPr/>
        <a:lstStyle/>
        <a:p>
          <a:pPr rtl="0"/>
          <a:r>
            <a:rPr lang="es-ES" b="1" i="1" dirty="0" smtClean="0"/>
            <a:t>Se ha de disponer una base de datos para guardar los datos leídos de los sensores y realizar consultas de los mismos.</a:t>
          </a:r>
          <a:endParaRPr lang="es-ES" b="1" i="1" dirty="0"/>
        </a:p>
      </dgm:t>
    </dgm:pt>
    <dgm:pt modelId="{28E047B4-EF0C-415E-985B-33FDE7450B4E}" type="parTrans" cxnId="{FA891739-49BD-4C99-BF12-663C503E2C89}">
      <dgm:prSet/>
      <dgm:spPr/>
      <dgm:t>
        <a:bodyPr/>
        <a:lstStyle/>
        <a:p>
          <a:endParaRPr lang="es-ES"/>
        </a:p>
      </dgm:t>
    </dgm:pt>
    <dgm:pt modelId="{66CAAA47-A8A8-493E-BD37-EF51D77B9F21}" type="sibTrans" cxnId="{FA891739-49BD-4C99-BF12-663C503E2C89}">
      <dgm:prSet/>
      <dgm:spPr/>
      <dgm:t>
        <a:bodyPr/>
        <a:lstStyle/>
        <a:p>
          <a:endParaRPr lang="es-ES"/>
        </a:p>
      </dgm:t>
    </dgm:pt>
    <dgm:pt modelId="{698131F4-0E64-4FE5-BC06-4A2A08C5EEDD}">
      <dgm:prSet/>
      <dgm:spPr>
        <a:solidFill>
          <a:schemeClr val="accent1">
            <a:lumMod val="60000"/>
            <a:lumOff val="40000"/>
          </a:schemeClr>
        </a:solidFill>
      </dgm:spPr>
      <dgm:t>
        <a:bodyPr/>
        <a:lstStyle/>
        <a:p>
          <a:pPr rtl="0"/>
          <a:r>
            <a:rPr lang="es-ES" b="1" i="1" dirty="0" smtClean="0"/>
            <a:t>Se ha optado por  un sistema hibrido  entre VISUALSTUDIO  y SQL SERVER debido a las  prestaciones de las versiones </a:t>
          </a:r>
          <a:r>
            <a:rPr lang="es-ES" b="1" i="1" dirty="0" err="1" smtClean="0"/>
            <a:t>ligth</a:t>
          </a:r>
          <a:r>
            <a:rPr lang="es-ES" b="1" i="1" dirty="0" smtClean="0"/>
            <a:t>, pues ahorramos tiempo de desarrollo y costos.</a:t>
          </a:r>
          <a:endParaRPr lang="es-ES" b="1" i="1" dirty="0"/>
        </a:p>
      </dgm:t>
    </dgm:pt>
    <dgm:pt modelId="{43C2570E-73C3-4A52-8CC8-21FBF5C4634A}" type="parTrans" cxnId="{A162BF51-4B4E-4728-A9AE-38573CAAF420}">
      <dgm:prSet/>
      <dgm:spPr/>
      <dgm:t>
        <a:bodyPr/>
        <a:lstStyle/>
        <a:p>
          <a:endParaRPr lang="es-ES"/>
        </a:p>
      </dgm:t>
    </dgm:pt>
    <dgm:pt modelId="{025D0D38-1933-4E99-8BBE-83B4CFD2B8EB}" type="sibTrans" cxnId="{A162BF51-4B4E-4728-A9AE-38573CAAF420}">
      <dgm:prSet/>
      <dgm:spPr/>
      <dgm:t>
        <a:bodyPr/>
        <a:lstStyle/>
        <a:p>
          <a:endParaRPr lang="es-ES"/>
        </a:p>
      </dgm:t>
    </dgm:pt>
    <dgm:pt modelId="{E163F157-815D-47B2-A1D0-5D3ECA037E19}" type="pres">
      <dgm:prSet presAssocID="{AA745613-C0AF-431C-87F8-90388A4ADBAB}" presName="diagram" presStyleCnt="0">
        <dgm:presLayoutVars>
          <dgm:dir/>
          <dgm:resizeHandles val="exact"/>
        </dgm:presLayoutVars>
      </dgm:prSet>
      <dgm:spPr/>
      <dgm:t>
        <a:bodyPr/>
        <a:lstStyle/>
        <a:p>
          <a:endParaRPr lang="es-ES"/>
        </a:p>
      </dgm:t>
    </dgm:pt>
    <dgm:pt modelId="{2C76A657-1377-43D6-B7FD-00F9D9A37C66}" type="pres">
      <dgm:prSet presAssocID="{8635E4DA-3DBA-4EE6-BB83-BA083E460BA9}" presName="arrow" presStyleLbl="node1" presStyleIdx="0" presStyleCnt="2">
        <dgm:presLayoutVars>
          <dgm:bulletEnabled val="1"/>
        </dgm:presLayoutVars>
      </dgm:prSet>
      <dgm:spPr/>
      <dgm:t>
        <a:bodyPr/>
        <a:lstStyle/>
        <a:p>
          <a:endParaRPr lang="es-ES"/>
        </a:p>
      </dgm:t>
    </dgm:pt>
    <dgm:pt modelId="{62823F74-FA48-43C2-9781-72AB53A38B1D}" type="pres">
      <dgm:prSet presAssocID="{698131F4-0E64-4FE5-BC06-4A2A08C5EEDD}" presName="arrow" presStyleLbl="node1" presStyleIdx="1" presStyleCnt="2">
        <dgm:presLayoutVars>
          <dgm:bulletEnabled val="1"/>
        </dgm:presLayoutVars>
      </dgm:prSet>
      <dgm:spPr/>
      <dgm:t>
        <a:bodyPr/>
        <a:lstStyle/>
        <a:p>
          <a:endParaRPr lang="es-ES"/>
        </a:p>
      </dgm:t>
    </dgm:pt>
  </dgm:ptLst>
  <dgm:cxnLst>
    <dgm:cxn modelId="{FA891739-49BD-4C99-BF12-663C503E2C89}" srcId="{AA745613-C0AF-431C-87F8-90388A4ADBAB}" destId="{8635E4DA-3DBA-4EE6-BB83-BA083E460BA9}" srcOrd="0" destOrd="0" parTransId="{28E047B4-EF0C-415E-985B-33FDE7450B4E}" sibTransId="{66CAAA47-A8A8-493E-BD37-EF51D77B9F21}"/>
    <dgm:cxn modelId="{183A3069-D687-44DF-8C34-BBDDCED8A684}" type="presOf" srcId="{AA745613-C0AF-431C-87F8-90388A4ADBAB}" destId="{E163F157-815D-47B2-A1D0-5D3ECA037E19}" srcOrd="0" destOrd="0" presId="urn:microsoft.com/office/officeart/2005/8/layout/arrow5"/>
    <dgm:cxn modelId="{03E7860B-8685-4205-9AAC-B7A385707768}" type="presOf" srcId="{8635E4DA-3DBA-4EE6-BB83-BA083E460BA9}" destId="{2C76A657-1377-43D6-B7FD-00F9D9A37C66}" srcOrd="0" destOrd="0" presId="urn:microsoft.com/office/officeart/2005/8/layout/arrow5"/>
    <dgm:cxn modelId="{F5FCA7CC-875C-4E44-95A7-55EEDE131EBC}" type="presOf" srcId="{698131F4-0E64-4FE5-BC06-4A2A08C5EEDD}" destId="{62823F74-FA48-43C2-9781-72AB53A38B1D}" srcOrd="0" destOrd="0" presId="urn:microsoft.com/office/officeart/2005/8/layout/arrow5"/>
    <dgm:cxn modelId="{A162BF51-4B4E-4728-A9AE-38573CAAF420}" srcId="{AA745613-C0AF-431C-87F8-90388A4ADBAB}" destId="{698131F4-0E64-4FE5-BC06-4A2A08C5EEDD}" srcOrd="1" destOrd="0" parTransId="{43C2570E-73C3-4A52-8CC8-21FBF5C4634A}" sibTransId="{025D0D38-1933-4E99-8BBE-83B4CFD2B8EB}"/>
    <dgm:cxn modelId="{F8367969-3BB3-4FF7-95FF-D5D2BF315952}" type="presParOf" srcId="{E163F157-815D-47B2-A1D0-5D3ECA037E19}" destId="{2C76A657-1377-43D6-B7FD-00F9D9A37C66}" srcOrd="0" destOrd="0" presId="urn:microsoft.com/office/officeart/2005/8/layout/arrow5"/>
    <dgm:cxn modelId="{C2540E83-FD0F-4780-9522-223A6987CF81}" type="presParOf" srcId="{E163F157-815D-47B2-A1D0-5D3ECA037E19}" destId="{62823F74-FA48-43C2-9781-72AB53A38B1D}" srcOrd="1"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9D7FF-9D41-4447-A399-93A1B967BED5}">
      <dsp:nvSpPr>
        <dsp:cNvPr id="0" name=""/>
        <dsp:cNvSpPr/>
      </dsp:nvSpPr>
      <dsp:spPr>
        <a:xfrm>
          <a:off x="4591106" y="670"/>
          <a:ext cx="6886659" cy="844905"/>
        </a:xfrm>
        <a:prstGeom prst="rightArrow">
          <a:avLst>
            <a:gd name="adj1" fmla="val 75000"/>
            <a:gd name="adj2" fmla="val 50000"/>
          </a:avLst>
        </a:prstGeom>
        <a:solidFill>
          <a:schemeClr val="accent5">
            <a:tint val="40000"/>
            <a:alpha val="90000"/>
            <a:hueOff val="0"/>
            <a:satOff val="0"/>
            <a:lumOff val="0"/>
            <a:alphaOff val="0"/>
          </a:schemeClr>
        </a:solidFill>
        <a:ln w="1587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s-EC" sz="2600" kern="1200" dirty="0" smtClean="0"/>
            <a:t>Investigación de campo</a:t>
          </a:r>
          <a:endParaRPr lang="es-EC" sz="2600" kern="1200" dirty="0"/>
        </a:p>
      </dsp:txBody>
      <dsp:txXfrm>
        <a:off x="4591106" y="106283"/>
        <a:ext cx="6569820" cy="633679"/>
      </dsp:txXfrm>
    </dsp:sp>
    <dsp:sp modelId="{AF639A6C-2EBD-4BEE-B340-2EEF990BF2CD}">
      <dsp:nvSpPr>
        <dsp:cNvPr id="0" name=""/>
        <dsp:cNvSpPr/>
      </dsp:nvSpPr>
      <dsp:spPr>
        <a:xfrm>
          <a:off x="0" y="0"/>
          <a:ext cx="4591106" cy="844905"/>
        </a:xfrm>
        <a:prstGeom prst="roundRect">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C" sz="3100" kern="1200" dirty="0" smtClean="0"/>
            <a:t>Tipo de investigación </a:t>
          </a:r>
          <a:endParaRPr lang="es-EC" sz="3100" kern="1200" dirty="0"/>
        </a:p>
      </dsp:txBody>
      <dsp:txXfrm>
        <a:off x="41245" y="41245"/>
        <a:ext cx="4508616" cy="762415"/>
      </dsp:txXfrm>
    </dsp:sp>
    <dsp:sp modelId="{93ECAE58-BCF4-42BE-9E25-4DF05BE7F8B9}">
      <dsp:nvSpPr>
        <dsp:cNvPr id="0" name=""/>
        <dsp:cNvSpPr/>
      </dsp:nvSpPr>
      <dsp:spPr>
        <a:xfrm>
          <a:off x="4591106" y="930066"/>
          <a:ext cx="6886659" cy="844905"/>
        </a:xfrm>
        <a:prstGeom prst="rightArrow">
          <a:avLst>
            <a:gd name="adj1" fmla="val 75000"/>
            <a:gd name="adj2" fmla="val 50000"/>
          </a:avLst>
        </a:prstGeom>
        <a:solidFill>
          <a:schemeClr val="accent5">
            <a:tint val="40000"/>
            <a:alpha val="90000"/>
            <a:hueOff val="859635"/>
            <a:satOff val="-693"/>
            <a:lumOff val="185"/>
            <a:alphaOff val="0"/>
          </a:schemeClr>
        </a:solidFill>
        <a:ln w="15875" cap="rnd" cmpd="sng" algn="ctr">
          <a:solidFill>
            <a:schemeClr val="accent5">
              <a:tint val="40000"/>
              <a:alpha val="90000"/>
              <a:hueOff val="859635"/>
              <a:satOff val="-693"/>
              <a:lumOff val="18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s-EC" sz="2600" kern="1200" dirty="0" smtClean="0"/>
            <a:t>Investigación aplicada</a:t>
          </a:r>
          <a:endParaRPr lang="es-EC" sz="2600" kern="1200" dirty="0"/>
        </a:p>
      </dsp:txBody>
      <dsp:txXfrm>
        <a:off x="4591106" y="1035679"/>
        <a:ext cx="6569820" cy="633679"/>
      </dsp:txXfrm>
    </dsp:sp>
    <dsp:sp modelId="{41BF557B-7FCF-4AF6-9406-CA6E9AEC2EDA}">
      <dsp:nvSpPr>
        <dsp:cNvPr id="0" name=""/>
        <dsp:cNvSpPr/>
      </dsp:nvSpPr>
      <dsp:spPr>
        <a:xfrm>
          <a:off x="0" y="930066"/>
          <a:ext cx="4591106" cy="844905"/>
        </a:xfrm>
        <a:prstGeom prst="roundRect">
          <a:avLst/>
        </a:prstGeom>
        <a:solidFill>
          <a:schemeClr val="accent5">
            <a:hueOff val="961627"/>
            <a:satOff val="-1953"/>
            <a:lumOff val="125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C" sz="3100" kern="1200" dirty="0" smtClean="0"/>
            <a:t>Nivel de investigación </a:t>
          </a:r>
          <a:endParaRPr lang="es-EC" sz="3100" kern="1200" dirty="0"/>
        </a:p>
      </dsp:txBody>
      <dsp:txXfrm>
        <a:off x="41245" y="971311"/>
        <a:ext cx="4508616" cy="762415"/>
      </dsp:txXfrm>
    </dsp:sp>
    <dsp:sp modelId="{0A404DF9-D336-41CA-89D3-3964D62E1CA8}">
      <dsp:nvSpPr>
        <dsp:cNvPr id="0" name=""/>
        <dsp:cNvSpPr/>
      </dsp:nvSpPr>
      <dsp:spPr>
        <a:xfrm>
          <a:off x="4591106" y="1859461"/>
          <a:ext cx="6886659" cy="844905"/>
        </a:xfrm>
        <a:prstGeom prst="rightArrow">
          <a:avLst>
            <a:gd name="adj1" fmla="val 75000"/>
            <a:gd name="adj2" fmla="val 50000"/>
          </a:avLst>
        </a:prstGeom>
        <a:solidFill>
          <a:schemeClr val="accent5">
            <a:tint val="40000"/>
            <a:alpha val="90000"/>
            <a:hueOff val="1719270"/>
            <a:satOff val="-1386"/>
            <a:lumOff val="370"/>
            <a:alphaOff val="0"/>
          </a:schemeClr>
        </a:solidFill>
        <a:ln w="15875" cap="rnd" cmpd="sng" algn="ctr">
          <a:solidFill>
            <a:schemeClr val="accent5">
              <a:tint val="40000"/>
              <a:alpha val="90000"/>
              <a:hueOff val="1719270"/>
              <a:satOff val="-1386"/>
              <a:lumOff val="37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s-EC" sz="2600" kern="1200" dirty="0" smtClean="0"/>
            <a:t>Pacientes </a:t>
          </a:r>
          <a:endParaRPr lang="es-EC" sz="2600" kern="1200" dirty="0"/>
        </a:p>
      </dsp:txBody>
      <dsp:txXfrm>
        <a:off x="4591106" y="1965074"/>
        <a:ext cx="6569820" cy="633679"/>
      </dsp:txXfrm>
    </dsp:sp>
    <dsp:sp modelId="{1BDD29C8-5308-4881-BE26-AD4ED99EECEC}">
      <dsp:nvSpPr>
        <dsp:cNvPr id="0" name=""/>
        <dsp:cNvSpPr/>
      </dsp:nvSpPr>
      <dsp:spPr>
        <a:xfrm>
          <a:off x="0" y="1859461"/>
          <a:ext cx="4591106" cy="844905"/>
        </a:xfrm>
        <a:prstGeom prst="roundRect">
          <a:avLst/>
        </a:prstGeom>
        <a:solidFill>
          <a:schemeClr val="accent5">
            <a:hueOff val="1923253"/>
            <a:satOff val="-3906"/>
            <a:lumOff val="251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C" sz="3100" kern="1200" dirty="0" smtClean="0"/>
            <a:t>Población</a:t>
          </a:r>
          <a:endParaRPr lang="es-EC" sz="3100" kern="1200" dirty="0"/>
        </a:p>
      </dsp:txBody>
      <dsp:txXfrm>
        <a:off x="41245" y="1900706"/>
        <a:ext cx="4508616" cy="762415"/>
      </dsp:txXfrm>
    </dsp:sp>
    <dsp:sp modelId="{438213F0-0E60-4227-83CB-AC4325B8E148}">
      <dsp:nvSpPr>
        <dsp:cNvPr id="0" name=""/>
        <dsp:cNvSpPr/>
      </dsp:nvSpPr>
      <dsp:spPr>
        <a:xfrm>
          <a:off x="4591106" y="2788857"/>
          <a:ext cx="6886659" cy="844905"/>
        </a:xfrm>
        <a:prstGeom prst="rightArrow">
          <a:avLst>
            <a:gd name="adj1" fmla="val 75000"/>
            <a:gd name="adj2" fmla="val 50000"/>
          </a:avLst>
        </a:prstGeom>
        <a:solidFill>
          <a:schemeClr val="accent5">
            <a:tint val="40000"/>
            <a:alpha val="90000"/>
            <a:hueOff val="2578905"/>
            <a:satOff val="-2079"/>
            <a:lumOff val="556"/>
            <a:alphaOff val="0"/>
          </a:schemeClr>
        </a:solidFill>
        <a:ln w="15875" cap="rnd" cmpd="sng" algn="ctr">
          <a:solidFill>
            <a:schemeClr val="accent5">
              <a:tint val="40000"/>
              <a:alpha val="90000"/>
              <a:hueOff val="2578905"/>
              <a:satOff val="-2079"/>
              <a:lumOff val="55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s-EC" sz="2600" kern="1200" dirty="0" smtClean="0"/>
            <a:t> 3 personas</a:t>
          </a:r>
          <a:endParaRPr lang="es-EC" sz="2600" kern="1200" dirty="0"/>
        </a:p>
      </dsp:txBody>
      <dsp:txXfrm>
        <a:off x="4591106" y="2894470"/>
        <a:ext cx="6569820" cy="633679"/>
      </dsp:txXfrm>
    </dsp:sp>
    <dsp:sp modelId="{1EEE5832-77C0-446C-BBAB-42EE0E80F5E9}">
      <dsp:nvSpPr>
        <dsp:cNvPr id="0" name=""/>
        <dsp:cNvSpPr/>
      </dsp:nvSpPr>
      <dsp:spPr>
        <a:xfrm>
          <a:off x="0" y="2788857"/>
          <a:ext cx="4591106" cy="844905"/>
        </a:xfrm>
        <a:prstGeom prst="roundRect">
          <a:avLst/>
        </a:prstGeom>
        <a:solidFill>
          <a:schemeClr val="accent5">
            <a:hueOff val="2884880"/>
            <a:satOff val="-5858"/>
            <a:lumOff val="376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C" sz="3100" kern="1200" dirty="0" smtClean="0"/>
            <a:t>Muestra</a:t>
          </a:r>
          <a:endParaRPr lang="es-EC" sz="3100" kern="1200" dirty="0"/>
        </a:p>
      </dsp:txBody>
      <dsp:txXfrm>
        <a:off x="41245" y="2830102"/>
        <a:ext cx="4508616" cy="762415"/>
      </dsp:txXfrm>
    </dsp:sp>
    <dsp:sp modelId="{F89BF9F2-5C52-479E-840B-1945115FAC59}">
      <dsp:nvSpPr>
        <dsp:cNvPr id="0" name=""/>
        <dsp:cNvSpPr/>
      </dsp:nvSpPr>
      <dsp:spPr>
        <a:xfrm>
          <a:off x="4591106" y="3718252"/>
          <a:ext cx="6886659" cy="844905"/>
        </a:xfrm>
        <a:prstGeom prst="rightArrow">
          <a:avLst>
            <a:gd name="adj1" fmla="val 75000"/>
            <a:gd name="adj2" fmla="val 50000"/>
          </a:avLst>
        </a:prstGeom>
        <a:solidFill>
          <a:schemeClr val="accent5">
            <a:tint val="40000"/>
            <a:alpha val="90000"/>
            <a:hueOff val="3438540"/>
            <a:satOff val="-2772"/>
            <a:lumOff val="741"/>
            <a:alphaOff val="0"/>
          </a:schemeClr>
        </a:solidFill>
        <a:ln w="15875" cap="rnd" cmpd="sng" algn="ctr">
          <a:solidFill>
            <a:schemeClr val="accent5">
              <a:tint val="40000"/>
              <a:alpha val="90000"/>
              <a:hueOff val="3438540"/>
              <a:satOff val="-2772"/>
              <a:lumOff val="7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s-EC" sz="2600" kern="1200" dirty="0" smtClean="0"/>
            <a:t>Recolección de datos</a:t>
          </a:r>
          <a:endParaRPr lang="es-EC" sz="2600" kern="1200" dirty="0"/>
        </a:p>
      </dsp:txBody>
      <dsp:txXfrm>
        <a:off x="4591106" y="3823865"/>
        <a:ext cx="6569820" cy="633679"/>
      </dsp:txXfrm>
    </dsp:sp>
    <dsp:sp modelId="{21ACF401-6662-4E58-BA36-03B95BCFD2B4}">
      <dsp:nvSpPr>
        <dsp:cNvPr id="0" name=""/>
        <dsp:cNvSpPr/>
      </dsp:nvSpPr>
      <dsp:spPr>
        <a:xfrm>
          <a:off x="0" y="3718252"/>
          <a:ext cx="4591106" cy="844905"/>
        </a:xfrm>
        <a:prstGeom prst="roundRect">
          <a:avLst/>
        </a:prstGeom>
        <a:solidFill>
          <a:schemeClr val="accent5">
            <a:hueOff val="3846506"/>
            <a:satOff val="-7811"/>
            <a:lumOff val="502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C" sz="3100" kern="1200" dirty="0" smtClean="0"/>
            <a:t>Técnicas</a:t>
          </a:r>
          <a:endParaRPr lang="es-EC" sz="3100" kern="1200" dirty="0"/>
        </a:p>
      </dsp:txBody>
      <dsp:txXfrm>
        <a:off x="41245" y="3759497"/>
        <a:ext cx="4508616" cy="762415"/>
      </dsp:txXfrm>
    </dsp:sp>
    <dsp:sp modelId="{286C814B-56CF-4654-B179-F729392F28BE}">
      <dsp:nvSpPr>
        <dsp:cNvPr id="0" name=""/>
        <dsp:cNvSpPr/>
      </dsp:nvSpPr>
      <dsp:spPr>
        <a:xfrm>
          <a:off x="4591106" y="4648318"/>
          <a:ext cx="6886659" cy="844905"/>
        </a:xfrm>
        <a:prstGeom prst="rightArrow">
          <a:avLst>
            <a:gd name="adj1" fmla="val 75000"/>
            <a:gd name="adj2" fmla="val 50000"/>
          </a:avLst>
        </a:prstGeom>
        <a:solidFill>
          <a:schemeClr val="accent5">
            <a:tint val="40000"/>
            <a:alpha val="90000"/>
            <a:hueOff val="4298175"/>
            <a:satOff val="-3465"/>
            <a:lumOff val="926"/>
            <a:alphaOff val="0"/>
          </a:schemeClr>
        </a:solidFill>
        <a:ln w="15875" cap="rnd" cmpd="sng" algn="ctr">
          <a:solidFill>
            <a:schemeClr val="accent5">
              <a:tint val="40000"/>
              <a:alpha val="90000"/>
              <a:hueOff val="4298175"/>
              <a:satOff val="-3465"/>
              <a:lumOff val="92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t" anchorCtr="0">
          <a:noAutofit/>
        </a:bodyPr>
        <a:lstStyle/>
        <a:p>
          <a:pPr marL="228600" lvl="1" indent="-228600" algn="l" defTabSz="1155700">
            <a:lnSpc>
              <a:spcPct val="90000"/>
            </a:lnSpc>
            <a:spcBef>
              <a:spcPct val="0"/>
            </a:spcBef>
            <a:spcAft>
              <a:spcPct val="15000"/>
            </a:spcAft>
            <a:buChar char="••"/>
          </a:pPr>
          <a:r>
            <a:rPr lang="es-EC" sz="2600" kern="1200" dirty="0" smtClean="0"/>
            <a:t>Sistema de monitoreo </a:t>
          </a:r>
          <a:r>
            <a:rPr lang="es-EC" sz="2600" kern="1200" dirty="0" err="1" smtClean="0"/>
            <a:t>Arduino</a:t>
          </a:r>
          <a:r>
            <a:rPr lang="es-EC" sz="2600" kern="1200" dirty="0" smtClean="0"/>
            <a:t> E-</a:t>
          </a:r>
          <a:r>
            <a:rPr lang="es-EC" sz="2600" kern="1200" dirty="0" err="1" smtClean="0"/>
            <a:t>health</a:t>
          </a:r>
          <a:r>
            <a:rPr lang="es-EC" sz="2600" kern="1200" dirty="0" smtClean="0"/>
            <a:t> </a:t>
          </a:r>
          <a:endParaRPr lang="es-EC" sz="2600" kern="1200" dirty="0"/>
        </a:p>
      </dsp:txBody>
      <dsp:txXfrm>
        <a:off x="4591106" y="4753931"/>
        <a:ext cx="6569820" cy="633679"/>
      </dsp:txXfrm>
    </dsp:sp>
    <dsp:sp modelId="{BB8E6A66-41FB-4350-A1D4-34CF1D6BA022}">
      <dsp:nvSpPr>
        <dsp:cNvPr id="0" name=""/>
        <dsp:cNvSpPr/>
      </dsp:nvSpPr>
      <dsp:spPr>
        <a:xfrm>
          <a:off x="0" y="4647648"/>
          <a:ext cx="4591106" cy="844905"/>
        </a:xfrm>
        <a:prstGeom prst="roundRect">
          <a:avLst/>
        </a:prstGeom>
        <a:solidFill>
          <a:schemeClr val="accent5">
            <a:hueOff val="4808133"/>
            <a:satOff val="-9764"/>
            <a:lumOff val="6275"/>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59055" rIns="118110" bIns="59055" numCol="1" spcCol="1270" anchor="ctr" anchorCtr="0">
          <a:noAutofit/>
        </a:bodyPr>
        <a:lstStyle/>
        <a:p>
          <a:pPr lvl="0" algn="ctr" defTabSz="1377950">
            <a:lnSpc>
              <a:spcPct val="90000"/>
            </a:lnSpc>
            <a:spcBef>
              <a:spcPct val="0"/>
            </a:spcBef>
            <a:spcAft>
              <a:spcPct val="35000"/>
            </a:spcAft>
          </a:pPr>
          <a:r>
            <a:rPr lang="es-EC" sz="3100" kern="1200" dirty="0" smtClean="0"/>
            <a:t>Instrumentos</a:t>
          </a:r>
          <a:endParaRPr lang="es-EC" sz="3100" kern="1200" dirty="0"/>
        </a:p>
      </dsp:txBody>
      <dsp:txXfrm>
        <a:off x="41245" y="4688893"/>
        <a:ext cx="4508616" cy="7624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520F2-A8F0-4FA8-9BCE-ABD30E9A994B}">
      <dsp:nvSpPr>
        <dsp:cNvPr id="0" name=""/>
        <dsp:cNvSpPr/>
      </dsp:nvSpPr>
      <dsp:spPr>
        <a:xfrm rot="5400000">
          <a:off x="-281708" y="268559"/>
          <a:ext cx="1989439" cy="1459438"/>
        </a:xfrm>
        <a:prstGeom prst="chevron">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Monitoreo</a:t>
          </a:r>
          <a:endParaRPr lang="es-EC" sz="1600" kern="1200" dirty="0"/>
        </a:p>
      </dsp:txBody>
      <dsp:txXfrm rot="-5400000">
        <a:off x="-16707" y="733277"/>
        <a:ext cx="1459438" cy="530001"/>
      </dsp:txXfrm>
    </dsp:sp>
    <dsp:sp modelId="{FCD667F3-411A-4E49-8656-1BEB05633B20}">
      <dsp:nvSpPr>
        <dsp:cNvPr id="0" name=""/>
        <dsp:cNvSpPr/>
      </dsp:nvSpPr>
      <dsp:spPr>
        <a:xfrm rot="5400000">
          <a:off x="5066614" y="-3627450"/>
          <a:ext cx="1293135" cy="8607734"/>
        </a:xfrm>
        <a:prstGeom prst="round2Same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Paciente</a:t>
          </a:r>
          <a:endParaRPr lang="es-EC" sz="1400" kern="1200" dirty="0"/>
        </a:p>
      </dsp:txBody>
      <dsp:txXfrm rot="-5400000">
        <a:off x="1409315" y="92975"/>
        <a:ext cx="8544608" cy="1166883"/>
      </dsp:txXfrm>
    </dsp:sp>
    <dsp:sp modelId="{A6FC52A0-D9D5-4D82-A8AE-2B5404C49FB1}">
      <dsp:nvSpPr>
        <dsp:cNvPr id="0" name=""/>
        <dsp:cNvSpPr/>
      </dsp:nvSpPr>
      <dsp:spPr>
        <a:xfrm rot="5400000">
          <a:off x="-315123" y="2100921"/>
          <a:ext cx="1989439" cy="1392607"/>
        </a:xfrm>
        <a:prstGeom prst="chevron">
          <a:avLst/>
        </a:prstGeom>
        <a:solidFill>
          <a:schemeClr val="accent5">
            <a:hueOff val="2404066"/>
            <a:satOff val="-4882"/>
            <a:lumOff val="3137"/>
            <a:alphaOff val="0"/>
          </a:schemeClr>
        </a:solidFill>
        <a:ln w="15875" cap="rnd" cmpd="sng" algn="ctr">
          <a:solidFill>
            <a:schemeClr val="accent5">
              <a:hueOff val="2404066"/>
              <a:satOff val="-4882"/>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Variables Medibles</a:t>
          </a:r>
          <a:endParaRPr lang="es-EC" sz="1600" kern="1200" dirty="0"/>
        </a:p>
      </dsp:txBody>
      <dsp:txXfrm rot="-5400000">
        <a:off x="-16706" y="2498809"/>
        <a:ext cx="1392607" cy="596832"/>
      </dsp:txXfrm>
    </dsp:sp>
    <dsp:sp modelId="{EC296995-AF92-41CE-9E51-7B46C9592B6B}">
      <dsp:nvSpPr>
        <dsp:cNvPr id="0" name=""/>
        <dsp:cNvSpPr/>
      </dsp:nvSpPr>
      <dsp:spPr>
        <a:xfrm rot="5400000">
          <a:off x="5033199" y="-1840944"/>
          <a:ext cx="1293135" cy="8607734"/>
        </a:xfrm>
        <a:prstGeom prst="round2SameRect">
          <a:avLst/>
        </a:prstGeom>
        <a:solidFill>
          <a:schemeClr val="lt1">
            <a:alpha val="90000"/>
            <a:hueOff val="0"/>
            <a:satOff val="0"/>
            <a:lumOff val="0"/>
            <a:alphaOff val="0"/>
          </a:schemeClr>
        </a:solidFill>
        <a:ln w="15875" cap="rnd" cmpd="sng" algn="ctr">
          <a:solidFill>
            <a:schemeClr val="accent5">
              <a:hueOff val="2404066"/>
              <a:satOff val="-4882"/>
              <a:lumOff val="313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smtClean="0"/>
            <a:t>Frecuencia respiratoria</a:t>
          </a:r>
          <a:endParaRPr lang="es-EC" sz="1400" kern="1200" dirty="0"/>
        </a:p>
        <a:p>
          <a:pPr marL="114300" lvl="1" indent="-114300" algn="l" defTabSz="622300">
            <a:lnSpc>
              <a:spcPct val="90000"/>
            </a:lnSpc>
            <a:spcBef>
              <a:spcPct val="0"/>
            </a:spcBef>
            <a:spcAft>
              <a:spcPct val="15000"/>
            </a:spcAft>
            <a:buChar char="••"/>
          </a:pPr>
          <a:r>
            <a:rPr lang="es-EC" sz="1400" kern="1200" dirty="0" smtClean="0"/>
            <a:t>Temperatura</a:t>
          </a:r>
          <a:endParaRPr lang="es-EC" sz="1400" kern="1200" dirty="0"/>
        </a:p>
        <a:p>
          <a:pPr marL="114300" lvl="1" indent="-114300" algn="l" defTabSz="622300">
            <a:lnSpc>
              <a:spcPct val="90000"/>
            </a:lnSpc>
            <a:spcBef>
              <a:spcPct val="0"/>
            </a:spcBef>
            <a:spcAft>
              <a:spcPct val="15000"/>
            </a:spcAft>
            <a:buChar char="••"/>
          </a:pPr>
          <a:r>
            <a:rPr lang="es-EC" sz="1400" kern="1200" dirty="0" smtClean="0"/>
            <a:t>Sudoración.</a:t>
          </a:r>
          <a:endParaRPr lang="es-EC" sz="1400" kern="1200" dirty="0"/>
        </a:p>
        <a:p>
          <a:pPr marL="114300" lvl="1" indent="-114300" algn="l" defTabSz="622300">
            <a:lnSpc>
              <a:spcPct val="90000"/>
            </a:lnSpc>
            <a:spcBef>
              <a:spcPct val="0"/>
            </a:spcBef>
            <a:spcAft>
              <a:spcPct val="15000"/>
            </a:spcAft>
            <a:buChar char="••"/>
          </a:pPr>
          <a:r>
            <a:rPr lang="es-EC" sz="1400" kern="1200" dirty="0" smtClean="0"/>
            <a:t>Frecuencia cardiaca, Oxigenación </a:t>
          </a:r>
          <a:endParaRPr lang="es-EC" sz="1400" kern="1200" dirty="0"/>
        </a:p>
        <a:p>
          <a:pPr marL="114300" lvl="1" indent="-114300" algn="l" defTabSz="622300">
            <a:lnSpc>
              <a:spcPct val="90000"/>
            </a:lnSpc>
            <a:spcBef>
              <a:spcPct val="0"/>
            </a:spcBef>
            <a:spcAft>
              <a:spcPct val="15000"/>
            </a:spcAft>
            <a:buChar char="••"/>
          </a:pPr>
          <a:r>
            <a:rPr lang="es-EC" sz="1400" kern="1200" dirty="0" smtClean="0"/>
            <a:t>Posición corporal</a:t>
          </a:r>
          <a:endParaRPr lang="es-EC" sz="1400" kern="1200" dirty="0"/>
        </a:p>
      </dsp:txBody>
      <dsp:txXfrm rot="-5400000">
        <a:off x="1375900" y="1879481"/>
        <a:ext cx="8544608" cy="1166883"/>
      </dsp:txXfrm>
    </dsp:sp>
    <dsp:sp modelId="{7FFD1357-35F2-445D-B40B-8E9A43282082}">
      <dsp:nvSpPr>
        <dsp:cNvPr id="0" name=""/>
        <dsp:cNvSpPr/>
      </dsp:nvSpPr>
      <dsp:spPr>
        <a:xfrm rot="5400000">
          <a:off x="-315123" y="3899867"/>
          <a:ext cx="1989439" cy="1392607"/>
        </a:xfrm>
        <a:prstGeom prst="chevron">
          <a:avLst/>
        </a:prstGeom>
        <a:solidFill>
          <a:schemeClr val="accent5">
            <a:hueOff val="4808133"/>
            <a:satOff val="-9764"/>
            <a:lumOff val="6275"/>
            <a:alphaOff val="0"/>
          </a:schemeClr>
        </a:solidFill>
        <a:ln w="15875" cap="rnd" cmpd="sng" algn="ctr">
          <a:solidFill>
            <a:schemeClr val="accent5">
              <a:hueOff val="4808133"/>
              <a:satOff val="-9764"/>
              <a:lumOff val="627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Herramientas  utilizadas</a:t>
          </a:r>
          <a:endParaRPr lang="es-EC" sz="1600" kern="1200" dirty="0"/>
        </a:p>
      </dsp:txBody>
      <dsp:txXfrm rot="-5400000">
        <a:off x="-16706" y="4297755"/>
        <a:ext cx="1392607" cy="596832"/>
      </dsp:txXfrm>
    </dsp:sp>
    <dsp:sp modelId="{6EEB27FA-A53B-413B-BBA5-03D4887F0BF1}">
      <dsp:nvSpPr>
        <dsp:cNvPr id="0" name=""/>
        <dsp:cNvSpPr/>
      </dsp:nvSpPr>
      <dsp:spPr>
        <a:xfrm rot="5400000">
          <a:off x="5036297" y="-773"/>
          <a:ext cx="1293135" cy="8607734"/>
        </a:xfrm>
        <a:prstGeom prst="round2SameRect">
          <a:avLst/>
        </a:prstGeom>
        <a:solidFill>
          <a:schemeClr val="lt1">
            <a:alpha val="90000"/>
            <a:hueOff val="0"/>
            <a:satOff val="0"/>
            <a:lumOff val="0"/>
            <a:alphaOff val="0"/>
          </a:schemeClr>
        </a:solidFill>
        <a:ln w="15875" cap="rnd" cmpd="sng" algn="ctr">
          <a:solidFill>
            <a:schemeClr val="accent5">
              <a:hueOff val="4808133"/>
              <a:satOff val="-9764"/>
              <a:lumOff val="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s-EC" sz="1400" kern="1200" dirty="0" err="1" smtClean="0"/>
            <a:t>Arduino</a:t>
          </a:r>
          <a:r>
            <a:rPr lang="es-EC" sz="1400" kern="1200" dirty="0" smtClean="0"/>
            <a:t> (E-</a:t>
          </a:r>
          <a:r>
            <a:rPr lang="es-EC" sz="1400" kern="1200" dirty="0" err="1" smtClean="0"/>
            <a:t>health</a:t>
          </a:r>
          <a:r>
            <a:rPr lang="es-EC" sz="1400" kern="1200" dirty="0" smtClean="0"/>
            <a:t>)</a:t>
          </a:r>
          <a:endParaRPr lang="es-EC" sz="1400" kern="1200" dirty="0"/>
        </a:p>
        <a:p>
          <a:pPr marL="114300" lvl="1" indent="-114300" algn="l" defTabSz="622300">
            <a:lnSpc>
              <a:spcPct val="90000"/>
            </a:lnSpc>
            <a:spcBef>
              <a:spcPct val="0"/>
            </a:spcBef>
            <a:spcAft>
              <a:spcPct val="15000"/>
            </a:spcAft>
            <a:buChar char="••"/>
          </a:pPr>
          <a:r>
            <a:rPr lang="es-EC" sz="1400" kern="1200" dirty="0" smtClean="0"/>
            <a:t>Java</a:t>
          </a:r>
          <a:endParaRPr lang="es-EC" sz="1400" kern="1200" dirty="0"/>
        </a:p>
        <a:p>
          <a:pPr marL="114300" lvl="1" indent="-114300" algn="l" defTabSz="622300">
            <a:lnSpc>
              <a:spcPct val="90000"/>
            </a:lnSpc>
            <a:spcBef>
              <a:spcPct val="0"/>
            </a:spcBef>
            <a:spcAft>
              <a:spcPct val="15000"/>
            </a:spcAft>
            <a:buChar char="••"/>
          </a:pPr>
          <a:r>
            <a:rPr lang="es-EC" sz="1400" kern="1200" dirty="0" err="1" smtClean="0"/>
            <a:t>Sql</a:t>
          </a:r>
          <a:endParaRPr lang="es-EC" sz="1400" kern="1200" dirty="0"/>
        </a:p>
        <a:p>
          <a:pPr marL="114300" lvl="1" indent="-114300" algn="l" defTabSz="622300">
            <a:lnSpc>
              <a:spcPct val="90000"/>
            </a:lnSpc>
            <a:spcBef>
              <a:spcPct val="0"/>
            </a:spcBef>
            <a:spcAft>
              <a:spcPct val="15000"/>
            </a:spcAft>
            <a:buChar char="••"/>
          </a:pPr>
          <a:r>
            <a:rPr lang="es-EC" sz="1400" kern="1200" dirty="0" smtClean="0"/>
            <a:t>Ambiente web</a:t>
          </a:r>
          <a:endParaRPr lang="es-EC" sz="1400" kern="1200" dirty="0"/>
        </a:p>
      </dsp:txBody>
      <dsp:txXfrm rot="-5400000">
        <a:off x="1378998" y="3719652"/>
        <a:ext cx="8544608" cy="11668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E520F2-A8F0-4FA8-9BCE-ABD30E9A994B}">
      <dsp:nvSpPr>
        <dsp:cNvPr id="0" name=""/>
        <dsp:cNvSpPr/>
      </dsp:nvSpPr>
      <dsp:spPr>
        <a:xfrm rot="5400000">
          <a:off x="-356461" y="339936"/>
          <a:ext cx="2517355" cy="1846714"/>
        </a:xfrm>
        <a:prstGeom prst="chevron">
          <a:avLst/>
        </a:prstGeom>
        <a:solidFill>
          <a:schemeClr val="accent5">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dirty="0" smtClean="0"/>
            <a:t>Software libre :</a:t>
          </a:r>
          <a:endParaRPr lang="es-EC" sz="2200" kern="1200" dirty="0"/>
        </a:p>
      </dsp:txBody>
      <dsp:txXfrm rot="-5400000">
        <a:off x="-21140" y="927972"/>
        <a:ext cx="1846714" cy="670641"/>
      </dsp:txXfrm>
    </dsp:sp>
    <dsp:sp modelId="{FCD667F3-411A-4E49-8656-1BEB05633B20}">
      <dsp:nvSpPr>
        <dsp:cNvPr id="0" name=""/>
        <dsp:cNvSpPr/>
      </dsp:nvSpPr>
      <dsp:spPr>
        <a:xfrm rot="5400000">
          <a:off x="3918681" y="-2097509"/>
          <a:ext cx="1636281" cy="5907063"/>
        </a:xfrm>
        <a:prstGeom prst="round2SameRect">
          <a:avLst/>
        </a:prstGeom>
        <a:solidFill>
          <a:schemeClr val="lt1">
            <a:alpha val="90000"/>
            <a:hueOff val="0"/>
            <a:satOff val="0"/>
            <a:lumOff val="0"/>
            <a:alphaOff val="0"/>
          </a:schemeClr>
        </a:solidFill>
        <a:ln w="15875" cap="rnd"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s-EC" sz="4800" kern="1200" dirty="0" smtClean="0"/>
            <a:t>Java, </a:t>
          </a:r>
          <a:r>
            <a:rPr lang="es-EC" sz="4800" kern="1200" dirty="0" err="1" smtClean="0"/>
            <a:t>Arduino</a:t>
          </a:r>
          <a:r>
            <a:rPr lang="es-EC" sz="4800" kern="1200" dirty="0" smtClean="0"/>
            <a:t> IDE</a:t>
          </a:r>
          <a:endParaRPr lang="es-EC" sz="4800" kern="1200" dirty="0"/>
        </a:p>
      </dsp:txBody>
      <dsp:txXfrm rot="-5400000">
        <a:off x="1783291" y="117758"/>
        <a:ext cx="5827186" cy="1476527"/>
      </dsp:txXfrm>
    </dsp:sp>
    <dsp:sp modelId="{A6FC52A0-D9D5-4D82-A8AE-2B5404C49FB1}">
      <dsp:nvSpPr>
        <dsp:cNvPr id="0" name=""/>
        <dsp:cNvSpPr/>
      </dsp:nvSpPr>
      <dsp:spPr>
        <a:xfrm rot="5400000">
          <a:off x="-398744" y="2616317"/>
          <a:ext cx="2517355" cy="1762148"/>
        </a:xfrm>
        <a:prstGeom prst="chevron">
          <a:avLst/>
        </a:prstGeom>
        <a:solidFill>
          <a:schemeClr val="accent5">
            <a:hueOff val="4808133"/>
            <a:satOff val="-9764"/>
            <a:lumOff val="6275"/>
            <a:alphaOff val="0"/>
          </a:schemeClr>
        </a:solidFill>
        <a:ln w="15875" cap="rnd" cmpd="sng" algn="ctr">
          <a:solidFill>
            <a:schemeClr val="accent5">
              <a:hueOff val="4808133"/>
              <a:satOff val="-9764"/>
              <a:lumOff val="627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C" sz="2200" kern="1200" dirty="0" smtClean="0"/>
            <a:t>Hardware libre:</a:t>
          </a:r>
          <a:endParaRPr lang="es-EC" sz="2200" kern="1200" dirty="0"/>
        </a:p>
      </dsp:txBody>
      <dsp:txXfrm rot="-5400000">
        <a:off x="-21140" y="3119787"/>
        <a:ext cx="1762148" cy="755207"/>
      </dsp:txXfrm>
    </dsp:sp>
    <dsp:sp modelId="{EC296995-AF92-41CE-9E51-7B46C9592B6B}">
      <dsp:nvSpPr>
        <dsp:cNvPr id="0" name=""/>
        <dsp:cNvSpPr/>
      </dsp:nvSpPr>
      <dsp:spPr>
        <a:xfrm rot="5400000">
          <a:off x="3897539" y="32652"/>
          <a:ext cx="1636281" cy="5907063"/>
        </a:xfrm>
        <a:prstGeom prst="round2SameRect">
          <a:avLst/>
        </a:prstGeom>
        <a:solidFill>
          <a:schemeClr val="lt1">
            <a:alpha val="90000"/>
            <a:hueOff val="0"/>
            <a:satOff val="0"/>
            <a:lumOff val="0"/>
            <a:alphaOff val="0"/>
          </a:schemeClr>
        </a:solidFill>
        <a:ln w="15875" cap="rnd" cmpd="sng" algn="ctr">
          <a:solidFill>
            <a:schemeClr val="accent5">
              <a:hueOff val="4808133"/>
              <a:satOff val="-9764"/>
              <a:lumOff val="62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1376" tIns="30480" rIns="30480" bIns="30480" numCol="1" spcCol="1270" anchor="ctr" anchorCtr="0">
          <a:noAutofit/>
        </a:bodyPr>
        <a:lstStyle/>
        <a:p>
          <a:pPr marL="285750" lvl="1" indent="-285750" algn="l" defTabSz="2133600">
            <a:lnSpc>
              <a:spcPct val="90000"/>
            </a:lnSpc>
            <a:spcBef>
              <a:spcPct val="0"/>
            </a:spcBef>
            <a:spcAft>
              <a:spcPct val="15000"/>
            </a:spcAft>
            <a:buChar char="••"/>
          </a:pPr>
          <a:r>
            <a:rPr lang="es-EC" sz="4800" kern="1200" dirty="0" smtClean="0"/>
            <a:t>Arduino TARJETA, Escudo e-Health</a:t>
          </a:r>
          <a:endParaRPr lang="es-EC" sz="4800" kern="1200" dirty="0"/>
        </a:p>
      </dsp:txBody>
      <dsp:txXfrm rot="-5400000">
        <a:off x="1762149" y="2247920"/>
        <a:ext cx="5827186" cy="14765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76A657-1377-43D6-B7FD-00F9D9A37C66}">
      <dsp:nvSpPr>
        <dsp:cNvPr id="0" name=""/>
        <dsp:cNvSpPr/>
      </dsp:nvSpPr>
      <dsp:spPr>
        <a:xfrm rot="16200000">
          <a:off x="923" y="366453"/>
          <a:ext cx="5261492" cy="5261492"/>
        </a:xfrm>
        <a:prstGeom prst="downArrow">
          <a:avLst>
            <a:gd name="adj1" fmla="val 50000"/>
            <a:gd name="adj2" fmla="val 35000"/>
          </a:avLst>
        </a:prstGeom>
        <a:solidFill>
          <a:schemeClr val="accent6">
            <a:lumMod val="75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s-ES" sz="2300" b="1" i="1" kern="1200" dirty="0" smtClean="0"/>
            <a:t>Se ha de disponer una base de datos para guardar los datos leídos de los sensores y realizar consultas de los mismos.</a:t>
          </a:r>
          <a:endParaRPr lang="es-ES" sz="2300" b="1" i="1" kern="1200" dirty="0"/>
        </a:p>
      </dsp:txBody>
      <dsp:txXfrm rot="5400000">
        <a:off x="924" y="1681825"/>
        <a:ext cx="4340731" cy="2630746"/>
      </dsp:txXfrm>
    </dsp:sp>
    <dsp:sp modelId="{62823F74-FA48-43C2-9781-72AB53A38B1D}">
      <dsp:nvSpPr>
        <dsp:cNvPr id="0" name=""/>
        <dsp:cNvSpPr/>
      </dsp:nvSpPr>
      <dsp:spPr>
        <a:xfrm rot="5400000">
          <a:off x="5556395" y="366453"/>
          <a:ext cx="5261492" cy="5261492"/>
        </a:xfrm>
        <a:prstGeom prst="downArrow">
          <a:avLst>
            <a:gd name="adj1" fmla="val 50000"/>
            <a:gd name="adj2" fmla="val 35000"/>
          </a:avLst>
        </a:prstGeom>
        <a:solidFill>
          <a:schemeClr val="accent1">
            <a:lumMod val="60000"/>
            <a:lumOff val="4000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lvl="0" algn="ctr" defTabSz="1022350" rtl="0">
            <a:lnSpc>
              <a:spcPct val="90000"/>
            </a:lnSpc>
            <a:spcBef>
              <a:spcPct val="0"/>
            </a:spcBef>
            <a:spcAft>
              <a:spcPct val="35000"/>
            </a:spcAft>
          </a:pPr>
          <a:r>
            <a:rPr lang="es-ES" sz="2300" b="1" i="1" kern="1200" dirty="0" smtClean="0"/>
            <a:t>Se ha optado por  un sistema hibrido  entre VISUALSTUDIO  y SQL SERVER debido a las  prestaciones de las versiones </a:t>
          </a:r>
          <a:r>
            <a:rPr lang="es-ES" sz="2300" b="1" i="1" kern="1200" dirty="0" err="1" smtClean="0"/>
            <a:t>ligth</a:t>
          </a:r>
          <a:r>
            <a:rPr lang="es-ES" sz="2300" b="1" i="1" kern="1200" dirty="0" smtClean="0"/>
            <a:t>, pues ahorramos tiempo de desarrollo y costos.</a:t>
          </a:r>
          <a:endParaRPr lang="es-ES" sz="2300" b="1" i="1" kern="1200" dirty="0"/>
        </a:p>
      </dsp:txBody>
      <dsp:txXfrm rot="-5400000">
        <a:off x="6477157" y="1681826"/>
        <a:ext cx="4340731" cy="2630746"/>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4AEA19-F14E-4F33-9412-19D218BE07BA}" type="datetimeFigureOut">
              <a:rPr lang="es-ES" smtClean="0"/>
              <a:pPr/>
              <a:t>24/05/2015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B3D88E-ACE4-4345-A714-04027A153A92}" type="slidenum">
              <a:rPr lang="es-ES" smtClean="0"/>
              <a:pPr/>
              <a:t>‹Nº›</a:t>
            </a:fld>
            <a:endParaRPr lang="es-ES"/>
          </a:p>
        </p:txBody>
      </p:sp>
    </p:spTree>
    <p:extLst>
      <p:ext uri="{BB962C8B-B14F-4D97-AF65-F5344CB8AC3E}">
        <p14:creationId xmlns:p14="http://schemas.microsoft.com/office/powerpoint/2010/main" val="219822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5" name="Footer Placeholder 4"/>
          <p:cNvSpPr>
            <a:spLocks noGrp="1"/>
          </p:cNvSpPr>
          <p:nvPr>
            <p:ph type="ftr" sz="quarter" idx="11"/>
          </p:nvPr>
        </p:nvSpPr>
        <p:spPr/>
        <p:txBody>
          <a:bodyPr/>
          <a:lstStyle/>
          <a:p>
            <a:endParaRPr lang="es-E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1914300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3605972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5" name="Footer Placeholder 4"/>
          <p:cNvSpPr>
            <a:spLocks noGrp="1"/>
          </p:cNvSpPr>
          <p:nvPr>
            <p:ph type="ftr" sz="quarter" idx="11"/>
          </p:nvPr>
        </p:nvSpPr>
        <p:spPr/>
        <p:txBody>
          <a:bodyPr/>
          <a:lstStyle/>
          <a:p>
            <a:endParaRPr lang="es-E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CE9EA4-A762-4459-A4F6-E89007CF5528}" type="slidenum">
              <a:rPr lang="es-ES" smtClean="0"/>
              <a:pPr/>
              <a:t>‹Nº›</a:t>
            </a:fld>
            <a:endParaRPr lang="es-E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493758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13462408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6" name="Footer Placeholder 5"/>
          <p:cNvSpPr>
            <a:spLocks noGrp="1"/>
          </p:cNvSpPr>
          <p:nvPr>
            <p:ph type="ftr" sz="quarter" idx="11"/>
          </p:nvPr>
        </p:nvSpPr>
        <p:spPr/>
        <p:txBody>
          <a:bodyPr/>
          <a:lstStyle/>
          <a:p>
            <a:endParaRPr lang="es-E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CE9EA4-A762-4459-A4F6-E89007CF5528}" type="slidenum">
              <a:rPr lang="es-ES" smtClean="0"/>
              <a:pPr/>
              <a:t>‹Nº›</a:t>
            </a:fld>
            <a:endParaRPr lang="es-E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290945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25711525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2816658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3047342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5" name="Footer Placeholder 4"/>
          <p:cNvSpPr>
            <a:spLocks noGrp="1"/>
          </p:cNvSpPr>
          <p:nvPr>
            <p:ph type="ftr" sz="quarter" idx="11"/>
          </p:nvPr>
        </p:nvSpPr>
        <p:spPr/>
        <p:txBody>
          <a:bodyPr/>
          <a:lstStyle/>
          <a:p>
            <a:endParaRPr lang="es-E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4252175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5" name="Footer Placeholder 4"/>
          <p:cNvSpPr>
            <a:spLocks noGrp="1"/>
          </p:cNvSpPr>
          <p:nvPr>
            <p:ph type="ftr" sz="quarter" idx="11"/>
          </p:nvPr>
        </p:nvSpPr>
        <p:spPr/>
        <p:txBody>
          <a:bodyPr/>
          <a:lstStyle/>
          <a:p>
            <a:endParaRPr lang="es-E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40342901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6" name="Footer Placeholder 5"/>
          <p:cNvSpPr>
            <a:spLocks noGrp="1"/>
          </p:cNvSpPr>
          <p:nvPr>
            <p:ph type="ftr" sz="quarter" idx="11"/>
          </p:nvPr>
        </p:nvSpPr>
        <p:spPr/>
        <p:txBody>
          <a:bodyPr/>
          <a:lstStyle/>
          <a:p>
            <a:endParaRPr lang="es-E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3464294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8" name="Footer Placeholder 7"/>
          <p:cNvSpPr>
            <a:spLocks noGrp="1"/>
          </p:cNvSpPr>
          <p:nvPr>
            <p:ph type="ftr" sz="quarter" idx="11"/>
          </p:nvPr>
        </p:nvSpPr>
        <p:spPr/>
        <p:txBody>
          <a:bodyPr/>
          <a:lstStyle/>
          <a:p>
            <a:endParaRPr lang="es-E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3240962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4" name="Footer Placeholder 3"/>
          <p:cNvSpPr>
            <a:spLocks noGrp="1"/>
          </p:cNvSpPr>
          <p:nvPr>
            <p:ph type="ftr" sz="quarter" idx="11"/>
          </p:nvPr>
        </p:nvSpPr>
        <p:spPr/>
        <p:txBody>
          <a:bodyPr/>
          <a:lstStyle/>
          <a:p>
            <a:endParaRPr lang="es-E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25087599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3" name="Footer Placeholder 2"/>
          <p:cNvSpPr>
            <a:spLocks noGrp="1"/>
          </p:cNvSpPr>
          <p:nvPr>
            <p:ph type="ftr" sz="quarter" idx="11"/>
          </p:nvPr>
        </p:nvSpPr>
        <p:spPr/>
        <p:txBody>
          <a:bodyPr/>
          <a:lstStyle/>
          <a:p>
            <a:endParaRPr lang="es-E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3206791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3988179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968FCC9-EDCC-4CAE-8E29-76BE1E8F340D}" type="datetimeFigureOut">
              <a:rPr lang="es-ES" smtClean="0"/>
              <a:pPr/>
              <a:t>24/05/2015</a:t>
            </a:fld>
            <a:endParaRPr lang="es-ES"/>
          </a:p>
        </p:txBody>
      </p:sp>
      <p:sp>
        <p:nvSpPr>
          <p:cNvPr id="6" name="Footer Placeholder 5"/>
          <p:cNvSpPr>
            <a:spLocks noGrp="1"/>
          </p:cNvSpPr>
          <p:nvPr>
            <p:ph type="ftr" sz="quarter" idx="11"/>
          </p:nvPr>
        </p:nvSpPr>
        <p:spPr/>
        <p:txBody>
          <a:bodyPr/>
          <a:lstStyle/>
          <a:p>
            <a:endParaRPr lang="es-E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E8CE9EA4-A762-4459-A4F6-E89007CF5528}" type="slidenum">
              <a:rPr lang="es-ES" smtClean="0"/>
              <a:pPr/>
              <a:t>‹Nº›</a:t>
            </a:fld>
            <a:endParaRPr lang="es-ES"/>
          </a:p>
        </p:txBody>
      </p:sp>
    </p:spTree>
    <p:extLst>
      <p:ext uri="{BB962C8B-B14F-4D97-AF65-F5344CB8AC3E}">
        <p14:creationId xmlns:p14="http://schemas.microsoft.com/office/powerpoint/2010/main" val="2886522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968FCC9-EDCC-4CAE-8E29-76BE1E8F340D}" type="datetimeFigureOut">
              <a:rPr lang="es-ES" smtClean="0"/>
              <a:pPr/>
              <a:t>24/05/2015</a:t>
            </a:fld>
            <a:endParaRPr lang="es-E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E8CE9EA4-A762-4459-A4F6-E89007CF5528}" type="slidenum">
              <a:rPr lang="es-ES" smtClean="0"/>
              <a:pPr/>
              <a:t>‹Nº›</a:t>
            </a:fld>
            <a:endParaRPr lang="es-ES"/>
          </a:p>
        </p:txBody>
      </p:sp>
    </p:spTree>
    <p:extLst>
      <p:ext uri="{BB962C8B-B14F-4D97-AF65-F5344CB8AC3E}">
        <p14:creationId xmlns:p14="http://schemas.microsoft.com/office/powerpoint/2010/main" val="6739902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68991" y="477673"/>
            <a:ext cx="10535621" cy="3487001"/>
          </a:xfrm>
        </p:spPr>
        <p:txBody>
          <a:bodyPr>
            <a:normAutofit fontScale="90000"/>
          </a:bodyPr>
          <a:lstStyle/>
          <a:p>
            <a:r>
              <a:rPr lang="es-ES" b="1" cap="all" dirty="0"/>
              <a:t>Diseño e Implementación de una red BAN,</a:t>
            </a:r>
            <a:r>
              <a:rPr lang="es-ES" b="1" dirty="0"/>
              <a:t> </a:t>
            </a:r>
            <a:r>
              <a:rPr lang="es-EC" b="1" dirty="0"/>
              <a:t>PARA LA OBTENCIÓN DE DATOS DE SIGNOS VITALES UTILIZANDO EL PROTOCOLO 802.15.4</a:t>
            </a:r>
            <a:endParaRPr lang="es-ES" dirty="0"/>
          </a:p>
        </p:txBody>
      </p:sp>
      <p:pic>
        <p:nvPicPr>
          <p:cNvPr id="4" name="Imagen 3"/>
          <p:cNvPicPr>
            <a:picLocks noChangeAspect="1"/>
          </p:cNvPicPr>
          <p:nvPr/>
        </p:nvPicPr>
        <p:blipFill rotWithShape="1">
          <a:blip r:embed="rId2"/>
          <a:srcRect l="10175" t="36707" r="43462" b="23740"/>
          <a:stretch/>
        </p:blipFill>
        <p:spPr>
          <a:xfrm>
            <a:off x="5472301" y="3964674"/>
            <a:ext cx="6032311" cy="2893326"/>
          </a:xfrm>
          <a:prstGeom prst="rect">
            <a:avLst/>
          </a:prstGeom>
        </p:spPr>
      </p:pic>
    </p:spTree>
    <p:extLst>
      <p:ext uri="{BB962C8B-B14F-4D97-AF65-F5344CB8AC3E}">
        <p14:creationId xmlns:p14="http://schemas.microsoft.com/office/powerpoint/2010/main" val="15052139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46430" y="670605"/>
            <a:ext cx="8911687" cy="1280890"/>
          </a:xfrm>
        </p:spPr>
        <p:txBody>
          <a:bodyPr>
            <a:normAutofit/>
          </a:bodyPr>
          <a:lstStyle/>
          <a:p>
            <a:r>
              <a:rPr lang="es-ES" sz="4000" b="1" dirty="0" smtClean="0"/>
              <a:t>PLANTEAMIENTO DEL PROBLEMA</a:t>
            </a:r>
            <a:endParaRPr lang="es-ES" sz="4000" b="1" dirty="0"/>
          </a:p>
        </p:txBody>
      </p:sp>
      <p:sp>
        <p:nvSpPr>
          <p:cNvPr id="3" name="Marcador de contenido 2"/>
          <p:cNvSpPr>
            <a:spLocks noGrp="1"/>
          </p:cNvSpPr>
          <p:nvPr>
            <p:ph idx="1"/>
          </p:nvPr>
        </p:nvSpPr>
        <p:spPr>
          <a:xfrm>
            <a:off x="1422137" y="1809423"/>
            <a:ext cx="10117246" cy="4334670"/>
          </a:xfrm>
        </p:spPr>
        <p:style>
          <a:lnRef idx="1">
            <a:schemeClr val="accent4"/>
          </a:lnRef>
          <a:fillRef idx="2">
            <a:schemeClr val="accent4"/>
          </a:fillRef>
          <a:effectRef idx="1">
            <a:schemeClr val="accent4"/>
          </a:effectRef>
          <a:fontRef idx="minor">
            <a:schemeClr val="dk1"/>
          </a:fontRef>
        </p:style>
        <p:txBody>
          <a:bodyPr/>
          <a:lstStyle/>
          <a:p>
            <a:pPr algn="just"/>
            <a:endParaRPr lang="es-ES" dirty="0" smtClean="0"/>
          </a:p>
          <a:p>
            <a:pPr algn="just"/>
            <a:r>
              <a:rPr lang="es-ES" dirty="0" smtClean="0"/>
              <a:t>Después de haber investigado sobre la poca  evolución de sistemas de monitoreo en cuanto a salud  en nuestro país, Se pretende construir un sistema de monitorización de los signos vitales, basado en una plataforma de hardware libre como es ARDUINO, y el conjunto de 5 sensores e-</a:t>
            </a:r>
            <a:r>
              <a:rPr lang="es-ES" dirty="0" err="1" smtClean="0"/>
              <a:t>Health</a:t>
            </a:r>
            <a:r>
              <a:rPr lang="es-ES" dirty="0" smtClean="0"/>
              <a:t>.</a:t>
            </a:r>
          </a:p>
          <a:p>
            <a:pPr algn="just"/>
            <a:r>
              <a:rPr lang="es-ES" dirty="0" smtClean="0"/>
              <a:t>El objetivo principal de este trabajo es visualizar y almacenar los datos de los  principales signos vitales obtenidos a través de  los sensores e-</a:t>
            </a:r>
            <a:r>
              <a:rPr lang="es-ES" dirty="0" err="1" smtClean="0"/>
              <a:t>Health</a:t>
            </a:r>
            <a:r>
              <a:rPr lang="es-ES" dirty="0" smtClean="0"/>
              <a:t>, con el fin de llevar un registro ordenado mediante la implementación de la base de datos. </a:t>
            </a:r>
          </a:p>
          <a:p>
            <a:pPr algn="just"/>
            <a:endParaRPr lang="es-ES" dirty="0" smtClean="0"/>
          </a:p>
          <a:p>
            <a:pPr algn="just"/>
            <a:r>
              <a:rPr lang="es-ES" dirty="0" smtClean="0"/>
              <a:t>Un aspecto importante que caracteriza este prototipo es que esta basado en hardware y software libre, lo que permitirá su futura modificación y mejora.</a:t>
            </a:r>
            <a:endParaRPr lang="es-ES" dirty="0"/>
          </a:p>
        </p:txBody>
      </p:sp>
    </p:spTree>
    <p:extLst>
      <p:ext uri="{BB962C8B-B14F-4D97-AF65-F5344CB8AC3E}">
        <p14:creationId xmlns:p14="http://schemas.microsoft.com/office/powerpoint/2010/main" val="4053823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80" y="304801"/>
            <a:ext cx="10058400" cy="835378"/>
          </a:xfrm>
        </p:spPr>
        <p:txBody>
          <a:bodyPr>
            <a:normAutofit/>
          </a:bodyPr>
          <a:lstStyle/>
          <a:p>
            <a:r>
              <a:rPr lang="es-EC" sz="4300" b="1" dirty="0" smtClean="0"/>
              <a:t>PROPUESTA:</a:t>
            </a:r>
            <a:endParaRPr lang="es-EC" sz="4300" b="1" dirty="0"/>
          </a:p>
        </p:txBody>
      </p:sp>
      <p:pic>
        <p:nvPicPr>
          <p:cNvPr id="4" name="Imagen 3"/>
          <p:cNvPicPr>
            <a:picLocks noChangeAspect="1"/>
          </p:cNvPicPr>
          <p:nvPr/>
        </p:nvPicPr>
        <p:blipFill>
          <a:blip r:embed="rId2"/>
          <a:stretch>
            <a:fillRect/>
          </a:stretch>
        </p:blipFill>
        <p:spPr>
          <a:xfrm>
            <a:off x="1413803" y="1093287"/>
            <a:ext cx="10058400" cy="5536391"/>
          </a:xfrm>
          <a:prstGeom prst="rect">
            <a:avLst/>
          </a:prstGeom>
          <a:scene3d>
            <a:camera prst="orthographicFront"/>
            <a:lightRig rig="threePt" dir="t"/>
          </a:scene3d>
          <a:sp3d>
            <a:bevelT prst="angle"/>
          </a:sp3d>
        </p:spPr>
      </p:pic>
    </p:spTree>
    <p:extLst>
      <p:ext uri="{BB962C8B-B14F-4D97-AF65-F5344CB8AC3E}">
        <p14:creationId xmlns:p14="http://schemas.microsoft.com/office/powerpoint/2010/main" val="8748157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52952" y="0"/>
            <a:ext cx="8534400" cy="1507067"/>
          </a:xfrm>
        </p:spPr>
        <p:txBody>
          <a:bodyPr/>
          <a:lstStyle/>
          <a:p>
            <a:pPr algn="ctr"/>
            <a:r>
              <a:rPr lang="es-EC" dirty="0" smtClean="0"/>
              <a:t>Marco Metodológico</a:t>
            </a:r>
            <a:endParaRPr lang="es-EC" dirty="0"/>
          </a:p>
        </p:txBody>
      </p:sp>
      <p:graphicFrame>
        <p:nvGraphicFramePr>
          <p:cNvPr id="4" name="Marcador de contenido 3"/>
          <p:cNvGraphicFramePr>
            <a:graphicFrameLocks noGrp="1"/>
          </p:cNvGraphicFramePr>
          <p:nvPr>
            <p:ph idx="4294967295"/>
            <p:extLst>
              <p:ext uri="{D42A27DB-BD31-4B8C-83A1-F6EECF244321}">
                <p14:modId xmlns:p14="http://schemas.microsoft.com/office/powerpoint/2010/main" val="2631471550"/>
              </p:ext>
            </p:extLst>
          </p:nvPr>
        </p:nvGraphicFramePr>
        <p:xfrm>
          <a:off x="449451" y="1256288"/>
          <a:ext cx="11477766" cy="5493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0675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80" y="304801"/>
            <a:ext cx="10058400" cy="835378"/>
          </a:xfrm>
        </p:spPr>
        <p:txBody>
          <a:bodyPr>
            <a:normAutofit/>
          </a:bodyPr>
          <a:lstStyle/>
          <a:p>
            <a:r>
              <a:rPr lang="es-EC" sz="4300" b="1" dirty="0" smtClean="0"/>
              <a:t>Bases teóricas</a:t>
            </a:r>
            <a:endParaRPr lang="es-EC" sz="4300" b="1" dirty="0"/>
          </a:p>
        </p:txBody>
      </p:sp>
      <p:sp>
        <p:nvSpPr>
          <p:cNvPr id="3" name="Subtítulo 2"/>
          <p:cNvSpPr>
            <a:spLocks noGrp="1"/>
          </p:cNvSpPr>
          <p:nvPr>
            <p:ph type="subTitle" idx="1"/>
          </p:nvPr>
        </p:nvSpPr>
        <p:spPr>
          <a:xfrm>
            <a:off x="1097280" y="1140179"/>
            <a:ext cx="10058400" cy="5226755"/>
          </a:xfrm>
        </p:spPr>
        <p:txBody>
          <a:bodyPr/>
          <a:lstStyle/>
          <a:p>
            <a:pPr algn="l"/>
            <a:endParaRPr lang="es-EC" dirty="0" smtClean="0"/>
          </a:p>
          <a:p>
            <a:pPr algn="l"/>
            <a:endParaRPr lang="es-EC" dirty="0"/>
          </a:p>
          <a:p>
            <a:pPr algn="l"/>
            <a:endParaRPr lang="es-EC" dirty="0" smtClean="0"/>
          </a:p>
          <a:p>
            <a:pPr algn="l"/>
            <a:endParaRPr lang="es-EC" dirty="0" smtClean="0"/>
          </a:p>
        </p:txBody>
      </p:sp>
      <p:graphicFrame>
        <p:nvGraphicFramePr>
          <p:cNvPr id="6" name="Diagrama 5"/>
          <p:cNvGraphicFramePr/>
          <p:nvPr>
            <p:extLst>
              <p:ext uri="{D42A27DB-BD31-4B8C-83A1-F6EECF244321}">
                <p14:modId xmlns:p14="http://schemas.microsoft.com/office/powerpoint/2010/main" val="3456180416"/>
              </p:ext>
            </p:extLst>
          </p:nvPr>
        </p:nvGraphicFramePr>
        <p:xfrm>
          <a:off x="986972" y="1169208"/>
          <a:ext cx="10000342" cy="55944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840978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80" y="304801"/>
            <a:ext cx="10058400" cy="835378"/>
          </a:xfrm>
        </p:spPr>
        <p:txBody>
          <a:bodyPr>
            <a:normAutofit/>
          </a:bodyPr>
          <a:lstStyle/>
          <a:p>
            <a:r>
              <a:rPr lang="es-EC" sz="4300" b="1" dirty="0" smtClean="0"/>
              <a:t>Bases legales:</a:t>
            </a:r>
            <a:endParaRPr lang="es-EC" sz="4300" b="1" dirty="0"/>
          </a:p>
        </p:txBody>
      </p:sp>
      <p:sp>
        <p:nvSpPr>
          <p:cNvPr id="3" name="Subtítulo 2"/>
          <p:cNvSpPr>
            <a:spLocks noGrp="1"/>
          </p:cNvSpPr>
          <p:nvPr>
            <p:ph type="subTitle" idx="1"/>
          </p:nvPr>
        </p:nvSpPr>
        <p:spPr>
          <a:xfrm>
            <a:off x="1097280" y="1140179"/>
            <a:ext cx="10058400" cy="5226755"/>
          </a:xfrm>
        </p:spPr>
        <p:txBody>
          <a:bodyPr/>
          <a:lstStyle/>
          <a:p>
            <a:pPr algn="l"/>
            <a:endParaRPr lang="es-EC" dirty="0" smtClean="0"/>
          </a:p>
          <a:p>
            <a:pPr algn="l"/>
            <a:endParaRPr lang="es-EC" dirty="0"/>
          </a:p>
          <a:p>
            <a:pPr algn="l"/>
            <a:endParaRPr lang="es-EC" dirty="0" smtClean="0"/>
          </a:p>
          <a:p>
            <a:pPr algn="l"/>
            <a:endParaRPr lang="es-EC" dirty="0" smtClean="0"/>
          </a:p>
        </p:txBody>
      </p:sp>
      <p:graphicFrame>
        <p:nvGraphicFramePr>
          <p:cNvPr id="6" name="Diagrama 5"/>
          <p:cNvGraphicFramePr/>
          <p:nvPr>
            <p:extLst>
              <p:ext uri="{D42A27DB-BD31-4B8C-83A1-F6EECF244321}">
                <p14:modId xmlns:p14="http://schemas.microsoft.com/office/powerpoint/2010/main" val="3159516634"/>
              </p:ext>
            </p:extLst>
          </p:nvPr>
        </p:nvGraphicFramePr>
        <p:xfrm>
          <a:off x="2117727" y="1364343"/>
          <a:ext cx="7669212" cy="4760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21514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rot="20843155">
            <a:off x="3594961" y="2736829"/>
            <a:ext cx="5295696" cy="101566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60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DESARROLLO</a:t>
            </a:r>
            <a:endParaRPr lang="es-E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545161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76400" y="624110"/>
            <a:ext cx="10158045" cy="1280890"/>
          </a:xfrm>
        </p:spPr>
        <p:txBody>
          <a:bodyPr>
            <a:noAutofit/>
          </a:bodyPr>
          <a:lstStyle/>
          <a:p>
            <a:r>
              <a:rPr lang="es-ES" sz="4300" b="1" dirty="0"/>
              <a:t>NODO SENSOR </a:t>
            </a:r>
            <a:r>
              <a:rPr lang="es-ES" sz="4300" b="1" dirty="0" smtClean="0"/>
              <a:t>E_HEALTH-</a:t>
            </a:r>
            <a:r>
              <a:rPr lang="es-ES" sz="4300" b="1" dirty="0" smtClean="0">
                <a:solidFill>
                  <a:schemeClr val="tx1"/>
                </a:solidFill>
              </a:rPr>
              <a:t>HARDWARE</a:t>
            </a:r>
            <a:endParaRPr lang="es-ES" sz="4300" b="1" dirty="0">
              <a:solidFill>
                <a:schemeClr val="tx1"/>
              </a:solidFill>
            </a:endParaRPr>
          </a:p>
        </p:txBody>
      </p:sp>
      <p:pic>
        <p:nvPicPr>
          <p:cNvPr id="4" name="Marcador de contenido 3"/>
          <p:cNvPicPr>
            <a:picLocks noGrp="1" noChangeAspect="1"/>
          </p:cNvPicPr>
          <p:nvPr>
            <p:ph idx="1"/>
          </p:nvPr>
        </p:nvPicPr>
        <p:blipFill rotWithShape="1">
          <a:blip r:embed="rId2"/>
          <a:srcRect l="31856" t="62732" r="52100" b="6926"/>
          <a:stretch/>
        </p:blipFill>
        <p:spPr>
          <a:xfrm>
            <a:off x="7160133" y="2033102"/>
            <a:ext cx="4053535" cy="4310092"/>
          </a:xfrm>
          <a:prstGeom prst="rect">
            <a:avLst/>
          </a:prstGeom>
        </p:spPr>
      </p:pic>
      <p:pic>
        <p:nvPicPr>
          <p:cNvPr id="5" name="Imagen 4"/>
          <p:cNvPicPr>
            <a:picLocks noChangeAspect="1"/>
          </p:cNvPicPr>
          <p:nvPr/>
        </p:nvPicPr>
        <p:blipFill>
          <a:blip r:embed="rId3"/>
          <a:stretch>
            <a:fillRect/>
          </a:stretch>
        </p:blipFill>
        <p:spPr>
          <a:xfrm>
            <a:off x="1513933" y="2033102"/>
            <a:ext cx="5076574" cy="4532746"/>
          </a:xfrm>
          <a:prstGeom prst="rect">
            <a:avLst/>
          </a:prstGeom>
        </p:spPr>
      </p:pic>
    </p:spTree>
    <p:extLst>
      <p:ext uri="{BB962C8B-B14F-4D97-AF65-F5344CB8AC3E}">
        <p14:creationId xmlns:p14="http://schemas.microsoft.com/office/powerpoint/2010/main" val="36904248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10691" y="394855"/>
            <a:ext cx="9093921" cy="1510145"/>
          </a:xfrm>
        </p:spPr>
        <p:txBody>
          <a:bodyPr>
            <a:normAutofit/>
          </a:bodyPr>
          <a:lstStyle/>
          <a:p>
            <a:r>
              <a:rPr lang="es-ES" sz="4800" b="1" i="1" dirty="0" smtClean="0"/>
              <a:t>Base de datos:</a:t>
            </a:r>
            <a:endParaRPr lang="es-ES" sz="4800" b="1" i="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0893902"/>
              </p:ext>
            </p:extLst>
          </p:nvPr>
        </p:nvGraphicFramePr>
        <p:xfrm>
          <a:off x="685800" y="905164"/>
          <a:ext cx="10818812" cy="5994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rotWithShape="1">
          <a:blip r:embed="rId7"/>
          <a:srcRect l="26112" t="27069" r="10439" b="11487"/>
          <a:stretch/>
        </p:blipFill>
        <p:spPr>
          <a:xfrm>
            <a:off x="8244175" y="244697"/>
            <a:ext cx="3784692" cy="2060621"/>
          </a:xfrm>
          <a:prstGeom prst="rect">
            <a:avLst/>
          </a:prstGeom>
        </p:spPr>
      </p:pic>
    </p:spTree>
    <p:extLst>
      <p:ext uri="{BB962C8B-B14F-4D97-AF65-F5344CB8AC3E}">
        <p14:creationId xmlns:p14="http://schemas.microsoft.com/office/powerpoint/2010/main" val="17967444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BASE DE DATOS (SQL-SERVER)</a:t>
            </a:r>
            <a:endParaRPr lang="es-ES" dirty="0"/>
          </a:p>
        </p:txBody>
      </p:sp>
      <p:sp>
        <p:nvSpPr>
          <p:cNvPr id="3" name="Marcador de contenido 2"/>
          <p:cNvSpPr>
            <a:spLocks noGrp="1"/>
          </p:cNvSpPr>
          <p:nvPr>
            <p:ph idx="1"/>
          </p:nvPr>
        </p:nvSpPr>
        <p:spPr>
          <a:xfrm>
            <a:off x="1390650" y="1371600"/>
            <a:ext cx="10113962" cy="4539622"/>
          </a:xfrm>
        </p:spPr>
        <p:txBody>
          <a:bodyPr/>
          <a:lstStyle/>
          <a:p>
            <a:pPr lvl="0"/>
            <a:r>
              <a:rPr lang="es-ES" dirty="0"/>
              <a:t>Abrimos SQL-SERVER, y creamos una base de datos llamada: Hospital.</a:t>
            </a:r>
          </a:p>
          <a:p>
            <a:pPr lvl="0"/>
            <a:r>
              <a:rPr lang="es-ES" dirty="0"/>
              <a:t>Creamos 3 tablas primarias para poder relacionarlas entre sí, las tablas son: Paciente, </a:t>
            </a:r>
            <a:r>
              <a:rPr lang="es-ES" dirty="0" smtClean="0"/>
              <a:t>Diagnóstico</a:t>
            </a:r>
            <a:r>
              <a:rPr lang="es-ES" dirty="0"/>
              <a:t>, cita.</a:t>
            </a:r>
          </a:p>
          <a:p>
            <a:endParaRPr lang="es-ES" dirty="0"/>
          </a:p>
        </p:txBody>
      </p:sp>
      <p:sp>
        <p:nvSpPr>
          <p:cNvPr id="4" name="Rectangle 2"/>
          <p:cNvSpPr>
            <a:spLocks noChangeArrowheads="1"/>
          </p:cNvSpPr>
          <p:nvPr/>
        </p:nvSpPr>
        <p:spPr bwMode="auto">
          <a:xfrm>
            <a:off x="2592925" y="1967872"/>
            <a:ext cx="6322475" cy="699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S"/>
          </a:p>
        </p:txBody>
      </p:sp>
      <p:pic>
        <p:nvPicPr>
          <p:cNvPr id="1025" name="Imagen 60"/>
          <p:cNvPicPr>
            <a:picLocks noChangeAspect="1" noChangeArrowheads="1"/>
          </p:cNvPicPr>
          <p:nvPr/>
        </p:nvPicPr>
        <p:blipFill rotWithShape="1">
          <a:blip r:embed="rId2">
            <a:extLst>
              <a:ext uri="{28A0092B-C50C-407E-A947-70E740481C1C}">
                <a14:useLocalDpi xmlns:a14="http://schemas.microsoft.com/office/drawing/2010/main" val="0"/>
              </a:ext>
            </a:extLst>
          </a:blip>
          <a:srcRect b="51090"/>
          <a:stretch/>
        </p:blipFill>
        <p:spPr bwMode="auto">
          <a:xfrm>
            <a:off x="4150300" y="2317436"/>
            <a:ext cx="3241100" cy="33630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2592925" y="5680475"/>
            <a:ext cx="632247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s-EC" sz="1000" b="0" i="0" u="none" strike="noStrike" cap="none" normalizeH="0" baseline="0" dirty="0" smtClean="0" bmk="_Toc419420753">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Figura 41. Tablas BD hospital</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560804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TABLAS CREADAS:</a:t>
            </a:r>
            <a:endParaRPr lang="es-ES" dirty="0"/>
          </a:p>
        </p:txBody>
      </p:sp>
      <p:pic>
        <p:nvPicPr>
          <p:cNvPr id="4" name="Imagen 38" descr="TABLA_Pacient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19115" b="8701"/>
          <a:stretch>
            <a:fillRect/>
          </a:stretch>
        </p:blipFill>
        <p:spPr bwMode="auto">
          <a:xfrm>
            <a:off x="1199617" y="1530855"/>
            <a:ext cx="4886820" cy="3326895"/>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C:\Users\Intel\Documents\TESIS\imagenesproyecto\TABLA_Diagnostico.jpg"/>
          <p:cNvPicPr/>
          <p:nvPr/>
        </p:nvPicPr>
        <p:blipFill rotWithShape="1">
          <a:blip r:embed="rId3" cstate="print">
            <a:extLst>
              <a:ext uri="{28A0092B-C50C-407E-A947-70E740481C1C}">
                <a14:useLocalDpi xmlns:a14="http://schemas.microsoft.com/office/drawing/2010/main" val="0"/>
              </a:ext>
            </a:extLst>
          </a:blip>
          <a:srcRect l="19041" b="8701"/>
          <a:stretch/>
        </p:blipFill>
        <p:spPr bwMode="auto">
          <a:xfrm>
            <a:off x="6734810" y="2711954"/>
            <a:ext cx="4447540" cy="3326895"/>
          </a:xfrm>
          <a:prstGeom prst="rect">
            <a:avLst/>
          </a:prstGeom>
          <a:noFill/>
          <a:ln>
            <a:noFill/>
          </a:ln>
          <a:extLst>
            <a:ext uri="{53640926-AAD7-44D8-BBD7-CCE9431645EC}">
              <a14:shadowObscured xmlns:a14="http://schemas.microsoft.com/office/drawing/2010/main"/>
            </a:ext>
          </a:extLst>
        </p:spPr>
      </p:pic>
      <p:sp>
        <p:nvSpPr>
          <p:cNvPr id="6" name="Elipse 5"/>
          <p:cNvSpPr/>
          <p:nvPr/>
        </p:nvSpPr>
        <p:spPr>
          <a:xfrm>
            <a:off x="419100" y="1530855"/>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1</a:t>
            </a:r>
            <a:endParaRPr lang="es-ES" sz="4000" dirty="0">
              <a:solidFill>
                <a:schemeClr val="tx1"/>
              </a:solidFill>
            </a:endParaRPr>
          </a:p>
        </p:txBody>
      </p:sp>
      <p:sp>
        <p:nvSpPr>
          <p:cNvPr id="7" name="Elipse 6"/>
          <p:cNvSpPr/>
          <p:nvPr/>
        </p:nvSpPr>
        <p:spPr>
          <a:xfrm>
            <a:off x="6257354" y="1984627"/>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2</a:t>
            </a:r>
            <a:endParaRPr lang="es-ES" sz="4000" dirty="0">
              <a:solidFill>
                <a:schemeClr val="tx1"/>
              </a:solidFill>
            </a:endParaRPr>
          </a:p>
        </p:txBody>
      </p:sp>
    </p:spTree>
    <p:extLst>
      <p:ext uri="{BB962C8B-B14F-4D97-AF65-F5344CB8AC3E}">
        <p14:creationId xmlns:p14="http://schemas.microsoft.com/office/powerpoint/2010/main" val="18034271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3900" y="201935"/>
            <a:ext cx="8534400" cy="1507067"/>
          </a:xfrm>
        </p:spPr>
        <p:txBody>
          <a:bodyPr>
            <a:normAutofit/>
          </a:bodyPr>
          <a:lstStyle/>
          <a:p>
            <a:r>
              <a:rPr lang="es-ES" sz="4300" b="1" dirty="0" smtClean="0"/>
              <a:t>ANTECEDENTES:</a:t>
            </a:r>
            <a:endParaRPr lang="es-ES" sz="4300" b="1" dirty="0"/>
          </a:p>
        </p:txBody>
      </p:sp>
      <p:sp>
        <p:nvSpPr>
          <p:cNvPr id="4" name="Elipse 3"/>
          <p:cNvSpPr/>
          <p:nvPr/>
        </p:nvSpPr>
        <p:spPr>
          <a:xfrm>
            <a:off x="0" y="1393371"/>
            <a:ext cx="4267200" cy="4339772"/>
          </a:xfrm>
          <a:prstGeom prst="ellipse">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S" sz="2400" b="1" i="1" dirty="0"/>
              <a:t>En los últimos años, las investigaciones y desarrollos de redes de sensores inalámbricos han ido </a:t>
            </a:r>
            <a:r>
              <a:rPr lang="es-ES" sz="2400" b="1" i="1" dirty="0" smtClean="0"/>
              <a:t>aumentando </a:t>
            </a:r>
            <a:r>
              <a:rPr lang="es-ES" sz="2400" b="1" i="1" dirty="0"/>
              <a:t>para aplicaciones </a:t>
            </a:r>
            <a:r>
              <a:rPr lang="es-ES" sz="2400" b="1" i="1" dirty="0" smtClean="0"/>
              <a:t>médicas.</a:t>
            </a:r>
            <a:endParaRPr lang="es-ES" sz="2400" b="1" i="1" dirty="0"/>
          </a:p>
        </p:txBody>
      </p:sp>
      <p:sp>
        <p:nvSpPr>
          <p:cNvPr id="6" name="Elipse 5"/>
          <p:cNvSpPr/>
          <p:nvPr/>
        </p:nvSpPr>
        <p:spPr>
          <a:xfrm>
            <a:off x="3657600" y="1393370"/>
            <a:ext cx="4731657" cy="4339773"/>
          </a:xfrm>
          <a:prstGeom prst="ellipse">
            <a:avLst/>
          </a:prstGeom>
          <a:solidFill>
            <a:schemeClr val="accent4">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a:t>En el ámbito de la salud, las redes de sensores pueden llevar a cabo diferentes acciones como son: monitoreo de pacientes, diagnóstico de </a:t>
            </a:r>
            <a:r>
              <a:rPr lang="es-ES" sz="2400" b="1" i="1" dirty="0" smtClean="0"/>
              <a:t>enfermedades, etc.</a:t>
            </a:r>
            <a:r>
              <a:rPr lang="es-ES" dirty="0" smtClean="0"/>
              <a:t> </a:t>
            </a:r>
            <a:endParaRPr lang="es-ES" dirty="0"/>
          </a:p>
        </p:txBody>
      </p:sp>
      <p:sp>
        <p:nvSpPr>
          <p:cNvPr id="9" name="Elipse 8"/>
          <p:cNvSpPr/>
          <p:nvPr/>
        </p:nvSpPr>
        <p:spPr>
          <a:xfrm>
            <a:off x="7610900" y="1393370"/>
            <a:ext cx="4581101" cy="4339773"/>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i="1" dirty="0"/>
              <a:t>Las redes de Área Corporal (</a:t>
            </a:r>
            <a:r>
              <a:rPr lang="es-ES" sz="2400" b="1" i="1" dirty="0" err="1"/>
              <a:t>Body</a:t>
            </a:r>
            <a:r>
              <a:rPr lang="es-ES" sz="2400" b="1" i="1" dirty="0"/>
              <a:t> </a:t>
            </a:r>
            <a:r>
              <a:rPr lang="es-ES" sz="2400" b="1" i="1" dirty="0" err="1"/>
              <a:t>Area</a:t>
            </a:r>
            <a:r>
              <a:rPr lang="es-ES" sz="2400" b="1" i="1" dirty="0"/>
              <a:t> Networks: BAN</a:t>
            </a:r>
            <a:r>
              <a:rPr lang="es-ES" sz="2400" b="1" i="1" dirty="0" smtClean="0"/>
              <a:t>),basadas en las redes PAN, </a:t>
            </a:r>
            <a:r>
              <a:rPr lang="es-ES" sz="2400" b="1" i="1" dirty="0"/>
              <a:t>son la estructura básica para el cuidado de la salud utilizando medios electrónicos.</a:t>
            </a:r>
          </a:p>
        </p:txBody>
      </p:sp>
    </p:spTree>
    <p:extLst>
      <p:ext uri="{BB962C8B-B14F-4D97-AF65-F5344CB8AC3E}">
        <p14:creationId xmlns:p14="http://schemas.microsoft.com/office/powerpoint/2010/main" val="23926105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C:\Users\Intel\Documents\TESIS\imagenesproyecto\TABLA_Citas.jpg"/>
          <p:cNvPicPr>
            <a:picLocks noGrp="1"/>
          </p:cNvPicPr>
          <p:nvPr>
            <p:ph idx="1"/>
          </p:nvPr>
        </p:nvPicPr>
        <p:blipFill rotWithShape="1">
          <a:blip r:embed="rId2" cstate="print">
            <a:extLst>
              <a:ext uri="{28A0092B-C50C-407E-A947-70E740481C1C}">
                <a14:useLocalDpi xmlns:a14="http://schemas.microsoft.com/office/drawing/2010/main" val="0"/>
              </a:ext>
            </a:extLst>
          </a:blip>
          <a:srcRect l="18888" b="8701"/>
          <a:stretch/>
        </p:blipFill>
        <p:spPr bwMode="auto">
          <a:xfrm>
            <a:off x="3354924" y="1316765"/>
            <a:ext cx="6703476" cy="4874485"/>
          </a:xfrm>
          <a:prstGeom prst="rect">
            <a:avLst/>
          </a:prstGeom>
          <a:noFill/>
          <a:ln>
            <a:noFill/>
          </a:ln>
          <a:extLst>
            <a:ext uri="{53640926-AAD7-44D8-BBD7-CCE9431645EC}">
              <a14:shadowObscured xmlns:a14="http://schemas.microsoft.com/office/drawing/2010/main"/>
            </a:ext>
          </a:extLst>
        </p:spPr>
      </p:pic>
      <p:sp>
        <p:nvSpPr>
          <p:cNvPr id="5" name="Elipse 4"/>
          <p:cNvSpPr/>
          <p:nvPr/>
        </p:nvSpPr>
        <p:spPr>
          <a:xfrm>
            <a:off x="2266950" y="1316765"/>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3</a:t>
            </a:r>
            <a:endParaRPr lang="es-ES" sz="4000" dirty="0">
              <a:solidFill>
                <a:schemeClr val="tx1"/>
              </a:solidFill>
            </a:endParaRPr>
          </a:p>
        </p:txBody>
      </p:sp>
    </p:spTree>
    <p:extLst>
      <p:ext uri="{BB962C8B-B14F-4D97-AF65-F5344CB8AC3E}">
        <p14:creationId xmlns:p14="http://schemas.microsoft.com/office/powerpoint/2010/main" val="248155436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r="11837"/>
          <a:stretch>
            <a:fillRect/>
          </a:stretch>
        </p:blipFill>
        <p:spPr bwMode="auto">
          <a:xfrm>
            <a:off x="1547812" y="266700"/>
            <a:ext cx="9996488" cy="6229350"/>
          </a:xfrm>
          <a:prstGeom prst="rect">
            <a:avLst/>
          </a:prstGeom>
          <a:noFill/>
          <a:ln>
            <a:noFill/>
          </a:ln>
        </p:spPr>
      </p:pic>
    </p:spTree>
    <p:extLst>
      <p:ext uri="{BB962C8B-B14F-4D97-AF65-F5344CB8AC3E}">
        <p14:creationId xmlns:p14="http://schemas.microsoft.com/office/powerpoint/2010/main" val="9889967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5001" y="624110"/>
            <a:ext cx="9599612" cy="1280890"/>
          </a:xfrm>
        </p:spPr>
        <p:txBody>
          <a:bodyPr/>
          <a:lstStyle/>
          <a:p>
            <a:r>
              <a:rPr lang="es-ES" b="1" dirty="0" smtClean="0"/>
              <a:t>DISEÑO DE INTERFAZ WEB</a:t>
            </a:r>
            <a:endParaRPr lang="es-ES" b="1" dirty="0"/>
          </a:p>
        </p:txBody>
      </p:sp>
      <p:pic>
        <p:nvPicPr>
          <p:cNvPr id="4" name="3 Imagen"/>
          <p:cNvPicPr/>
          <p:nvPr/>
        </p:nvPicPr>
        <p:blipFill>
          <a:blip r:embed="rId2">
            <a:extLst>
              <a:ext uri="{28A0092B-C50C-407E-A947-70E740481C1C}">
                <a14:useLocalDpi xmlns:a14="http://schemas.microsoft.com/office/drawing/2010/main" val="0"/>
              </a:ext>
            </a:extLst>
          </a:blip>
          <a:srcRect r="20572" b="5919"/>
          <a:stretch>
            <a:fillRect/>
          </a:stretch>
        </p:blipFill>
        <p:spPr bwMode="auto">
          <a:xfrm>
            <a:off x="1090246" y="1617783"/>
            <a:ext cx="4689232" cy="2907324"/>
          </a:xfrm>
          <a:prstGeom prst="rect">
            <a:avLst/>
          </a:prstGeom>
          <a:ln/>
        </p:spPr>
        <p:style>
          <a:lnRef idx="2">
            <a:schemeClr val="accent2"/>
          </a:lnRef>
          <a:fillRef idx="1">
            <a:schemeClr val="lt1"/>
          </a:fillRef>
          <a:effectRef idx="0">
            <a:schemeClr val="accent2"/>
          </a:effectRef>
          <a:fontRef idx="minor">
            <a:schemeClr val="dk1"/>
          </a:fontRef>
        </p:style>
      </p:pic>
      <p:pic>
        <p:nvPicPr>
          <p:cNvPr id="47105" name="Picture 1"/>
          <p:cNvPicPr>
            <a:picLocks noChangeAspect="1" noChangeArrowheads="1"/>
          </p:cNvPicPr>
          <p:nvPr/>
        </p:nvPicPr>
        <p:blipFill>
          <a:blip r:embed="rId3"/>
          <a:srcRect r="17053"/>
          <a:stretch>
            <a:fillRect/>
          </a:stretch>
        </p:blipFill>
        <p:spPr bwMode="auto">
          <a:xfrm>
            <a:off x="6376011" y="3704492"/>
            <a:ext cx="4891600" cy="2958491"/>
          </a:xfrm>
          <a:prstGeom prst="rect">
            <a:avLst/>
          </a:prstGeom>
          <a:ln>
            <a:headEnd/>
            <a:tailEnd/>
          </a:ln>
        </p:spPr>
        <p:style>
          <a:lnRef idx="2">
            <a:schemeClr val="accent5"/>
          </a:lnRef>
          <a:fillRef idx="1">
            <a:schemeClr val="lt1"/>
          </a:fillRef>
          <a:effectRef idx="0">
            <a:schemeClr val="accent5"/>
          </a:effectRef>
          <a:fontRef idx="minor">
            <a:schemeClr val="dk1"/>
          </a:fontRef>
        </p:style>
      </p:pic>
      <p:sp>
        <p:nvSpPr>
          <p:cNvPr id="6" name="5 Flecha curvada hacia abajo"/>
          <p:cNvSpPr/>
          <p:nvPr/>
        </p:nvSpPr>
        <p:spPr>
          <a:xfrm rot="2981113">
            <a:off x="6166340" y="2672863"/>
            <a:ext cx="1019907" cy="679938"/>
          </a:xfrm>
          <a:prstGeom prst="curvedDown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s-EC">
              <a:solidFill>
                <a:schemeClr val="tx1"/>
              </a:solidFill>
            </a:endParaRPr>
          </a:p>
        </p:txBody>
      </p:sp>
    </p:spTree>
    <p:extLst>
      <p:ext uri="{BB962C8B-B14F-4D97-AF65-F5344CB8AC3E}">
        <p14:creationId xmlns:p14="http://schemas.microsoft.com/office/powerpoint/2010/main" val="3994053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842649" y="518602"/>
            <a:ext cx="5109136" cy="606813"/>
          </a:xfrm>
        </p:spPr>
        <p:txBody>
          <a:bodyPr>
            <a:normAutofit/>
          </a:bodyPr>
          <a:lstStyle/>
          <a:p>
            <a:r>
              <a:rPr lang="es-EC" sz="2400" dirty="0" smtClean="0"/>
              <a:t>Conexión con la base de datos</a:t>
            </a:r>
            <a:endParaRPr lang="es-EC" sz="2400" dirty="0"/>
          </a:p>
        </p:txBody>
      </p:sp>
      <p:pic>
        <p:nvPicPr>
          <p:cNvPr id="4" name="3 Imagen"/>
          <p:cNvPicPr/>
          <p:nvPr/>
        </p:nvPicPr>
        <p:blipFill>
          <a:blip r:embed="rId2">
            <a:extLst>
              <a:ext uri="{28A0092B-C50C-407E-A947-70E740481C1C}">
                <a14:useLocalDpi xmlns:a14="http://schemas.microsoft.com/office/drawing/2010/main" val="0"/>
              </a:ext>
            </a:extLst>
          </a:blip>
          <a:srcRect r="36219" b="25108"/>
          <a:stretch>
            <a:fillRect/>
          </a:stretch>
        </p:blipFill>
        <p:spPr bwMode="auto">
          <a:xfrm>
            <a:off x="1542316" y="2345668"/>
            <a:ext cx="4272330" cy="2812485"/>
          </a:xfrm>
          <a:prstGeom prst="rect">
            <a:avLst/>
          </a:prstGeom>
          <a:ln/>
        </p:spPr>
        <p:style>
          <a:lnRef idx="2">
            <a:schemeClr val="dk1"/>
          </a:lnRef>
          <a:fillRef idx="1">
            <a:schemeClr val="lt1"/>
          </a:fillRef>
          <a:effectRef idx="0">
            <a:schemeClr val="dk1"/>
          </a:effectRef>
          <a:fontRef idx="minor">
            <a:schemeClr val="dk1"/>
          </a:fontRef>
        </p:style>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7444155" y="1500554"/>
            <a:ext cx="3528646" cy="4290646"/>
          </a:xfrm>
          <a:prstGeom prst="rect">
            <a:avLst/>
          </a:prstGeom>
          <a:ln/>
        </p:spPr>
        <p:style>
          <a:lnRef idx="2">
            <a:schemeClr val="dk1"/>
          </a:lnRef>
          <a:fillRef idx="1">
            <a:schemeClr val="lt1"/>
          </a:fillRef>
          <a:effectRef idx="0">
            <a:schemeClr val="dk1"/>
          </a:effectRef>
          <a:fontRef idx="minor">
            <a:schemeClr val="dk1"/>
          </a:fontRef>
        </p:style>
      </p:pic>
      <p:sp>
        <p:nvSpPr>
          <p:cNvPr id="6" name="5 Cheurón"/>
          <p:cNvSpPr/>
          <p:nvPr/>
        </p:nvSpPr>
        <p:spPr>
          <a:xfrm>
            <a:off x="6271846" y="3352798"/>
            <a:ext cx="679938" cy="679939"/>
          </a:xfrm>
          <a:prstGeom prst="chevr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s-EC">
              <a:solidFill>
                <a:schemeClr val="tx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a:srcRect l="12503" t="8321" b="15962"/>
          <a:stretch>
            <a:fillRect/>
          </a:stretch>
        </p:blipFill>
        <p:spPr bwMode="auto">
          <a:xfrm>
            <a:off x="5787940" y="3305908"/>
            <a:ext cx="5642060" cy="3092167"/>
          </a:xfrm>
          <a:prstGeom prst="rect">
            <a:avLst/>
          </a:prstGeom>
          <a:ln>
            <a:headEnd/>
            <a:tailEnd/>
          </a:ln>
        </p:spPr>
        <p:style>
          <a:lnRef idx="2">
            <a:schemeClr val="dk1"/>
          </a:lnRef>
          <a:fillRef idx="1">
            <a:schemeClr val="lt1"/>
          </a:fillRef>
          <a:effectRef idx="0">
            <a:schemeClr val="dk1"/>
          </a:effectRef>
          <a:fontRef idx="minor">
            <a:schemeClr val="dk1"/>
          </a:fontRef>
        </p:style>
      </p:pic>
      <p:pic>
        <p:nvPicPr>
          <p:cNvPr id="5" name="4 Imagen"/>
          <p:cNvPicPr/>
          <p:nvPr/>
        </p:nvPicPr>
        <p:blipFill>
          <a:blip r:embed="rId3"/>
          <a:srcRect l="10817" t="4033" r="2163" b="19783"/>
          <a:stretch>
            <a:fillRect/>
          </a:stretch>
        </p:blipFill>
        <p:spPr bwMode="auto">
          <a:xfrm>
            <a:off x="1047016" y="617179"/>
            <a:ext cx="5048983" cy="2946635"/>
          </a:xfrm>
          <a:prstGeom prst="rect">
            <a:avLst/>
          </a:prstGeom>
          <a:ln>
            <a:headEnd/>
            <a:tailEnd/>
          </a:ln>
        </p:spPr>
        <p:style>
          <a:lnRef idx="2">
            <a:schemeClr val="dk1"/>
          </a:lnRef>
          <a:fillRef idx="1">
            <a:schemeClr val="lt1"/>
          </a:fillRef>
          <a:effectRef idx="0">
            <a:schemeClr val="dk1"/>
          </a:effectRef>
          <a:fontRef idx="minor">
            <a:schemeClr val="dk1"/>
          </a:fontRef>
        </p:style>
      </p:pic>
      <p:sp>
        <p:nvSpPr>
          <p:cNvPr id="6" name="5 CuadroTexto"/>
          <p:cNvSpPr txBox="1"/>
          <p:nvPr/>
        </p:nvSpPr>
        <p:spPr>
          <a:xfrm>
            <a:off x="7350369" y="1641231"/>
            <a:ext cx="2922595" cy="369332"/>
          </a:xfrm>
          <a:prstGeom prst="rect">
            <a:avLst/>
          </a:prstGeom>
          <a:noFill/>
        </p:spPr>
        <p:txBody>
          <a:bodyPr wrap="none" rtlCol="0">
            <a:spAutoFit/>
          </a:bodyPr>
          <a:lstStyle/>
          <a:p>
            <a:r>
              <a:rPr lang="es-EC" dirty="0" smtClean="0">
                <a:solidFill>
                  <a:schemeClr val="accent4">
                    <a:lumMod val="50000"/>
                  </a:schemeClr>
                </a:solidFill>
              </a:rPr>
              <a:t>Creación de Formularios</a:t>
            </a:r>
            <a:endParaRPr lang="es-EC" dirty="0">
              <a:solidFill>
                <a:schemeClr val="accent4">
                  <a:lumMod val="50000"/>
                </a:schemeClr>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rot="20441216">
            <a:off x="1383731" y="3096289"/>
            <a:ext cx="9870011"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IMPLEMENTACIÓN DE LA RED</a:t>
            </a:r>
            <a:endParaRPr lang="es-EC"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7493681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i="1" dirty="0" smtClean="0"/>
              <a:t>DESCRIPCIÒN HARDWARE</a:t>
            </a:r>
            <a:endParaRPr lang="es-ES" b="1" i="1" dirty="0"/>
          </a:p>
        </p:txBody>
      </p:sp>
      <p:sp>
        <p:nvSpPr>
          <p:cNvPr id="3" name="Marcador de contenido 2"/>
          <p:cNvSpPr>
            <a:spLocks noGrp="1"/>
          </p:cNvSpPr>
          <p:nvPr>
            <p:ph idx="1"/>
          </p:nvPr>
        </p:nvSpPr>
        <p:spPr>
          <a:xfrm>
            <a:off x="1371600" y="1729409"/>
            <a:ext cx="10133012" cy="4181813"/>
          </a:xfrm>
        </p:spPr>
        <p:txBody>
          <a:bodyPr>
            <a:normAutofit/>
          </a:bodyPr>
          <a:lstStyle/>
          <a:p>
            <a:pPr marL="0" indent="0">
              <a:buNone/>
            </a:pPr>
            <a:r>
              <a:rPr lang="es-ES" sz="2400" b="1" dirty="0" smtClean="0">
                <a:solidFill>
                  <a:schemeClr val="tx1"/>
                </a:solidFill>
              </a:rPr>
              <a:t>             </a:t>
            </a:r>
            <a:r>
              <a:rPr lang="es-ES" sz="2400" b="1" dirty="0" smtClean="0">
                <a:solidFill>
                  <a:schemeClr val="accent1">
                    <a:lumMod val="60000"/>
                    <a:lumOff val="40000"/>
                  </a:schemeClr>
                </a:solidFill>
                <a:effectLst>
                  <a:outerShdw blurRad="38100" dist="38100" dir="2700000" algn="tl">
                    <a:srgbClr val="000000">
                      <a:alpha val="43137"/>
                    </a:srgbClr>
                  </a:outerShdw>
                </a:effectLst>
              </a:rPr>
              <a:t>EQUIPO HOST							ARDUINO UNO</a:t>
            </a:r>
            <a:endParaRPr lang="es-ES" sz="2400" b="1" dirty="0">
              <a:solidFill>
                <a:schemeClr val="accent1">
                  <a:lumMod val="60000"/>
                  <a:lumOff val="40000"/>
                </a:schemeClr>
              </a:solidFill>
              <a:effectLst>
                <a:outerShdw blurRad="38100" dist="38100" dir="2700000" algn="tl">
                  <a:srgbClr val="000000">
                    <a:alpha val="43137"/>
                  </a:srgbClr>
                </a:outerShdw>
              </a:effectLst>
            </a:endParaRPr>
          </a:p>
        </p:txBody>
      </p:sp>
      <p:sp>
        <p:nvSpPr>
          <p:cNvPr id="4" name="3 Rectángulo redondeado"/>
          <p:cNvSpPr/>
          <p:nvPr/>
        </p:nvSpPr>
        <p:spPr>
          <a:xfrm>
            <a:off x="2157046" y="2895599"/>
            <a:ext cx="3036276" cy="2813538"/>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s-ES" b="1" dirty="0" smtClean="0"/>
              <a:t>- </a:t>
            </a:r>
            <a:r>
              <a:rPr lang="es-ES" b="1" dirty="0" err="1" smtClean="0"/>
              <a:t>Core</a:t>
            </a:r>
            <a:r>
              <a:rPr lang="es-ES" b="1" dirty="0" smtClean="0"/>
              <a:t> i3</a:t>
            </a:r>
            <a:r>
              <a:rPr lang="es-EC" b="1" dirty="0" smtClean="0"/>
              <a:t>,</a:t>
            </a:r>
            <a:r>
              <a:rPr lang="es-ES" b="1" dirty="0" smtClean="0"/>
              <a:t>1,86 GHZ</a:t>
            </a:r>
            <a:endParaRPr lang="es-EC" b="1" dirty="0" smtClean="0"/>
          </a:p>
          <a:p>
            <a:pPr lvl="0"/>
            <a:r>
              <a:rPr lang="es-ES" b="1" dirty="0" smtClean="0"/>
              <a:t>- 1GB de memoria RAM</a:t>
            </a:r>
            <a:endParaRPr lang="es-EC" b="1" dirty="0" smtClean="0"/>
          </a:p>
          <a:p>
            <a:pPr lvl="0"/>
            <a:r>
              <a:rPr lang="es-ES" b="1" dirty="0" smtClean="0"/>
              <a:t>- Espacio mínimo de almacenamiento de 1GB.</a:t>
            </a:r>
            <a:endParaRPr lang="es-EC" b="1" dirty="0" smtClean="0"/>
          </a:p>
          <a:p>
            <a:pPr algn="ctr"/>
            <a:endParaRPr lang="es-EC" dirty="0"/>
          </a:p>
        </p:txBody>
      </p:sp>
      <p:sp>
        <p:nvSpPr>
          <p:cNvPr id="6" name="5 Rectángulo redondeado"/>
          <p:cNvSpPr/>
          <p:nvPr/>
        </p:nvSpPr>
        <p:spPr>
          <a:xfrm>
            <a:off x="6670431" y="2356337"/>
            <a:ext cx="4067908" cy="4302369"/>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lvl="0"/>
            <a:r>
              <a:rPr lang="es-ES" sz="1600" b="1" dirty="0" smtClean="0"/>
              <a:t>- </a:t>
            </a:r>
            <a:r>
              <a:rPr lang="es-ES" sz="1600" b="1" dirty="0" err="1" smtClean="0"/>
              <a:t>Microcontrolador</a:t>
            </a:r>
            <a:r>
              <a:rPr lang="es-ES" sz="1600" b="1" dirty="0" smtClean="0"/>
              <a:t> ATmega328</a:t>
            </a:r>
            <a:endParaRPr lang="es-EC" sz="1600" b="1" dirty="0" smtClean="0"/>
          </a:p>
          <a:p>
            <a:pPr lvl="0"/>
            <a:r>
              <a:rPr lang="es-ES" sz="1600" b="1" dirty="0" smtClean="0"/>
              <a:t>- Tensión de Funcionamiento: 5 V</a:t>
            </a:r>
            <a:endParaRPr lang="es-EC" sz="1600" b="1" dirty="0" smtClean="0"/>
          </a:p>
          <a:p>
            <a:pPr lvl="0"/>
            <a:r>
              <a:rPr lang="es-ES" sz="1600" b="1" dirty="0" smtClean="0"/>
              <a:t>- Tensión de alimentación: 7 – 12 V</a:t>
            </a:r>
            <a:endParaRPr lang="es-EC" sz="1600" b="1" dirty="0" smtClean="0"/>
          </a:p>
          <a:p>
            <a:pPr lvl="0"/>
            <a:r>
              <a:rPr lang="es-ES" sz="1600" b="1" dirty="0" smtClean="0"/>
              <a:t>- Tensión máxima: 20 voltios</a:t>
            </a:r>
            <a:endParaRPr lang="es-EC" sz="1600" b="1" dirty="0" smtClean="0"/>
          </a:p>
          <a:p>
            <a:pPr lvl="0"/>
            <a:r>
              <a:rPr lang="es-ES" sz="1600" b="1" dirty="0" smtClean="0"/>
              <a:t>Pines E/S Digita: 14</a:t>
            </a:r>
            <a:endParaRPr lang="es-EC" sz="1600" b="1" dirty="0" smtClean="0"/>
          </a:p>
          <a:p>
            <a:pPr lvl="0"/>
            <a:r>
              <a:rPr lang="es-ES" sz="1600" b="1" dirty="0" smtClean="0"/>
              <a:t>Pines de entrada analógica: 6</a:t>
            </a:r>
            <a:endParaRPr lang="es-EC" sz="1600" b="1" dirty="0" smtClean="0"/>
          </a:p>
          <a:p>
            <a:pPr lvl="0"/>
            <a:r>
              <a:rPr lang="es-ES" sz="1600" b="1" dirty="0" smtClean="0"/>
              <a:t>DC I/O Pin: 40 mili amperios</a:t>
            </a:r>
            <a:endParaRPr lang="es-EC" sz="1600" b="1" dirty="0" smtClean="0"/>
          </a:p>
          <a:p>
            <a:pPr lvl="0"/>
            <a:r>
              <a:rPr lang="es-ES" sz="1600" b="1" dirty="0" smtClean="0"/>
              <a:t> Memoria flash: 32 KB</a:t>
            </a:r>
            <a:endParaRPr lang="es-EC" sz="1600" b="1" dirty="0" smtClean="0"/>
          </a:p>
          <a:p>
            <a:pPr lvl="0"/>
            <a:r>
              <a:rPr lang="es-ES" sz="1600" b="1" dirty="0" smtClean="0"/>
              <a:t>SRAM: 2 KB</a:t>
            </a:r>
            <a:endParaRPr lang="es-EC" sz="1600" b="1" dirty="0" smtClean="0"/>
          </a:p>
          <a:p>
            <a:pPr lvl="0"/>
            <a:r>
              <a:rPr lang="es-ES" sz="1600" b="1" dirty="0" smtClean="0"/>
              <a:t>Frecuencia de reloj: 16 MHz</a:t>
            </a:r>
            <a:endParaRPr lang="es-EC" sz="1600" b="1" dirty="0" smtClean="0"/>
          </a:p>
          <a:p>
            <a:pPr lvl="0"/>
            <a:r>
              <a:rPr lang="es-ES" sz="1600" b="1" dirty="0" smtClean="0"/>
              <a:t>Comunicación serial UART TTL (5v), RX/TX o USB</a:t>
            </a:r>
            <a:endParaRPr lang="es-EC" sz="1600" b="1" dirty="0" smtClean="0"/>
          </a:p>
          <a:p>
            <a:pPr algn="ctr"/>
            <a:endParaRPr lang="es-EC" dirty="0"/>
          </a:p>
        </p:txBody>
      </p:sp>
    </p:spTree>
    <p:extLst>
      <p:ext uri="{BB962C8B-B14F-4D97-AF65-F5344CB8AC3E}">
        <p14:creationId xmlns:p14="http://schemas.microsoft.com/office/powerpoint/2010/main" val="20606171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90261" y="318052"/>
            <a:ext cx="10316817" cy="1586948"/>
          </a:xfrm>
        </p:spPr>
        <p:txBody>
          <a:bodyPr>
            <a:normAutofit fontScale="90000"/>
          </a:bodyPr>
          <a:lstStyle/>
          <a:p>
            <a:r>
              <a:rPr lang="es-ES" sz="4000" b="1" dirty="0" smtClean="0">
                <a:solidFill>
                  <a:schemeClr val="tx1"/>
                </a:solidFill>
              </a:rPr>
              <a:t>Seguridad</a:t>
            </a:r>
            <a:r>
              <a:rPr lang="es-ES" sz="4000" dirty="0" smtClean="0"/>
              <a:t>  </a:t>
            </a:r>
            <a:r>
              <a:rPr lang="es-ES" sz="4000" b="1" dirty="0"/>
              <a:t>Escudo </a:t>
            </a:r>
            <a:r>
              <a:rPr lang="es-ES" sz="4000" b="1" dirty="0" smtClean="0"/>
              <a:t>E-HEALTH</a:t>
            </a:r>
            <a:br>
              <a:rPr lang="es-ES" sz="4000" b="1" dirty="0" smtClean="0"/>
            </a:br>
            <a:r>
              <a:rPr lang="es-ES" b="1" dirty="0" smtClean="0"/>
              <a:t/>
            </a:r>
            <a:br>
              <a:rPr lang="es-ES" b="1" dirty="0" smtClean="0"/>
            </a:br>
            <a:r>
              <a:rPr lang="es-ES" sz="3100" i="1" dirty="0" err="1">
                <a:solidFill>
                  <a:schemeClr val="tx1"/>
                </a:solidFill>
              </a:rPr>
              <a:t>E-HEALTH</a:t>
            </a:r>
            <a:r>
              <a:rPr lang="es-ES" sz="3100" i="1" dirty="0">
                <a:solidFill>
                  <a:schemeClr val="tx1"/>
                </a:solidFill>
              </a:rPr>
              <a:t> implementa los siguientes mecanismos de protección:</a:t>
            </a:r>
            <a:r>
              <a:rPr lang="es-ES" i="1" dirty="0">
                <a:solidFill>
                  <a:schemeClr val="tx1"/>
                </a:solidFill>
              </a:rPr>
              <a:t/>
            </a:r>
            <a:br>
              <a:rPr lang="es-ES" i="1" dirty="0">
                <a:solidFill>
                  <a:schemeClr val="tx1"/>
                </a:solidFill>
              </a:rPr>
            </a:br>
            <a:endParaRPr lang="es-ES" dirty="0"/>
          </a:p>
        </p:txBody>
      </p:sp>
      <p:sp>
        <p:nvSpPr>
          <p:cNvPr id="4" name="5 Rectángulo redondeado"/>
          <p:cNvSpPr/>
          <p:nvPr/>
        </p:nvSpPr>
        <p:spPr>
          <a:xfrm>
            <a:off x="1959905" y="2243774"/>
            <a:ext cx="3748917" cy="1479888"/>
          </a:xfrm>
          <a:prstGeom prst="roundRect">
            <a:avLst/>
          </a:prstGeom>
          <a:ln/>
          <a:effectLst>
            <a:innerShdw blurRad="63500" dist="50800" dir="135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s-ES" sz="3200" b="1" i="1" dirty="0">
                <a:solidFill>
                  <a:schemeClr val="tx1"/>
                </a:solidFill>
              </a:rPr>
              <a:t>Capa de enlace de comunicación:</a:t>
            </a:r>
          </a:p>
        </p:txBody>
      </p:sp>
      <p:sp>
        <p:nvSpPr>
          <p:cNvPr id="6" name="8 Rectángulo redondeado"/>
          <p:cNvSpPr/>
          <p:nvPr/>
        </p:nvSpPr>
        <p:spPr>
          <a:xfrm>
            <a:off x="1590261" y="4275787"/>
            <a:ext cx="4358999" cy="2209026"/>
          </a:xfrm>
          <a:prstGeom prst="roundRect">
            <a:avLst>
              <a:gd name="adj" fmla="val 20640"/>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Tx/>
              <a:buChar char="-"/>
            </a:pPr>
            <a:endParaRPr lang="es-EC" sz="1500" b="1" dirty="0" smtClean="0"/>
          </a:p>
          <a:p>
            <a:pPr marL="285750" indent="-285750" algn="just">
              <a:buFontTx/>
              <a:buChar char="-"/>
            </a:pPr>
            <a:endParaRPr lang="es-EC" sz="1500" b="1" dirty="0"/>
          </a:p>
          <a:p>
            <a:pPr marL="285750" indent="-285750" algn="just">
              <a:buFontTx/>
              <a:buChar char="-"/>
            </a:pPr>
            <a:endParaRPr lang="es-EC" sz="1500" b="1" dirty="0" smtClean="0"/>
          </a:p>
          <a:p>
            <a:r>
              <a:rPr lang="es-ES" sz="3200" i="1" dirty="0">
                <a:solidFill>
                  <a:schemeClr val="tx1"/>
                </a:solidFill>
              </a:rPr>
              <a:t>Cifrado AES 128 para </a:t>
            </a:r>
            <a:r>
              <a:rPr lang="es-ES" sz="3200" i="1" dirty="0" smtClean="0">
                <a:solidFill>
                  <a:schemeClr val="tx1"/>
                </a:solidFill>
              </a:rPr>
              <a:t>zigbee</a:t>
            </a:r>
          </a:p>
          <a:p>
            <a:r>
              <a:rPr lang="es-ES" sz="3200" i="1" dirty="0">
                <a:solidFill>
                  <a:schemeClr val="tx1"/>
                </a:solidFill>
              </a:rPr>
              <a:t>WPA2 para WIFI</a:t>
            </a:r>
          </a:p>
          <a:p>
            <a:endParaRPr lang="es-ES" sz="3200" i="1" dirty="0">
              <a:solidFill>
                <a:schemeClr val="tx1"/>
              </a:solidFill>
            </a:endParaRPr>
          </a:p>
          <a:p>
            <a:pPr marL="285750" indent="-285750" algn="just">
              <a:buFontTx/>
              <a:buChar char="-"/>
            </a:pPr>
            <a:endParaRPr lang="es-EC" sz="1500" b="1" dirty="0" smtClean="0"/>
          </a:p>
          <a:p>
            <a:pPr marL="285750" indent="-285750" algn="just">
              <a:buFontTx/>
              <a:buChar char="-"/>
            </a:pPr>
            <a:endParaRPr lang="es-EC" sz="1600" b="1" dirty="0" smtClean="0"/>
          </a:p>
          <a:p>
            <a:pPr marL="285750" indent="-285750" algn="just">
              <a:buFontTx/>
              <a:buChar char="-"/>
            </a:pPr>
            <a:endParaRPr lang="es-EC" dirty="0"/>
          </a:p>
        </p:txBody>
      </p:sp>
      <p:cxnSp>
        <p:nvCxnSpPr>
          <p:cNvPr id="9" name="20 Conector recto de flecha"/>
          <p:cNvCxnSpPr/>
          <p:nvPr/>
        </p:nvCxnSpPr>
        <p:spPr>
          <a:xfrm>
            <a:off x="3834363" y="3690848"/>
            <a:ext cx="0" cy="584939"/>
          </a:xfrm>
          <a:prstGeom prst="straightConnector1">
            <a:avLst/>
          </a:prstGeom>
          <a:ln w="38100">
            <a:solidFill>
              <a:schemeClr val="accent1">
                <a:lumMod val="50000"/>
              </a:schemeClr>
            </a:solidFill>
            <a:tailEnd type="arrow"/>
          </a:ln>
        </p:spPr>
        <p:style>
          <a:lnRef idx="3">
            <a:schemeClr val="dk1"/>
          </a:lnRef>
          <a:fillRef idx="0">
            <a:schemeClr val="dk1"/>
          </a:fillRef>
          <a:effectRef idx="2">
            <a:schemeClr val="dk1"/>
          </a:effectRef>
          <a:fontRef idx="minor">
            <a:schemeClr val="tx1"/>
          </a:fontRef>
        </p:style>
      </p:cxnSp>
      <p:sp>
        <p:nvSpPr>
          <p:cNvPr id="8" name="5 Rectángulo redondeado"/>
          <p:cNvSpPr/>
          <p:nvPr/>
        </p:nvSpPr>
        <p:spPr>
          <a:xfrm>
            <a:off x="6999694" y="2150772"/>
            <a:ext cx="3246925" cy="1540076"/>
          </a:xfrm>
          <a:prstGeom prst="roundRect">
            <a:avLst/>
          </a:prstGeom>
          <a:ln/>
          <a:effectLst>
            <a:innerShdw blurRad="63500" dist="50800" dir="135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S" sz="3600" b="1" i="1" dirty="0">
                <a:solidFill>
                  <a:schemeClr val="tx1"/>
                </a:solidFill>
              </a:rPr>
              <a:t>Capa de </a:t>
            </a:r>
            <a:r>
              <a:rPr lang="es-ES" sz="3600" b="1" i="1" dirty="0" smtClean="0">
                <a:solidFill>
                  <a:schemeClr val="tx1"/>
                </a:solidFill>
              </a:rPr>
              <a:t>Aplicación:</a:t>
            </a:r>
            <a:endParaRPr lang="es-ES" sz="3600" b="1" i="1" dirty="0">
              <a:solidFill>
                <a:schemeClr val="tx1"/>
              </a:solidFill>
            </a:endParaRPr>
          </a:p>
        </p:txBody>
      </p:sp>
      <p:sp>
        <p:nvSpPr>
          <p:cNvPr id="10" name="8 Rectángulo redondeado"/>
          <p:cNvSpPr/>
          <p:nvPr/>
        </p:nvSpPr>
        <p:spPr>
          <a:xfrm>
            <a:off x="6560617" y="4287593"/>
            <a:ext cx="4358999" cy="2197220"/>
          </a:xfrm>
          <a:prstGeom prst="roundRect">
            <a:avLst>
              <a:gd name="adj" fmla="val 20640"/>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Tx/>
              <a:buChar char="-"/>
            </a:pPr>
            <a:endParaRPr lang="es-EC" sz="1500" b="1" dirty="0" smtClean="0"/>
          </a:p>
          <a:p>
            <a:pPr marL="285750" indent="-285750" algn="just">
              <a:buFontTx/>
              <a:buChar char="-"/>
            </a:pPr>
            <a:endParaRPr lang="es-EC" sz="1500" b="1" dirty="0"/>
          </a:p>
          <a:p>
            <a:pPr marL="285750" indent="-285750" algn="just">
              <a:buFontTx/>
              <a:buChar char="-"/>
            </a:pPr>
            <a:endParaRPr lang="es-EC" sz="1500" b="1" dirty="0" smtClean="0"/>
          </a:p>
          <a:p>
            <a:r>
              <a:rPr lang="es-ES" sz="3200" i="1" dirty="0" smtClean="0">
                <a:solidFill>
                  <a:schemeClr val="tx1"/>
                </a:solidFill>
              </a:rPr>
              <a:t>Protocolo </a:t>
            </a:r>
            <a:r>
              <a:rPr lang="es-ES" sz="3200" i="1" dirty="0" smtClean="0">
                <a:solidFill>
                  <a:schemeClr val="tx1"/>
                </a:solidFill>
              </a:rPr>
              <a:t>HTTPS</a:t>
            </a:r>
          </a:p>
          <a:p>
            <a:r>
              <a:rPr lang="es-ES" sz="3200" i="1" dirty="0">
                <a:solidFill>
                  <a:schemeClr val="tx1"/>
                </a:solidFill>
              </a:rPr>
              <a:t>Cifrado basado en </a:t>
            </a:r>
            <a:r>
              <a:rPr lang="es-ES" sz="3200" dirty="0"/>
              <a:t>SSL/TLS </a:t>
            </a:r>
            <a:endParaRPr lang="es-ES" sz="3200" i="1" dirty="0">
              <a:solidFill>
                <a:schemeClr val="tx1"/>
              </a:solidFill>
            </a:endParaRPr>
          </a:p>
          <a:p>
            <a:r>
              <a:rPr lang="es-ES" sz="3200" i="1" dirty="0" smtClean="0">
                <a:solidFill>
                  <a:schemeClr val="tx1"/>
                </a:solidFill>
              </a:rPr>
              <a:t> </a:t>
            </a:r>
            <a:endParaRPr lang="es-ES" sz="3200" i="1" dirty="0">
              <a:solidFill>
                <a:schemeClr val="tx1"/>
              </a:solidFill>
            </a:endParaRPr>
          </a:p>
          <a:p>
            <a:pPr marL="285750" indent="-285750" algn="just">
              <a:buFontTx/>
              <a:buChar char="-"/>
            </a:pPr>
            <a:endParaRPr lang="es-EC" sz="1500" b="1" dirty="0" smtClean="0"/>
          </a:p>
          <a:p>
            <a:pPr marL="285750" indent="-285750" algn="just">
              <a:buFontTx/>
              <a:buChar char="-"/>
            </a:pPr>
            <a:endParaRPr lang="es-EC" sz="1600" b="1" dirty="0" smtClean="0"/>
          </a:p>
          <a:p>
            <a:pPr marL="285750" indent="-285750" algn="just">
              <a:buFontTx/>
              <a:buChar char="-"/>
            </a:pPr>
            <a:r>
              <a:rPr lang="es-EC" dirty="0" smtClean="0"/>
              <a:t> </a:t>
            </a:r>
            <a:endParaRPr lang="es-EC" dirty="0"/>
          </a:p>
        </p:txBody>
      </p:sp>
      <p:cxnSp>
        <p:nvCxnSpPr>
          <p:cNvPr id="11" name="20 Conector recto de flecha"/>
          <p:cNvCxnSpPr/>
          <p:nvPr/>
        </p:nvCxnSpPr>
        <p:spPr>
          <a:xfrm>
            <a:off x="8623157" y="3723662"/>
            <a:ext cx="0" cy="584939"/>
          </a:xfrm>
          <a:prstGeom prst="straightConnector1">
            <a:avLst/>
          </a:prstGeom>
          <a:ln w="38100">
            <a:solidFill>
              <a:schemeClr val="accent1">
                <a:lumMod val="50000"/>
              </a:schemeClr>
            </a:solidFill>
            <a:tailEnd type="arrow"/>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759199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1665" y="624110"/>
            <a:ext cx="9922947" cy="1280890"/>
          </a:xfrm>
        </p:spPr>
        <p:txBody>
          <a:bodyPr/>
          <a:lstStyle/>
          <a:p>
            <a:r>
              <a:rPr lang="es-ES" sz="4000" b="1" dirty="0" smtClean="0"/>
              <a:t>Implementación del hardware</a:t>
            </a:r>
            <a:r>
              <a:rPr lang="es-ES" dirty="0" smtClean="0"/>
              <a:t>:</a:t>
            </a:r>
            <a:endParaRPr lang="es-ES" dirty="0"/>
          </a:p>
        </p:txBody>
      </p:sp>
      <p:pic>
        <p:nvPicPr>
          <p:cNvPr id="4" name="Marcador de contenido 3" descr="C:\Users\Intel\Documents\TESIS\Primera parte\IMG_3146.JPG"/>
          <p:cNvPicPr>
            <a:picLocks noGrp="1"/>
          </p:cNvPicPr>
          <p:nvPr>
            <p:ph idx="1"/>
          </p:nvPr>
        </p:nvPicPr>
        <p:blipFill rotWithShape="1">
          <a:blip r:embed="rId2" cstate="print">
            <a:extLst>
              <a:ext uri="{28A0092B-C50C-407E-A947-70E740481C1C}">
                <a14:useLocalDpi xmlns:a14="http://schemas.microsoft.com/office/drawing/2010/main" val="0"/>
              </a:ext>
            </a:extLst>
          </a:blip>
          <a:srcRect l="8113" t="29633" r="5810" b="23330"/>
          <a:stretch/>
        </p:blipFill>
        <p:spPr bwMode="auto">
          <a:xfrm>
            <a:off x="1186250" y="1905000"/>
            <a:ext cx="10107826" cy="4298092"/>
          </a:xfrm>
          <a:prstGeom prst="rect">
            <a:avLst/>
          </a:prstGeom>
          <a:noFill/>
          <a:ln>
            <a:noFill/>
          </a:ln>
          <a:extLst>
            <a:ext uri="{53640926-AAD7-44D8-BBD7-CCE9431645EC}">
              <a14:shadowObscured xmlns:a14="http://schemas.microsoft.com/office/drawing/2010/main"/>
            </a:ext>
          </a:extLst>
        </p:spPr>
      </p:pic>
      <p:sp>
        <p:nvSpPr>
          <p:cNvPr id="5" name="Elipse 4"/>
          <p:cNvSpPr/>
          <p:nvPr/>
        </p:nvSpPr>
        <p:spPr>
          <a:xfrm>
            <a:off x="419100" y="1530855"/>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1</a:t>
            </a:r>
            <a:endParaRPr lang="es-ES" sz="4000" dirty="0">
              <a:solidFill>
                <a:schemeClr val="tx1"/>
              </a:solidFill>
            </a:endParaRPr>
          </a:p>
        </p:txBody>
      </p:sp>
    </p:spTree>
    <p:extLst>
      <p:ext uri="{BB962C8B-B14F-4D97-AF65-F5344CB8AC3E}">
        <p14:creationId xmlns:p14="http://schemas.microsoft.com/office/powerpoint/2010/main" val="267511297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descr="C:\Users\Intel\Documents\TESIS\Primera parte\IMG_3149.JPG"/>
          <p:cNvPicPr>
            <a:picLocks noGrp="1"/>
          </p:cNvPicPr>
          <p:nvPr>
            <p:ph idx="1"/>
          </p:nvPr>
        </p:nvPicPr>
        <p:blipFill rotWithShape="1">
          <a:blip r:embed="rId2" cstate="print">
            <a:extLst>
              <a:ext uri="{28A0092B-C50C-407E-A947-70E740481C1C}">
                <a14:useLocalDpi xmlns:a14="http://schemas.microsoft.com/office/drawing/2010/main" val="0"/>
              </a:ext>
            </a:extLst>
          </a:blip>
          <a:srcRect l="30515" t="20696" r="11100" b="36265"/>
          <a:stretch/>
        </p:blipFill>
        <p:spPr bwMode="auto">
          <a:xfrm>
            <a:off x="842642" y="1309840"/>
            <a:ext cx="4965034" cy="3781143"/>
          </a:xfrm>
          <a:prstGeom prst="rect">
            <a:avLst/>
          </a:prstGeom>
          <a:noFill/>
          <a:ln>
            <a:noFill/>
          </a:ln>
          <a:extLst>
            <a:ext uri="{53640926-AAD7-44D8-BBD7-CCE9431645EC}">
              <a14:shadowObscured xmlns:a14="http://schemas.microsoft.com/office/drawing/2010/main"/>
            </a:ext>
          </a:extLst>
        </p:spPr>
      </p:pic>
      <p:pic>
        <p:nvPicPr>
          <p:cNvPr id="6" name="Imagen 5"/>
          <p:cNvPicPr/>
          <p:nvPr/>
        </p:nvPicPr>
        <p:blipFill rotWithShape="1">
          <a:blip r:embed="rId3"/>
          <a:srcRect l="26458" t="22903" r="36324" b="19054"/>
          <a:stretch/>
        </p:blipFill>
        <p:spPr bwMode="auto">
          <a:xfrm>
            <a:off x="6926838" y="2432311"/>
            <a:ext cx="5059216" cy="3715642"/>
          </a:xfrm>
          <a:prstGeom prst="rect">
            <a:avLst/>
          </a:prstGeom>
          <a:ln>
            <a:noFill/>
          </a:ln>
          <a:extLst>
            <a:ext uri="{53640926-AAD7-44D8-BBD7-CCE9431645EC}">
              <a14:shadowObscured xmlns:a14="http://schemas.microsoft.com/office/drawing/2010/main"/>
            </a:ext>
          </a:extLst>
        </p:spPr>
      </p:pic>
      <p:sp>
        <p:nvSpPr>
          <p:cNvPr id="7" name="Elipse 6"/>
          <p:cNvSpPr/>
          <p:nvPr/>
        </p:nvSpPr>
        <p:spPr>
          <a:xfrm>
            <a:off x="233042" y="1309840"/>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2</a:t>
            </a:r>
            <a:endParaRPr lang="es-ES" sz="4000" dirty="0">
              <a:solidFill>
                <a:schemeClr val="tx1"/>
              </a:solidFill>
            </a:endParaRPr>
          </a:p>
        </p:txBody>
      </p:sp>
      <p:sp>
        <p:nvSpPr>
          <p:cNvPr id="8" name="Elipse 7"/>
          <p:cNvSpPr/>
          <p:nvPr/>
        </p:nvSpPr>
        <p:spPr>
          <a:xfrm>
            <a:off x="6062457" y="2407166"/>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3</a:t>
            </a:r>
            <a:endParaRPr lang="es-ES" sz="4000" dirty="0">
              <a:solidFill>
                <a:schemeClr val="tx1"/>
              </a:solidFill>
            </a:endParaRPr>
          </a:p>
        </p:txBody>
      </p:sp>
    </p:spTree>
    <p:extLst>
      <p:ext uri="{BB962C8B-B14F-4D97-AF65-F5344CB8AC3E}">
        <p14:creationId xmlns:p14="http://schemas.microsoft.com/office/powerpoint/2010/main" val="402287923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97280" y="758952"/>
            <a:ext cx="10058400" cy="837836"/>
          </a:xfrm>
        </p:spPr>
        <p:txBody>
          <a:bodyPr>
            <a:normAutofit fontScale="90000"/>
          </a:bodyPr>
          <a:lstStyle/>
          <a:p>
            <a:r>
              <a:rPr lang="es-EC" b="1" dirty="0" smtClean="0"/>
              <a:t>ALCANCE:</a:t>
            </a:r>
            <a:endParaRPr lang="es-EC" b="1" dirty="0"/>
          </a:p>
        </p:txBody>
      </p:sp>
      <p:sp>
        <p:nvSpPr>
          <p:cNvPr id="4" name="Rectángulo 3"/>
          <p:cNvSpPr/>
          <p:nvPr/>
        </p:nvSpPr>
        <p:spPr>
          <a:xfrm>
            <a:off x="750627" y="1799229"/>
            <a:ext cx="4176215" cy="2115404"/>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s-ES" sz="2400" b="1" i="1" dirty="0" smtClean="0"/>
              <a:t>La red implementada permitirá la </a:t>
            </a:r>
            <a:r>
              <a:rPr lang="es-ES" sz="2400" b="1" i="1" dirty="0"/>
              <a:t>recolección de información de cinco  parámetros </a:t>
            </a:r>
            <a:r>
              <a:rPr lang="es-ES" sz="2400" b="1" i="1" dirty="0" smtClean="0"/>
              <a:t>vitales de forma inalámbrica.</a:t>
            </a:r>
            <a:endParaRPr lang="es-ES" sz="2400" b="1" i="1" dirty="0"/>
          </a:p>
        </p:txBody>
      </p:sp>
      <p:sp>
        <p:nvSpPr>
          <p:cNvPr id="5" name="Rectángulo 4"/>
          <p:cNvSpPr/>
          <p:nvPr/>
        </p:nvSpPr>
        <p:spPr>
          <a:xfrm>
            <a:off x="4369559" y="3125336"/>
            <a:ext cx="4337713" cy="2142698"/>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s-ES" sz="2400" b="1" i="1" dirty="0" smtClean="0"/>
              <a:t>Utiliza la ayuda </a:t>
            </a:r>
            <a:r>
              <a:rPr lang="es-ES" sz="2400" b="1" i="1" dirty="0"/>
              <a:t>de varios sensores, el conjunto de los datos recolectados de un mismo paciente formarán el nodo</a:t>
            </a:r>
          </a:p>
        </p:txBody>
      </p:sp>
      <p:sp>
        <p:nvSpPr>
          <p:cNvPr id="8" name="Rectángulo 7"/>
          <p:cNvSpPr/>
          <p:nvPr/>
        </p:nvSpPr>
        <p:spPr>
          <a:xfrm>
            <a:off x="7806519" y="4653884"/>
            <a:ext cx="3864592" cy="2142698"/>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s-ES" sz="2400" b="1" i="1" dirty="0"/>
              <a:t>F</a:t>
            </a:r>
            <a:r>
              <a:rPr lang="es-ES" sz="2400" b="1" i="1" dirty="0" smtClean="0"/>
              <a:t>inalmente se registrará la información recolectada en </a:t>
            </a:r>
            <a:r>
              <a:rPr lang="es-ES" sz="2400" b="1" i="1" dirty="0"/>
              <a:t>una </a:t>
            </a:r>
            <a:r>
              <a:rPr lang="es-ES" sz="2400" b="1" i="1" dirty="0" smtClean="0"/>
              <a:t>base </a:t>
            </a:r>
            <a:r>
              <a:rPr lang="es-ES" sz="2400" b="1" i="1" dirty="0"/>
              <a:t>de datos.</a:t>
            </a:r>
          </a:p>
        </p:txBody>
      </p:sp>
    </p:spTree>
    <p:extLst>
      <p:ext uri="{BB962C8B-B14F-4D97-AF65-F5344CB8AC3E}">
        <p14:creationId xmlns:p14="http://schemas.microsoft.com/office/powerpoint/2010/main" val="346282204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Intel\Documents\TESIS\Segunda parte\IMG_3154.JPG"/>
          <p:cNvPicPr/>
          <p:nvPr/>
        </p:nvPicPr>
        <p:blipFill rotWithShape="1">
          <a:blip r:embed="rId2" cstate="print">
            <a:extLst>
              <a:ext uri="{28A0092B-C50C-407E-A947-70E740481C1C}">
                <a14:useLocalDpi xmlns:a14="http://schemas.microsoft.com/office/drawing/2010/main" val="0"/>
              </a:ext>
            </a:extLst>
          </a:blip>
          <a:srcRect l="25047" r="17804" b="23095"/>
          <a:stretch/>
        </p:blipFill>
        <p:spPr bwMode="auto">
          <a:xfrm>
            <a:off x="1190788" y="1432929"/>
            <a:ext cx="4443893" cy="3410920"/>
          </a:xfrm>
          <a:prstGeom prst="rect">
            <a:avLst/>
          </a:prstGeom>
          <a:noFill/>
          <a:ln>
            <a:noFill/>
          </a:ln>
          <a:extLst>
            <a:ext uri="{53640926-AAD7-44D8-BBD7-CCE9431645EC}">
              <a14:shadowObscured xmlns:a14="http://schemas.microsoft.com/office/drawing/2010/main"/>
            </a:ext>
          </a:extLst>
        </p:spPr>
      </p:pic>
      <p:pic>
        <p:nvPicPr>
          <p:cNvPr id="5" name="Imagen 4" descr="C:\Users\Intel\Documents\TESIS\Segunda parte\IMG_3155.JPG"/>
          <p:cNvPicPr/>
          <p:nvPr/>
        </p:nvPicPr>
        <p:blipFill rotWithShape="1">
          <a:blip r:embed="rId3" cstate="print">
            <a:extLst>
              <a:ext uri="{28A0092B-C50C-407E-A947-70E740481C1C}">
                <a14:useLocalDpi xmlns:a14="http://schemas.microsoft.com/office/drawing/2010/main" val="0"/>
              </a:ext>
            </a:extLst>
          </a:blip>
          <a:srcRect l="29280" t="19755" r="31738" b="26388"/>
          <a:stretch/>
        </p:blipFill>
        <p:spPr bwMode="auto">
          <a:xfrm>
            <a:off x="6697362" y="3138389"/>
            <a:ext cx="4448433" cy="3489188"/>
          </a:xfrm>
          <a:prstGeom prst="rect">
            <a:avLst/>
          </a:prstGeom>
          <a:noFill/>
          <a:ln>
            <a:noFill/>
          </a:ln>
          <a:extLst>
            <a:ext uri="{53640926-AAD7-44D8-BBD7-CCE9431645EC}">
              <a14:shadowObscured xmlns:a14="http://schemas.microsoft.com/office/drawing/2010/main"/>
            </a:ext>
          </a:extLst>
        </p:spPr>
      </p:pic>
      <p:sp>
        <p:nvSpPr>
          <p:cNvPr id="6" name="Elipse 5"/>
          <p:cNvSpPr/>
          <p:nvPr/>
        </p:nvSpPr>
        <p:spPr>
          <a:xfrm>
            <a:off x="233042" y="1309840"/>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4</a:t>
            </a:r>
            <a:endParaRPr lang="es-ES" sz="4000" dirty="0">
              <a:solidFill>
                <a:schemeClr val="tx1"/>
              </a:solidFill>
            </a:endParaRPr>
          </a:p>
        </p:txBody>
      </p:sp>
    </p:spTree>
    <p:extLst>
      <p:ext uri="{BB962C8B-B14F-4D97-AF65-F5344CB8AC3E}">
        <p14:creationId xmlns:p14="http://schemas.microsoft.com/office/powerpoint/2010/main" val="2118854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srcRect/>
          <a:stretch>
            <a:fillRect/>
          </a:stretch>
        </p:blipFill>
        <p:spPr bwMode="auto">
          <a:xfrm>
            <a:off x="1117060" y="1309840"/>
            <a:ext cx="4740043" cy="3985055"/>
          </a:xfrm>
          <a:prstGeom prst="rect">
            <a:avLst/>
          </a:prstGeom>
          <a:noFill/>
          <a:ln w="9525">
            <a:noFill/>
            <a:miter lim="800000"/>
            <a:headEnd/>
            <a:tailEnd/>
          </a:ln>
        </p:spPr>
      </p:pic>
      <p:sp>
        <p:nvSpPr>
          <p:cNvPr id="6" name="Elipse 5"/>
          <p:cNvSpPr/>
          <p:nvPr/>
        </p:nvSpPr>
        <p:spPr>
          <a:xfrm>
            <a:off x="233042" y="1309840"/>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5</a:t>
            </a:r>
            <a:endParaRPr lang="es-ES" sz="4000" dirty="0">
              <a:solidFill>
                <a:schemeClr val="tx1"/>
              </a:solidFill>
            </a:endParaRPr>
          </a:p>
        </p:txBody>
      </p:sp>
      <p:pic>
        <p:nvPicPr>
          <p:cNvPr id="7" name="Imagen 6" descr="C:\Users\Intel\Documents\TESIS\Tercera Parte\IMG_3167.JPG"/>
          <p:cNvPicPr/>
          <p:nvPr/>
        </p:nvPicPr>
        <p:blipFill rotWithShape="1">
          <a:blip r:embed="rId3" cstate="print">
            <a:extLst>
              <a:ext uri="{28A0092B-C50C-407E-A947-70E740481C1C}">
                <a14:useLocalDpi xmlns:a14="http://schemas.microsoft.com/office/drawing/2010/main" val="0"/>
              </a:ext>
            </a:extLst>
          </a:blip>
          <a:srcRect l="57326" t="42098" r="3340" b="2634"/>
          <a:stretch/>
        </p:blipFill>
        <p:spPr bwMode="auto">
          <a:xfrm>
            <a:off x="6400800" y="2103085"/>
            <a:ext cx="4843848" cy="422357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46390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Intel\Documents\TESIS\Segunda parte\IMG_3159.JPG"/>
          <p:cNvPicPr/>
          <p:nvPr/>
        </p:nvPicPr>
        <p:blipFill rotWithShape="1">
          <a:blip r:embed="rId2" cstate="print">
            <a:extLst>
              <a:ext uri="{28A0092B-C50C-407E-A947-70E740481C1C}">
                <a14:useLocalDpi xmlns:a14="http://schemas.microsoft.com/office/drawing/2010/main" val="0"/>
              </a:ext>
            </a:extLst>
          </a:blip>
          <a:srcRect l="5116" t="9407" r="2810" b="6632"/>
          <a:stretch/>
        </p:blipFill>
        <p:spPr bwMode="auto">
          <a:xfrm>
            <a:off x="999541" y="1500676"/>
            <a:ext cx="4857562" cy="3955500"/>
          </a:xfrm>
          <a:prstGeom prst="rect">
            <a:avLst/>
          </a:prstGeom>
          <a:noFill/>
          <a:ln>
            <a:noFill/>
          </a:ln>
          <a:extLst>
            <a:ext uri="{53640926-AAD7-44D8-BBD7-CCE9431645EC}">
              <a14:shadowObscured xmlns:a14="http://schemas.microsoft.com/office/drawing/2010/main"/>
            </a:ext>
          </a:extLst>
        </p:spPr>
      </p:pic>
      <p:pic>
        <p:nvPicPr>
          <p:cNvPr id="5" name="Imagen 4" descr="C:\Users\Intel\Documents\TESIS\Tercera Parte\IMG_3164.JPG"/>
          <p:cNvPicPr/>
          <p:nvPr/>
        </p:nvPicPr>
        <p:blipFill rotWithShape="1">
          <a:blip r:embed="rId3" cstate="print">
            <a:extLst>
              <a:ext uri="{28A0092B-C50C-407E-A947-70E740481C1C}">
                <a14:useLocalDpi xmlns:a14="http://schemas.microsoft.com/office/drawing/2010/main" val="0"/>
              </a:ext>
            </a:extLst>
          </a:blip>
          <a:srcRect l="1905" t="11286"/>
          <a:stretch/>
        </p:blipFill>
        <p:spPr bwMode="auto">
          <a:xfrm>
            <a:off x="6367403" y="1500675"/>
            <a:ext cx="5519798" cy="3955501"/>
          </a:xfrm>
          <a:prstGeom prst="rect">
            <a:avLst/>
          </a:prstGeom>
          <a:noFill/>
          <a:ln>
            <a:noFill/>
          </a:ln>
          <a:extLst>
            <a:ext uri="{53640926-AAD7-44D8-BBD7-CCE9431645EC}">
              <a14:shadowObscured xmlns:a14="http://schemas.microsoft.com/office/drawing/2010/main"/>
            </a:ext>
          </a:extLst>
        </p:spPr>
      </p:pic>
      <p:sp>
        <p:nvSpPr>
          <p:cNvPr id="6" name="Elipse 5"/>
          <p:cNvSpPr/>
          <p:nvPr/>
        </p:nvSpPr>
        <p:spPr>
          <a:xfrm>
            <a:off x="233042" y="1309840"/>
            <a:ext cx="609600" cy="79324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smtClean="0">
                <a:solidFill>
                  <a:schemeClr val="tx1"/>
                </a:solidFill>
              </a:rPr>
              <a:t>6</a:t>
            </a:r>
            <a:endParaRPr lang="es-ES" sz="4000" dirty="0">
              <a:solidFill>
                <a:schemeClr val="tx1"/>
              </a:solidFill>
            </a:endParaRPr>
          </a:p>
        </p:txBody>
      </p:sp>
    </p:spTree>
    <p:extLst>
      <p:ext uri="{BB962C8B-B14F-4D97-AF65-F5344CB8AC3E}">
        <p14:creationId xmlns:p14="http://schemas.microsoft.com/office/powerpoint/2010/main" val="5978446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014786" y="260694"/>
            <a:ext cx="9478104" cy="1280890"/>
          </a:xfrm>
        </p:spPr>
        <p:txBody>
          <a:bodyPr>
            <a:normAutofit/>
          </a:bodyPr>
          <a:lstStyle/>
          <a:p>
            <a:r>
              <a:rPr lang="es-ES" sz="4000" b="1" dirty="0" smtClean="0">
                <a:solidFill>
                  <a:schemeClr val="tx1"/>
                </a:solidFill>
              </a:rPr>
              <a:t>Programa ejecutado en Arduino:</a:t>
            </a:r>
            <a:endParaRPr lang="es-ES" sz="4000" b="1" dirty="0">
              <a:solidFill>
                <a:schemeClr val="tx1"/>
              </a:solidFill>
            </a:endParaRPr>
          </a:p>
        </p:txBody>
      </p:sp>
      <p:pic>
        <p:nvPicPr>
          <p:cNvPr id="4" name="3 Imagen"/>
          <p:cNvPicPr/>
          <p:nvPr/>
        </p:nvPicPr>
        <p:blipFill>
          <a:blip r:embed="rId2">
            <a:extLst>
              <a:ext uri="{28A0092B-C50C-407E-A947-70E740481C1C}">
                <a14:useLocalDpi xmlns:a14="http://schemas.microsoft.com/office/drawing/2010/main" val="0"/>
              </a:ext>
            </a:extLst>
          </a:blip>
          <a:srcRect r="26536"/>
          <a:stretch>
            <a:fillRect/>
          </a:stretch>
        </p:blipFill>
        <p:spPr bwMode="auto">
          <a:xfrm>
            <a:off x="2922303" y="1693730"/>
            <a:ext cx="2142067" cy="592270"/>
          </a:xfrm>
          <a:prstGeom prst="rect">
            <a:avLst/>
          </a:prstGeom>
          <a:noFill/>
          <a:ln>
            <a:noFill/>
          </a:ln>
        </p:spPr>
      </p:pic>
      <p:pic>
        <p:nvPicPr>
          <p:cNvPr id="33793" name="Picture 1"/>
          <p:cNvPicPr>
            <a:picLocks noChangeAspect="1" noChangeArrowheads="1"/>
          </p:cNvPicPr>
          <p:nvPr/>
        </p:nvPicPr>
        <p:blipFill>
          <a:blip r:embed="rId3"/>
          <a:srcRect r="26185"/>
          <a:stretch>
            <a:fillRect/>
          </a:stretch>
        </p:blipFill>
        <p:spPr bwMode="auto">
          <a:xfrm>
            <a:off x="1677396" y="2579077"/>
            <a:ext cx="4291827" cy="1758461"/>
          </a:xfrm>
          <a:prstGeom prst="rect">
            <a:avLst/>
          </a:prstGeom>
          <a:noFill/>
          <a:ln w="9525">
            <a:noFill/>
            <a:miter lim="800000"/>
            <a:headEnd/>
            <a:tailEnd/>
          </a:ln>
          <a:effectLst/>
        </p:spPr>
      </p:pic>
      <p:pic>
        <p:nvPicPr>
          <p:cNvPr id="33794" name="Picture 2"/>
          <p:cNvPicPr>
            <a:picLocks noChangeAspect="1" noChangeArrowheads="1"/>
          </p:cNvPicPr>
          <p:nvPr/>
        </p:nvPicPr>
        <p:blipFill>
          <a:blip r:embed="rId4"/>
          <a:srcRect/>
          <a:stretch>
            <a:fillRect/>
          </a:stretch>
        </p:blipFill>
        <p:spPr bwMode="auto">
          <a:xfrm>
            <a:off x="2884243" y="4573465"/>
            <a:ext cx="2085975" cy="2095500"/>
          </a:xfrm>
          <a:prstGeom prst="rect">
            <a:avLst/>
          </a:prstGeom>
          <a:noFill/>
          <a:ln w="9525">
            <a:noFill/>
            <a:miter lim="800000"/>
            <a:headEnd/>
            <a:tailEnd/>
          </a:ln>
          <a:effectLst/>
        </p:spPr>
      </p:pic>
      <p:sp>
        <p:nvSpPr>
          <p:cNvPr id="10" name="9 Flecha a la derecha con muesca"/>
          <p:cNvSpPr/>
          <p:nvPr/>
        </p:nvSpPr>
        <p:spPr>
          <a:xfrm>
            <a:off x="6224954" y="1770185"/>
            <a:ext cx="937846" cy="398584"/>
          </a:xfrm>
          <a:prstGeom prst="notched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EC"/>
          </a:p>
        </p:txBody>
      </p:sp>
      <p:sp>
        <p:nvSpPr>
          <p:cNvPr id="11" name="10 Flecha a la derecha con muesca"/>
          <p:cNvSpPr/>
          <p:nvPr/>
        </p:nvSpPr>
        <p:spPr>
          <a:xfrm>
            <a:off x="6224954" y="5404339"/>
            <a:ext cx="937846" cy="398584"/>
          </a:xfrm>
          <a:prstGeom prst="notch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sp>
        <p:nvSpPr>
          <p:cNvPr id="12" name="11 Flecha a la derecha con muesca"/>
          <p:cNvSpPr/>
          <p:nvPr/>
        </p:nvSpPr>
        <p:spPr>
          <a:xfrm>
            <a:off x="6189784" y="3282462"/>
            <a:ext cx="937846" cy="398584"/>
          </a:xfrm>
          <a:prstGeom prst="notched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sp>
        <p:nvSpPr>
          <p:cNvPr id="13" name="12 CuadroTexto"/>
          <p:cNvSpPr txBox="1"/>
          <p:nvPr/>
        </p:nvSpPr>
        <p:spPr>
          <a:xfrm>
            <a:off x="8311662" y="1770185"/>
            <a:ext cx="1162498"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b="1" i="1" dirty="0" smtClean="0">
                <a:solidFill>
                  <a:schemeClr val="accent4">
                    <a:lumMod val="75000"/>
                  </a:schemeClr>
                </a:solidFill>
              </a:rPr>
              <a:t>Librerías </a:t>
            </a:r>
            <a:endParaRPr lang="es-EC" b="1" i="1" dirty="0">
              <a:solidFill>
                <a:schemeClr val="accent4">
                  <a:lumMod val="75000"/>
                </a:schemeClr>
              </a:solidFill>
            </a:endParaRPr>
          </a:p>
        </p:txBody>
      </p:sp>
      <p:sp>
        <p:nvSpPr>
          <p:cNvPr id="14" name="13 CuadroTexto"/>
          <p:cNvSpPr txBox="1"/>
          <p:nvPr/>
        </p:nvSpPr>
        <p:spPr>
          <a:xfrm>
            <a:off x="7514491" y="3165231"/>
            <a:ext cx="3106941" cy="646331"/>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b="1" i="1" dirty="0" smtClean="0">
                <a:solidFill>
                  <a:schemeClr val="accent4">
                    <a:lumMod val="75000"/>
                  </a:schemeClr>
                </a:solidFill>
              </a:rPr>
              <a:t>Velocidad de Datos</a:t>
            </a:r>
          </a:p>
          <a:p>
            <a:r>
              <a:rPr lang="es-EC" b="1" i="1" dirty="0" smtClean="0">
                <a:solidFill>
                  <a:schemeClr val="accent4">
                    <a:lumMod val="75000"/>
                  </a:schemeClr>
                </a:solidFill>
              </a:rPr>
              <a:t>Inicialización de sensores </a:t>
            </a:r>
            <a:endParaRPr lang="es-EC" b="1" i="1" dirty="0">
              <a:solidFill>
                <a:schemeClr val="accent4">
                  <a:lumMod val="75000"/>
                </a:schemeClr>
              </a:solidFill>
            </a:endParaRPr>
          </a:p>
        </p:txBody>
      </p:sp>
      <p:sp>
        <p:nvSpPr>
          <p:cNvPr id="15" name="14 CuadroTexto"/>
          <p:cNvSpPr txBox="1"/>
          <p:nvPr/>
        </p:nvSpPr>
        <p:spPr>
          <a:xfrm>
            <a:off x="7690339" y="5416062"/>
            <a:ext cx="3191899" cy="369332"/>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b="1" i="1" dirty="0" smtClean="0">
                <a:solidFill>
                  <a:schemeClr val="accent4">
                    <a:lumMod val="75000"/>
                  </a:schemeClr>
                </a:solidFill>
              </a:rPr>
              <a:t>Captura datos de Sensores</a:t>
            </a:r>
            <a:endParaRPr lang="es-EC" b="1" i="1" dirty="0">
              <a:solidFill>
                <a:schemeClr val="accent4">
                  <a:lumMod val="75000"/>
                </a:schemeClr>
              </a:solidFill>
            </a:endParaRPr>
          </a:p>
        </p:txBody>
      </p:sp>
    </p:spTree>
    <p:extLst>
      <p:ext uri="{BB962C8B-B14F-4D97-AF65-F5344CB8AC3E}">
        <p14:creationId xmlns:p14="http://schemas.microsoft.com/office/powerpoint/2010/main" val="42155766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p:nvPr>
        </p:nvSpPr>
        <p:spPr>
          <a:xfrm>
            <a:off x="1792047" y="272418"/>
            <a:ext cx="9478104" cy="1280890"/>
          </a:xfrm>
        </p:spPr>
        <p:txBody>
          <a:bodyPr>
            <a:normAutofit/>
          </a:bodyPr>
          <a:lstStyle/>
          <a:p>
            <a:r>
              <a:rPr lang="es-ES" sz="4000" b="1" dirty="0" smtClean="0">
                <a:solidFill>
                  <a:schemeClr val="tx1"/>
                </a:solidFill>
              </a:rPr>
              <a:t>Programa ejecutado en Arduino:</a:t>
            </a:r>
            <a:endParaRPr lang="es-ES" sz="4000" b="1" dirty="0">
              <a:solidFill>
                <a:schemeClr val="tx1"/>
              </a:solidFill>
            </a:endParaRPr>
          </a:p>
        </p:txBody>
      </p:sp>
      <p:pic>
        <p:nvPicPr>
          <p:cNvPr id="6" name="5 Imagen"/>
          <p:cNvPicPr/>
          <p:nvPr/>
        </p:nvPicPr>
        <p:blipFill>
          <a:blip r:embed="rId2">
            <a:extLst>
              <a:ext uri="{28A0092B-C50C-407E-A947-70E740481C1C}">
                <a14:useLocalDpi xmlns:a14="http://schemas.microsoft.com/office/drawing/2010/main" val="0"/>
              </a:ext>
            </a:extLst>
          </a:blip>
          <a:srcRect/>
          <a:stretch>
            <a:fillRect/>
          </a:stretch>
        </p:blipFill>
        <p:spPr bwMode="auto">
          <a:xfrm>
            <a:off x="1292762" y="1735014"/>
            <a:ext cx="4486716" cy="2168769"/>
          </a:xfrm>
          <a:prstGeom prst="rect">
            <a:avLst/>
          </a:prstGeom>
          <a:noFill/>
          <a:ln>
            <a:noFill/>
          </a:ln>
        </p:spPr>
      </p:pic>
      <p:pic>
        <p:nvPicPr>
          <p:cNvPr id="10" name="9 Imagen"/>
          <p:cNvPicPr/>
          <p:nvPr/>
        </p:nvPicPr>
        <p:blipFill>
          <a:blip r:embed="rId3">
            <a:extLst>
              <a:ext uri="{28A0092B-C50C-407E-A947-70E740481C1C}">
                <a14:useLocalDpi xmlns:a14="http://schemas.microsoft.com/office/drawing/2010/main" val="0"/>
              </a:ext>
            </a:extLst>
          </a:blip>
          <a:srcRect/>
          <a:stretch>
            <a:fillRect/>
          </a:stretch>
        </p:blipFill>
        <p:spPr bwMode="auto">
          <a:xfrm>
            <a:off x="6963507" y="1678160"/>
            <a:ext cx="3259016" cy="900917"/>
          </a:xfrm>
          <a:prstGeom prst="rect">
            <a:avLst/>
          </a:prstGeom>
          <a:noFill/>
          <a:ln>
            <a:noFill/>
          </a:ln>
        </p:spPr>
      </p:pic>
      <p:pic>
        <p:nvPicPr>
          <p:cNvPr id="11" name="10 Imagen"/>
          <p:cNvPicPr/>
          <p:nvPr/>
        </p:nvPicPr>
        <p:blipFill>
          <a:blip r:embed="rId4">
            <a:extLst>
              <a:ext uri="{28A0092B-C50C-407E-A947-70E740481C1C}">
                <a14:useLocalDpi xmlns:a14="http://schemas.microsoft.com/office/drawing/2010/main" val="0"/>
              </a:ext>
            </a:extLst>
          </a:blip>
          <a:srcRect/>
          <a:stretch>
            <a:fillRect/>
          </a:stretch>
        </p:blipFill>
        <p:spPr bwMode="auto">
          <a:xfrm>
            <a:off x="6950025" y="3277772"/>
            <a:ext cx="3260774" cy="1329398"/>
          </a:xfrm>
          <a:prstGeom prst="rect">
            <a:avLst/>
          </a:prstGeom>
          <a:noFill/>
          <a:ln>
            <a:noFill/>
          </a:ln>
        </p:spPr>
      </p:pic>
      <p:pic>
        <p:nvPicPr>
          <p:cNvPr id="12" name="11 Imagen"/>
          <p:cNvPicPr/>
          <p:nvPr/>
        </p:nvPicPr>
        <p:blipFill>
          <a:blip r:embed="rId5">
            <a:extLst>
              <a:ext uri="{28A0092B-C50C-407E-A947-70E740481C1C}">
                <a14:useLocalDpi xmlns:a14="http://schemas.microsoft.com/office/drawing/2010/main" val="0"/>
              </a:ext>
            </a:extLst>
          </a:blip>
          <a:srcRect/>
          <a:stretch>
            <a:fillRect/>
          </a:stretch>
        </p:blipFill>
        <p:spPr bwMode="auto">
          <a:xfrm>
            <a:off x="1947789" y="4673697"/>
            <a:ext cx="2964180" cy="1621595"/>
          </a:xfrm>
          <a:prstGeom prst="rect">
            <a:avLst/>
          </a:prstGeom>
          <a:noFill/>
          <a:ln>
            <a:noFill/>
          </a:ln>
        </p:spPr>
      </p:pic>
      <p:pic>
        <p:nvPicPr>
          <p:cNvPr id="13" name="12 Imagen"/>
          <p:cNvPicPr/>
          <p:nvPr/>
        </p:nvPicPr>
        <p:blipFill>
          <a:blip r:embed="rId6">
            <a:extLst>
              <a:ext uri="{28A0092B-C50C-407E-A947-70E740481C1C}">
                <a14:useLocalDpi xmlns:a14="http://schemas.microsoft.com/office/drawing/2010/main" val="0"/>
              </a:ext>
            </a:extLst>
          </a:blip>
          <a:srcRect/>
          <a:stretch>
            <a:fillRect/>
          </a:stretch>
        </p:blipFill>
        <p:spPr bwMode="auto">
          <a:xfrm>
            <a:off x="6678637" y="5195960"/>
            <a:ext cx="3989364" cy="1099332"/>
          </a:xfrm>
          <a:prstGeom prst="rect">
            <a:avLst/>
          </a:prstGeom>
          <a:noFill/>
          <a:ln>
            <a:noFill/>
          </a:ln>
        </p:spPr>
      </p:pic>
      <p:sp>
        <p:nvSpPr>
          <p:cNvPr id="14" name="13 CuadroTexto"/>
          <p:cNvSpPr txBox="1"/>
          <p:nvPr/>
        </p:nvSpPr>
        <p:spPr>
          <a:xfrm>
            <a:off x="2063262" y="1324708"/>
            <a:ext cx="3262432" cy="338554"/>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sz="1600" b="1" i="1" dirty="0" smtClean="0">
                <a:solidFill>
                  <a:schemeClr val="accent4">
                    <a:lumMod val="75000"/>
                  </a:schemeClr>
                </a:solidFill>
              </a:rPr>
              <a:t>Sensor de Pulso y Oxigenación</a:t>
            </a:r>
            <a:endParaRPr lang="es-EC" sz="1600" b="1" i="1" dirty="0">
              <a:solidFill>
                <a:schemeClr val="accent4">
                  <a:lumMod val="75000"/>
                </a:schemeClr>
              </a:solidFill>
            </a:endParaRPr>
          </a:p>
        </p:txBody>
      </p:sp>
      <p:sp>
        <p:nvSpPr>
          <p:cNvPr id="16" name="15 CuadroTexto"/>
          <p:cNvSpPr txBox="1"/>
          <p:nvPr/>
        </p:nvSpPr>
        <p:spPr>
          <a:xfrm>
            <a:off x="7549663" y="1301263"/>
            <a:ext cx="2454518" cy="338554"/>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sz="1600" b="1" i="1" dirty="0" smtClean="0">
                <a:solidFill>
                  <a:schemeClr val="accent4">
                    <a:lumMod val="75000"/>
                  </a:schemeClr>
                </a:solidFill>
              </a:rPr>
              <a:t>Sensor de Flujo de Aire</a:t>
            </a:r>
            <a:endParaRPr lang="es-EC" sz="1600" b="1" i="1" dirty="0">
              <a:solidFill>
                <a:schemeClr val="accent4">
                  <a:lumMod val="75000"/>
                </a:schemeClr>
              </a:solidFill>
            </a:endParaRPr>
          </a:p>
        </p:txBody>
      </p:sp>
      <p:sp>
        <p:nvSpPr>
          <p:cNvPr id="17" name="16 CuadroTexto"/>
          <p:cNvSpPr txBox="1"/>
          <p:nvPr/>
        </p:nvSpPr>
        <p:spPr>
          <a:xfrm>
            <a:off x="1934308" y="4290646"/>
            <a:ext cx="2973891" cy="338554"/>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sz="1600" b="1" i="1" dirty="0" smtClean="0">
                <a:solidFill>
                  <a:schemeClr val="accent4">
                    <a:lumMod val="75000"/>
                  </a:schemeClr>
                </a:solidFill>
              </a:rPr>
              <a:t>Sensor de Posición Corporal</a:t>
            </a:r>
            <a:endParaRPr lang="es-EC" sz="1600" b="1" i="1" dirty="0">
              <a:solidFill>
                <a:schemeClr val="accent4">
                  <a:lumMod val="75000"/>
                </a:schemeClr>
              </a:solidFill>
            </a:endParaRPr>
          </a:p>
        </p:txBody>
      </p:sp>
      <p:sp>
        <p:nvSpPr>
          <p:cNvPr id="18" name="17 CuadroTexto"/>
          <p:cNvSpPr txBox="1"/>
          <p:nvPr/>
        </p:nvSpPr>
        <p:spPr>
          <a:xfrm>
            <a:off x="7620001" y="2860432"/>
            <a:ext cx="2483372" cy="338554"/>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sz="1600" b="1" i="1" dirty="0" smtClean="0">
                <a:solidFill>
                  <a:schemeClr val="accent4">
                    <a:lumMod val="75000"/>
                  </a:schemeClr>
                </a:solidFill>
              </a:rPr>
              <a:t>Sensor de Temperatura</a:t>
            </a:r>
            <a:endParaRPr lang="es-EC" sz="1600" b="1" i="1" dirty="0">
              <a:solidFill>
                <a:schemeClr val="accent4">
                  <a:lumMod val="75000"/>
                </a:schemeClr>
              </a:solidFill>
            </a:endParaRPr>
          </a:p>
        </p:txBody>
      </p:sp>
      <p:sp>
        <p:nvSpPr>
          <p:cNvPr id="19" name="18 CuadroTexto"/>
          <p:cNvSpPr txBox="1"/>
          <p:nvPr/>
        </p:nvSpPr>
        <p:spPr>
          <a:xfrm>
            <a:off x="8159263" y="4865078"/>
            <a:ext cx="1290738" cy="338554"/>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r>
              <a:rPr lang="es-EC" sz="1600" b="1" i="1" dirty="0" smtClean="0">
                <a:solidFill>
                  <a:schemeClr val="accent4">
                    <a:lumMod val="75000"/>
                  </a:schemeClr>
                </a:solidFill>
              </a:rPr>
              <a:t>Sensor GSR</a:t>
            </a:r>
            <a:endParaRPr lang="es-EC" sz="1600" b="1" i="1" dirty="0">
              <a:solidFill>
                <a:schemeClr val="accent4">
                  <a:lumMod val="75000"/>
                </a:schemeClr>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400" b="1" dirty="0" smtClean="0"/>
              <a:t>Red Inalámbrica:</a:t>
            </a:r>
            <a:endParaRPr lang="es-ES" sz="4400" b="1" dirty="0"/>
          </a:p>
        </p:txBody>
      </p:sp>
      <p:sp>
        <p:nvSpPr>
          <p:cNvPr id="3" name="Marcador de contenido 2"/>
          <p:cNvSpPr>
            <a:spLocks noGrp="1"/>
          </p:cNvSpPr>
          <p:nvPr>
            <p:ph idx="1"/>
          </p:nvPr>
        </p:nvSpPr>
        <p:spPr>
          <a:xfrm>
            <a:off x="968188" y="1506071"/>
            <a:ext cx="10536424" cy="4405151"/>
          </a:xfrm>
        </p:spPr>
        <p:txBody>
          <a:bodyPr/>
          <a:lstStyle/>
          <a:p>
            <a:r>
              <a:rPr lang="es-ES" dirty="0" smtClean="0"/>
              <a:t>Tecnología  Zigbee</a:t>
            </a:r>
          </a:p>
        </p:txBody>
      </p:sp>
      <p:pic>
        <p:nvPicPr>
          <p:cNvPr id="4" name="Imagen 3"/>
          <p:cNvPicPr>
            <a:picLocks noChangeAspect="1"/>
          </p:cNvPicPr>
          <p:nvPr/>
        </p:nvPicPr>
        <p:blipFill rotWithShape="1">
          <a:blip r:embed="rId2"/>
          <a:srcRect l="15964" t="33640" r="48691" b="21139"/>
          <a:stretch/>
        </p:blipFill>
        <p:spPr>
          <a:xfrm>
            <a:off x="2592925" y="1905000"/>
            <a:ext cx="6398290" cy="4602279"/>
          </a:xfrm>
          <a:prstGeom prst="rect">
            <a:avLst/>
          </a:prstGeom>
        </p:spPr>
      </p:pic>
    </p:spTree>
    <p:extLst>
      <p:ext uri="{BB962C8B-B14F-4D97-AF65-F5344CB8AC3E}">
        <p14:creationId xmlns:p14="http://schemas.microsoft.com/office/powerpoint/2010/main" val="41488413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000" b="1" dirty="0" smtClean="0"/>
              <a:t>X_CTU   (CONFIGURACIÓN)</a:t>
            </a:r>
            <a:endParaRPr lang="es-ES" sz="4000" b="1" dirty="0"/>
          </a:p>
        </p:txBody>
      </p:sp>
      <p:graphicFrame>
        <p:nvGraphicFramePr>
          <p:cNvPr id="3" name="Tabla 2"/>
          <p:cNvGraphicFramePr>
            <a:graphicFrameLocks noGrp="1"/>
          </p:cNvGraphicFramePr>
          <p:nvPr>
            <p:extLst>
              <p:ext uri="{D42A27DB-BD31-4B8C-83A1-F6EECF244321}">
                <p14:modId xmlns:p14="http://schemas.microsoft.com/office/powerpoint/2010/main" val="222688105"/>
              </p:ext>
            </p:extLst>
          </p:nvPr>
        </p:nvGraphicFramePr>
        <p:xfrm>
          <a:off x="1962727" y="2265872"/>
          <a:ext cx="8469744" cy="3428345"/>
        </p:xfrm>
        <a:graphic>
          <a:graphicData uri="http://schemas.openxmlformats.org/drawingml/2006/table">
            <a:tbl>
              <a:tblPr firstRow="1" bandRow="1">
                <a:tableStyleId>{5C22544A-7EE6-4342-B048-85BDC9FD1C3A}</a:tableStyleId>
              </a:tblPr>
              <a:tblGrid>
                <a:gridCol w="2823248"/>
                <a:gridCol w="2823248"/>
                <a:gridCol w="2823248"/>
              </a:tblGrid>
              <a:tr h="685669">
                <a:tc>
                  <a:txBody>
                    <a:bodyPr/>
                    <a:lstStyle/>
                    <a:p>
                      <a:endParaRPr lang="es-ES" dirty="0"/>
                    </a:p>
                  </a:txBody>
                  <a:tcPr/>
                </a:tc>
                <a:tc>
                  <a:txBody>
                    <a:bodyPr/>
                    <a:lstStyle/>
                    <a:p>
                      <a:pPr algn="ctr"/>
                      <a:r>
                        <a:rPr lang="es-ES" sz="2400" dirty="0" err="1" smtClean="0"/>
                        <a:t>Xbee-Envia</a:t>
                      </a:r>
                      <a:endParaRPr lang="es-ES" sz="2400" dirty="0"/>
                    </a:p>
                  </a:txBody>
                  <a:tcPr/>
                </a:tc>
                <a:tc>
                  <a:txBody>
                    <a:bodyPr/>
                    <a:lstStyle/>
                    <a:p>
                      <a:r>
                        <a:rPr lang="es-ES" sz="2400" dirty="0" err="1" smtClean="0"/>
                        <a:t>Xbee</a:t>
                      </a:r>
                      <a:r>
                        <a:rPr lang="es-ES" sz="2400" dirty="0" smtClean="0"/>
                        <a:t>-Recibe</a:t>
                      </a:r>
                      <a:endParaRPr lang="es-ES" sz="2400" dirty="0"/>
                    </a:p>
                  </a:txBody>
                  <a:tcPr/>
                </a:tc>
              </a:tr>
              <a:tr h="685669">
                <a:tc>
                  <a:txBody>
                    <a:bodyPr/>
                    <a:lstStyle/>
                    <a:p>
                      <a:r>
                        <a:rPr lang="es-ES" b="1" dirty="0" smtClean="0"/>
                        <a:t>PAN ID</a:t>
                      </a:r>
                      <a:endParaRPr lang="es-ES" b="1" dirty="0"/>
                    </a:p>
                  </a:txBody>
                  <a:tcPr/>
                </a:tc>
                <a:tc>
                  <a:txBody>
                    <a:bodyPr/>
                    <a:lstStyle/>
                    <a:p>
                      <a:r>
                        <a:rPr lang="es-ES" dirty="0" smtClean="0"/>
                        <a:t>3332</a:t>
                      </a:r>
                      <a:endParaRPr lang="es-ES" dirty="0"/>
                    </a:p>
                  </a:txBody>
                  <a:tcPr/>
                </a:tc>
                <a:tc>
                  <a:txBody>
                    <a:bodyPr/>
                    <a:lstStyle/>
                    <a:p>
                      <a:r>
                        <a:rPr lang="es-ES" dirty="0" smtClean="0"/>
                        <a:t>3332</a:t>
                      </a:r>
                      <a:endParaRPr lang="es-ES" dirty="0"/>
                    </a:p>
                  </a:txBody>
                  <a:tcPr/>
                </a:tc>
              </a:tr>
              <a:tr h="685669">
                <a:tc>
                  <a:txBody>
                    <a:bodyPr/>
                    <a:lstStyle/>
                    <a:p>
                      <a:r>
                        <a:rPr lang="es-ES" b="1" dirty="0" smtClean="0"/>
                        <a:t>DH</a:t>
                      </a:r>
                      <a:endParaRPr lang="es-ES" b="1" dirty="0"/>
                    </a:p>
                  </a:txBody>
                  <a:tcPr/>
                </a:tc>
                <a:tc>
                  <a:txBody>
                    <a:bodyPr/>
                    <a:lstStyle/>
                    <a:p>
                      <a:r>
                        <a:rPr lang="es-ES" dirty="0" smtClean="0"/>
                        <a:t>0</a:t>
                      </a:r>
                      <a:endParaRPr lang="es-ES" dirty="0"/>
                    </a:p>
                  </a:txBody>
                  <a:tcPr/>
                </a:tc>
                <a:tc>
                  <a:txBody>
                    <a:bodyPr/>
                    <a:lstStyle/>
                    <a:p>
                      <a:r>
                        <a:rPr lang="es-ES" dirty="0" smtClean="0"/>
                        <a:t>0</a:t>
                      </a:r>
                      <a:endParaRPr lang="es-ES" dirty="0"/>
                    </a:p>
                  </a:txBody>
                  <a:tcPr/>
                </a:tc>
              </a:tr>
              <a:tr h="685669">
                <a:tc>
                  <a:txBody>
                    <a:bodyPr/>
                    <a:lstStyle/>
                    <a:p>
                      <a:r>
                        <a:rPr lang="es-ES" b="1" dirty="0" smtClean="0"/>
                        <a:t>DL</a:t>
                      </a:r>
                      <a:endParaRPr lang="es-ES" b="1" dirty="0"/>
                    </a:p>
                  </a:txBody>
                  <a:tcPr/>
                </a:tc>
                <a:tc>
                  <a:txBody>
                    <a:bodyPr/>
                    <a:lstStyle/>
                    <a:p>
                      <a:r>
                        <a:rPr lang="es-ES" dirty="0" smtClean="0"/>
                        <a:t>A</a:t>
                      </a:r>
                      <a:endParaRPr lang="es-ES" dirty="0"/>
                    </a:p>
                  </a:txBody>
                  <a:tcPr/>
                </a:tc>
                <a:tc>
                  <a:txBody>
                    <a:bodyPr/>
                    <a:lstStyle/>
                    <a:p>
                      <a:r>
                        <a:rPr lang="es-ES" dirty="0" smtClean="0"/>
                        <a:t>B</a:t>
                      </a:r>
                      <a:endParaRPr lang="es-ES" dirty="0"/>
                    </a:p>
                  </a:txBody>
                  <a:tcPr/>
                </a:tc>
              </a:tr>
              <a:tr h="685669">
                <a:tc>
                  <a:txBody>
                    <a:bodyPr/>
                    <a:lstStyle/>
                    <a:p>
                      <a:r>
                        <a:rPr lang="es-ES" b="1" dirty="0" smtClean="0"/>
                        <a:t>MY</a:t>
                      </a:r>
                      <a:endParaRPr lang="es-ES" b="1" dirty="0"/>
                    </a:p>
                  </a:txBody>
                  <a:tcPr/>
                </a:tc>
                <a:tc>
                  <a:txBody>
                    <a:bodyPr/>
                    <a:lstStyle/>
                    <a:p>
                      <a:r>
                        <a:rPr lang="es-ES" dirty="0" smtClean="0"/>
                        <a:t>B</a:t>
                      </a:r>
                      <a:endParaRPr lang="es-ES" dirty="0"/>
                    </a:p>
                  </a:txBody>
                  <a:tcPr/>
                </a:tc>
                <a:tc>
                  <a:txBody>
                    <a:bodyPr/>
                    <a:lstStyle/>
                    <a:p>
                      <a:r>
                        <a:rPr lang="es-ES" dirty="0" smtClean="0"/>
                        <a:t>A</a:t>
                      </a:r>
                      <a:endParaRPr lang="es-ES" dirty="0"/>
                    </a:p>
                  </a:txBody>
                  <a:tcPr/>
                </a:tc>
              </a:tr>
            </a:tbl>
          </a:graphicData>
        </a:graphic>
      </p:graphicFrame>
    </p:spTree>
    <p:extLst>
      <p:ext uri="{BB962C8B-B14F-4D97-AF65-F5344CB8AC3E}">
        <p14:creationId xmlns:p14="http://schemas.microsoft.com/office/powerpoint/2010/main" val="8448258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XCTU - Tela inici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959" y="1503912"/>
            <a:ext cx="7024306" cy="5051434"/>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p:cNvSpPr/>
          <p:nvPr/>
        </p:nvSpPr>
        <p:spPr>
          <a:xfrm>
            <a:off x="1622738" y="391560"/>
            <a:ext cx="10406129" cy="830997"/>
          </a:xfrm>
          <a:prstGeom prst="rect">
            <a:avLst/>
          </a:prstGeom>
        </p:spPr>
        <p:txBody>
          <a:bodyPr wrap="square">
            <a:spAutoFit/>
          </a:bodyPr>
          <a:lstStyle/>
          <a:p>
            <a:r>
              <a:rPr lang="pt-BR" sz="2400" dirty="0" err="1" smtClean="0">
                <a:solidFill>
                  <a:srgbClr val="3D3C3E"/>
                </a:solidFill>
                <a:latin typeface="+mj-lt"/>
              </a:rPr>
              <a:t>Ejecutamos</a:t>
            </a:r>
            <a:r>
              <a:rPr lang="pt-BR" sz="2400" dirty="0" smtClean="0">
                <a:solidFill>
                  <a:srgbClr val="3D3C3E"/>
                </a:solidFill>
                <a:latin typeface="+mj-lt"/>
              </a:rPr>
              <a:t> </a:t>
            </a:r>
            <a:r>
              <a:rPr lang="pt-BR" sz="2400" dirty="0">
                <a:solidFill>
                  <a:srgbClr val="3D3C3E"/>
                </a:solidFill>
                <a:latin typeface="+mj-lt"/>
              </a:rPr>
              <a:t> </a:t>
            </a:r>
            <a:r>
              <a:rPr lang="pt-BR" sz="2400" b="1" dirty="0" smtClean="0">
                <a:solidFill>
                  <a:srgbClr val="3D3C3E"/>
                </a:solidFill>
                <a:latin typeface="+mj-lt"/>
              </a:rPr>
              <a:t>XCTU, </a:t>
            </a:r>
            <a:r>
              <a:rPr lang="pt-BR" sz="2400" dirty="0">
                <a:solidFill>
                  <a:srgbClr val="3D3C3E"/>
                </a:solidFill>
                <a:latin typeface="+mj-lt"/>
              </a:rPr>
              <a:t> </a:t>
            </a:r>
            <a:r>
              <a:rPr lang="pt-BR" sz="2400" dirty="0" smtClean="0">
                <a:solidFill>
                  <a:srgbClr val="3D3C3E"/>
                </a:solidFill>
                <a:latin typeface="+mj-lt"/>
              </a:rPr>
              <a:t>conectando </a:t>
            </a:r>
            <a:r>
              <a:rPr lang="pt-BR" sz="2400" dirty="0" err="1" smtClean="0">
                <a:solidFill>
                  <a:srgbClr val="3D3C3E"/>
                </a:solidFill>
                <a:latin typeface="+mj-lt"/>
              </a:rPr>
              <a:t>el</a:t>
            </a:r>
            <a:r>
              <a:rPr lang="pt-BR" sz="2400" dirty="0" smtClean="0">
                <a:solidFill>
                  <a:srgbClr val="3D3C3E"/>
                </a:solidFill>
                <a:latin typeface="+mj-lt"/>
              </a:rPr>
              <a:t> </a:t>
            </a:r>
            <a:r>
              <a:rPr lang="pt-BR" sz="2400" dirty="0" err="1" smtClean="0">
                <a:solidFill>
                  <a:srgbClr val="3D3C3E"/>
                </a:solidFill>
                <a:latin typeface="+mj-lt"/>
              </a:rPr>
              <a:t>Xbee</a:t>
            </a:r>
            <a:r>
              <a:rPr lang="pt-BR" sz="2400" dirty="0" smtClean="0">
                <a:solidFill>
                  <a:srgbClr val="3D3C3E"/>
                </a:solidFill>
                <a:latin typeface="+mj-lt"/>
              </a:rPr>
              <a:t> al USB </a:t>
            </a:r>
            <a:r>
              <a:rPr lang="pt-BR" sz="2400" dirty="0">
                <a:solidFill>
                  <a:srgbClr val="3D3C3E"/>
                </a:solidFill>
                <a:latin typeface="+mj-lt"/>
              </a:rPr>
              <a:t>Explorer. </a:t>
            </a:r>
            <a:endParaRPr lang="pt-BR" sz="2400" dirty="0" smtClean="0">
              <a:solidFill>
                <a:srgbClr val="3D3C3E"/>
              </a:solidFill>
              <a:latin typeface="+mj-lt"/>
            </a:endParaRPr>
          </a:p>
          <a:p>
            <a:r>
              <a:rPr lang="pt-BR" sz="2400" dirty="0" smtClean="0">
                <a:solidFill>
                  <a:srgbClr val="3D3C3E"/>
                </a:solidFill>
                <a:latin typeface="+mj-lt"/>
              </a:rPr>
              <a:t>1. </a:t>
            </a:r>
            <a:r>
              <a:rPr lang="pt-BR" sz="2400" dirty="0" err="1" smtClean="0">
                <a:solidFill>
                  <a:srgbClr val="3D3C3E"/>
                </a:solidFill>
                <a:latin typeface="+mj-lt"/>
              </a:rPr>
              <a:t>Clic</a:t>
            </a:r>
            <a:r>
              <a:rPr lang="pt-BR" sz="2400" dirty="0" smtClean="0">
                <a:solidFill>
                  <a:srgbClr val="3D3C3E"/>
                </a:solidFill>
                <a:latin typeface="+mj-lt"/>
              </a:rPr>
              <a:t> </a:t>
            </a:r>
            <a:r>
              <a:rPr lang="pt-BR" sz="2400" dirty="0" err="1" smtClean="0">
                <a:solidFill>
                  <a:srgbClr val="3D3C3E"/>
                </a:solidFill>
                <a:latin typeface="+mj-lt"/>
              </a:rPr>
              <a:t>en</a:t>
            </a:r>
            <a:r>
              <a:rPr lang="pt-BR" sz="2400" dirty="0" smtClean="0">
                <a:solidFill>
                  <a:srgbClr val="3D3C3E"/>
                </a:solidFill>
                <a:latin typeface="+mj-lt"/>
              </a:rPr>
              <a:t> </a:t>
            </a:r>
            <a:r>
              <a:rPr lang="pt-BR" sz="2400" dirty="0">
                <a:solidFill>
                  <a:srgbClr val="3D3C3E"/>
                </a:solidFill>
                <a:latin typeface="+mj-lt"/>
              </a:rPr>
              <a:t> </a:t>
            </a:r>
            <a:r>
              <a:rPr lang="pt-BR" sz="2400" b="1" dirty="0" err="1">
                <a:solidFill>
                  <a:srgbClr val="3D3C3E"/>
                </a:solidFill>
                <a:latin typeface="+mj-lt"/>
              </a:rPr>
              <a:t>Discover</a:t>
            </a:r>
            <a:r>
              <a:rPr lang="pt-BR" sz="2400" b="1" dirty="0">
                <a:solidFill>
                  <a:srgbClr val="3D3C3E"/>
                </a:solidFill>
                <a:latin typeface="+mj-lt"/>
              </a:rPr>
              <a:t> </a:t>
            </a:r>
            <a:r>
              <a:rPr lang="pt-BR" sz="2400" b="1" dirty="0" err="1">
                <a:solidFill>
                  <a:srgbClr val="3D3C3E"/>
                </a:solidFill>
                <a:latin typeface="+mj-lt"/>
              </a:rPr>
              <a:t>Devices</a:t>
            </a:r>
            <a:r>
              <a:rPr lang="pt-BR" sz="2400" dirty="0">
                <a:solidFill>
                  <a:srgbClr val="3D3C3E"/>
                </a:solidFill>
                <a:latin typeface="+mj-lt"/>
              </a:rPr>
              <a:t> :</a:t>
            </a:r>
            <a:endParaRPr lang="es-ES" sz="2400" dirty="0">
              <a:latin typeface="+mj-lt"/>
            </a:endParaRPr>
          </a:p>
        </p:txBody>
      </p:sp>
    </p:spTree>
    <p:extLst>
      <p:ext uri="{BB962C8B-B14F-4D97-AF65-F5344CB8AC3E}">
        <p14:creationId xmlns:p14="http://schemas.microsoft.com/office/powerpoint/2010/main" val="10642996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1884587" y="340775"/>
            <a:ext cx="9448821" cy="573625"/>
          </a:xfrm>
        </p:spPr>
        <p:txBody>
          <a:bodyPr>
            <a:normAutofit fontScale="90000"/>
          </a:bodyPr>
          <a:lstStyle/>
          <a:p>
            <a:r>
              <a:rPr lang="es-ES" dirty="0" smtClean="0"/>
              <a:t>2. Seleccionamos el puerto, en nuestro caso COM10</a:t>
            </a:r>
            <a:endParaRPr lang="es-ES" dirty="0"/>
          </a:p>
        </p:txBody>
      </p:sp>
      <p:pic>
        <p:nvPicPr>
          <p:cNvPr id="10" name="Imagen 9"/>
          <p:cNvPicPr>
            <a:picLocks noChangeAspect="1"/>
          </p:cNvPicPr>
          <p:nvPr/>
        </p:nvPicPr>
        <p:blipFill>
          <a:blip r:embed="rId2"/>
          <a:stretch>
            <a:fillRect/>
          </a:stretch>
        </p:blipFill>
        <p:spPr>
          <a:xfrm>
            <a:off x="3791822" y="1342421"/>
            <a:ext cx="4618082" cy="5360099"/>
          </a:xfrm>
          <a:prstGeom prst="rect">
            <a:avLst/>
          </a:prstGeom>
        </p:spPr>
      </p:pic>
    </p:spTree>
    <p:extLst>
      <p:ext uri="{BB962C8B-B14F-4D97-AF65-F5344CB8AC3E}">
        <p14:creationId xmlns:p14="http://schemas.microsoft.com/office/powerpoint/2010/main" val="908053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90163" y="624110"/>
            <a:ext cx="9714449" cy="1280890"/>
          </a:xfrm>
        </p:spPr>
        <p:txBody>
          <a:bodyPr>
            <a:normAutofit fontScale="90000"/>
          </a:bodyPr>
          <a:lstStyle/>
          <a:p>
            <a:r>
              <a:rPr lang="es-ES" dirty="0" smtClean="0"/>
              <a:t>3. </a:t>
            </a:r>
            <a:r>
              <a:rPr lang="es-ES" dirty="0" smtClean="0"/>
              <a:t>Volvemos a la pantalla inicial del X_CTU, y a la izquierda observamos los dispositivos encontrados.</a:t>
            </a:r>
            <a:endParaRPr lang="es-ES" dirty="0"/>
          </a:p>
        </p:txBody>
      </p:sp>
      <p:pic>
        <p:nvPicPr>
          <p:cNvPr id="4" name="Picture 2"/>
          <p:cNvPicPr>
            <a:picLocks noChangeAspect="1" noChangeArrowheads="1"/>
          </p:cNvPicPr>
          <p:nvPr/>
        </p:nvPicPr>
        <p:blipFill>
          <a:blip r:embed="rId2"/>
          <a:srcRect/>
          <a:stretch>
            <a:fillRect/>
          </a:stretch>
        </p:blipFill>
        <p:spPr bwMode="auto">
          <a:xfrm>
            <a:off x="2683120" y="2625969"/>
            <a:ext cx="7366182" cy="3505199"/>
          </a:xfrm>
          <a:prstGeom prst="rect">
            <a:avLst/>
          </a:prstGeom>
          <a:noFill/>
          <a:ln w="9525">
            <a:noFill/>
            <a:miter lim="800000"/>
            <a:headEnd/>
            <a:tailEnd/>
          </a:ln>
          <a:effectLst/>
        </p:spPr>
      </p:pic>
    </p:spTree>
    <p:extLst>
      <p:ext uri="{BB962C8B-B14F-4D97-AF65-F5344CB8AC3E}">
        <p14:creationId xmlns:p14="http://schemas.microsoft.com/office/powerpoint/2010/main" val="17695848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00051" y="711201"/>
            <a:ext cx="10058400" cy="835378"/>
          </a:xfrm>
        </p:spPr>
        <p:txBody>
          <a:bodyPr>
            <a:normAutofit/>
          </a:bodyPr>
          <a:lstStyle/>
          <a:p>
            <a:r>
              <a:rPr lang="es-EC" sz="4400" b="1" dirty="0" smtClean="0"/>
              <a:t>OBJETIVOS</a:t>
            </a:r>
            <a:endParaRPr lang="es-EC" sz="4400" b="1" dirty="0"/>
          </a:p>
        </p:txBody>
      </p:sp>
      <p:sp>
        <p:nvSpPr>
          <p:cNvPr id="3" name="Subtítulo 2"/>
          <p:cNvSpPr>
            <a:spLocks noGrp="1"/>
          </p:cNvSpPr>
          <p:nvPr>
            <p:ph type="subTitle" idx="1"/>
          </p:nvPr>
        </p:nvSpPr>
        <p:spPr>
          <a:xfrm>
            <a:off x="1379020" y="2001988"/>
            <a:ext cx="10058400" cy="3380994"/>
          </a:xfrm>
        </p:spPr>
        <p:txBody>
          <a:bodyPr/>
          <a:lstStyle/>
          <a:p>
            <a:pPr marL="342900" indent="-342900" algn="l">
              <a:buFont typeface="Arial" panose="020B0604020202020204" pitchFamily="34" charset="0"/>
              <a:buChar char="•"/>
            </a:pPr>
            <a:r>
              <a:rPr lang="es-EC" sz="2800" b="1" i="1" dirty="0" smtClean="0">
                <a:solidFill>
                  <a:schemeClr val="tx1"/>
                </a:solidFill>
              </a:rPr>
              <a:t>Objetivo general :</a:t>
            </a:r>
          </a:p>
          <a:p>
            <a:pPr algn="l"/>
            <a:endParaRPr lang="es-EC" sz="2400" b="1" i="1" dirty="0" smtClean="0">
              <a:solidFill>
                <a:schemeClr val="tx1"/>
              </a:solidFill>
            </a:endParaRPr>
          </a:p>
          <a:p>
            <a:pPr algn="just"/>
            <a:r>
              <a:rPr lang="es-ES" sz="2400" b="1" i="1" dirty="0">
                <a:solidFill>
                  <a:schemeClr val="tx1"/>
                </a:solidFill>
              </a:rPr>
              <a:t>Diseñar e implementar una red de sensores que permita la obtención de datos de los principales signos vitales del cuerpo humano, así como su transmisión mediante dispositivos que utilicen el protocolo IEEE 802.15.4.</a:t>
            </a:r>
          </a:p>
          <a:p>
            <a:pPr algn="just"/>
            <a:endParaRPr lang="es-EC" sz="2800" b="1" i="1" dirty="0" smtClean="0"/>
          </a:p>
        </p:txBody>
      </p:sp>
    </p:spTree>
    <p:extLst>
      <p:ext uri="{BB962C8B-B14F-4D97-AF65-F5344CB8AC3E}">
        <p14:creationId xmlns:p14="http://schemas.microsoft.com/office/powerpoint/2010/main" val="22040727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4. </a:t>
            </a:r>
            <a:r>
              <a:rPr lang="es-ES" dirty="0" smtClean="0"/>
              <a:t>Al lado derecho se mostraran los datos a configurar </a:t>
            </a:r>
            <a:endParaRPr lang="es-ES" dirty="0"/>
          </a:p>
        </p:txBody>
      </p:sp>
      <p:sp>
        <p:nvSpPr>
          <p:cNvPr id="4" name="AutoShape 2" descr="XCTU - Dispositivo configuraçõ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4098" name="Picture 2"/>
          <p:cNvPicPr>
            <a:picLocks noChangeAspect="1" noChangeArrowheads="1"/>
          </p:cNvPicPr>
          <p:nvPr/>
        </p:nvPicPr>
        <p:blipFill>
          <a:blip r:embed="rId2"/>
          <a:srcRect r="1362"/>
          <a:stretch>
            <a:fillRect/>
          </a:stretch>
        </p:blipFill>
        <p:spPr bwMode="auto">
          <a:xfrm>
            <a:off x="2396947" y="2040971"/>
            <a:ext cx="8022926" cy="4443045"/>
          </a:xfrm>
          <a:prstGeom prst="rect">
            <a:avLst/>
          </a:prstGeom>
          <a:noFill/>
          <a:ln w="9525">
            <a:noFill/>
            <a:miter lim="800000"/>
            <a:headEnd/>
            <a:tailEnd/>
          </a:ln>
          <a:effectLst/>
        </p:spPr>
      </p:pic>
    </p:spTree>
    <p:extLst>
      <p:ext uri="{BB962C8B-B14F-4D97-AF65-F5344CB8AC3E}">
        <p14:creationId xmlns:p14="http://schemas.microsoft.com/office/powerpoint/2010/main" val="4259463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176531" y="624110"/>
            <a:ext cx="9328082" cy="1280890"/>
          </a:xfrm>
        </p:spPr>
        <p:txBody>
          <a:bodyPr>
            <a:normAutofit/>
          </a:bodyPr>
          <a:lstStyle/>
          <a:p>
            <a:r>
              <a:rPr lang="es-ES" sz="3200" dirty="0" smtClean="0"/>
              <a:t>Comunicación entre módulos:</a:t>
            </a:r>
            <a:endParaRPr lang="es-ES" sz="3200" dirty="0"/>
          </a:p>
        </p:txBody>
      </p:sp>
      <p:pic>
        <p:nvPicPr>
          <p:cNvPr id="7" name="Imagen 6"/>
          <p:cNvPicPr>
            <a:picLocks noChangeAspect="1"/>
          </p:cNvPicPr>
          <p:nvPr/>
        </p:nvPicPr>
        <p:blipFill>
          <a:blip r:embed="rId2"/>
          <a:stretch>
            <a:fillRect/>
          </a:stretch>
        </p:blipFill>
        <p:spPr>
          <a:xfrm>
            <a:off x="898867" y="1830287"/>
            <a:ext cx="7476341" cy="1994738"/>
          </a:xfrm>
          <a:prstGeom prst="rect">
            <a:avLst/>
          </a:prstGeom>
        </p:spPr>
      </p:pic>
      <p:pic>
        <p:nvPicPr>
          <p:cNvPr id="8" name="Imagen 7"/>
          <p:cNvPicPr>
            <a:picLocks noChangeAspect="1"/>
          </p:cNvPicPr>
          <p:nvPr/>
        </p:nvPicPr>
        <p:blipFill>
          <a:blip r:embed="rId3"/>
          <a:stretch>
            <a:fillRect/>
          </a:stretch>
        </p:blipFill>
        <p:spPr>
          <a:xfrm>
            <a:off x="4311684" y="4024839"/>
            <a:ext cx="7686734" cy="2041110"/>
          </a:xfrm>
          <a:prstGeom prst="rect">
            <a:avLst/>
          </a:prstGeom>
        </p:spPr>
      </p:pic>
    </p:spTree>
    <p:extLst>
      <p:ext uri="{BB962C8B-B14F-4D97-AF65-F5344CB8AC3E}">
        <p14:creationId xmlns:p14="http://schemas.microsoft.com/office/powerpoint/2010/main" val="5018454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87857" y="405449"/>
            <a:ext cx="9716755" cy="1280890"/>
          </a:xfrm>
        </p:spPr>
        <p:txBody>
          <a:bodyPr>
            <a:normAutofit/>
          </a:bodyPr>
          <a:lstStyle/>
          <a:p>
            <a:r>
              <a:rPr lang="es-ES" b="1" dirty="0" smtClean="0"/>
              <a:t>ARQUITECTURA:</a:t>
            </a:r>
            <a:r>
              <a:rPr lang="es-ES" dirty="0" smtClean="0"/>
              <a:t/>
            </a:r>
            <a:br>
              <a:rPr lang="es-ES" dirty="0" smtClean="0"/>
            </a:br>
            <a:endParaRPr lang="es-ES" dirty="0"/>
          </a:p>
        </p:txBody>
      </p:sp>
      <p:pic>
        <p:nvPicPr>
          <p:cNvPr id="9" name="Imagen 3"/>
          <p:cNvPicPr/>
          <p:nvPr/>
        </p:nvPicPr>
        <p:blipFill rotWithShape="1">
          <a:blip r:embed="rId2"/>
          <a:srcRect l="34780" t="20290" r="11685" b="13036"/>
          <a:stretch/>
        </p:blipFill>
        <p:spPr bwMode="auto">
          <a:xfrm>
            <a:off x="1438031" y="1078523"/>
            <a:ext cx="9980245" cy="52684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967128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b="1" i="1" dirty="0" smtClean="0"/>
              <a:t>MONTAJE DEL PROTOTIPO:</a:t>
            </a:r>
            <a:endParaRPr lang="es-ES" b="1" i="1" dirty="0"/>
          </a:p>
        </p:txBody>
      </p:sp>
      <p:pic>
        <p:nvPicPr>
          <p:cNvPr id="4" name="Imagen 3" descr="C:\Users\Intel\Documents\TESIS\Tercera Parte\IMG_3166.JPG"/>
          <p:cNvPicPr/>
          <p:nvPr/>
        </p:nvPicPr>
        <p:blipFill rotWithShape="1">
          <a:blip r:embed="rId2" cstate="print">
            <a:extLst>
              <a:ext uri="{28A0092B-C50C-407E-A947-70E740481C1C}">
                <a14:useLocalDpi xmlns:a14="http://schemas.microsoft.com/office/drawing/2010/main" val="0"/>
              </a:ext>
            </a:extLst>
          </a:blip>
          <a:srcRect l="1059" t="42098" r="4398"/>
          <a:stretch/>
        </p:blipFill>
        <p:spPr bwMode="auto">
          <a:xfrm>
            <a:off x="1596576" y="1264555"/>
            <a:ext cx="8972811" cy="516313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815403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rot="20891255">
            <a:off x="2411364" y="2979058"/>
            <a:ext cx="8169224"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5400" b="1" i="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PRUEBAS Y RESULTADOS</a:t>
            </a:r>
            <a:endParaRPr lang="es-E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24792394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05708" y="219148"/>
            <a:ext cx="8292833" cy="1280890"/>
          </a:xfrm>
        </p:spPr>
        <p:txBody>
          <a:bodyPr/>
          <a:lstStyle/>
          <a:p>
            <a:r>
              <a:rPr lang="es-ES" dirty="0"/>
              <a:t>PRUEBA 1, </a:t>
            </a:r>
            <a:r>
              <a:rPr lang="es-ES" dirty="0" smtClean="0"/>
              <a:t/>
            </a:r>
            <a:br>
              <a:rPr lang="es-ES" dirty="0" smtClean="0"/>
            </a:br>
            <a:r>
              <a:rPr lang="es-ES" dirty="0" smtClean="0"/>
              <a:t>Distancia </a:t>
            </a:r>
            <a:r>
              <a:rPr lang="es-ES" dirty="0"/>
              <a:t>1m</a:t>
            </a:r>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5199184" y="219147"/>
            <a:ext cx="5158153" cy="6322329"/>
          </a:xfrm>
          <a:prstGeom prst="rect">
            <a:avLst/>
          </a:prstGeom>
          <a:noFill/>
          <a:ln>
            <a:noFill/>
          </a:ln>
        </p:spPr>
      </p:pic>
    </p:spTree>
    <p:extLst>
      <p:ext uri="{BB962C8B-B14F-4D97-AF65-F5344CB8AC3E}">
        <p14:creationId xmlns:p14="http://schemas.microsoft.com/office/powerpoint/2010/main" val="12676383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2615" y="624110"/>
            <a:ext cx="9921997" cy="1280890"/>
          </a:xfrm>
        </p:spPr>
        <p:txBody>
          <a:bodyPr/>
          <a:lstStyle/>
          <a:p>
            <a:r>
              <a:rPr lang="es-ES" dirty="0"/>
              <a:t>PRUEBA 2</a:t>
            </a:r>
            <a:r>
              <a:rPr lang="es-ES" dirty="0" smtClean="0"/>
              <a:t>,</a:t>
            </a:r>
            <a:br>
              <a:rPr lang="es-ES" dirty="0" smtClean="0"/>
            </a:br>
            <a:r>
              <a:rPr lang="es-ES" dirty="0" smtClean="0"/>
              <a:t> </a:t>
            </a:r>
            <a:r>
              <a:rPr lang="es-ES" dirty="0"/>
              <a:t>Distancia 5m</a:t>
            </a:r>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4782233" y="287288"/>
            <a:ext cx="5979551" cy="6412450"/>
          </a:xfrm>
          <a:prstGeom prst="rect">
            <a:avLst/>
          </a:prstGeom>
          <a:noFill/>
          <a:ln>
            <a:noFill/>
          </a:ln>
        </p:spPr>
      </p:pic>
    </p:spTree>
    <p:extLst>
      <p:ext uri="{BB962C8B-B14F-4D97-AF65-F5344CB8AC3E}">
        <p14:creationId xmlns:p14="http://schemas.microsoft.com/office/powerpoint/2010/main" val="305532486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52955" y="624110"/>
            <a:ext cx="9851658" cy="1280890"/>
          </a:xfrm>
        </p:spPr>
        <p:txBody>
          <a:bodyPr/>
          <a:lstStyle/>
          <a:p>
            <a:r>
              <a:rPr lang="es-ES" dirty="0"/>
              <a:t>PRUEBA 3, </a:t>
            </a:r>
            <a:r>
              <a:rPr lang="es-ES" dirty="0" smtClean="0"/>
              <a:t/>
            </a:r>
            <a:br>
              <a:rPr lang="es-ES" dirty="0" smtClean="0"/>
            </a:br>
            <a:r>
              <a:rPr lang="es-ES" dirty="0" smtClean="0"/>
              <a:t>Distancia </a:t>
            </a:r>
            <a:r>
              <a:rPr lang="es-ES" dirty="0"/>
              <a:t>10m</a:t>
            </a:r>
          </a:p>
        </p:txBody>
      </p:sp>
      <p:pic>
        <p:nvPicPr>
          <p:cNvPr id="4" name="Imagen 3"/>
          <p:cNvPicPr/>
          <p:nvPr/>
        </p:nvPicPr>
        <p:blipFill rotWithShape="1">
          <a:blip r:embed="rId2">
            <a:extLst>
              <a:ext uri="{28A0092B-C50C-407E-A947-70E740481C1C}">
                <a14:useLocalDpi xmlns:a14="http://schemas.microsoft.com/office/drawing/2010/main" val="0"/>
              </a:ext>
            </a:extLst>
          </a:blip>
          <a:srcRect r="12759"/>
          <a:stretch/>
        </p:blipFill>
        <p:spPr bwMode="auto">
          <a:xfrm>
            <a:off x="5186630" y="439614"/>
            <a:ext cx="5663077" cy="61018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14249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723293" y="624110"/>
            <a:ext cx="9781320" cy="1280890"/>
          </a:xfrm>
        </p:spPr>
        <p:txBody>
          <a:bodyPr/>
          <a:lstStyle/>
          <a:p>
            <a:r>
              <a:rPr lang="es-ES" dirty="0"/>
              <a:t>PRUEBA 4</a:t>
            </a:r>
            <a:r>
              <a:rPr lang="es-ES" dirty="0" smtClean="0"/>
              <a:t>,</a:t>
            </a:r>
            <a:br>
              <a:rPr lang="es-ES" dirty="0" smtClean="0"/>
            </a:br>
            <a:r>
              <a:rPr lang="es-ES" dirty="0" smtClean="0"/>
              <a:t> </a:t>
            </a:r>
            <a:r>
              <a:rPr lang="es-ES" dirty="0"/>
              <a:t>Distancia 15m.</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5317880" y="360069"/>
            <a:ext cx="5549412" cy="6216577"/>
          </a:xfrm>
          <a:prstGeom prst="rect">
            <a:avLst/>
          </a:prstGeom>
          <a:noFill/>
          <a:ln>
            <a:noFill/>
          </a:ln>
        </p:spPr>
      </p:pic>
    </p:spTree>
    <p:extLst>
      <p:ext uri="{BB962C8B-B14F-4D97-AF65-F5344CB8AC3E}">
        <p14:creationId xmlns:p14="http://schemas.microsoft.com/office/powerpoint/2010/main" val="16659953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2615" y="624110"/>
            <a:ext cx="9921997" cy="1280890"/>
          </a:xfrm>
        </p:spPr>
        <p:txBody>
          <a:bodyPr/>
          <a:lstStyle/>
          <a:p>
            <a:r>
              <a:rPr lang="es-ES" dirty="0"/>
              <a:t>PRUEBA 5</a:t>
            </a:r>
            <a:r>
              <a:rPr lang="es-ES" dirty="0" smtClean="0"/>
              <a:t>,</a:t>
            </a:r>
            <a:br>
              <a:rPr lang="es-ES" dirty="0" smtClean="0"/>
            </a:br>
            <a:r>
              <a:rPr lang="es-ES" dirty="0" smtClean="0"/>
              <a:t> </a:t>
            </a:r>
            <a:r>
              <a:rPr lang="es-ES" dirty="0"/>
              <a:t>Distancia 20m</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4974199" y="199437"/>
            <a:ext cx="5506232" cy="6412377"/>
          </a:xfrm>
          <a:prstGeom prst="rect">
            <a:avLst/>
          </a:prstGeom>
          <a:noFill/>
          <a:ln>
            <a:noFill/>
          </a:ln>
        </p:spPr>
      </p:pic>
    </p:spTree>
    <p:extLst>
      <p:ext uri="{BB962C8B-B14F-4D97-AF65-F5344CB8AC3E}">
        <p14:creationId xmlns:p14="http://schemas.microsoft.com/office/powerpoint/2010/main" val="3087032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24709" y="832339"/>
            <a:ext cx="10058400" cy="627184"/>
          </a:xfrm>
        </p:spPr>
        <p:txBody>
          <a:bodyPr>
            <a:noAutofit/>
          </a:bodyPr>
          <a:lstStyle/>
          <a:p>
            <a:r>
              <a:rPr lang="es-EC" sz="4400" b="1" dirty="0" smtClean="0"/>
              <a:t>OBJETIVOS:</a:t>
            </a:r>
            <a:endParaRPr lang="es-EC" sz="4400" b="1" dirty="0"/>
          </a:p>
        </p:txBody>
      </p:sp>
      <p:sp>
        <p:nvSpPr>
          <p:cNvPr id="3" name="Subtítulo 2"/>
          <p:cNvSpPr>
            <a:spLocks noGrp="1"/>
          </p:cNvSpPr>
          <p:nvPr>
            <p:ph type="subTitle" idx="1"/>
          </p:nvPr>
        </p:nvSpPr>
        <p:spPr>
          <a:xfrm>
            <a:off x="1048227" y="1960167"/>
            <a:ext cx="10813143" cy="4209978"/>
          </a:xfrm>
        </p:spPr>
        <p:txBody>
          <a:bodyPr>
            <a:noAutofit/>
          </a:bodyPr>
          <a:lstStyle/>
          <a:p>
            <a:r>
              <a:rPr lang="es-EC" sz="2400" b="1" dirty="0">
                <a:solidFill>
                  <a:schemeClr val="tx1"/>
                </a:solidFill>
              </a:rPr>
              <a:t>Objetivos específicos</a:t>
            </a:r>
            <a:r>
              <a:rPr lang="es-EC" sz="2400" b="1" dirty="0" smtClean="0">
                <a:solidFill>
                  <a:schemeClr val="tx1"/>
                </a:solidFill>
              </a:rPr>
              <a:t>:</a:t>
            </a:r>
          </a:p>
          <a:p>
            <a:endParaRPr lang="es-EC" sz="2400" b="1" dirty="0" smtClean="0">
              <a:solidFill>
                <a:schemeClr val="tx1"/>
              </a:solidFill>
            </a:endParaRPr>
          </a:p>
          <a:p>
            <a:pPr marL="457200" indent="-457200" algn="just">
              <a:buFont typeface="Arial" panose="020B0604020202020204" pitchFamily="34" charset="0"/>
              <a:buChar char="•"/>
            </a:pPr>
            <a:r>
              <a:rPr lang="es-EC" sz="2400" b="1" i="1" dirty="0">
                <a:solidFill>
                  <a:schemeClr val="tx1"/>
                </a:solidFill>
              </a:rPr>
              <a:t>Diseñar una Red </a:t>
            </a:r>
            <a:r>
              <a:rPr lang="es-EC" sz="2400" b="1" i="1" dirty="0" smtClean="0">
                <a:solidFill>
                  <a:schemeClr val="tx1"/>
                </a:solidFill>
              </a:rPr>
              <a:t>punto a  punto, </a:t>
            </a:r>
            <a:r>
              <a:rPr lang="es-EC" sz="2400" b="1" i="1" dirty="0">
                <a:solidFill>
                  <a:schemeClr val="tx1"/>
                </a:solidFill>
              </a:rPr>
              <a:t>que permita transportar las señales </a:t>
            </a:r>
            <a:r>
              <a:rPr lang="es-EC" sz="2400" b="1" i="1" dirty="0" smtClean="0">
                <a:solidFill>
                  <a:schemeClr val="tx1"/>
                </a:solidFill>
              </a:rPr>
              <a:t>médicas mediante ZIGBEE.</a:t>
            </a:r>
          </a:p>
          <a:p>
            <a:pPr marL="457200" indent="-457200" algn="just">
              <a:buFont typeface="Arial" panose="020B0604020202020204" pitchFamily="34" charset="0"/>
              <a:buChar char="•"/>
            </a:pPr>
            <a:endParaRPr lang="es-EC" sz="2400" b="1" i="1" dirty="0" smtClean="0">
              <a:solidFill>
                <a:schemeClr val="tx1"/>
              </a:solidFill>
            </a:endParaRPr>
          </a:p>
          <a:p>
            <a:pPr marL="457200" indent="-457200" algn="just">
              <a:buFont typeface="Arial" panose="020B0604020202020204" pitchFamily="34" charset="0"/>
              <a:buChar char="•"/>
            </a:pPr>
            <a:r>
              <a:rPr lang="es-EC" sz="2400" b="1" i="1" dirty="0" smtClean="0">
                <a:solidFill>
                  <a:schemeClr val="tx1"/>
                </a:solidFill>
              </a:rPr>
              <a:t>Realizar </a:t>
            </a:r>
            <a:r>
              <a:rPr lang="es-EC" sz="2400" b="1" i="1" dirty="0">
                <a:solidFill>
                  <a:schemeClr val="tx1"/>
                </a:solidFill>
              </a:rPr>
              <a:t>la programación de los sensores que permita tomar las diferentes señales médicas del cuerpo humano</a:t>
            </a:r>
            <a:r>
              <a:rPr lang="es-EC" sz="2400" b="1" i="1" dirty="0" smtClean="0">
                <a:solidFill>
                  <a:schemeClr val="tx1"/>
                </a:solidFill>
              </a:rPr>
              <a:t>.</a:t>
            </a:r>
            <a:endParaRPr lang="es-ES" sz="2400" b="1" i="1" dirty="0">
              <a:solidFill>
                <a:schemeClr val="tx1"/>
              </a:solidFill>
            </a:endParaRPr>
          </a:p>
        </p:txBody>
      </p:sp>
    </p:spTree>
    <p:extLst>
      <p:ext uri="{BB962C8B-B14F-4D97-AF65-F5344CB8AC3E}">
        <p14:creationId xmlns:p14="http://schemas.microsoft.com/office/powerpoint/2010/main" val="89433133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ANÁLISIS DE RESULTADOS:</a:t>
            </a:r>
            <a:endParaRPr lang="es-ES" dirty="0"/>
          </a:p>
        </p:txBody>
      </p:sp>
      <p:pic>
        <p:nvPicPr>
          <p:cNvPr id="3074" name="Picture 2" descr="http://www.portaldeencuestas.com/images/analisis-resultados-encuestas-onli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6943" y="1597269"/>
            <a:ext cx="4363671" cy="4353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45271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rot="20815082">
            <a:off x="1063212" y="3002502"/>
            <a:ext cx="10793339" cy="76944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ES" sz="4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CONCLUSIONES Y RECOMENDACIONES</a:t>
            </a:r>
            <a:endParaRPr lang="es-ES" sz="4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15316" y="272887"/>
            <a:ext cx="8534400" cy="1245252"/>
          </a:xfrm>
        </p:spPr>
        <p:txBody>
          <a:bodyPr>
            <a:normAutofit/>
          </a:bodyPr>
          <a:lstStyle/>
          <a:p>
            <a:r>
              <a:rPr lang="es-ES" sz="4300" b="1" dirty="0" smtClean="0"/>
              <a:t>CONCLUSIONES:</a:t>
            </a:r>
            <a:endParaRPr lang="es-ES" sz="4300" b="1" dirty="0"/>
          </a:p>
        </p:txBody>
      </p:sp>
      <p:sp>
        <p:nvSpPr>
          <p:cNvPr id="3" name="Marcador de contenido 2"/>
          <p:cNvSpPr>
            <a:spLocks noGrp="1"/>
          </p:cNvSpPr>
          <p:nvPr>
            <p:ph idx="1"/>
          </p:nvPr>
        </p:nvSpPr>
        <p:spPr>
          <a:xfrm>
            <a:off x="899500" y="1529862"/>
            <a:ext cx="10477746" cy="5029200"/>
          </a:xfrm>
        </p:spPr>
        <p:txBody>
          <a:bodyPr/>
          <a:lstStyle/>
          <a:p>
            <a:pPr>
              <a:buFont typeface="Wingdings" panose="05000000000000000000" pitchFamily="2" charset="2"/>
              <a:buChar char="Ø"/>
            </a:pPr>
            <a:endParaRPr lang="es-ES" dirty="0" smtClean="0"/>
          </a:p>
          <a:p>
            <a:pPr>
              <a:buFont typeface="Wingdings" panose="05000000000000000000" pitchFamily="2" charset="2"/>
              <a:buChar char="Ø"/>
            </a:pPr>
            <a:endParaRPr lang="es-ES" dirty="0"/>
          </a:p>
        </p:txBody>
      </p:sp>
      <p:pic>
        <p:nvPicPr>
          <p:cNvPr id="5" name="Imagen 4"/>
          <p:cNvPicPr>
            <a:picLocks noChangeAspect="1"/>
          </p:cNvPicPr>
          <p:nvPr/>
        </p:nvPicPr>
        <p:blipFill rotWithShape="1">
          <a:blip r:embed="rId2"/>
          <a:srcRect t="7039" b="21497"/>
          <a:stretch/>
        </p:blipFill>
        <p:spPr>
          <a:xfrm>
            <a:off x="1006350" y="1283678"/>
            <a:ext cx="10058400" cy="3956538"/>
          </a:xfrm>
          <a:prstGeom prst="rect">
            <a:avLst/>
          </a:prstGeom>
        </p:spPr>
      </p:pic>
      <p:pic>
        <p:nvPicPr>
          <p:cNvPr id="11266" name="Picture 2" descr="https://pbs.twimg.com/profile_images/443793103388823552/CymEyJwN.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6362" y="4317206"/>
            <a:ext cx="2338388" cy="2338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14984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09100" y="319779"/>
            <a:ext cx="8534400" cy="1245252"/>
          </a:xfrm>
        </p:spPr>
        <p:txBody>
          <a:bodyPr>
            <a:normAutofit/>
          </a:bodyPr>
          <a:lstStyle/>
          <a:p>
            <a:r>
              <a:rPr lang="es-ES" sz="4300" b="1" dirty="0" smtClean="0"/>
              <a:t>CONCLUSIONES:</a:t>
            </a:r>
            <a:endParaRPr lang="es-ES" sz="4300" b="1" dirty="0"/>
          </a:p>
        </p:txBody>
      </p:sp>
      <p:sp>
        <p:nvSpPr>
          <p:cNvPr id="3" name="Marcador de contenido 2"/>
          <p:cNvSpPr>
            <a:spLocks noGrp="1"/>
          </p:cNvSpPr>
          <p:nvPr>
            <p:ph idx="1"/>
          </p:nvPr>
        </p:nvSpPr>
        <p:spPr>
          <a:xfrm>
            <a:off x="899500" y="1529862"/>
            <a:ext cx="10477746" cy="5029200"/>
          </a:xfrm>
        </p:spPr>
        <p:txBody>
          <a:bodyPr/>
          <a:lstStyle/>
          <a:p>
            <a:pPr>
              <a:buFont typeface="Wingdings" panose="05000000000000000000" pitchFamily="2" charset="2"/>
              <a:buChar char="Ø"/>
            </a:pPr>
            <a:endParaRPr lang="es-ES" dirty="0" smtClean="0"/>
          </a:p>
          <a:p>
            <a:pPr>
              <a:buFont typeface="Wingdings" panose="05000000000000000000" pitchFamily="2" charset="2"/>
              <a:buChar char="Ø"/>
            </a:pPr>
            <a:endParaRPr lang="es-ES" dirty="0"/>
          </a:p>
        </p:txBody>
      </p:sp>
      <p:pic>
        <p:nvPicPr>
          <p:cNvPr id="11266" name="Picture 2" descr="https://pbs.twimg.com/profile_images/443793103388823552/CymEyJw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362" y="4317206"/>
            <a:ext cx="2338388" cy="2338388"/>
          </a:xfrm>
          <a:prstGeom prst="rect">
            <a:avLst/>
          </a:prstGeom>
          <a:noFill/>
          <a:extLst>
            <a:ext uri="{909E8E84-426E-40DD-AFC4-6F175D3DCCD1}">
              <a14:hiddenFill xmlns:a14="http://schemas.microsoft.com/office/drawing/2010/main">
                <a:solidFill>
                  <a:srgbClr val="FFFFFF"/>
                </a:solidFill>
              </a14:hiddenFill>
            </a:ext>
          </a:extLst>
        </p:spPr>
      </p:pic>
      <p:pic>
        <p:nvPicPr>
          <p:cNvPr id="6" name="6 Imagen"/>
          <p:cNvPicPr/>
          <p:nvPr/>
        </p:nvPicPr>
        <p:blipFill>
          <a:blip r:embed="rId3">
            <a:extLst>
              <a:ext uri="{28A0092B-C50C-407E-A947-70E740481C1C}">
                <a14:useLocalDpi xmlns:a14="http://schemas.microsoft.com/office/drawing/2010/main" val="0"/>
              </a:ext>
            </a:extLst>
          </a:blip>
          <a:srcRect/>
          <a:stretch>
            <a:fillRect/>
          </a:stretch>
        </p:blipFill>
        <p:spPr bwMode="auto">
          <a:xfrm>
            <a:off x="899500" y="1433330"/>
            <a:ext cx="4224691" cy="4598193"/>
          </a:xfrm>
          <a:prstGeom prst="rect">
            <a:avLst/>
          </a:prstGeom>
          <a:noFill/>
          <a:ln>
            <a:noFill/>
          </a:ln>
        </p:spPr>
      </p:pic>
    </p:spTree>
    <p:extLst>
      <p:ext uri="{BB962C8B-B14F-4D97-AF65-F5344CB8AC3E}">
        <p14:creationId xmlns:p14="http://schemas.microsoft.com/office/powerpoint/2010/main" val="24215088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27039" y="249441"/>
            <a:ext cx="8534400" cy="1245252"/>
          </a:xfrm>
        </p:spPr>
        <p:txBody>
          <a:bodyPr>
            <a:normAutofit/>
          </a:bodyPr>
          <a:lstStyle/>
          <a:p>
            <a:r>
              <a:rPr lang="es-ES" sz="4300" b="1" dirty="0" smtClean="0"/>
              <a:t>CONCLUSIONES::</a:t>
            </a:r>
            <a:endParaRPr lang="es-ES" sz="4300" b="1" dirty="0"/>
          </a:p>
        </p:txBody>
      </p:sp>
      <p:sp>
        <p:nvSpPr>
          <p:cNvPr id="3" name="Marcador de contenido 2"/>
          <p:cNvSpPr>
            <a:spLocks noGrp="1"/>
          </p:cNvSpPr>
          <p:nvPr>
            <p:ph idx="1"/>
          </p:nvPr>
        </p:nvSpPr>
        <p:spPr>
          <a:xfrm>
            <a:off x="899500" y="1529862"/>
            <a:ext cx="10477746" cy="5029200"/>
          </a:xfrm>
        </p:spPr>
        <p:txBody>
          <a:bodyPr/>
          <a:lstStyle/>
          <a:p>
            <a:pPr>
              <a:buFont typeface="Wingdings" panose="05000000000000000000" pitchFamily="2" charset="2"/>
              <a:buChar char="Ø"/>
            </a:pPr>
            <a:endParaRPr lang="es-ES" dirty="0" smtClean="0"/>
          </a:p>
          <a:p>
            <a:pPr>
              <a:buFont typeface="Wingdings" panose="05000000000000000000" pitchFamily="2" charset="2"/>
              <a:buChar char="Ø"/>
            </a:pPr>
            <a:endParaRPr lang="es-ES" dirty="0"/>
          </a:p>
        </p:txBody>
      </p:sp>
      <p:pic>
        <p:nvPicPr>
          <p:cNvPr id="11266" name="Picture 2" descr="https://pbs.twimg.com/profile_images/443793103388823552/CymEyJw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036" y="3895175"/>
            <a:ext cx="2338388" cy="233838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3">
            <a:extLst>
              <a:ext uri="{28A0092B-C50C-407E-A947-70E740481C1C}">
                <a14:useLocalDpi xmlns:a14="http://schemas.microsoft.com/office/drawing/2010/main" val="0"/>
              </a:ext>
            </a:extLst>
          </a:blip>
          <a:srcRect l="11712" r="11315" b="17516"/>
          <a:stretch/>
        </p:blipFill>
        <p:spPr>
          <a:xfrm>
            <a:off x="3726240" y="1100667"/>
            <a:ext cx="5351211" cy="4982300"/>
          </a:xfrm>
          <a:prstGeom prst="rect">
            <a:avLst/>
          </a:prstGeom>
        </p:spPr>
      </p:pic>
      <p:pic>
        <p:nvPicPr>
          <p:cNvPr id="8" name="Imagen 7"/>
          <p:cNvPicPr>
            <a:picLocks noChangeAspect="1"/>
          </p:cNvPicPr>
          <p:nvPr/>
        </p:nvPicPr>
        <p:blipFill rotWithShape="1">
          <a:blip r:embed="rId4"/>
          <a:srcRect l="78981" t="7039" b="21497"/>
          <a:stretch/>
        </p:blipFill>
        <p:spPr>
          <a:xfrm>
            <a:off x="1049351" y="1100666"/>
            <a:ext cx="2371711" cy="4982301"/>
          </a:xfrm>
          <a:prstGeom prst="rect">
            <a:avLst/>
          </a:prstGeom>
        </p:spPr>
      </p:pic>
    </p:spTree>
    <p:extLst>
      <p:ext uri="{BB962C8B-B14F-4D97-AF65-F5344CB8AC3E}">
        <p14:creationId xmlns:p14="http://schemas.microsoft.com/office/powerpoint/2010/main" val="158793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14607" y="331502"/>
            <a:ext cx="8534400" cy="1245252"/>
          </a:xfrm>
        </p:spPr>
        <p:txBody>
          <a:bodyPr>
            <a:normAutofit/>
          </a:bodyPr>
          <a:lstStyle/>
          <a:p>
            <a:r>
              <a:rPr lang="es-ES" sz="4300" b="1" dirty="0" smtClean="0"/>
              <a:t>CONCLUSIONES:</a:t>
            </a:r>
            <a:endParaRPr lang="es-ES" sz="4300" b="1" dirty="0"/>
          </a:p>
        </p:txBody>
      </p:sp>
      <p:sp>
        <p:nvSpPr>
          <p:cNvPr id="3" name="Marcador de contenido 2"/>
          <p:cNvSpPr>
            <a:spLocks noGrp="1"/>
          </p:cNvSpPr>
          <p:nvPr>
            <p:ph idx="1"/>
          </p:nvPr>
        </p:nvSpPr>
        <p:spPr>
          <a:xfrm>
            <a:off x="899500" y="1529862"/>
            <a:ext cx="10477746" cy="5029200"/>
          </a:xfrm>
        </p:spPr>
        <p:txBody>
          <a:bodyPr/>
          <a:lstStyle/>
          <a:p>
            <a:pPr>
              <a:buFont typeface="Wingdings" panose="05000000000000000000" pitchFamily="2" charset="2"/>
              <a:buChar char="Ø"/>
            </a:pPr>
            <a:endParaRPr lang="es-ES" dirty="0" smtClean="0"/>
          </a:p>
          <a:p>
            <a:pPr>
              <a:buFont typeface="Wingdings" panose="05000000000000000000" pitchFamily="2" charset="2"/>
              <a:buChar char="Ø"/>
            </a:pPr>
            <a:endParaRPr lang="es-ES" dirty="0"/>
          </a:p>
        </p:txBody>
      </p:sp>
      <p:pic>
        <p:nvPicPr>
          <p:cNvPr id="11266" name="Picture 2" descr="https://pbs.twimg.com/profile_images/443793103388823552/CymEyJw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4036" y="3895175"/>
            <a:ext cx="2338388" cy="233838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voxmaris.com.ar/images/devices/Radar.jpg"/>
          <p:cNvPicPr>
            <a:picLocks noChangeAspect="1" noChangeArrowheads="1"/>
          </p:cNvPicPr>
          <p:nvPr/>
        </p:nvPicPr>
        <p:blipFill rotWithShape="1">
          <a:blip r:embed="rId3">
            <a:extLst>
              <a:ext uri="{28A0092B-C50C-407E-A947-70E740481C1C}">
                <a14:useLocalDpi xmlns:a14="http://schemas.microsoft.com/office/drawing/2010/main" val="0"/>
              </a:ext>
            </a:extLst>
          </a:blip>
          <a:srcRect l="8479" t="8809" r="24588" b="7854"/>
          <a:stretch/>
        </p:blipFill>
        <p:spPr bwMode="auto">
          <a:xfrm>
            <a:off x="2252173" y="1529862"/>
            <a:ext cx="4465150" cy="460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3622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002323" y="740230"/>
            <a:ext cx="10058400" cy="627184"/>
          </a:xfrm>
        </p:spPr>
        <p:txBody>
          <a:bodyPr>
            <a:noAutofit/>
          </a:bodyPr>
          <a:lstStyle/>
          <a:p>
            <a:r>
              <a:rPr lang="es-EC" sz="4400" b="1" dirty="0" smtClean="0"/>
              <a:t>OBJETIVOS:</a:t>
            </a:r>
            <a:endParaRPr lang="es-EC" sz="4400" b="1" dirty="0"/>
          </a:p>
        </p:txBody>
      </p:sp>
      <p:sp>
        <p:nvSpPr>
          <p:cNvPr id="3" name="Subtítulo 2"/>
          <p:cNvSpPr>
            <a:spLocks noGrp="1"/>
          </p:cNvSpPr>
          <p:nvPr>
            <p:ph type="subTitle" idx="1"/>
          </p:nvPr>
        </p:nvSpPr>
        <p:spPr>
          <a:xfrm>
            <a:off x="725738" y="1774432"/>
            <a:ext cx="11324492" cy="4543806"/>
          </a:xfrm>
        </p:spPr>
        <p:txBody>
          <a:bodyPr>
            <a:noAutofit/>
          </a:bodyPr>
          <a:lstStyle/>
          <a:p>
            <a:r>
              <a:rPr lang="es-EC" sz="2400" b="1" dirty="0">
                <a:solidFill>
                  <a:schemeClr val="tx1"/>
                </a:solidFill>
              </a:rPr>
              <a:t>Objetivos específicos</a:t>
            </a:r>
            <a:r>
              <a:rPr lang="es-EC" sz="2400" b="1" dirty="0" smtClean="0">
                <a:solidFill>
                  <a:schemeClr val="tx1"/>
                </a:solidFill>
              </a:rPr>
              <a:t>:</a:t>
            </a:r>
          </a:p>
          <a:p>
            <a:endParaRPr lang="es-EC" sz="2400" b="1" dirty="0" smtClean="0">
              <a:solidFill>
                <a:schemeClr val="tx1"/>
              </a:solidFill>
            </a:endParaRPr>
          </a:p>
          <a:p>
            <a:pPr marL="342900" indent="-342900" algn="just">
              <a:buFont typeface="Arial" panose="020B0604020202020204" pitchFamily="34" charset="0"/>
              <a:buChar char="•"/>
            </a:pPr>
            <a:r>
              <a:rPr lang="es-EC" sz="2400" b="1" i="1" dirty="0" smtClean="0">
                <a:solidFill>
                  <a:schemeClr val="tx1"/>
                </a:solidFill>
              </a:rPr>
              <a:t>Implementar </a:t>
            </a:r>
            <a:r>
              <a:rPr lang="es-EC" sz="2400" b="1" i="1" dirty="0">
                <a:solidFill>
                  <a:schemeClr val="tx1"/>
                </a:solidFill>
              </a:rPr>
              <a:t>la red BAN y realizar pruebas de funcionamiento</a:t>
            </a:r>
            <a:r>
              <a:rPr lang="es-EC" sz="2400" b="1" i="1" dirty="0" smtClean="0">
                <a:solidFill>
                  <a:schemeClr val="tx1"/>
                </a:solidFill>
              </a:rPr>
              <a:t>.</a:t>
            </a:r>
          </a:p>
          <a:p>
            <a:pPr algn="just"/>
            <a:endParaRPr lang="es-ES" sz="2400" b="1" i="1" dirty="0">
              <a:solidFill>
                <a:schemeClr val="tx1"/>
              </a:solidFill>
            </a:endParaRPr>
          </a:p>
          <a:p>
            <a:pPr marL="342900" indent="-342900" algn="just">
              <a:buFont typeface="Arial" panose="020B0604020202020204" pitchFamily="34" charset="0"/>
              <a:buChar char="•"/>
            </a:pPr>
            <a:r>
              <a:rPr lang="es-EC" sz="2400" b="1" i="1" dirty="0">
                <a:solidFill>
                  <a:schemeClr val="tx1"/>
                </a:solidFill>
              </a:rPr>
              <a:t>Diseñar una base de datos que sirva como central, para guardar los valores obtenidos de los signos vitales a través de los sensores, que permitirá llevar un registro de pacientes</a:t>
            </a:r>
            <a:r>
              <a:rPr lang="es-EC" sz="2400" b="1" i="1" dirty="0" smtClean="0">
                <a:solidFill>
                  <a:schemeClr val="tx1"/>
                </a:solidFill>
              </a:rPr>
              <a:t>.</a:t>
            </a:r>
          </a:p>
          <a:p>
            <a:pPr algn="just"/>
            <a:endParaRPr lang="es-ES" sz="2400" b="1" i="1" dirty="0">
              <a:solidFill>
                <a:schemeClr val="tx1"/>
              </a:solidFill>
            </a:endParaRPr>
          </a:p>
          <a:p>
            <a:pPr marL="342900" indent="-342900" algn="just">
              <a:buFont typeface="Arial" panose="020B0604020202020204" pitchFamily="34" charset="0"/>
              <a:buChar char="•"/>
            </a:pPr>
            <a:r>
              <a:rPr lang="es-EC" sz="2400" b="1" i="1" dirty="0" smtClean="0">
                <a:solidFill>
                  <a:schemeClr val="tx1"/>
                </a:solidFill>
              </a:rPr>
              <a:t>Integrar la </a:t>
            </a:r>
            <a:r>
              <a:rPr lang="es-EC" sz="2400" b="1" i="1" dirty="0">
                <a:solidFill>
                  <a:schemeClr val="tx1"/>
                </a:solidFill>
              </a:rPr>
              <a:t>Base de Datos en un entorno </a:t>
            </a:r>
            <a:r>
              <a:rPr lang="es-EC" sz="2400" b="1" i="1" dirty="0" smtClean="0">
                <a:solidFill>
                  <a:schemeClr val="tx1"/>
                </a:solidFill>
              </a:rPr>
              <a:t>Web amigable con el usuario.</a:t>
            </a:r>
            <a:r>
              <a:rPr lang="es-EC" sz="2400" i="1" dirty="0" smtClean="0">
                <a:solidFill>
                  <a:schemeClr val="tx1"/>
                </a:solidFill>
              </a:rPr>
              <a:t> </a:t>
            </a:r>
            <a:endParaRPr lang="es-ES" sz="2400" i="1" dirty="0">
              <a:solidFill>
                <a:srgbClr val="FF0000"/>
              </a:solidFill>
            </a:endParaRPr>
          </a:p>
        </p:txBody>
      </p:sp>
    </p:spTree>
    <p:extLst>
      <p:ext uri="{BB962C8B-B14F-4D97-AF65-F5344CB8AC3E}">
        <p14:creationId xmlns:p14="http://schemas.microsoft.com/office/powerpoint/2010/main" val="4143693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4300" b="1" dirty="0" smtClean="0"/>
              <a:t>REDES BAN:</a:t>
            </a:r>
            <a:endParaRPr lang="es-ES" sz="4300" b="1" dirty="0"/>
          </a:p>
        </p:txBody>
      </p:sp>
      <p:sp>
        <p:nvSpPr>
          <p:cNvPr id="4" name="3 Elipse"/>
          <p:cNvSpPr/>
          <p:nvPr/>
        </p:nvSpPr>
        <p:spPr>
          <a:xfrm>
            <a:off x="1689314" y="1431000"/>
            <a:ext cx="2588218" cy="253139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s-ES" sz="1700" b="1" dirty="0"/>
              <a:t>E</a:t>
            </a:r>
            <a:r>
              <a:rPr lang="es-ES" sz="1700" b="1" dirty="0" smtClean="0"/>
              <a:t>s </a:t>
            </a:r>
            <a:r>
              <a:rPr lang="es-ES" sz="1700" b="1" dirty="0"/>
              <a:t>una red inalámbrica de dispositivos informáticos portátiles de baja potencia</a:t>
            </a:r>
            <a:endParaRPr lang="es-EC" sz="1700" b="1" dirty="0"/>
          </a:p>
        </p:txBody>
      </p:sp>
      <p:sp>
        <p:nvSpPr>
          <p:cNvPr id="5" name="4 Elipse"/>
          <p:cNvSpPr/>
          <p:nvPr/>
        </p:nvSpPr>
        <p:spPr>
          <a:xfrm>
            <a:off x="4843219" y="1430998"/>
            <a:ext cx="2549472" cy="253139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sz="1600" b="1" dirty="0" smtClean="0"/>
          </a:p>
          <a:p>
            <a:pPr algn="ctr"/>
            <a:r>
              <a:rPr lang="es-ES" sz="1600" b="1" dirty="0" smtClean="0"/>
              <a:t>Se compone </a:t>
            </a:r>
            <a:r>
              <a:rPr lang="es-ES" sz="1600" b="1" dirty="0"/>
              <a:t>de varias unidades de sensores miniaturizados en el cuerpo junto con una sola unidad central</a:t>
            </a:r>
            <a:endParaRPr lang="es-EC" sz="1600" b="1" dirty="0"/>
          </a:p>
        </p:txBody>
      </p:sp>
      <p:sp>
        <p:nvSpPr>
          <p:cNvPr id="6" name="5 Elipse"/>
          <p:cNvSpPr/>
          <p:nvPr/>
        </p:nvSpPr>
        <p:spPr>
          <a:xfrm>
            <a:off x="1790053" y="4138048"/>
            <a:ext cx="2487479" cy="247456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sz="1600" b="1" dirty="0"/>
              <a:t>Las  transmisiones se realizan dentro, alrededor o sobre el cuerpo humano</a:t>
            </a:r>
            <a:endParaRPr lang="es-EC" sz="1600" b="1" dirty="0"/>
          </a:p>
        </p:txBody>
      </p:sp>
      <p:sp>
        <p:nvSpPr>
          <p:cNvPr id="8" name="7 Elipse"/>
          <p:cNvSpPr/>
          <p:nvPr/>
        </p:nvSpPr>
        <p:spPr>
          <a:xfrm>
            <a:off x="4883902" y="4138047"/>
            <a:ext cx="2468106" cy="247455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285750" indent="-285750" algn="ctr">
              <a:buFontTx/>
              <a:buChar char="-"/>
            </a:pPr>
            <a:r>
              <a:rPr lang="es-EC" sz="1600" b="1" dirty="0" smtClean="0"/>
              <a:t>Cobertura</a:t>
            </a:r>
          </a:p>
          <a:p>
            <a:pPr marL="285750" indent="-285750" algn="ctr">
              <a:buFontTx/>
              <a:buChar char="-"/>
            </a:pPr>
            <a:r>
              <a:rPr lang="es-EC" sz="1600" b="1" dirty="0" smtClean="0"/>
              <a:t>Bajas Emisiones de Energía</a:t>
            </a:r>
            <a:endParaRPr lang="es-EC" sz="1600" b="1" dirty="0"/>
          </a:p>
        </p:txBody>
      </p:sp>
      <p:pic>
        <p:nvPicPr>
          <p:cNvPr id="9" name="8 Imagen"/>
          <p:cNvPicPr/>
          <p:nvPr/>
        </p:nvPicPr>
        <p:blipFill rotWithShape="1">
          <a:blip r:embed="rId2"/>
          <a:srcRect l="35330" t="26586" r="34775" b="32326"/>
          <a:stretch/>
        </p:blipFill>
        <p:spPr bwMode="auto">
          <a:xfrm>
            <a:off x="7873218" y="2237199"/>
            <a:ext cx="3797005" cy="34503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6723671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11 Conector recto de flecha"/>
          <p:cNvCxnSpPr>
            <a:stCxn id="6" idx="0"/>
            <a:endCxn id="7" idx="2"/>
          </p:cNvCxnSpPr>
          <p:nvPr/>
        </p:nvCxnSpPr>
        <p:spPr>
          <a:xfrm flipV="1">
            <a:off x="6141200" y="2841355"/>
            <a:ext cx="0" cy="702589"/>
          </a:xfrm>
          <a:prstGeom prst="straightConnector1">
            <a:avLst/>
          </a:prstGeom>
          <a:ln w="38100">
            <a:solidFill>
              <a:schemeClr val="accent1">
                <a:lumMod val="50000"/>
              </a:schemeClr>
            </a:solidFill>
            <a:tailEnd type="arrow"/>
          </a:ln>
        </p:spPr>
        <p:style>
          <a:lnRef idx="3">
            <a:schemeClr val="dk1"/>
          </a:lnRef>
          <a:fillRef idx="0">
            <a:schemeClr val="dk1"/>
          </a:fillRef>
          <a:effectRef idx="2">
            <a:schemeClr val="dk1"/>
          </a:effectRef>
          <a:fontRef idx="minor">
            <a:schemeClr val="tx1"/>
          </a:fontRef>
        </p:style>
      </p:cxnSp>
      <p:sp>
        <p:nvSpPr>
          <p:cNvPr id="2" name="Título 1"/>
          <p:cNvSpPr>
            <a:spLocks noGrp="1"/>
          </p:cNvSpPr>
          <p:nvPr>
            <p:ph type="title"/>
          </p:nvPr>
        </p:nvSpPr>
        <p:spPr>
          <a:xfrm>
            <a:off x="1752601" y="624110"/>
            <a:ext cx="9752012" cy="1280890"/>
          </a:xfrm>
        </p:spPr>
        <p:txBody>
          <a:bodyPr>
            <a:normAutofit/>
          </a:bodyPr>
          <a:lstStyle/>
          <a:p>
            <a:r>
              <a:rPr lang="es-ES" sz="4300" b="1" dirty="0" smtClean="0">
                <a:solidFill>
                  <a:schemeClr val="tx1"/>
                </a:solidFill>
              </a:rPr>
              <a:t>TECNOLOG</a:t>
            </a:r>
            <a:r>
              <a:rPr lang="es-ES" sz="4300" b="1" dirty="0">
                <a:solidFill>
                  <a:schemeClr val="tx1"/>
                </a:solidFill>
              </a:rPr>
              <a:t>ÍA </a:t>
            </a:r>
            <a:r>
              <a:rPr lang="es-ES" sz="4300" b="1" dirty="0" smtClean="0">
                <a:solidFill>
                  <a:schemeClr val="tx1"/>
                </a:solidFill>
              </a:rPr>
              <a:t>ZIGBEE:</a:t>
            </a:r>
            <a:endParaRPr lang="es-ES" sz="4300" b="1" dirty="0">
              <a:solidFill>
                <a:schemeClr val="tx1"/>
              </a:solidFill>
            </a:endParaRPr>
          </a:p>
        </p:txBody>
      </p:sp>
      <p:sp>
        <p:nvSpPr>
          <p:cNvPr id="6" name="5 Rectángulo redondeado"/>
          <p:cNvSpPr/>
          <p:nvPr/>
        </p:nvSpPr>
        <p:spPr>
          <a:xfrm>
            <a:off x="5451524" y="3543944"/>
            <a:ext cx="1379351" cy="635430"/>
          </a:xfrm>
          <a:prstGeom prst="roundRect">
            <a:avLst/>
          </a:prstGeom>
          <a:ln/>
          <a:effectLst>
            <a:innerShdw blurRad="63500" dist="50800" dir="135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s-EC" sz="2400" b="1" dirty="0" smtClean="0">
                <a:solidFill>
                  <a:schemeClr val="accent6">
                    <a:lumMod val="50000"/>
                  </a:schemeClr>
                </a:solidFill>
              </a:rPr>
              <a:t>ZIGBEE</a:t>
            </a:r>
            <a:endParaRPr lang="es-EC" sz="2400" b="1" dirty="0">
              <a:solidFill>
                <a:schemeClr val="accent6">
                  <a:lumMod val="50000"/>
                </a:schemeClr>
              </a:solidFill>
            </a:endParaRPr>
          </a:p>
        </p:txBody>
      </p:sp>
      <p:sp>
        <p:nvSpPr>
          <p:cNvPr id="7" name="6 Rectángulo redondeado"/>
          <p:cNvSpPr/>
          <p:nvPr/>
        </p:nvSpPr>
        <p:spPr>
          <a:xfrm>
            <a:off x="4432511" y="1415511"/>
            <a:ext cx="3417378" cy="1425844"/>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600" b="1" dirty="0" smtClean="0"/>
              <a:t>Nombre de la especificación de un conjunto de protocolos de alto nivel de comunicación inalámbrica, basada en el IEEE 802.15.4</a:t>
            </a:r>
            <a:endParaRPr lang="es-EC" sz="1600" b="1" dirty="0"/>
          </a:p>
        </p:txBody>
      </p:sp>
      <p:sp>
        <p:nvSpPr>
          <p:cNvPr id="8" name="7 Rectángulo redondeado"/>
          <p:cNvSpPr/>
          <p:nvPr/>
        </p:nvSpPr>
        <p:spPr>
          <a:xfrm>
            <a:off x="8521481" y="3249476"/>
            <a:ext cx="2962761" cy="146975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C" sz="1600" b="1" dirty="0" smtClean="0"/>
              <a:t>Ideal</a:t>
            </a:r>
            <a:r>
              <a:rPr lang="es-EC" sz="1600" b="1" dirty="0"/>
              <a:t>, para redes simples, fáciles de usar y con mínimo consumo de energía, como el monitoreo de sensores</a:t>
            </a:r>
          </a:p>
        </p:txBody>
      </p:sp>
      <p:sp>
        <p:nvSpPr>
          <p:cNvPr id="9" name="8 Rectángulo redondeado"/>
          <p:cNvSpPr/>
          <p:nvPr/>
        </p:nvSpPr>
        <p:spPr>
          <a:xfrm>
            <a:off x="3961700" y="4933623"/>
            <a:ext cx="4358999" cy="1684153"/>
          </a:xfrm>
          <a:prstGeom prst="roundRect">
            <a:avLst>
              <a:gd name="adj" fmla="val 20640"/>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buFontTx/>
              <a:buChar char="-"/>
            </a:pPr>
            <a:endParaRPr lang="es-EC" sz="1500" b="1" dirty="0" smtClean="0"/>
          </a:p>
          <a:p>
            <a:pPr marL="285750" indent="-285750" algn="just">
              <a:buFontTx/>
              <a:buChar char="-"/>
            </a:pPr>
            <a:endParaRPr lang="es-EC" sz="1500" b="1" dirty="0"/>
          </a:p>
          <a:p>
            <a:pPr marL="285750" indent="-285750" algn="just">
              <a:buFontTx/>
              <a:buChar char="-"/>
            </a:pPr>
            <a:endParaRPr lang="es-EC" sz="1500" b="1" dirty="0" smtClean="0"/>
          </a:p>
          <a:p>
            <a:pPr marL="285750" indent="-285750" algn="just">
              <a:buFontTx/>
              <a:buChar char="-"/>
            </a:pPr>
            <a:r>
              <a:rPr lang="es-EC" sz="1500" b="1" dirty="0" smtClean="0"/>
              <a:t>Opera en banda ISM 2.4 GHz</a:t>
            </a:r>
          </a:p>
          <a:p>
            <a:pPr marL="285750" indent="-285750" algn="just">
              <a:buFontTx/>
              <a:buChar char="-"/>
            </a:pPr>
            <a:r>
              <a:rPr lang="es-EC" sz="1500" b="1" dirty="0" smtClean="0"/>
              <a:t>baja tasa de transferencia de datos</a:t>
            </a:r>
          </a:p>
          <a:p>
            <a:pPr marL="285750" indent="-285750" algn="just">
              <a:buFontTx/>
              <a:buChar char="-"/>
            </a:pPr>
            <a:r>
              <a:rPr lang="es-EC" sz="1500" b="1" dirty="0" smtClean="0"/>
              <a:t>Conexiones punto a punto y punto a multipunto</a:t>
            </a:r>
          </a:p>
          <a:p>
            <a:pPr marL="285750" indent="-285750" algn="just">
              <a:buFontTx/>
              <a:buChar char="-"/>
            </a:pPr>
            <a:r>
              <a:rPr lang="es-EC" sz="1500" b="1" dirty="0"/>
              <a:t>Bajo costo</a:t>
            </a:r>
          </a:p>
          <a:p>
            <a:pPr marL="285750" indent="-285750" algn="just">
              <a:buFontTx/>
              <a:buChar char="-"/>
            </a:pPr>
            <a:endParaRPr lang="es-EC" sz="1500" b="1" dirty="0" smtClean="0"/>
          </a:p>
          <a:p>
            <a:pPr marL="285750" indent="-285750" algn="just">
              <a:buFontTx/>
              <a:buChar char="-"/>
            </a:pPr>
            <a:endParaRPr lang="es-EC" sz="1600" b="1" dirty="0" smtClean="0"/>
          </a:p>
          <a:p>
            <a:pPr marL="285750" indent="-285750" algn="just">
              <a:buFontTx/>
              <a:buChar char="-"/>
            </a:pPr>
            <a:endParaRPr lang="es-EC" dirty="0"/>
          </a:p>
        </p:txBody>
      </p:sp>
      <p:sp>
        <p:nvSpPr>
          <p:cNvPr id="10" name="9 Rectángulo redondeado"/>
          <p:cNvSpPr/>
          <p:nvPr/>
        </p:nvSpPr>
        <p:spPr>
          <a:xfrm>
            <a:off x="2247254" y="3271450"/>
            <a:ext cx="1714446" cy="118301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ctr">
              <a:buFontTx/>
              <a:buChar char="-"/>
            </a:pPr>
            <a:r>
              <a:rPr lang="es-EC" sz="1600" b="1" dirty="0" smtClean="0"/>
              <a:t>Árbol</a:t>
            </a:r>
          </a:p>
          <a:p>
            <a:pPr marL="285750" indent="-285750" algn="ctr">
              <a:buFontTx/>
              <a:buChar char="-"/>
            </a:pPr>
            <a:r>
              <a:rPr lang="es-EC" sz="1600" b="1" dirty="0" smtClean="0"/>
              <a:t>Red malla</a:t>
            </a:r>
          </a:p>
          <a:p>
            <a:pPr marL="285750" indent="-285750" algn="ctr">
              <a:buFontTx/>
              <a:buChar char="-"/>
            </a:pPr>
            <a:r>
              <a:rPr lang="es-EC" sz="1600" b="1" dirty="0" smtClean="0"/>
              <a:t>Estrella</a:t>
            </a:r>
            <a:endParaRPr lang="es-EC" sz="1600" b="1" dirty="0"/>
          </a:p>
        </p:txBody>
      </p:sp>
      <p:sp>
        <p:nvSpPr>
          <p:cNvPr id="14" name="13 CuadroTexto"/>
          <p:cNvSpPr txBox="1"/>
          <p:nvPr/>
        </p:nvSpPr>
        <p:spPr>
          <a:xfrm>
            <a:off x="6141200" y="3086784"/>
            <a:ext cx="1253869" cy="369332"/>
          </a:xfrm>
          <a:prstGeom prst="rect">
            <a:avLst/>
          </a:prstGeom>
          <a:noFill/>
        </p:spPr>
        <p:txBody>
          <a:bodyPr wrap="none" rtlCol="0">
            <a:spAutoFit/>
          </a:bodyPr>
          <a:lstStyle/>
          <a:p>
            <a:r>
              <a:rPr lang="es-EC" b="1" i="1" dirty="0">
                <a:solidFill>
                  <a:schemeClr val="accent6">
                    <a:lumMod val="50000"/>
                  </a:schemeClr>
                </a:solidFill>
              </a:rPr>
              <a:t>¿</a:t>
            </a:r>
            <a:r>
              <a:rPr lang="es-EC" b="1" i="1" dirty="0" smtClean="0">
                <a:solidFill>
                  <a:schemeClr val="accent6">
                    <a:lumMod val="50000"/>
                  </a:schemeClr>
                </a:solidFill>
              </a:rPr>
              <a:t>Qué es?</a:t>
            </a:r>
            <a:endParaRPr lang="es-EC" b="1" i="1" dirty="0">
              <a:solidFill>
                <a:schemeClr val="accent6">
                  <a:lumMod val="50000"/>
                </a:schemeClr>
              </a:solidFill>
            </a:endParaRPr>
          </a:p>
        </p:txBody>
      </p:sp>
      <p:cxnSp>
        <p:nvCxnSpPr>
          <p:cNvPr id="17" name="16 Conector recto de flecha"/>
          <p:cNvCxnSpPr>
            <a:endCxn id="8" idx="1"/>
          </p:cNvCxnSpPr>
          <p:nvPr/>
        </p:nvCxnSpPr>
        <p:spPr>
          <a:xfrm>
            <a:off x="6830873" y="3984353"/>
            <a:ext cx="1690608" cy="1"/>
          </a:xfrm>
          <a:prstGeom prst="straightConnector1">
            <a:avLst/>
          </a:prstGeom>
          <a:ln w="38100">
            <a:solidFill>
              <a:schemeClr val="accent1">
                <a:lumMod val="50000"/>
              </a:schemeClr>
            </a:solidFill>
            <a:tailEnd type="arrow"/>
          </a:ln>
        </p:spPr>
        <p:style>
          <a:lnRef idx="3">
            <a:schemeClr val="dk1"/>
          </a:lnRef>
          <a:fillRef idx="0">
            <a:schemeClr val="dk1"/>
          </a:fillRef>
          <a:effectRef idx="2">
            <a:schemeClr val="dk1"/>
          </a:effectRef>
          <a:fontRef idx="minor">
            <a:schemeClr val="tx1"/>
          </a:fontRef>
        </p:style>
      </p:cxnSp>
      <p:sp>
        <p:nvSpPr>
          <p:cNvPr id="20" name="19 CuadroTexto"/>
          <p:cNvSpPr txBox="1"/>
          <p:nvPr/>
        </p:nvSpPr>
        <p:spPr>
          <a:xfrm>
            <a:off x="7274090" y="4063155"/>
            <a:ext cx="575799" cy="369332"/>
          </a:xfrm>
          <a:prstGeom prst="rect">
            <a:avLst/>
          </a:prstGeom>
          <a:noFill/>
        </p:spPr>
        <p:txBody>
          <a:bodyPr wrap="none" rtlCol="0">
            <a:spAutoFit/>
          </a:bodyPr>
          <a:lstStyle/>
          <a:p>
            <a:r>
              <a:rPr lang="es-EC" b="1" i="1" dirty="0" smtClean="0">
                <a:solidFill>
                  <a:schemeClr val="accent6">
                    <a:lumMod val="50000"/>
                  </a:schemeClr>
                </a:solidFill>
              </a:rPr>
              <a:t>Uso</a:t>
            </a:r>
            <a:endParaRPr lang="es-EC" b="1" i="1" dirty="0">
              <a:solidFill>
                <a:schemeClr val="accent6">
                  <a:lumMod val="50000"/>
                </a:schemeClr>
              </a:solidFill>
            </a:endParaRPr>
          </a:p>
        </p:txBody>
      </p:sp>
      <p:cxnSp>
        <p:nvCxnSpPr>
          <p:cNvPr id="21" name="20 Conector recto de flecha"/>
          <p:cNvCxnSpPr>
            <a:stCxn id="6" idx="2"/>
            <a:endCxn id="9" idx="0"/>
          </p:cNvCxnSpPr>
          <p:nvPr/>
        </p:nvCxnSpPr>
        <p:spPr>
          <a:xfrm>
            <a:off x="6141200" y="4179374"/>
            <a:ext cx="0" cy="754249"/>
          </a:xfrm>
          <a:prstGeom prst="straightConnector1">
            <a:avLst/>
          </a:prstGeom>
          <a:ln w="38100">
            <a:solidFill>
              <a:schemeClr val="accent1">
                <a:lumMod val="50000"/>
              </a:schemeClr>
            </a:solidFill>
            <a:tailEnd type="arrow"/>
          </a:ln>
        </p:spPr>
        <p:style>
          <a:lnRef idx="3">
            <a:schemeClr val="dk1"/>
          </a:lnRef>
          <a:fillRef idx="0">
            <a:schemeClr val="dk1"/>
          </a:fillRef>
          <a:effectRef idx="2">
            <a:schemeClr val="dk1"/>
          </a:effectRef>
          <a:fontRef idx="minor">
            <a:schemeClr val="tx1"/>
          </a:fontRef>
        </p:style>
      </p:cxnSp>
      <p:cxnSp>
        <p:nvCxnSpPr>
          <p:cNvPr id="25" name="24 Conector recto de flecha"/>
          <p:cNvCxnSpPr>
            <a:stCxn id="6" idx="1"/>
            <a:endCxn id="10" idx="3"/>
          </p:cNvCxnSpPr>
          <p:nvPr/>
        </p:nvCxnSpPr>
        <p:spPr>
          <a:xfrm flipH="1">
            <a:off x="3961700" y="3861659"/>
            <a:ext cx="1489824" cy="1297"/>
          </a:xfrm>
          <a:prstGeom prst="straightConnector1">
            <a:avLst/>
          </a:prstGeom>
          <a:ln w="38100">
            <a:solidFill>
              <a:schemeClr val="accent1">
                <a:lumMod val="50000"/>
              </a:schemeClr>
            </a:solidFill>
            <a:tailEnd type="arrow"/>
          </a:ln>
        </p:spPr>
        <p:style>
          <a:lnRef idx="3">
            <a:schemeClr val="dk1"/>
          </a:lnRef>
          <a:fillRef idx="0">
            <a:schemeClr val="dk1"/>
          </a:fillRef>
          <a:effectRef idx="2">
            <a:schemeClr val="dk1"/>
          </a:effectRef>
          <a:fontRef idx="minor">
            <a:schemeClr val="tx1"/>
          </a:fontRef>
        </p:style>
      </p:cxnSp>
      <p:sp>
        <p:nvSpPr>
          <p:cNvPr id="41" name="40 CuadroTexto"/>
          <p:cNvSpPr txBox="1"/>
          <p:nvPr/>
        </p:nvSpPr>
        <p:spPr>
          <a:xfrm>
            <a:off x="4281394" y="4486728"/>
            <a:ext cx="1859805" cy="369332"/>
          </a:xfrm>
          <a:prstGeom prst="rect">
            <a:avLst/>
          </a:prstGeom>
          <a:noFill/>
        </p:spPr>
        <p:txBody>
          <a:bodyPr wrap="none" rtlCol="0">
            <a:spAutoFit/>
          </a:bodyPr>
          <a:lstStyle/>
          <a:p>
            <a:r>
              <a:rPr lang="es-EC" b="1" i="1" dirty="0" smtClean="0">
                <a:solidFill>
                  <a:schemeClr val="accent6">
                    <a:lumMod val="50000"/>
                  </a:schemeClr>
                </a:solidFill>
              </a:rPr>
              <a:t>Características</a:t>
            </a:r>
            <a:endParaRPr lang="es-EC" b="1" i="1" dirty="0">
              <a:solidFill>
                <a:schemeClr val="accent6">
                  <a:lumMod val="50000"/>
                </a:schemeClr>
              </a:solidFill>
            </a:endParaRPr>
          </a:p>
        </p:txBody>
      </p:sp>
      <p:sp>
        <p:nvSpPr>
          <p:cNvPr id="42" name="41 CuadroTexto"/>
          <p:cNvSpPr txBox="1"/>
          <p:nvPr/>
        </p:nvSpPr>
        <p:spPr>
          <a:xfrm>
            <a:off x="3961700" y="3456116"/>
            <a:ext cx="1386918" cy="369332"/>
          </a:xfrm>
          <a:prstGeom prst="rect">
            <a:avLst/>
          </a:prstGeom>
          <a:noFill/>
        </p:spPr>
        <p:txBody>
          <a:bodyPr wrap="none" rtlCol="0">
            <a:spAutoFit/>
          </a:bodyPr>
          <a:lstStyle/>
          <a:p>
            <a:r>
              <a:rPr lang="es-EC" b="1" i="1" dirty="0" smtClean="0">
                <a:solidFill>
                  <a:schemeClr val="accent6">
                    <a:lumMod val="50000"/>
                  </a:schemeClr>
                </a:solidFill>
              </a:rPr>
              <a:t>Topologías</a:t>
            </a:r>
            <a:endParaRPr lang="es-EC" b="1" i="1" dirty="0">
              <a:solidFill>
                <a:schemeClr val="accent6">
                  <a:lumMod val="50000"/>
                </a:schemeClr>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71464" y="1327107"/>
            <a:ext cx="2262794" cy="125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04413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39397" y="324766"/>
            <a:ext cx="3363863" cy="725270"/>
          </a:xfrm>
        </p:spPr>
        <p:txBody>
          <a:bodyPr>
            <a:noAutofit/>
          </a:bodyPr>
          <a:lstStyle/>
          <a:p>
            <a:r>
              <a:rPr lang="es-EC" sz="4300" b="1" dirty="0"/>
              <a:t>HARDWARE</a:t>
            </a:r>
            <a:r>
              <a:rPr lang="es-EC" sz="4300" b="1" dirty="0" smtClean="0"/>
              <a:t>:</a:t>
            </a:r>
            <a:endParaRPr lang="es-ES" sz="4300" b="1" dirty="0"/>
          </a:p>
        </p:txBody>
      </p:sp>
      <p:sp>
        <p:nvSpPr>
          <p:cNvPr id="5" name="Elipse 4"/>
          <p:cNvSpPr/>
          <p:nvPr/>
        </p:nvSpPr>
        <p:spPr>
          <a:xfrm>
            <a:off x="324288" y="1576318"/>
            <a:ext cx="5647590" cy="5281682"/>
          </a:xfrm>
          <a:prstGeom prst="ellipse">
            <a:avLst/>
          </a:prstGeom>
          <a:blipFill rotWithShape="1">
            <a:blip r:embed="rId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7" name="Rectángulo 6"/>
          <p:cNvSpPr/>
          <p:nvPr/>
        </p:nvSpPr>
        <p:spPr>
          <a:xfrm>
            <a:off x="6453427" y="1296538"/>
            <a:ext cx="5240739" cy="5759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400" b="1" u="sng" dirty="0" smtClean="0">
                <a:solidFill>
                  <a:schemeClr val="tx1"/>
                </a:solidFill>
              </a:rPr>
              <a:t>KIT SENSORES</a:t>
            </a:r>
          </a:p>
          <a:p>
            <a:pPr algn="ctr"/>
            <a:endParaRPr lang="es-ES" sz="2400" b="1" u="sng" dirty="0" smtClean="0">
              <a:solidFill>
                <a:schemeClr val="tx1"/>
              </a:solidFill>
            </a:endParaRPr>
          </a:p>
          <a:p>
            <a:pPr marL="285750" indent="-285750">
              <a:buFont typeface="Arial" panose="020B0604020202020204" pitchFamily="34" charset="0"/>
              <a:buChar char="•"/>
            </a:pPr>
            <a:r>
              <a:rPr lang="es-ES" sz="2400" dirty="0" smtClean="0">
                <a:solidFill>
                  <a:schemeClr val="tx1"/>
                </a:solidFill>
              </a:rPr>
              <a:t>SENSOR TEMPERATURA:</a:t>
            </a:r>
          </a:p>
          <a:p>
            <a:pPr marL="285750" indent="-285750">
              <a:buFont typeface="Arial" panose="020B0604020202020204" pitchFamily="34" charset="0"/>
              <a:buChar char="•"/>
            </a:pPr>
            <a:r>
              <a:rPr lang="es-ES" sz="2400" dirty="0" smtClean="0">
                <a:solidFill>
                  <a:schemeClr val="tx1"/>
                </a:solidFill>
              </a:rPr>
              <a:t>SENSOR FRECUENCIA CARDIACA Y OXIGENACIÓN.</a:t>
            </a:r>
          </a:p>
          <a:p>
            <a:pPr marL="285750" indent="-285750">
              <a:buFont typeface="Arial" panose="020B0604020202020204" pitchFamily="34" charset="0"/>
              <a:buChar char="•"/>
            </a:pPr>
            <a:r>
              <a:rPr lang="es-ES" sz="2400" dirty="0" smtClean="0">
                <a:solidFill>
                  <a:schemeClr val="tx1"/>
                </a:solidFill>
              </a:rPr>
              <a:t>SENSOR RSISTENCIA GALVANICA (SUDORACIÓN)</a:t>
            </a:r>
          </a:p>
          <a:p>
            <a:pPr marL="285750" indent="-285750">
              <a:buFont typeface="Arial" panose="020B0604020202020204" pitchFamily="34" charset="0"/>
              <a:buChar char="•"/>
            </a:pPr>
            <a:r>
              <a:rPr lang="es-ES" sz="2400" dirty="0" smtClean="0">
                <a:solidFill>
                  <a:schemeClr val="tx1"/>
                </a:solidFill>
              </a:rPr>
              <a:t>SENSOR PRESIÓN</a:t>
            </a:r>
          </a:p>
          <a:p>
            <a:pPr marL="285750" indent="-285750">
              <a:buFont typeface="Arial" panose="020B0604020202020204" pitchFamily="34" charset="0"/>
              <a:buChar char="•"/>
            </a:pPr>
            <a:r>
              <a:rPr lang="es-ES" sz="2400" dirty="0" smtClean="0">
                <a:solidFill>
                  <a:schemeClr val="tx1"/>
                </a:solidFill>
              </a:rPr>
              <a:t>SENSOR FRECUENCIA RESPRATORIA.</a:t>
            </a:r>
          </a:p>
          <a:p>
            <a:pPr marL="285750" indent="-285750">
              <a:buFont typeface="Arial" panose="020B0604020202020204" pitchFamily="34" charset="0"/>
              <a:buChar char="•"/>
            </a:pPr>
            <a:r>
              <a:rPr lang="es-ES" sz="2400" dirty="0" smtClean="0">
                <a:solidFill>
                  <a:schemeClr val="tx1"/>
                </a:solidFill>
              </a:rPr>
              <a:t>SENSOR GLUCOSA</a:t>
            </a:r>
          </a:p>
          <a:p>
            <a:pPr marL="285750" indent="-285750">
              <a:buFont typeface="Arial" panose="020B0604020202020204" pitchFamily="34" charset="0"/>
              <a:buChar char="•"/>
            </a:pPr>
            <a:r>
              <a:rPr lang="es-ES" sz="2400" dirty="0" smtClean="0">
                <a:solidFill>
                  <a:schemeClr val="tx1"/>
                </a:solidFill>
              </a:rPr>
              <a:t>SENSOR POSICIÓN</a:t>
            </a:r>
          </a:p>
          <a:p>
            <a:pPr marL="285750" indent="-285750">
              <a:buFont typeface="Arial" panose="020B0604020202020204" pitchFamily="34" charset="0"/>
              <a:buChar char="•"/>
            </a:pPr>
            <a:r>
              <a:rPr lang="es-ES" sz="2400" dirty="0" smtClean="0">
                <a:solidFill>
                  <a:schemeClr val="tx1"/>
                </a:solidFill>
              </a:rPr>
              <a:t>SENSOR ELECTROCARDIOGRAMA</a:t>
            </a:r>
          </a:p>
          <a:p>
            <a:pPr marL="285750" indent="-285750">
              <a:buFont typeface="Arial" panose="020B0604020202020204" pitchFamily="34" charset="0"/>
              <a:buChar char="•"/>
            </a:pPr>
            <a:endParaRPr lang="es-ES" dirty="0" smtClean="0"/>
          </a:p>
          <a:p>
            <a:pPr algn="ctr"/>
            <a:endParaRPr lang="es-ES" dirty="0"/>
          </a:p>
        </p:txBody>
      </p:sp>
      <p:sp>
        <p:nvSpPr>
          <p:cNvPr id="9" name="Rectángulo 8"/>
          <p:cNvSpPr/>
          <p:nvPr/>
        </p:nvSpPr>
        <p:spPr>
          <a:xfrm>
            <a:off x="1769340" y="1128511"/>
            <a:ext cx="2757485" cy="369332"/>
          </a:xfrm>
          <a:prstGeom prst="rect">
            <a:avLst/>
          </a:prstGeom>
        </p:spPr>
        <p:txBody>
          <a:bodyPr wrap="square">
            <a:spAutoFit/>
          </a:bodyPr>
          <a:lstStyle/>
          <a:p>
            <a:pPr algn="ctr"/>
            <a:r>
              <a:rPr lang="es-ES" b="1" u="sng" dirty="0"/>
              <a:t>PLATAFORMA E-HEALTH</a:t>
            </a:r>
          </a:p>
        </p:txBody>
      </p:sp>
    </p:spTree>
    <p:extLst>
      <p:ext uri="{BB962C8B-B14F-4D97-AF65-F5344CB8AC3E}">
        <p14:creationId xmlns:p14="http://schemas.microsoft.com/office/powerpoint/2010/main" val="3994921264"/>
      </p:ext>
    </p:extLst>
  </p:cSld>
  <p:clrMapOvr>
    <a:masterClrMapping/>
  </p:clrMapOvr>
  <p:timing>
    <p:tnLst>
      <p:par>
        <p:cTn id="1" dur="indefinite" restart="never" nodeType="tmRoot"/>
      </p:par>
    </p:tnLst>
  </p:timing>
</p:sld>
</file>

<file path=ppt/theme/theme1.xml><?xml version="1.0" encoding="utf-8"?>
<a:theme xmlns:a="http://schemas.openxmlformats.org/drawingml/2006/main" name="Espiral">
  <a:themeElements>
    <a:clrScheme name="Espiral">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Espiral">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2467</TotalTime>
  <Words>1060</Words>
  <Application>Microsoft Office PowerPoint</Application>
  <PresentationFormat>Panorámica</PresentationFormat>
  <Paragraphs>215</Paragraphs>
  <Slides>55</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55</vt:i4>
      </vt:variant>
    </vt:vector>
  </HeadingPairs>
  <TitlesOfParts>
    <vt:vector size="62" baseType="lpstr">
      <vt:lpstr>Arial</vt:lpstr>
      <vt:lpstr>Calibri</vt:lpstr>
      <vt:lpstr>Century Gothic</vt:lpstr>
      <vt:lpstr>Times New Roman</vt:lpstr>
      <vt:lpstr>Wingdings</vt:lpstr>
      <vt:lpstr>Wingdings 3</vt:lpstr>
      <vt:lpstr>Espiral</vt:lpstr>
      <vt:lpstr>Diseño e Implementación de una red BAN, PARA LA OBTENCIÓN DE DATOS DE SIGNOS VITALES UTILIZANDO EL PROTOCOLO 802.15.4</vt:lpstr>
      <vt:lpstr>ANTECEDENTES:</vt:lpstr>
      <vt:lpstr>ALCANCE:</vt:lpstr>
      <vt:lpstr>OBJETIVOS</vt:lpstr>
      <vt:lpstr>OBJETIVOS:</vt:lpstr>
      <vt:lpstr>OBJETIVOS:</vt:lpstr>
      <vt:lpstr>REDES BAN:</vt:lpstr>
      <vt:lpstr>TECNOLOGÍA ZIGBEE:</vt:lpstr>
      <vt:lpstr>HARDWARE:</vt:lpstr>
      <vt:lpstr>PLANTEAMIENTO DEL PROBLEMA</vt:lpstr>
      <vt:lpstr>PROPUESTA:</vt:lpstr>
      <vt:lpstr>Marco Metodológico</vt:lpstr>
      <vt:lpstr>Bases teóricas</vt:lpstr>
      <vt:lpstr>Bases legales:</vt:lpstr>
      <vt:lpstr>Presentación de PowerPoint</vt:lpstr>
      <vt:lpstr>NODO SENSOR E_HEALTH-HARDWARE</vt:lpstr>
      <vt:lpstr>Base de datos:</vt:lpstr>
      <vt:lpstr>BASE DE DATOS (SQL-SERVER)</vt:lpstr>
      <vt:lpstr>TABLAS CREADAS:</vt:lpstr>
      <vt:lpstr>Presentación de PowerPoint</vt:lpstr>
      <vt:lpstr>Presentación de PowerPoint</vt:lpstr>
      <vt:lpstr>DISEÑO DE INTERFAZ WEB</vt:lpstr>
      <vt:lpstr>Conexión con la base de datos</vt:lpstr>
      <vt:lpstr>Presentación de PowerPoint</vt:lpstr>
      <vt:lpstr>Presentación de PowerPoint</vt:lpstr>
      <vt:lpstr>DESCRIPCIÒN HARDWARE</vt:lpstr>
      <vt:lpstr>Seguridad  Escudo E-HEALTH  E-HEALTH implementa los siguientes mecanismos de protección: </vt:lpstr>
      <vt:lpstr>Implementación del hardware:</vt:lpstr>
      <vt:lpstr>Presentación de PowerPoint</vt:lpstr>
      <vt:lpstr>Presentación de PowerPoint</vt:lpstr>
      <vt:lpstr>Presentación de PowerPoint</vt:lpstr>
      <vt:lpstr>Presentación de PowerPoint</vt:lpstr>
      <vt:lpstr>Programa ejecutado en Arduino:</vt:lpstr>
      <vt:lpstr>Programa ejecutado en Arduino:</vt:lpstr>
      <vt:lpstr>Red Inalámbrica:</vt:lpstr>
      <vt:lpstr>X_CTU   (CONFIGURACIÓN)</vt:lpstr>
      <vt:lpstr>Presentación de PowerPoint</vt:lpstr>
      <vt:lpstr>2. Seleccionamos el puerto, en nuestro caso COM10</vt:lpstr>
      <vt:lpstr>3. Volvemos a la pantalla inicial del X_CTU, y a la izquierda observamos los dispositivos encontrados.</vt:lpstr>
      <vt:lpstr>4. Al lado derecho se mostraran los datos a configurar </vt:lpstr>
      <vt:lpstr>Comunicación entre módulos:</vt:lpstr>
      <vt:lpstr>ARQUITECTURA: </vt:lpstr>
      <vt:lpstr>MONTAJE DEL PROTOTIPO:</vt:lpstr>
      <vt:lpstr>Presentación de PowerPoint</vt:lpstr>
      <vt:lpstr>PRUEBA 1,  Distancia 1m</vt:lpstr>
      <vt:lpstr>PRUEBA 2,  Distancia 5m</vt:lpstr>
      <vt:lpstr>PRUEBA 3,  Distancia 10m</vt:lpstr>
      <vt:lpstr>PRUEBA 4,  Distancia 15m.</vt:lpstr>
      <vt:lpstr>PRUEBA 5,  Distancia 20m</vt:lpstr>
      <vt:lpstr>ANÁLISIS DE RESULTADOS:</vt:lpstr>
      <vt:lpstr>Presentación de PowerPoint</vt:lpstr>
      <vt:lpstr>CONCLUSIONES:</vt:lpstr>
      <vt:lpstr>CONCLUSIONES:</vt:lpstr>
      <vt:lpstr>CONCLUSIONES::</vt:lpstr>
      <vt:lpstr>CONCLUSIONES: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Intel</dc:creator>
  <cp:lastModifiedBy>Intel</cp:lastModifiedBy>
  <cp:revision>197</cp:revision>
  <dcterms:created xsi:type="dcterms:W3CDTF">2015-04-29T00:24:39Z</dcterms:created>
  <dcterms:modified xsi:type="dcterms:W3CDTF">2015-05-25T04:12:53Z</dcterms:modified>
</cp:coreProperties>
</file>