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5.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8.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9">
  <p:sldMasterIdLst>
    <p:sldMasterId id="2147483720" r:id="rId1"/>
  </p:sldMasterIdLst>
  <p:notesMasterIdLst>
    <p:notesMasterId r:id="rId56"/>
  </p:notesMasterIdLst>
  <p:sldIdLst>
    <p:sldId id="282" r:id="rId2"/>
    <p:sldId id="326" r:id="rId3"/>
    <p:sldId id="292" r:id="rId4"/>
    <p:sldId id="318" r:id="rId5"/>
    <p:sldId id="320" r:id="rId6"/>
    <p:sldId id="319" r:id="rId7"/>
    <p:sldId id="325" r:id="rId8"/>
    <p:sldId id="321" r:id="rId9"/>
    <p:sldId id="334" r:id="rId10"/>
    <p:sldId id="322" r:id="rId11"/>
    <p:sldId id="323" r:id="rId12"/>
    <p:sldId id="327" r:id="rId13"/>
    <p:sldId id="324" r:id="rId14"/>
    <p:sldId id="335" r:id="rId15"/>
    <p:sldId id="337" r:id="rId16"/>
    <p:sldId id="339" r:id="rId17"/>
    <p:sldId id="340" r:id="rId18"/>
    <p:sldId id="341" r:id="rId19"/>
    <p:sldId id="342" r:id="rId20"/>
    <p:sldId id="343" r:id="rId21"/>
    <p:sldId id="345" r:id="rId22"/>
    <p:sldId id="344" r:id="rId23"/>
    <p:sldId id="346" r:id="rId24"/>
    <p:sldId id="369" r:id="rId25"/>
    <p:sldId id="347" r:id="rId26"/>
    <p:sldId id="328"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2" r:id="rId41"/>
    <p:sldId id="363" r:id="rId42"/>
    <p:sldId id="364" r:id="rId43"/>
    <p:sldId id="365" r:id="rId44"/>
    <p:sldId id="367" r:id="rId45"/>
    <p:sldId id="368" r:id="rId46"/>
    <p:sldId id="370" r:id="rId47"/>
    <p:sldId id="371" r:id="rId48"/>
    <p:sldId id="329" r:id="rId49"/>
    <p:sldId id="372" r:id="rId50"/>
    <p:sldId id="373" r:id="rId51"/>
    <p:sldId id="330" r:id="rId52"/>
    <p:sldId id="374" r:id="rId53"/>
    <p:sldId id="375" r:id="rId54"/>
    <p:sldId id="331" r:id="rId5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71" autoAdjust="0"/>
  </p:normalViewPr>
  <p:slideViewPr>
    <p:cSldViewPr>
      <p:cViewPr varScale="1">
        <p:scale>
          <a:sx n="70" d="100"/>
          <a:sy n="70" d="100"/>
        </p:scale>
        <p:origin x="1410" y="72"/>
      </p:cViewPr>
      <p:guideLst>
        <p:guide orient="horz" pos="2160"/>
        <p:guide pos="2880"/>
      </p:guideLst>
    </p:cSldViewPr>
  </p:slideViewPr>
  <p:notesTextViewPr>
    <p:cViewPr>
      <p:scale>
        <a:sx n="1" d="1"/>
        <a:sy n="1" d="1"/>
      </p:scale>
      <p:origin x="0" y="0"/>
    </p:cViewPr>
  </p:notesTextViewPr>
  <p:sorterViewPr>
    <p:cViewPr>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ATITA\Dropbox\TESIS\TESIS-ESCRITA\Correccion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ATITA\Dropbox\TESIS\TESIS-ESCRITA\tablas%20(Autoguardad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ATITA\Dropbox\TESIS\TESIS-ESCRITA\anexos%20tablas\para%20anex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ATITA\Dropbox\TESIS\TESIS-ESCRITA\anexos%20tablas\para%20anexo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'CALCULOS 1%'!$B$1</c:f>
              <c:strCache>
                <c:ptCount val="1"/>
                <c:pt idx="0">
                  <c:v>ABS</c:v>
                </c:pt>
              </c:strCache>
            </c:strRef>
          </c:tx>
          <c:spPr>
            <a:ln w="25400" cap="rnd">
              <a:noFill/>
              <a:round/>
            </a:ln>
            <a:effectLst/>
          </c:spPr>
          <c:marker>
            <c:symbol val="diamond"/>
            <c:size val="6"/>
            <c:spPr>
              <a:solidFill>
                <a:schemeClr val="lt1"/>
              </a:solidFill>
              <a:ln w="15875">
                <a:solidFill>
                  <a:schemeClr val="accent1"/>
                </a:solidFill>
                <a:round/>
              </a:ln>
              <a:effectLst/>
            </c:spPr>
          </c:marker>
          <c:trendline>
            <c:spPr>
              <a:ln w="19050" cap="rnd">
                <a:solidFill>
                  <a:schemeClr val="accent1"/>
                </a:solidFill>
              </a:ln>
              <a:effectLst/>
            </c:spPr>
            <c:trendlineType val="linear"/>
            <c:dispRSqr val="1"/>
            <c:dispEq val="1"/>
            <c:trendlineLbl>
              <c:layout>
                <c:manualLayout>
                  <c:x val="-2.1607439870281582E-2"/>
                  <c:y val="0.33282508618845119"/>
                </c:manualLayout>
              </c:layout>
              <c:numFmt formatCode="General" sourceLinked="0"/>
              <c:spPr>
                <a:noFill/>
                <a:ln w="0">
                  <a:solidFill>
                    <a:schemeClr val="tx1"/>
                  </a:solid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trendlineLbl>
          </c:trendline>
          <c:xVal>
            <c:numRef>
              <c:f>'CALCULOS 1%'!$A$2:$A$7</c:f>
              <c:numCache>
                <c:formatCode>0.0000</c:formatCode>
                <c:ptCount val="6"/>
                <c:pt idx="0">
                  <c:v>0</c:v>
                </c:pt>
                <c:pt idx="1">
                  <c:v>2.2400000000000336E-2</c:v>
                </c:pt>
                <c:pt idx="2">
                  <c:v>4.4800000000000534E-2</c:v>
                </c:pt>
                <c:pt idx="3">
                  <c:v>0.13439999999999999</c:v>
                </c:pt>
                <c:pt idx="4">
                  <c:v>0.22400000000000084</c:v>
                </c:pt>
                <c:pt idx="5">
                  <c:v>0.44800000000000173</c:v>
                </c:pt>
              </c:numCache>
            </c:numRef>
          </c:xVal>
          <c:yVal>
            <c:numRef>
              <c:f>'CALCULOS 1%'!$B$2:$B$7</c:f>
              <c:numCache>
                <c:formatCode>0.000</c:formatCode>
                <c:ptCount val="6"/>
                <c:pt idx="0" formatCode="General">
                  <c:v>0</c:v>
                </c:pt>
                <c:pt idx="1">
                  <c:v>0.10199999999999998</c:v>
                </c:pt>
                <c:pt idx="2">
                  <c:v>0.20400000000000001</c:v>
                </c:pt>
                <c:pt idx="3">
                  <c:v>0.42700000000000032</c:v>
                </c:pt>
                <c:pt idx="4">
                  <c:v>0.69000000000000483</c:v>
                </c:pt>
                <c:pt idx="5">
                  <c:v>1.3109999999999891</c:v>
                </c:pt>
              </c:numCache>
            </c:numRef>
          </c:yVal>
          <c:smooth val="0"/>
        </c:ser>
        <c:dLbls>
          <c:showLegendKey val="0"/>
          <c:showVal val="0"/>
          <c:showCatName val="0"/>
          <c:showSerName val="0"/>
          <c:showPercent val="0"/>
          <c:showBubbleSize val="0"/>
        </c:dLbls>
        <c:axId val="307281200"/>
        <c:axId val="307282376"/>
      </c:scatterChart>
      <c:valAx>
        <c:axId val="30728120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t>Glucosa (mM)</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0.0000"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307282376"/>
        <c:crosses val="autoZero"/>
        <c:crossBetween val="midCat"/>
      </c:valAx>
      <c:valAx>
        <c:axId val="30728237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Absorbancia 546nm</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307281200"/>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diamond"/>
            <c:size val="6"/>
            <c:spPr>
              <a:solidFill>
                <a:schemeClr val="lt1"/>
              </a:solidFill>
              <a:ln w="15875">
                <a:solidFill>
                  <a:schemeClr val="accent1"/>
                </a:solidFill>
                <a:round/>
              </a:ln>
              <a:effectLst/>
            </c:spPr>
          </c:marker>
          <c:trendline>
            <c:spPr>
              <a:ln w="19050" cap="rnd">
                <a:solidFill>
                  <a:schemeClr val="accent1"/>
                </a:solidFill>
              </a:ln>
              <a:effectLst/>
            </c:spPr>
            <c:trendlineType val="linear"/>
            <c:dispRSqr val="1"/>
            <c:dispEq val="1"/>
            <c:trendlineLbl>
              <c:layout>
                <c:manualLayout>
                  <c:x val="2.3713281465388779E-2"/>
                  <c:y val="0.30602189020480308"/>
                </c:manualLayout>
              </c:layout>
              <c:numFmt formatCode="General" sourceLinked="0"/>
              <c:spPr>
                <a:noFill/>
                <a:ln>
                  <a:solidFill>
                    <a:sysClr val="windowText" lastClr="000000"/>
                  </a:solid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trendlineLbl>
          </c:trendline>
          <c:xVal>
            <c:numRef>
              <c:f>'PROTEINAS TOTALES'!$G$12:$G$18</c:f>
              <c:numCache>
                <c:formatCode>General</c:formatCode>
                <c:ptCount val="7"/>
                <c:pt idx="0">
                  <c:v>3000</c:v>
                </c:pt>
                <c:pt idx="1">
                  <c:v>2500</c:v>
                </c:pt>
                <c:pt idx="2">
                  <c:v>2000</c:v>
                </c:pt>
                <c:pt idx="3">
                  <c:v>1500</c:v>
                </c:pt>
                <c:pt idx="4">
                  <c:v>1000</c:v>
                </c:pt>
                <c:pt idx="5">
                  <c:v>500</c:v>
                </c:pt>
                <c:pt idx="6">
                  <c:v>0</c:v>
                </c:pt>
              </c:numCache>
            </c:numRef>
          </c:xVal>
          <c:yVal>
            <c:numRef>
              <c:f>'PROTEINAS TOTALES'!$H$12:$H$18</c:f>
              <c:numCache>
                <c:formatCode>General</c:formatCode>
                <c:ptCount val="7"/>
                <c:pt idx="0">
                  <c:v>0.28400000000000031</c:v>
                </c:pt>
                <c:pt idx="1">
                  <c:v>0.25600000000000001</c:v>
                </c:pt>
                <c:pt idx="2">
                  <c:v>0.191</c:v>
                </c:pt>
                <c:pt idx="3">
                  <c:v>0.13800000000000001</c:v>
                </c:pt>
                <c:pt idx="4">
                  <c:v>8.9000000000000065E-2</c:v>
                </c:pt>
                <c:pt idx="5">
                  <c:v>3.6999999999999998E-2</c:v>
                </c:pt>
                <c:pt idx="6">
                  <c:v>0</c:v>
                </c:pt>
              </c:numCache>
            </c:numRef>
          </c:yVal>
          <c:smooth val="0"/>
        </c:ser>
        <c:dLbls>
          <c:showLegendKey val="0"/>
          <c:showVal val="0"/>
          <c:showCatName val="0"/>
          <c:showSerName val="0"/>
          <c:showPercent val="0"/>
          <c:showBubbleSize val="0"/>
        </c:dLbls>
        <c:axId val="310137912"/>
        <c:axId val="310139088"/>
      </c:scatterChart>
      <c:valAx>
        <c:axId val="31013791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Proteína Total (ug/mL)</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310139088"/>
        <c:crosses val="autoZero"/>
        <c:crossBetween val="midCat"/>
      </c:valAx>
      <c:valAx>
        <c:axId val="31013908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Absorbancia 540nm</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310137912"/>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diamond"/>
            <c:size val="6"/>
            <c:spPr>
              <a:solidFill>
                <a:schemeClr val="lt1"/>
              </a:solidFill>
              <a:ln w="15875">
                <a:solidFill>
                  <a:schemeClr val="accent1"/>
                </a:solidFill>
                <a:round/>
              </a:ln>
              <a:effectLst/>
            </c:spPr>
          </c:marker>
          <c:trendline>
            <c:spPr>
              <a:ln w="19050" cap="rnd">
                <a:solidFill>
                  <a:schemeClr val="accent1"/>
                </a:solidFill>
              </a:ln>
              <a:effectLst/>
            </c:spPr>
            <c:trendlineType val="poly"/>
            <c:order val="2"/>
            <c:dispRSqr val="1"/>
            <c:dispEq val="1"/>
            <c:trendlineLbl>
              <c:layout>
                <c:manualLayout>
                  <c:x val="-1.5033245844269467E-2"/>
                  <c:y val="-8.9111621463983673E-2"/>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trendlineLbl>
          </c:trendline>
          <c:xVal>
            <c:numRef>
              <c:f>'variaciion de concentración'!$B$13:$B$24</c:f>
              <c:numCache>
                <c:formatCode>General</c:formatCode>
                <c:ptCount val="12"/>
                <c:pt idx="0">
                  <c:v>0</c:v>
                </c:pt>
                <c:pt idx="1">
                  <c:v>0</c:v>
                </c:pt>
                <c:pt idx="2">
                  <c:v>0</c:v>
                </c:pt>
                <c:pt idx="3">
                  <c:v>0.5</c:v>
                </c:pt>
                <c:pt idx="4">
                  <c:v>0.5</c:v>
                </c:pt>
                <c:pt idx="5">
                  <c:v>0.5</c:v>
                </c:pt>
                <c:pt idx="6">
                  <c:v>1</c:v>
                </c:pt>
                <c:pt idx="7">
                  <c:v>1</c:v>
                </c:pt>
                <c:pt idx="8">
                  <c:v>1</c:v>
                </c:pt>
                <c:pt idx="9">
                  <c:v>1.5</c:v>
                </c:pt>
                <c:pt idx="10">
                  <c:v>1.5</c:v>
                </c:pt>
                <c:pt idx="11">
                  <c:v>1.5</c:v>
                </c:pt>
              </c:numCache>
            </c:numRef>
          </c:xVal>
          <c:yVal>
            <c:numRef>
              <c:f>'variaciion de concentración'!$C$13:$C$24</c:f>
              <c:numCache>
                <c:formatCode>0.00</c:formatCode>
                <c:ptCount val="12"/>
                <c:pt idx="0">
                  <c:v>0</c:v>
                </c:pt>
                <c:pt idx="1">
                  <c:v>0</c:v>
                </c:pt>
                <c:pt idx="2">
                  <c:v>0</c:v>
                </c:pt>
                <c:pt idx="3">
                  <c:v>21.626991829437234</c:v>
                </c:pt>
                <c:pt idx="4">
                  <c:v>10.036915476255318</c:v>
                </c:pt>
                <c:pt idx="5">
                  <c:v>4.9162578566787447</c:v>
                </c:pt>
                <c:pt idx="6">
                  <c:v>25.495143779079125</c:v>
                </c:pt>
                <c:pt idx="7">
                  <c:v>12.899886053613455</c:v>
                </c:pt>
                <c:pt idx="8">
                  <c:v>7.764279394749189</c:v>
                </c:pt>
                <c:pt idx="9">
                  <c:v>27.823214711317643</c:v>
                </c:pt>
                <c:pt idx="10">
                  <c:v>15.77588235031615</c:v>
                </c:pt>
                <c:pt idx="11">
                  <c:v>8.5091746640281709</c:v>
                </c:pt>
              </c:numCache>
            </c:numRef>
          </c:yVal>
          <c:smooth val="0"/>
        </c:ser>
        <c:dLbls>
          <c:showLegendKey val="0"/>
          <c:showVal val="0"/>
          <c:showCatName val="0"/>
          <c:showSerName val="0"/>
          <c:showPercent val="0"/>
          <c:showBubbleSize val="0"/>
        </c:dLbls>
        <c:axId val="310115568"/>
        <c:axId val="310117528"/>
      </c:scatterChart>
      <c:valAx>
        <c:axId val="31011556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Sustrato - CMC (%)</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310117528"/>
        <c:crosses val="autoZero"/>
        <c:crossBetween val="midCat"/>
      </c:valAx>
      <c:valAx>
        <c:axId val="31011752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Velocidad (umol/min)</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310115568"/>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diamond"/>
            <c:size val="6"/>
            <c:spPr>
              <a:solidFill>
                <a:schemeClr val="lt1"/>
              </a:solidFill>
              <a:ln w="15875">
                <a:solidFill>
                  <a:schemeClr val="accent1"/>
                </a:solidFill>
                <a:round/>
              </a:ln>
              <a:effectLst/>
            </c:spPr>
          </c:marker>
          <c:trendline>
            <c:spPr>
              <a:ln w="19050" cap="rnd">
                <a:solidFill>
                  <a:schemeClr val="accent1"/>
                </a:solidFill>
              </a:ln>
              <a:effectLst/>
            </c:spPr>
            <c:trendlineType val="poly"/>
            <c:order val="2"/>
            <c:dispRSqr val="1"/>
            <c:dispEq val="1"/>
            <c:trendlineLbl>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trendlineLbl>
          </c:trendline>
          <c:xVal>
            <c:numRef>
              <c:f>'TABLAS PURIFICADO'!$B$21:$B$32</c:f>
              <c:numCache>
                <c:formatCode>General</c:formatCode>
                <c:ptCount val="12"/>
                <c:pt idx="0">
                  <c:v>0</c:v>
                </c:pt>
                <c:pt idx="1">
                  <c:v>0</c:v>
                </c:pt>
                <c:pt idx="2">
                  <c:v>0</c:v>
                </c:pt>
                <c:pt idx="3">
                  <c:v>0.5</c:v>
                </c:pt>
                <c:pt idx="4">
                  <c:v>0.5</c:v>
                </c:pt>
                <c:pt idx="5">
                  <c:v>0.5</c:v>
                </c:pt>
                <c:pt idx="6">
                  <c:v>1</c:v>
                </c:pt>
                <c:pt idx="7">
                  <c:v>1</c:v>
                </c:pt>
                <c:pt idx="8">
                  <c:v>1</c:v>
                </c:pt>
                <c:pt idx="9">
                  <c:v>1.5</c:v>
                </c:pt>
                <c:pt idx="10">
                  <c:v>1.5</c:v>
                </c:pt>
                <c:pt idx="11">
                  <c:v>1.5</c:v>
                </c:pt>
              </c:numCache>
            </c:numRef>
          </c:xVal>
          <c:yVal>
            <c:numRef>
              <c:f>'TABLAS PURIFICADO'!$C$21:$C$32</c:f>
              <c:numCache>
                <c:formatCode>0.00</c:formatCode>
                <c:ptCount val="12"/>
                <c:pt idx="0">
                  <c:v>0</c:v>
                </c:pt>
                <c:pt idx="1">
                  <c:v>0</c:v>
                </c:pt>
                <c:pt idx="2">
                  <c:v>0</c:v>
                </c:pt>
                <c:pt idx="3">
                  <c:v>25.213333333333097</c:v>
                </c:pt>
                <c:pt idx="4">
                  <c:v>19.399999999999999</c:v>
                </c:pt>
                <c:pt idx="5">
                  <c:v>6.5166666666666799</c:v>
                </c:pt>
                <c:pt idx="6">
                  <c:v>36.146666666666214</c:v>
                </c:pt>
                <c:pt idx="7">
                  <c:v>28.8266666666667</c:v>
                </c:pt>
                <c:pt idx="8">
                  <c:v>22.106666666666701</c:v>
                </c:pt>
                <c:pt idx="9">
                  <c:v>43.166666666666323</c:v>
                </c:pt>
                <c:pt idx="10">
                  <c:v>30.073333333333089</c:v>
                </c:pt>
                <c:pt idx="11">
                  <c:v>23.963333333333004</c:v>
                </c:pt>
              </c:numCache>
            </c:numRef>
          </c:yVal>
          <c:smooth val="0"/>
        </c:ser>
        <c:dLbls>
          <c:showLegendKey val="0"/>
          <c:showVal val="0"/>
          <c:showCatName val="0"/>
          <c:showSerName val="0"/>
          <c:showPercent val="0"/>
          <c:showBubbleSize val="0"/>
        </c:dLbls>
        <c:axId val="310115960"/>
        <c:axId val="310115176"/>
      </c:scatterChart>
      <c:valAx>
        <c:axId val="31011596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Sustrato - CMC (%)</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310115176"/>
        <c:crosses val="autoZero"/>
        <c:crossBetween val="midCat"/>
      </c:valAx>
      <c:valAx>
        <c:axId val="31011517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Velocidad (umol/min)</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310115960"/>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4CDAE-B137-46D3-8608-A315B5A8DB68}" type="doc">
      <dgm:prSet loTypeId="urn:microsoft.com/office/officeart/2005/8/layout/vList2" loCatId="list" qsTypeId="urn:microsoft.com/office/officeart/2005/8/quickstyle/simple5" qsCatId="simple" csTypeId="urn:microsoft.com/office/officeart/2005/8/colors/accent1_4" csCatId="accent1"/>
      <dgm:spPr/>
      <dgm:t>
        <a:bodyPr/>
        <a:lstStyle/>
        <a:p>
          <a:endParaRPr lang="es-EC"/>
        </a:p>
      </dgm:t>
    </dgm:pt>
    <dgm:pt modelId="{EC9364E5-CA56-4843-B07B-7B75EE1CF811}">
      <dgm:prSet custT="1"/>
      <dgm:spPr/>
      <dgm:t>
        <a:bodyPr/>
        <a:lstStyle/>
        <a:p>
          <a:pPr algn="ctr" rtl="0"/>
          <a:r>
            <a:rPr lang="es-EC" sz="4400" b="1" smtClean="0"/>
            <a:t>INTRODUCCIÓN</a:t>
          </a:r>
          <a:endParaRPr lang="es-EC" sz="4400"/>
        </a:p>
      </dgm:t>
    </dgm:pt>
    <dgm:pt modelId="{D62B551B-823A-45B8-8815-957498E9A512}" type="parTrans" cxnId="{F2ACB990-9F62-4993-BD5D-E4A2289EEB7D}">
      <dgm:prSet/>
      <dgm:spPr/>
      <dgm:t>
        <a:bodyPr/>
        <a:lstStyle/>
        <a:p>
          <a:endParaRPr lang="es-EC"/>
        </a:p>
      </dgm:t>
    </dgm:pt>
    <dgm:pt modelId="{D6CD5EBA-E3D1-41AD-B49D-8DB008E43507}" type="sibTrans" cxnId="{F2ACB990-9F62-4993-BD5D-E4A2289EEB7D}">
      <dgm:prSet/>
      <dgm:spPr/>
      <dgm:t>
        <a:bodyPr/>
        <a:lstStyle/>
        <a:p>
          <a:endParaRPr lang="es-EC"/>
        </a:p>
      </dgm:t>
    </dgm:pt>
    <dgm:pt modelId="{04A22E87-287D-443D-B3B9-9C44B6A53129}" type="pres">
      <dgm:prSet presAssocID="{5684CDAE-B137-46D3-8608-A315B5A8DB68}" presName="linear" presStyleCnt="0">
        <dgm:presLayoutVars>
          <dgm:animLvl val="lvl"/>
          <dgm:resizeHandles val="exact"/>
        </dgm:presLayoutVars>
      </dgm:prSet>
      <dgm:spPr/>
      <dgm:t>
        <a:bodyPr/>
        <a:lstStyle/>
        <a:p>
          <a:endParaRPr lang="es-EC"/>
        </a:p>
      </dgm:t>
    </dgm:pt>
    <dgm:pt modelId="{32A27C1B-4942-4802-A371-962D0FAC9502}" type="pres">
      <dgm:prSet presAssocID="{EC9364E5-CA56-4843-B07B-7B75EE1CF811}" presName="parentText" presStyleLbl="node1" presStyleIdx="0" presStyleCnt="1">
        <dgm:presLayoutVars>
          <dgm:chMax val="0"/>
          <dgm:bulletEnabled val="1"/>
        </dgm:presLayoutVars>
      </dgm:prSet>
      <dgm:spPr/>
      <dgm:t>
        <a:bodyPr/>
        <a:lstStyle/>
        <a:p>
          <a:endParaRPr lang="es-EC"/>
        </a:p>
      </dgm:t>
    </dgm:pt>
  </dgm:ptLst>
  <dgm:cxnLst>
    <dgm:cxn modelId="{F2ACB990-9F62-4993-BD5D-E4A2289EEB7D}" srcId="{5684CDAE-B137-46D3-8608-A315B5A8DB68}" destId="{EC9364E5-CA56-4843-B07B-7B75EE1CF811}" srcOrd="0" destOrd="0" parTransId="{D62B551B-823A-45B8-8815-957498E9A512}" sibTransId="{D6CD5EBA-E3D1-41AD-B49D-8DB008E43507}"/>
    <dgm:cxn modelId="{4A48CB48-71F6-4976-9756-8CA169D583D0}" type="presOf" srcId="{EC9364E5-CA56-4843-B07B-7B75EE1CF811}" destId="{32A27C1B-4942-4802-A371-962D0FAC9502}" srcOrd="0" destOrd="0" presId="urn:microsoft.com/office/officeart/2005/8/layout/vList2"/>
    <dgm:cxn modelId="{A514A501-BB7F-4747-A2EE-2A61DE8CD0C0}" type="presOf" srcId="{5684CDAE-B137-46D3-8608-A315B5A8DB68}" destId="{04A22E87-287D-443D-B3B9-9C44B6A53129}" srcOrd="0" destOrd="0" presId="urn:microsoft.com/office/officeart/2005/8/layout/vList2"/>
    <dgm:cxn modelId="{6A011258-D1AE-4AD2-A2DE-F46B384EB9F3}" type="presParOf" srcId="{04A22E87-287D-443D-B3B9-9C44B6A53129}" destId="{32A27C1B-4942-4802-A371-962D0FAC9502}"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1ABBC8-685C-4089-ADB6-54447B2CB585}" type="doc">
      <dgm:prSet loTypeId="urn:microsoft.com/office/officeart/2005/8/layout/vList2" loCatId="list" qsTypeId="urn:microsoft.com/office/officeart/2005/8/quickstyle/simple3" qsCatId="simple" csTypeId="urn:microsoft.com/office/officeart/2005/8/colors/accent2_4" csCatId="accent2" phldr="1"/>
      <dgm:spPr/>
      <dgm:t>
        <a:bodyPr/>
        <a:lstStyle/>
        <a:p>
          <a:endParaRPr lang="es-EC"/>
        </a:p>
      </dgm:t>
    </dgm:pt>
    <dgm:pt modelId="{6750D073-2691-4190-8070-BC12FF859E7B}">
      <dgm:prSet custT="1"/>
      <dgm:spPr/>
      <dgm:t>
        <a:bodyPr/>
        <a:lstStyle/>
        <a:p>
          <a:pPr rtl="0"/>
          <a:r>
            <a:rPr lang="es-EC" sz="1800" b="1" dirty="0" smtClean="0"/>
            <a:t>OBJETIVOS ESPECÍFICOS:</a:t>
          </a:r>
          <a:endParaRPr lang="es-EC" sz="1800" b="1" dirty="0"/>
        </a:p>
      </dgm:t>
    </dgm:pt>
    <dgm:pt modelId="{DD5D4234-F76E-4033-9A4E-56B24EA46BED}" type="parTrans" cxnId="{F32E474F-9AEB-4E9E-A5EF-F7B687804A0B}">
      <dgm:prSet/>
      <dgm:spPr/>
      <dgm:t>
        <a:bodyPr/>
        <a:lstStyle/>
        <a:p>
          <a:endParaRPr lang="es-EC">
            <a:solidFill>
              <a:schemeClr val="tx1"/>
            </a:solidFill>
          </a:endParaRPr>
        </a:p>
      </dgm:t>
    </dgm:pt>
    <dgm:pt modelId="{AFFEDAD1-5D17-417E-A2F2-000921F43875}" type="sibTrans" cxnId="{F32E474F-9AEB-4E9E-A5EF-F7B687804A0B}">
      <dgm:prSet/>
      <dgm:spPr/>
      <dgm:t>
        <a:bodyPr/>
        <a:lstStyle/>
        <a:p>
          <a:endParaRPr lang="es-EC">
            <a:solidFill>
              <a:schemeClr val="tx1"/>
            </a:solidFill>
          </a:endParaRPr>
        </a:p>
      </dgm:t>
    </dgm:pt>
    <dgm:pt modelId="{145AA2CE-9037-4CA3-BEAF-82B594E4CE4B}" type="pres">
      <dgm:prSet presAssocID="{D81ABBC8-685C-4089-ADB6-54447B2CB585}" presName="linear" presStyleCnt="0">
        <dgm:presLayoutVars>
          <dgm:animLvl val="lvl"/>
          <dgm:resizeHandles val="exact"/>
        </dgm:presLayoutVars>
      </dgm:prSet>
      <dgm:spPr/>
      <dgm:t>
        <a:bodyPr/>
        <a:lstStyle/>
        <a:p>
          <a:endParaRPr lang="es-EC"/>
        </a:p>
      </dgm:t>
    </dgm:pt>
    <dgm:pt modelId="{F15D0DDE-8777-4C6B-8D8C-26541F70370F}" type="pres">
      <dgm:prSet presAssocID="{6750D073-2691-4190-8070-BC12FF859E7B}" presName="parentText" presStyleLbl="node1" presStyleIdx="0" presStyleCnt="1">
        <dgm:presLayoutVars>
          <dgm:chMax val="0"/>
          <dgm:bulletEnabled val="1"/>
        </dgm:presLayoutVars>
      </dgm:prSet>
      <dgm:spPr/>
      <dgm:t>
        <a:bodyPr/>
        <a:lstStyle/>
        <a:p>
          <a:endParaRPr lang="es-EC"/>
        </a:p>
      </dgm:t>
    </dgm:pt>
  </dgm:ptLst>
  <dgm:cxnLst>
    <dgm:cxn modelId="{F34A8711-6B12-40BC-8082-F4FCF1A915B9}" type="presOf" srcId="{D81ABBC8-685C-4089-ADB6-54447B2CB585}" destId="{145AA2CE-9037-4CA3-BEAF-82B594E4CE4B}" srcOrd="0" destOrd="0" presId="urn:microsoft.com/office/officeart/2005/8/layout/vList2"/>
    <dgm:cxn modelId="{F32E474F-9AEB-4E9E-A5EF-F7B687804A0B}" srcId="{D81ABBC8-685C-4089-ADB6-54447B2CB585}" destId="{6750D073-2691-4190-8070-BC12FF859E7B}" srcOrd="0" destOrd="0" parTransId="{DD5D4234-F76E-4033-9A4E-56B24EA46BED}" sibTransId="{AFFEDAD1-5D17-417E-A2F2-000921F43875}"/>
    <dgm:cxn modelId="{73F0A079-14F9-4EFF-A8A4-4602B58A7B83}" type="presOf" srcId="{6750D073-2691-4190-8070-BC12FF859E7B}" destId="{F15D0DDE-8777-4C6B-8D8C-26541F70370F}" srcOrd="0" destOrd="0" presId="urn:microsoft.com/office/officeart/2005/8/layout/vList2"/>
    <dgm:cxn modelId="{E0E78FCA-95F9-4AED-A919-AB97A6C6F07C}" type="presParOf" srcId="{145AA2CE-9037-4CA3-BEAF-82B594E4CE4B}" destId="{F15D0DDE-8777-4C6B-8D8C-26541F70370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F06871-C80B-46D8-A6F2-360782320C9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EC"/>
        </a:p>
      </dgm:t>
    </dgm:pt>
    <dgm:pt modelId="{3A8AF630-CBD2-4D66-B385-23D88DF3EAF6}">
      <dgm:prSet custT="1"/>
      <dgm:spPr/>
      <dgm:t>
        <a:bodyPr/>
        <a:lstStyle/>
        <a:p>
          <a:pPr rtl="0"/>
          <a:r>
            <a:rPr lang="es-EC" sz="1600" dirty="0" smtClean="0"/>
            <a:t>Obtener el hongo </a:t>
          </a:r>
          <a:r>
            <a:rPr lang="es-EC" sz="1600" dirty="0" err="1" smtClean="0"/>
            <a:t>Monilia</a:t>
          </a:r>
          <a:r>
            <a:rPr lang="es-EC" sz="1600" dirty="0" smtClean="0"/>
            <a:t> purificado, a partir de las plantas de cacao.</a:t>
          </a:r>
          <a:endParaRPr lang="es-EC" sz="1600" dirty="0"/>
        </a:p>
      </dgm:t>
    </dgm:pt>
    <dgm:pt modelId="{D1F42DFB-FFED-44C4-A0DF-762FDD2BAED8}" type="parTrans" cxnId="{D0B7CE19-1D06-402A-BA10-30E5C09A59F8}">
      <dgm:prSet/>
      <dgm:spPr/>
      <dgm:t>
        <a:bodyPr/>
        <a:lstStyle/>
        <a:p>
          <a:endParaRPr lang="es-EC"/>
        </a:p>
      </dgm:t>
    </dgm:pt>
    <dgm:pt modelId="{B3D148B0-39D8-4004-A3F7-6680C020EEF3}" type="sibTrans" cxnId="{D0B7CE19-1D06-402A-BA10-30E5C09A59F8}">
      <dgm:prSet/>
      <dgm:spPr/>
      <dgm:t>
        <a:bodyPr/>
        <a:lstStyle/>
        <a:p>
          <a:endParaRPr lang="es-EC"/>
        </a:p>
      </dgm:t>
    </dgm:pt>
    <dgm:pt modelId="{993ACE95-B01A-4288-A747-66664383AED4}" type="pres">
      <dgm:prSet presAssocID="{4AF06871-C80B-46D8-A6F2-360782320C91}" presName="linear" presStyleCnt="0">
        <dgm:presLayoutVars>
          <dgm:animLvl val="lvl"/>
          <dgm:resizeHandles val="exact"/>
        </dgm:presLayoutVars>
      </dgm:prSet>
      <dgm:spPr/>
      <dgm:t>
        <a:bodyPr/>
        <a:lstStyle/>
        <a:p>
          <a:endParaRPr lang="es-EC"/>
        </a:p>
      </dgm:t>
    </dgm:pt>
    <dgm:pt modelId="{B52D6A15-35FC-48BA-8770-E9282F1EE1AB}" type="pres">
      <dgm:prSet presAssocID="{3A8AF630-CBD2-4D66-B385-23D88DF3EAF6}" presName="parentText" presStyleLbl="node1" presStyleIdx="0" presStyleCnt="1" custScaleY="100083">
        <dgm:presLayoutVars>
          <dgm:chMax val="0"/>
          <dgm:bulletEnabled val="1"/>
        </dgm:presLayoutVars>
      </dgm:prSet>
      <dgm:spPr/>
      <dgm:t>
        <a:bodyPr/>
        <a:lstStyle/>
        <a:p>
          <a:endParaRPr lang="es-EC"/>
        </a:p>
      </dgm:t>
    </dgm:pt>
  </dgm:ptLst>
  <dgm:cxnLst>
    <dgm:cxn modelId="{D0B7CE19-1D06-402A-BA10-30E5C09A59F8}" srcId="{4AF06871-C80B-46D8-A6F2-360782320C91}" destId="{3A8AF630-CBD2-4D66-B385-23D88DF3EAF6}" srcOrd="0" destOrd="0" parTransId="{D1F42DFB-FFED-44C4-A0DF-762FDD2BAED8}" sibTransId="{B3D148B0-39D8-4004-A3F7-6680C020EEF3}"/>
    <dgm:cxn modelId="{172E2D42-9614-4739-B511-22CA9EF28BD5}" type="presOf" srcId="{3A8AF630-CBD2-4D66-B385-23D88DF3EAF6}" destId="{B52D6A15-35FC-48BA-8770-E9282F1EE1AB}" srcOrd="0" destOrd="0" presId="urn:microsoft.com/office/officeart/2005/8/layout/vList2"/>
    <dgm:cxn modelId="{20632B88-854E-4642-9EAE-BC75C010B31B}" type="presOf" srcId="{4AF06871-C80B-46D8-A6F2-360782320C91}" destId="{993ACE95-B01A-4288-A747-66664383AED4}" srcOrd="0" destOrd="0" presId="urn:microsoft.com/office/officeart/2005/8/layout/vList2"/>
    <dgm:cxn modelId="{D3F1BD70-1618-46C1-8219-C6D4030D2F9D}" type="presParOf" srcId="{993ACE95-B01A-4288-A747-66664383AED4}" destId="{B52D6A15-35FC-48BA-8770-E9282F1EE1AB}"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C887DB8-4B74-417A-9D2E-7124E04D0B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C2B13B6D-9B2C-40DC-936A-D0EBDDA8E2BA}" type="pres">
      <dgm:prSet presAssocID="{6C887DB8-4B74-417A-9D2E-7124E04D0BC9}" presName="linear" presStyleCnt="0">
        <dgm:presLayoutVars>
          <dgm:animLvl val="lvl"/>
          <dgm:resizeHandles val="exact"/>
        </dgm:presLayoutVars>
      </dgm:prSet>
      <dgm:spPr/>
      <dgm:t>
        <a:bodyPr/>
        <a:lstStyle/>
        <a:p>
          <a:endParaRPr lang="es-EC"/>
        </a:p>
      </dgm:t>
    </dgm:pt>
  </dgm:ptLst>
  <dgm:cxnLst>
    <dgm:cxn modelId="{C78B8F51-AFE2-438E-9D1C-817B66B067E9}" type="presOf" srcId="{6C887DB8-4B74-417A-9D2E-7124E04D0BC9}" destId="{C2B13B6D-9B2C-40DC-936A-D0EBDDA8E2BA}"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EC1737-F50F-46AA-817A-19C597C3DEAC}" type="doc">
      <dgm:prSet loTypeId="urn:microsoft.com/office/officeart/2005/8/layout/hierarchy2" loCatId="hierarchy" qsTypeId="urn:microsoft.com/office/officeart/2005/8/quickstyle/simple3" qsCatId="simple" csTypeId="urn:microsoft.com/office/officeart/2005/8/colors/accent2_5" csCatId="accent2" phldr="1"/>
      <dgm:spPr/>
      <dgm:t>
        <a:bodyPr/>
        <a:lstStyle/>
        <a:p>
          <a:endParaRPr lang="es-EC"/>
        </a:p>
      </dgm:t>
    </dgm:pt>
    <dgm:pt modelId="{3AD7B176-0A9D-43E1-A3C7-A620022F8C6C}">
      <dgm:prSet phldrT="[Texto]"/>
      <dgm:spPr/>
      <dgm:t>
        <a:bodyPr/>
        <a:lstStyle/>
        <a:p>
          <a:r>
            <a:rPr lang="es-EC" dirty="0" smtClean="0"/>
            <a:t>CELULASA</a:t>
          </a:r>
          <a:endParaRPr lang="es-EC" dirty="0"/>
        </a:p>
      </dgm:t>
    </dgm:pt>
    <dgm:pt modelId="{B55A79B6-5EB5-4468-ADFE-0E13AE62C0AD}" type="parTrans" cxnId="{636BFF85-7070-4015-ACD7-EF50D4C82C89}">
      <dgm:prSet/>
      <dgm:spPr/>
      <dgm:t>
        <a:bodyPr/>
        <a:lstStyle/>
        <a:p>
          <a:endParaRPr lang="es-EC"/>
        </a:p>
      </dgm:t>
    </dgm:pt>
    <dgm:pt modelId="{C55490D4-8AF3-4290-B6B2-C803D18EDBC6}" type="sibTrans" cxnId="{636BFF85-7070-4015-ACD7-EF50D4C82C89}">
      <dgm:prSet/>
      <dgm:spPr/>
      <dgm:t>
        <a:bodyPr/>
        <a:lstStyle/>
        <a:p>
          <a:endParaRPr lang="es-EC"/>
        </a:p>
      </dgm:t>
    </dgm:pt>
    <dgm:pt modelId="{FED84F20-70D3-4701-8944-0D26794807CD}">
      <dgm:prSet phldrT="[Texto]"/>
      <dgm:spPr/>
      <dgm:t>
        <a:bodyPr/>
        <a:lstStyle/>
        <a:p>
          <a:r>
            <a:rPr lang="es-EC" dirty="0" smtClean="0"/>
            <a:t>Hidrólisis enzimática</a:t>
          </a:r>
          <a:endParaRPr lang="es-EC" dirty="0"/>
        </a:p>
      </dgm:t>
    </dgm:pt>
    <dgm:pt modelId="{FB5B6E3E-5F86-4BB0-8044-2510BA33B05E}" type="parTrans" cxnId="{3E00C0A1-082D-47DC-8690-239F30959226}">
      <dgm:prSet/>
      <dgm:spPr/>
      <dgm:t>
        <a:bodyPr/>
        <a:lstStyle/>
        <a:p>
          <a:endParaRPr lang="es-EC"/>
        </a:p>
      </dgm:t>
    </dgm:pt>
    <dgm:pt modelId="{415830A7-4D13-415C-9B22-8B776B9B19F0}" type="sibTrans" cxnId="{3E00C0A1-082D-47DC-8690-239F30959226}">
      <dgm:prSet/>
      <dgm:spPr/>
      <dgm:t>
        <a:bodyPr/>
        <a:lstStyle/>
        <a:p>
          <a:endParaRPr lang="es-EC"/>
        </a:p>
      </dgm:t>
    </dgm:pt>
    <dgm:pt modelId="{8B41F267-8CF1-4B0D-BCB2-4F6BEB9ABD61}">
      <dgm:prSet phldrT="[Texto]"/>
      <dgm:spPr/>
      <dgm:t>
        <a:bodyPr/>
        <a:lstStyle/>
        <a:p>
          <a:r>
            <a:rPr lang="es-EC" smtClean="0"/>
            <a:t>Tipos</a:t>
          </a:r>
          <a:endParaRPr lang="es-EC" dirty="0"/>
        </a:p>
      </dgm:t>
    </dgm:pt>
    <dgm:pt modelId="{EFB8FBBF-C869-495C-B2B8-141F70326371}" type="parTrans" cxnId="{34F25C29-65F1-4BE2-AE82-4BF650C4A40A}">
      <dgm:prSet/>
      <dgm:spPr/>
      <dgm:t>
        <a:bodyPr/>
        <a:lstStyle/>
        <a:p>
          <a:endParaRPr lang="es-EC"/>
        </a:p>
      </dgm:t>
    </dgm:pt>
    <dgm:pt modelId="{FA301159-A4B4-4532-A169-16964922CAFA}" type="sibTrans" cxnId="{34F25C29-65F1-4BE2-AE82-4BF650C4A40A}">
      <dgm:prSet/>
      <dgm:spPr/>
      <dgm:t>
        <a:bodyPr/>
        <a:lstStyle/>
        <a:p>
          <a:endParaRPr lang="es-EC"/>
        </a:p>
      </dgm:t>
    </dgm:pt>
    <dgm:pt modelId="{0EEDBB91-1928-4001-8E94-58802633887C}">
      <dgm:prSet phldrT="[Texto]"/>
      <dgm:spPr/>
      <dgm:t>
        <a:bodyPr/>
        <a:lstStyle/>
        <a:p>
          <a:r>
            <a:rPr lang="es-EC" dirty="0" smtClean="0"/>
            <a:t>endo-β-1,4-glucanasa (5,3 a 55KDa)</a:t>
          </a:r>
          <a:endParaRPr lang="es-EC" dirty="0"/>
        </a:p>
      </dgm:t>
    </dgm:pt>
    <dgm:pt modelId="{FA767381-E6EE-4044-949A-6B206E0AF65A}" type="parTrans" cxnId="{04868C95-1D1F-44E1-AB14-AF56F165F3A2}">
      <dgm:prSet/>
      <dgm:spPr/>
      <dgm:t>
        <a:bodyPr/>
        <a:lstStyle/>
        <a:p>
          <a:endParaRPr lang="es-EC"/>
        </a:p>
      </dgm:t>
    </dgm:pt>
    <dgm:pt modelId="{520059E8-D8B5-4304-AC6A-CD7DEE13F3A0}" type="sibTrans" cxnId="{04868C95-1D1F-44E1-AB14-AF56F165F3A2}">
      <dgm:prSet/>
      <dgm:spPr/>
      <dgm:t>
        <a:bodyPr/>
        <a:lstStyle/>
        <a:p>
          <a:endParaRPr lang="es-EC"/>
        </a:p>
      </dgm:t>
    </dgm:pt>
    <dgm:pt modelId="{6388978D-6A2D-45C9-AA37-05DCD15D9101}">
      <dgm:prSet phldrT="[Texto]"/>
      <dgm:spPr/>
      <dgm:t>
        <a:bodyPr/>
        <a:lstStyle/>
        <a:p>
          <a:r>
            <a:rPr lang="es-EC" dirty="0" smtClean="0"/>
            <a:t> exo-β-1,4-glucanasas (50 a 76 KDa)</a:t>
          </a:r>
          <a:endParaRPr lang="es-EC" dirty="0"/>
        </a:p>
      </dgm:t>
    </dgm:pt>
    <dgm:pt modelId="{FE1F0C37-19F0-480A-BFA1-A3E93BD37E23}" type="parTrans" cxnId="{5AC3E73D-D7D1-466B-9707-43E972D74C4F}">
      <dgm:prSet/>
      <dgm:spPr/>
      <dgm:t>
        <a:bodyPr/>
        <a:lstStyle/>
        <a:p>
          <a:endParaRPr lang="es-EC"/>
        </a:p>
      </dgm:t>
    </dgm:pt>
    <dgm:pt modelId="{F3F4B9DD-D97A-444D-98DE-3036E7627AA7}" type="sibTrans" cxnId="{5AC3E73D-D7D1-466B-9707-43E972D74C4F}">
      <dgm:prSet/>
      <dgm:spPr/>
      <dgm:t>
        <a:bodyPr/>
        <a:lstStyle/>
        <a:p>
          <a:endParaRPr lang="es-EC"/>
        </a:p>
      </dgm:t>
    </dgm:pt>
    <dgm:pt modelId="{10CFF400-4218-45E3-B074-0A13E6E1655B}">
      <dgm:prSet phldrT="[Texto]"/>
      <dgm:spPr/>
      <dgm:t>
        <a:bodyPr/>
        <a:lstStyle/>
        <a:p>
          <a:r>
            <a:rPr lang="es-EC" dirty="0" smtClean="0"/>
            <a:t>las β-glucosidasas. (42 KDa)</a:t>
          </a:r>
          <a:endParaRPr lang="es-EC" dirty="0"/>
        </a:p>
      </dgm:t>
    </dgm:pt>
    <dgm:pt modelId="{29BF45C0-6147-47E7-B08F-86CE3F969605}" type="parTrans" cxnId="{D75F5652-C56F-400B-9F51-584A091EB0F3}">
      <dgm:prSet/>
      <dgm:spPr/>
      <dgm:t>
        <a:bodyPr/>
        <a:lstStyle/>
        <a:p>
          <a:endParaRPr lang="es-EC"/>
        </a:p>
      </dgm:t>
    </dgm:pt>
    <dgm:pt modelId="{A946FF3F-8F0F-449D-819E-B7146E93A1DE}" type="sibTrans" cxnId="{D75F5652-C56F-400B-9F51-584A091EB0F3}">
      <dgm:prSet/>
      <dgm:spPr/>
      <dgm:t>
        <a:bodyPr/>
        <a:lstStyle/>
        <a:p>
          <a:endParaRPr lang="es-EC"/>
        </a:p>
      </dgm:t>
    </dgm:pt>
    <dgm:pt modelId="{BD1EDB36-A9F7-47E8-8FA7-683E81225211}">
      <dgm:prSet phldrT="[Texto]"/>
      <dgm:spPr/>
      <dgm:t>
        <a:bodyPr/>
        <a:lstStyle/>
        <a:p>
          <a:r>
            <a:rPr lang="es-EC" dirty="0" smtClean="0"/>
            <a:t>Estabilidad catalítica</a:t>
          </a:r>
          <a:endParaRPr lang="es-EC" dirty="0"/>
        </a:p>
      </dgm:t>
    </dgm:pt>
    <dgm:pt modelId="{A88ADA17-33F0-4119-9CAF-7D28BCA81ECA}" type="parTrans" cxnId="{1B58D80F-241C-4ABA-B01E-ED61AC1BCD98}">
      <dgm:prSet/>
      <dgm:spPr/>
      <dgm:t>
        <a:bodyPr/>
        <a:lstStyle/>
        <a:p>
          <a:endParaRPr lang="es-EC"/>
        </a:p>
      </dgm:t>
    </dgm:pt>
    <dgm:pt modelId="{D70EAC9A-60A2-47F7-AFBD-21FAF9EAF6CD}" type="sibTrans" cxnId="{1B58D80F-241C-4ABA-B01E-ED61AC1BCD98}">
      <dgm:prSet/>
      <dgm:spPr/>
      <dgm:t>
        <a:bodyPr/>
        <a:lstStyle/>
        <a:p>
          <a:endParaRPr lang="es-EC"/>
        </a:p>
      </dgm:t>
    </dgm:pt>
    <dgm:pt modelId="{2685A4B0-1A8E-42AD-80FA-F2B8253021F4}">
      <dgm:prSet phldrT="[Texto]"/>
      <dgm:spPr/>
      <dgm:t>
        <a:bodyPr/>
        <a:lstStyle/>
        <a:p>
          <a:r>
            <a:rPr lang="es-EC" dirty="0" smtClean="0"/>
            <a:t>pH óptimo 5 a 7; </a:t>
          </a:r>
          <a:endParaRPr lang="es-EC" dirty="0"/>
        </a:p>
      </dgm:t>
    </dgm:pt>
    <dgm:pt modelId="{843C3DAC-3679-455E-9349-CBBBBB24CF75}" type="parTrans" cxnId="{2FB2083A-3057-48E1-A58F-6E29851F81D4}">
      <dgm:prSet/>
      <dgm:spPr/>
      <dgm:t>
        <a:bodyPr/>
        <a:lstStyle/>
        <a:p>
          <a:endParaRPr lang="es-EC"/>
        </a:p>
      </dgm:t>
    </dgm:pt>
    <dgm:pt modelId="{8AD6CC4D-BD26-4306-AEDE-91C747511FB4}" type="sibTrans" cxnId="{2FB2083A-3057-48E1-A58F-6E29851F81D4}">
      <dgm:prSet/>
      <dgm:spPr/>
      <dgm:t>
        <a:bodyPr/>
        <a:lstStyle/>
        <a:p>
          <a:endParaRPr lang="es-EC"/>
        </a:p>
      </dgm:t>
    </dgm:pt>
    <dgm:pt modelId="{7CC43015-A8A2-4678-A626-1D680A6186B8}">
      <dgm:prSet phldrT="[Texto]"/>
      <dgm:spPr/>
      <dgm:t>
        <a:bodyPr/>
        <a:lstStyle/>
        <a:p>
          <a:r>
            <a:rPr lang="es-EC" dirty="0" smtClean="0"/>
            <a:t>temperatura óptima 40 a 50 °C</a:t>
          </a:r>
          <a:endParaRPr lang="es-EC" dirty="0"/>
        </a:p>
      </dgm:t>
    </dgm:pt>
    <dgm:pt modelId="{B2B11F58-BCD8-4F95-B01C-FDB44DD92E6E}" type="parTrans" cxnId="{E192CA3B-8353-449C-BA6F-8236720952D5}">
      <dgm:prSet/>
      <dgm:spPr/>
      <dgm:t>
        <a:bodyPr/>
        <a:lstStyle/>
        <a:p>
          <a:endParaRPr lang="es-EC"/>
        </a:p>
      </dgm:t>
    </dgm:pt>
    <dgm:pt modelId="{056964E3-C1F4-4194-BA76-CB168B59C3C1}" type="sibTrans" cxnId="{E192CA3B-8353-449C-BA6F-8236720952D5}">
      <dgm:prSet/>
      <dgm:spPr/>
      <dgm:t>
        <a:bodyPr/>
        <a:lstStyle/>
        <a:p>
          <a:endParaRPr lang="es-EC"/>
        </a:p>
      </dgm:t>
    </dgm:pt>
    <dgm:pt modelId="{C88BBCE8-93B4-460C-BD15-78564A42E965}">
      <dgm:prSet phldrT="[Texto]"/>
      <dgm:spPr/>
      <dgm:t>
        <a:bodyPr/>
        <a:lstStyle/>
        <a:p>
          <a:r>
            <a:rPr lang="es-EC" dirty="0" smtClean="0"/>
            <a:t>conservación a 4 °C </a:t>
          </a:r>
          <a:endParaRPr lang="es-EC" dirty="0"/>
        </a:p>
      </dgm:t>
    </dgm:pt>
    <dgm:pt modelId="{7A301900-F2F4-4EE8-8103-42D859F24DE7}" type="parTrans" cxnId="{B683BDDE-2BC9-4641-8E84-63346C3A0BB5}">
      <dgm:prSet/>
      <dgm:spPr/>
      <dgm:t>
        <a:bodyPr/>
        <a:lstStyle/>
        <a:p>
          <a:endParaRPr lang="es-EC"/>
        </a:p>
      </dgm:t>
    </dgm:pt>
    <dgm:pt modelId="{D563FAC0-4D08-4E49-9C87-00E60775E541}" type="sibTrans" cxnId="{B683BDDE-2BC9-4641-8E84-63346C3A0BB5}">
      <dgm:prSet/>
      <dgm:spPr/>
      <dgm:t>
        <a:bodyPr/>
        <a:lstStyle/>
        <a:p>
          <a:endParaRPr lang="es-EC"/>
        </a:p>
      </dgm:t>
    </dgm:pt>
    <dgm:pt modelId="{3FDFAACC-EDB3-4805-8910-F1237629D25B}" type="pres">
      <dgm:prSet presAssocID="{7CEC1737-F50F-46AA-817A-19C597C3DEAC}" presName="diagram" presStyleCnt="0">
        <dgm:presLayoutVars>
          <dgm:chPref val="1"/>
          <dgm:dir/>
          <dgm:animOne val="branch"/>
          <dgm:animLvl val="lvl"/>
          <dgm:resizeHandles val="exact"/>
        </dgm:presLayoutVars>
      </dgm:prSet>
      <dgm:spPr/>
      <dgm:t>
        <a:bodyPr/>
        <a:lstStyle/>
        <a:p>
          <a:endParaRPr lang="es-EC"/>
        </a:p>
      </dgm:t>
    </dgm:pt>
    <dgm:pt modelId="{0FB6063F-189E-491D-9FE6-C14C58884C6C}" type="pres">
      <dgm:prSet presAssocID="{3AD7B176-0A9D-43E1-A3C7-A620022F8C6C}" presName="root1" presStyleCnt="0"/>
      <dgm:spPr/>
      <dgm:t>
        <a:bodyPr/>
        <a:lstStyle/>
        <a:p>
          <a:endParaRPr lang="es-EC"/>
        </a:p>
      </dgm:t>
    </dgm:pt>
    <dgm:pt modelId="{1CC3AEE0-CF0A-409E-83ED-59D4C6655CE1}" type="pres">
      <dgm:prSet presAssocID="{3AD7B176-0A9D-43E1-A3C7-A620022F8C6C}" presName="LevelOneTextNode" presStyleLbl="node0" presStyleIdx="0" presStyleCnt="1">
        <dgm:presLayoutVars>
          <dgm:chPref val="3"/>
        </dgm:presLayoutVars>
      </dgm:prSet>
      <dgm:spPr/>
      <dgm:t>
        <a:bodyPr/>
        <a:lstStyle/>
        <a:p>
          <a:endParaRPr lang="es-EC"/>
        </a:p>
      </dgm:t>
    </dgm:pt>
    <dgm:pt modelId="{8F70BB57-CEDD-4BD8-8F91-90FF4C5D7829}" type="pres">
      <dgm:prSet presAssocID="{3AD7B176-0A9D-43E1-A3C7-A620022F8C6C}" presName="level2hierChild" presStyleCnt="0"/>
      <dgm:spPr/>
      <dgm:t>
        <a:bodyPr/>
        <a:lstStyle/>
        <a:p>
          <a:endParaRPr lang="es-EC"/>
        </a:p>
      </dgm:t>
    </dgm:pt>
    <dgm:pt modelId="{F6FCAA8D-8D98-4336-996D-9B3531B48751}" type="pres">
      <dgm:prSet presAssocID="{FB5B6E3E-5F86-4BB0-8044-2510BA33B05E}" presName="conn2-1" presStyleLbl="parChTrans1D2" presStyleIdx="0" presStyleCnt="3"/>
      <dgm:spPr/>
      <dgm:t>
        <a:bodyPr/>
        <a:lstStyle/>
        <a:p>
          <a:endParaRPr lang="es-EC"/>
        </a:p>
      </dgm:t>
    </dgm:pt>
    <dgm:pt modelId="{306806E4-4BFD-452C-890E-B9F3761B0CEB}" type="pres">
      <dgm:prSet presAssocID="{FB5B6E3E-5F86-4BB0-8044-2510BA33B05E}" presName="connTx" presStyleLbl="parChTrans1D2" presStyleIdx="0" presStyleCnt="3"/>
      <dgm:spPr/>
      <dgm:t>
        <a:bodyPr/>
        <a:lstStyle/>
        <a:p>
          <a:endParaRPr lang="es-EC"/>
        </a:p>
      </dgm:t>
    </dgm:pt>
    <dgm:pt modelId="{F200AD25-407D-408F-B5DD-BDA193689FD0}" type="pres">
      <dgm:prSet presAssocID="{FED84F20-70D3-4701-8944-0D26794807CD}" presName="root2" presStyleCnt="0"/>
      <dgm:spPr/>
      <dgm:t>
        <a:bodyPr/>
        <a:lstStyle/>
        <a:p>
          <a:endParaRPr lang="es-EC"/>
        </a:p>
      </dgm:t>
    </dgm:pt>
    <dgm:pt modelId="{00F7276D-5420-46AD-A4AF-22A89209F7E2}" type="pres">
      <dgm:prSet presAssocID="{FED84F20-70D3-4701-8944-0D26794807CD}" presName="LevelTwoTextNode" presStyleLbl="node2" presStyleIdx="0" presStyleCnt="3">
        <dgm:presLayoutVars>
          <dgm:chPref val="3"/>
        </dgm:presLayoutVars>
      </dgm:prSet>
      <dgm:spPr/>
      <dgm:t>
        <a:bodyPr/>
        <a:lstStyle/>
        <a:p>
          <a:endParaRPr lang="es-EC"/>
        </a:p>
      </dgm:t>
    </dgm:pt>
    <dgm:pt modelId="{EF253AC8-625E-4834-B1A8-51300C1EE876}" type="pres">
      <dgm:prSet presAssocID="{FED84F20-70D3-4701-8944-0D26794807CD}" presName="level3hierChild" presStyleCnt="0"/>
      <dgm:spPr/>
      <dgm:t>
        <a:bodyPr/>
        <a:lstStyle/>
        <a:p>
          <a:endParaRPr lang="es-EC"/>
        </a:p>
      </dgm:t>
    </dgm:pt>
    <dgm:pt modelId="{EEAF56D2-0C1A-44A4-9BEB-99651C47CF17}" type="pres">
      <dgm:prSet presAssocID="{EFB8FBBF-C869-495C-B2B8-141F70326371}" presName="conn2-1" presStyleLbl="parChTrans1D2" presStyleIdx="1" presStyleCnt="3"/>
      <dgm:spPr/>
      <dgm:t>
        <a:bodyPr/>
        <a:lstStyle/>
        <a:p>
          <a:endParaRPr lang="es-EC"/>
        </a:p>
      </dgm:t>
    </dgm:pt>
    <dgm:pt modelId="{D3734A44-5AE3-4F5E-90CA-ECD328621982}" type="pres">
      <dgm:prSet presAssocID="{EFB8FBBF-C869-495C-B2B8-141F70326371}" presName="connTx" presStyleLbl="parChTrans1D2" presStyleIdx="1" presStyleCnt="3"/>
      <dgm:spPr/>
      <dgm:t>
        <a:bodyPr/>
        <a:lstStyle/>
        <a:p>
          <a:endParaRPr lang="es-EC"/>
        </a:p>
      </dgm:t>
    </dgm:pt>
    <dgm:pt modelId="{581A7A8E-DC7B-45DD-969C-60D71F0853BD}" type="pres">
      <dgm:prSet presAssocID="{8B41F267-8CF1-4B0D-BCB2-4F6BEB9ABD61}" presName="root2" presStyleCnt="0"/>
      <dgm:spPr/>
      <dgm:t>
        <a:bodyPr/>
        <a:lstStyle/>
        <a:p>
          <a:endParaRPr lang="es-EC"/>
        </a:p>
      </dgm:t>
    </dgm:pt>
    <dgm:pt modelId="{80631CCA-0F40-4547-8FD1-51D1D59D614C}" type="pres">
      <dgm:prSet presAssocID="{8B41F267-8CF1-4B0D-BCB2-4F6BEB9ABD61}" presName="LevelTwoTextNode" presStyleLbl="node2" presStyleIdx="1" presStyleCnt="3">
        <dgm:presLayoutVars>
          <dgm:chPref val="3"/>
        </dgm:presLayoutVars>
      </dgm:prSet>
      <dgm:spPr/>
      <dgm:t>
        <a:bodyPr/>
        <a:lstStyle/>
        <a:p>
          <a:endParaRPr lang="es-EC"/>
        </a:p>
      </dgm:t>
    </dgm:pt>
    <dgm:pt modelId="{ABE55230-3EB3-4253-8D07-5D32EA9E351F}" type="pres">
      <dgm:prSet presAssocID="{8B41F267-8CF1-4B0D-BCB2-4F6BEB9ABD61}" presName="level3hierChild" presStyleCnt="0"/>
      <dgm:spPr/>
      <dgm:t>
        <a:bodyPr/>
        <a:lstStyle/>
        <a:p>
          <a:endParaRPr lang="es-EC"/>
        </a:p>
      </dgm:t>
    </dgm:pt>
    <dgm:pt modelId="{405F770C-A742-4EDB-87FD-A2F13761B917}" type="pres">
      <dgm:prSet presAssocID="{FA767381-E6EE-4044-949A-6B206E0AF65A}" presName="conn2-1" presStyleLbl="parChTrans1D3" presStyleIdx="0" presStyleCnt="6"/>
      <dgm:spPr/>
      <dgm:t>
        <a:bodyPr/>
        <a:lstStyle/>
        <a:p>
          <a:endParaRPr lang="es-EC"/>
        </a:p>
      </dgm:t>
    </dgm:pt>
    <dgm:pt modelId="{320E0692-9C13-4695-8680-5A4E6DCA5C17}" type="pres">
      <dgm:prSet presAssocID="{FA767381-E6EE-4044-949A-6B206E0AF65A}" presName="connTx" presStyleLbl="parChTrans1D3" presStyleIdx="0" presStyleCnt="6"/>
      <dgm:spPr/>
      <dgm:t>
        <a:bodyPr/>
        <a:lstStyle/>
        <a:p>
          <a:endParaRPr lang="es-EC"/>
        </a:p>
      </dgm:t>
    </dgm:pt>
    <dgm:pt modelId="{23BA1450-7BE3-41D1-873B-B8CFF5285544}" type="pres">
      <dgm:prSet presAssocID="{0EEDBB91-1928-4001-8E94-58802633887C}" presName="root2" presStyleCnt="0"/>
      <dgm:spPr/>
      <dgm:t>
        <a:bodyPr/>
        <a:lstStyle/>
        <a:p>
          <a:endParaRPr lang="es-EC"/>
        </a:p>
      </dgm:t>
    </dgm:pt>
    <dgm:pt modelId="{ECE668A8-C12B-4997-BCC7-9D04F379EDCE}" type="pres">
      <dgm:prSet presAssocID="{0EEDBB91-1928-4001-8E94-58802633887C}" presName="LevelTwoTextNode" presStyleLbl="node3" presStyleIdx="0" presStyleCnt="6">
        <dgm:presLayoutVars>
          <dgm:chPref val="3"/>
        </dgm:presLayoutVars>
      </dgm:prSet>
      <dgm:spPr/>
      <dgm:t>
        <a:bodyPr/>
        <a:lstStyle/>
        <a:p>
          <a:endParaRPr lang="es-EC"/>
        </a:p>
      </dgm:t>
    </dgm:pt>
    <dgm:pt modelId="{48B729C2-7CB4-4FDE-8B42-0FBC2BAB9F42}" type="pres">
      <dgm:prSet presAssocID="{0EEDBB91-1928-4001-8E94-58802633887C}" presName="level3hierChild" presStyleCnt="0"/>
      <dgm:spPr/>
      <dgm:t>
        <a:bodyPr/>
        <a:lstStyle/>
        <a:p>
          <a:endParaRPr lang="es-EC"/>
        </a:p>
      </dgm:t>
    </dgm:pt>
    <dgm:pt modelId="{FE1D6D35-3494-4D39-BAC3-F215140A516D}" type="pres">
      <dgm:prSet presAssocID="{FE1F0C37-19F0-480A-BFA1-A3E93BD37E23}" presName="conn2-1" presStyleLbl="parChTrans1D3" presStyleIdx="1" presStyleCnt="6"/>
      <dgm:spPr/>
      <dgm:t>
        <a:bodyPr/>
        <a:lstStyle/>
        <a:p>
          <a:endParaRPr lang="es-EC"/>
        </a:p>
      </dgm:t>
    </dgm:pt>
    <dgm:pt modelId="{2A035463-FDEE-4EEC-864B-86463C146157}" type="pres">
      <dgm:prSet presAssocID="{FE1F0C37-19F0-480A-BFA1-A3E93BD37E23}" presName="connTx" presStyleLbl="parChTrans1D3" presStyleIdx="1" presStyleCnt="6"/>
      <dgm:spPr/>
      <dgm:t>
        <a:bodyPr/>
        <a:lstStyle/>
        <a:p>
          <a:endParaRPr lang="es-EC"/>
        </a:p>
      </dgm:t>
    </dgm:pt>
    <dgm:pt modelId="{580FC4C0-039B-4D90-98C5-F7FBB8719411}" type="pres">
      <dgm:prSet presAssocID="{6388978D-6A2D-45C9-AA37-05DCD15D9101}" presName="root2" presStyleCnt="0"/>
      <dgm:spPr/>
      <dgm:t>
        <a:bodyPr/>
        <a:lstStyle/>
        <a:p>
          <a:endParaRPr lang="es-EC"/>
        </a:p>
      </dgm:t>
    </dgm:pt>
    <dgm:pt modelId="{BAD8240E-4FDE-4D8E-92B8-70A93BA7C367}" type="pres">
      <dgm:prSet presAssocID="{6388978D-6A2D-45C9-AA37-05DCD15D9101}" presName="LevelTwoTextNode" presStyleLbl="node3" presStyleIdx="1" presStyleCnt="6">
        <dgm:presLayoutVars>
          <dgm:chPref val="3"/>
        </dgm:presLayoutVars>
      </dgm:prSet>
      <dgm:spPr/>
      <dgm:t>
        <a:bodyPr/>
        <a:lstStyle/>
        <a:p>
          <a:endParaRPr lang="es-EC"/>
        </a:p>
      </dgm:t>
    </dgm:pt>
    <dgm:pt modelId="{C86B461F-2C57-40E5-81D5-F3E7E1EF5D47}" type="pres">
      <dgm:prSet presAssocID="{6388978D-6A2D-45C9-AA37-05DCD15D9101}" presName="level3hierChild" presStyleCnt="0"/>
      <dgm:spPr/>
      <dgm:t>
        <a:bodyPr/>
        <a:lstStyle/>
        <a:p>
          <a:endParaRPr lang="es-EC"/>
        </a:p>
      </dgm:t>
    </dgm:pt>
    <dgm:pt modelId="{9C4406DE-D34A-491F-9D39-CB85270AF73A}" type="pres">
      <dgm:prSet presAssocID="{29BF45C0-6147-47E7-B08F-86CE3F969605}" presName="conn2-1" presStyleLbl="parChTrans1D3" presStyleIdx="2" presStyleCnt="6"/>
      <dgm:spPr/>
      <dgm:t>
        <a:bodyPr/>
        <a:lstStyle/>
        <a:p>
          <a:endParaRPr lang="es-EC"/>
        </a:p>
      </dgm:t>
    </dgm:pt>
    <dgm:pt modelId="{9F315B4D-4364-487F-B177-264F6D421E7B}" type="pres">
      <dgm:prSet presAssocID="{29BF45C0-6147-47E7-B08F-86CE3F969605}" presName="connTx" presStyleLbl="parChTrans1D3" presStyleIdx="2" presStyleCnt="6"/>
      <dgm:spPr/>
      <dgm:t>
        <a:bodyPr/>
        <a:lstStyle/>
        <a:p>
          <a:endParaRPr lang="es-EC"/>
        </a:p>
      </dgm:t>
    </dgm:pt>
    <dgm:pt modelId="{28164856-940D-4F04-8724-036A546A4FE6}" type="pres">
      <dgm:prSet presAssocID="{10CFF400-4218-45E3-B074-0A13E6E1655B}" presName="root2" presStyleCnt="0"/>
      <dgm:spPr/>
      <dgm:t>
        <a:bodyPr/>
        <a:lstStyle/>
        <a:p>
          <a:endParaRPr lang="es-EC"/>
        </a:p>
      </dgm:t>
    </dgm:pt>
    <dgm:pt modelId="{5A8E2DD9-2C0A-4624-B1A1-8B34B59F7795}" type="pres">
      <dgm:prSet presAssocID="{10CFF400-4218-45E3-B074-0A13E6E1655B}" presName="LevelTwoTextNode" presStyleLbl="node3" presStyleIdx="2" presStyleCnt="6">
        <dgm:presLayoutVars>
          <dgm:chPref val="3"/>
        </dgm:presLayoutVars>
      </dgm:prSet>
      <dgm:spPr/>
      <dgm:t>
        <a:bodyPr/>
        <a:lstStyle/>
        <a:p>
          <a:endParaRPr lang="es-EC"/>
        </a:p>
      </dgm:t>
    </dgm:pt>
    <dgm:pt modelId="{827394A7-637E-4AB0-81EB-8F34921D8F34}" type="pres">
      <dgm:prSet presAssocID="{10CFF400-4218-45E3-B074-0A13E6E1655B}" presName="level3hierChild" presStyleCnt="0"/>
      <dgm:spPr/>
      <dgm:t>
        <a:bodyPr/>
        <a:lstStyle/>
        <a:p>
          <a:endParaRPr lang="es-EC"/>
        </a:p>
      </dgm:t>
    </dgm:pt>
    <dgm:pt modelId="{7A23E7E3-D39A-4BCA-997B-800A6D57E985}" type="pres">
      <dgm:prSet presAssocID="{A88ADA17-33F0-4119-9CAF-7D28BCA81ECA}" presName="conn2-1" presStyleLbl="parChTrans1D2" presStyleIdx="2" presStyleCnt="3"/>
      <dgm:spPr/>
      <dgm:t>
        <a:bodyPr/>
        <a:lstStyle/>
        <a:p>
          <a:endParaRPr lang="es-EC"/>
        </a:p>
      </dgm:t>
    </dgm:pt>
    <dgm:pt modelId="{5B081336-6DA3-4B97-A7C0-54A6BA7CA468}" type="pres">
      <dgm:prSet presAssocID="{A88ADA17-33F0-4119-9CAF-7D28BCA81ECA}" presName="connTx" presStyleLbl="parChTrans1D2" presStyleIdx="2" presStyleCnt="3"/>
      <dgm:spPr/>
      <dgm:t>
        <a:bodyPr/>
        <a:lstStyle/>
        <a:p>
          <a:endParaRPr lang="es-EC"/>
        </a:p>
      </dgm:t>
    </dgm:pt>
    <dgm:pt modelId="{E4FA1070-2CD9-4E79-BD2A-1C6EC7695BA8}" type="pres">
      <dgm:prSet presAssocID="{BD1EDB36-A9F7-47E8-8FA7-683E81225211}" presName="root2" presStyleCnt="0"/>
      <dgm:spPr/>
      <dgm:t>
        <a:bodyPr/>
        <a:lstStyle/>
        <a:p>
          <a:endParaRPr lang="es-EC"/>
        </a:p>
      </dgm:t>
    </dgm:pt>
    <dgm:pt modelId="{48C2BBE1-9E94-48E5-87F8-0A0C7C668CD4}" type="pres">
      <dgm:prSet presAssocID="{BD1EDB36-A9F7-47E8-8FA7-683E81225211}" presName="LevelTwoTextNode" presStyleLbl="node2" presStyleIdx="2" presStyleCnt="3">
        <dgm:presLayoutVars>
          <dgm:chPref val="3"/>
        </dgm:presLayoutVars>
      </dgm:prSet>
      <dgm:spPr/>
      <dgm:t>
        <a:bodyPr/>
        <a:lstStyle/>
        <a:p>
          <a:endParaRPr lang="es-EC"/>
        </a:p>
      </dgm:t>
    </dgm:pt>
    <dgm:pt modelId="{8B9B7AE5-7A1A-45FB-B8C6-C00CB5B6C6F4}" type="pres">
      <dgm:prSet presAssocID="{BD1EDB36-A9F7-47E8-8FA7-683E81225211}" presName="level3hierChild" presStyleCnt="0"/>
      <dgm:spPr/>
      <dgm:t>
        <a:bodyPr/>
        <a:lstStyle/>
        <a:p>
          <a:endParaRPr lang="es-EC"/>
        </a:p>
      </dgm:t>
    </dgm:pt>
    <dgm:pt modelId="{B0FD95EE-E7D8-43BE-A509-8EB66C3B4F6F}" type="pres">
      <dgm:prSet presAssocID="{843C3DAC-3679-455E-9349-CBBBBB24CF75}" presName="conn2-1" presStyleLbl="parChTrans1D3" presStyleIdx="3" presStyleCnt="6"/>
      <dgm:spPr/>
      <dgm:t>
        <a:bodyPr/>
        <a:lstStyle/>
        <a:p>
          <a:endParaRPr lang="es-EC"/>
        </a:p>
      </dgm:t>
    </dgm:pt>
    <dgm:pt modelId="{872EDB52-D49F-433F-A5AC-EF6BB57F3DAB}" type="pres">
      <dgm:prSet presAssocID="{843C3DAC-3679-455E-9349-CBBBBB24CF75}" presName="connTx" presStyleLbl="parChTrans1D3" presStyleIdx="3" presStyleCnt="6"/>
      <dgm:spPr/>
      <dgm:t>
        <a:bodyPr/>
        <a:lstStyle/>
        <a:p>
          <a:endParaRPr lang="es-EC"/>
        </a:p>
      </dgm:t>
    </dgm:pt>
    <dgm:pt modelId="{D1FDC8EE-1707-4450-B9A8-D98F9C23E6E2}" type="pres">
      <dgm:prSet presAssocID="{2685A4B0-1A8E-42AD-80FA-F2B8253021F4}" presName="root2" presStyleCnt="0"/>
      <dgm:spPr/>
      <dgm:t>
        <a:bodyPr/>
        <a:lstStyle/>
        <a:p>
          <a:endParaRPr lang="es-EC"/>
        </a:p>
      </dgm:t>
    </dgm:pt>
    <dgm:pt modelId="{B38F6FB1-F34C-407B-80A6-61B948DDAECE}" type="pres">
      <dgm:prSet presAssocID="{2685A4B0-1A8E-42AD-80FA-F2B8253021F4}" presName="LevelTwoTextNode" presStyleLbl="node3" presStyleIdx="3" presStyleCnt="6">
        <dgm:presLayoutVars>
          <dgm:chPref val="3"/>
        </dgm:presLayoutVars>
      </dgm:prSet>
      <dgm:spPr/>
      <dgm:t>
        <a:bodyPr/>
        <a:lstStyle/>
        <a:p>
          <a:endParaRPr lang="es-EC"/>
        </a:p>
      </dgm:t>
    </dgm:pt>
    <dgm:pt modelId="{0F20A1AB-FAA4-480B-BAA0-E05A465305DA}" type="pres">
      <dgm:prSet presAssocID="{2685A4B0-1A8E-42AD-80FA-F2B8253021F4}" presName="level3hierChild" presStyleCnt="0"/>
      <dgm:spPr/>
      <dgm:t>
        <a:bodyPr/>
        <a:lstStyle/>
        <a:p>
          <a:endParaRPr lang="es-EC"/>
        </a:p>
      </dgm:t>
    </dgm:pt>
    <dgm:pt modelId="{87DC8290-B2AC-4012-B001-2FF21F760CEC}" type="pres">
      <dgm:prSet presAssocID="{B2B11F58-BCD8-4F95-B01C-FDB44DD92E6E}" presName="conn2-1" presStyleLbl="parChTrans1D3" presStyleIdx="4" presStyleCnt="6"/>
      <dgm:spPr/>
      <dgm:t>
        <a:bodyPr/>
        <a:lstStyle/>
        <a:p>
          <a:endParaRPr lang="es-EC"/>
        </a:p>
      </dgm:t>
    </dgm:pt>
    <dgm:pt modelId="{2F4CCF21-3BA9-4DBC-BC81-4D1C3D71D393}" type="pres">
      <dgm:prSet presAssocID="{B2B11F58-BCD8-4F95-B01C-FDB44DD92E6E}" presName="connTx" presStyleLbl="parChTrans1D3" presStyleIdx="4" presStyleCnt="6"/>
      <dgm:spPr/>
      <dgm:t>
        <a:bodyPr/>
        <a:lstStyle/>
        <a:p>
          <a:endParaRPr lang="es-EC"/>
        </a:p>
      </dgm:t>
    </dgm:pt>
    <dgm:pt modelId="{65991295-EF29-4F06-A778-AAB8D6299D73}" type="pres">
      <dgm:prSet presAssocID="{7CC43015-A8A2-4678-A626-1D680A6186B8}" presName="root2" presStyleCnt="0"/>
      <dgm:spPr/>
      <dgm:t>
        <a:bodyPr/>
        <a:lstStyle/>
        <a:p>
          <a:endParaRPr lang="es-EC"/>
        </a:p>
      </dgm:t>
    </dgm:pt>
    <dgm:pt modelId="{68C510E6-2137-41DC-B5BD-7168C1D91BB8}" type="pres">
      <dgm:prSet presAssocID="{7CC43015-A8A2-4678-A626-1D680A6186B8}" presName="LevelTwoTextNode" presStyleLbl="node3" presStyleIdx="4" presStyleCnt="6">
        <dgm:presLayoutVars>
          <dgm:chPref val="3"/>
        </dgm:presLayoutVars>
      </dgm:prSet>
      <dgm:spPr/>
      <dgm:t>
        <a:bodyPr/>
        <a:lstStyle/>
        <a:p>
          <a:endParaRPr lang="es-EC"/>
        </a:p>
      </dgm:t>
    </dgm:pt>
    <dgm:pt modelId="{5C22C426-0EE4-4064-8288-065D84279BB7}" type="pres">
      <dgm:prSet presAssocID="{7CC43015-A8A2-4678-A626-1D680A6186B8}" presName="level3hierChild" presStyleCnt="0"/>
      <dgm:spPr/>
      <dgm:t>
        <a:bodyPr/>
        <a:lstStyle/>
        <a:p>
          <a:endParaRPr lang="es-EC"/>
        </a:p>
      </dgm:t>
    </dgm:pt>
    <dgm:pt modelId="{3565E122-53CD-42AD-BFE0-53723AB1DF68}" type="pres">
      <dgm:prSet presAssocID="{7A301900-F2F4-4EE8-8103-42D859F24DE7}" presName="conn2-1" presStyleLbl="parChTrans1D3" presStyleIdx="5" presStyleCnt="6"/>
      <dgm:spPr/>
      <dgm:t>
        <a:bodyPr/>
        <a:lstStyle/>
        <a:p>
          <a:endParaRPr lang="es-EC"/>
        </a:p>
      </dgm:t>
    </dgm:pt>
    <dgm:pt modelId="{E6847D22-0E91-4E19-9EA8-8EB08DB334EE}" type="pres">
      <dgm:prSet presAssocID="{7A301900-F2F4-4EE8-8103-42D859F24DE7}" presName="connTx" presStyleLbl="parChTrans1D3" presStyleIdx="5" presStyleCnt="6"/>
      <dgm:spPr/>
      <dgm:t>
        <a:bodyPr/>
        <a:lstStyle/>
        <a:p>
          <a:endParaRPr lang="es-EC"/>
        </a:p>
      </dgm:t>
    </dgm:pt>
    <dgm:pt modelId="{393EDCBC-F152-4AC1-95C3-69C89C869F9B}" type="pres">
      <dgm:prSet presAssocID="{C88BBCE8-93B4-460C-BD15-78564A42E965}" presName="root2" presStyleCnt="0"/>
      <dgm:spPr/>
      <dgm:t>
        <a:bodyPr/>
        <a:lstStyle/>
        <a:p>
          <a:endParaRPr lang="es-EC"/>
        </a:p>
      </dgm:t>
    </dgm:pt>
    <dgm:pt modelId="{146297D4-CDB3-460F-AA82-EDDFCCB0B179}" type="pres">
      <dgm:prSet presAssocID="{C88BBCE8-93B4-460C-BD15-78564A42E965}" presName="LevelTwoTextNode" presStyleLbl="node3" presStyleIdx="5" presStyleCnt="6">
        <dgm:presLayoutVars>
          <dgm:chPref val="3"/>
        </dgm:presLayoutVars>
      </dgm:prSet>
      <dgm:spPr/>
      <dgm:t>
        <a:bodyPr/>
        <a:lstStyle/>
        <a:p>
          <a:endParaRPr lang="es-EC"/>
        </a:p>
      </dgm:t>
    </dgm:pt>
    <dgm:pt modelId="{0821666F-5185-42D4-9E8E-364E20CECDD2}" type="pres">
      <dgm:prSet presAssocID="{C88BBCE8-93B4-460C-BD15-78564A42E965}" presName="level3hierChild" presStyleCnt="0"/>
      <dgm:spPr/>
      <dgm:t>
        <a:bodyPr/>
        <a:lstStyle/>
        <a:p>
          <a:endParaRPr lang="es-EC"/>
        </a:p>
      </dgm:t>
    </dgm:pt>
  </dgm:ptLst>
  <dgm:cxnLst>
    <dgm:cxn modelId="{B4C7FB51-924C-4D17-B334-C1278AB404BB}" type="presOf" srcId="{2685A4B0-1A8E-42AD-80FA-F2B8253021F4}" destId="{B38F6FB1-F34C-407B-80A6-61B948DDAECE}" srcOrd="0" destOrd="0" presId="urn:microsoft.com/office/officeart/2005/8/layout/hierarchy2"/>
    <dgm:cxn modelId="{5AC3E73D-D7D1-466B-9707-43E972D74C4F}" srcId="{8B41F267-8CF1-4B0D-BCB2-4F6BEB9ABD61}" destId="{6388978D-6A2D-45C9-AA37-05DCD15D9101}" srcOrd="1" destOrd="0" parTransId="{FE1F0C37-19F0-480A-BFA1-A3E93BD37E23}" sibTransId="{F3F4B9DD-D97A-444D-98DE-3036E7627AA7}"/>
    <dgm:cxn modelId="{636BFF85-7070-4015-ACD7-EF50D4C82C89}" srcId="{7CEC1737-F50F-46AA-817A-19C597C3DEAC}" destId="{3AD7B176-0A9D-43E1-A3C7-A620022F8C6C}" srcOrd="0" destOrd="0" parTransId="{B55A79B6-5EB5-4468-ADFE-0E13AE62C0AD}" sibTransId="{C55490D4-8AF3-4290-B6B2-C803D18EDBC6}"/>
    <dgm:cxn modelId="{68039CAB-1F42-4B9A-BCC4-EA8C0E42AE14}" type="presOf" srcId="{B2B11F58-BCD8-4F95-B01C-FDB44DD92E6E}" destId="{87DC8290-B2AC-4012-B001-2FF21F760CEC}" srcOrd="0" destOrd="0" presId="urn:microsoft.com/office/officeart/2005/8/layout/hierarchy2"/>
    <dgm:cxn modelId="{47B90499-E4AA-40CC-80DB-CE23BFBCFE04}" type="presOf" srcId="{0EEDBB91-1928-4001-8E94-58802633887C}" destId="{ECE668A8-C12B-4997-BCC7-9D04F379EDCE}" srcOrd="0" destOrd="0" presId="urn:microsoft.com/office/officeart/2005/8/layout/hierarchy2"/>
    <dgm:cxn modelId="{D75F5652-C56F-400B-9F51-584A091EB0F3}" srcId="{8B41F267-8CF1-4B0D-BCB2-4F6BEB9ABD61}" destId="{10CFF400-4218-45E3-B074-0A13E6E1655B}" srcOrd="2" destOrd="0" parTransId="{29BF45C0-6147-47E7-B08F-86CE3F969605}" sibTransId="{A946FF3F-8F0F-449D-819E-B7146E93A1DE}"/>
    <dgm:cxn modelId="{8BDFF602-603B-4E8F-8FF4-0FE625D618B0}" type="presOf" srcId="{8B41F267-8CF1-4B0D-BCB2-4F6BEB9ABD61}" destId="{80631CCA-0F40-4547-8FD1-51D1D59D614C}" srcOrd="0" destOrd="0" presId="urn:microsoft.com/office/officeart/2005/8/layout/hierarchy2"/>
    <dgm:cxn modelId="{04868C95-1D1F-44E1-AB14-AF56F165F3A2}" srcId="{8B41F267-8CF1-4B0D-BCB2-4F6BEB9ABD61}" destId="{0EEDBB91-1928-4001-8E94-58802633887C}" srcOrd="0" destOrd="0" parTransId="{FA767381-E6EE-4044-949A-6B206E0AF65A}" sibTransId="{520059E8-D8B5-4304-AC6A-CD7DEE13F3A0}"/>
    <dgm:cxn modelId="{6D75858E-161B-4A03-87AB-9CFF8CD8DE4B}" type="presOf" srcId="{A88ADA17-33F0-4119-9CAF-7D28BCA81ECA}" destId="{7A23E7E3-D39A-4BCA-997B-800A6D57E985}" srcOrd="0" destOrd="0" presId="urn:microsoft.com/office/officeart/2005/8/layout/hierarchy2"/>
    <dgm:cxn modelId="{0CAE965C-A84E-455C-ACC4-1F4504E47FA1}" type="presOf" srcId="{7CEC1737-F50F-46AA-817A-19C597C3DEAC}" destId="{3FDFAACC-EDB3-4805-8910-F1237629D25B}" srcOrd="0" destOrd="0" presId="urn:microsoft.com/office/officeart/2005/8/layout/hierarchy2"/>
    <dgm:cxn modelId="{E192CA3B-8353-449C-BA6F-8236720952D5}" srcId="{BD1EDB36-A9F7-47E8-8FA7-683E81225211}" destId="{7CC43015-A8A2-4678-A626-1D680A6186B8}" srcOrd="1" destOrd="0" parTransId="{B2B11F58-BCD8-4F95-B01C-FDB44DD92E6E}" sibTransId="{056964E3-C1F4-4194-BA76-CB168B59C3C1}"/>
    <dgm:cxn modelId="{F3C2AF99-4DD4-4E34-AA83-0286485FC04F}" type="presOf" srcId="{FB5B6E3E-5F86-4BB0-8044-2510BA33B05E}" destId="{306806E4-4BFD-452C-890E-B9F3761B0CEB}" srcOrd="1" destOrd="0" presId="urn:microsoft.com/office/officeart/2005/8/layout/hierarchy2"/>
    <dgm:cxn modelId="{21B945C0-6F1C-45E9-9E54-FC1B37885AFC}" type="presOf" srcId="{3AD7B176-0A9D-43E1-A3C7-A620022F8C6C}" destId="{1CC3AEE0-CF0A-409E-83ED-59D4C6655CE1}" srcOrd="0" destOrd="0" presId="urn:microsoft.com/office/officeart/2005/8/layout/hierarchy2"/>
    <dgm:cxn modelId="{3E00C0A1-082D-47DC-8690-239F30959226}" srcId="{3AD7B176-0A9D-43E1-A3C7-A620022F8C6C}" destId="{FED84F20-70D3-4701-8944-0D26794807CD}" srcOrd="0" destOrd="0" parTransId="{FB5B6E3E-5F86-4BB0-8044-2510BA33B05E}" sibTransId="{415830A7-4D13-415C-9B22-8B776B9B19F0}"/>
    <dgm:cxn modelId="{904DFA42-82DC-4D51-8467-4AC10D90E33D}" type="presOf" srcId="{29BF45C0-6147-47E7-B08F-86CE3F969605}" destId="{9C4406DE-D34A-491F-9D39-CB85270AF73A}" srcOrd="0" destOrd="0" presId="urn:microsoft.com/office/officeart/2005/8/layout/hierarchy2"/>
    <dgm:cxn modelId="{8003661B-7C33-4DBD-8658-888F632CD46B}" type="presOf" srcId="{7A301900-F2F4-4EE8-8103-42D859F24DE7}" destId="{E6847D22-0E91-4E19-9EA8-8EB08DB334EE}" srcOrd="1" destOrd="0" presId="urn:microsoft.com/office/officeart/2005/8/layout/hierarchy2"/>
    <dgm:cxn modelId="{E2310762-9301-4440-81AA-2EEA7887DC47}" type="presOf" srcId="{7A301900-F2F4-4EE8-8103-42D859F24DE7}" destId="{3565E122-53CD-42AD-BFE0-53723AB1DF68}" srcOrd="0" destOrd="0" presId="urn:microsoft.com/office/officeart/2005/8/layout/hierarchy2"/>
    <dgm:cxn modelId="{B2D344D5-0ACC-479D-8108-B8ED174CEEC6}" type="presOf" srcId="{FA767381-E6EE-4044-949A-6B206E0AF65A}" destId="{405F770C-A742-4EDB-87FD-A2F13761B917}" srcOrd="0" destOrd="0" presId="urn:microsoft.com/office/officeart/2005/8/layout/hierarchy2"/>
    <dgm:cxn modelId="{7B53BB77-700C-44E2-A5DE-65878B09C800}" type="presOf" srcId="{29BF45C0-6147-47E7-B08F-86CE3F969605}" destId="{9F315B4D-4364-487F-B177-264F6D421E7B}" srcOrd="1" destOrd="0" presId="urn:microsoft.com/office/officeart/2005/8/layout/hierarchy2"/>
    <dgm:cxn modelId="{66F964EF-B85C-45F6-8AE3-13DD2E465464}" type="presOf" srcId="{FED84F20-70D3-4701-8944-0D26794807CD}" destId="{00F7276D-5420-46AD-A4AF-22A89209F7E2}" srcOrd="0" destOrd="0" presId="urn:microsoft.com/office/officeart/2005/8/layout/hierarchy2"/>
    <dgm:cxn modelId="{E94F0448-7716-4B09-A95E-9AD7CEBB6CF2}" type="presOf" srcId="{FE1F0C37-19F0-480A-BFA1-A3E93BD37E23}" destId="{2A035463-FDEE-4EEC-864B-86463C146157}" srcOrd="1" destOrd="0" presId="urn:microsoft.com/office/officeart/2005/8/layout/hierarchy2"/>
    <dgm:cxn modelId="{34F25C29-65F1-4BE2-AE82-4BF650C4A40A}" srcId="{3AD7B176-0A9D-43E1-A3C7-A620022F8C6C}" destId="{8B41F267-8CF1-4B0D-BCB2-4F6BEB9ABD61}" srcOrd="1" destOrd="0" parTransId="{EFB8FBBF-C869-495C-B2B8-141F70326371}" sibTransId="{FA301159-A4B4-4532-A169-16964922CAFA}"/>
    <dgm:cxn modelId="{897B64E3-536D-4025-BC31-1DF796C59639}" type="presOf" srcId="{BD1EDB36-A9F7-47E8-8FA7-683E81225211}" destId="{48C2BBE1-9E94-48E5-87F8-0A0C7C668CD4}" srcOrd="0" destOrd="0" presId="urn:microsoft.com/office/officeart/2005/8/layout/hierarchy2"/>
    <dgm:cxn modelId="{2FB2083A-3057-48E1-A58F-6E29851F81D4}" srcId="{BD1EDB36-A9F7-47E8-8FA7-683E81225211}" destId="{2685A4B0-1A8E-42AD-80FA-F2B8253021F4}" srcOrd="0" destOrd="0" parTransId="{843C3DAC-3679-455E-9349-CBBBBB24CF75}" sibTransId="{8AD6CC4D-BD26-4306-AEDE-91C747511FB4}"/>
    <dgm:cxn modelId="{E290685E-3C94-46A3-ADC9-73D3D3AA1FF6}" type="presOf" srcId="{B2B11F58-BCD8-4F95-B01C-FDB44DD92E6E}" destId="{2F4CCF21-3BA9-4DBC-BC81-4D1C3D71D393}" srcOrd="1" destOrd="0" presId="urn:microsoft.com/office/officeart/2005/8/layout/hierarchy2"/>
    <dgm:cxn modelId="{9FCCCDAF-5E5A-45A0-9D62-5B0C1CE242B4}" type="presOf" srcId="{7CC43015-A8A2-4678-A626-1D680A6186B8}" destId="{68C510E6-2137-41DC-B5BD-7168C1D91BB8}" srcOrd="0" destOrd="0" presId="urn:microsoft.com/office/officeart/2005/8/layout/hierarchy2"/>
    <dgm:cxn modelId="{8E77BDF4-5222-4519-98E9-FB0095C77B45}" type="presOf" srcId="{FE1F0C37-19F0-480A-BFA1-A3E93BD37E23}" destId="{FE1D6D35-3494-4D39-BAC3-F215140A516D}" srcOrd="0" destOrd="0" presId="urn:microsoft.com/office/officeart/2005/8/layout/hierarchy2"/>
    <dgm:cxn modelId="{60055171-8745-4382-8304-08A01B06A00F}" type="presOf" srcId="{843C3DAC-3679-455E-9349-CBBBBB24CF75}" destId="{872EDB52-D49F-433F-A5AC-EF6BB57F3DAB}" srcOrd="1" destOrd="0" presId="urn:microsoft.com/office/officeart/2005/8/layout/hierarchy2"/>
    <dgm:cxn modelId="{E1F02508-76D5-424C-9C1D-473E63B4CAA8}" type="presOf" srcId="{EFB8FBBF-C869-495C-B2B8-141F70326371}" destId="{EEAF56D2-0C1A-44A4-9BEB-99651C47CF17}" srcOrd="0" destOrd="0" presId="urn:microsoft.com/office/officeart/2005/8/layout/hierarchy2"/>
    <dgm:cxn modelId="{B683BDDE-2BC9-4641-8E84-63346C3A0BB5}" srcId="{BD1EDB36-A9F7-47E8-8FA7-683E81225211}" destId="{C88BBCE8-93B4-460C-BD15-78564A42E965}" srcOrd="2" destOrd="0" parTransId="{7A301900-F2F4-4EE8-8103-42D859F24DE7}" sibTransId="{D563FAC0-4D08-4E49-9C87-00E60775E541}"/>
    <dgm:cxn modelId="{879C2639-7CE9-441A-A65D-71F8F64D81A1}" type="presOf" srcId="{FA767381-E6EE-4044-949A-6B206E0AF65A}" destId="{320E0692-9C13-4695-8680-5A4E6DCA5C17}" srcOrd="1" destOrd="0" presId="urn:microsoft.com/office/officeart/2005/8/layout/hierarchy2"/>
    <dgm:cxn modelId="{D619656A-E6A9-4E9F-80EC-F775E2C8E247}" type="presOf" srcId="{C88BBCE8-93B4-460C-BD15-78564A42E965}" destId="{146297D4-CDB3-460F-AA82-EDDFCCB0B179}" srcOrd="0" destOrd="0" presId="urn:microsoft.com/office/officeart/2005/8/layout/hierarchy2"/>
    <dgm:cxn modelId="{54EA942E-5EA6-4536-BD13-A84E925F5912}" type="presOf" srcId="{EFB8FBBF-C869-495C-B2B8-141F70326371}" destId="{D3734A44-5AE3-4F5E-90CA-ECD328621982}" srcOrd="1" destOrd="0" presId="urn:microsoft.com/office/officeart/2005/8/layout/hierarchy2"/>
    <dgm:cxn modelId="{1B58D80F-241C-4ABA-B01E-ED61AC1BCD98}" srcId="{3AD7B176-0A9D-43E1-A3C7-A620022F8C6C}" destId="{BD1EDB36-A9F7-47E8-8FA7-683E81225211}" srcOrd="2" destOrd="0" parTransId="{A88ADA17-33F0-4119-9CAF-7D28BCA81ECA}" sibTransId="{D70EAC9A-60A2-47F7-AFBD-21FAF9EAF6CD}"/>
    <dgm:cxn modelId="{CACC9C95-F862-40B4-9320-9A73ADFC9F7C}" type="presOf" srcId="{843C3DAC-3679-455E-9349-CBBBBB24CF75}" destId="{B0FD95EE-E7D8-43BE-A509-8EB66C3B4F6F}" srcOrd="0" destOrd="0" presId="urn:microsoft.com/office/officeart/2005/8/layout/hierarchy2"/>
    <dgm:cxn modelId="{FE3521B6-F2BB-4898-B3FF-C0E4AEDDBA44}" type="presOf" srcId="{FB5B6E3E-5F86-4BB0-8044-2510BA33B05E}" destId="{F6FCAA8D-8D98-4336-996D-9B3531B48751}" srcOrd="0" destOrd="0" presId="urn:microsoft.com/office/officeart/2005/8/layout/hierarchy2"/>
    <dgm:cxn modelId="{8FF6EB87-8D20-43AD-9FCF-5012F89127A7}" type="presOf" srcId="{10CFF400-4218-45E3-B074-0A13E6E1655B}" destId="{5A8E2DD9-2C0A-4624-B1A1-8B34B59F7795}" srcOrd="0" destOrd="0" presId="urn:microsoft.com/office/officeart/2005/8/layout/hierarchy2"/>
    <dgm:cxn modelId="{44A4D4E1-9729-44CB-BFBE-12DEF4E1360C}" type="presOf" srcId="{6388978D-6A2D-45C9-AA37-05DCD15D9101}" destId="{BAD8240E-4FDE-4D8E-92B8-70A93BA7C367}" srcOrd="0" destOrd="0" presId="urn:microsoft.com/office/officeart/2005/8/layout/hierarchy2"/>
    <dgm:cxn modelId="{2EA32D80-D2F6-4588-8DDC-185546A93202}" type="presOf" srcId="{A88ADA17-33F0-4119-9CAF-7D28BCA81ECA}" destId="{5B081336-6DA3-4B97-A7C0-54A6BA7CA468}" srcOrd="1" destOrd="0" presId="urn:microsoft.com/office/officeart/2005/8/layout/hierarchy2"/>
    <dgm:cxn modelId="{308B3107-913D-4EB5-8771-0124697D7660}" type="presParOf" srcId="{3FDFAACC-EDB3-4805-8910-F1237629D25B}" destId="{0FB6063F-189E-491D-9FE6-C14C58884C6C}" srcOrd="0" destOrd="0" presId="urn:microsoft.com/office/officeart/2005/8/layout/hierarchy2"/>
    <dgm:cxn modelId="{BC4CD2CB-9A4D-4078-87B8-49C844BBFF7A}" type="presParOf" srcId="{0FB6063F-189E-491D-9FE6-C14C58884C6C}" destId="{1CC3AEE0-CF0A-409E-83ED-59D4C6655CE1}" srcOrd="0" destOrd="0" presId="urn:microsoft.com/office/officeart/2005/8/layout/hierarchy2"/>
    <dgm:cxn modelId="{B79B5734-ED0C-4185-8228-57D34AE26CA0}" type="presParOf" srcId="{0FB6063F-189E-491D-9FE6-C14C58884C6C}" destId="{8F70BB57-CEDD-4BD8-8F91-90FF4C5D7829}" srcOrd="1" destOrd="0" presId="urn:microsoft.com/office/officeart/2005/8/layout/hierarchy2"/>
    <dgm:cxn modelId="{56646DC8-B964-4016-86B2-959A71119DED}" type="presParOf" srcId="{8F70BB57-CEDD-4BD8-8F91-90FF4C5D7829}" destId="{F6FCAA8D-8D98-4336-996D-9B3531B48751}" srcOrd="0" destOrd="0" presId="urn:microsoft.com/office/officeart/2005/8/layout/hierarchy2"/>
    <dgm:cxn modelId="{3CAA5A0C-5F3C-42CE-9800-C4918D24E077}" type="presParOf" srcId="{F6FCAA8D-8D98-4336-996D-9B3531B48751}" destId="{306806E4-4BFD-452C-890E-B9F3761B0CEB}" srcOrd="0" destOrd="0" presId="urn:microsoft.com/office/officeart/2005/8/layout/hierarchy2"/>
    <dgm:cxn modelId="{BD516786-DD68-4BDD-A5BD-7E42D9A0F9F7}" type="presParOf" srcId="{8F70BB57-CEDD-4BD8-8F91-90FF4C5D7829}" destId="{F200AD25-407D-408F-B5DD-BDA193689FD0}" srcOrd="1" destOrd="0" presId="urn:microsoft.com/office/officeart/2005/8/layout/hierarchy2"/>
    <dgm:cxn modelId="{62613CB7-329F-4C55-BF0F-EB8867B5DAF9}" type="presParOf" srcId="{F200AD25-407D-408F-B5DD-BDA193689FD0}" destId="{00F7276D-5420-46AD-A4AF-22A89209F7E2}" srcOrd="0" destOrd="0" presId="urn:microsoft.com/office/officeart/2005/8/layout/hierarchy2"/>
    <dgm:cxn modelId="{092E2CA6-BED2-4E29-B84C-3FDDFE54D1CB}" type="presParOf" srcId="{F200AD25-407D-408F-B5DD-BDA193689FD0}" destId="{EF253AC8-625E-4834-B1A8-51300C1EE876}" srcOrd="1" destOrd="0" presId="urn:microsoft.com/office/officeart/2005/8/layout/hierarchy2"/>
    <dgm:cxn modelId="{144F8759-AF8A-4AC6-BC01-F7ACF32A8125}" type="presParOf" srcId="{8F70BB57-CEDD-4BD8-8F91-90FF4C5D7829}" destId="{EEAF56D2-0C1A-44A4-9BEB-99651C47CF17}" srcOrd="2" destOrd="0" presId="urn:microsoft.com/office/officeart/2005/8/layout/hierarchy2"/>
    <dgm:cxn modelId="{03AC09FE-2237-438E-9D3F-9CF48608D0F5}" type="presParOf" srcId="{EEAF56D2-0C1A-44A4-9BEB-99651C47CF17}" destId="{D3734A44-5AE3-4F5E-90CA-ECD328621982}" srcOrd="0" destOrd="0" presId="urn:microsoft.com/office/officeart/2005/8/layout/hierarchy2"/>
    <dgm:cxn modelId="{38FACD64-3CE3-4BAD-8C2A-7A8B42721810}" type="presParOf" srcId="{8F70BB57-CEDD-4BD8-8F91-90FF4C5D7829}" destId="{581A7A8E-DC7B-45DD-969C-60D71F0853BD}" srcOrd="3" destOrd="0" presId="urn:microsoft.com/office/officeart/2005/8/layout/hierarchy2"/>
    <dgm:cxn modelId="{45A3567D-FA04-4A47-AFF1-34BEFA94A3FD}" type="presParOf" srcId="{581A7A8E-DC7B-45DD-969C-60D71F0853BD}" destId="{80631CCA-0F40-4547-8FD1-51D1D59D614C}" srcOrd="0" destOrd="0" presId="urn:microsoft.com/office/officeart/2005/8/layout/hierarchy2"/>
    <dgm:cxn modelId="{C7F516BB-DE96-4997-8FA6-279629814C27}" type="presParOf" srcId="{581A7A8E-DC7B-45DD-969C-60D71F0853BD}" destId="{ABE55230-3EB3-4253-8D07-5D32EA9E351F}" srcOrd="1" destOrd="0" presId="urn:microsoft.com/office/officeart/2005/8/layout/hierarchy2"/>
    <dgm:cxn modelId="{57F22DC2-1AA0-4429-B372-C04F9E8327AC}" type="presParOf" srcId="{ABE55230-3EB3-4253-8D07-5D32EA9E351F}" destId="{405F770C-A742-4EDB-87FD-A2F13761B917}" srcOrd="0" destOrd="0" presId="urn:microsoft.com/office/officeart/2005/8/layout/hierarchy2"/>
    <dgm:cxn modelId="{6413637F-351C-474C-B87E-DD0DE6F4634C}" type="presParOf" srcId="{405F770C-A742-4EDB-87FD-A2F13761B917}" destId="{320E0692-9C13-4695-8680-5A4E6DCA5C17}" srcOrd="0" destOrd="0" presId="urn:microsoft.com/office/officeart/2005/8/layout/hierarchy2"/>
    <dgm:cxn modelId="{26F47785-5846-46B2-A144-0177477CA882}" type="presParOf" srcId="{ABE55230-3EB3-4253-8D07-5D32EA9E351F}" destId="{23BA1450-7BE3-41D1-873B-B8CFF5285544}" srcOrd="1" destOrd="0" presId="urn:microsoft.com/office/officeart/2005/8/layout/hierarchy2"/>
    <dgm:cxn modelId="{A89D9FFD-AA60-4B0C-9DC7-59436E3DF5C6}" type="presParOf" srcId="{23BA1450-7BE3-41D1-873B-B8CFF5285544}" destId="{ECE668A8-C12B-4997-BCC7-9D04F379EDCE}" srcOrd="0" destOrd="0" presId="urn:microsoft.com/office/officeart/2005/8/layout/hierarchy2"/>
    <dgm:cxn modelId="{E621BBDD-4782-4B0A-8677-93E63D0CFB83}" type="presParOf" srcId="{23BA1450-7BE3-41D1-873B-B8CFF5285544}" destId="{48B729C2-7CB4-4FDE-8B42-0FBC2BAB9F42}" srcOrd="1" destOrd="0" presId="urn:microsoft.com/office/officeart/2005/8/layout/hierarchy2"/>
    <dgm:cxn modelId="{DEC02932-D0FA-4430-833D-100D893A6361}" type="presParOf" srcId="{ABE55230-3EB3-4253-8D07-5D32EA9E351F}" destId="{FE1D6D35-3494-4D39-BAC3-F215140A516D}" srcOrd="2" destOrd="0" presId="urn:microsoft.com/office/officeart/2005/8/layout/hierarchy2"/>
    <dgm:cxn modelId="{5EA11093-A007-4CAF-B687-7380C5E117D2}" type="presParOf" srcId="{FE1D6D35-3494-4D39-BAC3-F215140A516D}" destId="{2A035463-FDEE-4EEC-864B-86463C146157}" srcOrd="0" destOrd="0" presId="urn:microsoft.com/office/officeart/2005/8/layout/hierarchy2"/>
    <dgm:cxn modelId="{6430FFB2-FE54-4517-AC66-2A35C5282C12}" type="presParOf" srcId="{ABE55230-3EB3-4253-8D07-5D32EA9E351F}" destId="{580FC4C0-039B-4D90-98C5-F7FBB8719411}" srcOrd="3" destOrd="0" presId="urn:microsoft.com/office/officeart/2005/8/layout/hierarchy2"/>
    <dgm:cxn modelId="{B028E8AB-66E4-429F-A2E0-B4453726A95B}" type="presParOf" srcId="{580FC4C0-039B-4D90-98C5-F7FBB8719411}" destId="{BAD8240E-4FDE-4D8E-92B8-70A93BA7C367}" srcOrd="0" destOrd="0" presId="urn:microsoft.com/office/officeart/2005/8/layout/hierarchy2"/>
    <dgm:cxn modelId="{92A9D77C-A6EB-4015-858B-5772C0CE8A49}" type="presParOf" srcId="{580FC4C0-039B-4D90-98C5-F7FBB8719411}" destId="{C86B461F-2C57-40E5-81D5-F3E7E1EF5D47}" srcOrd="1" destOrd="0" presId="urn:microsoft.com/office/officeart/2005/8/layout/hierarchy2"/>
    <dgm:cxn modelId="{CFD2D636-EF5F-437C-826A-5166BE281F83}" type="presParOf" srcId="{ABE55230-3EB3-4253-8D07-5D32EA9E351F}" destId="{9C4406DE-D34A-491F-9D39-CB85270AF73A}" srcOrd="4" destOrd="0" presId="urn:microsoft.com/office/officeart/2005/8/layout/hierarchy2"/>
    <dgm:cxn modelId="{1EE6F641-7B3C-45C5-8ADA-DBC5D4166D43}" type="presParOf" srcId="{9C4406DE-D34A-491F-9D39-CB85270AF73A}" destId="{9F315B4D-4364-487F-B177-264F6D421E7B}" srcOrd="0" destOrd="0" presId="urn:microsoft.com/office/officeart/2005/8/layout/hierarchy2"/>
    <dgm:cxn modelId="{2EFFF856-590B-4DE4-895D-F6B3E38BF236}" type="presParOf" srcId="{ABE55230-3EB3-4253-8D07-5D32EA9E351F}" destId="{28164856-940D-4F04-8724-036A546A4FE6}" srcOrd="5" destOrd="0" presId="urn:microsoft.com/office/officeart/2005/8/layout/hierarchy2"/>
    <dgm:cxn modelId="{94FE9CA2-5A32-4A7F-A360-03E181047ACE}" type="presParOf" srcId="{28164856-940D-4F04-8724-036A546A4FE6}" destId="{5A8E2DD9-2C0A-4624-B1A1-8B34B59F7795}" srcOrd="0" destOrd="0" presId="urn:microsoft.com/office/officeart/2005/8/layout/hierarchy2"/>
    <dgm:cxn modelId="{E74A146B-1FC3-4933-9290-C29B6AD8247F}" type="presParOf" srcId="{28164856-940D-4F04-8724-036A546A4FE6}" destId="{827394A7-637E-4AB0-81EB-8F34921D8F34}" srcOrd="1" destOrd="0" presId="urn:microsoft.com/office/officeart/2005/8/layout/hierarchy2"/>
    <dgm:cxn modelId="{11556D6E-D7F8-4788-AD8D-17B0A468989B}" type="presParOf" srcId="{8F70BB57-CEDD-4BD8-8F91-90FF4C5D7829}" destId="{7A23E7E3-D39A-4BCA-997B-800A6D57E985}" srcOrd="4" destOrd="0" presId="urn:microsoft.com/office/officeart/2005/8/layout/hierarchy2"/>
    <dgm:cxn modelId="{0C237882-B44D-4E7A-AAA1-20365DD1A7FA}" type="presParOf" srcId="{7A23E7E3-D39A-4BCA-997B-800A6D57E985}" destId="{5B081336-6DA3-4B97-A7C0-54A6BA7CA468}" srcOrd="0" destOrd="0" presId="urn:microsoft.com/office/officeart/2005/8/layout/hierarchy2"/>
    <dgm:cxn modelId="{60F01846-8FC4-45C8-807A-F58100366D06}" type="presParOf" srcId="{8F70BB57-CEDD-4BD8-8F91-90FF4C5D7829}" destId="{E4FA1070-2CD9-4E79-BD2A-1C6EC7695BA8}" srcOrd="5" destOrd="0" presId="urn:microsoft.com/office/officeart/2005/8/layout/hierarchy2"/>
    <dgm:cxn modelId="{EE7DE06C-88ED-40F2-A433-67CE4DACA555}" type="presParOf" srcId="{E4FA1070-2CD9-4E79-BD2A-1C6EC7695BA8}" destId="{48C2BBE1-9E94-48E5-87F8-0A0C7C668CD4}" srcOrd="0" destOrd="0" presId="urn:microsoft.com/office/officeart/2005/8/layout/hierarchy2"/>
    <dgm:cxn modelId="{102545E8-5E6D-48D3-9796-B2DA7010405E}" type="presParOf" srcId="{E4FA1070-2CD9-4E79-BD2A-1C6EC7695BA8}" destId="{8B9B7AE5-7A1A-45FB-B8C6-C00CB5B6C6F4}" srcOrd="1" destOrd="0" presId="urn:microsoft.com/office/officeart/2005/8/layout/hierarchy2"/>
    <dgm:cxn modelId="{3F52E85D-4489-4CF7-817F-8047E78D793A}" type="presParOf" srcId="{8B9B7AE5-7A1A-45FB-B8C6-C00CB5B6C6F4}" destId="{B0FD95EE-E7D8-43BE-A509-8EB66C3B4F6F}" srcOrd="0" destOrd="0" presId="urn:microsoft.com/office/officeart/2005/8/layout/hierarchy2"/>
    <dgm:cxn modelId="{AE6F9AA7-B6A4-40FD-8B43-D59256E56BF6}" type="presParOf" srcId="{B0FD95EE-E7D8-43BE-A509-8EB66C3B4F6F}" destId="{872EDB52-D49F-433F-A5AC-EF6BB57F3DAB}" srcOrd="0" destOrd="0" presId="urn:microsoft.com/office/officeart/2005/8/layout/hierarchy2"/>
    <dgm:cxn modelId="{D18D02C6-3B4B-4247-B1F5-A9B4E110578F}" type="presParOf" srcId="{8B9B7AE5-7A1A-45FB-B8C6-C00CB5B6C6F4}" destId="{D1FDC8EE-1707-4450-B9A8-D98F9C23E6E2}" srcOrd="1" destOrd="0" presId="urn:microsoft.com/office/officeart/2005/8/layout/hierarchy2"/>
    <dgm:cxn modelId="{2B2A1E94-EE1E-402D-BA41-6ED84148FFD6}" type="presParOf" srcId="{D1FDC8EE-1707-4450-B9A8-D98F9C23E6E2}" destId="{B38F6FB1-F34C-407B-80A6-61B948DDAECE}" srcOrd="0" destOrd="0" presId="urn:microsoft.com/office/officeart/2005/8/layout/hierarchy2"/>
    <dgm:cxn modelId="{AFE47531-1335-45D4-BD10-988277FDF8E9}" type="presParOf" srcId="{D1FDC8EE-1707-4450-B9A8-D98F9C23E6E2}" destId="{0F20A1AB-FAA4-480B-BAA0-E05A465305DA}" srcOrd="1" destOrd="0" presId="urn:microsoft.com/office/officeart/2005/8/layout/hierarchy2"/>
    <dgm:cxn modelId="{BE1A1E77-64CE-46E4-AFA3-924B74CEB8C2}" type="presParOf" srcId="{8B9B7AE5-7A1A-45FB-B8C6-C00CB5B6C6F4}" destId="{87DC8290-B2AC-4012-B001-2FF21F760CEC}" srcOrd="2" destOrd="0" presId="urn:microsoft.com/office/officeart/2005/8/layout/hierarchy2"/>
    <dgm:cxn modelId="{4C5B773B-A051-4D2A-98A4-B8B6857C7F52}" type="presParOf" srcId="{87DC8290-B2AC-4012-B001-2FF21F760CEC}" destId="{2F4CCF21-3BA9-4DBC-BC81-4D1C3D71D393}" srcOrd="0" destOrd="0" presId="urn:microsoft.com/office/officeart/2005/8/layout/hierarchy2"/>
    <dgm:cxn modelId="{482EEBA7-FD8A-4DB3-9AB7-8C136ACD3F65}" type="presParOf" srcId="{8B9B7AE5-7A1A-45FB-B8C6-C00CB5B6C6F4}" destId="{65991295-EF29-4F06-A778-AAB8D6299D73}" srcOrd="3" destOrd="0" presId="urn:microsoft.com/office/officeart/2005/8/layout/hierarchy2"/>
    <dgm:cxn modelId="{FBB4F491-108D-4048-9464-1F2DE605B542}" type="presParOf" srcId="{65991295-EF29-4F06-A778-AAB8D6299D73}" destId="{68C510E6-2137-41DC-B5BD-7168C1D91BB8}" srcOrd="0" destOrd="0" presId="urn:microsoft.com/office/officeart/2005/8/layout/hierarchy2"/>
    <dgm:cxn modelId="{6951D489-BF68-4CE1-8D01-C0263EF0DF52}" type="presParOf" srcId="{65991295-EF29-4F06-A778-AAB8D6299D73}" destId="{5C22C426-0EE4-4064-8288-065D84279BB7}" srcOrd="1" destOrd="0" presId="urn:microsoft.com/office/officeart/2005/8/layout/hierarchy2"/>
    <dgm:cxn modelId="{653BE3BF-6AE3-4D24-99B3-CDA1378F6964}" type="presParOf" srcId="{8B9B7AE5-7A1A-45FB-B8C6-C00CB5B6C6F4}" destId="{3565E122-53CD-42AD-BFE0-53723AB1DF68}" srcOrd="4" destOrd="0" presId="urn:microsoft.com/office/officeart/2005/8/layout/hierarchy2"/>
    <dgm:cxn modelId="{D44C8ADE-3030-4882-B66A-4E0C7F9EF956}" type="presParOf" srcId="{3565E122-53CD-42AD-BFE0-53723AB1DF68}" destId="{E6847D22-0E91-4E19-9EA8-8EB08DB334EE}" srcOrd="0" destOrd="0" presId="urn:microsoft.com/office/officeart/2005/8/layout/hierarchy2"/>
    <dgm:cxn modelId="{E6E72C6B-C846-42C2-A7CB-7521B45E09AA}" type="presParOf" srcId="{8B9B7AE5-7A1A-45FB-B8C6-C00CB5B6C6F4}" destId="{393EDCBC-F152-4AC1-95C3-69C89C869F9B}" srcOrd="5" destOrd="0" presId="urn:microsoft.com/office/officeart/2005/8/layout/hierarchy2"/>
    <dgm:cxn modelId="{59438B9A-CEC6-433F-BF4B-0A9305EFDB83}" type="presParOf" srcId="{393EDCBC-F152-4AC1-95C3-69C89C869F9B}" destId="{146297D4-CDB3-460F-AA82-EDDFCCB0B179}" srcOrd="0" destOrd="0" presId="urn:microsoft.com/office/officeart/2005/8/layout/hierarchy2"/>
    <dgm:cxn modelId="{FF7896B5-0F73-458B-BD12-33BA4FD7F881}" type="presParOf" srcId="{393EDCBC-F152-4AC1-95C3-69C89C869F9B}" destId="{0821666F-5185-42D4-9E8E-364E20CECDD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684CDAE-B137-46D3-8608-A315B5A8DB68}" type="doc">
      <dgm:prSet loTypeId="urn:microsoft.com/office/officeart/2005/8/layout/vList2" loCatId="list" qsTypeId="urn:microsoft.com/office/officeart/2005/8/quickstyle/simple5" qsCatId="simple" csTypeId="urn:microsoft.com/office/officeart/2005/8/colors/accent1_4" csCatId="accent1" phldr="1"/>
      <dgm:spPr/>
      <dgm:t>
        <a:bodyPr/>
        <a:lstStyle/>
        <a:p>
          <a:endParaRPr lang="es-EC"/>
        </a:p>
      </dgm:t>
    </dgm:pt>
    <dgm:pt modelId="{EC9364E5-CA56-4843-B07B-7B75EE1CF811}">
      <dgm:prSet custT="1"/>
      <dgm:spPr/>
      <dgm:t>
        <a:bodyPr/>
        <a:lstStyle/>
        <a:p>
          <a:pPr algn="ctr" rtl="0"/>
          <a:r>
            <a:rPr lang="es-EC" sz="4400" b="1" dirty="0" smtClean="0"/>
            <a:t>MATERIALES Y MÉTODOS</a:t>
          </a:r>
          <a:endParaRPr lang="es-EC" sz="4400" dirty="0"/>
        </a:p>
      </dgm:t>
    </dgm:pt>
    <dgm:pt modelId="{D62B551B-823A-45B8-8815-957498E9A512}" type="parTrans" cxnId="{F2ACB990-9F62-4993-BD5D-E4A2289EEB7D}">
      <dgm:prSet/>
      <dgm:spPr/>
      <dgm:t>
        <a:bodyPr/>
        <a:lstStyle/>
        <a:p>
          <a:endParaRPr lang="es-EC"/>
        </a:p>
      </dgm:t>
    </dgm:pt>
    <dgm:pt modelId="{D6CD5EBA-E3D1-41AD-B49D-8DB008E43507}" type="sibTrans" cxnId="{F2ACB990-9F62-4993-BD5D-E4A2289EEB7D}">
      <dgm:prSet/>
      <dgm:spPr/>
      <dgm:t>
        <a:bodyPr/>
        <a:lstStyle/>
        <a:p>
          <a:endParaRPr lang="es-EC"/>
        </a:p>
      </dgm:t>
    </dgm:pt>
    <dgm:pt modelId="{04A22E87-287D-443D-B3B9-9C44B6A53129}" type="pres">
      <dgm:prSet presAssocID="{5684CDAE-B137-46D3-8608-A315B5A8DB68}" presName="linear" presStyleCnt="0">
        <dgm:presLayoutVars>
          <dgm:animLvl val="lvl"/>
          <dgm:resizeHandles val="exact"/>
        </dgm:presLayoutVars>
      </dgm:prSet>
      <dgm:spPr/>
      <dgm:t>
        <a:bodyPr/>
        <a:lstStyle/>
        <a:p>
          <a:endParaRPr lang="es-EC"/>
        </a:p>
      </dgm:t>
    </dgm:pt>
    <dgm:pt modelId="{32A27C1B-4942-4802-A371-962D0FAC9502}" type="pres">
      <dgm:prSet presAssocID="{EC9364E5-CA56-4843-B07B-7B75EE1CF811}" presName="parentText" presStyleLbl="node1" presStyleIdx="0" presStyleCnt="1">
        <dgm:presLayoutVars>
          <dgm:chMax val="0"/>
          <dgm:bulletEnabled val="1"/>
        </dgm:presLayoutVars>
      </dgm:prSet>
      <dgm:spPr/>
      <dgm:t>
        <a:bodyPr/>
        <a:lstStyle/>
        <a:p>
          <a:endParaRPr lang="es-EC"/>
        </a:p>
      </dgm:t>
    </dgm:pt>
  </dgm:ptLst>
  <dgm:cxnLst>
    <dgm:cxn modelId="{F2ACB990-9F62-4993-BD5D-E4A2289EEB7D}" srcId="{5684CDAE-B137-46D3-8608-A315B5A8DB68}" destId="{EC9364E5-CA56-4843-B07B-7B75EE1CF811}" srcOrd="0" destOrd="0" parTransId="{D62B551B-823A-45B8-8815-957498E9A512}" sibTransId="{D6CD5EBA-E3D1-41AD-B49D-8DB008E43507}"/>
    <dgm:cxn modelId="{C0A76CA2-687D-4BC6-9143-3A4170E95A0D}" type="presOf" srcId="{5684CDAE-B137-46D3-8608-A315B5A8DB68}" destId="{04A22E87-287D-443D-B3B9-9C44B6A53129}" srcOrd="0" destOrd="0" presId="urn:microsoft.com/office/officeart/2005/8/layout/vList2"/>
    <dgm:cxn modelId="{405688EF-E688-4BE1-A5C5-9479AEEEE8E8}" type="presOf" srcId="{EC9364E5-CA56-4843-B07B-7B75EE1CF811}" destId="{32A27C1B-4942-4802-A371-962D0FAC9502}" srcOrd="0" destOrd="0" presId="urn:microsoft.com/office/officeart/2005/8/layout/vList2"/>
    <dgm:cxn modelId="{8F76DF03-38D2-486B-94B0-759EF47785A0}" type="presParOf" srcId="{04A22E87-287D-443D-B3B9-9C44B6A53129}" destId="{32A27C1B-4942-4802-A371-962D0FAC950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397036-277B-4338-B3DC-DAC52F85DED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C"/>
        </a:p>
      </dgm:t>
    </dgm:pt>
    <dgm:pt modelId="{27CD98FC-70FB-440B-8162-D64EA89C7A29}">
      <dgm:prSet phldrT="[Texto]"/>
      <dgm:spPr/>
      <dgm:t>
        <a:bodyPr/>
        <a:lstStyle/>
        <a:p>
          <a:r>
            <a:rPr lang="es-EC" dirty="0" smtClean="0"/>
            <a:t>Recolección de los cacaos con síntomas de la enfermedad</a:t>
          </a:r>
          <a:endParaRPr lang="es-EC" dirty="0"/>
        </a:p>
      </dgm:t>
    </dgm:pt>
    <dgm:pt modelId="{A579E07F-30DA-4D78-B8A9-D50C1EA784D3}" type="parTrans" cxnId="{6256B5EB-B122-41B8-A769-3F18585C2A53}">
      <dgm:prSet/>
      <dgm:spPr/>
      <dgm:t>
        <a:bodyPr/>
        <a:lstStyle/>
        <a:p>
          <a:endParaRPr lang="es-EC"/>
        </a:p>
      </dgm:t>
    </dgm:pt>
    <dgm:pt modelId="{4A892627-D93C-404C-AE56-3974B0BD7232}" type="sibTrans" cxnId="{6256B5EB-B122-41B8-A769-3F18585C2A53}">
      <dgm:prSet/>
      <dgm:spPr/>
      <dgm:t>
        <a:bodyPr/>
        <a:lstStyle/>
        <a:p>
          <a:endParaRPr lang="es-EC"/>
        </a:p>
      </dgm:t>
    </dgm:pt>
    <dgm:pt modelId="{233B8AB4-6BCA-4583-A302-A9B20CE4315F}">
      <dgm:prSet phldrT="[Texto]" phldr="1"/>
      <dgm:spPr/>
      <dgm:t>
        <a:bodyPr/>
        <a:lstStyle/>
        <a:p>
          <a:endParaRPr lang="es-EC" dirty="0"/>
        </a:p>
      </dgm:t>
    </dgm:pt>
    <dgm:pt modelId="{FDE038AC-96FC-4783-85B8-055D584C2B6E}" type="parTrans" cxnId="{CA5917F7-4C1F-4407-A25B-284A2CB3B30B}">
      <dgm:prSet/>
      <dgm:spPr/>
      <dgm:t>
        <a:bodyPr/>
        <a:lstStyle/>
        <a:p>
          <a:endParaRPr lang="es-EC"/>
        </a:p>
      </dgm:t>
    </dgm:pt>
    <dgm:pt modelId="{0C8F3B2A-021F-437E-812A-C3C85C32F78B}" type="sibTrans" cxnId="{CA5917F7-4C1F-4407-A25B-284A2CB3B30B}">
      <dgm:prSet/>
      <dgm:spPr/>
      <dgm:t>
        <a:bodyPr/>
        <a:lstStyle/>
        <a:p>
          <a:endParaRPr lang="es-EC"/>
        </a:p>
      </dgm:t>
    </dgm:pt>
    <dgm:pt modelId="{C924DAEB-9F2C-45E5-A63B-38EC26C23C04}">
      <dgm:prSet phldrT="[Texto]"/>
      <dgm:spPr/>
      <dgm:t>
        <a:bodyPr/>
        <a:lstStyle/>
        <a:p>
          <a:r>
            <a:rPr lang="es-EC" dirty="0" smtClean="0"/>
            <a:t>Aislamiento de </a:t>
          </a:r>
          <a:r>
            <a:rPr lang="es-EC" i="1" dirty="0" err="1" smtClean="0"/>
            <a:t>Moniliophthora</a:t>
          </a:r>
          <a:r>
            <a:rPr lang="es-EC" i="1" dirty="0" smtClean="0"/>
            <a:t> </a:t>
          </a:r>
          <a:r>
            <a:rPr lang="es-EC" i="1" dirty="0" err="1" smtClean="0"/>
            <a:t>roreri</a:t>
          </a:r>
          <a:endParaRPr lang="es-EC" i="1" dirty="0"/>
        </a:p>
      </dgm:t>
    </dgm:pt>
    <dgm:pt modelId="{1DF393F9-7356-4129-A8A5-0FC1BF963899}" type="parTrans" cxnId="{0D2AED52-8C0A-4431-B07A-742369B6C3B2}">
      <dgm:prSet/>
      <dgm:spPr/>
      <dgm:t>
        <a:bodyPr/>
        <a:lstStyle/>
        <a:p>
          <a:endParaRPr lang="es-EC"/>
        </a:p>
      </dgm:t>
    </dgm:pt>
    <dgm:pt modelId="{2C628A56-CCEA-4EC1-B49C-1C1F5716F69D}" type="sibTrans" cxnId="{0D2AED52-8C0A-4431-B07A-742369B6C3B2}">
      <dgm:prSet/>
      <dgm:spPr/>
      <dgm:t>
        <a:bodyPr/>
        <a:lstStyle/>
        <a:p>
          <a:endParaRPr lang="es-EC"/>
        </a:p>
      </dgm:t>
    </dgm:pt>
    <dgm:pt modelId="{C4544DAD-DFBE-4223-AC2C-E80889ACE0A8}">
      <dgm:prSet phldrT="[Texto]"/>
      <dgm:spPr/>
      <dgm:t>
        <a:bodyPr/>
        <a:lstStyle/>
        <a:p>
          <a:r>
            <a:rPr lang="es-EC" dirty="0" smtClean="0"/>
            <a:t>Desinfección con hipoclorito al 10%</a:t>
          </a:r>
          <a:endParaRPr lang="es-EC" dirty="0"/>
        </a:p>
      </dgm:t>
    </dgm:pt>
    <dgm:pt modelId="{E3831E0B-004F-41EB-AA1E-4CD9B82BF8EC}" type="parTrans" cxnId="{424849B8-83A6-4567-90BB-8F69EE83FCAE}">
      <dgm:prSet/>
      <dgm:spPr/>
      <dgm:t>
        <a:bodyPr/>
        <a:lstStyle/>
        <a:p>
          <a:endParaRPr lang="es-EC"/>
        </a:p>
      </dgm:t>
    </dgm:pt>
    <dgm:pt modelId="{C9B92A90-AFFF-42CA-824A-651869E0F5C0}" type="sibTrans" cxnId="{424849B8-83A6-4567-90BB-8F69EE83FCAE}">
      <dgm:prSet/>
      <dgm:spPr/>
      <dgm:t>
        <a:bodyPr/>
        <a:lstStyle/>
        <a:p>
          <a:endParaRPr lang="es-EC"/>
        </a:p>
      </dgm:t>
    </dgm:pt>
    <dgm:pt modelId="{07950690-C750-426A-B1A0-84A5AA2CC368}">
      <dgm:prSet phldrT="[Texto]"/>
      <dgm:spPr/>
      <dgm:t>
        <a:bodyPr/>
        <a:lstStyle/>
        <a:p>
          <a:r>
            <a:rPr lang="es-EC" dirty="0" smtClean="0"/>
            <a:t>Caracterización macroscópica y microscópica</a:t>
          </a:r>
          <a:endParaRPr lang="es-EC" dirty="0"/>
        </a:p>
      </dgm:t>
    </dgm:pt>
    <dgm:pt modelId="{5616E8FA-8325-45D3-B7B9-24280809D56B}" type="parTrans" cxnId="{2BD470E8-5151-49C0-9D62-6CCC99EBA560}">
      <dgm:prSet/>
      <dgm:spPr/>
      <dgm:t>
        <a:bodyPr/>
        <a:lstStyle/>
        <a:p>
          <a:endParaRPr lang="es-EC"/>
        </a:p>
      </dgm:t>
    </dgm:pt>
    <dgm:pt modelId="{2663D27F-5FE2-4C18-AF72-8AF4F87F2403}" type="sibTrans" cxnId="{2BD470E8-5151-49C0-9D62-6CCC99EBA560}">
      <dgm:prSet/>
      <dgm:spPr/>
      <dgm:t>
        <a:bodyPr/>
        <a:lstStyle/>
        <a:p>
          <a:endParaRPr lang="es-EC"/>
        </a:p>
      </dgm:t>
    </dgm:pt>
    <dgm:pt modelId="{929BB1A5-37C1-44B5-A953-10B650941D47}">
      <dgm:prSet phldrT="[Texto]" custT="1"/>
      <dgm:spPr/>
      <dgm:t>
        <a:bodyPr/>
        <a:lstStyle/>
        <a:p>
          <a:r>
            <a:rPr lang="es-EC" sz="1200" dirty="0" smtClean="0"/>
            <a:t>Apariencia, textura, color de colonias.</a:t>
          </a:r>
          <a:endParaRPr lang="es-EC" sz="1200" dirty="0"/>
        </a:p>
      </dgm:t>
    </dgm:pt>
    <dgm:pt modelId="{26DB9218-ED8F-41C6-897C-B58786B11890}" type="parTrans" cxnId="{95A4D449-2A65-4714-8DD2-315883E69F76}">
      <dgm:prSet/>
      <dgm:spPr/>
      <dgm:t>
        <a:bodyPr/>
        <a:lstStyle/>
        <a:p>
          <a:endParaRPr lang="es-EC"/>
        </a:p>
      </dgm:t>
    </dgm:pt>
    <dgm:pt modelId="{BCBBF935-73FF-4890-BB8A-A528DDCECB8B}" type="sibTrans" cxnId="{95A4D449-2A65-4714-8DD2-315883E69F76}">
      <dgm:prSet/>
      <dgm:spPr/>
      <dgm:t>
        <a:bodyPr/>
        <a:lstStyle/>
        <a:p>
          <a:endParaRPr lang="es-EC"/>
        </a:p>
      </dgm:t>
    </dgm:pt>
    <dgm:pt modelId="{8F604015-A4B3-4D82-B5AF-6E130DA39A4E}">
      <dgm:prSet phldrT="[Texto]"/>
      <dgm:spPr/>
      <dgm:t>
        <a:bodyPr/>
        <a:lstStyle/>
        <a:p>
          <a:r>
            <a:rPr lang="es-EC" dirty="0" smtClean="0"/>
            <a:t>Medio PDA </a:t>
          </a:r>
          <a:endParaRPr lang="es-EC" dirty="0"/>
        </a:p>
      </dgm:t>
    </dgm:pt>
    <dgm:pt modelId="{9A8FD088-52B1-4886-8CF1-A9FD05FDE835}" type="parTrans" cxnId="{39D22D73-67F4-4ED2-9D77-EE8D5BE25642}">
      <dgm:prSet/>
      <dgm:spPr/>
      <dgm:t>
        <a:bodyPr/>
        <a:lstStyle/>
        <a:p>
          <a:endParaRPr lang="es-EC"/>
        </a:p>
      </dgm:t>
    </dgm:pt>
    <dgm:pt modelId="{B25B62CB-4E54-40F1-85C1-349A83A527C8}" type="sibTrans" cxnId="{39D22D73-67F4-4ED2-9D77-EE8D5BE25642}">
      <dgm:prSet/>
      <dgm:spPr/>
      <dgm:t>
        <a:bodyPr/>
        <a:lstStyle/>
        <a:p>
          <a:endParaRPr lang="es-EC"/>
        </a:p>
      </dgm:t>
    </dgm:pt>
    <dgm:pt modelId="{B66B14BC-A5D1-466A-8727-D341390DF83C}">
      <dgm:prSet phldrT="[Texto]"/>
      <dgm:spPr/>
      <dgm:t>
        <a:bodyPr/>
        <a:lstStyle/>
        <a:p>
          <a:r>
            <a:rPr lang="es-EC" dirty="0" smtClean="0"/>
            <a:t>T. 27°C</a:t>
          </a:r>
          <a:endParaRPr lang="es-EC" dirty="0"/>
        </a:p>
      </dgm:t>
    </dgm:pt>
    <dgm:pt modelId="{85538B70-C25C-4A5E-8A0F-28A9454012D6}" type="parTrans" cxnId="{BEA8506C-A8D3-4F65-B002-2BA07A0954B2}">
      <dgm:prSet/>
      <dgm:spPr/>
      <dgm:t>
        <a:bodyPr/>
        <a:lstStyle/>
        <a:p>
          <a:endParaRPr lang="es-EC"/>
        </a:p>
      </dgm:t>
    </dgm:pt>
    <dgm:pt modelId="{13235BC4-4233-4A63-8F1E-BDEFE498363C}" type="sibTrans" cxnId="{BEA8506C-A8D3-4F65-B002-2BA07A0954B2}">
      <dgm:prSet/>
      <dgm:spPr/>
      <dgm:t>
        <a:bodyPr/>
        <a:lstStyle/>
        <a:p>
          <a:endParaRPr lang="es-EC"/>
        </a:p>
      </dgm:t>
    </dgm:pt>
    <dgm:pt modelId="{5B6C4809-6B1C-48CB-92F7-75B474272A21}">
      <dgm:prSet phldrT="[Texto]"/>
      <dgm:spPr/>
      <dgm:t>
        <a:bodyPr/>
        <a:lstStyle/>
        <a:p>
          <a:endParaRPr lang="es-EC" sz="1000" dirty="0"/>
        </a:p>
      </dgm:t>
    </dgm:pt>
    <dgm:pt modelId="{E09D016F-A0E0-4CB3-830B-6517D940D351}" type="parTrans" cxnId="{476DE0AB-4705-4FFE-B6C0-EB769A8507CF}">
      <dgm:prSet/>
      <dgm:spPr/>
      <dgm:t>
        <a:bodyPr/>
        <a:lstStyle/>
        <a:p>
          <a:endParaRPr lang="es-EC"/>
        </a:p>
      </dgm:t>
    </dgm:pt>
    <dgm:pt modelId="{6457D8A8-958A-4AB9-B6DD-7C9DD576411B}" type="sibTrans" cxnId="{476DE0AB-4705-4FFE-B6C0-EB769A8507CF}">
      <dgm:prSet/>
      <dgm:spPr/>
      <dgm:t>
        <a:bodyPr/>
        <a:lstStyle/>
        <a:p>
          <a:endParaRPr lang="es-EC"/>
        </a:p>
      </dgm:t>
    </dgm:pt>
    <dgm:pt modelId="{A31CE8B0-B69B-4311-AC64-35F28E75D166}">
      <dgm:prSet phldrT="[Texto]" custT="1"/>
      <dgm:spPr/>
      <dgm:t>
        <a:bodyPr/>
        <a:lstStyle/>
        <a:p>
          <a:r>
            <a:rPr lang="es-EC" sz="1200" dirty="0" smtClean="0"/>
            <a:t>Azul de </a:t>
          </a:r>
          <a:r>
            <a:rPr lang="es-EC" sz="1200" dirty="0" err="1" smtClean="0"/>
            <a:t>lactofenol</a:t>
          </a:r>
          <a:r>
            <a:rPr lang="es-EC" sz="1200" dirty="0" smtClean="0"/>
            <a:t>- 40X y 100X</a:t>
          </a:r>
          <a:endParaRPr lang="es-EC" sz="1200" dirty="0"/>
        </a:p>
      </dgm:t>
    </dgm:pt>
    <dgm:pt modelId="{F550400E-F2FE-4E46-B27C-DA1396EA76DA}" type="parTrans" cxnId="{FBF1387B-29B1-43C4-AF34-EE9964F278D0}">
      <dgm:prSet/>
      <dgm:spPr/>
      <dgm:t>
        <a:bodyPr/>
        <a:lstStyle/>
        <a:p>
          <a:endParaRPr lang="es-EC"/>
        </a:p>
      </dgm:t>
    </dgm:pt>
    <dgm:pt modelId="{8A9267D5-13E4-4B9C-9B02-183EF4C9B497}" type="sibTrans" cxnId="{FBF1387B-29B1-43C4-AF34-EE9964F278D0}">
      <dgm:prSet/>
      <dgm:spPr/>
      <dgm:t>
        <a:bodyPr/>
        <a:lstStyle/>
        <a:p>
          <a:endParaRPr lang="es-EC"/>
        </a:p>
      </dgm:t>
    </dgm:pt>
    <dgm:pt modelId="{FBDDA989-C564-4B68-9782-77697746D5E2}" type="pres">
      <dgm:prSet presAssocID="{46397036-277B-4338-B3DC-DAC52F85DED9}" presName="rootnode" presStyleCnt="0">
        <dgm:presLayoutVars>
          <dgm:chMax/>
          <dgm:chPref/>
          <dgm:dir/>
          <dgm:animLvl val="lvl"/>
        </dgm:presLayoutVars>
      </dgm:prSet>
      <dgm:spPr/>
      <dgm:t>
        <a:bodyPr/>
        <a:lstStyle/>
        <a:p>
          <a:endParaRPr lang="es-EC"/>
        </a:p>
      </dgm:t>
    </dgm:pt>
    <dgm:pt modelId="{7C2A17D1-7399-4A61-BC1D-B8D93F523C2C}" type="pres">
      <dgm:prSet presAssocID="{27CD98FC-70FB-440B-8162-D64EA89C7A29}" presName="composite" presStyleCnt="0"/>
      <dgm:spPr/>
    </dgm:pt>
    <dgm:pt modelId="{E08E24ED-C1A6-402D-9487-61E0B0CDAC31}" type="pres">
      <dgm:prSet presAssocID="{27CD98FC-70FB-440B-8162-D64EA89C7A29}" presName="bentUpArrow1" presStyleLbl="alignImgPlace1" presStyleIdx="0" presStyleCnt="2"/>
      <dgm:spPr/>
    </dgm:pt>
    <dgm:pt modelId="{6AC2E818-130E-430E-A279-A67521BA2AEE}" type="pres">
      <dgm:prSet presAssocID="{27CD98FC-70FB-440B-8162-D64EA89C7A29}" presName="ParentText" presStyleLbl="node1" presStyleIdx="0" presStyleCnt="3">
        <dgm:presLayoutVars>
          <dgm:chMax val="1"/>
          <dgm:chPref val="1"/>
          <dgm:bulletEnabled val="1"/>
        </dgm:presLayoutVars>
      </dgm:prSet>
      <dgm:spPr/>
      <dgm:t>
        <a:bodyPr/>
        <a:lstStyle/>
        <a:p>
          <a:endParaRPr lang="es-EC"/>
        </a:p>
      </dgm:t>
    </dgm:pt>
    <dgm:pt modelId="{9F5BBA84-1B70-47A9-874D-DCE9E663A1EF}" type="pres">
      <dgm:prSet presAssocID="{27CD98FC-70FB-440B-8162-D64EA89C7A29}" presName="ChildText" presStyleLbl="revTx" presStyleIdx="0" presStyleCnt="3">
        <dgm:presLayoutVars>
          <dgm:chMax val="0"/>
          <dgm:chPref val="0"/>
          <dgm:bulletEnabled val="1"/>
        </dgm:presLayoutVars>
      </dgm:prSet>
      <dgm:spPr/>
      <dgm:t>
        <a:bodyPr/>
        <a:lstStyle/>
        <a:p>
          <a:endParaRPr lang="es-EC"/>
        </a:p>
      </dgm:t>
    </dgm:pt>
    <dgm:pt modelId="{F1D71401-B6DD-4057-90C8-6034B2F5C327}" type="pres">
      <dgm:prSet presAssocID="{4A892627-D93C-404C-AE56-3974B0BD7232}" presName="sibTrans" presStyleCnt="0"/>
      <dgm:spPr/>
    </dgm:pt>
    <dgm:pt modelId="{7DAA0665-9AC9-4C6F-A1AB-AFE65F5906EB}" type="pres">
      <dgm:prSet presAssocID="{C924DAEB-9F2C-45E5-A63B-38EC26C23C04}" presName="composite" presStyleCnt="0"/>
      <dgm:spPr/>
    </dgm:pt>
    <dgm:pt modelId="{CFF8B95A-6AF0-4811-AA83-563AADC7DCFD}" type="pres">
      <dgm:prSet presAssocID="{C924DAEB-9F2C-45E5-A63B-38EC26C23C04}" presName="bentUpArrow1" presStyleLbl="alignImgPlace1" presStyleIdx="1" presStyleCnt="2"/>
      <dgm:spPr/>
    </dgm:pt>
    <dgm:pt modelId="{6316A95E-815D-478C-AA92-236143E64F50}" type="pres">
      <dgm:prSet presAssocID="{C924DAEB-9F2C-45E5-A63B-38EC26C23C04}" presName="ParentText" presStyleLbl="node1" presStyleIdx="1" presStyleCnt="3">
        <dgm:presLayoutVars>
          <dgm:chMax val="1"/>
          <dgm:chPref val="1"/>
          <dgm:bulletEnabled val="1"/>
        </dgm:presLayoutVars>
      </dgm:prSet>
      <dgm:spPr/>
      <dgm:t>
        <a:bodyPr/>
        <a:lstStyle/>
        <a:p>
          <a:endParaRPr lang="es-EC"/>
        </a:p>
      </dgm:t>
    </dgm:pt>
    <dgm:pt modelId="{014E4EB5-8086-436A-9364-A6379B37314B}" type="pres">
      <dgm:prSet presAssocID="{C924DAEB-9F2C-45E5-A63B-38EC26C23C04}" presName="ChildText" presStyleLbl="revTx" presStyleIdx="1" presStyleCnt="3" custScaleX="203528" custLinFactNeighborX="50130" custLinFactNeighborY="6025">
        <dgm:presLayoutVars>
          <dgm:chMax val="0"/>
          <dgm:chPref val="0"/>
          <dgm:bulletEnabled val="1"/>
        </dgm:presLayoutVars>
      </dgm:prSet>
      <dgm:spPr/>
      <dgm:t>
        <a:bodyPr/>
        <a:lstStyle/>
        <a:p>
          <a:endParaRPr lang="es-EC"/>
        </a:p>
      </dgm:t>
    </dgm:pt>
    <dgm:pt modelId="{625DB154-6A0A-4579-BFE5-1B033EFB8FC9}" type="pres">
      <dgm:prSet presAssocID="{2C628A56-CCEA-4EC1-B49C-1C1F5716F69D}" presName="sibTrans" presStyleCnt="0"/>
      <dgm:spPr/>
    </dgm:pt>
    <dgm:pt modelId="{C77B197A-5CE9-491F-891A-D672F800AF57}" type="pres">
      <dgm:prSet presAssocID="{07950690-C750-426A-B1A0-84A5AA2CC368}" presName="composite" presStyleCnt="0"/>
      <dgm:spPr/>
    </dgm:pt>
    <dgm:pt modelId="{D26BF43A-19D1-4EAE-B9A0-4BBF9FDAF1D8}" type="pres">
      <dgm:prSet presAssocID="{07950690-C750-426A-B1A0-84A5AA2CC368}" presName="ParentText" presStyleLbl="node1" presStyleIdx="2" presStyleCnt="3">
        <dgm:presLayoutVars>
          <dgm:chMax val="1"/>
          <dgm:chPref val="1"/>
          <dgm:bulletEnabled val="1"/>
        </dgm:presLayoutVars>
      </dgm:prSet>
      <dgm:spPr/>
      <dgm:t>
        <a:bodyPr/>
        <a:lstStyle/>
        <a:p>
          <a:endParaRPr lang="es-EC"/>
        </a:p>
      </dgm:t>
    </dgm:pt>
    <dgm:pt modelId="{FD09ECE9-C299-4369-8778-BEB5DCD3461F}" type="pres">
      <dgm:prSet presAssocID="{07950690-C750-426A-B1A0-84A5AA2CC368}" presName="FinalChildText" presStyleLbl="revTx" presStyleIdx="2" presStyleCnt="3" custScaleX="147352" custLinFactNeighborX="27243" custLinFactNeighborY="5583">
        <dgm:presLayoutVars>
          <dgm:chMax val="0"/>
          <dgm:chPref val="0"/>
          <dgm:bulletEnabled val="1"/>
        </dgm:presLayoutVars>
      </dgm:prSet>
      <dgm:spPr/>
      <dgm:t>
        <a:bodyPr/>
        <a:lstStyle/>
        <a:p>
          <a:endParaRPr lang="es-EC"/>
        </a:p>
      </dgm:t>
    </dgm:pt>
  </dgm:ptLst>
  <dgm:cxnLst>
    <dgm:cxn modelId="{BEA8506C-A8D3-4F65-B002-2BA07A0954B2}" srcId="{C924DAEB-9F2C-45E5-A63B-38EC26C23C04}" destId="{B66B14BC-A5D1-466A-8727-D341390DF83C}" srcOrd="2" destOrd="0" parTransId="{85538B70-C25C-4A5E-8A0F-28A9454012D6}" sibTransId="{13235BC4-4233-4A63-8F1E-BDEFE498363C}"/>
    <dgm:cxn modelId="{FB0CF88B-A7E2-446D-9ACE-7902A4900F74}" type="presOf" srcId="{46397036-277B-4338-B3DC-DAC52F85DED9}" destId="{FBDDA989-C564-4B68-9782-77697746D5E2}" srcOrd="0" destOrd="0" presId="urn:microsoft.com/office/officeart/2005/8/layout/StepDownProcess"/>
    <dgm:cxn modelId="{424849B8-83A6-4567-90BB-8F69EE83FCAE}" srcId="{C924DAEB-9F2C-45E5-A63B-38EC26C23C04}" destId="{C4544DAD-DFBE-4223-AC2C-E80889ACE0A8}" srcOrd="0" destOrd="0" parTransId="{E3831E0B-004F-41EB-AA1E-4CD9B82BF8EC}" sibTransId="{C9B92A90-AFFF-42CA-824A-651869E0F5C0}"/>
    <dgm:cxn modelId="{95A4D449-2A65-4714-8DD2-315883E69F76}" srcId="{07950690-C750-426A-B1A0-84A5AA2CC368}" destId="{929BB1A5-37C1-44B5-A953-10B650941D47}" srcOrd="0" destOrd="0" parTransId="{26DB9218-ED8F-41C6-897C-B58786B11890}" sibTransId="{BCBBF935-73FF-4890-BB8A-A528DDCECB8B}"/>
    <dgm:cxn modelId="{CA5917F7-4C1F-4407-A25B-284A2CB3B30B}" srcId="{27CD98FC-70FB-440B-8162-D64EA89C7A29}" destId="{233B8AB4-6BCA-4583-A302-A9B20CE4315F}" srcOrd="0" destOrd="0" parTransId="{FDE038AC-96FC-4783-85B8-055D584C2B6E}" sibTransId="{0C8F3B2A-021F-437E-812A-C3C85C32F78B}"/>
    <dgm:cxn modelId="{0D2AED52-8C0A-4431-B07A-742369B6C3B2}" srcId="{46397036-277B-4338-B3DC-DAC52F85DED9}" destId="{C924DAEB-9F2C-45E5-A63B-38EC26C23C04}" srcOrd="1" destOrd="0" parTransId="{1DF393F9-7356-4129-A8A5-0FC1BF963899}" sibTransId="{2C628A56-CCEA-4EC1-B49C-1C1F5716F69D}"/>
    <dgm:cxn modelId="{F01A2FA7-FC6F-4BD6-B66C-A52CB6C73281}" type="presOf" srcId="{C924DAEB-9F2C-45E5-A63B-38EC26C23C04}" destId="{6316A95E-815D-478C-AA92-236143E64F50}" srcOrd="0" destOrd="0" presId="urn:microsoft.com/office/officeart/2005/8/layout/StepDownProcess"/>
    <dgm:cxn modelId="{476DE0AB-4705-4FFE-B6C0-EB769A8507CF}" srcId="{07950690-C750-426A-B1A0-84A5AA2CC368}" destId="{5B6C4809-6B1C-48CB-92F7-75B474272A21}" srcOrd="2" destOrd="0" parTransId="{E09D016F-A0E0-4CB3-830B-6517D940D351}" sibTransId="{6457D8A8-958A-4AB9-B6DD-7C9DD576411B}"/>
    <dgm:cxn modelId="{39D22D73-67F4-4ED2-9D77-EE8D5BE25642}" srcId="{C924DAEB-9F2C-45E5-A63B-38EC26C23C04}" destId="{8F604015-A4B3-4D82-B5AF-6E130DA39A4E}" srcOrd="1" destOrd="0" parTransId="{9A8FD088-52B1-4886-8CF1-A9FD05FDE835}" sibTransId="{B25B62CB-4E54-40F1-85C1-349A83A527C8}"/>
    <dgm:cxn modelId="{ACCCD0B6-93F4-48A2-930E-86F9CCEFA39E}" type="presOf" srcId="{07950690-C750-426A-B1A0-84A5AA2CC368}" destId="{D26BF43A-19D1-4EAE-B9A0-4BBF9FDAF1D8}" srcOrd="0" destOrd="0" presId="urn:microsoft.com/office/officeart/2005/8/layout/StepDownProcess"/>
    <dgm:cxn modelId="{9D196E9E-72F7-4EEB-AB76-13759A2AA42C}" type="presOf" srcId="{27CD98FC-70FB-440B-8162-D64EA89C7A29}" destId="{6AC2E818-130E-430E-A279-A67521BA2AEE}" srcOrd="0" destOrd="0" presId="urn:microsoft.com/office/officeart/2005/8/layout/StepDownProcess"/>
    <dgm:cxn modelId="{7770E991-2200-493A-87C4-4603BC3845BD}" type="presOf" srcId="{5B6C4809-6B1C-48CB-92F7-75B474272A21}" destId="{FD09ECE9-C299-4369-8778-BEB5DCD3461F}" srcOrd="0" destOrd="2" presId="urn:microsoft.com/office/officeart/2005/8/layout/StepDownProcess"/>
    <dgm:cxn modelId="{6256B5EB-B122-41B8-A769-3F18585C2A53}" srcId="{46397036-277B-4338-B3DC-DAC52F85DED9}" destId="{27CD98FC-70FB-440B-8162-D64EA89C7A29}" srcOrd="0" destOrd="0" parTransId="{A579E07F-30DA-4D78-B8A9-D50C1EA784D3}" sibTransId="{4A892627-D93C-404C-AE56-3974B0BD7232}"/>
    <dgm:cxn modelId="{9CBC4498-A355-4D4A-8176-C18B1F5BA2A5}" type="presOf" srcId="{C4544DAD-DFBE-4223-AC2C-E80889ACE0A8}" destId="{014E4EB5-8086-436A-9364-A6379B37314B}" srcOrd="0" destOrd="0" presId="urn:microsoft.com/office/officeart/2005/8/layout/StepDownProcess"/>
    <dgm:cxn modelId="{FB9543A4-4739-4680-8285-2B2BDCBA4B28}" type="presOf" srcId="{929BB1A5-37C1-44B5-A953-10B650941D47}" destId="{FD09ECE9-C299-4369-8778-BEB5DCD3461F}" srcOrd="0" destOrd="0" presId="urn:microsoft.com/office/officeart/2005/8/layout/StepDownProcess"/>
    <dgm:cxn modelId="{C09D822C-355B-47B3-BAB1-B9BA0433F6D1}" type="presOf" srcId="{8F604015-A4B3-4D82-B5AF-6E130DA39A4E}" destId="{014E4EB5-8086-436A-9364-A6379B37314B}" srcOrd="0" destOrd="1" presId="urn:microsoft.com/office/officeart/2005/8/layout/StepDownProcess"/>
    <dgm:cxn modelId="{FDCA90FC-86D1-457C-8620-1A2154861626}" type="presOf" srcId="{B66B14BC-A5D1-466A-8727-D341390DF83C}" destId="{014E4EB5-8086-436A-9364-A6379B37314B}" srcOrd="0" destOrd="2" presId="urn:microsoft.com/office/officeart/2005/8/layout/StepDownProcess"/>
    <dgm:cxn modelId="{2BD470E8-5151-49C0-9D62-6CCC99EBA560}" srcId="{46397036-277B-4338-B3DC-DAC52F85DED9}" destId="{07950690-C750-426A-B1A0-84A5AA2CC368}" srcOrd="2" destOrd="0" parTransId="{5616E8FA-8325-45D3-B7B9-24280809D56B}" sibTransId="{2663D27F-5FE2-4C18-AF72-8AF4F87F2403}"/>
    <dgm:cxn modelId="{55C2F3D9-5231-473A-B35D-D2D534DB9A78}" type="presOf" srcId="{233B8AB4-6BCA-4583-A302-A9B20CE4315F}" destId="{9F5BBA84-1B70-47A9-874D-DCE9E663A1EF}" srcOrd="0" destOrd="0" presId="urn:microsoft.com/office/officeart/2005/8/layout/StepDownProcess"/>
    <dgm:cxn modelId="{FBF1387B-29B1-43C4-AF34-EE9964F278D0}" srcId="{07950690-C750-426A-B1A0-84A5AA2CC368}" destId="{A31CE8B0-B69B-4311-AC64-35F28E75D166}" srcOrd="1" destOrd="0" parTransId="{F550400E-F2FE-4E46-B27C-DA1396EA76DA}" sibTransId="{8A9267D5-13E4-4B9C-9B02-183EF4C9B497}"/>
    <dgm:cxn modelId="{DBAF3A31-F717-4C6B-B67C-F9AED18F3C2F}" type="presOf" srcId="{A31CE8B0-B69B-4311-AC64-35F28E75D166}" destId="{FD09ECE9-C299-4369-8778-BEB5DCD3461F}" srcOrd="0" destOrd="1" presId="urn:microsoft.com/office/officeart/2005/8/layout/StepDownProcess"/>
    <dgm:cxn modelId="{816F2990-DCD9-4E50-B7D8-48233DD1D6D1}" type="presParOf" srcId="{FBDDA989-C564-4B68-9782-77697746D5E2}" destId="{7C2A17D1-7399-4A61-BC1D-B8D93F523C2C}" srcOrd="0" destOrd="0" presId="urn:microsoft.com/office/officeart/2005/8/layout/StepDownProcess"/>
    <dgm:cxn modelId="{5FECE3ED-374C-44EE-A3E4-094E738D41D4}" type="presParOf" srcId="{7C2A17D1-7399-4A61-BC1D-B8D93F523C2C}" destId="{E08E24ED-C1A6-402D-9487-61E0B0CDAC31}" srcOrd="0" destOrd="0" presId="urn:microsoft.com/office/officeart/2005/8/layout/StepDownProcess"/>
    <dgm:cxn modelId="{F32AD1E4-74D3-461E-851E-527E99B9E474}" type="presParOf" srcId="{7C2A17D1-7399-4A61-BC1D-B8D93F523C2C}" destId="{6AC2E818-130E-430E-A279-A67521BA2AEE}" srcOrd="1" destOrd="0" presId="urn:microsoft.com/office/officeart/2005/8/layout/StepDownProcess"/>
    <dgm:cxn modelId="{ED5B470F-0711-4ACE-8FCB-E31A37325573}" type="presParOf" srcId="{7C2A17D1-7399-4A61-BC1D-B8D93F523C2C}" destId="{9F5BBA84-1B70-47A9-874D-DCE9E663A1EF}" srcOrd="2" destOrd="0" presId="urn:microsoft.com/office/officeart/2005/8/layout/StepDownProcess"/>
    <dgm:cxn modelId="{D7573360-3BBE-4FA0-94F9-9020D9847A5F}" type="presParOf" srcId="{FBDDA989-C564-4B68-9782-77697746D5E2}" destId="{F1D71401-B6DD-4057-90C8-6034B2F5C327}" srcOrd="1" destOrd="0" presId="urn:microsoft.com/office/officeart/2005/8/layout/StepDownProcess"/>
    <dgm:cxn modelId="{F45B6F15-E18B-4605-A128-82DEA63AB2CA}" type="presParOf" srcId="{FBDDA989-C564-4B68-9782-77697746D5E2}" destId="{7DAA0665-9AC9-4C6F-A1AB-AFE65F5906EB}" srcOrd="2" destOrd="0" presId="urn:microsoft.com/office/officeart/2005/8/layout/StepDownProcess"/>
    <dgm:cxn modelId="{01CBB77A-32FB-4130-B8C7-669C968A1440}" type="presParOf" srcId="{7DAA0665-9AC9-4C6F-A1AB-AFE65F5906EB}" destId="{CFF8B95A-6AF0-4811-AA83-563AADC7DCFD}" srcOrd="0" destOrd="0" presId="urn:microsoft.com/office/officeart/2005/8/layout/StepDownProcess"/>
    <dgm:cxn modelId="{6CFDF004-CC4B-4DEF-B709-5638028D9319}" type="presParOf" srcId="{7DAA0665-9AC9-4C6F-A1AB-AFE65F5906EB}" destId="{6316A95E-815D-478C-AA92-236143E64F50}" srcOrd="1" destOrd="0" presId="urn:microsoft.com/office/officeart/2005/8/layout/StepDownProcess"/>
    <dgm:cxn modelId="{A75D713D-62E0-4A74-B344-E4CFCD6B3798}" type="presParOf" srcId="{7DAA0665-9AC9-4C6F-A1AB-AFE65F5906EB}" destId="{014E4EB5-8086-436A-9364-A6379B37314B}" srcOrd="2" destOrd="0" presId="urn:microsoft.com/office/officeart/2005/8/layout/StepDownProcess"/>
    <dgm:cxn modelId="{C003E396-FFD1-44A2-BFAD-4496DE14CB17}" type="presParOf" srcId="{FBDDA989-C564-4B68-9782-77697746D5E2}" destId="{625DB154-6A0A-4579-BFE5-1B033EFB8FC9}" srcOrd="3" destOrd="0" presId="urn:microsoft.com/office/officeart/2005/8/layout/StepDownProcess"/>
    <dgm:cxn modelId="{A35412A5-FAA6-4876-8032-83BF7177714E}" type="presParOf" srcId="{FBDDA989-C564-4B68-9782-77697746D5E2}" destId="{C77B197A-5CE9-491F-891A-D672F800AF57}" srcOrd="4" destOrd="0" presId="urn:microsoft.com/office/officeart/2005/8/layout/StepDownProcess"/>
    <dgm:cxn modelId="{514A1883-1156-43CB-B40E-72055993CC17}" type="presParOf" srcId="{C77B197A-5CE9-491F-891A-D672F800AF57}" destId="{D26BF43A-19D1-4EAE-B9A0-4BBF9FDAF1D8}" srcOrd="0" destOrd="0" presId="urn:microsoft.com/office/officeart/2005/8/layout/StepDownProcess"/>
    <dgm:cxn modelId="{9CDFCE34-4867-4C1A-90C2-251F1BFE00BD}" type="presParOf" srcId="{C77B197A-5CE9-491F-891A-D672F800AF57}" destId="{FD09ECE9-C299-4369-8778-BEB5DCD3461F}"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397036-277B-4338-B3DC-DAC52F85DED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C"/>
        </a:p>
      </dgm:t>
    </dgm:pt>
    <dgm:pt modelId="{27CD98FC-70FB-440B-8162-D64EA89C7A29}">
      <dgm:prSet phldrT="[Texto]"/>
      <dgm:spPr/>
      <dgm:t>
        <a:bodyPr/>
        <a:lstStyle/>
        <a:p>
          <a:r>
            <a:rPr lang="es-EC" dirty="0" smtClean="0"/>
            <a:t>Prueba de sintomatología</a:t>
          </a:r>
          <a:endParaRPr lang="es-EC" dirty="0"/>
        </a:p>
      </dgm:t>
    </dgm:pt>
    <dgm:pt modelId="{A579E07F-30DA-4D78-B8A9-D50C1EA784D3}" type="parTrans" cxnId="{6256B5EB-B122-41B8-A769-3F18585C2A53}">
      <dgm:prSet/>
      <dgm:spPr/>
      <dgm:t>
        <a:bodyPr/>
        <a:lstStyle/>
        <a:p>
          <a:endParaRPr lang="es-EC"/>
        </a:p>
      </dgm:t>
    </dgm:pt>
    <dgm:pt modelId="{4A892627-D93C-404C-AE56-3974B0BD7232}" type="sibTrans" cxnId="{6256B5EB-B122-41B8-A769-3F18585C2A53}">
      <dgm:prSet/>
      <dgm:spPr/>
      <dgm:t>
        <a:bodyPr/>
        <a:lstStyle/>
        <a:p>
          <a:endParaRPr lang="es-EC"/>
        </a:p>
      </dgm:t>
    </dgm:pt>
    <dgm:pt modelId="{C924DAEB-9F2C-45E5-A63B-38EC26C23C04}">
      <dgm:prSet phldrT="[Texto]"/>
      <dgm:spPr/>
      <dgm:t>
        <a:bodyPr/>
        <a:lstStyle/>
        <a:p>
          <a:r>
            <a:rPr lang="es-EC" dirty="0" smtClean="0"/>
            <a:t>Conservación de </a:t>
          </a:r>
          <a:r>
            <a:rPr lang="es-EC" dirty="0" err="1" smtClean="0"/>
            <a:t>Monilia</a:t>
          </a:r>
          <a:endParaRPr lang="es-EC" i="1" dirty="0"/>
        </a:p>
      </dgm:t>
    </dgm:pt>
    <dgm:pt modelId="{1DF393F9-7356-4129-A8A5-0FC1BF963899}" type="parTrans" cxnId="{0D2AED52-8C0A-4431-B07A-742369B6C3B2}">
      <dgm:prSet/>
      <dgm:spPr/>
      <dgm:t>
        <a:bodyPr/>
        <a:lstStyle/>
        <a:p>
          <a:endParaRPr lang="es-EC"/>
        </a:p>
      </dgm:t>
    </dgm:pt>
    <dgm:pt modelId="{2C628A56-CCEA-4EC1-B49C-1C1F5716F69D}" type="sibTrans" cxnId="{0D2AED52-8C0A-4431-B07A-742369B6C3B2}">
      <dgm:prSet/>
      <dgm:spPr/>
      <dgm:t>
        <a:bodyPr/>
        <a:lstStyle/>
        <a:p>
          <a:endParaRPr lang="es-EC"/>
        </a:p>
      </dgm:t>
    </dgm:pt>
    <dgm:pt modelId="{C4544DAD-DFBE-4223-AC2C-E80889ACE0A8}">
      <dgm:prSet phldrT="[Texto]"/>
      <dgm:spPr/>
      <dgm:t>
        <a:bodyPr/>
        <a:lstStyle/>
        <a:p>
          <a:r>
            <a:rPr lang="es-EC" dirty="0" smtClean="0"/>
            <a:t>Método </a:t>
          </a:r>
          <a:r>
            <a:rPr lang="es-EC" dirty="0" err="1" smtClean="0"/>
            <a:t>Castellani</a:t>
          </a:r>
          <a:endParaRPr lang="es-EC" dirty="0"/>
        </a:p>
      </dgm:t>
    </dgm:pt>
    <dgm:pt modelId="{E3831E0B-004F-41EB-AA1E-4CD9B82BF8EC}" type="parTrans" cxnId="{424849B8-83A6-4567-90BB-8F69EE83FCAE}">
      <dgm:prSet/>
      <dgm:spPr/>
      <dgm:t>
        <a:bodyPr/>
        <a:lstStyle/>
        <a:p>
          <a:endParaRPr lang="es-EC"/>
        </a:p>
      </dgm:t>
    </dgm:pt>
    <dgm:pt modelId="{C9B92A90-AFFF-42CA-824A-651869E0F5C0}" type="sibTrans" cxnId="{424849B8-83A6-4567-90BB-8F69EE83FCAE}">
      <dgm:prSet/>
      <dgm:spPr/>
      <dgm:t>
        <a:bodyPr/>
        <a:lstStyle/>
        <a:p>
          <a:endParaRPr lang="es-EC"/>
        </a:p>
      </dgm:t>
    </dgm:pt>
    <dgm:pt modelId="{FBDDA989-C564-4B68-9782-77697746D5E2}" type="pres">
      <dgm:prSet presAssocID="{46397036-277B-4338-B3DC-DAC52F85DED9}" presName="rootnode" presStyleCnt="0">
        <dgm:presLayoutVars>
          <dgm:chMax/>
          <dgm:chPref/>
          <dgm:dir/>
          <dgm:animLvl val="lvl"/>
        </dgm:presLayoutVars>
      </dgm:prSet>
      <dgm:spPr/>
      <dgm:t>
        <a:bodyPr/>
        <a:lstStyle/>
        <a:p>
          <a:endParaRPr lang="es-EC"/>
        </a:p>
      </dgm:t>
    </dgm:pt>
    <dgm:pt modelId="{7C2A17D1-7399-4A61-BC1D-B8D93F523C2C}" type="pres">
      <dgm:prSet presAssocID="{27CD98FC-70FB-440B-8162-D64EA89C7A29}" presName="composite" presStyleCnt="0"/>
      <dgm:spPr/>
    </dgm:pt>
    <dgm:pt modelId="{E08E24ED-C1A6-402D-9487-61E0B0CDAC31}" type="pres">
      <dgm:prSet presAssocID="{27CD98FC-70FB-440B-8162-D64EA89C7A29}" presName="bentUpArrow1" presStyleLbl="alignImgPlace1" presStyleIdx="0" presStyleCnt="1"/>
      <dgm:spPr/>
    </dgm:pt>
    <dgm:pt modelId="{6AC2E818-130E-430E-A279-A67521BA2AEE}" type="pres">
      <dgm:prSet presAssocID="{27CD98FC-70FB-440B-8162-D64EA89C7A29}" presName="ParentText" presStyleLbl="node1" presStyleIdx="0" presStyleCnt="2">
        <dgm:presLayoutVars>
          <dgm:chMax val="1"/>
          <dgm:chPref val="1"/>
          <dgm:bulletEnabled val="1"/>
        </dgm:presLayoutVars>
      </dgm:prSet>
      <dgm:spPr/>
      <dgm:t>
        <a:bodyPr/>
        <a:lstStyle/>
        <a:p>
          <a:endParaRPr lang="es-EC"/>
        </a:p>
      </dgm:t>
    </dgm:pt>
    <dgm:pt modelId="{9F5BBA84-1B70-47A9-874D-DCE9E663A1EF}" type="pres">
      <dgm:prSet presAssocID="{27CD98FC-70FB-440B-8162-D64EA89C7A29}" presName="ChildText" presStyleLbl="revTx" presStyleIdx="0" presStyleCnt="2">
        <dgm:presLayoutVars>
          <dgm:chMax val="0"/>
          <dgm:chPref val="0"/>
          <dgm:bulletEnabled val="1"/>
        </dgm:presLayoutVars>
      </dgm:prSet>
      <dgm:spPr/>
      <dgm:t>
        <a:bodyPr/>
        <a:lstStyle/>
        <a:p>
          <a:endParaRPr lang="es-EC"/>
        </a:p>
      </dgm:t>
    </dgm:pt>
    <dgm:pt modelId="{F1D71401-B6DD-4057-90C8-6034B2F5C327}" type="pres">
      <dgm:prSet presAssocID="{4A892627-D93C-404C-AE56-3974B0BD7232}" presName="sibTrans" presStyleCnt="0"/>
      <dgm:spPr/>
    </dgm:pt>
    <dgm:pt modelId="{7DAA0665-9AC9-4C6F-A1AB-AFE65F5906EB}" type="pres">
      <dgm:prSet presAssocID="{C924DAEB-9F2C-45E5-A63B-38EC26C23C04}" presName="composite" presStyleCnt="0"/>
      <dgm:spPr/>
    </dgm:pt>
    <dgm:pt modelId="{6316A95E-815D-478C-AA92-236143E64F50}" type="pres">
      <dgm:prSet presAssocID="{C924DAEB-9F2C-45E5-A63B-38EC26C23C04}" presName="ParentText" presStyleLbl="node1" presStyleIdx="1" presStyleCnt="2">
        <dgm:presLayoutVars>
          <dgm:chMax val="1"/>
          <dgm:chPref val="1"/>
          <dgm:bulletEnabled val="1"/>
        </dgm:presLayoutVars>
      </dgm:prSet>
      <dgm:spPr/>
      <dgm:t>
        <a:bodyPr/>
        <a:lstStyle/>
        <a:p>
          <a:endParaRPr lang="es-EC"/>
        </a:p>
      </dgm:t>
    </dgm:pt>
    <dgm:pt modelId="{37782832-8442-43D9-A0BC-434ED620319F}" type="pres">
      <dgm:prSet presAssocID="{C924DAEB-9F2C-45E5-A63B-38EC26C23C04}" presName="FinalChildText" presStyleLbl="revTx" presStyleIdx="1" presStyleCnt="2" custLinFactY="10905" custLinFactNeighborX="-43599" custLinFactNeighborY="100000">
        <dgm:presLayoutVars>
          <dgm:chMax val="0"/>
          <dgm:chPref val="0"/>
          <dgm:bulletEnabled val="1"/>
        </dgm:presLayoutVars>
      </dgm:prSet>
      <dgm:spPr/>
      <dgm:t>
        <a:bodyPr/>
        <a:lstStyle/>
        <a:p>
          <a:endParaRPr lang="es-EC"/>
        </a:p>
      </dgm:t>
    </dgm:pt>
  </dgm:ptLst>
  <dgm:cxnLst>
    <dgm:cxn modelId="{0D2AED52-8C0A-4431-B07A-742369B6C3B2}" srcId="{46397036-277B-4338-B3DC-DAC52F85DED9}" destId="{C924DAEB-9F2C-45E5-A63B-38EC26C23C04}" srcOrd="1" destOrd="0" parTransId="{1DF393F9-7356-4129-A8A5-0FC1BF963899}" sibTransId="{2C628A56-CCEA-4EC1-B49C-1C1F5716F69D}"/>
    <dgm:cxn modelId="{424849B8-83A6-4567-90BB-8F69EE83FCAE}" srcId="{C924DAEB-9F2C-45E5-A63B-38EC26C23C04}" destId="{C4544DAD-DFBE-4223-AC2C-E80889ACE0A8}" srcOrd="0" destOrd="0" parTransId="{E3831E0B-004F-41EB-AA1E-4CD9B82BF8EC}" sibTransId="{C9B92A90-AFFF-42CA-824A-651869E0F5C0}"/>
    <dgm:cxn modelId="{36C3654A-BBAD-4B6F-98CC-25FECE691A7C}" type="presOf" srcId="{27CD98FC-70FB-440B-8162-D64EA89C7A29}" destId="{6AC2E818-130E-430E-A279-A67521BA2AEE}" srcOrd="0" destOrd="0" presId="urn:microsoft.com/office/officeart/2005/8/layout/StepDownProcess"/>
    <dgm:cxn modelId="{6256B5EB-B122-41B8-A769-3F18585C2A53}" srcId="{46397036-277B-4338-B3DC-DAC52F85DED9}" destId="{27CD98FC-70FB-440B-8162-D64EA89C7A29}" srcOrd="0" destOrd="0" parTransId="{A579E07F-30DA-4D78-B8A9-D50C1EA784D3}" sibTransId="{4A892627-D93C-404C-AE56-3974B0BD7232}"/>
    <dgm:cxn modelId="{B07594C9-B10A-48C3-BCCC-F3C03C7C1F2C}" type="presOf" srcId="{46397036-277B-4338-B3DC-DAC52F85DED9}" destId="{FBDDA989-C564-4B68-9782-77697746D5E2}" srcOrd="0" destOrd="0" presId="urn:microsoft.com/office/officeart/2005/8/layout/StepDownProcess"/>
    <dgm:cxn modelId="{97D2B65B-11EC-4648-9F4D-2835A7BE159C}" type="presOf" srcId="{C924DAEB-9F2C-45E5-A63B-38EC26C23C04}" destId="{6316A95E-815D-478C-AA92-236143E64F50}" srcOrd="0" destOrd="0" presId="urn:microsoft.com/office/officeart/2005/8/layout/StepDownProcess"/>
    <dgm:cxn modelId="{F8D7AC5E-16B2-41F2-A728-6DCAB7C5335A}" type="presOf" srcId="{C4544DAD-DFBE-4223-AC2C-E80889ACE0A8}" destId="{37782832-8442-43D9-A0BC-434ED620319F}" srcOrd="0" destOrd="0" presId="urn:microsoft.com/office/officeart/2005/8/layout/StepDownProcess"/>
    <dgm:cxn modelId="{15DE619B-D0D8-41E5-8A00-606B6BD9F6C8}" type="presParOf" srcId="{FBDDA989-C564-4B68-9782-77697746D5E2}" destId="{7C2A17D1-7399-4A61-BC1D-B8D93F523C2C}" srcOrd="0" destOrd="0" presId="urn:microsoft.com/office/officeart/2005/8/layout/StepDownProcess"/>
    <dgm:cxn modelId="{8C6465E0-5C19-4CA5-B10F-F569ADA4C9D9}" type="presParOf" srcId="{7C2A17D1-7399-4A61-BC1D-B8D93F523C2C}" destId="{E08E24ED-C1A6-402D-9487-61E0B0CDAC31}" srcOrd="0" destOrd="0" presId="urn:microsoft.com/office/officeart/2005/8/layout/StepDownProcess"/>
    <dgm:cxn modelId="{C4271833-961B-4B38-9AE4-C6FB36684E42}" type="presParOf" srcId="{7C2A17D1-7399-4A61-BC1D-B8D93F523C2C}" destId="{6AC2E818-130E-430E-A279-A67521BA2AEE}" srcOrd="1" destOrd="0" presId="urn:microsoft.com/office/officeart/2005/8/layout/StepDownProcess"/>
    <dgm:cxn modelId="{D7EEED44-2364-4332-B01D-5D05B2D36644}" type="presParOf" srcId="{7C2A17D1-7399-4A61-BC1D-B8D93F523C2C}" destId="{9F5BBA84-1B70-47A9-874D-DCE9E663A1EF}" srcOrd="2" destOrd="0" presId="urn:microsoft.com/office/officeart/2005/8/layout/StepDownProcess"/>
    <dgm:cxn modelId="{4AEC5BF3-B2F9-441E-941C-272412CDE381}" type="presParOf" srcId="{FBDDA989-C564-4B68-9782-77697746D5E2}" destId="{F1D71401-B6DD-4057-90C8-6034B2F5C327}" srcOrd="1" destOrd="0" presId="urn:microsoft.com/office/officeart/2005/8/layout/StepDownProcess"/>
    <dgm:cxn modelId="{D0C8CE4E-FE08-4611-8151-FDE99CB67837}" type="presParOf" srcId="{FBDDA989-C564-4B68-9782-77697746D5E2}" destId="{7DAA0665-9AC9-4C6F-A1AB-AFE65F5906EB}" srcOrd="2" destOrd="0" presId="urn:microsoft.com/office/officeart/2005/8/layout/StepDownProcess"/>
    <dgm:cxn modelId="{928C927A-9518-4692-800C-FCF0ABDE9BFF}" type="presParOf" srcId="{7DAA0665-9AC9-4C6F-A1AB-AFE65F5906EB}" destId="{6316A95E-815D-478C-AA92-236143E64F50}" srcOrd="0" destOrd="0" presId="urn:microsoft.com/office/officeart/2005/8/layout/StepDownProcess"/>
    <dgm:cxn modelId="{921B5406-461F-4675-BFEE-D2B4E6048028}" type="presParOf" srcId="{7DAA0665-9AC9-4C6F-A1AB-AFE65F5906EB}" destId="{37782832-8442-43D9-A0BC-434ED620319F}"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37BD1FD6-E5F4-40F2-AEEB-4B0C2ED72776}"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63E5463-7D1A-4062-BB0A-206FBC80A02F}"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es-EC"/>
        </a:p>
      </dgm:t>
    </dgm:pt>
    <dgm:pt modelId="{C96FC6BA-5B2F-4A40-AF13-05CE280C347F}">
      <dgm:prSet/>
      <dgm:spPr/>
      <dgm:t>
        <a:bodyPr/>
        <a:lstStyle/>
        <a:p>
          <a:pPr rtl="0"/>
          <a:r>
            <a:rPr lang="es-EC" b="1" dirty="0" smtClean="0">
              <a:solidFill>
                <a:schemeClr val="tx1"/>
              </a:solidFill>
            </a:rPr>
            <a:t>Modelo de </a:t>
          </a:r>
          <a:r>
            <a:rPr lang="es-EC" b="1" dirty="0" err="1" smtClean="0">
              <a:solidFill>
                <a:schemeClr val="tx1"/>
              </a:solidFill>
            </a:rPr>
            <a:t>Linealización</a:t>
          </a:r>
          <a:r>
            <a:rPr lang="es-EC" b="1" dirty="0" smtClean="0">
              <a:solidFill>
                <a:schemeClr val="tx1"/>
              </a:solidFill>
            </a:rPr>
            <a:t>: </a:t>
          </a:r>
          <a:r>
            <a:rPr lang="es-EC" b="1" dirty="0" err="1" smtClean="0">
              <a:solidFill>
                <a:schemeClr val="tx1"/>
              </a:solidFill>
            </a:rPr>
            <a:t>Lineweaver-Burk</a:t>
          </a:r>
          <a:endParaRPr lang="es-EC" dirty="0">
            <a:solidFill>
              <a:schemeClr val="tx1"/>
            </a:solidFill>
          </a:endParaRPr>
        </a:p>
      </dgm:t>
    </dgm:pt>
    <dgm:pt modelId="{3F0A0530-067A-4D2D-94DF-9DA3C501F61D}" type="parTrans" cxnId="{9DCE160E-7F27-4293-A251-A629D955466B}">
      <dgm:prSet/>
      <dgm:spPr/>
      <dgm:t>
        <a:bodyPr/>
        <a:lstStyle/>
        <a:p>
          <a:endParaRPr lang="es-EC"/>
        </a:p>
      </dgm:t>
    </dgm:pt>
    <dgm:pt modelId="{9446501D-38ED-4410-B114-74A848BEE6E3}" type="sibTrans" cxnId="{9DCE160E-7F27-4293-A251-A629D955466B}">
      <dgm:prSet/>
      <dgm:spPr/>
      <dgm:t>
        <a:bodyPr/>
        <a:lstStyle/>
        <a:p>
          <a:endParaRPr lang="es-EC"/>
        </a:p>
      </dgm:t>
    </dgm:pt>
    <dgm:pt modelId="{E215B71D-D0F4-41AC-B2EE-74D1490F93F5}" type="pres">
      <dgm:prSet presAssocID="{763E5463-7D1A-4062-BB0A-206FBC80A02F}" presName="linear" presStyleCnt="0">
        <dgm:presLayoutVars>
          <dgm:animLvl val="lvl"/>
          <dgm:resizeHandles val="exact"/>
        </dgm:presLayoutVars>
      </dgm:prSet>
      <dgm:spPr/>
      <dgm:t>
        <a:bodyPr/>
        <a:lstStyle/>
        <a:p>
          <a:endParaRPr lang="es-EC"/>
        </a:p>
      </dgm:t>
    </dgm:pt>
    <dgm:pt modelId="{FF062C93-E0D1-495C-94FC-122EC6F9DCE2}" type="pres">
      <dgm:prSet presAssocID="{C96FC6BA-5B2F-4A40-AF13-05CE280C347F}" presName="parentText" presStyleLbl="node1" presStyleIdx="0" presStyleCnt="1" custLinFactNeighborX="5659" custLinFactNeighborY="-17839">
        <dgm:presLayoutVars>
          <dgm:chMax val="0"/>
          <dgm:bulletEnabled val="1"/>
        </dgm:presLayoutVars>
      </dgm:prSet>
      <dgm:spPr/>
      <dgm:t>
        <a:bodyPr/>
        <a:lstStyle/>
        <a:p>
          <a:endParaRPr lang="es-EC"/>
        </a:p>
      </dgm:t>
    </dgm:pt>
  </dgm:ptLst>
  <dgm:cxnLst>
    <dgm:cxn modelId="{363BC466-AA30-4734-B7EE-89A7A36686E5}" type="presOf" srcId="{C96FC6BA-5B2F-4A40-AF13-05CE280C347F}" destId="{FF062C93-E0D1-495C-94FC-122EC6F9DCE2}" srcOrd="0" destOrd="0" presId="urn:microsoft.com/office/officeart/2005/8/layout/vList2"/>
    <dgm:cxn modelId="{CFE165D7-172A-4997-9266-8830A7FC3B7F}" type="presOf" srcId="{763E5463-7D1A-4062-BB0A-206FBC80A02F}" destId="{E215B71D-D0F4-41AC-B2EE-74D1490F93F5}" srcOrd="0" destOrd="0" presId="urn:microsoft.com/office/officeart/2005/8/layout/vList2"/>
    <dgm:cxn modelId="{9DCE160E-7F27-4293-A251-A629D955466B}" srcId="{763E5463-7D1A-4062-BB0A-206FBC80A02F}" destId="{C96FC6BA-5B2F-4A40-AF13-05CE280C347F}" srcOrd="0" destOrd="0" parTransId="{3F0A0530-067A-4D2D-94DF-9DA3C501F61D}" sibTransId="{9446501D-38ED-4410-B114-74A848BEE6E3}"/>
    <dgm:cxn modelId="{059ABA97-B125-4975-88CE-D05C8F9EE159}" type="presParOf" srcId="{E215B71D-D0F4-41AC-B2EE-74D1490F93F5}" destId="{FF062C93-E0D1-495C-94FC-122EC6F9DCE2}"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684CDAE-B137-46D3-8608-A315B5A8DB68}" type="doc">
      <dgm:prSet loTypeId="urn:microsoft.com/office/officeart/2005/8/layout/vList2" loCatId="list" qsTypeId="urn:microsoft.com/office/officeart/2005/8/quickstyle/simple5" qsCatId="simple" csTypeId="urn:microsoft.com/office/officeart/2005/8/colors/accent1_4" csCatId="accent1" phldr="1"/>
      <dgm:spPr/>
      <dgm:t>
        <a:bodyPr/>
        <a:lstStyle/>
        <a:p>
          <a:endParaRPr lang="es-EC"/>
        </a:p>
      </dgm:t>
    </dgm:pt>
    <dgm:pt modelId="{EC9364E5-CA56-4843-B07B-7B75EE1CF811}">
      <dgm:prSet custT="1"/>
      <dgm:spPr/>
      <dgm:t>
        <a:bodyPr/>
        <a:lstStyle/>
        <a:p>
          <a:pPr algn="ctr" rtl="0"/>
          <a:r>
            <a:rPr lang="es-EC" sz="4400" b="1" dirty="0" smtClean="0"/>
            <a:t>RESULTADOS Y DISCUSIÓN</a:t>
          </a:r>
          <a:endParaRPr lang="es-EC" sz="4400" dirty="0"/>
        </a:p>
      </dgm:t>
    </dgm:pt>
    <dgm:pt modelId="{D62B551B-823A-45B8-8815-957498E9A512}" type="parTrans" cxnId="{F2ACB990-9F62-4993-BD5D-E4A2289EEB7D}">
      <dgm:prSet/>
      <dgm:spPr/>
      <dgm:t>
        <a:bodyPr/>
        <a:lstStyle/>
        <a:p>
          <a:endParaRPr lang="es-EC"/>
        </a:p>
      </dgm:t>
    </dgm:pt>
    <dgm:pt modelId="{D6CD5EBA-E3D1-41AD-B49D-8DB008E43507}" type="sibTrans" cxnId="{F2ACB990-9F62-4993-BD5D-E4A2289EEB7D}">
      <dgm:prSet/>
      <dgm:spPr/>
      <dgm:t>
        <a:bodyPr/>
        <a:lstStyle/>
        <a:p>
          <a:endParaRPr lang="es-EC"/>
        </a:p>
      </dgm:t>
    </dgm:pt>
    <dgm:pt modelId="{04A22E87-287D-443D-B3B9-9C44B6A53129}" type="pres">
      <dgm:prSet presAssocID="{5684CDAE-B137-46D3-8608-A315B5A8DB68}" presName="linear" presStyleCnt="0">
        <dgm:presLayoutVars>
          <dgm:animLvl val="lvl"/>
          <dgm:resizeHandles val="exact"/>
        </dgm:presLayoutVars>
      </dgm:prSet>
      <dgm:spPr/>
      <dgm:t>
        <a:bodyPr/>
        <a:lstStyle/>
        <a:p>
          <a:endParaRPr lang="es-EC"/>
        </a:p>
      </dgm:t>
    </dgm:pt>
    <dgm:pt modelId="{32A27C1B-4942-4802-A371-962D0FAC9502}" type="pres">
      <dgm:prSet presAssocID="{EC9364E5-CA56-4843-B07B-7B75EE1CF811}" presName="parentText" presStyleLbl="node1" presStyleIdx="0" presStyleCnt="1">
        <dgm:presLayoutVars>
          <dgm:chMax val="0"/>
          <dgm:bulletEnabled val="1"/>
        </dgm:presLayoutVars>
      </dgm:prSet>
      <dgm:spPr/>
      <dgm:t>
        <a:bodyPr/>
        <a:lstStyle/>
        <a:p>
          <a:endParaRPr lang="es-EC"/>
        </a:p>
      </dgm:t>
    </dgm:pt>
  </dgm:ptLst>
  <dgm:cxnLst>
    <dgm:cxn modelId="{F2ACB990-9F62-4993-BD5D-E4A2289EEB7D}" srcId="{5684CDAE-B137-46D3-8608-A315B5A8DB68}" destId="{EC9364E5-CA56-4843-B07B-7B75EE1CF811}" srcOrd="0" destOrd="0" parTransId="{D62B551B-823A-45B8-8815-957498E9A512}" sibTransId="{D6CD5EBA-E3D1-41AD-B49D-8DB008E43507}"/>
    <dgm:cxn modelId="{832EDC38-88F3-40FB-8206-D9A92A54DDB2}" type="presOf" srcId="{EC9364E5-CA56-4843-B07B-7B75EE1CF811}" destId="{32A27C1B-4942-4802-A371-962D0FAC9502}" srcOrd="0" destOrd="0" presId="urn:microsoft.com/office/officeart/2005/8/layout/vList2"/>
    <dgm:cxn modelId="{596E8FF4-7014-4466-9527-D6189DFCDA55}" type="presOf" srcId="{5684CDAE-B137-46D3-8608-A315B5A8DB68}" destId="{04A22E87-287D-443D-B3B9-9C44B6A53129}" srcOrd="0" destOrd="0" presId="urn:microsoft.com/office/officeart/2005/8/layout/vList2"/>
    <dgm:cxn modelId="{82E48B0A-D6AB-40C9-9DE8-B2B1D97D5D64}" type="presParOf" srcId="{04A22E87-287D-443D-B3B9-9C44B6A53129}" destId="{32A27C1B-4942-4802-A371-962D0FAC950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31F9D1-BF5C-4A46-B941-3C9BD8202E52}" type="doc">
      <dgm:prSet loTypeId="urn:microsoft.com/office/officeart/2005/8/layout/default#1" loCatId="list" qsTypeId="urn:microsoft.com/office/officeart/2005/8/quickstyle/3d2" qsCatId="3D" csTypeId="urn:microsoft.com/office/officeart/2005/8/colors/accent2_4" csCatId="accent2" phldr="1"/>
      <dgm:spPr/>
      <dgm:t>
        <a:bodyPr/>
        <a:lstStyle/>
        <a:p>
          <a:endParaRPr lang="es-EC"/>
        </a:p>
      </dgm:t>
    </dgm:pt>
    <dgm:pt modelId="{1B64C83A-1E4B-479F-8DC8-F59C1E835D6A}">
      <dgm:prSet phldrT="[Texto]" custT="1"/>
      <dgm:spPr/>
      <dgm:t>
        <a:bodyPr/>
        <a:lstStyle/>
        <a:p>
          <a:r>
            <a:rPr lang="es-EC" sz="1700" dirty="0" smtClean="0"/>
            <a:t>Estudios basados en el control de enfermedades provocadas por hongos</a:t>
          </a:r>
          <a:endParaRPr lang="es-EC" sz="1700" dirty="0"/>
        </a:p>
      </dgm:t>
    </dgm:pt>
    <dgm:pt modelId="{283C3BA2-2E41-4BA1-9C5A-6EAACFD10FE4}" type="parTrans" cxnId="{8606102A-5567-4DA0-9919-7574435F5242}">
      <dgm:prSet/>
      <dgm:spPr/>
      <dgm:t>
        <a:bodyPr/>
        <a:lstStyle/>
        <a:p>
          <a:endParaRPr lang="es-EC" sz="1700"/>
        </a:p>
      </dgm:t>
    </dgm:pt>
    <dgm:pt modelId="{DF51D262-4485-4D46-B6D4-7799732880C3}" type="sibTrans" cxnId="{8606102A-5567-4DA0-9919-7574435F5242}">
      <dgm:prSet/>
      <dgm:spPr/>
      <dgm:t>
        <a:bodyPr/>
        <a:lstStyle/>
        <a:p>
          <a:endParaRPr lang="es-EC" sz="1700"/>
        </a:p>
      </dgm:t>
    </dgm:pt>
    <dgm:pt modelId="{64AF957F-EA2A-4CDE-833A-13AC875E60B9}">
      <dgm:prSet phldrT="[Texto]" custT="1"/>
      <dgm:spPr/>
      <dgm:t>
        <a:bodyPr/>
        <a:lstStyle/>
        <a:p>
          <a:r>
            <a:rPr lang="es-EC" sz="1700" dirty="0" err="1" smtClean="0"/>
            <a:t>Monilia</a:t>
          </a:r>
          <a:r>
            <a:rPr lang="es-EC" sz="1700" dirty="0" smtClean="0"/>
            <a:t> degrada las paredes del fruto (enzimas </a:t>
          </a:r>
          <a:r>
            <a:rPr lang="es-EC" sz="1700" dirty="0" err="1" smtClean="0"/>
            <a:t>celulasas</a:t>
          </a:r>
          <a:r>
            <a:rPr lang="es-EC" sz="1700" dirty="0" smtClean="0"/>
            <a:t>)</a:t>
          </a:r>
          <a:endParaRPr lang="es-EC" sz="1700" dirty="0"/>
        </a:p>
      </dgm:t>
    </dgm:pt>
    <dgm:pt modelId="{22CB1B46-17C7-4C80-B33D-0C4389C380C0}" type="parTrans" cxnId="{5735B51B-60D8-4116-B33E-8A5274C36FFB}">
      <dgm:prSet/>
      <dgm:spPr/>
      <dgm:t>
        <a:bodyPr/>
        <a:lstStyle/>
        <a:p>
          <a:endParaRPr lang="es-EC" sz="1700"/>
        </a:p>
      </dgm:t>
    </dgm:pt>
    <dgm:pt modelId="{02876913-4832-4C83-A424-90BF0CF47881}" type="sibTrans" cxnId="{5735B51B-60D8-4116-B33E-8A5274C36FFB}">
      <dgm:prSet/>
      <dgm:spPr/>
      <dgm:t>
        <a:bodyPr/>
        <a:lstStyle/>
        <a:p>
          <a:endParaRPr lang="es-EC" sz="1700"/>
        </a:p>
      </dgm:t>
    </dgm:pt>
    <dgm:pt modelId="{F8FD490C-9D5E-41F1-A97E-D29DA8F1B4B6}">
      <dgm:prSet phldrT="[Texto]" custT="1"/>
      <dgm:spPr/>
      <dgm:t>
        <a:bodyPr/>
        <a:lstStyle/>
        <a:p>
          <a:r>
            <a:rPr lang="es-EC" sz="1700" dirty="0" smtClean="0"/>
            <a:t>Enzimas utilizadas en las industrias sin conocerse su modo de acción o actividad </a:t>
          </a:r>
          <a:endParaRPr lang="es-EC" sz="1700" dirty="0"/>
        </a:p>
      </dgm:t>
    </dgm:pt>
    <dgm:pt modelId="{2DB3A26A-DEE3-48F7-A472-C0DE87224E3E}" type="parTrans" cxnId="{620D8D6E-EB3B-4094-8ADD-3B111E542B7D}">
      <dgm:prSet/>
      <dgm:spPr/>
      <dgm:t>
        <a:bodyPr/>
        <a:lstStyle/>
        <a:p>
          <a:endParaRPr lang="es-EC" sz="1700"/>
        </a:p>
      </dgm:t>
    </dgm:pt>
    <dgm:pt modelId="{891A60D0-C99D-4EAF-8BBC-62E988732F7E}" type="sibTrans" cxnId="{620D8D6E-EB3B-4094-8ADD-3B111E542B7D}">
      <dgm:prSet/>
      <dgm:spPr/>
      <dgm:t>
        <a:bodyPr/>
        <a:lstStyle/>
        <a:p>
          <a:endParaRPr lang="es-EC" sz="1700"/>
        </a:p>
      </dgm:t>
    </dgm:pt>
    <dgm:pt modelId="{A575BCDD-7E80-4B0B-94EB-12BCDA8C25D9}" type="pres">
      <dgm:prSet presAssocID="{F431F9D1-BF5C-4A46-B941-3C9BD8202E52}" presName="diagram" presStyleCnt="0">
        <dgm:presLayoutVars>
          <dgm:dir/>
          <dgm:resizeHandles val="exact"/>
        </dgm:presLayoutVars>
      </dgm:prSet>
      <dgm:spPr/>
      <dgm:t>
        <a:bodyPr/>
        <a:lstStyle/>
        <a:p>
          <a:endParaRPr lang="es-EC"/>
        </a:p>
      </dgm:t>
    </dgm:pt>
    <dgm:pt modelId="{D4067C86-5335-4AC9-9198-E4ED0511A45B}" type="pres">
      <dgm:prSet presAssocID="{1B64C83A-1E4B-479F-8DC8-F59C1E835D6A}" presName="node" presStyleLbl="node1" presStyleIdx="0" presStyleCnt="3">
        <dgm:presLayoutVars>
          <dgm:bulletEnabled val="1"/>
        </dgm:presLayoutVars>
      </dgm:prSet>
      <dgm:spPr/>
      <dgm:t>
        <a:bodyPr/>
        <a:lstStyle/>
        <a:p>
          <a:endParaRPr lang="es-EC"/>
        </a:p>
      </dgm:t>
    </dgm:pt>
    <dgm:pt modelId="{064BFDC7-608E-4E90-9560-3747A3EFA5FA}" type="pres">
      <dgm:prSet presAssocID="{DF51D262-4485-4D46-B6D4-7799732880C3}" presName="sibTrans" presStyleCnt="0"/>
      <dgm:spPr/>
      <dgm:t>
        <a:bodyPr/>
        <a:lstStyle/>
        <a:p>
          <a:endParaRPr lang="es-EC"/>
        </a:p>
      </dgm:t>
    </dgm:pt>
    <dgm:pt modelId="{8B85F1D5-DD97-45BA-886F-CD00FB1BCA65}" type="pres">
      <dgm:prSet presAssocID="{64AF957F-EA2A-4CDE-833A-13AC875E60B9}" presName="node" presStyleLbl="node1" presStyleIdx="1" presStyleCnt="3">
        <dgm:presLayoutVars>
          <dgm:bulletEnabled val="1"/>
        </dgm:presLayoutVars>
      </dgm:prSet>
      <dgm:spPr/>
      <dgm:t>
        <a:bodyPr/>
        <a:lstStyle/>
        <a:p>
          <a:endParaRPr lang="es-EC"/>
        </a:p>
      </dgm:t>
    </dgm:pt>
    <dgm:pt modelId="{F704559D-29A8-4F63-919D-1336505FDD23}" type="pres">
      <dgm:prSet presAssocID="{02876913-4832-4C83-A424-90BF0CF47881}" presName="sibTrans" presStyleCnt="0"/>
      <dgm:spPr/>
      <dgm:t>
        <a:bodyPr/>
        <a:lstStyle/>
        <a:p>
          <a:endParaRPr lang="es-EC"/>
        </a:p>
      </dgm:t>
    </dgm:pt>
    <dgm:pt modelId="{9592B05D-0D08-4858-BEDB-E8BF5B2560A2}" type="pres">
      <dgm:prSet presAssocID="{F8FD490C-9D5E-41F1-A97E-D29DA8F1B4B6}" presName="node" presStyleLbl="node1" presStyleIdx="2" presStyleCnt="3">
        <dgm:presLayoutVars>
          <dgm:bulletEnabled val="1"/>
        </dgm:presLayoutVars>
      </dgm:prSet>
      <dgm:spPr/>
      <dgm:t>
        <a:bodyPr/>
        <a:lstStyle/>
        <a:p>
          <a:endParaRPr lang="es-EC"/>
        </a:p>
      </dgm:t>
    </dgm:pt>
  </dgm:ptLst>
  <dgm:cxnLst>
    <dgm:cxn modelId="{1366EE58-AB06-4D8B-B500-955EF7575C6A}" type="presOf" srcId="{64AF957F-EA2A-4CDE-833A-13AC875E60B9}" destId="{8B85F1D5-DD97-45BA-886F-CD00FB1BCA65}" srcOrd="0" destOrd="0" presId="urn:microsoft.com/office/officeart/2005/8/layout/default#1"/>
    <dgm:cxn modelId="{620D8D6E-EB3B-4094-8ADD-3B111E542B7D}" srcId="{F431F9D1-BF5C-4A46-B941-3C9BD8202E52}" destId="{F8FD490C-9D5E-41F1-A97E-D29DA8F1B4B6}" srcOrd="2" destOrd="0" parTransId="{2DB3A26A-DEE3-48F7-A472-C0DE87224E3E}" sibTransId="{891A60D0-C99D-4EAF-8BBC-62E988732F7E}"/>
    <dgm:cxn modelId="{5AACA81A-A694-4D4B-89D0-DABF6783DC50}" type="presOf" srcId="{F8FD490C-9D5E-41F1-A97E-D29DA8F1B4B6}" destId="{9592B05D-0D08-4858-BEDB-E8BF5B2560A2}" srcOrd="0" destOrd="0" presId="urn:microsoft.com/office/officeart/2005/8/layout/default#1"/>
    <dgm:cxn modelId="{C01A7F61-5ED3-4392-8570-40228E64582D}" type="presOf" srcId="{1B64C83A-1E4B-479F-8DC8-F59C1E835D6A}" destId="{D4067C86-5335-4AC9-9198-E4ED0511A45B}" srcOrd="0" destOrd="0" presId="urn:microsoft.com/office/officeart/2005/8/layout/default#1"/>
    <dgm:cxn modelId="{8606102A-5567-4DA0-9919-7574435F5242}" srcId="{F431F9D1-BF5C-4A46-B941-3C9BD8202E52}" destId="{1B64C83A-1E4B-479F-8DC8-F59C1E835D6A}" srcOrd="0" destOrd="0" parTransId="{283C3BA2-2E41-4BA1-9C5A-6EAACFD10FE4}" sibTransId="{DF51D262-4485-4D46-B6D4-7799732880C3}"/>
    <dgm:cxn modelId="{D5D5CB54-1B41-4532-BCFF-7D9434447DD5}" type="presOf" srcId="{F431F9D1-BF5C-4A46-B941-3C9BD8202E52}" destId="{A575BCDD-7E80-4B0B-94EB-12BCDA8C25D9}" srcOrd="0" destOrd="0" presId="urn:microsoft.com/office/officeart/2005/8/layout/default#1"/>
    <dgm:cxn modelId="{5735B51B-60D8-4116-B33E-8A5274C36FFB}" srcId="{F431F9D1-BF5C-4A46-B941-3C9BD8202E52}" destId="{64AF957F-EA2A-4CDE-833A-13AC875E60B9}" srcOrd="1" destOrd="0" parTransId="{22CB1B46-17C7-4C80-B33D-0C4389C380C0}" sibTransId="{02876913-4832-4C83-A424-90BF0CF47881}"/>
    <dgm:cxn modelId="{CFA24551-E815-4C2C-A2FA-C944517A7D69}" type="presParOf" srcId="{A575BCDD-7E80-4B0B-94EB-12BCDA8C25D9}" destId="{D4067C86-5335-4AC9-9198-E4ED0511A45B}" srcOrd="0" destOrd="0" presId="urn:microsoft.com/office/officeart/2005/8/layout/default#1"/>
    <dgm:cxn modelId="{C5AC968C-E355-493A-BD57-84AEB3C6D910}" type="presParOf" srcId="{A575BCDD-7E80-4B0B-94EB-12BCDA8C25D9}" destId="{064BFDC7-608E-4E90-9560-3747A3EFA5FA}" srcOrd="1" destOrd="0" presId="urn:microsoft.com/office/officeart/2005/8/layout/default#1"/>
    <dgm:cxn modelId="{CEB3DD61-5EDA-4881-BA61-CFEE18E16C87}" type="presParOf" srcId="{A575BCDD-7E80-4B0B-94EB-12BCDA8C25D9}" destId="{8B85F1D5-DD97-45BA-886F-CD00FB1BCA65}" srcOrd="2" destOrd="0" presId="urn:microsoft.com/office/officeart/2005/8/layout/default#1"/>
    <dgm:cxn modelId="{EC8A2950-3D54-49DB-9457-EBE4E3D47FB7}" type="presParOf" srcId="{A575BCDD-7E80-4B0B-94EB-12BCDA8C25D9}" destId="{F704559D-29A8-4F63-919D-1336505FDD23}" srcOrd="3" destOrd="0" presId="urn:microsoft.com/office/officeart/2005/8/layout/default#1"/>
    <dgm:cxn modelId="{485CE278-3D28-4271-8891-31978E8CC2F8}" type="presParOf" srcId="{A575BCDD-7E80-4B0B-94EB-12BCDA8C25D9}" destId="{9592B05D-0D08-4858-BEDB-E8BF5B2560A2}" srcOrd="4"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dgm:spPr/>
      <dgm:t>
        <a:bodyPr/>
        <a:lstStyle/>
        <a:p>
          <a:endParaRPr lang="es-EC"/>
        </a:p>
      </dgm:t>
    </dgm:pt>
    <dgm:pt modelId="{82249E50-A79F-422A-85D8-2049F528E04C}">
      <dgm:prSet/>
      <dgm:spPr/>
      <dgm:t>
        <a:bodyPr/>
        <a:lstStyle/>
        <a:p>
          <a:pPr algn="ctr" rtl="0"/>
          <a:r>
            <a:rPr lang="es-EC" b="1" smtClean="0"/>
            <a:t>Cascarilla de arroz</a:t>
          </a:r>
          <a:endParaRPr lang="es-EC" b="1"/>
        </a:p>
      </dgm:t>
    </dgm:pt>
    <dgm:pt modelId="{40CC8872-DAB6-40F1-97F3-A2845313F683}" type="parTrans" cxnId="{56527929-8C08-48DA-B78D-5F02BE858B1A}">
      <dgm:prSet/>
      <dgm:spPr/>
      <dgm:t>
        <a:bodyPr/>
        <a:lstStyle/>
        <a:p>
          <a:endParaRPr lang="es-EC"/>
        </a:p>
      </dgm:t>
    </dgm:pt>
    <dgm:pt modelId="{BC5AF058-C20D-44ED-B487-C5AF25F81203}" type="sibTrans" cxnId="{56527929-8C08-48DA-B78D-5F02BE858B1A}">
      <dgm:prSet/>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 modelId="{9159AAFA-0D51-40D8-888C-7427649A0677}" type="pres">
      <dgm:prSet presAssocID="{82249E50-A79F-422A-85D8-2049F528E04C}" presName="parentText" presStyleLbl="node1" presStyleIdx="0" presStyleCnt="1">
        <dgm:presLayoutVars>
          <dgm:chMax val="0"/>
          <dgm:bulletEnabled val="1"/>
        </dgm:presLayoutVars>
      </dgm:prSet>
      <dgm:spPr/>
      <dgm:t>
        <a:bodyPr/>
        <a:lstStyle/>
        <a:p>
          <a:endParaRPr lang="es-EC"/>
        </a:p>
      </dgm:t>
    </dgm:pt>
  </dgm:ptLst>
  <dgm:cxnLst>
    <dgm:cxn modelId="{A6672332-5294-4A19-A102-3081B8F0C9FA}" type="presOf" srcId="{527D82C9-F176-45C2-B52F-9EE02717BD1A}" destId="{56B5DA2A-148F-4D97-9B9D-C41EE976174B}" srcOrd="0" destOrd="0" presId="urn:microsoft.com/office/officeart/2005/8/layout/vList2"/>
    <dgm:cxn modelId="{D6F5EEB5-3B65-4CE7-8CFD-138352923DAC}" type="presOf" srcId="{82249E50-A79F-422A-85D8-2049F528E04C}" destId="{9159AAFA-0D51-40D8-888C-7427649A0677}" srcOrd="0" destOrd="0" presId="urn:microsoft.com/office/officeart/2005/8/layout/vList2"/>
    <dgm:cxn modelId="{56527929-8C08-48DA-B78D-5F02BE858B1A}" srcId="{527D82C9-F176-45C2-B52F-9EE02717BD1A}" destId="{82249E50-A79F-422A-85D8-2049F528E04C}" srcOrd="0" destOrd="0" parTransId="{40CC8872-DAB6-40F1-97F3-A2845313F683}" sibTransId="{BC5AF058-C20D-44ED-B487-C5AF25F81203}"/>
    <dgm:cxn modelId="{B93FEC7B-DC18-43CA-A532-332C0048AE01}" type="presParOf" srcId="{56B5DA2A-148F-4D97-9B9D-C41EE976174B}" destId="{9159AAFA-0D51-40D8-888C-7427649A067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82249E50-A79F-422A-85D8-2049F528E04C}">
      <dgm:prSet/>
      <dgm:spPr/>
      <dgm:t>
        <a:bodyPr/>
        <a:lstStyle/>
        <a:p>
          <a:pPr algn="ctr" rtl="0"/>
          <a:r>
            <a:rPr lang="es-EC" b="1" dirty="0" smtClean="0"/>
            <a:t>Cáscara de cacao</a:t>
          </a:r>
          <a:endParaRPr lang="es-EC" b="1" dirty="0"/>
        </a:p>
      </dgm:t>
    </dgm:pt>
    <dgm:pt modelId="{40CC8872-DAB6-40F1-97F3-A2845313F683}" type="parTrans" cxnId="{56527929-8C08-48DA-B78D-5F02BE858B1A}">
      <dgm:prSet/>
      <dgm:spPr/>
      <dgm:t>
        <a:bodyPr/>
        <a:lstStyle/>
        <a:p>
          <a:endParaRPr lang="es-EC"/>
        </a:p>
      </dgm:t>
    </dgm:pt>
    <dgm:pt modelId="{BC5AF058-C20D-44ED-B487-C5AF25F81203}" type="sibTrans" cxnId="{56527929-8C08-48DA-B78D-5F02BE858B1A}">
      <dgm:prSet/>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 modelId="{9159AAFA-0D51-40D8-888C-7427649A0677}" type="pres">
      <dgm:prSet presAssocID="{82249E50-A79F-422A-85D8-2049F528E04C}" presName="parentText" presStyleLbl="node1" presStyleIdx="0" presStyleCnt="1" custLinFactNeighborX="1479" custLinFactNeighborY="29696">
        <dgm:presLayoutVars>
          <dgm:chMax val="0"/>
          <dgm:bulletEnabled val="1"/>
        </dgm:presLayoutVars>
      </dgm:prSet>
      <dgm:spPr/>
      <dgm:t>
        <a:bodyPr/>
        <a:lstStyle/>
        <a:p>
          <a:endParaRPr lang="es-EC"/>
        </a:p>
      </dgm:t>
    </dgm:pt>
  </dgm:ptLst>
  <dgm:cxnLst>
    <dgm:cxn modelId="{1BF35C8A-8DC4-42F8-9077-F3F4029ABE36}" type="presOf" srcId="{82249E50-A79F-422A-85D8-2049F528E04C}" destId="{9159AAFA-0D51-40D8-888C-7427649A0677}" srcOrd="0" destOrd="0" presId="urn:microsoft.com/office/officeart/2005/8/layout/vList2"/>
    <dgm:cxn modelId="{56527929-8C08-48DA-B78D-5F02BE858B1A}" srcId="{527D82C9-F176-45C2-B52F-9EE02717BD1A}" destId="{82249E50-A79F-422A-85D8-2049F528E04C}" srcOrd="0" destOrd="0" parTransId="{40CC8872-DAB6-40F1-97F3-A2845313F683}" sibTransId="{BC5AF058-C20D-44ED-B487-C5AF25F81203}"/>
    <dgm:cxn modelId="{48A16FC4-4B24-4A41-B4BB-AC2B8BFB8A2A}" type="presOf" srcId="{527D82C9-F176-45C2-B52F-9EE02717BD1A}" destId="{56B5DA2A-148F-4D97-9B9D-C41EE976174B}" srcOrd="0" destOrd="0" presId="urn:microsoft.com/office/officeart/2005/8/layout/vList2"/>
    <dgm:cxn modelId="{1885E27D-51BB-4E87-B1DB-30E301C8FF9C}" type="presParOf" srcId="{56B5DA2A-148F-4D97-9B9D-C41EE976174B}" destId="{9159AAFA-0D51-40D8-888C-7427649A067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82249E50-A79F-422A-85D8-2049F528E04C}">
      <dgm:prSet/>
      <dgm:spPr/>
      <dgm:t>
        <a:bodyPr/>
        <a:lstStyle/>
        <a:p>
          <a:pPr algn="ctr" rtl="0"/>
          <a:r>
            <a:rPr lang="es-EC" b="1" dirty="0" smtClean="0"/>
            <a:t>Zuro</a:t>
          </a:r>
          <a:endParaRPr lang="es-EC" b="1" dirty="0"/>
        </a:p>
      </dgm:t>
    </dgm:pt>
    <dgm:pt modelId="{40CC8872-DAB6-40F1-97F3-A2845313F683}" type="parTrans" cxnId="{56527929-8C08-48DA-B78D-5F02BE858B1A}">
      <dgm:prSet/>
      <dgm:spPr/>
      <dgm:t>
        <a:bodyPr/>
        <a:lstStyle/>
        <a:p>
          <a:endParaRPr lang="es-EC"/>
        </a:p>
      </dgm:t>
    </dgm:pt>
    <dgm:pt modelId="{BC5AF058-C20D-44ED-B487-C5AF25F81203}" type="sibTrans" cxnId="{56527929-8C08-48DA-B78D-5F02BE858B1A}">
      <dgm:prSet/>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 modelId="{9159AAFA-0D51-40D8-888C-7427649A0677}" type="pres">
      <dgm:prSet presAssocID="{82249E50-A79F-422A-85D8-2049F528E04C}" presName="parentText" presStyleLbl="node1" presStyleIdx="0" presStyleCnt="1">
        <dgm:presLayoutVars>
          <dgm:chMax val="0"/>
          <dgm:bulletEnabled val="1"/>
        </dgm:presLayoutVars>
      </dgm:prSet>
      <dgm:spPr/>
      <dgm:t>
        <a:bodyPr/>
        <a:lstStyle/>
        <a:p>
          <a:endParaRPr lang="es-EC"/>
        </a:p>
      </dgm:t>
    </dgm:pt>
  </dgm:ptLst>
  <dgm:cxnLst>
    <dgm:cxn modelId="{35E3677D-9ABD-4C6C-883C-952EBC42DD05}" type="presOf" srcId="{527D82C9-F176-45C2-B52F-9EE02717BD1A}" destId="{56B5DA2A-148F-4D97-9B9D-C41EE976174B}" srcOrd="0" destOrd="0" presId="urn:microsoft.com/office/officeart/2005/8/layout/vList2"/>
    <dgm:cxn modelId="{34067153-CF44-498F-B199-04CF58CF6628}" type="presOf" srcId="{82249E50-A79F-422A-85D8-2049F528E04C}" destId="{9159AAFA-0D51-40D8-888C-7427649A0677}" srcOrd="0" destOrd="0" presId="urn:microsoft.com/office/officeart/2005/8/layout/vList2"/>
    <dgm:cxn modelId="{56527929-8C08-48DA-B78D-5F02BE858B1A}" srcId="{527D82C9-F176-45C2-B52F-9EE02717BD1A}" destId="{82249E50-A79F-422A-85D8-2049F528E04C}" srcOrd="0" destOrd="0" parTransId="{40CC8872-DAB6-40F1-97F3-A2845313F683}" sibTransId="{BC5AF058-C20D-44ED-B487-C5AF25F81203}"/>
    <dgm:cxn modelId="{1356F0A0-5B9D-4DC5-B5EC-32856994A321}" type="presParOf" srcId="{56B5DA2A-148F-4D97-9B9D-C41EE976174B}" destId="{9159AAFA-0D51-40D8-888C-7427649A067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D4802C24-C4E0-4AE0-AC68-7DBF61EAA02C}"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AC3F6385-F9A2-41F2-9631-543D3664BB5E}"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213496-70BA-4E12-9398-4322F5F73743}" type="doc">
      <dgm:prSet loTypeId="urn:microsoft.com/office/officeart/2005/8/layout/vList2" loCatId="list" qsTypeId="urn:microsoft.com/office/officeart/2005/8/quickstyle/simple1" qsCatId="simple" csTypeId="urn:microsoft.com/office/officeart/2005/8/colors/accent3_4" csCatId="accent3"/>
      <dgm:spPr/>
      <dgm:t>
        <a:bodyPr/>
        <a:lstStyle/>
        <a:p>
          <a:endParaRPr lang="es-EC"/>
        </a:p>
      </dgm:t>
    </dgm:pt>
    <dgm:pt modelId="{B26FF952-4BE0-42EF-8511-D69E1BC3EC12}">
      <dgm:prSet custT="1"/>
      <dgm:spPr/>
      <dgm:t>
        <a:bodyPr/>
        <a:lstStyle/>
        <a:p>
          <a:pPr rtl="0"/>
          <a:r>
            <a:rPr lang="es-EC" sz="1400" b="1" dirty="0" smtClean="0"/>
            <a:t>CURVA DE CALIBRACIÓN</a:t>
          </a:r>
          <a:endParaRPr lang="es-EC" sz="1400" dirty="0"/>
        </a:p>
      </dgm:t>
    </dgm:pt>
    <dgm:pt modelId="{469E15F6-B8C8-42D8-BE07-84D20BC84F97}" type="parTrans" cxnId="{50CBFB67-5366-459D-8473-940536385355}">
      <dgm:prSet/>
      <dgm:spPr/>
      <dgm:t>
        <a:bodyPr/>
        <a:lstStyle/>
        <a:p>
          <a:endParaRPr lang="es-EC"/>
        </a:p>
      </dgm:t>
    </dgm:pt>
    <dgm:pt modelId="{A952D863-110A-45B9-8198-3451BCF0DD3B}" type="sibTrans" cxnId="{50CBFB67-5366-459D-8473-940536385355}">
      <dgm:prSet/>
      <dgm:spPr/>
      <dgm:t>
        <a:bodyPr/>
        <a:lstStyle/>
        <a:p>
          <a:endParaRPr lang="es-EC"/>
        </a:p>
      </dgm:t>
    </dgm:pt>
    <dgm:pt modelId="{EBF62C22-2AF3-469E-9C6F-E29846A757E4}" type="pres">
      <dgm:prSet presAssocID="{72213496-70BA-4E12-9398-4322F5F73743}" presName="linear" presStyleCnt="0">
        <dgm:presLayoutVars>
          <dgm:animLvl val="lvl"/>
          <dgm:resizeHandles val="exact"/>
        </dgm:presLayoutVars>
      </dgm:prSet>
      <dgm:spPr/>
      <dgm:t>
        <a:bodyPr/>
        <a:lstStyle/>
        <a:p>
          <a:endParaRPr lang="es-EC"/>
        </a:p>
      </dgm:t>
    </dgm:pt>
    <dgm:pt modelId="{3F144A6F-076D-4852-B18C-FB4BBF732977}" type="pres">
      <dgm:prSet presAssocID="{B26FF952-4BE0-42EF-8511-D69E1BC3EC12}" presName="parentText" presStyleLbl="node1" presStyleIdx="0" presStyleCnt="1" custLinFactNeighborY="11367">
        <dgm:presLayoutVars>
          <dgm:chMax val="0"/>
          <dgm:bulletEnabled val="1"/>
        </dgm:presLayoutVars>
      </dgm:prSet>
      <dgm:spPr/>
      <dgm:t>
        <a:bodyPr/>
        <a:lstStyle/>
        <a:p>
          <a:endParaRPr lang="es-EC"/>
        </a:p>
      </dgm:t>
    </dgm:pt>
  </dgm:ptLst>
  <dgm:cxnLst>
    <dgm:cxn modelId="{50CBFB67-5366-459D-8473-940536385355}" srcId="{72213496-70BA-4E12-9398-4322F5F73743}" destId="{B26FF952-4BE0-42EF-8511-D69E1BC3EC12}" srcOrd="0" destOrd="0" parTransId="{469E15F6-B8C8-42D8-BE07-84D20BC84F97}" sibTransId="{A952D863-110A-45B9-8198-3451BCF0DD3B}"/>
    <dgm:cxn modelId="{2FE1B4D0-CE0D-46BB-BFA4-306BBE273D23}" type="presOf" srcId="{72213496-70BA-4E12-9398-4322F5F73743}" destId="{EBF62C22-2AF3-469E-9C6F-E29846A757E4}" srcOrd="0" destOrd="0" presId="urn:microsoft.com/office/officeart/2005/8/layout/vList2"/>
    <dgm:cxn modelId="{718CCFB2-2A08-434C-976E-6D63A5819D03}" type="presOf" srcId="{B26FF952-4BE0-42EF-8511-D69E1BC3EC12}" destId="{3F144A6F-076D-4852-B18C-FB4BBF732977}" srcOrd="0" destOrd="0" presId="urn:microsoft.com/office/officeart/2005/8/layout/vList2"/>
    <dgm:cxn modelId="{D433B81D-8F43-4398-80D2-8F59D32E83F5}" type="presParOf" srcId="{EBF62C22-2AF3-469E-9C6F-E29846A757E4}" destId="{3F144A6F-076D-4852-B18C-FB4BBF732977}"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5BBA4604-271C-4931-971A-CE1701C3E8DB}"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5809DD7-722C-4819-B71A-EB913C4FACFE}" type="doc">
      <dgm:prSet loTypeId="urn:microsoft.com/office/officeart/2005/8/layout/vList2" loCatId="list" qsTypeId="urn:microsoft.com/office/officeart/2005/8/quickstyle/simple3" qsCatId="simple" csTypeId="urn:microsoft.com/office/officeart/2005/8/colors/accent2_5" csCatId="accent2"/>
      <dgm:spPr/>
      <dgm:t>
        <a:bodyPr/>
        <a:lstStyle/>
        <a:p>
          <a:endParaRPr lang="es-EC"/>
        </a:p>
      </dgm:t>
    </dgm:pt>
    <dgm:pt modelId="{1AAE760F-E885-439B-A837-2A9F16DDFF38}">
      <dgm:prSet custT="1"/>
      <dgm:spPr/>
      <dgm:t>
        <a:bodyPr/>
        <a:lstStyle/>
        <a:p>
          <a:pPr algn="ctr" rtl="0"/>
          <a:r>
            <a:rPr lang="es-EC" sz="1500" b="1" dirty="0" smtClean="0"/>
            <a:t>Actividad enzimática neta de los sustratos de cascarilla de arroz, cáscara de cacao y zuro</a:t>
          </a:r>
          <a:endParaRPr lang="es-EC" sz="1500" b="1" dirty="0"/>
        </a:p>
      </dgm:t>
    </dgm:pt>
    <dgm:pt modelId="{AAA02DD6-51E7-4886-BA80-5D93D46D05DC}" type="parTrans" cxnId="{B8CDA0F8-D06A-4F23-910B-9DFA2D71F21B}">
      <dgm:prSet/>
      <dgm:spPr/>
      <dgm:t>
        <a:bodyPr/>
        <a:lstStyle/>
        <a:p>
          <a:endParaRPr lang="es-EC" sz="1500" b="1"/>
        </a:p>
      </dgm:t>
    </dgm:pt>
    <dgm:pt modelId="{FB5EF0C0-5317-4577-BCD9-D64A8F472CAA}" type="sibTrans" cxnId="{B8CDA0F8-D06A-4F23-910B-9DFA2D71F21B}">
      <dgm:prSet/>
      <dgm:spPr/>
      <dgm:t>
        <a:bodyPr/>
        <a:lstStyle/>
        <a:p>
          <a:endParaRPr lang="es-EC" sz="1500" b="1"/>
        </a:p>
      </dgm:t>
    </dgm:pt>
    <dgm:pt modelId="{65FCA3F5-3954-4905-8A7A-202876AF0B1D}" type="pres">
      <dgm:prSet presAssocID="{C5809DD7-722C-4819-B71A-EB913C4FACFE}" presName="linear" presStyleCnt="0">
        <dgm:presLayoutVars>
          <dgm:animLvl val="lvl"/>
          <dgm:resizeHandles val="exact"/>
        </dgm:presLayoutVars>
      </dgm:prSet>
      <dgm:spPr/>
      <dgm:t>
        <a:bodyPr/>
        <a:lstStyle/>
        <a:p>
          <a:endParaRPr lang="es-EC"/>
        </a:p>
      </dgm:t>
    </dgm:pt>
    <dgm:pt modelId="{EAEE7C4A-E694-4B1F-B3CA-1033346D2493}" type="pres">
      <dgm:prSet presAssocID="{1AAE760F-E885-439B-A837-2A9F16DDFF38}" presName="parentText" presStyleLbl="node1" presStyleIdx="0" presStyleCnt="1">
        <dgm:presLayoutVars>
          <dgm:chMax val="0"/>
          <dgm:bulletEnabled val="1"/>
        </dgm:presLayoutVars>
      </dgm:prSet>
      <dgm:spPr/>
      <dgm:t>
        <a:bodyPr/>
        <a:lstStyle/>
        <a:p>
          <a:endParaRPr lang="es-EC"/>
        </a:p>
      </dgm:t>
    </dgm:pt>
  </dgm:ptLst>
  <dgm:cxnLst>
    <dgm:cxn modelId="{64BC423B-99BE-4D2A-9B6A-7F1414C73D87}" type="presOf" srcId="{C5809DD7-722C-4819-B71A-EB913C4FACFE}" destId="{65FCA3F5-3954-4905-8A7A-202876AF0B1D}" srcOrd="0" destOrd="0" presId="urn:microsoft.com/office/officeart/2005/8/layout/vList2"/>
    <dgm:cxn modelId="{B8CDA0F8-D06A-4F23-910B-9DFA2D71F21B}" srcId="{C5809DD7-722C-4819-B71A-EB913C4FACFE}" destId="{1AAE760F-E885-439B-A837-2A9F16DDFF38}" srcOrd="0" destOrd="0" parTransId="{AAA02DD6-51E7-4886-BA80-5D93D46D05DC}" sibTransId="{FB5EF0C0-5317-4577-BCD9-D64A8F472CAA}"/>
    <dgm:cxn modelId="{AE818165-AF2C-4649-849A-66ABCAE08122}" type="presOf" srcId="{1AAE760F-E885-439B-A837-2A9F16DDFF38}" destId="{EAEE7C4A-E694-4B1F-B3CA-1033346D2493}" srcOrd="0" destOrd="0" presId="urn:microsoft.com/office/officeart/2005/8/layout/vList2"/>
    <dgm:cxn modelId="{B096A676-076F-409D-9D26-C573849649EB}" type="presParOf" srcId="{65FCA3F5-3954-4905-8A7A-202876AF0B1D}" destId="{EAEE7C4A-E694-4B1F-B3CA-1033346D2493}"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A54587E2-1D68-4F75-A46D-BF4482EDCFD0}"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5809DD7-722C-4819-B71A-EB913C4FACFE}" type="doc">
      <dgm:prSet loTypeId="urn:microsoft.com/office/officeart/2005/8/layout/vList2" loCatId="list" qsTypeId="urn:microsoft.com/office/officeart/2005/8/quickstyle/simple3" qsCatId="simple" csTypeId="urn:microsoft.com/office/officeart/2005/8/colors/accent2_5" csCatId="accent2" phldr="1"/>
      <dgm:spPr/>
      <dgm:t>
        <a:bodyPr/>
        <a:lstStyle/>
        <a:p>
          <a:endParaRPr lang="es-EC"/>
        </a:p>
      </dgm:t>
    </dgm:pt>
    <dgm:pt modelId="{1AAE760F-E885-439B-A837-2A9F16DDFF38}">
      <dgm:prSet custT="1"/>
      <dgm:spPr/>
      <dgm:t>
        <a:bodyPr/>
        <a:lstStyle/>
        <a:p>
          <a:pPr algn="ctr" rtl="0"/>
          <a:r>
            <a:rPr lang="es-EC" sz="1500" b="1" dirty="0" smtClean="0"/>
            <a:t>Actividad enzimática neta de los extractos enzimáticos homogenizados</a:t>
          </a:r>
          <a:endParaRPr lang="es-EC" sz="1500" dirty="0"/>
        </a:p>
      </dgm:t>
    </dgm:pt>
    <dgm:pt modelId="{AAA02DD6-51E7-4886-BA80-5D93D46D05DC}" type="parTrans" cxnId="{B8CDA0F8-D06A-4F23-910B-9DFA2D71F21B}">
      <dgm:prSet/>
      <dgm:spPr/>
      <dgm:t>
        <a:bodyPr/>
        <a:lstStyle/>
        <a:p>
          <a:endParaRPr lang="es-EC"/>
        </a:p>
      </dgm:t>
    </dgm:pt>
    <dgm:pt modelId="{FB5EF0C0-5317-4577-BCD9-D64A8F472CAA}" type="sibTrans" cxnId="{B8CDA0F8-D06A-4F23-910B-9DFA2D71F21B}">
      <dgm:prSet/>
      <dgm:spPr/>
      <dgm:t>
        <a:bodyPr/>
        <a:lstStyle/>
        <a:p>
          <a:endParaRPr lang="es-EC"/>
        </a:p>
      </dgm:t>
    </dgm:pt>
    <dgm:pt modelId="{65FCA3F5-3954-4905-8A7A-202876AF0B1D}" type="pres">
      <dgm:prSet presAssocID="{C5809DD7-722C-4819-B71A-EB913C4FACFE}" presName="linear" presStyleCnt="0">
        <dgm:presLayoutVars>
          <dgm:animLvl val="lvl"/>
          <dgm:resizeHandles val="exact"/>
        </dgm:presLayoutVars>
      </dgm:prSet>
      <dgm:spPr/>
      <dgm:t>
        <a:bodyPr/>
        <a:lstStyle/>
        <a:p>
          <a:endParaRPr lang="es-EC"/>
        </a:p>
      </dgm:t>
    </dgm:pt>
    <dgm:pt modelId="{EAEE7C4A-E694-4B1F-B3CA-1033346D2493}" type="pres">
      <dgm:prSet presAssocID="{1AAE760F-E885-439B-A837-2A9F16DDFF38}" presName="parentText" presStyleLbl="node1" presStyleIdx="0" presStyleCnt="1" custLinFactNeighborX="65408" custLinFactNeighborY="7108">
        <dgm:presLayoutVars>
          <dgm:chMax val="0"/>
          <dgm:bulletEnabled val="1"/>
        </dgm:presLayoutVars>
      </dgm:prSet>
      <dgm:spPr/>
      <dgm:t>
        <a:bodyPr/>
        <a:lstStyle/>
        <a:p>
          <a:endParaRPr lang="es-EC"/>
        </a:p>
      </dgm:t>
    </dgm:pt>
  </dgm:ptLst>
  <dgm:cxnLst>
    <dgm:cxn modelId="{420B1805-1602-493E-B5E5-9F458398092D}" type="presOf" srcId="{C5809DD7-722C-4819-B71A-EB913C4FACFE}" destId="{65FCA3F5-3954-4905-8A7A-202876AF0B1D}" srcOrd="0" destOrd="0" presId="urn:microsoft.com/office/officeart/2005/8/layout/vList2"/>
    <dgm:cxn modelId="{1D253CE4-89A2-4C1B-909B-ACCB4BA419FA}" type="presOf" srcId="{1AAE760F-E885-439B-A837-2A9F16DDFF38}" destId="{EAEE7C4A-E694-4B1F-B3CA-1033346D2493}" srcOrd="0" destOrd="0" presId="urn:microsoft.com/office/officeart/2005/8/layout/vList2"/>
    <dgm:cxn modelId="{B8CDA0F8-D06A-4F23-910B-9DFA2D71F21B}" srcId="{C5809DD7-722C-4819-B71A-EB913C4FACFE}" destId="{1AAE760F-E885-439B-A837-2A9F16DDFF38}" srcOrd="0" destOrd="0" parTransId="{AAA02DD6-51E7-4886-BA80-5D93D46D05DC}" sibTransId="{FB5EF0C0-5317-4577-BCD9-D64A8F472CAA}"/>
    <dgm:cxn modelId="{4286D1B1-4A9D-4B4C-B34D-9BB428893E3F}" type="presParOf" srcId="{65FCA3F5-3954-4905-8A7A-202876AF0B1D}" destId="{EAEE7C4A-E694-4B1F-B3CA-1033346D2493}"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95747E-7543-4A32-B576-9537C99E7449}" type="doc">
      <dgm:prSet loTypeId="urn:microsoft.com/office/officeart/2005/8/layout/hList7" loCatId="process" qsTypeId="urn:microsoft.com/office/officeart/2005/8/quickstyle/simple1" qsCatId="simple" csTypeId="urn:microsoft.com/office/officeart/2005/8/colors/accent1_2" csCatId="accent1" phldr="1"/>
      <dgm:spPr/>
    </dgm:pt>
    <dgm:pt modelId="{CEB79262-DB20-47C0-9587-78ED6BA62651}">
      <dgm:prSet phldrT="[Texto]" custT="1"/>
      <dgm:spPr/>
      <dgm:t>
        <a:bodyPr/>
        <a:lstStyle/>
        <a:p>
          <a:endParaRPr lang="es-EC" sz="1600" dirty="0" smtClean="0"/>
        </a:p>
        <a:p>
          <a:r>
            <a:rPr lang="es-EC" sz="1600" dirty="0" smtClean="0"/>
            <a:t>Residuos orgánicos </a:t>
          </a:r>
          <a:r>
            <a:rPr lang="es-EC" sz="1600" dirty="0" err="1" smtClean="0"/>
            <a:t>lignoceluósicos</a:t>
          </a:r>
          <a:endParaRPr lang="es-EC" sz="1600" dirty="0"/>
        </a:p>
      </dgm:t>
    </dgm:pt>
    <dgm:pt modelId="{F581E868-C9DD-484E-BD95-B709E86079EE}" type="parTrans" cxnId="{162D6A2A-4F74-4002-B809-FF4A8BBCFA43}">
      <dgm:prSet/>
      <dgm:spPr/>
      <dgm:t>
        <a:bodyPr/>
        <a:lstStyle/>
        <a:p>
          <a:endParaRPr lang="es-EC"/>
        </a:p>
      </dgm:t>
    </dgm:pt>
    <dgm:pt modelId="{EF3980F0-6A2F-47D3-A22A-13D6380ACDB9}" type="sibTrans" cxnId="{162D6A2A-4F74-4002-B809-FF4A8BBCFA43}">
      <dgm:prSet/>
      <dgm:spPr/>
      <dgm:t>
        <a:bodyPr/>
        <a:lstStyle/>
        <a:p>
          <a:endParaRPr lang="es-EC"/>
        </a:p>
      </dgm:t>
    </dgm:pt>
    <dgm:pt modelId="{504E723E-B4D9-4BF3-BDB4-9F18E12DF2DF}">
      <dgm:prSet phldrT="[Texto]"/>
      <dgm:spPr/>
      <dgm:t>
        <a:bodyPr/>
        <a:lstStyle/>
        <a:p>
          <a:endParaRPr lang="es-EC" dirty="0" smtClean="0"/>
        </a:p>
        <a:p>
          <a:r>
            <a:rPr lang="es-EC" dirty="0" smtClean="0"/>
            <a:t>Ricos en celulosa- utilizados en fermentación sólida por hongos productores de enzimas </a:t>
          </a:r>
          <a:endParaRPr lang="es-EC" dirty="0"/>
        </a:p>
      </dgm:t>
    </dgm:pt>
    <dgm:pt modelId="{2FFE5CD3-3C5C-48E7-BC0A-7FD8FA874E39}" type="parTrans" cxnId="{A378DAC5-C547-4389-8D43-0E436F8E3B4E}">
      <dgm:prSet/>
      <dgm:spPr/>
      <dgm:t>
        <a:bodyPr/>
        <a:lstStyle/>
        <a:p>
          <a:endParaRPr lang="es-EC"/>
        </a:p>
      </dgm:t>
    </dgm:pt>
    <dgm:pt modelId="{44E1077E-A2EF-409D-80CA-FB11293CBC27}" type="sibTrans" cxnId="{A378DAC5-C547-4389-8D43-0E436F8E3B4E}">
      <dgm:prSet/>
      <dgm:spPr/>
      <dgm:t>
        <a:bodyPr/>
        <a:lstStyle/>
        <a:p>
          <a:endParaRPr lang="es-EC"/>
        </a:p>
      </dgm:t>
    </dgm:pt>
    <dgm:pt modelId="{BFB69234-1AC4-4ED8-90F5-53A648BE0859}">
      <dgm:prSet phldrT="[Texto]"/>
      <dgm:spPr/>
      <dgm:t>
        <a:bodyPr/>
        <a:lstStyle/>
        <a:p>
          <a:endParaRPr lang="es-EC" dirty="0" smtClean="0"/>
        </a:p>
        <a:p>
          <a:r>
            <a:rPr lang="es-EC" dirty="0" smtClean="0"/>
            <a:t>Enzimas catalizadores en: Industrial alimentos, balanceados, bioetanol</a:t>
          </a:r>
        </a:p>
      </dgm:t>
    </dgm:pt>
    <dgm:pt modelId="{C9EED084-61A9-4BE3-A309-C36D653A05F2}" type="parTrans" cxnId="{F72744D8-70BA-4241-A481-A72C2F629F89}">
      <dgm:prSet/>
      <dgm:spPr/>
      <dgm:t>
        <a:bodyPr/>
        <a:lstStyle/>
        <a:p>
          <a:endParaRPr lang="es-EC"/>
        </a:p>
      </dgm:t>
    </dgm:pt>
    <dgm:pt modelId="{8F86DE38-83DB-493B-876A-CFB9A7B19EFC}" type="sibTrans" cxnId="{F72744D8-70BA-4241-A481-A72C2F629F89}">
      <dgm:prSet/>
      <dgm:spPr/>
      <dgm:t>
        <a:bodyPr/>
        <a:lstStyle/>
        <a:p>
          <a:endParaRPr lang="es-EC"/>
        </a:p>
      </dgm:t>
    </dgm:pt>
    <dgm:pt modelId="{6053BACD-2FF4-4519-BD96-136EC937F9CD}" type="pres">
      <dgm:prSet presAssocID="{1C95747E-7543-4A32-B576-9537C99E7449}" presName="Name0" presStyleCnt="0">
        <dgm:presLayoutVars>
          <dgm:dir/>
          <dgm:resizeHandles val="exact"/>
        </dgm:presLayoutVars>
      </dgm:prSet>
      <dgm:spPr/>
    </dgm:pt>
    <dgm:pt modelId="{56C64B02-B173-4125-81E8-053AFEA6BF89}" type="pres">
      <dgm:prSet presAssocID="{1C95747E-7543-4A32-B576-9537C99E7449}" presName="fgShape" presStyleLbl="fgShp" presStyleIdx="0" presStyleCnt="1"/>
      <dgm:spPr/>
    </dgm:pt>
    <dgm:pt modelId="{E2968B4B-A957-40DA-BCFB-9E43E20ACE34}" type="pres">
      <dgm:prSet presAssocID="{1C95747E-7543-4A32-B576-9537C99E7449}" presName="linComp" presStyleCnt="0"/>
      <dgm:spPr/>
    </dgm:pt>
    <dgm:pt modelId="{4F84FDC7-727D-475B-9C1C-68F01FD9AB6B}" type="pres">
      <dgm:prSet presAssocID="{CEB79262-DB20-47C0-9587-78ED6BA62651}" presName="compNode" presStyleCnt="0"/>
      <dgm:spPr/>
    </dgm:pt>
    <dgm:pt modelId="{FB3F2088-53CF-40CC-96F0-7FE81CC58877}" type="pres">
      <dgm:prSet presAssocID="{CEB79262-DB20-47C0-9587-78ED6BA62651}" presName="bkgdShape" presStyleLbl="node1" presStyleIdx="0" presStyleCnt="3"/>
      <dgm:spPr/>
      <dgm:t>
        <a:bodyPr/>
        <a:lstStyle/>
        <a:p>
          <a:endParaRPr lang="es-EC"/>
        </a:p>
      </dgm:t>
    </dgm:pt>
    <dgm:pt modelId="{7ABC7752-B5AB-4757-9CE1-420BCB5A5099}" type="pres">
      <dgm:prSet presAssocID="{CEB79262-DB20-47C0-9587-78ED6BA62651}" presName="nodeTx" presStyleLbl="node1" presStyleIdx="0" presStyleCnt="3">
        <dgm:presLayoutVars>
          <dgm:bulletEnabled val="1"/>
        </dgm:presLayoutVars>
      </dgm:prSet>
      <dgm:spPr/>
      <dgm:t>
        <a:bodyPr/>
        <a:lstStyle/>
        <a:p>
          <a:endParaRPr lang="es-EC"/>
        </a:p>
      </dgm:t>
    </dgm:pt>
    <dgm:pt modelId="{E333676A-4A2C-42A1-B222-28CD9323CBE2}" type="pres">
      <dgm:prSet presAssocID="{CEB79262-DB20-47C0-9587-78ED6BA62651}" presName="invisiNode" presStyleLbl="node1" presStyleIdx="0" presStyleCnt="3"/>
      <dgm:spPr/>
    </dgm:pt>
    <dgm:pt modelId="{72927E54-A932-4454-AB03-109819B08F6E}" type="pres">
      <dgm:prSet presAssocID="{CEB79262-DB20-47C0-9587-78ED6BA62651}" presName="imagNode" presStyleLbl="fgImgPlace1" presStyleIdx="0" presStyleCnt="3" custScaleX="175407" custScaleY="150993" custLinFactNeighborX="0" custLinFactNeighborY="12543"/>
      <dgm:spPr>
        <a:blipFill rotWithShape="1">
          <a:blip xmlns:r="http://schemas.openxmlformats.org/officeDocument/2006/relationships" r:embed="rId1"/>
          <a:stretch>
            <a:fillRect/>
          </a:stretch>
        </a:blipFill>
      </dgm:spPr>
    </dgm:pt>
    <dgm:pt modelId="{EB84B52F-E38F-4E6E-B81E-46C2BA8C3228}" type="pres">
      <dgm:prSet presAssocID="{EF3980F0-6A2F-47D3-A22A-13D6380ACDB9}" presName="sibTrans" presStyleLbl="sibTrans2D1" presStyleIdx="0" presStyleCnt="0"/>
      <dgm:spPr/>
      <dgm:t>
        <a:bodyPr/>
        <a:lstStyle/>
        <a:p>
          <a:endParaRPr lang="es-EC"/>
        </a:p>
      </dgm:t>
    </dgm:pt>
    <dgm:pt modelId="{D2541F9D-228C-4DEE-899F-BDAFA8ECF1E2}" type="pres">
      <dgm:prSet presAssocID="{504E723E-B4D9-4BF3-BDB4-9F18E12DF2DF}" presName="compNode" presStyleCnt="0"/>
      <dgm:spPr/>
    </dgm:pt>
    <dgm:pt modelId="{21406742-2F91-4A2F-8BCE-2CF2D856B50C}" type="pres">
      <dgm:prSet presAssocID="{504E723E-B4D9-4BF3-BDB4-9F18E12DF2DF}" presName="bkgdShape" presStyleLbl="node1" presStyleIdx="1" presStyleCnt="3"/>
      <dgm:spPr/>
      <dgm:t>
        <a:bodyPr/>
        <a:lstStyle/>
        <a:p>
          <a:endParaRPr lang="es-EC"/>
        </a:p>
      </dgm:t>
    </dgm:pt>
    <dgm:pt modelId="{E41B7239-8C29-452B-9AFA-7386C49A8186}" type="pres">
      <dgm:prSet presAssocID="{504E723E-B4D9-4BF3-BDB4-9F18E12DF2DF}" presName="nodeTx" presStyleLbl="node1" presStyleIdx="1" presStyleCnt="3">
        <dgm:presLayoutVars>
          <dgm:bulletEnabled val="1"/>
        </dgm:presLayoutVars>
      </dgm:prSet>
      <dgm:spPr/>
      <dgm:t>
        <a:bodyPr/>
        <a:lstStyle/>
        <a:p>
          <a:endParaRPr lang="es-EC"/>
        </a:p>
      </dgm:t>
    </dgm:pt>
    <dgm:pt modelId="{EDE60311-1238-45CF-BEF0-891F9B6F319F}" type="pres">
      <dgm:prSet presAssocID="{504E723E-B4D9-4BF3-BDB4-9F18E12DF2DF}" presName="invisiNode" presStyleLbl="node1" presStyleIdx="1" presStyleCnt="3"/>
      <dgm:spPr/>
    </dgm:pt>
    <dgm:pt modelId="{E8C891B1-191B-4E08-80E1-4B800C537E1F}" type="pres">
      <dgm:prSet presAssocID="{504E723E-B4D9-4BF3-BDB4-9F18E12DF2DF}" presName="imagNode" presStyleLbl="fgImgPlace1" presStyleIdx="1" presStyleCnt="3" custScaleX="171288" custScaleY="145806" custLinFactNeighborX="497" custLinFactNeighborY="9658"/>
      <dgm:spPr>
        <a:blipFill rotWithShape="1">
          <a:blip xmlns:r="http://schemas.openxmlformats.org/officeDocument/2006/relationships" r:embed="rId2"/>
          <a:stretch>
            <a:fillRect/>
          </a:stretch>
        </a:blipFill>
      </dgm:spPr>
    </dgm:pt>
    <dgm:pt modelId="{F3E8BF76-F2B4-4828-9DFC-658541865D24}" type="pres">
      <dgm:prSet presAssocID="{44E1077E-A2EF-409D-80CA-FB11293CBC27}" presName="sibTrans" presStyleLbl="sibTrans2D1" presStyleIdx="0" presStyleCnt="0"/>
      <dgm:spPr/>
      <dgm:t>
        <a:bodyPr/>
        <a:lstStyle/>
        <a:p>
          <a:endParaRPr lang="es-EC"/>
        </a:p>
      </dgm:t>
    </dgm:pt>
    <dgm:pt modelId="{A49F8EF6-9249-4594-B3F7-54E59015DF46}" type="pres">
      <dgm:prSet presAssocID="{BFB69234-1AC4-4ED8-90F5-53A648BE0859}" presName="compNode" presStyleCnt="0"/>
      <dgm:spPr/>
    </dgm:pt>
    <dgm:pt modelId="{98DAAABF-EF01-4955-9713-CB1967B30664}" type="pres">
      <dgm:prSet presAssocID="{BFB69234-1AC4-4ED8-90F5-53A648BE0859}" presName="bkgdShape" presStyleLbl="node1" presStyleIdx="2" presStyleCnt="3"/>
      <dgm:spPr/>
      <dgm:t>
        <a:bodyPr/>
        <a:lstStyle/>
        <a:p>
          <a:endParaRPr lang="es-EC"/>
        </a:p>
      </dgm:t>
    </dgm:pt>
    <dgm:pt modelId="{5D4204D0-13F1-4913-84EE-8028FBA090C4}" type="pres">
      <dgm:prSet presAssocID="{BFB69234-1AC4-4ED8-90F5-53A648BE0859}" presName="nodeTx" presStyleLbl="node1" presStyleIdx="2" presStyleCnt="3">
        <dgm:presLayoutVars>
          <dgm:bulletEnabled val="1"/>
        </dgm:presLayoutVars>
      </dgm:prSet>
      <dgm:spPr/>
      <dgm:t>
        <a:bodyPr/>
        <a:lstStyle/>
        <a:p>
          <a:endParaRPr lang="es-EC"/>
        </a:p>
      </dgm:t>
    </dgm:pt>
    <dgm:pt modelId="{2DA378B9-262C-4DCC-BE64-A9A8458E3BC1}" type="pres">
      <dgm:prSet presAssocID="{BFB69234-1AC4-4ED8-90F5-53A648BE0859}" presName="invisiNode" presStyleLbl="node1" presStyleIdx="2" presStyleCnt="3"/>
      <dgm:spPr/>
    </dgm:pt>
    <dgm:pt modelId="{790FD79E-0AA5-472F-B901-156E45070AF4}" type="pres">
      <dgm:prSet presAssocID="{BFB69234-1AC4-4ED8-90F5-53A648BE0859}" presName="imagNode" presStyleLbl="fgImgPlace1" presStyleIdx="2" presStyleCnt="3" custScaleX="161445" custScaleY="136564" custLinFactNeighborX="2707" custLinFactNeighborY="7347"/>
      <dgm:spPr>
        <a:blipFill rotWithShape="1">
          <a:blip xmlns:r="http://schemas.openxmlformats.org/officeDocument/2006/relationships" r:embed="rId3"/>
          <a:stretch>
            <a:fillRect/>
          </a:stretch>
        </a:blipFill>
      </dgm:spPr>
    </dgm:pt>
  </dgm:ptLst>
  <dgm:cxnLst>
    <dgm:cxn modelId="{DE1C59A8-1F98-4ECA-A193-1BC9AF0C1B11}" type="presOf" srcId="{504E723E-B4D9-4BF3-BDB4-9F18E12DF2DF}" destId="{E41B7239-8C29-452B-9AFA-7386C49A8186}" srcOrd="1" destOrd="0" presId="urn:microsoft.com/office/officeart/2005/8/layout/hList7"/>
    <dgm:cxn modelId="{162D6A2A-4F74-4002-B809-FF4A8BBCFA43}" srcId="{1C95747E-7543-4A32-B576-9537C99E7449}" destId="{CEB79262-DB20-47C0-9587-78ED6BA62651}" srcOrd="0" destOrd="0" parTransId="{F581E868-C9DD-484E-BD95-B709E86079EE}" sibTransId="{EF3980F0-6A2F-47D3-A22A-13D6380ACDB9}"/>
    <dgm:cxn modelId="{CE5FAA18-1DDF-4CCE-9EF2-20930F25510A}" type="presOf" srcId="{CEB79262-DB20-47C0-9587-78ED6BA62651}" destId="{7ABC7752-B5AB-4757-9CE1-420BCB5A5099}" srcOrd="1" destOrd="0" presId="urn:microsoft.com/office/officeart/2005/8/layout/hList7"/>
    <dgm:cxn modelId="{4ED15A14-35C6-40F6-9DD1-750883696A50}" type="presOf" srcId="{EF3980F0-6A2F-47D3-A22A-13D6380ACDB9}" destId="{EB84B52F-E38F-4E6E-B81E-46C2BA8C3228}" srcOrd="0" destOrd="0" presId="urn:microsoft.com/office/officeart/2005/8/layout/hList7"/>
    <dgm:cxn modelId="{F1905445-58EA-4B93-B1D3-D191C33AFEB7}" type="presOf" srcId="{504E723E-B4D9-4BF3-BDB4-9F18E12DF2DF}" destId="{21406742-2F91-4A2F-8BCE-2CF2D856B50C}" srcOrd="0" destOrd="0" presId="urn:microsoft.com/office/officeart/2005/8/layout/hList7"/>
    <dgm:cxn modelId="{A378DAC5-C547-4389-8D43-0E436F8E3B4E}" srcId="{1C95747E-7543-4A32-B576-9537C99E7449}" destId="{504E723E-B4D9-4BF3-BDB4-9F18E12DF2DF}" srcOrd="1" destOrd="0" parTransId="{2FFE5CD3-3C5C-48E7-BC0A-7FD8FA874E39}" sibTransId="{44E1077E-A2EF-409D-80CA-FB11293CBC27}"/>
    <dgm:cxn modelId="{A98EEEC6-F5F5-4EA5-8EB1-C66312D716EB}" type="presOf" srcId="{BFB69234-1AC4-4ED8-90F5-53A648BE0859}" destId="{5D4204D0-13F1-4913-84EE-8028FBA090C4}" srcOrd="1" destOrd="0" presId="urn:microsoft.com/office/officeart/2005/8/layout/hList7"/>
    <dgm:cxn modelId="{AC36426B-7378-4DA8-9384-5DFA374A4024}" type="presOf" srcId="{1C95747E-7543-4A32-B576-9537C99E7449}" destId="{6053BACD-2FF4-4519-BD96-136EC937F9CD}" srcOrd="0" destOrd="0" presId="urn:microsoft.com/office/officeart/2005/8/layout/hList7"/>
    <dgm:cxn modelId="{F72744D8-70BA-4241-A481-A72C2F629F89}" srcId="{1C95747E-7543-4A32-B576-9537C99E7449}" destId="{BFB69234-1AC4-4ED8-90F5-53A648BE0859}" srcOrd="2" destOrd="0" parTransId="{C9EED084-61A9-4BE3-A309-C36D653A05F2}" sibTransId="{8F86DE38-83DB-493B-876A-CFB9A7B19EFC}"/>
    <dgm:cxn modelId="{478D1423-AA9E-414B-99F8-12C66048505C}" type="presOf" srcId="{44E1077E-A2EF-409D-80CA-FB11293CBC27}" destId="{F3E8BF76-F2B4-4828-9DFC-658541865D24}" srcOrd="0" destOrd="0" presId="urn:microsoft.com/office/officeart/2005/8/layout/hList7"/>
    <dgm:cxn modelId="{AC4ED718-55F0-4423-B219-4FD1535F2A5C}" type="presOf" srcId="{CEB79262-DB20-47C0-9587-78ED6BA62651}" destId="{FB3F2088-53CF-40CC-96F0-7FE81CC58877}" srcOrd="0" destOrd="0" presId="urn:microsoft.com/office/officeart/2005/8/layout/hList7"/>
    <dgm:cxn modelId="{8FD9F578-377D-4872-85FE-CCF9D7F9EDC3}" type="presOf" srcId="{BFB69234-1AC4-4ED8-90F5-53A648BE0859}" destId="{98DAAABF-EF01-4955-9713-CB1967B30664}" srcOrd="0" destOrd="0" presId="urn:microsoft.com/office/officeart/2005/8/layout/hList7"/>
    <dgm:cxn modelId="{D7F38005-D7A5-4EEB-831D-6A8062105975}" type="presParOf" srcId="{6053BACD-2FF4-4519-BD96-136EC937F9CD}" destId="{56C64B02-B173-4125-81E8-053AFEA6BF89}" srcOrd="0" destOrd="0" presId="urn:microsoft.com/office/officeart/2005/8/layout/hList7"/>
    <dgm:cxn modelId="{BAEBC671-52B3-4EE9-9CDA-033BEC45D2BB}" type="presParOf" srcId="{6053BACD-2FF4-4519-BD96-136EC937F9CD}" destId="{E2968B4B-A957-40DA-BCFB-9E43E20ACE34}" srcOrd="1" destOrd="0" presId="urn:microsoft.com/office/officeart/2005/8/layout/hList7"/>
    <dgm:cxn modelId="{60FECC03-E788-48D4-989A-3B4FFC9E714F}" type="presParOf" srcId="{E2968B4B-A957-40DA-BCFB-9E43E20ACE34}" destId="{4F84FDC7-727D-475B-9C1C-68F01FD9AB6B}" srcOrd="0" destOrd="0" presId="urn:microsoft.com/office/officeart/2005/8/layout/hList7"/>
    <dgm:cxn modelId="{7F3CEECC-0E9A-4BE6-9672-868C38AA8A90}" type="presParOf" srcId="{4F84FDC7-727D-475B-9C1C-68F01FD9AB6B}" destId="{FB3F2088-53CF-40CC-96F0-7FE81CC58877}" srcOrd="0" destOrd="0" presId="urn:microsoft.com/office/officeart/2005/8/layout/hList7"/>
    <dgm:cxn modelId="{9E9CEF54-67E8-4E3E-B3C5-96F716A06278}" type="presParOf" srcId="{4F84FDC7-727D-475B-9C1C-68F01FD9AB6B}" destId="{7ABC7752-B5AB-4757-9CE1-420BCB5A5099}" srcOrd="1" destOrd="0" presId="urn:microsoft.com/office/officeart/2005/8/layout/hList7"/>
    <dgm:cxn modelId="{7C5BABC0-0609-419A-81AC-6247B1B5DA1A}" type="presParOf" srcId="{4F84FDC7-727D-475B-9C1C-68F01FD9AB6B}" destId="{E333676A-4A2C-42A1-B222-28CD9323CBE2}" srcOrd="2" destOrd="0" presId="urn:microsoft.com/office/officeart/2005/8/layout/hList7"/>
    <dgm:cxn modelId="{1FB94AA7-CA8C-45B0-9692-E09204388200}" type="presParOf" srcId="{4F84FDC7-727D-475B-9C1C-68F01FD9AB6B}" destId="{72927E54-A932-4454-AB03-109819B08F6E}" srcOrd="3" destOrd="0" presId="urn:microsoft.com/office/officeart/2005/8/layout/hList7"/>
    <dgm:cxn modelId="{16387A79-4F17-4810-B407-8276F0F8F523}" type="presParOf" srcId="{E2968B4B-A957-40DA-BCFB-9E43E20ACE34}" destId="{EB84B52F-E38F-4E6E-B81E-46C2BA8C3228}" srcOrd="1" destOrd="0" presId="urn:microsoft.com/office/officeart/2005/8/layout/hList7"/>
    <dgm:cxn modelId="{437832ED-FE35-4847-9BE6-0BC9718C6373}" type="presParOf" srcId="{E2968B4B-A957-40DA-BCFB-9E43E20ACE34}" destId="{D2541F9D-228C-4DEE-899F-BDAFA8ECF1E2}" srcOrd="2" destOrd="0" presId="urn:microsoft.com/office/officeart/2005/8/layout/hList7"/>
    <dgm:cxn modelId="{D925E34C-E9A3-4480-A08E-2A1735809A8A}" type="presParOf" srcId="{D2541F9D-228C-4DEE-899F-BDAFA8ECF1E2}" destId="{21406742-2F91-4A2F-8BCE-2CF2D856B50C}" srcOrd="0" destOrd="0" presId="urn:microsoft.com/office/officeart/2005/8/layout/hList7"/>
    <dgm:cxn modelId="{C76A9982-0B82-4B0B-BFC9-E30BEF0FE72F}" type="presParOf" srcId="{D2541F9D-228C-4DEE-899F-BDAFA8ECF1E2}" destId="{E41B7239-8C29-452B-9AFA-7386C49A8186}" srcOrd="1" destOrd="0" presId="urn:microsoft.com/office/officeart/2005/8/layout/hList7"/>
    <dgm:cxn modelId="{A97F0D9B-73D8-40D0-8908-2CE67DAF6B49}" type="presParOf" srcId="{D2541F9D-228C-4DEE-899F-BDAFA8ECF1E2}" destId="{EDE60311-1238-45CF-BEF0-891F9B6F319F}" srcOrd="2" destOrd="0" presId="urn:microsoft.com/office/officeart/2005/8/layout/hList7"/>
    <dgm:cxn modelId="{FE6A8B1B-FDE5-4E5E-A1E6-A394EFADF147}" type="presParOf" srcId="{D2541F9D-228C-4DEE-899F-BDAFA8ECF1E2}" destId="{E8C891B1-191B-4E08-80E1-4B800C537E1F}" srcOrd="3" destOrd="0" presId="urn:microsoft.com/office/officeart/2005/8/layout/hList7"/>
    <dgm:cxn modelId="{844549CD-8F95-4B38-8FCA-8B085218AC7E}" type="presParOf" srcId="{E2968B4B-A957-40DA-BCFB-9E43E20ACE34}" destId="{F3E8BF76-F2B4-4828-9DFC-658541865D24}" srcOrd="3" destOrd="0" presId="urn:microsoft.com/office/officeart/2005/8/layout/hList7"/>
    <dgm:cxn modelId="{0C423144-5DE6-4CFD-A59B-8248B1F3933D}" type="presParOf" srcId="{E2968B4B-A957-40DA-BCFB-9E43E20ACE34}" destId="{A49F8EF6-9249-4594-B3F7-54E59015DF46}" srcOrd="4" destOrd="0" presId="urn:microsoft.com/office/officeart/2005/8/layout/hList7"/>
    <dgm:cxn modelId="{159A8F24-E19E-4573-88A1-BCA1BFE5EB32}" type="presParOf" srcId="{A49F8EF6-9249-4594-B3F7-54E59015DF46}" destId="{98DAAABF-EF01-4955-9713-CB1967B30664}" srcOrd="0" destOrd="0" presId="urn:microsoft.com/office/officeart/2005/8/layout/hList7"/>
    <dgm:cxn modelId="{2E230511-AECA-4B30-8C51-EC5C31251B82}" type="presParOf" srcId="{A49F8EF6-9249-4594-B3F7-54E59015DF46}" destId="{5D4204D0-13F1-4913-84EE-8028FBA090C4}" srcOrd="1" destOrd="0" presId="urn:microsoft.com/office/officeart/2005/8/layout/hList7"/>
    <dgm:cxn modelId="{482FB896-5B30-4A13-85F7-3E33DC3C668A}" type="presParOf" srcId="{A49F8EF6-9249-4594-B3F7-54E59015DF46}" destId="{2DA378B9-262C-4DCC-BE64-A9A8458E3BC1}" srcOrd="2" destOrd="0" presId="urn:microsoft.com/office/officeart/2005/8/layout/hList7"/>
    <dgm:cxn modelId="{119C73E5-A95D-4271-9316-488D1AF3C501}" type="presParOf" srcId="{A49F8EF6-9249-4594-B3F7-54E59015DF46}" destId="{790FD79E-0AA5-472F-B901-156E45070AF4}" srcOrd="3" destOrd="0" presId="urn:microsoft.com/office/officeart/2005/8/layout/hList7"/>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852CE5ED-7A09-4788-8FED-5D50129CD733}"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5809DD7-722C-4819-B71A-EB913C4FACFE}" type="doc">
      <dgm:prSet loTypeId="urn:microsoft.com/office/officeart/2005/8/layout/vList2" loCatId="list" qsTypeId="urn:microsoft.com/office/officeart/2005/8/quickstyle/simple3" qsCatId="simple" csTypeId="urn:microsoft.com/office/officeart/2005/8/colors/accent2_5" csCatId="accent2" phldr="1"/>
      <dgm:spPr/>
      <dgm:t>
        <a:bodyPr/>
        <a:lstStyle/>
        <a:p>
          <a:endParaRPr lang="es-EC"/>
        </a:p>
      </dgm:t>
    </dgm:pt>
    <dgm:pt modelId="{1AAE760F-E885-439B-A837-2A9F16DDFF38}">
      <dgm:prSet custT="1"/>
      <dgm:spPr/>
      <dgm:t>
        <a:bodyPr/>
        <a:lstStyle/>
        <a:p>
          <a:pPr algn="ctr" rtl="0"/>
          <a:r>
            <a:rPr lang="es-EC" sz="1500" b="1" dirty="0" smtClean="0"/>
            <a:t>Actividad enzimática neta de los extractos enzimáticos purificados</a:t>
          </a:r>
          <a:endParaRPr lang="es-EC" sz="1500" dirty="0"/>
        </a:p>
      </dgm:t>
    </dgm:pt>
    <dgm:pt modelId="{AAA02DD6-51E7-4886-BA80-5D93D46D05DC}" type="parTrans" cxnId="{B8CDA0F8-D06A-4F23-910B-9DFA2D71F21B}">
      <dgm:prSet/>
      <dgm:spPr/>
      <dgm:t>
        <a:bodyPr/>
        <a:lstStyle/>
        <a:p>
          <a:endParaRPr lang="es-EC"/>
        </a:p>
      </dgm:t>
    </dgm:pt>
    <dgm:pt modelId="{FB5EF0C0-5317-4577-BCD9-D64A8F472CAA}" type="sibTrans" cxnId="{B8CDA0F8-D06A-4F23-910B-9DFA2D71F21B}">
      <dgm:prSet/>
      <dgm:spPr/>
      <dgm:t>
        <a:bodyPr/>
        <a:lstStyle/>
        <a:p>
          <a:endParaRPr lang="es-EC"/>
        </a:p>
      </dgm:t>
    </dgm:pt>
    <dgm:pt modelId="{65FCA3F5-3954-4905-8A7A-202876AF0B1D}" type="pres">
      <dgm:prSet presAssocID="{C5809DD7-722C-4819-B71A-EB913C4FACFE}" presName="linear" presStyleCnt="0">
        <dgm:presLayoutVars>
          <dgm:animLvl val="lvl"/>
          <dgm:resizeHandles val="exact"/>
        </dgm:presLayoutVars>
      </dgm:prSet>
      <dgm:spPr/>
      <dgm:t>
        <a:bodyPr/>
        <a:lstStyle/>
        <a:p>
          <a:endParaRPr lang="es-EC"/>
        </a:p>
      </dgm:t>
    </dgm:pt>
    <dgm:pt modelId="{EAEE7C4A-E694-4B1F-B3CA-1033346D2493}" type="pres">
      <dgm:prSet presAssocID="{1AAE760F-E885-439B-A837-2A9F16DDFF38}" presName="parentText" presStyleLbl="node1" presStyleIdx="0" presStyleCnt="1" custLinFactNeighborX="65408" custLinFactNeighborY="7108">
        <dgm:presLayoutVars>
          <dgm:chMax val="0"/>
          <dgm:bulletEnabled val="1"/>
        </dgm:presLayoutVars>
      </dgm:prSet>
      <dgm:spPr/>
      <dgm:t>
        <a:bodyPr/>
        <a:lstStyle/>
        <a:p>
          <a:endParaRPr lang="es-EC"/>
        </a:p>
      </dgm:t>
    </dgm:pt>
  </dgm:ptLst>
  <dgm:cxnLst>
    <dgm:cxn modelId="{13F17504-6D8B-40C7-B8A8-0D0755FB808A}" type="presOf" srcId="{C5809DD7-722C-4819-B71A-EB913C4FACFE}" destId="{65FCA3F5-3954-4905-8A7A-202876AF0B1D}" srcOrd="0" destOrd="0" presId="urn:microsoft.com/office/officeart/2005/8/layout/vList2"/>
    <dgm:cxn modelId="{738F03B2-AB14-4154-BD04-D183FFB2C88C}" type="presOf" srcId="{1AAE760F-E885-439B-A837-2A9F16DDFF38}" destId="{EAEE7C4A-E694-4B1F-B3CA-1033346D2493}" srcOrd="0" destOrd="0" presId="urn:microsoft.com/office/officeart/2005/8/layout/vList2"/>
    <dgm:cxn modelId="{B8CDA0F8-D06A-4F23-910B-9DFA2D71F21B}" srcId="{C5809DD7-722C-4819-B71A-EB913C4FACFE}" destId="{1AAE760F-E885-439B-A837-2A9F16DDFF38}" srcOrd="0" destOrd="0" parTransId="{AAA02DD6-51E7-4886-BA80-5D93D46D05DC}" sibTransId="{FB5EF0C0-5317-4577-BCD9-D64A8F472CAA}"/>
    <dgm:cxn modelId="{3437FE38-D74C-4124-8265-22206DF6473B}" type="presParOf" srcId="{65FCA3F5-3954-4905-8A7A-202876AF0B1D}" destId="{EAEE7C4A-E694-4B1F-B3CA-1033346D2493}"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40B26437-25EB-46FD-BD65-EB2591485BF0}"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2213496-70BA-4E12-9398-4322F5F73743}" type="doc">
      <dgm:prSet loTypeId="urn:microsoft.com/office/officeart/2005/8/layout/vList2" loCatId="list" qsTypeId="urn:microsoft.com/office/officeart/2005/8/quickstyle/simple1" qsCatId="simple" csTypeId="urn:microsoft.com/office/officeart/2005/8/colors/accent3_4" csCatId="accent3"/>
      <dgm:spPr/>
      <dgm:t>
        <a:bodyPr/>
        <a:lstStyle/>
        <a:p>
          <a:endParaRPr lang="es-EC"/>
        </a:p>
      </dgm:t>
    </dgm:pt>
    <dgm:pt modelId="{B26FF952-4BE0-42EF-8511-D69E1BC3EC12}">
      <dgm:prSet custT="1"/>
      <dgm:spPr/>
      <dgm:t>
        <a:bodyPr/>
        <a:lstStyle/>
        <a:p>
          <a:pPr rtl="0"/>
          <a:r>
            <a:rPr lang="es-EC" sz="1400" b="1" smtClean="0"/>
            <a:t>CURVA DE CALIBRACIÓN</a:t>
          </a:r>
          <a:endParaRPr lang="es-EC" sz="1400"/>
        </a:p>
      </dgm:t>
    </dgm:pt>
    <dgm:pt modelId="{469E15F6-B8C8-42D8-BE07-84D20BC84F97}" type="parTrans" cxnId="{50CBFB67-5366-459D-8473-940536385355}">
      <dgm:prSet/>
      <dgm:spPr/>
      <dgm:t>
        <a:bodyPr/>
        <a:lstStyle/>
        <a:p>
          <a:endParaRPr lang="es-EC"/>
        </a:p>
      </dgm:t>
    </dgm:pt>
    <dgm:pt modelId="{A952D863-110A-45B9-8198-3451BCF0DD3B}" type="sibTrans" cxnId="{50CBFB67-5366-459D-8473-940536385355}">
      <dgm:prSet/>
      <dgm:spPr/>
      <dgm:t>
        <a:bodyPr/>
        <a:lstStyle/>
        <a:p>
          <a:endParaRPr lang="es-EC"/>
        </a:p>
      </dgm:t>
    </dgm:pt>
    <dgm:pt modelId="{EBF62C22-2AF3-469E-9C6F-E29846A757E4}" type="pres">
      <dgm:prSet presAssocID="{72213496-70BA-4E12-9398-4322F5F73743}" presName="linear" presStyleCnt="0">
        <dgm:presLayoutVars>
          <dgm:animLvl val="lvl"/>
          <dgm:resizeHandles val="exact"/>
        </dgm:presLayoutVars>
      </dgm:prSet>
      <dgm:spPr/>
      <dgm:t>
        <a:bodyPr/>
        <a:lstStyle/>
        <a:p>
          <a:endParaRPr lang="es-EC"/>
        </a:p>
      </dgm:t>
    </dgm:pt>
    <dgm:pt modelId="{3F144A6F-076D-4852-B18C-FB4BBF732977}" type="pres">
      <dgm:prSet presAssocID="{B26FF952-4BE0-42EF-8511-D69E1BC3EC12}" presName="parentText" presStyleLbl="node1" presStyleIdx="0" presStyleCnt="1" custLinFactNeighborY="11367">
        <dgm:presLayoutVars>
          <dgm:chMax val="0"/>
          <dgm:bulletEnabled val="1"/>
        </dgm:presLayoutVars>
      </dgm:prSet>
      <dgm:spPr/>
      <dgm:t>
        <a:bodyPr/>
        <a:lstStyle/>
        <a:p>
          <a:endParaRPr lang="es-EC"/>
        </a:p>
      </dgm:t>
    </dgm:pt>
  </dgm:ptLst>
  <dgm:cxnLst>
    <dgm:cxn modelId="{DFE6E904-E421-4E64-8D48-A78283535903}" type="presOf" srcId="{B26FF952-4BE0-42EF-8511-D69E1BC3EC12}" destId="{3F144A6F-076D-4852-B18C-FB4BBF732977}" srcOrd="0" destOrd="0" presId="urn:microsoft.com/office/officeart/2005/8/layout/vList2"/>
    <dgm:cxn modelId="{50CBFB67-5366-459D-8473-940536385355}" srcId="{72213496-70BA-4E12-9398-4322F5F73743}" destId="{B26FF952-4BE0-42EF-8511-D69E1BC3EC12}" srcOrd="0" destOrd="0" parTransId="{469E15F6-B8C8-42D8-BE07-84D20BC84F97}" sibTransId="{A952D863-110A-45B9-8198-3451BCF0DD3B}"/>
    <dgm:cxn modelId="{BC2E7554-1B72-4CFF-9953-6FF9100D9C0B}" type="presOf" srcId="{72213496-70BA-4E12-9398-4322F5F73743}" destId="{EBF62C22-2AF3-469E-9C6F-E29846A757E4}" srcOrd="0" destOrd="0" presId="urn:microsoft.com/office/officeart/2005/8/layout/vList2"/>
    <dgm:cxn modelId="{359334E9-B9FB-41BB-9F7B-14A26890F26D}" type="presParOf" srcId="{EBF62C22-2AF3-469E-9C6F-E29846A757E4}" destId="{3F144A6F-076D-4852-B18C-FB4BBF732977}"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63AAD40E-93CE-416C-8E9B-EB2B05AF5F96}"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6A78D07-17FD-4687-98DE-AC6B7CC19CF8}" type="doc">
      <dgm:prSet loTypeId="urn:microsoft.com/office/officeart/2005/8/layout/vList2" loCatId="list" qsTypeId="urn:microsoft.com/office/officeart/2005/8/quickstyle/simple1" qsCatId="simple" csTypeId="urn:microsoft.com/office/officeart/2005/8/colors/accent3_4" csCatId="accent3"/>
      <dgm:spPr/>
      <dgm:t>
        <a:bodyPr/>
        <a:lstStyle/>
        <a:p>
          <a:endParaRPr lang="es-EC"/>
        </a:p>
      </dgm:t>
    </dgm:pt>
    <dgm:pt modelId="{97E4B40D-A103-4840-9AE3-4B236F14A0AF}">
      <dgm:prSet/>
      <dgm:spPr/>
      <dgm:t>
        <a:bodyPr/>
        <a:lstStyle/>
        <a:p>
          <a:pPr algn="ctr" rtl="0"/>
          <a:r>
            <a:rPr lang="es-EC" b="1" dirty="0" smtClean="0"/>
            <a:t>Proteína Total obtenida de los extractos homogenizados en los días de fermentación analizados</a:t>
          </a:r>
          <a:endParaRPr lang="es-EC" b="1" dirty="0"/>
        </a:p>
      </dgm:t>
    </dgm:pt>
    <dgm:pt modelId="{1FCC3BF0-C77E-441A-8AD7-39AF0EE5C3FE}" type="parTrans" cxnId="{DD3B2B09-E3E4-4E8F-ABC4-A1DFE8C88AF2}">
      <dgm:prSet/>
      <dgm:spPr/>
      <dgm:t>
        <a:bodyPr/>
        <a:lstStyle/>
        <a:p>
          <a:endParaRPr lang="es-EC"/>
        </a:p>
      </dgm:t>
    </dgm:pt>
    <dgm:pt modelId="{2875E75D-DBE5-4399-91CF-9CEABA557A88}" type="sibTrans" cxnId="{DD3B2B09-E3E4-4E8F-ABC4-A1DFE8C88AF2}">
      <dgm:prSet/>
      <dgm:spPr/>
      <dgm:t>
        <a:bodyPr/>
        <a:lstStyle/>
        <a:p>
          <a:endParaRPr lang="es-EC"/>
        </a:p>
      </dgm:t>
    </dgm:pt>
    <dgm:pt modelId="{4AB190B3-17B9-42E4-B61E-1F7D4B805FEA}" type="pres">
      <dgm:prSet presAssocID="{A6A78D07-17FD-4687-98DE-AC6B7CC19CF8}" presName="linear" presStyleCnt="0">
        <dgm:presLayoutVars>
          <dgm:animLvl val="lvl"/>
          <dgm:resizeHandles val="exact"/>
        </dgm:presLayoutVars>
      </dgm:prSet>
      <dgm:spPr/>
      <dgm:t>
        <a:bodyPr/>
        <a:lstStyle/>
        <a:p>
          <a:endParaRPr lang="es-EC"/>
        </a:p>
      </dgm:t>
    </dgm:pt>
    <dgm:pt modelId="{DD179BBB-9E7A-4479-A7FA-5B07E6E6B8E4}" type="pres">
      <dgm:prSet presAssocID="{97E4B40D-A103-4840-9AE3-4B236F14A0AF}" presName="parentText" presStyleLbl="node1" presStyleIdx="0" presStyleCnt="1">
        <dgm:presLayoutVars>
          <dgm:chMax val="0"/>
          <dgm:bulletEnabled val="1"/>
        </dgm:presLayoutVars>
      </dgm:prSet>
      <dgm:spPr/>
      <dgm:t>
        <a:bodyPr/>
        <a:lstStyle/>
        <a:p>
          <a:endParaRPr lang="es-EC"/>
        </a:p>
      </dgm:t>
    </dgm:pt>
  </dgm:ptLst>
  <dgm:cxnLst>
    <dgm:cxn modelId="{DD3B2B09-E3E4-4E8F-ABC4-A1DFE8C88AF2}" srcId="{A6A78D07-17FD-4687-98DE-AC6B7CC19CF8}" destId="{97E4B40D-A103-4840-9AE3-4B236F14A0AF}" srcOrd="0" destOrd="0" parTransId="{1FCC3BF0-C77E-441A-8AD7-39AF0EE5C3FE}" sibTransId="{2875E75D-DBE5-4399-91CF-9CEABA557A88}"/>
    <dgm:cxn modelId="{785B84D8-F203-49F4-A383-6424CE77C552}" type="presOf" srcId="{A6A78D07-17FD-4687-98DE-AC6B7CC19CF8}" destId="{4AB190B3-17B9-42E4-B61E-1F7D4B805FEA}" srcOrd="0" destOrd="0" presId="urn:microsoft.com/office/officeart/2005/8/layout/vList2"/>
    <dgm:cxn modelId="{BF2EB5FC-C3E2-4CE5-8F5E-0C6E93D8B956}" type="presOf" srcId="{97E4B40D-A103-4840-9AE3-4B236F14A0AF}" destId="{DD179BBB-9E7A-4479-A7FA-5B07E6E6B8E4}" srcOrd="0" destOrd="0" presId="urn:microsoft.com/office/officeart/2005/8/layout/vList2"/>
    <dgm:cxn modelId="{8D6B459F-42DB-4527-B237-EEA8E5669537}" type="presParOf" srcId="{4AB190B3-17B9-42E4-B61E-1F7D4B805FEA}" destId="{DD179BBB-9E7A-4479-A7FA-5B07E6E6B8E4}"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AFAC855F-AE44-425B-9714-3838665B423D}"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6A78D07-17FD-4687-98DE-AC6B7CC19CF8}"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97E4B40D-A103-4840-9AE3-4B236F14A0AF}">
      <dgm:prSet/>
      <dgm:spPr/>
      <dgm:t>
        <a:bodyPr/>
        <a:lstStyle/>
        <a:p>
          <a:pPr algn="ctr" rtl="0"/>
          <a:r>
            <a:rPr lang="es-EC" b="1" dirty="0" smtClean="0"/>
            <a:t>Proteína total de los extractos enzimáticos obtenidos de los tres extractos en estudio</a:t>
          </a:r>
          <a:endParaRPr lang="es-EC" b="1" dirty="0"/>
        </a:p>
      </dgm:t>
    </dgm:pt>
    <dgm:pt modelId="{2875E75D-DBE5-4399-91CF-9CEABA557A88}" type="sibTrans" cxnId="{DD3B2B09-E3E4-4E8F-ABC4-A1DFE8C88AF2}">
      <dgm:prSet/>
      <dgm:spPr/>
      <dgm:t>
        <a:bodyPr/>
        <a:lstStyle/>
        <a:p>
          <a:endParaRPr lang="es-EC"/>
        </a:p>
      </dgm:t>
    </dgm:pt>
    <dgm:pt modelId="{1FCC3BF0-C77E-441A-8AD7-39AF0EE5C3FE}" type="parTrans" cxnId="{DD3B2B09-E3E4-4E8F-ABC4-A1DFE8C88AF2}">
      <dgm:prSet/>
      <dgm:spPr/>
      <dgm:t>
        <a:bodyPr/>
        <a:lstStyle/>
        <a:p>
          <a:endParaRPr lang="es-EC"/>
        </a:p>
      </dgm:t>
    </dgm:pt>
    <dgm:pt modelId="{4AB190B3-17B9-42E4-B61E-1F7D4B805FEA}" type="pres">
      <dgm:prSet presAssocID="{A6A78D07-17FD-4687-98DE-AC6B7CC19CF8}" presName="linear" presStyleCnt="0">
        <dgm:presLayoutVars>
          <dgm:animLvl val="lvl"/>
          <dgm:resizeHandles val="exact"/>
        </dgm:presLayoutVars>
      </dgm:prSet>
      <dgm:spPr/>
      <dgm:t>
        <a:bodyPr/>
        <a:lstStyle/>
        <a:p>
          <a:endParaRPr lang="es-EC"/>
        </a:p>
      </dgm:t>
    </dgm:pt>
    <dgm:pt modelId="{DD179BBB-9E7A-4479-A7FA-5B07E6E6B8E4}" type="pres">
      <dgm:prSet presAssocID="{97E4B40D-A103-4840-9AE3-4B236F14A0AF}" presName="parentText" presStyleLbl="node1" presStyleIdx="0" presStyleCnt="1" custLinFactNeighborX="-44" custLinFactNeighborY="10439">
        <dgm:presLayoutVars>
          <dgm:chMax val="0"/>
          <dgm:bulletEnabled val="1"/>
        </dgm:presLayoutVars>
      </dgm:prSet>
      <dgm:spPr/>
      <dgm:t>
        <a:bodyPr/>
        <a:lstStyle/>
        <a:p>
          <a:endParaRPr lang="es-EC"/>
        </a:p>
      </dgm:t>
    </dgm:pt>
  </dgm:ptLst>
  <dgm:cxnLst>
    <dgm:cxn modelId="{9D44B2DD-CD84-494E-BDF2-F55F3C051BA0}" type="presOf" srcId="{97E4B40D-A103-4840-9AE3-4B236F14A0AF}" destId="{DD179BBB-9E7A-4479-A7FA-5B07E6E6B8E4}" srcOrd="0" destOrd="0" presId="urn:microsoft.com/office/officeart/2005/8/layout/vList2"/>
    <dgm:cxn modelId="{DD3B2B09-E3E4-4E8F-ABC4-A1DFE8C88AF2}" srcId="{A6A78D07-17FD-4687-98DE-AC6B7CC19CF8}" destId="{97E4B40D-A103-4840-9AE3-4B236F14A0AF}" srcOrd="0" destOrd="0" parTransId="{1FCC3BF0-C77E-441A-8AD7-39AF0EE5C3FE}" sibTransId="{2875E75D-DBE5-4399-91CF-9CEABA557A88}"/>
    <dgm:cxn modelId="{7EAD40C9-FD18-49FA-9F38-DE199A26C27A}" type="presOf" srcId="{A6A78D07-17FD-4687-98DE-AC6B7CC19CF8}" destId="{4AB190B3-17B9-42E4-B61E-1F7D4B805FEA}" srcOrd="0" destOrd="0" presId="urn:microsoft.com/office/officeart/2005/8/layout/vList2"/>
    <dgm:cxn modelId="{AB02B87A-0DDC-420D-BAFD-0DF5A20F8A76}" type="presParOf" srcId="{4AB190B3-17B9-42E4-B61E-1F7D4B805FEA}" destId="{DD179BBB-9E7A-4479-A7FA-5B07E6E6B8E4}"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6A78D07-17FD-4687-98DE-AC6B7CC19CF8}"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97E4B40D-A103-4840-9AE3-4B236F14A0AF}">
      <dgm:prSet/>
      <dgm:spPr/>
      <dgm:t>
        <a:bodyPr/>
        <a:lstStyle/>
        <a:p>
          <a:pPr algn="ctr" rtl="0"/>
          <a:r>
            <a:rPr lang="es-EC" dirty="0" smtClean="0"/>
            <a:t>Representación gráfica de la actividad enzimática de la </a:t>
          </a:r>
          <a:r>
            <a:rPr lang="es-EC" dirty="0" err="1" smtClean="0"/>
            <a:t>Celulasa</a:t>
          </a:r>
          <a:r>
            <a:rPr lang="es-EC" dirty="0" smtClean="0"/>
            <a:t> (extractos homogenizados)</a:t>
          </a:r>
          <a:endParaRPr lang="es-EC" b="1" dirty="0"/>
        </a:p>
      </dgm:t>
    </dgm:pt>
    <dgm:pt modelId="{2875E75D-DBE5-4399-91CF-9CEABA557A88}" type="sibTrans" cxnId="{DD3B2B09-E3E4-4E8F-ABC4-A1DFE8C88AF2}">
      <dgm:prSet/>
      <dgm:spPr/>
      <dgm:t>
        <a:bodyPr/>
        <a:lstStyle/>
        <a:p>
          <a:endParaRPr lang="es-EC"/>
        </a:p>
      </dgm:t>
    </dgm:pt>
    <dgm:pt modelId="{1FCC3BF0-C77E-441A-8AD7-39AF0EE5C3FE}" type="parTrans" cxnId="{DD3B2B09-E3E4-4E8F-ABC4-A1DFE8C88AF2}">
      <dgm:prSet/>
      <dgm:spPr/>
      <dgm:t>
        <a:bodyPr/>
        <a:lstStyle/>
        <a:p>
          <a:endParaRPr lang="es-EC"/>
        </a:p>
      </dgm:t>
    </dgm:pt>
    <dgm:pt modelId="{4AB190B3-17B9-42E4-B61E-1F7D4B805FEA}" type="pres">
      <dgm:prSet presAssocID="{A6A78D07-17FD-4687-98DE-AC6B7CC19CF8}" presName="linear" presStyleCnt="0">
        <dgm:presLayoutVars>
          <dgm:animLvl val="lvl"/>
          <dgm:resizeHandles val="exact"/>
        </dgm:presLayoutVars>
      </dgm:prSet>
      <dgm:spPr/>
      <dgm:t>
        <a:bodyPr/>
        <a:lstStyle/>
        <a:p>
          <a:endParaRPr lang="es-EC"/>
        </a:p>
      </dgm:t>
    </dgm:pt>
    <dgm:pt modelId="{DD179BBB-9E7A-4479-A7FA-5B07E6E6B8E4}" type="pres">
      <dgm:prSet presAssocID="{97E4B40D-A103-4840-9AE3-4B236F14A0AF}" presName="parentText" presStyleLbl="node1" presStyleIdx="0" presStyleCnt="1" custLinFactNeighborX="-25599" custLinFactNeighborY="-588">
        <dgm:presLayoutVars>
          <dgm:chMax val="0"/>
          <dgm:bulletEnabled val="1"/>
        </dgm:presLayoutVars>
      </dgm:prSet>
      <dgm:spPr/>
      <dgm:t>
        <a:bodyPr/>
        <a:lstStyle/>
        <a:p>
          <a:endParaRPr lang="es-EC"/>
        </a:p>
      </dgm:t>
    </dgm:pt>
  </dgm:ptLst>
  <dgm:cxnLst>
    <dgm:cxn modelId="{DD3B2B09-E3E4-4E8F-ABC4-A1DFE8C88AF2}" srcId="{A6A78D07-17FD-4687-98DE-AC6B7CC19CF8}" destId="{97E4B40D-A103-4840-9AE3-4B236F14A0AF}" srcOrd="0" destOrd="0" parTransId="{1FCC3BF0-C77E-441A-8AD7-39AF0EE5C3FE}" sibTransId="{2875E75D-DBE5-4399-91CF-9CEABA557A88}"/>
    <dgm:cxn modelId="{8AD795D9-C20A-4E02-BC41-3E9336700E92}" type="presOf" srcId="{A6A78D07-17FD-4687-98DE-AC6B7CC19CF8}" destId="{4AB190B3-17B9-42E4-B61E-1F7D4B805FEA}" srcOrd="0" destOrd="0" presId="urn:microsoft.com/office/officeart/2005/8/layout/vList2"/>
    <dgm:cxn modelId="{1464862C-9D6D-4FD3-963E-B6240B052519}" type="presOf" srcId="{97E4B40D-A103-4840-9AE3-4B236F14A0AF}" destId="{DD179BBB-9E7A-4479-A7FA-5B07E6E6B8E4}" srcOrd="0" destOrd="0" presId="urn:microsoft.com/office/officeart/2005/8/layout/vList2"/>
    <dgm:cxn modelId="{2B1B9104-CEED-4649-BF2F-3EC396098A25}" type="presParOf" srcId="{4AB190B3-17B9-42E4-B61E-1F7D4B805FEA}" destId="{DD179BBB-9E7A-4479-A7FA-5B07E6E6B8E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143B232A-C6D8-4C54-A3AD-A49E46D28D33}"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31F9D1-BF5C-4A46-B941-3C9BD8202E52}" type="doc">
      <dgm:prSet loTypeId="urn:microsoft.com/office/officeart/2005/8/layout/default#2" loCatId="list" qsTypeId="urn:microsoft.com/office/officeart/2005/8/quickstyle/3d2" qsCatId="3D" csTypeId="urn:microsoft.com/office/officeart/2005/8/colors/accent2_5" csCatId="accent2" phldr="1"/>
      <dgm:spPr/>
      <dgm:t>
        <a:bodyPr/>
        <a:lstStyle/>
        <a:p>
          <a:endParaRPr lang="es-EC"/>
        </a:p>
      </dgm:t>
    </dgm:pt>
    <dgm:pt modelId="{190F2F15-F9A7-4653-8057-7DF42F6D0C82}">
      <dgm:prSet phldrT="[Texto]"/>
      <dgm:spPr/>
      <dgm:t>
        <a:bodyPr/>
        <a:lstStyle/>
        <a:p>
          <a:r>
            <a:rPr lang="es-EC" dirty="0" smtClean="0"/>
            <a:t>¿Es posible tener mayor actividad enzimática de la enzima celulasa cuando se obtiene del hongo  </a:t>
          </a:r>
          <a:r>
            <a:rPr lang="es-EC" i="1" dirty="0" smtClean="0"/>
            <a:t>Moniliophthora roreri</a:t>
          </a:r>
          <a:r>
            <a:rPr lang="es-EC" dirty="0" smtClean="0"/>
            <a:t> en los residuos de zuro, cascarilla de arroz y  cáscara de cacao?</a:t>
          </a:r>
          <a:endParaRPr lang="es-EC" dirty="0"/>
        </a:p>
      </dgm:t>
    </dgm:pt>
    <dgm:pt modelId="{AAA7E1E7-A8F5-4633-92DB-895FABB2E941}" type="parTrans" cxnId="{1CFE208E-9925-415B-8D5F-57906CE0DEFE}">
      <dgm:prSet/>
      <dgm:spPr/>
      <dgm:t>
        <a:bodyPr/>
        <a:lstStyle/>
        <a:p>
          <a:endParaRPr lang="es-EC"/>
        </a:p>
      </dgm:t>
    </dgm:pt>
    <dgm:pt modelId="{A94677EA-E401-48E1-8C15-26C8778DBA39}" type="sibTrans" cxnId="{1CFE208E-9925-415B-8D5F-57906CE0DEFE}">
      <dgm:prSet/>
      <dgm:spPr/>
      <dgm:t>
        <a:bodyPr/>
        <a:lstStyle/>
        <a:p>
          <a:endParaRPr lang="es-EC"/>
        </a:p>
      </dgm:t>
    </dgm:pt>
    <dgm:pt modelId="{A575BCDD-7E80-4B0B-94EB-12BCDA8C25D9}" type="pres">
      <dgm:prSet presAssocID="{F431F9D1-BF5C-4A46-B941-3C9BD8202E52}" presName="diagram" presStyleCnt="0">
        <dgm:presLayoutVars>
          <dgm:dir/>
          <dgm:resizeHandles val="exact"/>
        </dgm:presLayoutVars>
      </dgm:prSet>
      <dgm:spPr/>
      <dgm:t>
        <a:bodyPr/>
        <a:lstStyle/>
        <a:p>
          <a:endParaRPr lang="es-EC"/>
        </a:p>
      </dgm:t>
    </dgm:pt>
    <dgm:pt modelId="{78CA5977-5A2C-4A97-BA31-17E098675D6C}" type="pres">
      <dgm:prSet presAssocID="{190F2F15-F9A7-4653-8057-7DF42F6D0C82}" presName="node" presStyleLbl="node1" presStyleIdx="0" presStyleCnt="1" custScaleX="338975">
        <dgm:presLayoutVars>
          <dgm:bulletEnabled val="1"/>
        </dgm:presLayoutVars>
      </dgm:prSet>
      <dgm:spPr/>
      <dgm:t>
        <a:bodyPr/>
        <a:lstStyle/>
        <a:p>
          <a:endParaRPr lang="es-EC"/>
        </a:p>
      </dgm:t>
    </dgm:pt>
  </dgm:ptLst>
  <dgm:cxnLst>
    <dgm:cxn modelId="{1CFE208E-9925-415B-8D5F-57906CE0DEFE}" srcId="{F431F9D1-BF5C-4A46-B941-3C9BD8202E52}" destId="{190F2F15-F9A7-4653-8057-7DF42F6D0C82}" srcOrd="0" destOrd="0" parTransId="{AAA7E1E7-A8F5-4633-92DB-895FABB2E941}" sibTransId="{A94677EA-E401-48E1-8C15-26C8778DBA39}"/>
    <dgm:cxn modelId="{5EABA150-FF5E-47CC-82FD-C9DF7E7D8427}" type="presOf" srcId="{190F2F15-F9A7-4653-8057-7DF42F6D0C82}" destId="{78CA5977-5A2C-4A97-BA31-17E098675D6C}" srcOrd="0" destOrd="0" presId="urn:microsoft.com/office/officeart/2005/8/layout/default#2"/>
    <dgm:cxn modelId="{8C387998-4D03-4E5E-BAE3-3C400535E2A9}" type="presOf" srcId="{F431F9D1-BF5C-4A46-B941-3C9BD8202E52}" destId="{A575BCDD-7E80-4B0B-94EB-12BCDA8C25D9}" srcOrd="0" destOrd="0" presId="urn:microsoft.com/office/officeart/2005/8/layout/default#2"/>
    <dgm:cxn modelId="{5B3AD8BE-6FCA-417F-A405-8013030513A1}" type="presParOf" srcId="{A575BCDD-7E80-4B0B-94EB-12BCDA8C25D9}" destId="{78CA5977-5A2C-4A97-BA31-17E098675D6C}" srcOrd="0" destOrd="0" presId="urn:microsoft.com/office/officeart/2005/8/layout/defaul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63E5463-7D1A-4062-BB0A-206FBC80A02F}"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s-EC"/>
        </a:p>
      </dgm:t>
    </dgm:pt>
    <dgm:pt modelId="{C96FC6BA-5B2F-4A40-AF13-05CE280C347F}">
      <dgm:prSet/>
      <dgm:spPr/>
      <dgm:t>
        <a:bodyPr/>
        <a:lstStyle/>
        <a:p>
          <a:pPr rtl="0"/>
          <a:r>
            <a:rPr lang="es-EC" b="1" dirty="0" smtClean="0">
              <a:solidFill>
                <a:schemeClr val="tx1"/>
              </a:solidFill>
            </a:rPr>
            <a:t>Parámetros cinéticos de los extractos  homogenizados obtenidos de la </a:t>
          </a:r>
          <a:r>
            <a:rPr lang="es-EC" b="1" dirty="0" err="1" smtClean="0">
              <a:solidFill>
                <a:schemeClr val="tx1"/>
              </a:solidFill>
            </a:rPr>
            <a:t>Linealización</a:t>
          </a:r>
          <a:endParaRPr lang="es-EC" dirty="0">
            <a:solidFill>
              <a:schemeClr val="tx1"/>
            </a:solidFill>
          </a:endParaRPr>
        </a:p>
      </dgm:t>
    </dgm:pt>
    <dgm:pt modelId="{3F0A0530-067A-4D2D-94DF-9DA3C501F61D}" type="parTrans" cxnId="{9DCE160E-7F27-4293-A251-A629D955466B}">
      <dgm:prSet/>
      <dgm:spPr/>
      <dgm:t>
        <a:bodyPr/>
        <a:lstStyle/>
        <a:p>
          <a:endParaRPr lang="es-EC">
            <a:solidFill>
              <a:schemeClr val="tx1"/>
            </a:solidFill>
          </a:endParaRPr>
        </a:p>
      </dgm:t>
    </dgm:pt>
    <dgm:pt modelId="{9446501D-38ED-4410-B114-74A848BEE6E3}" type="sibTrans" cxnId="{9DCE160E-7F27-4293-A251-A629D955466B}">
      <dgm:prSet/>
      <dgm:spPr/>
      <dgm:t>
        <a:bodyPr/>
        <a:lstStyle/>
        <a:p>
          <a:endParaRPr lang="es-EC">
            <a:solidFill>
              <a:schemeClr val="tx1"/>
            </a:solidFill>
          </a:endParaRPr>
        </a:p>
      </dgm:t>
    </dgm:pt>
    <dgm:pt modelId="{E215B71D-D0F4-41AC-B2EE-74D1490F93F5}" type="pres">
      <dgm:prSet presAssocID="{763E5463-7D1A-4062-BB0A-206FBC80A02F}" presName="linear" presStyleCnt="0">
        <dgm:presLayoutVars>
          <dgm:animLvl val="lvl"/>
          <dgm:resizeHandles val="exact"/>
        </dgm:presLayoutVars>
      </dgm:prSet>
      <dgm:spPr/>
      <dgm:t>
        <a:bodyPr/>
        <a:lstStyle/>
        <a:p>
          <a:endParaRPr lang="es-EC"/>
        </a:p>
      </dgm:t>
    </dgm:pt>
    <dgm:pt modelId="{FF062C93-E0D1-495C-94FC-122EC6F9DCE2}" type="pres">
      <dgm:prSet presAssocID="{C96FC6BA-5B2F-4A40-AF13-05CE280C347F}" presName="parentText" presStyleLbl="node1" presStyleIdx="0" presStyleCnt="1" custLinFactY="-200000" custLinFactNeighborX="-2604" custLinFactNeighborY="-278068">
        <dgm:presLayoutVars>
          <dgm:chMax val="0"/>
          <dgm:bulletEnabled val="1"/>
        </dgm:presLayoutVars>
      </dgm:prSet>
      <dgm:spPr/>
      <dgm:t>
        <a:bodyPr/>
        <a:lstStyle/>
        <a:p>
          <a:endParaRPr lang="es-EC"/>
        </a:p>
      </dgm:t>
    </dgm:pt>
  </dgm:ptLst>
  <dgm:cxnLst>
    <dgm:cxn modelId="{A6AC3D5E-5DE8-4CF4-A361-C4C961BA4651}" type="presOf" srcId="{C96FC6BA-5B2F-4A40-AF13-05CE280C347F}" destId="{FF062C93-E0D1-495C-94FC-122EC6F9DCE2}" srcOrd="0" destOrd="0" presId="urn:microsoft.com/office/officeart/2005/8/layout/vList2"/>
    <dgm:cxn modelId="{9DCE160E-7F27-4293-A251-A629D955466B}" srcId="{763E5463-7D1A-4062-BB0A-206FBC80A02F}" destId="{C96FC6BA-5B2F-4A40-AF13-05CE280C347F}" srcOrd="0" destOrd="0" parTransId="{3F0A0530-067A-4D2D-94DF-9DA3C501F61D}" sibTransId="{9446501D-38ED-4410-B114-74A848BEE6E3}"/>
    <dgm:cxn modelId="{BF524027-2A9E-46B2-8612-E090F5CE9C03}" type="presOf" srcId="{763E5463-7D1A-4062-BB0A-206FBC80A02F}" destId="{E215B71D-D0F4-41AC-B2EE-74D1490F93F5}" srcOrd="0" destOrd="0" presId="urn:microsoft.com/office/officeart/2005/8/layout/vList2"/>
    <dgm:cxn modelId="{80CA5155-58A0-41C9-A55C-FBE1CB926C6C}" type="presParOf" srcId="{E215B71D-D0F4-41AC-B2EE-74D1490F93F5}" destId="{FF062C93-E0D1-495C-94FC-122EC6F9DCE2}"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1493E039-CB73-400A-B908-12D5F76BD68D}"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6A78D07-17FD-4687-98DE-AC6B7CC19CF8}"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97E4B40D-A103-4840-9AE3-4B236F14A0AF}">
      <dgm:prSet/>
      <dgm:spPr/>
      <dgm:t>
        <a:bodyPr/>
        <a:lstStyle/>
        <a:p>
          <a:pPr algn="ctr" rtl="0"/>
          <a:r>
            <a:rPr lang="es-EC" dirty="0" smtClean="0"/>
            <a:t>Representación gráfica de la actividad enzimática de la </a:t>
          </a:r>
          <a:r>
            <a:rPr lang="es-EC" dirty="0" err="1" smtClean="0"/>
            <a:t>Celulasa</a:t>
          </a:r>
          <a:r>
            <a:rPr lang="es-EC" dirty="0" smtClean="0"/>
            <a:t> (extractos purificados)</a:t>
          </a:r>
          <a:endParaRPr lang="es-EC" b="1" dirty="0"/>
        </a:p>
      </dgm:t>
    </dgm:pt>
    <dgm:pt modelId="{2875E75D-DBE5-4399-91CF-9CEABA557A88}" type="sibTrans" cxnId="{DD3B2B09-E3E4-4E8F-ABC4-A1DFE8C88AF2}">
      <dgm:prSet/>
      <dgm:spPr/>
      <dgm:t>
        <a:bodyPr/>
        <a:lstStyle/>
        <a:p>
          <a:endParaRPr lang="es-EC"/>
        </a:p>
      </dgm:t>
    </dgm:pt>
    <dgm:pt modelId="{1FCC3BF0-C77E-441A-8AD7-39AF0EE5C3FE}" type="parTrans" cxnId="{DD3B2B09-E3E4-4E8F-ABC4-A1DFE8C88AF2}">
      <dgm:prSet/>
      <dgm:spPr/>
      <dgm:t>
        <a:bodyPr/>
        <a:lstStyle/>
        <a:p>
          <a:endParaRPr lang="es-EC"/>
        </a:p>
      </dgm:t>
    </dgm:pt>
    <dgm:pt modelId="{4AB190B3-17B9-42E4-B61E-1F7D4B805FEA}" type="pres">
      <dgm:prSet presAssocID="{A6A78D07-17FD-4687-98DE-AC6B7CC19CF8}" presName="linear" presStyleCnt="0">
        <dgm:presLayoutVars>
          <dgm:animLvl val="lvl"/>
          <dgm:resizeHandles val="exact"/>
        </dgm:presLayoutVars>
      </dgm:prSet>
      <dgm:spPr/>
      <dgm:t>
        <a:bodyPr/>
        <a:lstStyle/>
        <a:p>
          <a:endParaRPr lang="es-EC"/>
        </a:p>
      </dgm:t>
    </dgm:pt>
    <dgm:pt modelId="{DD179BBB-9E7A-4479-A7FA-5B07E6E6B8E4}" type="pres">
      <dgm:prSet presAssocID="{97E4B40D-A103-4840-9AE3-4B236F14A0AF}" presName="parentText" presStyleLbl="node1" presStyleIdx="0" presStyleCnt="1" custLinFactNeighborX="15296" custLinFactNeighborY="-588">
        <dgm:presLayoutVars>
          <dgm:chMax val="0"/>
          <dgm:bulletEnabled val="1"/>
        </dgm:presLayoutVars>
      </dgm:prSet>
      <dgm:spPr/>
      <dgm:t>
        <a:bodyPr/>
        <a:lstStyle/>
        <a:p>
          <a:endParaRPr lang="es-EC"/>
        </a:p>
      </dgm:t>
    </dgm:pt>
  </dgm:ptLst>
  <dgm:cxnLst>
    <dgm:cxn modelId="{ACCF2691-FDAA-4BC7-8D72-96AA49A95050}" type="presOf" srcId="{A6A78D07-17FD-4687-98DE-AC6B7CC19CF8}" destId="{4AB190B3-17B9-42E4-B61E-1F7D4B805FEA}" srcOrd="0" destOrd="0" presId="urn:microsoft.com/office/officeart/2005/8/layout/vList2"/>
    <dgm:cxn modelId="{DD3B2B09-E3E4-4E8F-ABC4-A1DFE8C88AF2}" srcId="{A6A78D07-17FD-4687-98DE-AC6B7CC19CF8}" destId="{97E4B40D-A103-4840-9AE3-4B236F14A0AF}" srcOrd="0" destOrd="0" parTransId="{1FCC3BF0-C77E-441A-8AD7-39AF0EE5C3FE}" sibTransId="{2875E75D-DBE5-4399-91CF-9CEABA557A88}"/>
    <dgm:cxn modelId="{A9F5888F-BD6A-4B8E-879C-42E27CB6ECF0}" type="presOf" srcId="{97E4B40D-A103-4840-9AE3-4B236F14A0AF}" destId="{DD179BBB-9E7A-4479-A7FA-5B07E6E6B8E4}" srcOrd="0" destOrd="0" presId="urn:microsoft.com/office/officeart/2005/8/layout/vList2"/>
    <dgm:cxn modelId="{EC1DF0A3-0B9A-464E-8497-0C48E74C121F}" type="presParOf" srcId="{4AB190B3-17B9-42E4-B61E-1F7D4B805FEA}" destId="{DD179BBB-9E7A-4479-A7FA-5B07E6E6B8E4}"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543D5D0E-CAB0-4AC9-8A86-C4656F76A0AF}"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63E5463-7D1A-4062-BB0A-206FBC80A02F}"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s-EC"/>
        </a:p>
      </dgm:t>
    </dgm:pt>
    <dgm:pt modelId="{C96FC6BA-5B2F-4A40-AF13-05CE280C347F}">
      <dgm:prSet/>
      <dgm:spPr/>
      <dgm:t>
        <a:bodyPr/>
        <a:lstStyle/>
        <a:p>
          <a:pPr rtl="0"/>
          <a:r>
            <a:rPr lang="es-EC" b="1" dirty="0" smtClean="0">
              <a:solidFill>
                <a:schemeClr val="tx1"/>
              </a:solidFill>
            </a:rPr>
            <a:t>Parámetros cinéticos de los extractos  purificados obtenidos de la </a:t>
          </a:r>
          <a:r>
            <a:rPr lang="es-EC" b="1" dirty="0" err="1" smtClean="0">
              <a:solidFill>
                <a:schemeClr val="tx1"/>
              </a:solidFill>
            </a:rPr>
            <a:t>Linealización</a:t>
          </a:r>
          <a:endParaRPr lang="es-EC" dirty="0">
            <a:solidFill>
              <a:schemeClr val="tx1"/>
            </a:solidFill>
          </a:endParaRPr>
        </a:p>
      </dgm:t>
    </dgm:pt>
    <dgm:pt modelId="{3F0A0530-067A-4D2D-94DF-9DA3C501F61D}" type="parTrans" cxnId="{9DCE160E-7F27-4293-A251-A629D955466B}">
      <dgm:prSet/>
      <dgm:spPr/>
      <dgm:t>
        <a:bodyPr/>
        <a:lstStyle/>
        <a:p>
          <a:endParaRPr lang="es-EC">
            <a:solidFill>
              <a:schemeClr val="tx1"/>
            </a:solidFill>
          </a:endParaRPr>
        </a:p>
      </dgm:t>
    </dgm:pt>
    <dgm:pt modelId="{9446501D-38ED-4410-B114-74A848BEE6E3}" type="sibTrans" cxnId="{9DCE160E-7F27-4293-A251-A629D955466B}">
      <dgm:prSet/>
      <dgm:spPr/>
      <dgm:t>
        <a:bodyPr/>
        <a:lstStyle/>
        <a:p>
          <a:endParaRPr lang="es-EC">
            <a:solidFill>
              <a:schemeClr val="tx1"/>
            </a:solidFill>
          </a:endParaRPr>
        </a:p>
      </dgm:t>
    </dgm:pt>
    <dgm:pt modelId="{E215B71D-D0F4-41AC-B2EE-74D1490F93F5}" type="pres">
      <dgm:prSet presAssocID="{763E5463-7D1A-4062-BB0A-206FBC80A02F}" presName="linear" presStyleCnt="0">
        <dgm:presLayoutVars>
          <dgm:animLvl val="lvl"/>
          <dgm:resizeHandles val="exact"/>
        </dgm:presLayoutVars>
      </dgm:prSet>
      <dgm:spPr/>
      <dgm:t>
        <a:bodyPr/>
        <a:lstStyle/>
        <a:p>
          <a:endParaRPr lang="es-EC"/>
        </a:p>
      </dgm:t>
    </dgm:pt>
    <dgm:pt modelId="{FF062C93-E0D1-495C-94FC-122EC6F9DCE2}" type="pres">
      <dgm:prSet presAssocID="{C96FC6BA-5B2F-4A40-AF13-05CE280C347F}" presName="parentText" presStyleLbl="node1" presStyleIdx="0" presStyleCnt="1" custLinFactNeighborX="3838" custLinFactNeighborY="-30735">
        <dgm:presLayoutVars>
          <dgm:chMax val="0"/>
          <dgm:bulletEnabled val="1"/>
        </dgm:presLayoutVars>
      </dgm:prSet>
      <dgm:spPr/>
      <dgm:t>
        <a:bodyPr/>
        <a:lstStyle/>
        <a:p>
          <a:endParaRPr lang="es-EC"/>
        </a:p>
      </dgm:t>
    </dgm:pt>
  </dgm:ptLst>
  <dgm:cxnLst>
    <dgm:cxn modelId="{AF7B47DD-2E77-46CD-9B2B-0117C641C5D8}" type="presOf" srcId="{763E5463-7D1A-4062-BB0A-206FBC80A02F}" destId="{E215B71D-D0F4-41AC-B2EE-74D1490F93F5}" srcOrd="0" destOrd="0" presId="urn:microsoft.com/office/officeart/2005/8/layout/vList2"/>
    <dgm:cxn modelId="{A1D3F9A8-2243-4291-8B8C-9DB61004DA69}" type="presOf" srcId="{C96FC6BA-5B2F-4A40-AF13-05CE280C347F}" destId="{FF062C93-E0D1-495C-94FC-122EC6F9DCE2}" srcOrd="0" destOrd="0" presId="urn:microsoft.com/office/officeart/2005/8/layout/vList2"/>
    <dgm:cxn modelId="{9DCE160E-7F27-4293-A251-A629D955466B}" srcId="{763E5463-7D1A-4062-BB0A-206FBC80A02F}" destId="{C96FC6BA-5B2F-4A40-AF13-05CE280C347F}" srcOrd="0" destOrd="0" parTransId="{3F0A0530-067A-4D2D-94DF-9DA3C501F61D}" sibTransId="{9446501D-38ED-4410-B114-74A848BEE6E3}"/>
    <dgm:cxn modelId="{C2D299C4-11F3-49A5-A759-39452AC33034}" type="presParOf" srcId="{E215B71D-D0F4-41AC-B2EE-74D1490F93F5}" destId="{FF062C93-E0D1-495C-94FC-122EC6F9DCE2}"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27D82C9-F176-45C2-B52F-9EE02717BD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s-EC"/>
        </a:p>
      </dgm:t>
    </dgm:pt>
    <dgm:pt modelId="{56B5DA2A-148F-4D97-9B9D-C41EE976174B}" type="pres">
      <dgm:prSet presAssocID="{527D82C9-F176-45C2-B52F-9EE02717BD1A}" presName="linear" presStyleCnt="0">
        <dgm:presLayoutVars>
          <dgm:animLvl val="lvl"/>
          <dgm:resizeHandles val="exact"/>
        </dgm:presLayoutVars>
      </dgm:prSet>
      <dgm:spPr/>
      <dgm:t>
        <a:bodyPr/>
        <a:lstStyle/>
        <a:p>
          <a:endParaRPr lang="es-EC"/>
        </a:p>
      </dgm:t>
    </dgm:pt>
  </dgm:ptLst>
  <dgm:cxnLst>
    <dgm:cxn modelId="{BB5F71DE-83D0-4202-B3EB-ED463456A048}" type="presOf" srcId="{527D82C9-F176-45C2-B52F-9EE02717BD1A}" destId="{56B5DA2A-148F-4D97-9B9D-C41EE976174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63E5463-7D1A-4062-BB0A-206FBC80A02F}"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s-EC"/>
        </a:p>
      </dgm:t>
    </dgm:pt>
    <dgm:pt modelId="{C96FC6BA-5B2F-4A40-AF13-05CE280C347F}">
      <dgm:prSet/>
      <dgm:spPr/>
      <dgm:t>
        <a:bodyPr/>
        <a:lstStyle/>
        <a:p>
          <a:pPr rtl="0"/>
          <a:r>
            <a:rPr lang="es-EC" b="1" dirty="0" smtClean="0">
              <a:solidFill>
                <a:schemeClr val="tx1"/>
              </a:solidFill>
            </a:rPr>
            <a:t>Después de la etapa de purificación</a:t>
          </a:r>
          <a:endParaRPr lang="es-EC" dirty="0">
            <a:solidFill>
              <a:schemeClr val="tx1"/>
            </a:solidFill>
          </a:endParaRPr>
        </a:p>
      </dgm:t>
    </dgm:pt>
    <dgm:pt modelId="{3F0A0530-067A-4D2D-94DF-9DA3C501F61D}" type="parTrans" cxnId="{9DCE160E-7F27-4293-A251-A629D955466B}">
      <dgm:prSet/>
      <dgm:spPr/>
      <dgm:t>
        <a:bodyPr/>
        <a:lstStyle/>
        <a:p>
          <a:endParaRPr lang="es-EC">
            <a:solidFill>
              <a:schemeClr val="tx1"/>
            </a:solidFill>
          </a:endParaRPr>
        </a:p>
      </dgm:t>
    </dgm:pt>
    <dgm:pt modelId="{9446501D-38ED-4410-B114-74A848BEE6E3}" type="sibTrans" cxnId="{9DCE160E-7F27-4293-A251-A629D955466B}">
      <dgm:prSet/>
      <dgm:spPr/>
      <dgm:t>
        <a:bodyPr/>
        <a:lstStyle/>
        <a:p>
          <a:endParaRPr lang="es-EC">
            <a:solidFill>
              <a:schemeClr val="tx1"/>
            </a:solidFill>
          </a:endParaRPr>
        </a:p>
      </dgm:t>
    </dgm:pt>
    <dgm:pt modelId="{E215B71D-D0F4-41AC-B2EE-74D1490F93F5}" type="pres">
      <dgm:prSet presAssocID="{763E5463-7D1A-4062-BB0A-206FBC80A02F}" presName="linear" presStyleCnt="0">
        <dgm:presLayoutVars>
          <dgm:animLvl val="lvl"/>
          <dgm:resizeHandles val="exact"/>
        </dgm:presLayoutVars>
      </dgm:prSet>
      <dgm:spPr/>
      <dgm:t>
        <a:bodyPr/>
        <a:lstStyle/>
        <a:p>
          <a:endParaRPr lang="es-EC"/>
        </a:p>
      </dgm:t>
    </dgm:pt>
    <dgm:pt modelId="{FF062C93-E0D1-495C-94FC-122EC6F9DCE2}" type="pres">
      <dgm:prSet presAssocID="{C96FC6BA-5B2F-4A40-AF13-05CE280C347F}" presName="parentText" presStyleLbl="node1" presStyleIdx="0" presStyleCnt="1" custLinFactNeighborY="36963">
        <dgm:presLayoutVars>
          <dgm:chMax val="0"/>
          <dgm:bulletEnabled val="1"/>
        </dgm:presLayoutVars>
      </dgm:prSet>
      <dgm:spPr/>
      <dgm:t>
        <a:bodyPr/>
        <a:lstStyle/>
        <a:p>
          <a:endParaRPr lang="es-EC"/>
        </a:p>
      </dgm:t>
    </dgm:pt>
  </dgm:ptLst>
  <dgm:cxnLst>
    <dgm:cxn modelId="{8F25FE6D-471A-45FF-8A24-C723CA4766C4}" type="presOf" srcId="{763E5463-7D1A-4062-BB0A-206FBC80A02F}" destId="{E215B71D-D0F4-41AC-B2EE-74D1490F93F5}" srcOrd="0" destOrd="0" presId="urn:microsoft.com/office/officeart/2005/8/layout/vList2"/>
    <dgm:cxn modelId="{9DCE160E-7F27-4293-A251-A629D955466B}" srcId="{763E5463-7D1A-4062-BB0A-206FBC80A02F}" destId="{C96FC6BA-5B2F-4A40-AF13-05CE280C347F}" srcOrd="0" destOrd="0" parTransId="{3F0A0530-067A-4D2D-94DF-9DA3C501F61D}" sibTransId="{9446501D-38ED-4410-B114-74A848BEE6E3}"/>
    <dgm:cxn modelId="{DBD26ED7-CD61-4F7A-9EEE-258C2E7DBF8F}" type="presOf" srcId="{C96FC6BA-5B2F-4A40-AF13-05CE280C347F}" destId="{FF062C93-E0D1-495C-94FC-122EC6F9DCE2}" srcOrd="0" destOrd="0" presId="urn:microsoft.com/office/officeart/2005/8/layout/vList2"/>
    <dgm:cxn modelId="{AFE1DD66-BC77-43A9-B838-3C096BC68C56}" type="presParOf" srcId="{E215B71D-D0F4-41AC-B2EE-74D1490F93F5}" destId="{FF062C93-E0D1-495C-94FC-122EC6F9DCE2}"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63E5463-7D1A-4062-BB0A-206FBC80A02F}"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s-EC"/>
        </a:p>
      </dgm:t>
    </dgm:pt>
    <dgm:pt modelId="{C96FC6BA-5B2F-4A40-AF13-05CE280C347F}">
      <dgm:prSet/>
      <dgm:spPr/>
      <dgm:t>
        <a:bodyPr/>
        <a:lstStyle/>
        <a:p>
          <a:pPr rtl="0"/>
          <a:r>
            <a:rPr lang="es-EC" b="1" dirty="0" smtClean="0">
              <a:solidFill>
                <a:schemeClr val="tx1"/>
              </a:solidFill>
            </a:rPr>
            <a:t>Antes de la etapa de purificación</a:t>
          </a:r>
          <a:endParaRPr lang="es-EC" dirty="0">
            <a:solidFill>
              <a:schemeClr val="tx1"/>
            </a:solidFill>
          </a:endParaRPr>
        </a:p>
      </dgm:t>
    </dgm:pt>
    <dgm:pt modelId="{3F0A0530-067A-4D2D-94DF-9DA3C501F61D}" type="parTrans" cxnId="{9DCE160E-7F27-4293-A251-A629D955466B}">
      <dgm:prSet/>
      <dgm:spPr/>
      <dgm:t>
        <a:bodyPr/>
        <a:lstStyle/>
        <a:p>
          <a:endParaRPr lang="es-EC">
            <a:solidFill>
              <a:schemeClr val="tx1"/>
            </a:solidFill>
          </a:endParaRPr>
        </a:p>
      </dgm:t>
    </dgm:pt>
    <dgm:pt modelId="{9446501D-38ED-4410-B114-74A848BEE6E3}" type="sibTrans" cxnId="{9DCE160E-7F27-4293-A251-A629D955466B}">
      <dgm:prSet/>
      <dgm:spPr/>
      <dgm:t>
        <a:bodyPr/>
        <a:lstStyle/>
        <a:p>
          <a:endParaRPr lang="es-EC">
            <a:solidFill>
              <a:schemeClr val="tx1"/>
            </a:solidFill>
          </a:endParaRPr>
        </a:p>
      </dgm:t>
    </dgm:pt>
    <dgm:pt modelId="{E215B71D-D0F4-41AC-B2EE-74D1490F93F5}" type="pres">
      <dgm:prSet presAssocID="{763E5463-7D1A-4062-BB0A-206FBC80A02F}" presName="linear" presStyleCnt="0">
        <dgm:presLayoutVars>
          <dgm:animLvl val="lvl"/>
          <dgm:resizeHandles val="exact"/>
        </dgm:presLayoutVars>
      </dgm:prSet>
      <dgm:spPr/>
      <dgm:t>
        <a:bodyPr/>
        <a:lstStyle/>
        <a:p>
          <a:endParaRPr lang="es-EC"/>
        </a:p>
      </dgm:t>
    </dgm:pt>
    <dgm:pt modelId="{FF062C93-E0D1-495C-94FC-122EC6F9DCE2}" type="pres">
      <dgm:prSet presAssocID="{C96FC6BA-5B2F-4A40-AF13-05CE280C347F}" presName="parentText" presStyleLbl="node1" presStyleIdx="0" presStyleCnt="1" custLinFactX="-100000" custLinFactY="-243074" custLinFactNeighborX="-113964" custLinFactNeighborY="-300000">
        <dgm:presLayoutVars>
          <dgm:chMax val="0"/>
          <dgm:bulletEnabled val="1"/>
        </dgm:presLayoutVars>
      </dgm:prSet>
      <dgm:spPr/>
      <dgm:t>
        <a:bodyPr/>
        <a:lstStyle/>
        <a:p>
          <a:endParaRPr lang="es-EC"/>
        </a:p>
      </dgm:t>
    </dgm:pt>
  </dgm:ptLst>
  <dgm:cxnLst>
    <dgm:cxn modelId="{C98C21D7-9B71-4233-8D3F-1D0429D89E4F}" type="presOf" srcId="{C96FC6BA-5B2F-4A40-AF13-05CE280C347F}" destId="{FF062C93-E0D1-495C-94FC-122EC6F9DCE2}" srcOrd="0" destOrd="0" presId="urn:microsoft.com/office/officeart/2005/8/layout/vList2"/>
    <dgm:cxn modelId="{08731486-16E6-49BF-B450-73D14736F486}" type="presOf" srcId="{763E5463-7D1A-4062-BB0A-206FBC80A02F}" destId="{E215B71D-D0F4-41AC-B2EE-74D1490F93F5}" srcOrd="0" destOrd="0" presId="urn:microsoft.com/office/officeart/2005/8/layout/vList2"/>
    <dgm:cxn modelId="{9DCE160E-7F27-4293-A251-A629D955466B}" srcId="{763E5463-7D1A-4062-BB0A-206FBC80A02F}" destId="{C96FC6BA-5B2F-4A40-AF13-05CE280C347F}" srcOrd="0" destOrd="0" parTransId="{3F0A0530-067A-4D2D-94DF-9DA3C501F61D}" sibTransId="{9446501D-38ED-4410-B114-74A848BEE6E3}"/>
    <dgm:cxn modelId="{25C9CFB7-6902-42B4-B836-BBEA9A38C207}" type="presParOf" srcId="{E215B71D-D0F4-41AC-B2EE-74D1490F93F5}" destId="{FF062C93-E0D1-495C-94FC-122EC6F9DCE2}"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684CDAE-B137-46D3-8608-A315B5A8DB68}" type="doc">
      <dgm:prSet loTypeId="urn:microsoft.com/office/officeart/2005/8/layout/vList2" loCatId="list" qsTypeId="urn:microsoft.com/office/officeart/2005/8/quickstyle/simple5" qsCatId="simple" csTypeId="urn:microsoft.com/office/officeart/2005/8/colors/accent1_4" csCatId="accent1" phldr="1"/>
      <dgm:spPr/>
      <dgm:t>
        <a:bodyPr/>
        <a:lstStyle/>
        <a:p>
          <a:endParaRPr lang="es-EC"/>
        </a:p>
      </dgm:t>
    </dgm:pt>
    <dgm:pt modelId="{EC9364E5-CA56-4843-B07B-7B75EE1CF811}">
      <dgm:prSet custT="1"/>
      <dgm:spPr/>
      <dgm:t>
        <a:bodyPr/>
        <a:lstStyle/>
        <a:p>
          <a:pPr algn="ctr" rtl="0"/>
          <a:r>
            <a:rPr lang="es-EC" sz="4400" b="1" dirty="0" smtClean="0"/>
            <a:t>CONCLUSIONES</a:t>
          </a:r>
          <a:endParaRPr lang="es-EC" sz="4400" dirty="0"/>
        </a:p>
      </dgm:t>
    </dgm:pt>
    <dgm:pt modelId="{D62B551B-823A-45B8-8815-957498E9A512}" type="parTrans" cxnId="{F2ACB990-9F62-4993-BD5D-E4A2289EEB7D}">
      <dgm:prSet/>
      <dgm:spPr/>
      <dgm:t>
        <a:bodyPr/>
        <a:lstStyle/>
        <a:p>
          <a:endParaRPr lang="es-EC"/>
        </a:p>
      </dgm:t>
    </dgm:pt>
    <dgm:pt modelId="{D6CD5EBA-E3D1-41AD-B49D-8DB008E43507}" type="sibTrans" cxnId="{F2ACB990-9F62-4993-BD5D-E4A2289EEB7D}">
      <dgm:prSet/>
      <dgm:spPr/>
      <dgm:t>
        <a:bodyPr/>
        <a:lstStyle/>
        <a:p>
          <a:endParaRPr lang="es-EC"/>
        </a:p>
      </dgm:t>
    </dgm:pt>
    <dgm:pt modelId="{04A22E87-287D-443D-B3B9-9C44B6A53129}" type="pres">
      <dgm:prSet presAssocID="{5684CDAE-B137-46D3-8608-A315B5A8DB68}" presName="linear" presStyleCnt="0">
        <dgm:presLayoutVars>
          <dgm:animLvl val="lvl"/>
          <dgm:resizeHandles val="exact"/>
        </dgm:presLayoutVars>
      </dgm:prSet>
      <dgm:spPr/>
      <dgm:t>
        <a:bodyPr/>
        <a:lstStyle/>
        <a:p>
          <a:endParaRPr lang="es-EC"/>
        </a:p>
      </dgm:t>
    </dgm:pt>
    <dgm:pt modelId="{32A27C1B-4942-4802-A371-962D0FAC9502}" type="pres">
      <dgm:prSet presAssocID="{EC9364E5-CA56-4843-B07B-7B75EE1CF811}" presName="parentText" presStyleLbl="node1" presStyleIdx="0" presStyleCnt="1">
        <dgm:presLayoutVars>
          <dgm:chMax val="0"/>
          <dgm:bulletEnabled val="1"/>
        </dgm:presLayoutVars>
      </dgm:prSet>
      <dgm:spPr/>
      <dgm:t>
        <a:bodyPr/>
        <a:lstStyle/>
        <a:p>
          <a:endParaRPr lang="es-EC"/>
        </a:p>
      </dgm:t>
    </dgm:pt>
  </dgm:ptLst>
  <dgm:cxnLst>
    <dgm:cxn modelId="{F2ACB990-9F62-4993-BD5D-E4A2289EEB7D}" srcId="{5684CDAE-B137-46D3-8608-A315B5A8DB68}" destId="{EC9364E5-CA56-4843-B07B-7B75EE1CF811}" srcOrd="0" destOrd="0" parTransId="{D62B551B-823A-45B8-8815-957498E9A512}" sibTransId="{D6CD5EBA-E3D1-41AD-B49D-8DB008E43507}"/>
    <dgm:cxn modelId="{79828D4E-8EF2-4425-952C-A0BE00239030}" type="presOf" srcId="{EC9364E5-CA56-4843-B07B-7B75EE1CF811}" destId="{32A27C1B-4942-4802-A371-962D0FAC9502}" srcOrd="0" destOrd="0" presId="urn:microsoft.com/office/officeart/2005/8/layout/vList2"/>
    <dgm:cxn modelId="{FA59D704-6FAE-40C5-B40B-89D5D8D6CB5E}" type="presOf" srcId="{5684CDAE-B137-46D3-8608-A315B5A8DB68}" destId="{04A22E87-287D-443D-B3B9-9C44B6A53129}" srcOrd="0" destOrd="0" presId="urn:microsoft.com/office/officeart/2005/8/layout/vList2"/>
    <dgm:cxn modelId="{A466896B-A8DF-4D26-8C40-94E1C62AED04}" type="presParOf" srcId="{04A22E87-287D-443D-B3B9-9C44B6A53129}" destId="{32A27C1B-4942-4802-A371-962D0FAC950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684CDAE-B137-46D3-8608-A315B5A8DB68}" type="doc">
      <dgm:prSet loTypeId="urn:microsoft.com/office/officeart/2005/8/layout/vList2" loCatId="list" qsTypeId="urn:microsoft.com/office/officeart/2005/8/quickstyle/simple5" qsCatId="simple" csTypeId="urn:microsoft.com/office/officeart/2005/8/colors/accent1_4" csCatId="accent1" phldr="1"/>
      <dgm:spPr/>
      <dgm:t>
        <a:bodyPr/>
        <a:lstStyle/>
        <a:p>
          <a:endParaRPr lang="es-EC"/>
        </a:p>
      </dgm:t>
    </dgm:pt>
    <dgm:pt modelId="{EC9364E5-CA56-4843-B07B-7B75EE1CF811}">
      <dgm:prSet custT="1"/>
      <dgm:spPr/>
      <dgm:t>
        <a:bodyPr/>
        <a:lstStyle/>
        <a:p>
          <a:pPr algn="ctr" rtl="0"/>
          <a:r>
            <a:rPr lang="es-EC" sz="4400" b="1" dirty="0" smtClean="0"/>
            <a:t>RECOMENDACIONES</a:t>
          </a:r>
          <a:endParaRPr lang="es-EC" sz="4400" dirty="0"/>
        </a:p>
      </dgm:t>
    </dgm:pt>
    <dgm:pt modelId="{D62B551B-823A-45B8-8815-957498E9A512}" type="parTrans" cxnId="{F2ACB990-9F62-4993-BD5D-E4A2289EEB7D}">
      <dgm:prSet/>
      <dgm:spPr/>
      <dgm:t>
        <a:bodyPr/>
        <a:lstStyle/>
        <a:p>
          <a:endParaRPr lang="es-EC"/>
        </a:p>
      </dgm:t>
    </dgm:pt>
    <dgm:pt modelId="{D6CD5EBA-E3D1-41AD-B49D-8DB008E43507}" type="sibTrans" cxnId="{F2ACB990-9F62-4993-BD5D-E4A2289EEB7D}">
      <dgm:prSet/>
      <dgm:spPr/>
      <dgm:t>
        <a:bodyPr/>
        <a:lstStyle/>
        <a:p>
          <a:endParaRPr lang="es-EC"/>
        </a:p>
      </dgm:t>
    </dgm:pt>
    <dgm:pt modelId="{04A22E87-287D-443D-B3B9-9C44B6A53129}" type="pres">
      <dgm:prSet presAssocID="{5684CDAE-B137-46D3-8608-A315B5A8DB68}" presName="linear" presStyleCnt="0">
        <dgm:presLayoutVars>
          <dgm:animLvl val="lvl"/>
          <dgm:resizeHandles val="exact"/>
        </dgm:presLayoutVars>
      </dgm:prSet>
      <dgm:spPr/>
      <dgm:t>
        <a:bodyPr/>
        <a:lstStyle/>
        <a:p>
          <a:endParaRPr lang="es-EC"/>
        </a:p>
      </dgm:t>
    </dgm:pt>
    <dgm:pt modelId="{32A27C1B-4942-4802-A371-962D0FAC9502}" type="pres">
      <dgm:prSet presAssocID="{EC9364E5-CA56-4843-B07B-7B75EE1CF811}" presName="parentText" presStyleLbl="node1" presStyleIdx="0" presStyleCnt="1">
        <dgm:presLayoutVars>
          <dgm:chMax val="0"/>
          <dgm:bulletEnabled val="1"/>
        </dgm:presLayoutVars>
      </dgm:prSet>
      <dgm:spPr/>
      <dgm:t>
        <a:bodyPr/>
        <a:lstStyle/>
        <a:p>
          <a:endParaRPr lang="es-EC"/>
        </a:p>
      </dgm:t>
    </dgm:pt>
  </dgm:ptLst>
  <dgm:cxnLst>
    <dgm:cxn modelId="{F2ACB990-9F62-4993-BD5D-E4A2289EEB7D}" srcId="{5684CDAE-B137-46D3-8608-A315B5A8DB68}" destId="{EC9364E5-CA56-4843-B07B-7B75EE1CF811}" srcOrd="0" destOrd="0" parTransId="{D62B551B-823A-45B8-8815-957498E9A512}" sibTransId="{D6CD5EBA-E3D1-41AD-B49D-8DB008E43507}"/>
    <dgm:cxn modelId="{5AB6A69B-1117-45EA-9BCD-7B004224FEFE}" type="presOf" srcId="{5684CDAE-B137-46D3-8608-A315B5A8DB68}" destId="{04A22E87-287D-443D-B3B9-9C44B6A53129}" srcOrd="0" destOrd="0" presId="urn:microsoft.com/office/officeart/2005/8/layout/vList2"/>
    <dgm:cxn modelId="{28624528-A257-4B6E-B333-E0631F8BF67B}" type="presOf" srcId="{EC9364E5-CA56-4843-B07B-7B75EE1CF811}" destId="{32A27C1B-4942-4802-A371-962D0FAC9502}" srcOrd="0" destOrd="0" presId="urn:microsoft.com/office/officeart/2005/8/layout/vList2"/>
    <dgm:cxn modelId="{C668142D-1E30-4DE9-B238-D2A6C5B4A21C}" type="presParOf" srcId="{04A22E87-287D-443D-B3B9-9C44B6A53129}" destId="{32A27C1B-4942-4802-A371-962D0FAC950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9E6F54-89B2-461B-910E-5803B998E399}" type="doc">
      <dgm:prSet loTypeId="urn:microsoft.com/office/officeart/2008/layout/HorizontalMultiLevelHierarchy" loCatId="hierarchy" qsTypeId="urn:microsoft.com/office/officeart/2005/8/quickstyle/3d3" qsCatId="3D" csTypeId="urn:microsoft.com/office/officeart/2005/8/colors/accent2_5" csCatId="accent2" phldr="1"/>
      <dgm:spPr/>
      <dgm:t>
        <a:bodyPr/>
        <a:lstStyle/>
        <a:p>
          <a:endParaRPr lang="es-EC"/>
        </a:p>
      </dgm:t>
    </dgm:pt>
    <dgm:pt modelId="{B975B1D2-2E42-42CA-BB94-2DF133A8BA39}">
      <dgm:prSet phldrT="[Texto]" custT="1"/>
      <dgm:spPr/>
      <dgm:t>
        <a:bodyPr/>
        <a:lstStyle/>
        <a:p>
          <a:r>
            <a:rPr lang="es-EC" sz="1800" dirty="0" smtClean="0">
              <a:solidFill>
                <a:schemeClr val="tx1"/>
              </a:solidFill>
            </a:rPr>
            <a:t>Enzimas</a:t>
          </a:r>
          <a:endParaRPr lang="es-EC" sz="1800" dirty="0">
            <a:solidFill>
              <a:schemeClr val="tx1"/>
            </a:solidFill>
          </a:endParaRPr>
        </a:p>
      </dgm:t>
    </dgm:pt>
    <dgm:pt modelId="{9ECB7076-CD6E-479D-B437-048B4E1A6EAC}" type="parTrans" cxnId="{3D2FE8D9-C595-4C8A-9701-ABD7FFB66A68}">
      <dgm:prSet/>
      <dgm:spPr/>
      <dgm:t>
        <a:bodyPr/>
        <a:lstStyle/>
        <a:p>
          <a:endParaRPr lang="es-EC" sz="1800">
            <a:solidFill>
              <a:schemeClr val="tx1"/>
            </a:solidFill>
          </a:endParaRPr>
        </a:p>
      </dgm:t>
    </dgm:pt>
    <dgm:pt modelId="{DCA3D9BC-6D67-4BDA-83A3-D62A8F57581F}" type="sibTrans" cxnId="{3D2FE8D9-C595-4C8A-9701-ABD7FFB66A68}">
      <dgm:prSet/>
      <dgm:spPr/>
      <dgm:t>
        <a:bodyPr/>
        <a:lstStyle/>
        <a:p>
          <a:endParaRPr lang="es-EC" sz="1800">
            <a:solidFill>
              <a:schemeClr val="tx1"/>
            </a:solidFill>
          </a:endParaRPr>
        </a:p>
      </dgm:t>
    </dgm:pt>
    <dgm:pt modelId="{FF2FAD1A-A562-4EE6-AA27-6217EDCED471}">
      <dgm:prSet phldrT="[Texto]" custT="1"/>
      <dgm:spPr/>
      <dgm:t>
        <a:bodyPr/>
        <a:lstStyle/>
        <a:p>
          <a:r>
            <a:rPr lang="es-EC" sz="1800" dirty="0" smtClean="0">
              <a:solidFill>
                <a:schemeClr val="tx1"/>
              </a:solidFill>
            </a:rPr>
            <a:t>Menor costo</a:t>
          </a:r>
          <a:endParaRPr lang="es-EC" sz="1800" dirty="0">
            <a:solidFill>
              <a:schemeClr val="tx1"/>
            </a:solidFill>
          </a:endParaRPr>
        </a:p>
      </dgm:t>
    </dgm:pt>
    <dgm:pt modelId="{6DB20BDF-CCF2-46F5-AC5D-B0BE2EB39401}" type="parTrans" cxnId="{0D4B2B2D-09F3-4A20-85C8-C79564D85555}">
      <dgm:prSet custT="1"/>
      <dgm:spPr/>
      <dgm:t>
        <a:bodyPr/>
        <a:lstStyle/>
        <a:p>
          <a:endParaRPr lang="es-EC" sz="1800">
            <a:solidFill>
              <a:schemeClr val="tx1"/>
            </a:solidFill>
          </a:endParaRPr>
        </a:p>
      </dgm:t>
    </dgm:pt>
    <dgm:pt modelId="{72242F60-4A07-42A0-B65A-B6CBE327A7C1}" type="sibTrans" cxnId="{0D4B2B2D-09F3-4A20-85C8-C79564D85555}">
      <dgm:prSet/>
      <dgm:spPr/>
      <dgm:t>
        <a:bodyPr/>
        <a:lstStyle/>
        <a:p>
          <a:endParaRPr lang="es-EC" sz="1800">
            <a:solidFill>
              <a:schemeClr val="tx1"/>
            </a:solidFill>
          </a:endParaRPr>
        </a:p>
      </dgm:t>
    </dgm:pt>
    <dgm:pt modelId="{FBD1D209-891A-4089-9D77-55C4D3DCBB7F}">
      <dgm:prSet phldrT="[Texto]" custT="1"/>
      <dgm:spPr/>
      <dgm:t>
        <a:bodyPr/>
        <a:lstStyle/>
        <a:p>
          <a:r>
            <a:rPr lang="es-EC" sz="1800" dirty="0" smtClean="0">
              <a:solidFill>
                <a:schemeClr val="tx1"/>
              </a:solidFill>
            </a:rPr>
            <a:t>Menos tiempo</a:t>
          </a:r>
          <a:endParaRPr lang="es-EC" sz="1800" dirty="0">
            <a:solidFill>
              <a:schemeClr val="tx1"/>
            </a:solidFill>
          </a:endParaRPr>
        </a:p>
      </dgm:t>
    </dgm:pt>
    <dgm:pt modelId="{18D53FEF-CFDD-4684-A2CF-20E295089799}" type="parTrans" cxnId="{2437B9BA-A846-42A5-931D-5C0F04CDB601}">
      <dgm:prSet custT="1"/>
      <dgm:spPr/>
      <dgm:t>
        <a:bodyPr/>
        <a:lstStyle/>
        <a:p>
          <a:endParaRPr lang="es-EC" sz="1800">
            <a:solidFill>
              <a:schemeClr val="tx1"/>
            </a:solidFill>
          </a:endParaRPr>
        </a:p>
      </dgm:t>
    </dgm:pt>
    <dgm:pt modelId="{D64E6CDF-FCCB-43E5-B8CB-30D10B8BAA12}" type="sibTrans" cxnId="{2437B9BA-A846-42A5-931D-5C0F04CDB601}">
      <dgm:prSet/>
      <dgm:spPr/>
      <dgm:t>
        <a:bodyPr/>
        <a:lstStyle/>
        <a:p>
          <a:endParaRPr lang="es-EC" sz="1800">
            <a:solidFill>
              <a:schemeClr val="tx1"/>
            </a:solidFill>
          </a:endParaRPr>
        </a:p>
      </dgm:t>
    </dgm:pt>
    <dgm:pt modelId="{EFA9DB51-729A-418F-B6D1-0ED4039E89CD}">
      <dgm:prSet phldrT="[Texto]" custT="1"/>
      <dgm:spPr/>
      <dgm:t>
        <a:bodyPr/>
        <a:lstStyle/>
        <a:p>
          <a:r>
            <a:rPr lang="es-EC" sz="1800" dirty="0" smtClean="0">
              <a:solidFill>
                <a:schemeClr val="tx1"/>
              </a:solidFill>
            </a:rPr>
            <a:t>Mayor rendimiento</a:t>
          </a:r>
          <a:endParaRPr lang="es-EC" sz="1800" dirty="0">
            <a:solidFill>
              <a:schemeClr val="tx1"/>
            </a:solidFill>
          </a:endParaRPr>
        </a:p>
      </dgm:t>
    </dgm:pt>
    <dgm:pt modelId="{F4A3DB03-6913-470A-A29B-753C41FB0C4F}" type="parTrans" cxnId="{AD342445-105D-459C-9720-86B3E753238F}">
      <dgm:prSet custT="1"/>
      <dgm:spPr/>
      <dgm:t>
        <a:bodyPr/>
        <a:lstStyle/>
        <a:p>
          <a:endParaRPr lang="es-EC" sz="1800">
            <a:solidFill>
              <a:schemeClr val="tx1"/>
            </a:solidFill>
          </a:endParaRPr>
        </a:p>
      </dgm:t>
    </dgm:pt>
    <dgm:pt modelId="{70139F09-2AA7-4BB7-AF85-361C59640CB7}" type="sibTrans" cxnId="{AD342445-105D-459C-9720-86B3E753238F}">
      <dgm:prSet/>
      <dgm:spPr/>
      <dgm:t>
        <a:bodyPr/>
        <a:lstStyle/>
        <a:p>
          <a:endParaRPr lang="es-EC" sz="1800">
            <a:solidFill>
              <a:schemeClr val="tx1"/>
            </a:solidFill>
          </a:endParaRPr>
        </a:p>
      </dgm:t>
    </dgm:pt>
    <dgm:pt modelId="{3A4E8D4D-934E-4B05-905D-35A49A6457EE}" type="pres">
      <dgm:prSet presAssocID="{FC9E6F54-89B2-461B-910E-5803B998E399}" presName="Name0" presStyleCnt="0">
        <dgm:presLayoutVars>
          <dgm:chPref val="1"/>
          <dgm:dir/>
          <dgm:animOne val="branch"/>
          <dgm:animLvl val="lvl"/>
          <dgm:resizeHandles val="exact"/>
        </dgm:presLayoutVars>
      </dgm:prSet>
      <dgm:spPr/>
      <dgm:t>
        <a:bodyPr/>
        <a:lstStyle/>
        <a:p>
          <a:endParaRPr lang="es-EC"/>
        </a:p>
      </dgm:t>
    </dgm:pt>
    <dgm:pt modelId="{D226A56B-0923-4A7E-8715-DA302A634036}" type="pres">
      <dgm:prSet presAssocID="{B975B1D2-2E42-42CA-BB94-2DF133A8BA39}" presName="root1" presStyleCnt="0"/>
      <dgm:spPr/>
    </dgm:pt>
    <dgm:pt modelId="{A3D7E05F-09CF-44CE-8521-62D5AAE562DB}" type="pres">
      <dgm:prSet presAssocID="{B975B1D2-2E42-42CA-BB94-2DF133A8BA39}" presName="LevelOneTextNode" presStyleLbl="node0" presStyleIdx="0" presStyleCnt="1" custScaleY="61166">
        <dgm:presLayoutVars>
          <dgm:chPref val="3"/>
        </dgm:presLayoutVars>
      </dgm:prSet>
      <dgm:spPr/>
      <dgm:t>
        <a:bodyPr/>
        <a:lstStyle/>
        <a:p>
          <a:endParaRPr lang="es-EC"/>
        </a:p>
      </dgm:t>
    </dgm:pt>
    <dgm:pt modelId="{8096F025-A710-45B2-90B2-80254B65876E}" type="pres">
      <dgm:prSet presAssocID="{B975B1D2-2E42-42CA-BB94-2DF133A8BA39}" presName="level2hierChild" presStyleCnt="0"/>
      <dgm:spPr/>
    </dgm:pt>
    <dgm:pt modelId="{3C34E379-9D0A-435E-AD94-174FEDE14513}" type="pres">
      <dgm:prSet presAssocID="{6DB20BDF-CCF2-46F5-AC5D-B0BE2EB39401}" presName="conn2-1" presStyleLbl="parChTrans1D2" presStyleIdx="0" presStyleCnt="3"/>
      <dgm:spPr/>
      <dgm:t>
        <a:bodyPr/>
        <a:lstStyle/>
        <a:p>
          <a:endParaRPr lang="es-EC"/>
        </a:p>
      </dgm:t>
    </dgm:pt>
    <dgm:pt modelId="{373D0CCA-ACC9-4BDE-9026-99F30A5D9017}" type="pres">
      <dgm:prSet presAssocID="{6DB20BDF-CCF2-46F5-AC5D-B0BE2EB39401}" presName="connTx" presStyleLbl="parChTrans1D2" presStyleIdx="0" presStyleCnt="3"/>
      <dgm:spPr/>
      <dgm:t>
        <a:bodyPr/>
        <a:lstStyle/>
        <a:p>
          <a:endParaRPr lang="es-EC"/>
        </a:p>
      </dgm:t>
    </dgm:pt>
    <dgm:pt modelId="{85EB909D-B156-4A09-AC86-CCDC8D6C820C}" type="pres">
      <dgm:prSet presAssocID="{FF2FAD1A-A562-4EE6-AA27-6217EDCED471}" presName="root2" presStyleCnt="0"/>
      <dgm:spPr/>
    </dgm:pt>
    <dgm:pt modelId="{3DF0B61E-C6F2-441E-A090-0533E0605AF6}" type="pres">
      <dgm:prSet presAssocID="{FF2FAD1A-A562-4EE6-AA27-6217EDCED471}" presName="LevelTwoTextNode" presStyleLbl="node2" presStyleIdx="0" presStyleCnt="3">
        <dgm:presLayoutVars>
          <dgm:chPref val="3"/>
        </dgm:presLayoutVars>
      </dgm:prSet>
      <dgm:spPr/>
      <dgm:t>
        <a:bodyPr/>
        <a:lstStyle/>
        <a:p>
          <a:endParaRPr lang="es-EC"/>
        </a:p>
      </dgm:t>
    </dgm:pt>
    <dgm:pt modelId="{6C1EBD2B-A691-4535-A25A-F95CF76B20B6}" type="pres">
      <dgm:prSet presAssocID="{FF2FAD1A-A562-4EE6-AA27-6217EDCED471}" presName="level3hierChild" presStyleCnt="0"/>
      <dgm:spPr/>
    </dgm:pt>
    <dgm:pt modelId="{4251439D-E06F-421F-9CD7-3F386CCA90E8}" type="pres">
      <dgm:prSet presAssocID="{18D53FEF-CFDD-4684-A2CF-20E295089799}" presName="conn2-1" presStyleLbl="parChTrans1D2" presStyleIdx="1" presStyleCnt="3"/>
      <dgm:spPr/>
      <dgm:t>
        <a:bodyPr/>
        <a:lstStyle/>
        <a:p>
          <a:endParaRPr lang="es-EC"/>
        </a:p>
      </dgm:t>
    </dgm:pt>
    <dgm:pt modelId="{8A750421-584E-4CD9-9434-234C6B15B659}" type="pres">
      <dgm:prSet presAssocID="{18D53FEF-CFDD-4684-A2CF-20E295089799}" presName="connTx" presStyleLbl="parChTrans1D2" presStyleIdx="1" presStyleCnt="3"/>
      <dgm:spPr/>
      <dgm:t>
        <a:bodyPr/>
        <a:lstStyle/>
        <a:p>
          <a:endParaRPr lang="es-EC"/>
        </a:p>
      </dgm:t>
    </dgm:pt>
    <dgm:pt modelId="{C40BF192-A2AC-4E48-A55D-39572EC20F18}" type="pres">
      <dgm:prSet presAssocID="{FBD1D209-891A-4089-9D77-55C4D3DCBB7F}" presName="root2" presStyleCnt="0"/>
      <dgm:spPr/>
    </dgm:pt>
    <dgm:pt modelId="{CEBF34DE-2FEE-41A2-B9C3-12B8DD40D0F6}" type="pres">
      <dgm:prSet presAssocID="{FBD1D209-891A-4089-9D77-55C4D3DCBB7F}" presName="LevelTwoTextNode" presStyleLbl="node2" presStyleIdx="1" presStyleCnt="3">
        <dgm:presLayoutVars>
          <dgm:chPref val="3"/>
        </dgm:presLayoutVars>
      </dgm:prSet>
      <dgm:spPr/>
      <dgm:t>
        <a:bodyPr/>
        <a:lstStyle/>
        <a:p>
          <a:endParaRPr lang="es-EC"/>
        </a:p>
      </dgm:t>
    </dgm:pt>
    <dgm:pt modelId="{2C741EA7-2162-4501-B4AC-C6EA8872DB57}" type="pres">
      <dgm:prSet presAssocID="{FBD1D209-891A-4089-9D77-55C4D3DCBB7F}" presName="level3hierChild" presStyleCnt="0"/>
      <dgm:spPr/>
    </dgm:pt>
    <dgm:pt modelId="{B702DC91-ECCD-44F1-86C6-59BEAC944DEF}" type="pres">
      <dgm:prSet presAssocID="{F4A3DB03-6913-470A-A29B-753C41FB0C4F}" presName="conn2-1" presStyleLbl="parChTrans1D2" presStyleIdx="2" presStyleCnt="3"/>
      <dgm:spPr/>
      <dgm:t>
        <a:bodyPr/>
        <a:lstStyle/>
        <a:p>
          <a:endParaRPr lang="es-EC"/>
        </a:p>
      </dgm:t>
    </dgm:pt>
    <dgm:pt modelId="{A4EF8E78-F716-41F4-B554-1EE4D7DDC464}" type="pres">
      <dgm:prSet presAssocID="{F4A3DB03-6913-470A-A29B-753C41FB0C4F}" presName="connTx" presStyleLbl="parChTrans1D2" presStyleIdx="2" presStyleCnt="3"/>
      <dgm:spPr/>
      <dgm:t>
        <a:bodyPr/>
        <a:lstStyle/>
        <a:p>
          <a:endParaRPr lang="es-EC"/>
        </a:p>
      </dgm:t>
    </dgm:pt>
    <dgm:pt modelId="{DCE0DCF8-C3C4-48CB-A655-F0778133C49A}" type="pres">
      <dgm:prSet presAssocID="{EFA9DB51-729A-418F-B6D1-0ED4039E89CD}" presName="root2" presStyleCnt="0"/>
      <dgm:spPr/>
    </dgm:pt>
    <dgm:pt modelId="{7361F8CA-A1A1-4378-9EF7-C7E282961731}" type="pres">
      <dgm:prSet presAssocID="{EFA9DB51-729A-418F-B6D1-0ED4039E89CD}" presName="LevelTwoTextNode" presStyleLbl="node2" presStyleIdx="2" presStyleCnt="3">
        <dgm:presLayoutVars>
          <dgm:chPref val="3"/>
        </dgm:presLayoutVars>
      </dgm:prSet>
      <dgm:spPr/>
      <dgm:t>
        <a:bodyPr/>
        <a:lstStyle/>
        <a:p>
          <a:endParaRPr lang="es-EC"/>
        </a:p>
      </dgm:t>
    </dgm:pt>
    <dgm:pt modelId="{40497B88-E245-4A1B-B1CF-9CCC19D15C90}" type="pres">
      <dgm:prSet presAssocID="{EFA9DB51-729A-418F-B6D1-0ED4039E89CD}" presName="level3hierChild" presStyleCnt="0"/>
      <dgm:spPr/>
    </dgm:pt>
  </dgm:ptLst>
  <dgm:cxnLst>
    <dgm:cxn modelId="{3A703E67-717E-45D5-AD2B-6ABFDAD3CBDD}" type="presOf" srcId="{FC9E6F54-89B2-461B-910E-5803B998E399}" destId="{3A4E8D4D-934E-4B05-905D-35A49A6457EE}" srcOrd="0" destOrd="0" presId="urn:microsoft.com/office/officeart/2008/layout/HorizontalMultiLevelHierarchy"/>
    <dgm:cxn modelId="{2437B9BA-A846-42A5-931D-5C0F04CDB601}" srcId="{B975B1D2-2E42-42CA-BB94-2DF133A8BA39}" destId="{FBD1D209-891A-4089-9D77-55C4D3DCBB7F}" srcOrd="1" destOrd="0" parTransId="{18D53FEF-CFDD-4684-A2CF-20E295089799}" sibTransId="{D64E6CDF-FCCB-43E5-B8CB-30D10B8BAA12}"/>
    <dgm:cxn modelId="{099815F4-233D-4232-B13B-E43EF3DF74A0}" type="presOf" srcId="{18D53FEF-CFDD-4684-A2CF-20E295089799}" destId="{8A750421-584E-4CD9-9434-234C6B15B659}" srcOrd="1" destOrd="0" presId="urn:microsoft.com/office/officeart/2008/layout/HorizontalMultiLevelHierarchy"/>
    <dgm:cxn modelId="{AFBE216F-6FCE-41C6-9DA6-229FAA3056A1}" type="presOf" srcId="{F4A3DB03-6913-470A-A29B-753C41FB0C4F}" destId="{B702DC91-ECCD-44F1-86C6-59BEAC944DEF}" srcOrd="0" destOrd="0" presId="urn:microsoft.com/office/officeart/2008/layout/HorizontalMultiLevelHierarchy"/>
    <dgm:cxn modelId="{3D2FE8D9-C595-4C8A-9701-ABD7FFB66A68}" srcId="{FC9E6F54-89B2-461B-910E-5803B998E399}" destId="{B975B1D2-2E42-42CA-BB94-2DF133A8BA39}" srcOrd="0" destOrd="0" parTransId="{9ECB7076-CD6E-479D-B437-048B4E1A6EAC}" sibTransId="{DCA3D9BC-6D67-4BDA-83A3-D62A8F57581F}"/>
    <dgm:cxn modelId="{44E04CCC-114E-4B61-8AC4-8DF4A5E3EDF3}" type="presOf" srcId="{6DB20BDF-CCF2-46F5-AC5D-B0BE2EB39401}" destId="{373D0CCA-ACC9-4BDE-9026-99F30A5D9017}" srcOrd="1" destOrd="0" presId="urn:microsoft.com/office/officeart/2008/layout/HorizontalMultiLevelHierarchy"/>
    <dgm:cxn modelId="{16E7AC02-9C7B-4BD5-8941-9C24736C00F0}" type="presOf" srcId="{6DB20BDF-CCF2-46F5-AC5D-B0BE2EB39401}" destId="{3C34E379-9D0A-435E-AD94-174FEDE14513}" srcOrd="0" destOrd="0" presId="urn:microsoft.com/office/officeart/2008/layout/HorizontalMultiLevelHierarchy"/>
    <dgm:cxn modelId="{A376F80F-82BF-4A5C-9665-A4A873EFA348}" type="presOf" srcId="{F4A3DB03-6913-470A-A29B-753C41FB0C4F}" destId="{A4EF8E78-F716-41F4-B554-1EE4D7DDC464}" srcOrd="1" destOrd="0" presId="urn:microsoft.com/office/officeart/2008/layout/HorizontalMultiLevelHierarchy"/>
    <dgm:cxn modelId="{96E30EAA-1CDD-41BE-8905-0B597412EF69}" type="presOf" srcId="{B975B1D2-2E42-42CA-BB94-2DF133A8BA39}" destId="{A3D7E05F-09CF-44CE-8521-62D5AAE562DB}" srcOrd="0" destOrd="0" presId="urn:microsoft.com/office/officeart/2008/layout/HorizontalMultiLevelHierarchy"/>
    <dgm:cxn modelId="{6770DAEA-AB4E-4C53-A1FF-45A54C80E64F}" type="presOf" srcId="{FBD1D209-891A-4089-9D77-55C4D3DCBB7F}" destId="{CEBF34DE-2FEE-41A2-B9C3-12B8DD40D0F6}" srcOrd="0" destOrd="0" presId="urn:microsoft.com/office/officeart/2008/layout/HorizontalMultiLevelHierarchy"/>
    <dgm:cxn modelId="{AD342445-105D-459C-9720-86B3E753238F}" srcId="{B975B1D2-2E42-42CA-BB94-2DF133A8BA39}" destId="{EFA9DB51-729A-418F-B6D1-0ED4039E89CD}" srcOrd="2" destOrd="0" parTransId="{F4A3DB03-6913-470A-A29B-753C41FB0C4F}" sibTransId="{70139F09-2AA7-4BB7-AF85-361C59640CB7}"/>
    <dgm:cxn modelId="{0D4B2B2D-09F3-4A20-85C8-C79564D85555}" srcId="{B975B1D2-2E42-42CA-BB94-2DF133A8BA39}" destId="{FF2FAD1A-A562-4EE6-AA27-6217EDCED471}" srcOrd="0" destOrd="0" parTransId="{6DB20BDF-CCF2-46F5-AC5D-B0BE2EB39401}" sibTransId="{72242F60-4A07-42A0-B65A-B6CBE327A7C1}"/>
    <dgm:cxn modelId="{FB380DF9-1D21-48F0-970C-AEF46A38522C}" type="presOf" srcId="{FF2FAD1A-A562-4EE6-AA27-6217EDCED471}" destId="{3DF0B61E-C6F2-441E-A090-0533E0605AF6}" srcOrd="0" destOrd="0" presId="urn:microsoft.com/office/officeart/2008/layout/HorizontalMultiLevelHierarchy"/>
    <dgm:cxn modelId="{70E6DFEE-B0A7-4F2E-8223-E8829FAE9919}" type="presOf" srcId="{18D53FEF-CFDD-4684-A2CF-20E295089799}" destId="{4251439D-E06F-421F-9CD7-3F386CCA90E8}" srcOrd="0" destOrd="0" presId="urn:microsoft.com/office/officeart/2008/layout/HorizontalMultiLevelHierarchy"/>
    <dgm:cxn modelId="{5F46B844-0CA7-42CF-9C34-E1B59CD7125D}" type="presOf" srcId="{EFA9DB51-729A-418F-B6D1-0ED4039E89CD}" destId="{7361F8CA-A1A1-4378-9EF7-C7E282961731}" srcOrd="0" destOrd="0" presId="urn:microsoft.com/office/officeart/2008/layout/HorizontalMultiLevelHierarchy"/>
    <dgm:cxn modelId="{81598D68-14FE-47BE-A6FE-F02C1A8A7F4B}" type="presParOf" srcId="{3A4E8D4D-934E-4B05-905D-35A49A6457EE}" destId="{D226A56B-0923-4A7E-8715-DA302A634036}" srcOrd="0" destOrd="0" presId="urn:microsoft.com/office/officeart/2008/layout/HorizontalMultiLevelHierarchy"/>
    <dgm:cxn modelId="{DFF599DD-0BB5-4247-B9CD-A2313F738831}" type="presParOf" srcId="{D226A56B-0923-4A7E-8715-DA302A634036}" destId="{A3D7E05F-09CF-44CE-8521-62D5AAE562DB}" srcOrd="0" destOrd="0" presId="urn:microsoft.com/office/officeart/2008/layout/HorizontalMultiLevelHierarchy"/>
    <dgm:cxn modelId="{BAEBC70E-9F11-4BDC-A83E-BC5676A2D3E8}" type="presParOf" srcId="{D226A56B-0923-4A7E-8715-DA302A634036}" destId="{8096F025-A710-45B2-90B2-80254B65876E}" srcOrd="1" destOrd="0" presId="urn:microsoft.com/office/officeart/2008/layout/HorizontalMultiLevelHierarchy"/>
    <dgm:cxn modelId="{E1B83D45-50CE-45DF-81AE-E1892694178F}" type="presParOf" srcId="{8096F025-A710-45B2-90B2-80254B65876E}" destId="{3C34E379-9D0A-435E-AD94-174FEDE14513}" srcOrd="0" destOrd="0" presId="urn:microsoft.com/office/officeart/2008/layout/HorizontalMultiLevelHierarchy"/>
    <dgm:cxn modelId="{49211F1D-28B8-4A24-A1BD-F24ED7068393}" type="presParOf" srcId="{3C34E379-9D0A-435E-AD94-174FEDE14513}" destId="{373D0CCA-ACC9-4BDE-9026-99F30A5D9017}" srcOrd="0" destOrd="0" presId="urn:microsoft.com/office/officeart/2008/layout/HorizontalMultiLevelHierarchy"/>
    <dgm:cxn modelId="{A8E17A7D-47D1-4AF3-8420-52F54E2E063C}" type="presParOf" srcId="{8096F025-A710-45B2-90B2-80254B65876E}" destId="{85EB909D-B156-4A09-AC86-CCDC8D6C820C}" srcOrd="1" destOrd="0" presId="urn:microsoft.com/office/officeart/2008/layout/HorizontalMultiLevelHierarchy"/>
    <dgm:cxn modelId="{1FFC0840-BEF0-4B36-AD49-F2CB7C39B447}" type="presParOf" srcId="{85EB909D-B156-4A09-AC86-CCDC8D6C820C}" destId="{3DF0B61E-C6F2-441E-A090-0533E0605AF6}" srcOrd="0" destOrd="0" presId="urn:microsoft.com/office/officeart/2008/layout/HorizontalMultiLevelHierarchy"/>
    <dgm:cxn modelId="{82E5B143-47F2-4F02-8EC4-A2C05765ADDC}" type="presParOf" srcId="{85EB909D-B156-4A09-AC86-CCDC8D6C820C}" destId="{6C1EBD2B-A691-4535-A25A-F95CF76B20B6}" srcOrd="1" destOrd="0" presId="urn:microsoft.com/office/officeart/2008/layout/HorizontalMultiLevelHierarchy"/>
    <dgm:cxn modelId="{EA55A490-252F-4391-84B0-73E219E66061}" type="presParOf" srcId="{8096F025-A710-45B2-90B2-80254B65876E}" destId="{4251439D-E06F-421F-9CD7-3F386CCA90E8}" srcOrd="2" destOrd="0" presId="urn:microsoft.com/office/officeart/2008/layout/HorizontalMultiLevelHierarchy"/>
    <dgm:cxn modelId="{1A9261B7-B16C-43C0-A4CA-711C4E02B4D3}" type="presParOf" srcId="{4251439D-E06F-421F-9CD7-3F386CCA90E8}" destId="{8A750421-584E-4CD9-9434-234C6B15B659}" srcOrd="0" destOrd="0" presId="urn:microsoft.com/office/officeart/2008/layout/HorizontalMultiLevelHierarchy"/>
    <dgm:cxn modelId="{7C8FF64F-9B4D-4601-97F3-55EC8A5D4C3D}" type="presParOf" srcId="{8096F025-A710-45B2-90B2-80254B65876E}" destId="{C40BF192-A2AC-4E48-A55D-39572EC20F18}" srcOrd="3" destOrd="0" presId="urn:microsoft.com/office/officeart/2008/layout/HorizontalMultiLevelHierarchy"/>
    <dgm:cxn modelId="{4847AAB9-A7F7-4E9E-9F04-5FD88A2770EE}" type="presParOf" srcId="{C40BF192-A2AC-4E48-A55D-39572EC20F18}" destId="{CEBF34DE-2FEE-41A2-B9C3-12B8DD40D0F6}" srcOrd="0" destOrd="0" presId="urn:microsoft.com/office/officeart/2008/layout/HorizontalMultiLevelHierarchy"/>
    <dgm:cxn modelId="{E7BC78BD-0EA9-429D-8978-493DE79B3BA4}" type="presParOf" srcId="{C40BF192-A2AC-4E48-A55D-39572EC20F18}" destId="{2C741EA7-2162-4501-B4AC-C6EA8872DB57}" srcOrd="1" destOrd="0" presId="urn:microsoft.com/office/officeart/2008/layout/HorizontalMultiLevelHierarchy"/>
    <dgm:cxn modelId="{250DF927-8F0B-488F-8486-F52C57711853}" type="presParOf" srcId="{8096F025-A710-45B2-90B2-80254B65876E}" destId="{B702DC91-ECCD-44F1-86C6-59BEAC944DEF}" srcOrd="4" destOrd="0" presId="urn:microsoft.com/office/officeart/2008/layout/HorizontalMultiLevelHierarchy"/>
    <dgm:cxn modelId="{30CC2414-B92D-4164-B202-E9044D7C591E}" type="presParOf" srcId="{B702DC91-ECCD-44F1-86C6-59BEAC944DEF}" destId="{A4EF8E78-F716-41F4-B554-1EE4D7DDC464}" srcOrd="0" destOrd="0" presId="urn:microsoft.com/office/officeart/2008/layout/HorizontalMultiLevelHierarchy"/>
    <dgm:cxn modelId="{2284238D-F0EC-48AC-967A-E6CC2F5E01D6}" type="presParOf" srcId="{8096F025-A710-45B2-90B2-80254B65876E}" destId="{DCE0DCF8-C3C4-48CB-A655-F0778133C49A}" srcOrd="5" destOrd="0" presId="urn:microsoft.com/office/officeart/2008/layout/HorizontalMultiLevelHierarchy"/>
    <dgm:cxn modelId="{C6A0856E-9FDC-4F9E-83C9-5F18AD244756}" type="presParOf" srcId="{DCE0DCF8-C3C4-48CB-A655-F0778133C49A}" destId="{7361F8CA-A1A1-4378-9EF7-C7E282961731}" srcOrd="0" destOrd="0" presId="urn:microsoft.com/office/officeart/2008/layout/HorizontalMultiLevelHierarchy"/>
    <dgm:cxn modelId="{3A172060-ACEA-4822-A3C1-596F73DBE8E7}" type="presParOf" srcId="{DCE0DCF8-C3C4-48CB-A655-F0778133C49A}" destId="{40497B88-E245-4A1B-B1CF-9CCC19D15C90}"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684CDAE-B137-46D3-8608-A315B5A8DB68}" type="doc">
      <dgm:prSet loTypeId="urn:microsoft.com/office/officeart/2005/8/layout/vList2" loCatId="list" qsTypeId="urn:microsoft.com/office/officeart/2005/8/quickstyle/simple5" qsCatId="simple" csTypeId="urn:microsoft.com/office/officeart/2005/8/colors/accent1_4" csCatId="accent1" phldr="1"/>
      <dgm:spPr/>
      <dgm:t>
        <a:bodyPr/>
        <a:lstStyle/>
        <a:p>
          <a:endParaRPr lang="es-EC"/>
        </a:p>
      </dgm:t>
    </dgm:pt>
    <dgm:pt modelId="{EC9364E5-CA56-4843-B07B-7B75EE1CF811}">
      <dgm:prSet custT="1"/>
      <dgm:spPr/>
      <dgm:t>
        <a:bodyPr/>
        <a:lstStyle/>
        <a:p>
          <a:pPr algn="ctr" rtl="0"/>
          <a:r>
            <a:rPr lang="es-EC" sz="4400" b="1" dirty="0" smtClean="0"/>
            <a:t>GRACIAS</a:t>
          </a:r>
          <a:endParaRPr lang="es-EC" sz="4400" dirty="0"/>
        </a:p>
      </dgm:t>
    </dgm:pt>
    <dgm:pt modelId="{D62B551B-823A-45B8-8815-957498E9A512}" type="parTrans" cxnId="{F2ACB990-9F62-4993-BD5D-E4A2289EEB7D}">
      <dgm:prSet/>
      <dgm:spPr/>
      <dgm:t>
        <a:bodyPr/>
        <a:lstStyle/>
        <a:p>
          <a:endParaRPr lang="es-EC"/>
        </a:p>
      </dgm:t>
    </dgm:pt>
    <dgm:pt modelId="{D6CD5EBA-E3D1-41AD-B49D-8DB008E43507}" type="sibTrans" cxnId="{F2ACB990-9F62-4993-BD5D-E4A2289EEB7D}">
      <dgm:prSet/>
      <dgm:spPr/>
      <dgm:t>
        <a:bodyPr/>
        <a:lstStyle/>
        <a:p>
          <a:endParaRPr lang="es-EC"/>
        </a:p>
      </dgm:t>
    </dgm:pt>
    <dgm:pt modelId="{04A22E87-287D-443D-B3B9-9C44B6A53129}" type="pres">
      <dgm:prSet presAssocID="{5684CDAE-B137-46D3-8608-A315B5A8DB68}" presName="linear" presStyleCnt="0">
        <dgm:presLayoutVars>
          <dgm:animLvl val="lvl"/>
          <dgm:resizeHandles val="exact"/>
        </dgm:presLayoutVars>
      </dgm:prSet>
      <dgm:spPr/>
      <dgm:t>
        <a:bodyPr/>
        <a:lstStyle/>
        <a:p>
          <a:endParaRPr lang="es-EC"/>
        </a:p>
      </dgm:t>
    </dgm:pt>
    <dgm:pt modelId="{32A27C1B-4942-4802-A371-962D0FAC9502}" type="pres">
      <dgm:prSet presAssocID="{EC9364E5-CA56-4843-B07B-7B75EE1CF811}" presName="parentText" presStyleLbl="node1" presStyleIdx="0" presStyleCnt="1">
        <dgm:presLayoutVars>
          <dgm:chMax val="0"/>
          <dgm:bulletEnabled val="1"/>
        </dgm:presLayoutVars>
      </dgm:prSet>
      <dgm:spPr/>
      <dgm:t>
        <a:bodyPr/>
        <a:lstStyle/>
        <a:p>
          <a:endParaRPr lang="es-EC"/>
        </a:p>
      </dgm:t>
    </dgm:pt>
  </dgm:ptLst>
  <dgm:cxnLst>
    <dgm:cxn modelId="{F2ACB990-9F62-4993-BD5D-E4A2289EEB7D}" srcId="{5684CDAE-B137-46D3-8608-A315B5A8DB68}" destId="{EC9364E5-CA56-4843-B07B-7B75EE1CF811}" srcOrd="0" destOrd="0" parTransId="{D62B551B-823A-45B8-8815-957498E9A512}" sibTransId="{D6CD5EBA-E3D1-41AD-B49D-8DB008E43507}"/>
    <dgm:cxn modelId="{C6242312-18AA-4337-9A2D-605BECF58741}" type="presOf" srcId="{EC9364E5-CA56-4843-B07B-7B75EE1CF811}" destId="{32A27C1B-4942-4802-A371-962D0FAC9502}" srcOrd="0" destOrd="0" presId="urn:microsoft.com/office/officeart/2005/8/layout/vList2"/>
    <dgm:cxn modelId="{140A4D4E-6F2C-46A1-B95E-2B5690A5C681}" type="presOf" srcId="{5684CDAE-B137-46D3-8608-A315B5A8DB68}" destId="{04A22E87-287D-443D-B3B9-9C44B6A53129}" srcOrd="0" destOrd="0" presId="urn:microsoft.com/office/officeart/2005/8/layout/vList2"/>
    <dgm:cxn modelId="{E0DD8AD7-E1DD-4629-BB07-957593926735}" type="presParOf" srcId="{04A22E87-287D-443D-B3B9-9C44B6A53129}" destId="{32A27C1B-4942-4802-A371-962D0FAC950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9E6F54-89B2-461B-910E-5803B998E399}" type="doc">
      <dgm:prSet loTypeId="urn:microsoft.com/office/officeart/2008/layout/HorizontalMultiLevelHierarchy" loCatId="hierarchy" qsTypeId="urn:microsoft.com/office/officeart/2005/8/quickstyle/simple5" qsCatId="simple" csTypeId="urn:microsoft.com/office/officeart/2005/8/colors/accent1_5" csCatId="accent1" phldr="1"/>
      <dgm:spPr/>
      <dgm:t>
        <a:bodyPr/>
        <a:lstStyle/>
        <a:p>
          <a:endParaRPr lang="es-EC"/>
        </a:p>
      </dgm:t>
    </dgm:pt>
    <dgm:pt modelId="{B975B1D2-2E42-42CA-BB94-2DF133A8BA39}">
      <dgm:prSet phldrT="[Texto]" custT="1"/>
      <dgm:spPr/>
      <dgm:t>
        <a:bodyPr/>
        <a:lstStyle/>
        <a:p>
          <a:r>
            <a:rPr lang="es-EC" sz="1800" dirty="0" smtClean="0">
              <a:solidFill>
                <a:schemeClr val="tx1"/>
              </a:solidFill>
            </a:rPr>
            <a:t>Residuos </a:t>
          </a:r>
          <a:endParaRPr lang="es-EC" sz="1800" dirty="0">
            <a:solidFill>
              <a:schemeClr val="tx1"/>
            </a:solidFill>
          </a:endParaRPr>
        </a:p>
      </dgm:t>
    </dgm:pt>
    <dgm:pt modelId="{9ECB7076-CD6E-479D-B437-048B4E1A6EAC}" type="parTrans" cxnId="{3D2FE8D9-C595-4C8A-9701-ABD7FFB66A68}">
      <dgm:prSet/>
      <dgm:spPr/>
      <dgm:t>
        <a:bodyPr/>
        <a:lstStyle/>
        <a:p>
          <a:endParaRPr lang="es-EC" sz="1800">
            <a:solidFill>
              <a:schemeClr val="tx1"/>
            </a:solidFill>
          </a:endParaRPr>
        </a:p>
      </dgm:t>
    </dgm:pt>
    <dgm:pt modelId="{DCA3D9BC-6D67-4BDA-83A3-D62A8F57581F}" type="sibTrans" cxnId="{3D2FE8D9-C595-4C8A-9701-ABD7FFB66A68}">
      <dgm:prSet/>
      <dgm:spPr/>
      <dgm:t>
        <a:bodyPr/>
        <a:lstStyle/>
        <a:p>
          <a:endParaRPr lang="es-EC" sz="1800">
            <a:solidFill>
              <a:schemeClr val="tx1"/>
            </a:solidFill>
          </a:endParaRPr>
        </a:p>
      </dgm:t>
    </dgm:pt>
    <dgm:pt modelId="{FF2FAD1A-A562-4EE6-AA27-6217EDCED471}">
      <dgm:prSet phldrT="[Texto]" custT="1"/>
      <dgm:spPr/>
      <dgm:t>
        <a:bodyPr/>
        <a:lstStyle/>
        <a:p>
          <a:r>
            <a:rPr lang="es-EC" sz="1800" dirty="0" smtClean="0">
              <a:solidFill>
                <a:schemeClr val="tx1"/>
              </a:solidFill>
            </a:rPr>
            <a:t>Alta contaminación al ambiente</a:t>
          </a:r>
          <a:endParaRPr lang="es-EC" sz="1800" dirty="0">
            <a:solidFill>
              <a:schemeClr val="tx1"/>
            </a:solidFill>
          </a:endParaRPr>
        </a:p>
      </dgm:t>
    </dgm:pt>
    <dgm:pt modelId="{6DB20BDF-CCF2-46F5-AC5D-B0BE2EB39401}" type="parTrans" cxnId="{0D4B2B2D-09F3-4A20-85C8-C79564D85555}">
      <dgm:prSet custT="1"/>
      <dgm:spPr/>
      <dgm:t>
        <a:bodyPr/>
        <a:lstStyle/>
        <a:p>
          <a:endParaRPr lang="es-EC" sz="1800">
            <a:solidFill>
              <a:schemeClr val="tx1"/>
            </a:solidFill>
          </a:endParaRPr>
        </a:p>
      </dgm:t>
    </dgm:pt>
    <dgm:pt modelId="{72242F60-4A07-42A0-B65A-B6CBE327A7C1}" type="sibTrans" cxnId="{0D4B2B2D-09F3-4A20-85C8-C79564D85555}">
      <dgm:prSet/>
      <dgm:spPr/>
      <dgm:t>
        <a:bodyPr/>
        <a:lstStyle/>
        <a:p>
          <a:endParaRPr lang="es-EC" sz="1800">
            <a:solidFill>
              <a:schemeClr val="tx1"/>
            </a:solidFill>
          </a:endParaRPr>
        </a:p>
      </dgm:t>
    </dgm:pt>
    <dgm:pt modelId="{FBD1D209-891A-4089-9D77-55C4D3DCBB7F}">
      <dgm:prSet phldrT="[Texto]" custT="1"/>
      <dgm:spPr/>
      <dgm:t>
        <a:bodyPr/>
        <a:lstStyle/>
        <a:p>
          <a:r>
            <a:rPr lang="es-EC" sz="1800" dirty="0" smtClean="0">
              <a:solidFill>
                <a:schemeClr val="tx1"/>
              </a:solidFill>
            </a:rPr>
            <a:t>Desechados</a:t>
          </a:r>
          <a:endParaRPr lang="es-EC" sz="1800" dirty="0">
            <a:solidFill>
              <a:schemeClr val="tx1"/>
            </a:solidFill>
          </a:endParaRPr>
        </a:p>
      </dgm:t>
    </dgm:pt>
    <dgm:pt modelId="{18D53FEF-CFDD-4684-A2CF-20E295089799}" type="parTrans" cxnId="{2437B9BA-A846-42A5-931D-5C0F04CDB601}">
      <dgm:prSet custT="1"/>
      <dgm:spPr/>
      <dgm:t>
        <a:bodyPr/>
        <a:lstStyle/>
        <a:p>
          <a:endParaRPr lang="es-EC" sz="1800">
            <a:solidFill>
              <a:schemeClr val="tx1"/>
            </a:solidFill>
          </a:endParaRPr>
        </a:p>
      </dgm:t>
    </dgm:pt>
    <dgm:pt modelId="{D64E6CDF-FCCB-43E5-B8CB-30D10B8BAA12}" type="sibTrans" cxnId="{2437B9BA-A846-42A5-931D-5C0F04CDB601}">
      <dgm:prSet/>
      <dgm:spPr/>
      <dgm:t>
        <a:bodyPr/>
        <a:lstStyle/>
        <a:p>
          <a:endParaRPr lang="es-EC" sz="1800">
            <a:solidFill>
              <a:schemeClr val="tx1"/>
            </a:solidFill>
          </a:endParaRPr>
        </a:p>
      </dgm:t>
    </dgm:pt>
    <dgm:pt modelId="{3A4E8D4D-934E-4B05-905D-35A49A6457EE}" type="pres">
      <dgm:prSet presAssocID="{FC9E6F54-89B2-461B-910E-5803B998E399}" presName="Name0" presStyleCnt="0">
        <dgm:presLayoutVars>
          <dgm:chPref val="1"/>
          <dgm:dir/>
          <dgm:animOne val="branch"/>
          <dgm:animLvl val="lvl"/>
          <dgm:resizeHandles val="exact"/>
        </dgm:presLayoutVars>
      </dgm:prSet>
      <dgm:spPr/>
      <dgm:t>
        <a:bodyPr/>
        <a:lstStyle/>
        <a:p>
          <a:endParaRPr lang="es-EC"/>
        </a:p>
      </dgm:t>
    </dgm:pt>
    <dgm:pt modelId="{D226A56B-0923-4A7E-8715-DA302A634036}" type="pres">
      <dgm:prSet presAssocID="{B975B1D2-2E42-42CA-BB94-2DF133A8BA39}" presName="root1" presStyleCnt="0"/>
      <dgm:spPr/>
    </dgm:pt>
    <dgm:pt modelId="{A3D7E05F-09CF-44CE-8521-62D5AAE562DB}" type="pres">
      <dgm:prSet presAssocID="{B975B1D2-2E42-42CA-BB94-2DF133A8BA39}" presName="LevelOneTextNode" presStyleLbl="node0" presStyleIdx="0" presStyleCnt="1" custScaleY="61054">
        <dgm:presLayoutVars>
          <dgm:chPref val="3"/>
        </dgm:presLayoutVars>
      </dgm:prSet>
      <dgm:spPr/>
      <dgm:t>
        <a:bodyPr/>
        <a:lstStyle/>
        <a:p>
          <a:endParaRPr lang="es-EC"/>
        </a:p>
      </dgm:t>
    </dgm:pt>
    <dgm:pt modelId="{8096F025-A710-45B2-90B2-80254B65876E}" type="pres">
      <dgm:prSet presAssocID="{B975B1D2-2E42-42CA-BB94-2DF133A8BA39}" presName="level2hierChild" presStyleCnt="0"/>
      <dgm:spPr/>
    </dgm:pt>
    <dgm:pt modelId="{3C34E379-9D0A-435E-AD94-174FEDE14513}" type="pres">
      <dgm:prSet presAssocID="{6DB20BDF-CCF2-46F5-AC5D-B0BE2EB39401}" presName="conn2-1" presStyleLbl="parChTrans1D2" presStyleIdx="0" presStyleCnt="2"/>
      <dgm:spPr/>
      <dgm:t>
        <a:bodyPr/>
        <a:lstStyle/>
        <a:p>
          <a:endParaRPr lang="es-EC"/>
        </a:p>
      </dgm:t>
    </dgm:pt>
    <dgm:pt modelId="{373D0CCA-ACC9-4BDE-9026-99F30A5D9017}" type="pres">
      <dgm:prSet presAssocID="{6DB20BDF-CCF2-46F5-AC5D-B0BE2EB39401}" presName="connTx" presStyleLbl="parChTrans1D2" presStyleIdx="0" presStyleCnt="2"/>
      <dgm:spPr/>
      <dgm:t>
        <a:bodyPr/>
        <a:lstStyle/>
        <a:p>
          <a:endParaRPr lang="es-EC"/>
        </a:p>
      </dgm:t>
    </dgm:pt>
    <dgm:pt modelId="{85EB909D-B156-4A09-AC86-CCDC8D6C820C}" type="pres">
      <dgm:prSet presAssocID="{FF2FAD1A-A562-4EE6-AA27-6217EDCED471}" presName="root2" presStyleCnt="0"/>
      <dgm:spPr/>
    </dgm:pt>
    <dgm:pt modelId="{3DF0B61E-C6F2-441E-A090-0533E0605AF6}" type="pres">
      <dgm:prSet presAssocID="{FF2FAD1A-A562-4EE6-AA27-6217EDCED471}" presName="LevelTwoTextNode" presStyleLbl="node2" presStyleIdx="0" presStyleCnt="2">
        <dgm:presLayoutVars>
          <dgm:chPref val="3"/>
        </dgm:presLayoutVars>
      </dgm:prSet>
      <dgm:spPr/>
      <dgm:t>
        <a:bodyPr/>
        <a:lstStyle/>
        <a:p>
          <a:endParaRPr lang="es-EC"/>
        </a:p>
      </dgm:t>
    </dgm:pt>
    <dgm:pt modelId="{6C1EBD2B-A691-4535-A25A-F95CF76B20B6}" type="pres">
      <dgm:prSet presAssocID="{FF2FAD1A-A562-4EE6-AA27-6217EDCED471}" presName="level3hierChild" presStyleCnt="0"/>
      <dgm:spPr/>
    </dgm:pt>
    <dgm:pt modelId="{4251439D-E06F-421F-9CD7-3F386CCA90E8}" type="pres">
      <dgm:prSet presAssocID="{18D53FEF-CFDD-4684-A2CF-20E295089799}" presName="conn2-1" presStyleLbl="parChTrans1D2" presStyleIdx="1" presStyleCnt="2"/>
      <dgm:spPr/>
      <dgm:t>
        <a:bodyPr/>
        <a:lstStyle/>
        <a:p>
          <a:endParaRPr lang="es-EC"/>
        </a:p>
      </dgm:t>
    </dgm:pt>
    <dgm:pt modelId="{8A750421-584E-4CD9-9434-234C6B15B659}" type="pres">
      <dgm:prSet presAssocID="{18D53FEF-CFDD-4684-A2CF-20E295089799}" presName="connTx" presStyleLbl="parChTrans1D2" presStyleIdx="1" presStyleCnt="2"/>
      <dgm:spPr/>
      <dgm:t>
        <a:bodyPr/>
        <a:lstStyle/>
        <a:p>
          <a:endParaRPr lang="es-EC"/>
        </a:p>
      </dgm:t>
    </dgm:pt>
    <dgm:pt modelId="{C40BF192-A2AC-4E48-A55D-39572EC20F18}" type="pres">
      <dgm:prSet presAssocID="{FBD1D209-891A-4089-9D77-55C4D3DCBB7F}" presName="root2" presStyleCnt="0"/>
      <dgm:spPr/>
    </dgm:pt>
    <dgm:pt modelId="{CEBF34DE-2FEE-41A2-B9C3-12B8DD40D0F6}" type="pres">
      <dgm:prSet presAssocID="{FBD1D209-891A-4089-9D77-55C4D3DCBB7F}" presName="LevelTwoTextNode" presStyleLbl="node2" presStyleIdx="1" presStyleCnt="2">
        <dgm:presLayoutVars>
          <dgm:chPref val="3"/>
        </dgm:presLayoutVars>
      </dgm:prSet>
      <dgm:spPr/>
      <dgm:t>
        <a:bodyPr/>
        <a:lstStyle/>
        <a:p>
          <a:endParaRPr lang="es-EC"/>
        </a:p>
      </dgm:t>
    </dgm:pt>
    <dgm:pt modelId="{2C741EA7-2162-4501-B4AC-C6EA8872DB57}" type="pres">
      <dgm:prSet presAssocID="{FBD1D209-891A-4089-9D77-55C4D3DCBB7F}" presName="level3hierChild" presStyleCnt="0"/>
      <dgm:spPr/>
    </dgm:pt>
  </dgm:ptLst>
  <dgm:cxnLst>
    <dgm:cxn modelId="{603258A3-CCEE-4516-A987-A19F0EF1B3A3}" type="presOf" srcId="{18D53FEF-CFDD-4684-A2CF-20E295089799}" destId="{8A750421-584E-4CD9-9434-234C6B15B659}" srcOrd="1" destOrd="0" presId="urn:microsoft.com/office/officeart/2008/layout/HorizontalMultiLevelHierarchy"/>
    <dgm:cxn modelId="{7B7F2DC2-2360-49B5-A633-BD914CCF6D2C}" type="presOf" srcId="{FBD1D209-891A-4089-9D77-55C4D3DCBB7F}" destId="{CEBF34DE-2FEE-41A2-B9C3-12B8DD40D0F6}" srcOrd="0" destOrd="0" presId="urn:microsoft.com/office/officeart/2008/layout/HorizontalMultiLevelHierarchy"/>
    <dgm:cxn modelId="{411616ED-7CB9-403A-BCCC-775AB5FB3609}" type="presOf" srcId="{6DB20BDF-CCF2-46F5-AC5D-B0BE2EB39401}" destId="{373D0CCA-ACC9-4BDE-9026-99F30A5D9017}" srcOrd="1" destOrd="0" presId="urn:microsoft.com/office/officeart/2008/layout/HorizontalMultiLevelHierarchy"/>
    <dgm:cxn modelId="{4C23912C-11FE-4E37-9AAE-68C1102246FB}" type="presOf" srcId="{18D53FEF-CFDD-4684-A2CF-20E295089799}" destId="{4251439D-E06F-421F-9CD7-3F386CCA90E8}" srcOrd="0" destOrd="0" presId="urn:microsoft.com/office/officeart/2008/layout/HorizontalMultiLevelHierarchy"/>
    <dgm:cxn modelId="{0D4B2B2D-09F3-4A20-85C8-C79564D85555}" srcId="{B975B1D2-2E42-42CA-BB94-2DF133A8BA39}" destId="{FF2FAD1A-A562-4EE6-AA27-6217EDCED471}" srcOrd="0" destOrd="0" parTransId="{6DB20BDF-CCF2-46F5-AC5D-B0BE2EB39401}" sibTransId="{72242F60-4A07-42A0-B65A-B6CBE327A7C1}"/>
    <dgm:cxn modelId="{E83B1070-B8AA-4E76-B1A1-C6EF1BC9FE5E}" type="presOf" srcId="{6DB20BDF-CCF2-46F5-AC5D-B0BE2EB39401}" destId="{3C34E379-9D0A-435E-AD94-174FEDE14513}" srcOrd="0" destOrd="0" presId="urn:microsoft.com/office/officeart/2008/layout/HorizontalMultiLevelHierarchy"/>
    <dgm:cxn modelId="{3D2FE8D9-C595-4C8A-9701-ABD7FFB66A68}" srcId="{FC9E6F54-89B2-461B-910E-5803B998E399}" destId="{B975B1D2-2E42-42CA-BB94-2DF133A8BA39}" srcOrd="0" destOrd="0" parTransId="{9ECB7076-CD6E-479D-B437-048B4E1A6EAC}" sibTransId="{DCA3D9BC-6D67-4BDA-83A3-D62A8F57581F}"/>
    <dgm:cxn modelId="{8CE2B19B-B7DF-4536-98DE-FEF3CF56F0C7}" type="presOf" srcId="{B975B1D2-2E42-42CA-BB94-2DF133A8BA39}" destId="{A3D7E05F-09CF-44CE-8521-62D5AAE562DB}" srcOrd="0" destOrd="0" presId="urn:microsoft.com/office/officeart/2008/layout/HorizontalMultiLevelHierarchy"/>
    <dgm:cxn modelId="{D9692081-D279-488E-9346-64D0CB85135F}" type="presOf" srcId="{FF2FAD1A-A562-4EE6-AA27-6217EDCED471}" destId="{3DF0B61E-C6F2-441E-A090-0533E0605AF6}" srcOrd="0" destOrd="0" presId="urn:microsoft.com/office/officeart/2008/layout/HorizontalMultiLevelHierarchy"/>
    <dgm:cxn modelId="{6B39A5B4-48D8-4905-A8E7-1AB0DA6FE7DA}" type="presOf" srcId="{FC9E6F54-89B2-461B-910E-5803B998E399}" destId="{3A4E8D4D-934E-4B05-905D-35A49A6457EE}" srcOrd="0" destOrd="0" presId="urn:microsoft.com/office/officeart/2008/layout/HorizontalMultiLevelHierarchy"/>
    <dgm:cxn modelId="{2437B9BA-A846-42A5-931D-5C0F04CDB601}" srcId="{B975B1D2-2E42-42CA-BB94-2DF133A8BA39}" destId="{FBD1D209-891A-4089-9D77-55C4D3DCBB7F}" srcOrd="1" destOrd="0" parTransId="{18D53FEF-CFDD-4684-A2CF-20E295089799}" sibTransId="{D64E6CDF-FCCB-43E5-B8CB-30D10B8BAA12}"/>
    <dgm:cxn modelId="{0EF74B43-1ABF-4F49-A259-FB47981F65AA}" type="presParOf" srcId="{3A4E8D4D-934E-4B05-905D-35A49A6457EE}" destId="{D226A56B-0923-4A7E-8715-DA302A634036}" srcOrd="0" destOrd="0" presId="urn:microsoft.com/office/officeart/2008/layout/HorizontalMultiLevelHierarchy"/>
    <dgm:cxn modelId="{61B9D378-172C-469F-B402-2BA752427070}" type="presParOf" srcId="{D226A56B-0923-4A7E-8715-DA302A634036}" destId="{A3D7E05F-09CF-44CE-8521-62D5AAE562DB}" srcOrd="0" destOrd="0" presId="urn:microsoft.com/office/officeart/2008/layout/HorizontalMultiLevelHierarchy"/>
    <dgm:cxn modelId="{FB7A80AF-46D5-4F44-A8EE-91E68B30CE59}" type="presParOf" srcId="{D226A56B-0923-4A7E-8715-DA302A634036}" destId="{8096F025-A710-45B2-90B2-80254B65876E}" srcOrd="1" destOrd="0" presId="urn:microsoft.com/office/officeart/2008/layout/HorizontalMultiLevelHierarchy"/>
    <dgm:cxn modelId="{6BF17FB7-F9AD-41C1-AA2B-5EF278CD49EC}" type="presParOf" srcId="{8096F025-A710-45B2-90B2-80254B65876E}" destId="{3C34E379-9D0A-435E-AD94-174FEDE14513}" srcOrd="0" destOrd="0" presId="urn:microsoft.com/office/officeart/2008/layout/HorizontalMultiLevelHierarchy"/>
    <dgm:cxn modelId="{FA80D0CC-187A-44E4-A803-AB9ADD235A56}" type="presParOf" srcId="{3C34E379-9D0A-435E-AD94-174FEDE14513}" destId="{373D0CCA-ACC9-4BDE-9026-99F30A5D9017}" srcOrd="0" destOrd="0" presId="urn:microsoft.com/office/officeart/2008/layout/HorizontalMultiLevelHierarchy"/>
    <dgm:cxn modelId="{291DD97A-6448-49C2-967D-50333633EEC2}" type="presParOf" srcId="{8096F025-A710-45B2-90B2-80254B65876E}" destId="{85EB909D-B156-4A09-AC86-CCDC8D6C820C}" srcOrd="1" destOrd="0" presId="urn:microsoft.com/office/officeart/2008/layout/HorizontalMultiLevelHierarchy"/>
    <dgm:cxn modelId="{8FD7721B-E2BE-4ED9-8A38-FF5E606F7EF8}" type="presParOf" srcId="{85EB909D-B156-4A09-AC86-CCDC8D6C820C}" destId="{3DF0B61E-C6F2-441E-A090-0533E0605AF6}" srcOrd="0" destOrd="0" presId="urn:microsoft.com/office/officeart/2008/layout/HorizontalMultiLevelHierarchy"/>
    <dgm:cxn modelId="{E69F5B02-4F5F-4A53-8A3C-56B9068D04B4}" type="presParOf" srcId="{85EB909D-B156-4A09-AC86-CCDC8D6C820C}" destId="{6C1EBD2B-A691-4535-A25A-F95CF76B20B6}" srcOrd="1" destOrd="0" presId="urn:microsoft.com/office/officeart/2008/layout/HorizontalMultiLevelHierarchy"/>
    <dgm:cxn modelId="{717B6250-18C1-4CE8-8A53-624786828D65}" type="presParOf" srcId="{8096F025-A710-45B2-90B2-80254B65876E}" destId="{4251439D-E06F-421F-9CD7-3F386CCA90E8}" srcOrd="2" destOrd="0" presId="urn:microsoft.com/office/officeart/2008/layout/HorizontalMultiLevelHierarchy"/>
    <dgm:cxn modelId="{3A291C9E-A5F6-41E5-8366-2725A6591E36}" type="presParOf" srcId="{4251439D-E06F-421F-9CD7-3F386CCA90E8}" destId="{8A750421-584E-4CD9-9434-234C6B15B659}" srcOrd="0" destOrd="0" presId="urn:microsoft.com/office/officeart/2008/layout/HorizontalMultiLevelHierarchy"/>
    <dgm:cxn modelId="{CF43B314-D38C-41EA-AC7C-EDD09EB2E793}" type="presParOf" srcId="{8096F025-A710-45B2-90B2-80254B65876E}" destId="{C40BF192-A2AC-4E48-A55D-39572EC20F18}" srcOrd="3" destOrd="0" presId="urn:microsoft.com/office/officeart/2008/layout/HorizontalMultiLevelHierarchy"/>
    <dgm:cxn modelId="{7A56FC93-5682-4DCE-ACA4-74FD65B65F48}" type="presParOf" srcId="{C40BF192-A2AC-4E48-A55D-39572EC20F18}" destId="{CEBF34DE-2FEE-41A2-B9C3-12B8DD40D0F6}" srcOrd="0" destOrd="0" presId="urn:microsoft.com/office/officeart/2008/layout/HorizontalMultiLevelHierarchy"/>
    <dgm:cxn modelId="{791EE089-3B98-4282-88D6-96B7A7E72D65}" type="presParOf" srcId="{C40BF192-A2AC-4E48-A55D-39572EC20F18}" destId="{2C741EA7-2162-4501-B4AC-C6EA8872DB57}"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220ABA-15A4-42AB-9ECC-E8EE7F68430D}" type="doc">
      <dgm:prSet loTypeId="urn:microsoft.com/office/officeart/2005/8/layout/vList2" loCatId="list" qsTypeId="urn:microsoft.com/office/officeart/2005/8/quickstyle/simple1" qsCatId="simple" csTypeId="urn:microsoft.com/office/officeart/2005/8/colors/accent3_1" csCatId="accent3"/>
      <dgm:spPr/>
      <dgm:t>
        <a:bodyPr/>
        <a:lstStyle/>
        <a:p>
          <a:endParaRPr lang="es-EC"/>
        </a:p>
      </dgm:t>
    </dgm:pt>
    <dgm:pt modelId="{FCA27839-168A-45CC-9961-09AB8A933ED2}">
      <dgm:prSet/>
      <dgm:spPr/>
      <dgm:t>
        <a:bodyPr/>
        <a:lstStyle/>
        <a:p>
          <a:pPr algn="ctr" rtl="0"/>
          <a:r>
            <a:rPr lang="es-EC" smtClean="0"/>
            <a:t>Se busca encontrar usos alternativos a estos desechos agroindustriales debido a los nutrientes que contienen, utilizándolos como fuente de crecimiento de Monilia, con la finalidad de obtener  enzimas celulasas</a:t>
          </a:r>
          <a:endParaRPr lang="es-EC"/>
        </a:p>
      </dgm:t>
    </dgm:pt>
    <dgm:pt modelId="{8DEF0E23-147B-458A-91AB-E8CE52F87DD9}" type="parTrans" cxnId="{57205011-D325-4FB7-AD56-EB57EA21C633}">
      <dgm:prSet/>
      <dgm:spPr/>
      <dgm:t>
        <a:bodyPr/>
        <a:lstStyle/>
        <a:p>
          <a:pPr algn="ctr"/>
          <a:endParaRPr lang="es-EC">
            <a:solidFill>
              <a:schemeClr val="tx1"/>
            </a:solidFill>
          </a:endParaRPr>
        </a:p>
      </dgm:t>
    </dgm:pt>
    <dgm:pt modelId="{3D582C4B-68D2-4890-8A7A-DF378AD721C1}" type="sibTrans" cxnId="{57205011-D325-4FB7-AD56-EB57EA21C633}">
      <dgm:prSet/>
      <dgm:spPr/>
      <dgm:t>
        <a:bodyPr/>
        <a:lstStyle/>
        <a:p>
          <a:pPr algn="ctr"/>
          <a:endParaRPr lang="es-EC">
            <a:solidFill>
              <a:schemeClr val="tx1"/>
            </a:solidFill>
          </a:endParaRPr>
        </a:p>
      </dgm:t>
    </dgm:pt>
    <dgm:pt modelId="{5E42531B-6435-433B-B5DC-BB827470165C}" type="pres">
      <dgm:prSet presAssocID="{6B220ABA-15A4-42AB-9ECC-E8EE7F68430D}" presName="linear" presStyleCnt="0">
        <dgm:presLayoutVars>
          <dgm:animLvl val="lvl"/>
          <dgm:resizeHandles val="exact"/>
        </dgm:presLayoutVars>
      </dgm:prSet>
      <dgm:spPr/>
      <dgm:t>
        <a:bodyPr/>
        <a:lstStyle/>
        <a:p>
          <a:endParaRPr lang="es-EC"/>
        </a:p>
      </dgm:t>
    </dgm:pt>
    <dgm:pt modelId="{60A8165E-2C05-44F3-A77C-2F25DFA6CE96}" type="pres">
      <dgm:prSet presAssocID="{FCA27839-168A-45CC-9961-09AB8A933ED2}" presName="parentText" presStyleLbl="node1" presStyleIdx="0" presStyleCnt="1" custLinFactNeighborY="-70211">
        <dgm:presLayoutVars>
          <dgm:chMax val="0"/>
          <dgm:bulletEnabled val="1"/>
        </dgm:presLayoutVars>
      </dgm:prSet>
      <dgm:spPr/>
      <dgm:t>
        <a:bodyPr/>
        <a:lstStyle/>
        <a:p>
          <a:endParaRPr lang="es-EC"/>
        </a:p>
      </dgm:t>
    </dgm:pt>
  </dgm:ptLst>
  <dgm:cxnLst>
    <dgm:cxn modelId="{28BFE166-BB1D-4505-8785-7E32D8F39D82}" type="presOf" srcId="{FCA27839-168A-45CC-9961-09AB8A933ED2}" destId="{60A8165E-2C05-44F3-A77C-2F25DFA6CE96}" srcOrd="0" destOrd="0" presId="urn:microsoft.com/office/officeart/2005/8/layout/vList2"/>
    <dgm:cxn modelId="{57205011-D325-4FB7-AD56-EB57EA21C633}" srcId="{6B220ABA-15A4-42AB-9ECC-E8EE7F68430D}" destId="{FCA27839-168A-45CC-9961-09AB8A933ED2}" srcOrd="0" destOrd="0" parTransId="{8DEF0E23-147B-458A-91AB-E8CE52F87DD9}" sibTransId="{3D582C4B-68D2-4890-8A7A-DF378AD721C1}"/>
    <dgm:cxn modelId="{A25A36D2-EC9E-46D8-B1A7-0C53F225A79D}" type="presOf" srcId="{6B220ABA-15A4-42AB-9ECC-E8EE7F68430D}" destId="{5E42531B-6435-433B-B5DC-BB827470165C}" srcOrd="0" destOrd="0" presId="urn:microsoft.com/office/officeart/2005/8/layout/vList2"/>
    <dgm:cxn modelId="{CBE34CDF-6159-41C5-BA06-E2E84FA45445}" type="presParOf" srcId="{5E42531B-6435-433B-B5DC-BB827470165C}" destId="{60A8165E-2C05-44F3-A77C-2F25DFA6CE96}"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1ABBC8-685C-4089-ADB6-54447B2CB585}" type="doc">
      <dgm:prSet loTypeId="urn:microsoft.com/office/officeart/2005/8/layout/vList2" loCatId="list" qsTypeId="urn:microsoft.com/office/officeart/2005/8/quickstyle/simple3" qsCatId="simple" csTypeId="urn:microsoft.com/office/officeart/2005/8/colors/accent2_4" csCatId="accent2"/>
      <dgm:spPr/>
      <dgm:t>
        <a:bodyPr/>
        <a:lstStyle/>
        <a:p>
          <a:endParaRPr lang="es-EC"/>
        </a:p>
      </dgm:t>
    </dgm:pt>
    <dgm:pt modelId="{6750D073-2691-4190-8070-BC12FF859E7B}">
      <dgm:prSet custT="1"/>
      <dgm:spPr/>
      <dgm:t>
        <a:bodyPr/>
        <a:lstStyle/>
        <a:p>
          <a:pPr rtl="0"/>
          <a:r>
            <a:rPr lang="es-EC" sz="1800" b="1" smtClean="0"/>
            <a:t>OBJETIVO GENERAL:</a:t>
          </a:r>
          <a:endParaRPr lang="es-EC" sz="1800" b="1" dirty="0"/>
        </a:p>
      </dgm:t>
    </dgm:pt>
    <dgm:pt modelId="{DD5D4234-F76E-4033-9A4E-56B24EA46BED}" type="parTrans" cxnId="{F32E474F-9AEB-4E9E-A5EF-F7B687804A0B}">
      <dgm:prSet/>
      <dgm:spPr/>
      <dgm:t>
        <a:bodyPr/>
        <a:lstStyle/>
        <a:p>
          <a:endParaRPr lang="es-EC">
            <a:solidFill>
              <a:schemeClr val="tx1"/>
            </a:solidFill>
          </a:endParaRPr>
        </a:p>
      </dgm:t>
    </dgm:pt>
    <dgm:pt modelId="{AFFEDAD1-5D17-417E-A2F2-000921F43875}" type="sibTrans" cxnId="{F32E474F-9AEB-4E9E-A5EF-F7B687804A0B}">
      <dgm:prSet/>
      <dgm:spPr/>
      <dgm:t>
        <a:bodyPr/>
        <a:lstStyle/>
        <a:p>
          <a:endParaRPr lang="es-EC">
            <a:solidFill>
              <a:schemeClr val="tx1"/>
            </a:solidFill>
          </a:endParaRPr>
        </a:p>
      </dgm:t>
    </dgm:pt>
    <dgm:pt modelId="{145AA2CE-9037-4CA3-BEAF-82B594E4CE4B}" type="pres">
      <dgm:prSet presAssocID="{D81ABBC8-685C-4089-ADB6-54447B2CB585}" presName="linear" presStyleCnt="0">
        <dgm:presLayoutVars>
          <dgm:animLvl val="lvl"/>
          <dgm:resizeHandles val="exact"/>
        </dgm:presLayoutVars>
      </dgm:prSet>
      <dgm:spPr/>
      <dgm:t>
        <a:bodyPr/>
        <a:lstStyle/>
        <a:p>
          <a:endParaRPr lang="es-EC"/>
        </a:p>
      </dgm:t>
    </dgm:pt>
    <dgm:pt modelId="{F15D0DDE-8777-4C6B-8D8C-26541F70370F}" type="pres">
      <dgm:prSet presAssocID="{6750D073-2691-4190-8070-BC12FF859E7B}" presName="parentText" presStyleLbl="node1" presStyleIdx="0" presStyleCnt="1">
        <dgm:presLayoutVars>
          <dgm:chMax val="0"/>
          <dgm:bulletEnabled val="1"/>
        </dgm:presLayoutVars>
      </dgm:prSet>
      <dgm:spPr/>
      <dgm:t>
        <a:bodyPr/>
        <a:lstStyle/>
        <a:p>
          <a:endParaRPr lang="es-EC"/>
        </a:p>
      </dgm:t>
    </dgm:pt>
  </dgm:ptLst>
  <dgm:cxnLst>
    <dgm:cxn modelId="{AC8857FD-52DE-4F31-A906-38FA73196720}" type="presOf" srcId="{D81ABBC8-685C-4089-ADB6-54447B2CB585}" destId="{145AA2CE-9037-4CA3-BEAF-82B594E4CE4B}" srcOrd="0" destOrd="0" presId="urn:microsoft.com/office/officeart/2005/8/layout/vList2"/>
    <dgm:cxn modelId="{F32E474F-9AEB-4E9E-A5EF-F7B687804A0B}" srcId="{D81ABBC8-685C-4089-ADB6-54447B2CB585}" destId="{6750D073-2691-4190-8070-BC12FF859E7B}" srcOrd="0" destOrd="0" parTransId="{DD5D4234-F76E-4033-9A4E-56B24EA46BED}" sibTransId="{AFFEDAD1-5D17-417E-A2F2-000921F43875}"/>
    <dgm:cxn modelId="{D5851B7E-1FDB-4FA5-A2FA-F1D8BEC2A6A3}" type="presOf" srcId="{6750D073-2691-4190-8070-BC12FF859E7B}" destId="{F15D0DDE-8777-4C6B-8D8C-26541F70370F}" srcOrd="0" destOrd="0" presId="urn:microsoft.com/office/officeart/2005/8/layout/vList2"/>
    <dgm:cxn modelId="{12BC705E-9BC2-40FF-9701-692FBCCF45B6}" type="presParOf" srcId="{145AA2CE-9037-4CA3-BEAF-82B594E4CE4B}" destId="{F15D0DDE-8777-4C6B-8D8C-26541F70370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F06871-C80B-46D8-A6F2-360782320C9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EC"/>
        </a:p>
      </dgm:t>
    </dgm:pt>
    <dgm:pt modelId="{3A8AF630-CBD2-4D66-B385-23D88DF3EAF6}">
      <dgm:prSet custT="1"/>
      <dgm:spPr/>
      <dgm:t>
        <a:bodyPr/>
        <a:lstStyle/>
        <a:p>
          <a:pPr rtl="0"/>
          <a:r>
            <a:rPr lang="es-EC" sz="1600" smtClean="0"/>
            <a:t>Evaluar la cinética de la enzima Celulasa obtenida de Monilia (</a:t>
          </a:r>
          <a:r>
            <a:rPr lang="es-EC" sz="1600" i="1" smtClean="0"/>
            <a:t>Moniliophthora roreri</a:t>
          </a:r>
          <a:r>
            <a:rPr lang="es-EC" sz="1600" smtClean="0"/>
            <a:t>)  crecida en residuos sólidos de zuro, cascarilla de arroz y cáscara del cacao.</a:t>
          </a:r>
          <a:endParaRPr lang="es-EC" sz="1600" dirty="0"/>
        </a:p>
      </dgm:t>
    </dgm:pt>
    <dgm:pt modelId="{D1F42DFB-FFED-44C4-A0DF-762FDD2BAED8}" type="parTrans" cxnId="{D0B7CE19-1D06-402A-BA10-30E5C09A59F8}">
      <dgm:prSet/>
      <dgm:spPr/>
      <dgm:t>
        <a:bodyPr/>
        <a:lstStyle/>
        <a:p>
          <a:endParaRPr lang="es-EC">
            <a:solidFill>
              <a:schemeClr val="tx1"/>
            </a:solidFill>
          </a:endParaRPr>
        </a:p>
      </dgm:t>
    </dgm:pt>
    <dgm:pt modelId="{B3D148B0-39D8-4004-A3F7-6680C020EEF3}" type="sibTrans" cxnId="{D0B7CE19-1D06-402A-BA10-30E5C09A59F8}">
      <dgm:prSet/>
      <dgm:spPr/>
      <dgm:t>
        <a:bodyPr/>
        <a:lstStyle/>
        <a:p>
          <a:endParaRPr lang="es-EC">
            <a:solidFill>
              <a:schemeClr val="tx1"/>
            </a:solidFill>
          </a:endParaRPr>
        </a:p>
      </dgm:t>
    </dgm:pt>
    <dgm:pt modelId="{993ACE95-B01A-4288-A747-66664383AED4}" type="pres">
      <dgm:prSet presAssocID="{4AF06871-C80B-46D8-A6F2-360782320C91}" presName="linear" presStyleCnt="0">
        <dgm:presLayoutVars>
          <dgm:animLvl val="lvl"/>
          <dgm:resizeHandles val="exact"/>
        </dgm:presLayoutVars>
      </dgm:prSet>
      <dgm:spPr/>
      <dgm:t>
        <a:bodyPr/>
        <a:lstStyle/>
        <a:p>
          <a:endParaRPr lang="es-EC"/>
        </a:p>
      </dgm:t>
    </dgm:pt>
    <dgm:pt modelId="{B52D6A15-35FC-48BA-8770-E9282F1EE1AB}" type="pres">
      <dgm:prSet presAssocID="{3A8AF630-CBD2-4D66-B385-23D88DF3EAF6}" presName="parentText" presStyleLbl="node1" presStyleIdx="0" presStyleCnt="1" custScaleY="432904">
        <dgm:presLayoutVars>
          <dgm:chMax val="0"/>
          <dgm:bulletEnabled val="1"/>
        </dgm:presLayoutVars>
      </dgm:prSet>
      <dgm:spPr/>
      <dgm:t>
        <a:bodyPr/>
        <a:lstStyle/>
        <a:p>
          <a:endParaRPr lang="es-EC"/>
        </a:p>
      </dgm:t>
    </dgm:pt>
  </dgm:ptLst>
  <dgm:cxnLst>
    <dgm:cxn modelId="{22AD8A9A-03C7-480E-B7E5-DEA6C3342C0E}" type="presOf" srcId="{3A8AF630-CBD2-4D66-B385-23D88DF3EAF6}" destId="{B52D6A15-35FC-48BA-8770-E9282F1EE1AB}" srcOrd="0" destOrd="0" presId="urn:microsoft.com/office/officeart/2005/8/layout/vList2"/>
    <dgm:cxn modelId="{12870555-A478-46AC-864F-D5742D20F10E}" type="presOf" srcId="{4AF06871-C80B-46D8-A6F2-360782320C91}" destId="{993ACE95-B01A-4288-A747-66664383AED4}" srcOrd="0" destOrd="0" presId="urn:microsoft.com/office/officeart/2005/8/layout/vList2"/>
    <dgm:cxn modelId="{D0B7CE19-1D06-402A-BA10-30E5C09A59F8}" srcId="{4AF06871-C80B-46D8-A6F2-360782320C91}" destId="{3A8AF630-CBD2-4D66-B385-23D88DF3EAF6}" srcOrd="0" destOrd="0" parTransId="{D1F42DFB-FFED-44C4-A0DF-762FDD2BAED8}" sibTransId="{B3D148B0-39D8-4004-A3F7-6680C020EEF3}"/>
    <dgm:cxn modelId="{9B38A424-4C11-486D-B64C-8822B665C104}" type="presParOf" srcId="{993ACE95-B01A-4288-A747-66664383AED4}" destId="{B52D6A15-35FC-48BA-8770-E9282F1EE1AB}"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27C1B-4942-4802-A371-962D0FAC9502}">
      <dsp:nvSpPr>
        <dsp:cNvPr id="0" name=""/>
        <dsp:cNvSpPr/>
      </dsp:nvSpPr>
      <dsp:spPr>
        <a:xfrm>
          <a:off x="0" y="126612"/>
          <a:ext cx="7772400" cy="1216800"/>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s-EC" sz="4400" b="1" kern="1200" smtClean="0"/>
            <a:t>INTRODUCCIÓN</a:t>
          </a:r>
          <a:endParaRPr lang="es-EC" sz="4400" kern="1200"/>
        </a:p>
      </dsp:txBody>
      <dsp:txXfrm>
        <a:off x="59399" y="186011"/>
        <a:ext cx="7653602" cy="1098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D0DDE-8777-4C6B-8D8C-26541F70370F}">
      <dsp:nvSpPr>
        <dsp:cNvPr id="0" name=""/>
        <dsp:cNvSpPr/>
      </dsp:nvSpPr>
      <dsp:spPr>
        <a:xfrm>
          <a:off x="0" y="133"/>
          <a:ext cx="3240360" cy="369064"/>
        </a:xfrm>
        <a:prstGeom prst="round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b="1" kern="1200" dirty="0" smtClean="0"/>
            <a:t>OBJETIVOS ESPECÍFICOS:</a:t>
          </a:r>
          <a:endParaRPr lang="es-EC" sz="1800" b="1" kern="1200" dirty="0"/>
        </a:p>
      </dsp:txBody>
      <dsp:txXfrm>
        <a:off x="18016" y="18149"/>
        <a:ext cx="3204328" cy="3330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D6A15-35FC-48BA-8770-E9282F1EE1AB}">
      <dsp:nvSpPr>
        <dsp:cNvPr id="0" name=""/>
        <dsp:cNvSpPr/>
      </dsp:nvSpPr>
      <dsp:spPr>
        <a:xfrm>
          <a:off x="0" y="359842"/>
          <a:ext cx="7272808" cy="21641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kern="1200" dirty="0" smtClean="0"/>
            <a:t>Obtener el hongo </a:t>
          </a:r>
          <a:r>
            <a:rPr lang="es-EC" sz="1600" kern="1200" dirty="0" err="1" smtClean="0"/>
            <a:t>Monilia</a:t>
          </a:r>
          <a:r>
            <a:rPr lang="es-EC" sz="1600" kern="1200" dirty="0" smtClean="0"/>
            <a:t> purificado, a partir de las plantas de cacao.</a:t>
          </a:r>
          <a:endParaRPr lang="es-EC" sz="1600" kern="1200" dirty="0"/>
        </a:p>
      </dsp:txBody>
      <dsp:txXfrm>
        <a:off x="10565" y="370407"/>
        <a:ext cx="7251678" cy="1952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3AEE0-CF0A-409E-83ED-59D4C6655CE1}">
      <dsp:nvSpPr>
        <dsp:cNvPr id="0" name=""/>
        <dsp:cNvSpPr/>
      </dsp:nvSpPr>
      <dsp:spPr>
        <a:xfrm>
          <a:off x="1418944" y="1497638"/>
          <a:ext cx="1299730" cy="649865"/>
        </a:xfrm>
        <a:prstGeom prst="roundRect">
          <a:avLst>
            <a:gd name="adj" fmla="val 10000"/>
          </a:avLst>
        </a:prstGeom>
        <a:gradFill rotWithShape="0">
          <a:gsLst>
            <a:gs pos="0">
              <a:schemeClr val="accent2">
                <a:alpha val="80000"/>
                <a:hueOff val="0"/>
                <a:satOff val="0"/>
                <a:lumOff val="0"/>
                <a:alphaOff val="0"/>
                <a:tint val="50000"/>
                <a:satMod val="300000"/>
              </a:schemeClr>
            </a:gs>
            <a:gs pos="35000">
              <a:schemeClr val="accent2">
                <a:alpha val="80000"/>
                <a:hueOff val="0"/>
                <a:satOff val="0"/>
                <a:lumOff val="0"/>
                <a:alphaOff val="0"/>
                <a:tint val="37000"/>
                <a:satMod val="300000"/>
              </a:schemeClr>
            </a:gs>
            <a:gs pos="100000">
              <a:schemeClr val="accent2">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CELULASA</a:t>
          </a:r>
          <a:endParaRPr lang="es-EC" sz="1400" kern="1200" dirty="0"/>
        </a:p>
      </dsp:txBody>
      <dsp:txXfrm>
        <a:off x="1437978" y="1516672"/>
        <a:ext cx="1261662" cy="611797"/>
      </dsp:txXfrm>
    </dsp:sp>
    <dsp:sp modelId="{F6FCAA8D-8D98-4336-996D-9B3531B48751}">
      <dsp:nvSpPr>
        <dsp:cNvPr id="0" name=""/>
        <dsp:cNvSpPr/>
      </dsp:nvSpPr>
      <dsp:spPr>
        <a:xfrm rot="17350740">
          <a:off x="2187358" y="1061911"/>
          <a:ext cx="1582525" cy="26630"/>
        </a:xfrm>
        <a:custGeom>
          <a:avLst/>
          <a:gdLst/>
          <a:ahLst/>
          <a:cxnLst/>
          <a:rect l="0" t="0" r="0" b="0"/>
          <a:pathLst>
            <a:path>
              <a:moveTo>
                <a:pt x="0" y="13315"/>
              </a:moveTo>
              <a:lnTo>
                <a:pt x="1582525" y="133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39057" y="1035663"/>
        <a:ext cx="79126" cy="79126"/>
      </dsp:txXfrm>
    </dsp:sp>
    <dsp:sp modelId="{00F7276D-5420-46AD-A4AF-22A89209F7E2}">
      <dsp:nvSpPr>
        <dsp:cNvPr id="0" name=""/>
        <dsp:cNvSpPr/>
      </dsp:nvSpPr>
      <dsp:spPr>
        <a:xfrm>
          <a:off x="3238566" y="2949"/>
          <a:ext cx="1299730" cy="649865"/>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Hidrólisis enzimática</a:t>
          </a:r>
          <a:endParaRPr lang="es-EC" sz="1400" kern="1200" dirty="0"/>
        </a:p>
      </dsp:txBody>
      <dsp:txXfrm>
        <a:off x="3257600" y="21983"/>
        <a:ext cx="1261662" cy="611797"/>
      </dsp:txXfrm>
    </dsp:sp>
    <dsp:sp modelId="{EEAF56D2-0C1A-44A4-9BEB-99651C47CF17}">
      <dsp:nvSpPr>
        <dsp:cNvPr id="0" name=""/>
        <dsp:cNvSpPr/>
      </dsp:nvSpPr>
      <dsp:spPr>
        <a:xfrm rot="18289469">
          <a:off x="2523425" y="1435583"/>
          <a:ext cx="910391" cy="26630"/>
        </a:xfrm>
        <a:custGeom>
          <a:avLst/>
          <a:gdLst/>
          <a:ahLst/>
          <a:cxnLst/>
          <a:rect l="0" t="0" r="0" b="0"/>
          <a:pathLst>
            <a:path>
              <a:moveTo>
                <a:pt x="0" y="13315"/>
              </a:moveTo>
              <a:lnTo>
                <a:pt x="910391" y="133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55860" y="1426139"/>
        <a:ext cx="45519" cy="45519"/>
      </dsp:txXfrm>
    </dsp:sp>
    <dsp:sp modelId="{80631CCA-0F40-4547-8FD1-51D1D59D614C}">
      <dsp:nvSpPr>
        <dsp:cNvPr id="0" name=""/>
        <dsp:cNvSpPr/>
      </dsp:nvSpPr>
      <dsp:spPr>
        <a:xfrm>
          <a:off x="3238566" y="750294"/>
          <a:ext cx="1299730" cy="649865"/>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smtClean="0"/>
            <a:t>Tipos</a:t>
          </a:r>
          <a:endParaRPr lang="es-EC" sz="1400" kern="1200" dirty="0"/>
        </a:p>
      </dsp:txBody>
      <dsp:txXfrm>
        <a:off x="3257600" y="769328"/>
        <a:ext cx="1261662" cy="611797"/>
      </dsp:txXfrm>
    </dsp:sp>
    <dsp:sp modelId="{405F770C-A742-4EDB-87FD-A2F13761B917}">
      <dsp:nvSpPr>
        <dsp:cNvPr id="0" name=""/>
        <dsp:cNvSpPr/>
      </dsp:nvSpPr>
      <dsp:spPr>
        <a:xfrm rot="18289469">
          <a:off x="4343047" y="688238"/>
          <a:ext cx="910391" cy="26630"/>
        </a:xfrm>
        <a:custGeom>
          <a:avLst/>
          <a:gdLst/>
          <a:ahLst/>
          <a:cxnLst/>
          <a:rect l="0" t="0" r="0" b="0"/>
          <a:pathLst>
            <a:path>
              <a:moveTo>
                <a:pt x="0" y="13315"/>
              </a:moveTo>
              <a:lnTo>
                <a:pt x="910391" y="13315"/>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775483" y="678794"/>
        <a:ext cx="45519" cy="45519"/>
      </dsp:txXfrm>
    </dsp:sp>
    <dsp:sp modelId="{ECE668A8-C12B-4997-BCC7-9D04F379EDCE}">
      <dsp:nvSpPr>
        <dsp:cNvPr id="0" name=""/>
        <dsp:cNvSpPr/>
      </dsp:nvSpPr>
      <dsp:spPr>
        <a:xfrm>
          <a:off x="5058189" y="2949"/>
          <a:ext cx="1299730" cy="649865"/>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endo-β-1,4-glucanasa (5,3 a 55KDa)</a:t>
          </a:r>
          <a:endParaRPr lang="es-EC" sz="1400" kern="1200" dirty="0"/>
        </a:p>
      </dsp:txBody>
      <dsp:txXfrm>
        <a:off x="5077223" y="21983"/>
        <a:ext cx="1261662" cy="611797"/>
      </dsp:txXfrm>
    </dsp:sp>
    <dsp:sp modelId="{FE1D6D35-3494-4D39-BAC3-F215140A516D}">
      <dsp:nvSpPr>
        <dsp:cNvPr id="0" name=""/>
        <dsp:cNvSpPr/>
      </dsp:nvSpPr>
      <dsp:spPr>
        <a:xfrm>
          <a:off x="4538297" y="1061911"/>
          <a:ext cx="519892" cy="26630"/>
        </a:xfrm>
        <a:custGeom>
          <a:avLst/>
          <a:gdLst/>
          <a:ahLst/>
          <a:cxnLst/>
          <a:rect l="0" t="0" r="0" b="0"/>
          <a:pathLst>
            <a:path>
              <a:moveTo>
                <a:pt x="0" y="13315"/>
              </a:moveTo>
              <a:lnTo>
                <a:pt x="519892" y="13315"/>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785245" y="1062229"/>
        <a:ext cx="25994" cy="25994"/>
      </dsp:txXfrm>
    </dsp:sp>
    <dsp:sp modelId="{BAD8240E-4FDE-4D8E-92B8-70A93BA7C367}">
      <dsp:nvSpPr>
        <dsp:cNvPr id="0" name=""/>
        <dsp:cNvSpPr/>
      </dsp:nvSpPr>
      <dsp:spPr>
        <a:xfrm>
          <a:off x="5058189" y="750294"/>
          <a:ext cx="1299730" cy="649865"/>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 exo-β-1,4-glucanasas (50 a 76 KDa)</a:t>
          </a:r>
          <a:endParaRPr lang="es-EC" sz="1400" kern="1200" dirty="0"/>
        </a:p>
      </dsp:txBody>
      <dsp:txXfrm>
        <a:off x="5077223" y="769328"/>
        <a:ext cx="1261662" cy="611797"/>
      </dsp:txXfrm>
    </dsp:sp>
    <dsp:sp modelId="{9C4406DE-D34A-491F-9D39-CB85270AF73A}">
      <dsp:nvSpPr>
        <dsp:cNvPr id="0" name=""/>
        <dsp:cNvSpPr/>
      </dsp:nvSpPr>
      <dsp:spPr>
        <a:xfrm rot="3310531">
          <a:off x="4343047" y="1435583"/>
          <a:ext cx="910391" cy="26630"/>
        </a:xfrm>
        <a:custGeom>
          <a:avLst/>
          <a:gdLst/>
          <a:ahLst/>
          <a:cxnLst/>
          <a:rect l="0" t="0" r="0" b="0"/>
          <a:pathLst>
            <a:path>
              <a:moveTo>
                <a:pt x="0" y="13315"/>
              </a:moveTo>
              <a:lnTo>
                <a:pt x="910391" y="13315"/>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775483" y="1426139"/>
        <a:ext cx="45519" cy="45519"/>
      </dsp:txXfrm>
    </dsp:sp>
    <dsp:sp modelId="{5A8E2DD9-2C0A-4624-B1A1-8B34B59F7795}">
      <dsp:nvSpPr>
        <dsp:cNvPr id="0" name=""/>
        <dsp:cNvSpPr/>
      </dsp:nvSpPr>
      <dsp:spPr>
        <a:xfrm>
          <a:off x="5058189" y="1497638"/>
          <a:ext cx="1299730" cy="649865"/>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las β-glucosidasas. (42 KDa)</a:t>
          </a:r>
          <a:endParaRPr lang="es-EC" sz="1400" kern="1200" dirty="0"/>
        </a:p>
      </dsp:txBody>
      <dsp:txXfrm>
        <a:off x="5077223" y="1516672"/>
        <a:ext cx="1261662" cy="611797"/>
      </dsp:txXfrm>
    </dsp:sp>
    <dsp:sp modelId="{7A23E7E3-D39A-4BCA-997B-800A6D57E985}">
      <dsp:nvSpPr>
        <dsp:cNvPr id="0" name=""/>
        <dsp:cNvSpPr/>
      </dsp:nvSpPr>
      <dsp:spPr>
        <a:xfrm rot="4249260">
          <a:off x="2187358" y="2556601"/>
          <a:ext cx="1582525" cy="26630"/>
        </a:xfrm>
        <a:custGeom>
          <a:avLst/>
          <a:gdLst/>
          <a:ahLst/>
          <a:cxnLst/>
          <a:rect l="0" t="0" r="0" b="0"/>
          <a:pathLst>
            <a:path>
              <a:moveTo>
                <a:pt x="0" y="13315"/>
              </a:moveTo>
              <a:lnTo>
                <a:pt x="1582525" y="133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939057" y="2530353"/>
        <a:ext cx="79126" cy="79126"/>
      </dsp:txXfrm>
    </dsp:sp>
    <dsp:sp modelId="{48C2BBE1-9E94-48E5-87F8-0A0C7C668CD4}">
      <dsp:nvSpPr>
        <dsp:cNvPr id="0" name=""/>
        <dsp:cNvSpPr/>
      </dsp:nvSpPr>
      <dsp:spPr>
        <a:xfrm>
          <a:off x="3238566" y="2992328"/>
          <a:ext cx="1299730" cy="649865"/>
        </a:xfrm>
        <a:prstGeom prst="roundRect">
          <a:avLst>
            <a:gd name="adj" fmla="val 10000"/>
          </a:avLst>
        </a:prstGeom>
        <a:gradFill rotWithShape="0">
          <a:gsLst>
            <a:gs pos="0">
              <a:schemeClr val="accent2">
                <a:alpha val="70000"/>
                <a:hueOff val="0"/>
                <a:satOff val="0"/>
                <a:lumOff val="0"/>
                <a:alphaOff val="0"/>
                <a:tint val="50000"/>
                <a:satMod val="300000"/>
              </a:schemeClr>
            </a:gs>
            <a:gs pos="35000">
              <a:schemeClr val="accent2">
                <a:alpha val="70000"/>
                <a:hueOff val="0"/>
                <a:satOff val="0"/>
                <a:lumOff val="0"/>
                <a:alphaOff val="0"/>
                <a:tint val="37000"/>
                <a:satMod val="300000"/>
              </a:schemeClr>
            </a:gs>
            <a:gs pos="100000">
              <a:schemeClr val="accent2">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Estabilidad catalítica</a:t>
          </a:r>
          <a:endParaRPr lang="es-EC" sz="1400" kern="1200" dirty="0"/>
        </a:p>
      </dsp:txBody>
      <dsp:txXfrm>
        <a:off x="3257600" y="3011362"/>
        <a:ext cx="1261662" cy="611797"/>
      </dsp:txXfrm>
    </dsp:sp>
    <dsp:sp modelId="{B0FD95EE-E7D8-43BE-A509-8EB66C3B4F6F}">
      <dsp:nvSpPr>
        <dsp:cNvPr id="0" name=""/>
        <dsp:cNvSpPr/>
      </dsp:nvSpPr>
      <dsp:spPr>
        <a:xfrm rot="18289469">
          <a:off x="4343047" y="2930273"/>
          <a:ext cx="910391" cy="26630"/>
        </a:xfrm>
        <a:custGeom>
          <a:avLst/>
          <a:gdLst/>
          <a:ahLst/>
          <a:cxnLst/>
          <a:rect l="0" t="0" r="0" b="0"/>
          <a:pathLst>
            <a:path>
              <a:moveTo>
                <a:pt x="0" y="13315"/>
              </a:moveTo>
              <a:lnTo>
                <a:pt x="910391" y="13315"/>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775483" y="2920829"/>
        <a:ext cx="45519" cy="45519"/>
      </dsp:txXfrm>
    </dsp:sp>
    <dsp:sp modelId="{B38F6FB1-F34C-407B-80A6-61B948DDAECE}">
      <dsp:nvSpPr>
        <dsp:cNvPr id="0" name=""/>
        <dsp:cNvSpPr/>
      </dsp:nvSpPr>
      <dsp:spPr>
        <a:xfrm>
          <a:off x="5058189" y="2244983"/>
          <a:ext cx="1299730" cy="649865"/>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pH óptimo 5 a 7; </a:t>
          </a:r>
          <a:endParaRPr lang="es-EC" sz="1400" kern="1200" dirty="0"/>
        </a:p>
      </dsp:txBody>
      <dsp:txXfrm>
        <a:off x="5077223" y="2264017"/>
        <a:ext cx="1261662" cy="611797"/>
      </dsp:txXfrm>
    </dsp:sp>
    <dsp:sp modelId="{87DC8290-B2AC-4012-B001-2FF21F760CEC}">
      <dsp:nvSpPr>
        <dsp:cNvPr id="0" name=""/>
        <dsp:cNvSpPr/>
      </dsp:nvSpPr>
      <dsp:spPr>
        <a:xfrm>
          <a:off x="4538297" y="3303945"/>
          <a:ext cx="519892" cy="26630"/>
        </a:xfrm>
        <a:custGeom>
          <a:avLst/>
          <a:gdLst/>
          <a:ahLst/>
          <a:cxnLst/>
          <a:rect l="0" t="0" r="0" b="0"/>
          <a:pathLst>
            <a:path>
              <a:moveTo>
                <a:pt x="0" y="13315"/>
              </a:moveTo>
              <a:lnTo>
                <a:pt x="519892" y="13315"/>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785245" y="3304264"/>
        <a:ext cx="25994" cy="25994"/>
      </dsp:txXfrm>
    </dsp:sp>
    <dsp:sp modelId="{68C510E6-2137-41DC-B5BD-7168C1D91BB8}">
      <dsp:nvSpPr>
        <dsp:cNvPr id="0" name=""/>
        <dsp:cNvSpPr/>
      </dsp:nvSpPr>
      <dsp:spPr>
        <a:xfrm>
          <a:off x="5058189" y="2992328"/>
          <a:ext cx="1299730" cy="649865"/>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temperatura óptima 40 a 50 °C</a:t>
          </a:r>
          <a:endParaRPr lang="es-EC" sz="1400" kern="1200" dirty="0"/>
        </a:p>
      </dsp:txBody>
      <dsp:txXfrm>
        <a:off x="5077223" y="3011362"/>
        <a:ext cx="1261662" cy="611797"/>
      </dsp:txXfrm>
    </dsp:sp>
    <dsp:sp modelId="{3565E122-53CD-42AD-BFE0-53723AB1DF68}">
      <dsp:nvSpPr>
        <dsp:cNvPr id="0" name=""/>
        <dsp:cNvSpPr/>
      </dsp:nvSpPr>
      <dsp:spPr>
        <a:xfrm rot="3310531">
          <a:off x="4343047" y="3677618"/>
          <a:ext cx="910391" cy="26630"/>
        </a:xfrm>
        <a:custGeom>
          <a:avLst/>
          <a:gdLst/>
          <a:ahLst/>
          <a:cxnLst/>
          <a:rect l="0" t="0" r="0" b="0"/>
          <a:pathLst>
            <a:path>
              <a:moveTo>
                <a:pt x="0" y="13315"/>
              </a:moveTo>
              <a:lnTo>
                <a:pt x="910391" y="13315"/>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775483" y="3668174"/>
        <a:ext cx="45519" cy="45519"/>
      </dsp:txXfrm>
    </dsp:sp>
    <dsp:sp modelId="{146297D4-CDB3-460F-AA82-EDDFCCB0B179}">
      <dsp:nvSpPr>
        <dsp:cNvPr id="0" name=""/>
        <dsp:cNvSpPr/>
      </dsp:nvSpPr>
      <dsp:spPr>
        <a:xfrm>
          <a:off x="5058189" y="3739673"/>
          <a:ext cx="1299730" cy="649865"/>
        </a:xfrm>
        <a:prstGeom prst="roundRect">
          <a:avLst>
            <a:gd name="adj" fmla="val 10000"/>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conservación a 4 °C </a:t>
          </a:r>
          <a:endParaRPr lang="es-EC" sz="1400" kern="1200" dirty="0"/>
        </a:p>
      </dsp:txBody>
      <dsp:txXfrm>
        <a:off x="5077223" y="3758707"/>
        <a:ext cx="1261662" cy="6117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27C1B-4942-4802-A371-962D0FAC9502}">
      <dsp:nvSpPr>
        <dsp:cNvPr id="0" name=""/>
        <dsp:cNvSpPr/>
      </dsp:nvSpPr>
      <dsp:spPr>
        <a:xfrm>
          <a:off x="0" y="126612"/>
          <a:ext cx="7772400" cy="1216800"/>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s-EC" sz="4400" b="1" kern="1200" dirty="0" smtClean="0"/>
            <a:t>MATERIALES Y MÉTODOS</a:t>
          </a:r>
          <a:endParaRPr lang="es-EC" sz="4400" kern="1200" dirty="0"/>
        </a:p>
      </dsp:txBody>
      <dsp:txXfrm>
        <a:off x="59399" y="186011"/>
        <a:ext cx="7653602"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E24ED-C1A6-402D-9487-61E0B0CDAC31}">
      <dsp:nvSpPr>
        <dsp:cNvPr id="0" name=""/>
        <dsp:cNvSpPr/>
      </dsp:nvSpPr>
      <dsp:spPr>
        <a:xfrm rot="5400000">
          <a:off x="1075677" y="1079430"/>
          <a:ext cx="954663" cy="108685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C2E818-130E-430E-A279-A67521BA2AEE}">
      <dsp:nvSpPr>
        <dsp:cNvPr id="0" name=""/>
        <dsp:cNvSpPr/>
      </dsp:nvSpPr>
      <dsp:spPr>
        <a:xfrm>
          <a:off x="822750" y="21167"/>
          <a:ext cx="1607091" cy="1124911"/>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Recolección de los cacaos con síntomas de la enfermedad</a:t>
          </a:r>
          <a:endParaRPr lang="es-EC" sz="1600" kern="1200" dirty="0"/>
        </a:p>
      </dsp:txBody>
      <dsp:txXfrm>
        <a:off x="877674" y="76091"/>
        <a:ext cx="1497243" cy="1015063"/>
      </dsp:txXfrm>
    </dsp:sp>
    <dsp:sp modelId="{9F5BBA84-1B70-47A9-874D-DCE9E663A1EF}">
      <dsp:nvSpPr>
        <dsp:cNvPr id="0" name=""/>
        <dsp:cNvSpPr/>
      </dsp:nvSpPr>
      <dsp:spPr>
        <a:xfrm>
          <a:off x="2429841" y="128453"/>
          <a:ext cx="1168845" cy="9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endParaRPr lang="es-EC" sz="1200" kern="1200" dirty="0"/>
        </a:p>
      </dsp:txBody>
      <dsp:txXfrm>
        <a:off x="2429841" y="128453"/>
        <a:ext cx="1168845" cy="909203"/>
      </dsp:txXfrm>
    </dsp:sp>
    <dsp:sp modelId="{CFF8B95A-6AF0-4811-AA83-563AADC7DCFD}">
      <dsp:nvSpPr>
        <dsp:cNvPr id="0" name=""/>
        <dsp:cNvSpPr/>
      </dsp:nvSpPr>
      <dsp:spPr>
        <a:xfrm rot="5400000">
          <a:off x="2408127" y="2343078"/>
          <a:ext cx="954663" cy="108685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16A95E-815D-478C-AA92-236143E64F50}">
      <dsp:nvSpPr>
        <dsp:cNvPr id="0" name=""/>
        <dsp:cNvSpPr/>
      </dsp:nvSpPr>
      <dsp:spPr>
        <a:xfrm>
          <a:off x="2155199" y="1284814"/>
          <a:ext cx="1607091" cy="1124911"/>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Aislamiento de </a:t>
          </a:r>
          <a:r>
            <a:rPr lang="es-EC" sz="1600" i="1" kern="1200" dirty="0" err="1" smtClean="0"/>
            <a:t>Moniliophthora</a:t>
          </a:r>
          <a:r>
            <a:rPr lang="es-EC" sz="1600" i="1" kern="1200" dirty="0" smtClean="0"/>
            <a:t> </a:t>
          </a:r>
          <a:r>
            <a:rPr lang="es-EC" sz="1600" i="1" kern="1200" dirty="0" err="1" smtClean="0"/>
            <a:t>roreri</a:t>
          </a:r>
          <a:endParaRPr lang="es-EC" sz="1600" i="1" kern="1200" dirty="0"/>
        </a:p>
      </dsp:txBody>
      <dsp:txXfrm>
        <a:off x="2210123" y="1339738"/>
        <a:ext cx="1497243" cy="1015063"/>
      </dsp:txXfrm>
    </dsp:sp>
    <dsp:sp modelId="{014E4EB5-8086-436A-9364-A6379B37314B}">
      <dsp:nvSpPr>
        <dsp:cNvPr id="0" name=""/>
        <dsp:cNvSpPr/>
      </dsp:nvSpPr>
      <dsp:spPr>
        <a:xfrm>
          <a:off x="3743192" y="1446880"/>
          <a:ext cx="2378927" cy="9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Desinfección con hipoclorito al 10%</a:t>
          </a:r>
          <a:endParaRPr lang="es-EC" sz="1200" kern="1200" dirty="0"/>
        </a:p>
        <a:p>
          <a:pPr marL="114300" lvl="1" indent="-114300" algn="l" defTabSz="533400">
            <a:lnSpc>
              <a:spcPct val="90000"/>
            </a:lnSpc>
            <a:spcBef>
              <a:spcPct val="0"/>
            </a:spcBef>
            <a:spcAft>
              <a:spcPct val="15000"/>
            </a:spcAft>
            <a:buChar char="••"/>
          </a:pPr>
          <a:r>
            <a:rPr lang="es-EC" sz="1200" kern="1200" dirty="0" smtClean="0"/>
            <a:t>Medio PDA </a:t>
          </a:r>
          <a:endParaRPr lang="es-EC" sz="1200" kern="1200" dirty="0"/>
        </a:p>
        <a:p>
          <a:pPr marL="114300" lvl="1" indent="-114300" algn="l" defTabSz="533400">
            <a:lnSpc>
              <a:spcPct val="90000"/>
            </a:lnSpc>
            <a:spcBef>
              <a:spcPct val="0"/>
            </a:spcBef>
            <a:spcAft>
              <a:spcPct val="15000"/>
            </a:spcAft>
            <a:buChar char="••"/>
          </a:pPr>
          <a:r>
            <a:rPr lang="es-EC" sz="1200" kern="1200" dirty="0" smtClean="0"/>
            <a:t>T. 27°C</a:t>
          </a:r>
          <a:endParaRPr lang="es-EC" sz="1200" kern="1200" dirty="0"/>
        </a:p>
      </dsp:txBody>
      <dsp:txXfrm>
        <a:off x="3743192" y="1446880"/>
        <a:ext cx="2378927" cy="909203"/>
      </dsp:txXfrm>
    </dsp:sp>
    <dsp:sp modelId="{D26BF43A-19D1-4EAE-B9A0-4BBF9FDAF1D8}">
      <dsp:nvSpPr>
        <dsp:cNvPr id="0" name=""/>
        <dsp:cNvSpPr/>
      </dsp:nvSpPr>
      <dsp:spPr>
        <a:xfrm>
          <a:off x="3487649" y="2548461"/>
          <a:ext cx="1607091" cy="1124911"/>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Caracterización macroscópica y microscópica</a:t>
          </a:r>
          <a:endParaRPr lang="es-EC" sz="1600" kern="1200" dirty="0"/>
        </a:p>
      </dsp:txBody>
      <dsp:txXfrm>
        <a:off x="3542573" y="2603385"/>
        <a:ext cx="1497243" cy="1015063"/>
      </dsp:txXfrm>
    </dsp:sp>
    <dsp:sp modelId="{FD09ECE9-C299-4369-8778-BEB5DCD3461F}">
      <dsp:nvSpPr>
        <dsp:cNvPr id="0" name=""/>
        <dsp:cNvSpPr/>
      </dsp:nvSpPr>
      <dsp:spPr>
        <a:xfrm>
          <a:off x="5136433" y="2706508"/>
          <a:ext cx="1722316" cy="9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Apariencia, textura, color de colonias.</a:t>
          </a:r>
          <a:endParaRPr lang="es-EC" sz="1200" kern="1200" dirty="0"/>
        </a:p>
        <a:p>
          <a:pPr marL="114300" lvl="1" indent="-114300" algn="l" defTabSz="533400">
            <a:lnSpc>
              <a:spcPct val="90000"/>
            </a:lnSpc>
            <a:spcBef>
              <a:spcPct val="0"/>
            </a:spcBef>
            <a:spcAft>
              <a:spcPct val="15000"/>
            </a:spcAft>
            <a:buChar char="••"/>
          </a:pPr>
          <a:r>
            <a:rPr lang="es-EC" sz="1200" kern="1200" dirty="0" smtClean="0"/>
            <a:t>Azul de </a:t>
          </a:r>
          <a:r>
            <a:rPr lang="es-EC" sz="1200" kern="1200" dirty="0" err="1" smtClean="0"/>
            <a:t>lactofenol</a:t>
          </a:r>
          <a:r>
            <a:rPr lang="es-EC" sz="1200" kern="1200" dirty="0" smtClean="0"/>
            <a:t>- 40X y 100X</a:t>
          </a:r>
          <a:endParaRPr lang="es-EC" sz="1200" kern="1200" dirty="0"/>
        </a:p>
        <a:p>
          <a:pPr marL="57150" lvl="1" indent="-57150" algn="l" defTabSz="444500">
            <a:lnSpc>
              <a:spcPct val="90000"/>
            </a:lnSpc>
            <a:spcBef>
              <a:spcPct val="0"/>
            </a:spcBef>
            <a:spcAft>
              <a:spcPct val="15000"/>
            </a:spcAft>
            <a:buChar char="••"/>
          </a:pPr>
          <a:endParaRPr lang="es-EC" sz="1000" kern="1200" dirty="0"/>
        </a:p>
      </dsp:txBody>
      <dsp:txXfrm>
        <a:off x="5136433" y="2706508"/>
        <a:ext cx="1722316" cy="90920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E24ED-C1A6-402D-9487-61E0B0CDAC31}">
      <dsp:nvSpPr>
        <dsp:cNvPr id="0" name=""/>
        <dsp:cNvSpPr/>
      </dsp:nvSpPr>
      <dsp:spPr>
        <a:xfrm rot="5400000">
          <a:off x="236657" y="1601970"/>
          <a:ext cx="885917" cy="100858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C2E818-130E-430E-A279-A67521BA2AEE}">
      <dsp:nvSpPr>
        <dsp:cNvPr id="0" name=""/>
        <dsp:cNvSpPr/>
      </dsp:nvSpPr>
      <dsp:spPr>
        <a:xfrm>
          <a:off x="1943" y="619913"/>
          <a:ext cx="1491363" cy="104390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Prueba de sintomatología</a:t>
          </a:r>
          <a:endParaRPr lang="es-EC" sz="1600" kern="1200" dirty="0"/>
        </a:p>
      </dsp:txBody>
      <dsp:txXfrm>
        <a:off x="52911" y="670881"/>
        <a:ext cx="1389427" cy="941969"/>
      </dsp:txXfrm>
    </dsp:sp>
    <dsp:sp modelId="{9F5BBA84-1B70-47A9-874D-DCE9E663A1EF}">
      <dsp:nvSpPr>
        <dsp:cNvPr id="0" name=""/>
        <dsp:cNvSpPr/>
      </dsp:nvSpPr>
      <dsp:spPr>
        <a:xfrm>
          <a:off x="1493306" y="719473"/>
          <a:ext cx="1084675" cy="843730"/>
        </a:xfrm>
        <a:prstGeom prst="rect">
          <a:avLst/>
        </a:prstGeom>
        <a:noFill/>
        <a:ln>
          <a:noFill/>
        </a:ln>
        <a:effectLst/>
      </dsp:spPr>
      <dsp:style>
        <a:lnRef idx="0">
          <a:scrgbClr r="0" g="0" b="0"/>
        </a:lnRef>
        <a:fillRef idx="0">
          <a:scrgbClr r="0" g="0" b="0"/>
        </a:fillRef>
        <a:effectRef idx="0">
          <a:scrgbClr r="0" g="0" b="0"/>
        </a:effectRef>
        <a:fontRef idx="minor"/>
      </dsp:style>
    </dsp:sp>
    <dsp:sp modelId="{6316A95E-815D-478C-AA92-236143E64F50}">
      <dsp:nvSpPr>
        <dsp:cNvPr id="0" name=""/>
        <dsp:cNvSpPr/>
      </dsp:nvSpPr>
      <dsp:spPr>
        <a:xfrm>
          <a:off x="1238441" y="1792564"/>
          <a:ext cx="1491363" cy="104390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Conservación de </a:t>
          </a:r>
          <a:r>
            <a:rPr lang="es-EC" sz="1600" kern="1200" dirty="0" err="1" smtClean="0"/>
            <a:t>Monilia</a:t>
          </a:r>
          <a:endParaRPr lang="es-EC" sz="1600" i="1" kern="1200" dirty="0"/>
        </a:p>
      </dsp:txBody>
      <dsp:txXfrm>
        <a:off x="1289409" y="1843532"/>
        <a:ext cx="1389427" cy="941969"/>
      </dsp:txXfrm>
    </dsp:sp>
    <dsp:sp modelId="{37782832-8442-43D9-A0BC-434ED620319F}">
      <dsp:nvSpPr>
        <dsp:cNvPr id="0" name=""/>
        <dsp:cNvSpPr/>
      </dsp:nvSpPr>
      <dsp:spPr>
        <a:xfrm>
          <a:off x="2256897" y="2612653"/>
          <a:ext cx="1084675" cy="843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Método </a:t>
          </a:r>
          <a:r>
            <a:rPr lang="es-EC" sz="1500" kern="1200" dirty="0" err="1" smtClean="0"/>
            <a:t>Castellani</a:t>
          </a:r>
          <a:endParaRPr lang="es-EC" sz="1500" kern="1200" dirty="0"/>
        </a:p>
      </dsp:txBody>
      <dsp:txXfrm>
        <a:off x="2256897" y="2612653"/>
        <a:ext cx="1084675" cy="8437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62C93-E0D1-495C-94FC-122EC6F9DCE2}">
      <dsp:nvSpPr>
        <dsp:cNvPr id="0" name=""/>
        <dsp:cNvSpPr/>
      </dsp:nvSpPr>
      <dsp:spPr>
        <a:xfrm>
          <a:off x="0" y="0"/>
          <a:ext cx="4572000" cy="359774"/>
        </a:xfrm>
        <a:prstGeom prst="round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C" sz="1500" b="1" kern="1200" dirty="0" smtClean="0">
              <a:solidFill>
                <a:schemeClr val="tx1"/>
              </a:solidFill>
            </a:rPr>
            <a:t>Modelo de </a:t>
          </a:r>
          <a:r>
            <a:rPr lang="es-EC" sz="1500" b="1" kern="1200" dirty="0" err="1" smtClean="0">
              <a:solidFill>
                <a:schemeClr val="tx1"/>
              </a:solidFill>
            </a:rPr>
            <a:t>Linealización</a:t>
          </a:r>
          <a:r>
            <a:rPr lang="es-EC" sz="1500" b="1" kern="1200" dirty="0" smtClean="0">
              <a:solidFill>
                <a:schemeClr val="tx1"/>
              </a:solidFill>
            </a:rPr>
            <a:t>: </a:t>
          </a:r>
          <a:r>
            <a:rPr lang="es-EC" sz="1500" b="1" kern="1200" dirty="0" err="1" smtClean="0">
              <a:solidFill>
                <a:schemeClr val="tx1"/>
              </a:solidFill>
            </a:rPr>
            <a:t>Lineweaver-Burk</a:t>
          </a:r>
          <a:endParaRPr lang="es-EC" sz="1500" kern="1200" dirty="0">
            <a:solidFill>
              <a:schemeClr val="tx1"/>
            </a:solidFill>
          </a:endParaRPr>
        </a:p>
      </dsp:txBody>
      <dsp:txXfrm>
        <a:off x="17563" y="17563"/>
        <a:ext cx="4536874" cy="3246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27C1B-4942-4802-A371-962D0FAC9502}">
      <dsp:nvSpPr>
        <dsp:cNvPr id="0" name=""/>
        <dsp:cNvSpPr/>
      </dsp:nvSpPr>
      <dsp:spPr>
        <a:xfrm>
          <a:off x="0" y="126612"/>
          <a:ext cx="7772400" cy="1216800"/>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s-EC" sz="4400" b="1" kern="1200" dirty="0" smtClean="0"/>
            <a:t>RESULTADOS Y DISCUSIÓN</a:t>
          </a:r>
          <a:endParaRPr lang="es-EC" sz="4400" kern="1200" dirty="0"/>
        </a:p>
      </dsp:txBody>
      <dsp:txXfrm>
        <a:off x="59399" y="186011"/>
        <a:ext cx="765360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67C86-5335-4AC9-9198-E4ED0511A45B}">
      <dsp:nvSpPr>
        <dsp:cNvPr id="0" name=""/>
        <dsp:cNvSpPr/>
      </dsp:nvSpPr>
      <dsp:spPr>
        <a:xfrm>
          <a:off x="0" y="63562"/>
          <a:ext cx="2571749" cy="1543050"/>
        </a:xfrm>
        <a:prstGeom prst="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Estudios basados en el control de enfermedades provocadas por hongos</a:t>
          </a:r>
          <a:endParaRPr lang="es-EC" sz="1700" kern="1200" dirty="0"/>
        </a:p>
      </dsp:txBody>
      <dsp:txXfrm>
        <a:off x="0" y="63562"/>
        <a:ext cx="2571749" cy="1543050"/>
      </dsp:txXfrm>
    </dsp:sp>
    <dsp:sp modelId="{8B85F1D5-DD97-45BA-886F-CD00FB1BCA65}">
      <dsp:nvSpPr>
        <dsp:cNvPr id="0" name=""/>
        <dsp:cNvSpPr/>
      </dsp:nvSpPr>
      <dsp:spPr>
        <a:xfrm>
          <a:off x="2828925" y="63562"/>
          <a:ext cx="2571749" cy="1543050"/>
        </a:xfrm>
        <a:prstGeom prst="rect">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err="1" smtClean="0"/>
            <a:t>Monilia</a:t>
          </a:r>
          <a:r>
            <a:rPr lang="es-EC" sz="1700" kern="1200" dirty="0" smtClean="0"/>
            <a:t> degrada las paredes del fruto (enzimas </a:t>
          </a:r>
          <a:r>
            <a:rPr lang="es-EC" sz="1700" kern="1200" dirty="0" err="1" smtClean="0"/>
            <a:t>celulasas</a:t>
          </a:r>
          <a:r>
            <a:rPr lang="es-EC" sz="1700" kern="1200" dirty="0" smtClean="0"/>
            <a:t>)</a:t>
          </a:r>
          <a:endParaRPr lang="es-EC" sz="1700" kern="1200" dirty="0"/>
        </a:p>
      </dsp:txBody>
      <dsp:txXfrm>
        <a:off x="2828925" y="63562"/>
        <a:ext cx="2571749" cy="1543050"/>
      </dsp:txXfrm>
    </dsp:sp>
    <dsp:sp modelId="{9592B05D-0D08-4858-BEDB-E8BF5B2560A2}">
      <dsp:nvSpPr>
        <dsp:cNvPr id="0" name=""/>
        <dsp:cNvSpPr/>
      </dsp:nvSpPr>
      <dsp:spPr>
        <a:xfrm>
          <a:off x="5657849" y="63562"/>
          <a:ext cx="2571749" cy="1543050"/>
        </a:xfrm>
        <a:prstGeom prst="rect">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Enzimas utilizadas en las industrias sin conocerse su modo de acción o actividad </a:t>
          </a:r>
          <a:endParaRPr lang="es-EC" sz="1700" kern="1200" dirty="0"/>
        </a:p>
      </dsp:txBody>
      <dsp:txXfrm>
        <a:off x="5657849" y="63562"/>
        <a:ext cx="2571749" cy="154305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44A6F-076D-4852-B18C-FB4BBF732977}">
      <dsp:nvSpPr>
        <dsp:cNvPr id="0" name=""/>
        <dsp:cNvSpPr/>
      </dsp:nvSpPr>
      <dsp:spPr>
        <a:xfrm>
          <a:off x="0" y="286"/>
          <a:ext cx="2232248" cy="30749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C" sz="1400" b="1" kern="1200" dirty="0" smtClean="0"/>
            <a:t>CURVA DE CALIBRACIÓN</a:t>
          </a:r>
          <a:endParaRPr lang="es-EC" sz="1400" kern="1200" dirty="0"/>
        </a:p>
      </dsp:txBody>
      <dsp:txXfrm>
        <a:off x="15010" y="15296"/>
        <a:ext cx="2202228" cy="27747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E7C4A-E694-4B1F-B3CA-1033346D2493}">
      <dsp:nvSpPr>
        <dsp:cNvPr id="0" name=""/>
        <dsp:cNvSpPr/>
      </dsp:nvSpPr>
      <dsp:spPr>
        <a:xfrm>
          <a:off x="0" y="57"/>
          <a:ext cx="7164072" cy="349594"/>
        </a:xfrm>
        <a:prstGeom prst="roundRect">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C" sz="1500" b="1" kern="1200" dirty="0" smtClean="0"/>
            <a:t>Actividad enzimática neta de los sustratos de cascarilla de arroz, cáscara de cacao y zuro</a:t>
          </a:r>
          <a:endParaRPr lang="es-EC" sz="1500" b="1" kern="1200" dirty="0"/>
        </a:p>
      </dsp:txBody>
      <dsp:txXfrm>
        <a:off x="17066" y="17123"/>
        <a:ext cx="7129940" cy="31546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E7C4A-E694-4B1F-B3CA-1033346D2493}">
      <dsp:nvSpPr>
        <dsp:cNvPr id="0" name=""/>
        <dsp:cNvSpPr/>
      </dsp:nvSpPr>
      <dsp:spPr>
        <a:xfrm>
          <a:off x="0" y="14236"/>
          <a:ext cx="3330624" cy="767520"/>
        </a:xfrm>
        <a:prstGeom prst="roundRect">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C" sz="1500" b="1" kern="1200" dirty="0" smtClean="0"/>
            <a:t>Actividad enzimática neta de los extractos enzimáticos homogenizados</a:t>
          </a:r>
          <a:endParaRPr lang="es-EC" sz="1500" kern="1200" dirty="0"/>
        </a:p>
      </dsp:txBody>
      <dsp:txXfrm>
        <a:off x="37467" y="51703"/>
        <a:ext cx="3255690"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F2088-53CF-40CC-96F0-7FE81CC58877}">
      <dsp:nvSpPr>
        <dsp:cNvPr id="0" name=""/>
        <dsp:cNvSpPr/>
      </dsp:nvSpPr>
      <dsp:spPr>
        <a:xfrm>
          <a:off x="1279" y="37317"/>
          <a:ext cx="1991320" cy="29969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Residuos orgánicos </a:t>
          </a:r>
          <a:r>
            <a:rPr lang="es-EC" sz="1600" kern="1200" dirty="0" err="1" smtClean="0"/>
            <a:t>lignoceluósicos</a:t>
          </a:r>
          <a:endParaRPr lang="es-EC" sz="1600" kern="1200" dirty="0"/>
        </a:p>
      </dsp:txBody>
      <dsp:txXfrm>
        <a:off x="1279" y="1236097"/>
        <a:ext cx="1991320" cy="1198780"/>
      </dsp:txXfrm>
    </dsp:sp>
    <dsp:sp modelId="{72927E54-A932-4454-AB03-109819B08F6E}">
      <dsp:nvSpPr>
        <dsp:cNvPr id="0" name=""/>
        <dsp:cNvSpPr/>
      </dsp:nvSpPr>
      <dsp:spPr>
        <a:xfrm>
          <a:off x="121672" y="87860"/>
          <a:ext cx="1750535" cy="150688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406742-2F91-4A2F-8BCE-2CF2D856B50C}">
      <dsp:nvSpPr>
        <dsp:cNvPr id="0" name=""/>
        <dsp:cNvSpPr/>
      </dsp:nvSpPr>
      <dsp:spPr>
        <a:xfrm>
          <a:off x="2052339" y="24375"/>
          <a:ext cx="1991320" cy="29969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endParaRPr lang="es-EC" sz="1300" kern="1200" dirty="0" smtClean="0"/>
        </a:p>
        <a:p>
          <a:pPr lvl="0" algn="ctr" defTabSz="577850">
            <a:lnSpc>
              <a:spcPct val="90000"/>
            </a:lnSpc>
            <a:spcBef>
              <a:spcPct val="0"/>
            </a:spcBef>
            <a:spcAft>
              <a:spcPct val="35000"/>
            </a:spcAft>
          </a:pPr>
          <a:r>
            <a:rPr lang="es-EC" sz="1300" kern="1200" dirty="0" smtClean="0"/>
            <a:t>Ricos en celulosa- utilizados en fermentación sólida por hongos productores de enzimas </a:t>
          </a:r>
          <a:endParaRPr lang="es-EC" sz="1300" kern="1200" dirty="0"/>
        </a:p>
      </dsp:txBody>
      <dsp:txXfrm>
        <a:off x="2052339" y="1223156"/>
        <a:ext cx="1991320" cy="1198780"/>
      </dsp:txXfrm>
    </dsp:sp>
    <dsp:sp modelId="{E8C891B1-191B-4E08-80E1-4B800C537E1F}">
      <dsp:nvSpPr>
        <dsp:cNvPr id="0" name=""/>
        <dsp:cNvSpPr/>
      </dsp:nvSpPr>
      <dsp:spPr>
        <a:xfrm>
          <a:off x="2198245" y="72009"/>
          <a:ext cx="1709428" cy="145512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DAAABF-EF01-4955-9713-CB1967B30664}">
      <dsp:nvSpPr>
        <dsp:cNvPr id="0" name=""/>
        <dsp:cNvSpPr/>
      </dsp:nvSpPr>
      <dsp:spPr>
        <a:xfrm>
          <a:off x="4103399" y="1317"/>
          <a:ext cx="1991320" cy="29969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endParaRPr lang="es-EC" sz="1300" kern="1200" dirty="0" smtClean="0"/>
        </a:p>
        <a:p>
          <a:pPr lvl="0" algn="ctr" defTabSz="577850">
            <a:lnSpc>
              <a:spcPct val="90000"/>
            </a:lnSpc>
            <a:spcBef>
              <a:spcPct val="0"/>
            </a:spcBef>
            <a:spcAft>
              <a:spcPct val="35000"/>
            </a:spcAft>
          </a:pPr>
          <a:r>
            <a:rPr lang="es-EC" sz="1300" kern="1200" dirty="0" smtClean="0"/>
            <a:t>Enzimas catalizadores en: Industrial alimentos, balanceados, bioetanol</a:t>
          </a:r>
        </a:p>
      </dsp:txBody>
      <dsp:txXfrm>
        <a:off x="4103399" y="1200098"/>
        <a:ext cx="1991320" cy="1198780"/>
      </dsp:txXfrm>
    </dsp:sp>
    <dsp:sp modelId="{790FD79E-0AA5-472F-B901-156E45070AF4}">
      <dsp:nvSpPr>
        <dsp:cNvPr id="0" name=""/>
        <dsp:cNvSpPr/>
      </dsp:nvSpPr>
      <dsp:spPr>
        <a:xfrm>
          <a:off x="4320476" y="72004"/>
          <a:ext cx="1611196" cy="1362888"/>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C64B02-B173-4125-81E8-053AFEA6BF89}">
      <dsp:nvSpPr>
        <dsp:cNvPr id="0" name=""/>
        <dsp:cNvSpPr/>
      </dsp:nvSpPr>
      <dsp:spPr>
        <a:xfrm>
          <a:off x="243839" y="2397561"/>
          <a:ext cx="5608320" cy="449542"/>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E7C4A-E694-4B1F-B3CA-1033346D2493}">
      <dsp:nvSpPr>
        <dsp:cNvPr id="0" name=""/>
        <dsp:cNvSpPr/>
      </dsp:nvSpPr>
      <dsp:spPr>
        <a:xfrm>
          <a:off x="0" y="14236"/>
          <a:ext cx="3330624" cy="767520"/>
        </a:xfrm>
        <a:prstGeom prst="roundRect">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C" sz="1500" b="1" kern="1200" dirty="0" smtClean="0"/>
            <a:t>Actividad enzimática neta de los extractos enzimáticos purificados</a:t>
          </a:r>
          <a:endParaRPr lang="es-EC" sz="1500" kern="1200" dirty="0"/>
        </a:p>
      </dsp:txBody>
      <dsp:txXfrm>
        <a:off x="37467" y="51703"/>
        <a:ext cx="3255690" cy="69258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44A6F-076D-4852-B18C-FB4BBF732977}">
      <dsp:nvSpPr>
        <dsp:cNvPr id="0" name=""/>
        <dsp:cNvSpPr/>
      </dsp:nvSpPr>
      <dsp:spPr>
        <a:xfrm>
          <a:off x="0" y="286"/>
          <a:ext cx="2232248" cy="30749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C" sz="1400" b="1" kern="1200" smtClean="0"/>
            <a:t>CURVA DE CALIBRACIÓN</a:t>
          </a:r>
          <a:endParaRPr lang="es-EC" sz="1400" kern="1200"/>
        </a:p>
      </dsp:txBody>
      <dsp:txXfrm>
        <a:off x="15010" y="15296"/>
        <a:ext cx="2202228" cy="27747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79BBB-9E7A-4479-A7FA-5B07E6E6B8E4}">
      <dsp:nvSpPr>
        <dsp:cNvPr id="0" name=""/>
        <dsp:cNvSpPr/>
      </dsp:nvSpPr>
      <dsp:spPr>
        <a:xfrm>
          <a:off x="0" y="3039"/>
          <a:ext cx="4572000" cy="51714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C" sz="1300" b="1" kern="1200" dirty="0" smtClean="0"/>
            <a:t>Proteína Total obtenida de los extractos homogenizados en los días de fermentación analizados</a:t>
          </a:r>
          <a:endParaRPr lang="es-EC" sz="1300" b="1" kern="1200" dirty="0"/>
        </a:p>
      </dsp:txBody>
      <dsp:txXfrm>
        <a:off x="25245" y="28284"/>
        <a:ext cx="4521510" cy="46665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79BBB-9E7A-4479-A7FA-5B07E6E6B8E4}">
      <dsp:nvSpPr>
        <dsp:cNvPr id="0" name=""/>
        <dsp:cNvSpPr/>
      </dsp:nvSpPr>
      <dsp:spPr>
        <a:xfrm>
          <a:off x="0" y="6079"/>
          <a:ext cx="4572000" cy="51714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C" sz="1300" b="1" kern="1200" dirty="0" smtClean="0"/>
            <a:t>Proteína total de los extractos enzimáticos obtenidos de los tres extractos en estudio</a:t>
          </a:r>
          <a:endParaRPr lang="es-EC" sz="1300" b="1" kern="1200" dirty="0"/>
        </a:p>
      </dsp:txBody>
      <dsp:txXfrm>
        <a:off x="25245" y="31324"/>
        <a:ext cx="4521510" cy="46665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79BBB-9E7A-4479-A7FA-5B07E6E6B8E4}">
      <dsp:nvSpPr>
        <dsp:cNvPr id="0" name=""/>
        <dsp:cNvSpPr/>
      </dsp:nvSpPr>
      <dsp:spPr>
        <a:xfrm>
          <a:off x="0" y="0"/>
          <a:ext cx="4572000" cy="51714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C" sz="1300" kern="1200" dirty="0" smtClean="0"/>
            <a:t>Representación gráfica de la actividad enzimática de la </a:t>
          </a:r>
          <a:r>
            <a:rPr lang="es-EC" sz="1300" kern="1200" dirty="0" err="1" smtClean="0"/>
            <a:t>Celulasa</a:t>
          </a:r>
          <a:r>
            <a:rPr lang="es-EC" sz="1300" kern="1200" dirty="0" smtClean="0"/>
            <a:t> (extractos homogenizados)</a:t>
          </a:r>
          <a:endParaRPr lang="es-EC" sz="1300" b="1" kern="1200" dirty="0"/>
        </a:p>
      </dsp:txBody>
      <dsp:txXfrm>
        <a:off x="25245" y="25245"/>
        <a:ext cx="4521510" cy="46665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A5977-5A2C-4A97-BA31-17E098675D6C}">
      <dsp:nvSpPr>
        <dsp:cNvPr id="0" name=""/>
        <dsp:cNvSpPr/>
      </dsp:nvSpPr>
      <dsp:spPr>
        <a:xfrm>
          <a:off x="862730" y="434"/>
          <a:ext cx="6504139" cy="1151259"/>
        </a:xfrm>
        <a:prstGeom prst="rect">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¿Es posible tener mayor actividad enzimática de la enzima celulasa cuando se obtiene del hongo  </a:t>
          </a:r>
          <a:r>
            <a:rPr lang="es-EC" sz="1900" i="1" kern="1200" dirty="0" smtClean="0"/>
            <a:t>Moniliophthora roreri</a:t>
          </a:r>
          <a:r>
            <a:rPr lang="es-EC" sz="1900" kern="1200" dirty="0" smtClean="0"/>
            <a:t> en los residuos de zuro, cascarilla de arroz y  cáscara de cacao?</a:t>
          </a:r>
          <a:endParaRPr lang="es-EC" sz="1900" kern="1200" dirty="0"/>
        </a:p>
      </dsp:txBody>
      <dsp:txXfrm>
        <a:off x="862730" y="434"/>
        <a:ext cx="6504139" cy="115125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62C93-E0D1-495C-94FC-122EC6F9DCE2}">
      <dsp:nvSpPr>
        <dsp:cNvPr id="0" name=""/>
        <dsp:cNvSpPr/>
      </dsp:nvSpPr>
      <dsp:spPr>
        <a:xfrm>
          <a:off x="0" y="0"/>
          <a:ext cx="6797922" cy="359774"/>
        </a:xfrm>
        <a:prstGeom prst="round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C" sz="1500" b="1" kern="1200" dirty="0" smtClean="0">
              <a:solidFill>
                <a:schemeClr val="tx1"/>
              </a:solidFill>
            </a:rPr>
            <a:t>Parámetros cinéticos de los extractos  homogenizados obtenidos de la </a:t>
          </a:r>
          <a:r>
            <a:rPr lang="es-EC" sz="1500" b="1" kern="1200" dirty="0" err="1" smtClean="0">
              <a:solidFill>
                <a:schemeClr val="tx1"/>
              </a:solidFill>
            </a:rPr>
            <a:t>Linealización</a:t>
          </a:r>
          <a:endParaRPr lang="es-EC" sz="1500" kern="1200" dirty="0">
            <a:solidFill>
              <a:schemeClr val="tx1"/>
            </a:solidFill>
          </a:endParaRPr>
        </a:p>
      </dsp:txBody>
      <dsp:txXfrm>
        <a:off x="17563" y="17563"/>
        <a:ext cx="6762796" cy="32464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79BBB-9E7A-4479-A7FA-5B07E6E6B8E4}">
      <dsp:nvSpPr>
        <dsp:cNvPr id="0" name=""/>
        <dsp:cNvSpPr/>
      </dsp:nvSpPr>
      <dsp:spPr>
        <a:xfrm>
          <a:off x="0" y="0"/>
          <a:ext cx="4572000" cy="51714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C" sz="1300" kern="1200" dirty="0" smtClean="0"/>
            <a:t>Representación gráfica de la actividad enzimática de la </a:t>
          </a:r>
          <a:r>
            <a:rPr lang="es-EC" sz="1300" kern="1200" dirty="0" err="1" smtClean="0"/>
            <a:t>Celulasa</a:t>
          </a:r>
          <a:r>
            <a:rPr lang="es-EC" sz="1300" kern="1200" dirty="0" smtClean="0"/>
            <a:t> (extractos purificados)</a:t>
          </a:r>
          <a:endParaRPr lang="es-EC" sz="1300" b="1" kern="1200" dirty="0"/>
        </a:p>
      </dsp:txBody>
      <dsp:txXfrm>
        <a:off x="25245" y="25245"/>
        <a:ext cx="4521510" cy="46665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62C93-E0D1-495C-94FC-122EC6F9DCE2}">
      <dsp:nvSpPr>
        <dsp:cNvPr id="0" name=""/>
        <dsp:cNvSpPr/>
      </dsp:nvSpPr>
      <dsp:spPr>
        <a:xfrm>
          <a:off x="0" y="0"/>
          <a:ext cx="6797922" cy="359774"/>
        </a:xfrm>
        <a:prstGeom prst="round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C" sz="1500" b="1" kern="1200" dirty="0" smtClean="0">
              <a:solidFill>
                <a:schemeClr val="tx1"/>
              </a:solidFill>
            </a:rPr>
            <a:t>Parámetros cinéticos de los extractos  purificados obtenidos de la </a:t>
          </a:r>
          <a:r>
            <a:rPr lang="es-EC" sz="1500" b="1" kern="1200" dirty="0" err="1" smtClean="0">
              <a:solidFill>
                <a:schemeClr val="tx1"/>
              </a:solidFill>
            </a:rPr>
            <a:t>Linealización</a:t>
          </a:r>
          <a:endParaRPr lang="es-EC" sz="1500" kern="1200" dirty="0">
            <a:solidFill>
              <a:schemeClr val="tx1"/>
            </a:solidFill>
          </a:endParaRPr>
        </a:p>
      </dsp:txBody>
      <dsp:txXfrm>
        <a:off x="17563" y="17563"/>
        <a:ext cx="6762796" cy="32464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62C93-E0D1-495C-94FC-122EC6F9DCE2}">
      <dsp:nvSpPr>
        <dsp:cNvPr id="0" name=""/>
        <dsp:cNvSpPr/>
      </dsp:nvSpPr>
      <dsp:spPr>
        <a:xfrm>
          <a:off x="0" y="57526"/>
          <a:ext cx="2731969" cy="311805"/>
        </a:xfrm>
        <a:prstGeom prst="round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es-EC" sz="1300" b="1" kern="1200" dirty="0" smtClean="0">
              <a:solidFill>
                <a:schemeClr val="tx1"/>
              </a:solidFill>
            </a:rPr>
            <a:t>Después de la etapa de purificación</a:t>
          </a:r>
          <a:endParaRPr lang="es-EC" sz="1300" kern="1200" dirty="0">
            <a:solidFill>
              <a:schemeClr val="tx1"/>
            </a:solidFill>
          </a:endParaRPr>
        </a:p>
      </dsp:txBody>
      <dsp:txXfrm>
        <a:off x="15221" y="72747"/>
        <a:ext cx="2701527" cy="281363"/>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62C93-E0D1-495C-94FC-122EC6F9DCE2}">
      <dsp:nvSpPr>
        <dsp:cNvPr id="0" name=""/>
        <dsp:cNvSpPr/>
      </dsp:nvSpPr>
      <dsp:spPr>
        <a:xfrm>
          <a:off x="0" y="0"/>
          <a:ext cx="2731969" cy="335790"/>
        </a:xfrm>
        <a:prstGeom prst="round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s-EC" sz="1400" b="1" kern="1200" dirty="0" smtClean="0">
              <a:solidFill>
                <a:schemeClr val="tx1"/>
              </a:solidFill>
            </a:rPr>
            <a:t>Antes de la etapa de purificación</a:t>
          </a:r>
          <a:endParaRPr lang="es-EC" sz="1400" kern="1200" dirty="0">
            <a:solidFill>
              <a:schemeClr val="tx1"/>
            </a:solidFill>
          </a:endParaRPr>
        </a:p>
      </dsp:txBody>
      <dsp:txXfrm>
        <a:off x="16392" y="16392"/>
        <a:ext cx="2699185" cy="303006"/>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27C1B-4942-4802-A371-962D0FAC9502}">
      <dsp:nvSpPr>
        <dsp:cNvPr id="0" name=""/>
        <dsp:cNvSpPr/>
      </dsp:nvSpPr>
      <dsp:spPr>
        <a:xfrm>
          <a:off x="0" y="126612"/>
          <a:ext cx="7772400" cy="1216800"/>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s-EC" sz="4400" b="1" kern="1200" dirty="0" smtClean="0"/>
            <a:t>RECOMENDACIONES</a:t>
          </a:r>
          <a:endParaRPr lang="es-EC" sz="4400" kern="1200" dirty="0"/>
        </a:p>
      </dsp:txBody>
      <dsp:txXfrm>
        <a:off x="59399" y="186011"/>
        <a:ext cx="7653602" cy="1098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2DC91-ECCD-44F1-86C6-59BEAC944DEF}">
      <dsp:nvSpPr>
        <dsp:cNvPr id="0" name=""/>
        <dsp:cNvSpPr/>
      </dsp:nvSpPr>
      <dsp:spPr>
        <a:xfrm>
          <a:off x="797336" y="1742491"/>
          <a:ext cx="434368" cy="827683"/>
        </a:xfrm>
        <a:custGeom>
          <a:avLst/>
          <a:gdLst/>
          <a:ahLst/>
          <a:cxnLst/>
          <a:rect l="0" t="0" r="0" b="0"/>
          <a:pathLst>
            <a:path>
              <a:moveTo>
                <a:pt x="0" y="0"/>
              </a:moveTo>
              <a:lnTo>
                <a:pt x="217184" y="0"/>
              </a:lnTo>
              <a:lnTo>
                <a:pt x="217184" y="827683"/>
              </a:lnTo>
              <a:lnTo>
                <a:pt x="434368" y="827683"/>
              </a:lnTo>
            </a:path>
          </a:pathLst>
        </a:custGeom>
        <a:noFill/>
        <a:ln w="25400" cap="flat" cmpd="sng" algn="ctr">
          <a:solidFill>
            <a:schemeClr val="accent2">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solidFill>
              <a:schemeClr val="tx1"/>
            </a:solidFill>
          </a:endParaRPr>
        </a:p>
      </dsp:txBody>
      <dsp:txXfrm>
        <a:off x="991152" y="2132964"/>
        <a:ext cx="46736" cy="46736"/>
      </dsp:txXfrm>
    </dsp:sp>
    <dsp:sp modelId="{4251439D-E06F-421F-9CD7-3F386CCA90E8}">
      <dsp:nvSpPr>
        <dsp:cNvPr id="0" name=""/>
        <dsp:cNvSpPr/>
      </dsp:nvSpPr>
      <dsp:spPr>
        <a:xfrm>
          <a:off x="797336" y="1696771"/>
          <a:ext cx="434368" cy="91440"/>
        </a:xfrm>
        <a:custGeom>
          <a:avLst/>
          <a:gdLst/>
          <a:ahLst/>
          <a:cxnLst/>
          <a:rect l="0" t="0" r="0" b="0"/>
          <a:pathLst>
            <a:path>
              <a:moveTo>
                <a:pt x="0" y="45720"/>
              </a:moveTo>
              <a:lnTo>
                <a:pt x="434368" y="45720"/>
              </a:lnTo>
            </a:path>
          </a:pathLst>
        </a:custGeom>
        <a:noFill/>
        <a:ln w="25400" cap="flat" cmpd="sng" algn="ctr">
          <a:solidFill>
            <a:schemeClr val="accent2">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solidFill>
              <a:schemeClr val="tx1"/>
            </a:solidFill>
          </a:endParaRPr>
        </a:p>
      </dsp:txBody>
      <dsp:txXfrm>
        <a:off x="1003661" y="1731632"/>
        <a:ext cx="21718" cy="21718"/>
      </dsp:txXfrm>
    </dsp:sp>
    <dsp:sp modelId="{3C34E379-9D0A-435E-AD94-174FEDE14513}">
      <dsp:nvSpPr>
        <dsp:cNvPr id="0" name=""/>
        <dsp:cNvSpPr/>
      </dsp:nvSpPr>
      <dsp:spPr>
        <a:xfrm>
          <a:off x="797336" y="914808"/>
          <a:ext cx="434368" cy="827683"/>
        </a:xfrm>
        <a:custGeom>
          <a:avLst/>
          <a:gdLst/>
          <a:ahLst/>
          <a:cxnLst/>
          <a:rect l="0" t="0" r="0" b="0"/>
          <a:pathLst>
            <a:path>
              <a:moveTo>
                <a:pt x="0" y="827683"/>
              </a:moveTo>
              <a:lnTo>
                <a:pt x="217184" y="827683"/>
              </a:lnTo>
              <a:lnTo>
                <a:pt x="217184" y="0"/>
              </a:lnTo>
              <a:lnTo>
                <a:pt x="434368" y="0"/>
              </a:lnTo>
            </a:path>
          </a:pathLst>
        </a:custGeom>
        <a:noFill/>
        <a:ln w="25400" cap="flat" cmpd="sng" algn="ctr">
          <a:solidFill>
            <a:schemeClr val="accent2">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solidFill>
              <a:schemeClr val="tx1"/>
            </a:solidFill>
          </a:endParaRPr>
        </a:p>
      </dsp:txBody>
      <dsp:txXfrm>
        <a:off x="991152" y="1305281"/>
        <a:ext cx="46736" cy="46736"/>
      </dsp:txXfrm>
    </dsp:sp>
    <dsp:sp modelId="{A3D7E05F-09CF-44CE-8521-62D5AAE562DB}">
      <dsp:nvSpPr>
        <dsp:cNvPr id="0" name=""/>
        <dsp:cNvSpPr/>
      </dsp:nvSpPr>
      <dsp:spPr>
        <a:xfrm rot="16200000">
          <a:off x="-599549" y="1411418"/>
          <a:ext cx="2131624" cy="662146"/>
        </a:xfrm>
        <a:prstGeom prst="rect">
          <a:avLst/>
        </a:prstGeom>
        <a:solidFill>
          <a:schemeClr val="accent2">
            <a:alpha val="8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Enzimas</a:t>
          </a:r>
          <a:endParaRPr lang="es-EC" sz="1800" kern="1200" dirty="0">
            <a:solidFill>
              <a:schemeClr val="tx1"/>
            </a:solidFill>
          </a:endParaRPr>
        </a:p>
      </dsp:txBody>
      <dsp:txXfrm>
        <a:off x="-599549" y="1411418"/>
        <a:ext cx="2131624" cy="662146"/>
      </dsp:txXfrm>
    </dsp:sp>
    <dsp:sp modelId="{3DF0B61E-C6F2-441E-A090-0533E0605AF6}">
      <dsp:nvSpPr>
        <dsp:cNvPr id="0" name=""/>
        <dsp:cNvSpPr/>
      </dsp:nvSpPr>
      <dsp:spPr>
        <a:xfrm>
          <a:off x="1231704" y="583734"/>
          <a:ext cx="2171841" cy="662146"/>
        </a:xfrm>
        <a:prstGeom prst="rect">
          <a:avLst/>
        </a:prstGeom>
        <a:solidFill>
          <a:schemeClr val="accent2">
            <a:alpha val="7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Menor costo</a:t>
          </a:r>
          <a:endParaRPr lang="es-EC" sz="1800" kern="1200" dirty="0">
            <a:solidFill>
              <a:schemeClr val="tx1"/>
            </a:solidFill>
          </a:endParaRPr>
        </a:p>
      </dsp:txBody>
      <dsp:txXfrm>
        <a:off x="1231704" y="583734"/>
        <a:ext cx="2171841" cy="662146"/>
      </dsp:txXfrm>
    </dsp:sp>
    <dsp:sp modelId="{CEBF34DE-2FEE-41A2-B9C3-12B8DD40D0F6}">
      <dsp:nvSpPr>
        <dsp:cNvPr id="0" name=""/>
        <dsp:cNvSpPr/>
      </dsp:nvSpPr>
      <dsp:spPr>
        <a:xfrm>
          <a:off x="1231704" y="1411418"/>
          <a:ext cx="2171841" cy="662146"/>
        </a:xfrm>
        <a:prstGeom prst="rect">
          <a:avLst/>
        </a:prstGeom>
        <a:solidFill>
          <a:schemeClr val="accent2">
            <a:alpha val="7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Menos tiempo</a:t>
          </a:r>
          <a:endParaRPr lang="es-EC" sz="1800" kern="1200" dirty="0">
            <a:solidFill>
              <a:schemeClr val="tx1"/>
            </a:solidFill>
          </a:endParaRPr>
        </a:p>
      </dsp:txBody>
      <dsp:txXfrm>
        <a:off x="1231704" y="1411418"/>
        <a:ext cx="2171841" cy="662146"/>
      </dsp:txXfrm>
    </dsp:sp>
    <dsp:sp modelId="{7361F8CA-A1A1-4378-9EF7-C7E282961731}">
      <dsp:nvSpPr>
        <dsp:cNvPr id="0" name=""/>
        <dsp:cNvSpPr/>
      </dsp:nvSpPr>
      <dsp:spPr>
        <a:xfrm>
          <a:off x="1231704" y="2239101"/>
          <a:ext cx="2171841" cy="662146"/>
        </a:xfrm>
        <a:prstGeom prst="rect">
          <a:avLst/>
        </a:prstGeom>
        <a:solidFill>
          <a:schemeClr val="accent2">
            <a:alpha val="7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Mayor rendimiento</a:t>
          </a:r>
          <a:endParaRPr lang="es-EC" sz="1800" kern="1200" dirty="0">
            <a:solidFill>
              <a:schemeClr val="tx1"/>
            </a:solidFill>
          </a:endParaRPr>
        </a:p>
      </dsp:txBody>
      <dsp:txXfrm>
        <a:off x="1231704" y="2239101"/>
        <a:ext cx="2171841" cy="66214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27C1B-4942-4802-A371-962D0FAC9502}">
      <dsp:nvSpPr>
        <dsp:cNvPr id="0" name=""/>
        <dsp:cNvSpPr/>
      </dsp:nvSpPr>
      <dsp:spPr>
        <a:xfrm>
          <a:off x="0" y="126612"/>
          <a:ext cx="7772400" cy="1216800"/>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s-EC" sz="4400" b="1" kern="1200" dirty="0" smtClean="0"/>
            <a:t>GRACIAS</a:t>
          </a:r>
          <a:endParaRPr lang="es-EC" sz="4400" kern="1200" dirty="0"/>
        </a:p>
      </dsp:txBody>
      <dsp:txXfrm>
        <a:off x="59399" y="186011"/>
        <a:ext cx="7653602" cy="10980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1439D-E06F-421F-9CD7-3F386CCA90E8}">
      <dsp:nvSpPr>
        <dsp:cNvPr id="0" name=""/>
        <dsp:cNvSpPr/>
      </dsp:nvSpPr>
      <dsp:spPr>
        <a:xfrm>
          <a:off x="841096" y="1664046"/>
          <a:ext cx="414813" cy="395211"/>
        </a:xfrm>
        <a:custGeom>
          <a:avLst/>
          <a:gdLst/>
          <a:ahLst/>
          <a:cxnLst/>
          <a:rect l="0" t="0" r="0" b="0"/>
          <a:pathLst>
            <a:path>
              <a:moveTo>
                <a:pt x="0" y="0"/>
              </a:moveTo>
              <a:lnTo>
                <a:pt x="207406" y="0"/>
              </a:lnTo>
              <a:lnTo>
                <a:pt x="207406" y="395211"/>
              </a:lnTo>
              <a:lnTo>
                <a:pt x="414813" y="395211"/>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solidFill>
              <a:schemeClr val="tx1"/>
            </a:solidFill>
          </a:endParaRPr>
        </a:p>
      </dsp:txBody>
      <dsp:txXfrm>
        <a:off x="1034179" y="1847328"/>
        <a:ext cx="28647" cy="28647"/>
      </dsp:txXfrm>
    </dsp:sp>
    <dsp:sp modelId="{3C34E379-9D0A-435E-AD94-174FEDE14513}">
      <dsp:nvSpPr>
        <dsp:cNvPr id="0" name=""/>
        <dsp:cNvSpPr/>
      </dsp:nvSpPr>
      <dsp:spPr>
        <a:xfrm>
          <a:off x="841096" y="1268835"/>
          <a:ext cx="414813" cy="395211"/>
        </a:xfrm>
        <a:custGeom>
          <a:avLst/>
          <a:gdLst/>
          <a:ahLst/>
          <a:cxnLst/>
          <a:rect l="0" t="0" r="0" b="0"/>
          <a:pathLst>
            <a:path>
              <a:moveTo>
                <a:pt x="0" y="395211"/>
              </a:moveTo>
              <a:lnTo>
                <a:pt x="207406" y="395211"/>
              </a:lnTo>
              <a:lnTo>
                <a:pt x="207406" y="0"/>
              </a:lnTo>
              <a:lnTo>
                <a:pt x="414813"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solidFill>
              <a:schemeClr val="tx1"/>
            </a:solidFill>
          </a:endParaRPr>
        </a:p>
      </dsp:txBody>
      <dsp:txXfrm>
        <a:off x="1034179" y="1452117"/>
        <a:ext cx="28647" cy="28647"/>
      </dsp:txXfrm>
    </dsp:sp>
    <dsp:sp modelId="{A3D7E05F-09CF-44CE-8521-62D5AAE562DB}">
      <dsp:nvSpPr>
        <dsp:cNvPr id="0" name=""/>
        <dsp:cNvSpPr/>
      </dsp:nvSpPr>
      <dsp:spPr>
        <a:xfrm rot="16200000">
          <a:off x="-491039" y="1347877"/>
          <a:ext cx="2031933" cy="632337"/>
        </a:xfrm>
        <a:prstGeom prst="rect">
          <a:avLst/>
        </a:prstGeom>
        <a:gradFill rotWithShape="0">
          <a:gsLst>
            <a:gs pos="0">
              <a:schemeClr val="accent1">
                <a:alpha val="80000"/>
                <a:hueOff val="0"/>
                <a:satOff val="0"/>
                <a:lumOff val="0"/>
                <a:alphaOff val="0"/>
                <a:shade val="51000"/>
                <a:satMod val="130000"/>
              </a:schemeClr>
            </a:gs>
            <a:gs pos="80000">
              <a:schemeClr val="accent1">
                <a:alpha val="80000"/>
                <a:hueOff val="0"/>
                <a:satOff val="0"/>
                <a:lumOff val="0"/>
                <a:alphaOff val="0"/>
                <a:shade val="93000"/>
                <a:satMod val="130000"/>
              </a:schemeClr>
            </a:gs>
            <a:gs pos="100000">
              <a:schemeClr val="accent1">
                <a:alpha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Residuos </a:t>
          </a:r>
          <a:endParaRPr lang="es-EC" sz="1800" kern="1200" dirty="0">
            <a:solidFill>
              <a:schemeClr val="tx1"/>
            </a:solidFill>
          </a:endParaRPr>
        </a:p>
      </dsp:txBody>
      <dsp:txXfrm>
        <a:off x="-491039" y="1347877"/>
        <a:ext cx="2031933" cy="632337"/>
      </dsp:txXfrm>
    </dsp:sp>
    <dsp:sp modelId="{3DF0B61E-C6F2-441E-A090-0533E0605AF6}">
      <dsp:nvSpPr>
        <dsp:cNvPr id="0" name=""/>
        <dsp:cNvSpPr/>
      </dsp:nvSpPr>
      <dsp:spPr>
        <a:xfrm>
          <a:off x="1255909" y="952666"/>
          <a:ext cx="2074067" cy="632337"/>
        </a:xfrm>
        <a:prstGeom prst="rect">
          <a:avLst/>
        </a:prstGeom>
        <a:gradFill rotWithShape="0">
          <a:gsLst>
            <a:gs pos="0">
              <a:schemeClr val="accent1">
                <a:alpha val="70000"/>
                <a:hueOff val="0"/>
                <a:satOff val="0"/>
                <a:lumOff val="0"/>
                <a:alphaOff val="0"/>
                <a:shade val="51000"/>
                <a:satMod val="130000"/>
              </a:schemeClr>
            </a:gs>
            <a:gs pos="80000">
              <a:schemeClr val="accent1">
                <a:alpha val="70000"/>
                <a:hueOff val="0"/>
                <a:satOff val="0"/>
                <a:lumOff val="0"/>
                <a:alphaOff val="0"/>
                <a:shade val="93000"/>
                <a:satMod val="130000"/>
              </a:schemeClr>
            </a:gs>
            <a:gs pos="100000">
              <a:schemeClr val="accent1">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Alta contaminación al ambiente</a:t>
          </a:r>
          <a:endParaRPr lang="es-EC" sz="1800" kern="1200" dirty="0">
            <a:solidFill>
              <a:schemeClr val="tx1"/>
            </a:solidFill>
          </a:endParaRPr>
        </a:p>
      </dsp:txBody>
      <dsp:txXfrm>
        <a:off x="1255909" y="952666"/>
        <a:ext cx="2074067" cy="632337"/>
      </dsp:txXfrm>
    </dsp:sp>
    <dsp:sp modelId="{CEBF34DE-2FEE-41A2-B9C3-12B8DD40D0F6}">
      <dsp:nvSpPr>
        <dsp:cNvPr id="0" name=""/>
        <dsp:cNvSpPr/>
      </dsp:nvSpPr>
      <dsp:spPr>
        <a:xfrm>
          <a:off x="1255909" y="1743088"/>
          <a:ext cx="2074067" cy="632337"/>
        </a:xfrm>
        <a:prstGeom prst="rect">
          <a:avLst/>
        </a:prstGeom>
        <a:gradFill rotWithShape="0">
          <a:gsLst>
            <a:gs pos="0">
              <a:schemeClr val="accent1">
                <a:alpha val="70000"/>
                <a:hueOff val="0"/>
                <a:satOff val="0"/>
                <a:lumOff val="0"/>
                <a:alphaOff val="0"/>
                <a:shade val="51000"/>
                <a:satMod val="130000"/>
              </a:schemeClr>
            </a:gs>
            <a:gs pos="80000">
              <a:schemeClr val="accent1">
                <a:alpha val="70000"/>
                <a:hueOff val="0"/>
                <a:satOff val="0"/>
                <a:lumOff val="0"/>
                <a:alphaOff val="0"/>
                <a:shade val="93000"/>
                <a:satMod val="130000"/>
              </a:schemeClr>
            </a:gs>
            <a:gs pos="100000">
              <a:schemeClr val="accent1">
                <a:alpha val="7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Desechados</a:t>
          </a:r>
          <a:endParaRPr lang="es-EC" sz="1800" kern="1200" dirty="0">
            <a:solidFill>
              <a:schemeClr val="tx1"/>
            </a:solidFill>
          </a:endParaRPr>
        </a:p>
      </dsp:txBody>
      <dsp:txXfrm>
        <a:off x="1255909" y="1743088"/>
        <a:ext cx="2074067" cy="6323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8165E-2C05-44F3-A77C-2F25DFA6CE96}">
      <dsp:nvSpPr>
        <dsp:cNvPr id="0" name=""/>
        <dsp:cNvSpPr/>
      </dsp:nvSpPr>
      <dsp:spPr>
        <a:xfrm>
          <a:off x="0" y="0"/>
          <a:ext cx="7131483" cy="82485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C" sz="1500" kern="1200" smtClean="0"/>
            <a:t>Se busca encontrar usos alternativos a estos desechos agroindustriales debido a los nutrientes que contienen, utilizándolos como fuente de crecimiento de Monilia, con la finalidad de obtener  enzimas celulasas</a:t>
          </a:r>
          <a:endParaRPr lang="es-EC" sz="1500" kern="1200"/>
        </a:p>
      </dsp:txBody>
      <dsp:txXfrm>
        <a:off x="40266" y="40266"/>
        <a:ext cx="7050951" cy="7443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D0DDE-8777-4C6B-8D8C-26541F70370F}">
      <dsp:nvSpPr>
        <dsp:cNvPr id="0" name=""/>
        <dsp:cNvSpPr/>
      </dsp:nvSpPr>
      <dsp:spPr>
        <a:xfrm>
          <a:off x="0" y="133"/>
          <a:ext cx="3240360" cy="369064"/>
        </a:xfrm>
        <a:prstGeom prst="round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C" sz="1800" b="1" kern="1200" smtClean="0"/>
            <a:t>OBJETIVO GENERAL:</a:t>
          </a:r>
          <a:endParaRPr lang="es-EC" sz="1800" b="1" kern="1200" dirty="0"/>
        </a:p>
      </dsp:txBody>
      <dsp:txXfrm>
        <a:off x="18016" y="18149"/>
        <a:ext cx="3204328" cy="3330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D6A15-35FC-48BA-8770-E9282F1EE1AB}">
      <dsp:nvSpPr>
        <dsp:cNvPr id="0" name=""/>
        <dsp:cNvSpPr/>
      </dsp:nvSpPr>
      <dsp:spPr>
        <a:xfrm>
          <a:off x="0" y="72007"/>
          <a:ext cx="7272808" cy="93610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kern="1200" smtClean="0"/>
            <a:t>Evaluar la cinética de la enzima Celulasa obtenida de Monilia (</a:t>
          </a:r>
          <a:r>
            <a:rPr lang="es-EC" sz="1600" i="1" kern="1200" smtClean="0"/>
            <a:t>Moniliophthora roreri</a:t>
          </a:r>
          <a:r>
            <a:rPr lang="es-EC" sz="1600" kern="1200" smtClean="0"/>
            <a:t>)  crecida en residuos sólidos de zuro, cascarilla de arroz y cáscara del cacao.</a:t>
          </a:r>
          <a:endParaRPr lang="es-EC" sz="1600" kern="1200" dirty="0"/>
        </a:p>
      </dsp:txBody>
      <dsp:txXfrm>
        <a:off x="45697" y="117704"/>
        <a:ext cx="7181414" cy="8447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0190A9-66B6-40CA-A76A-3038BCBF0881}" type="datetimeFigureOut">
              <a:rPr lang="es-EC" smtClean="0"/>
              <a:t>21/05/2015</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E1BB8-72F1-4B7E-A198-01A482C405D4}" type="slidenum">
              <a:rPr lang="es-EC" smtClean="0"/>
              <a:t>‹Nº›</a:t>
            </a:fld>
            <a:endParaRPr lang="es-EC"/>
          </a:p>
        </p:txBody>
      </p:sp>
    </p:spTree>
    <p:extLst>
      <p:ext uri="{BB962C8B-B14F-4D97-AF65-F5344CB8AC3E}">
        <p14:creationId xmlns:p14="http://schemas.microsoft.com/office/powerpoint/2010/main" val="1985113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El conocimiento</a:t>
            </a:r>
            <a:r>
              <a:rPr lang="es-EC" baseline="0" dirty="0" smtClean="0"/>
              <a:t> de los hongos y el interés por los mismos</a:t>
            </a:r>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2</a:t>
            </a:fld>
            <a:endParaRPr lang="es-EC"/>
          </a:p>
        </p:txBody>
      </p:sp>
    </p:spTree>
    <p:extLst>
      <p:ext uri="{BB962C8B-B14F-4D97-AF65-F5344CB8AC3E}">
        <p14:creationId xmlns:p14="http://schemas.microsoft.com/office/powerpoint/2010/main" val="107100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M </a:t>
            </a:r>
            <a:r>
              <a:rPr lang="es-EC" dirty="0" err="1" smtClean="0"/>
              <a:t>rerir</a:t>
            </a:r>
            <a:r>
              <a:rPr lang="es-EC" baseline="0" dirty="0" smtClean="0"/>
              <a:t> hongo </a:t>
            </a:r>
            <a:r>
              <a:rPr lang="es-EC" baseline="0" dirty="0" err="1" smtClean="0"/>
              <a:t>uq</a:t>
            </a:r>
            <a:r>
              <a:rPr lang="es-EC" baseline="0" dirty="0" smtClean="0"/>
              <a:t> infecta </a:t>
            </a:r>
            <a:r>
              <a:rPr lang="es-EC" baseline="0" dirty="0" err="1" smtClean="0"/>
              <a:t>exclusivamene</a:t>
            </a:r>
            <a:r>
              <a:rPr lang="es-EC" baseline="0" dirty="0" smtClean="0"/>
              <a:t> a las </a:t>
            </a:r>
            <a:r>
              <a:rPr lang="es-EC" baseline="0" dirty="0" err="1" smtClean="0"/>
              <a:t>maorcas</a:t>
            </a:r>
            <a:r>
              <a:rPr lang="es-EC" baseline="0" dirty="0" smtClean="0"/>
              <a:t> del cacao, al aislar y purificar el hongo en PDA se obtuvo las cepas con las características </a:t>
            </a:r>
            <a:r>
              <a:rPr lang="es-EC" baseline="0" dirty="0" err="1" smtClean="0"/>
              <a:t>micriy</a:t>
            </a:r>
            <a:r>
              <a:rPr lang="es-EC" baseline="0" dirty="0" smtClean="0"/>
              <a:t> </a:t>
            </a:r>
            <a:r>
              <a:rPr lang="es-EC" baseline="0" dirty="0" err="1" smtClean="0"/>
              <a:t>mactoopicas</a:t>
            </a:r>
            <a:endParaRPr lang="es-EC" baseline="0" dirty="0" smtClean="0"/>
          </a:p>
          <a:p>
            <a:r>
              <a:rPr lang="es-EC" baseline="0" dirty="0" smtClean="0"/>
              <a:t>---- a los 7 días de </a:t>
            </a:r>
            <a:r>
              <a:rPr lang="es-EC" baseline="0" dirty="0" err="1" smtClean="0"/>
              <a:t>incoulacion</a:t>
            </a:r>
            <a:r>
              <a:rPr lang="es-EC" baseline="0" dirty="0" smtClean="0"/>
              <a:t> las la cepa </a:t>
            </a:r>
            <a:r>
              <a:rPr lang="es-EC" baseline="0" dirty="0" err="1" smtClean="0"/>
              <a:t>infeco</a:t>
            </a:r>
            <a:r>
              <a:rPr lang="es-EC" baseline="0" dirty="0" smtClean="0"/>
              <a:t> </a:t>
            </a:r>
            <a:r>
              <a:rPr lang="es-EC" baseline="0" dirty="0" err="1" smtClean="0"/>
              <a:t>aporoz</a:t>
            </a:r>
            <a:r>
              <a:rPr lang="es-EC" baseline="0" dirty="0" smtClean="0"/>
              <a:t> al 90% de la caja </a:t>
            </a:r>
            <a:r>
              <a:rPr lang="es-EC" baseline="0" dirty="0" err="1" smtClean="0"/>
              <a:t>pedri</a:t>
            </a:r>
            <a:r>
              <a:rPr lang="es-EC" baseline="0" dirty="0" smtClean="0"/>
              <a:t>…</a:t>
            </a:r>
          </a:p>
          <a:p>
            <a:r>
              <a:rPr lang="es-EC" baseline="0" dirty="0" smtClean="0"/>
              <a:t>---- </a:t>
            </a:r>
            <a:r>
              <a:rPr lang="es-EC" baseline="0" dirty="0" err="1" smtClean="0"/>
              <a:t>alos</a:t>
            </a:r>
            <a:r>
              <a:rPr lang="es-EC" baseline="0" dirty="0" smtClean="0"/>
              <a:t> 10 días ….. </a:t>
            </a:r>
            <a:r>
              <a:rPr lang="es-EC" baseline="0" dirty="0" err="1" smtClean="0"/>
              <a:t>Fata</a:t>
            </a:r>
            <a:r>
              <a:rPr lang="es-EC" baseline="0" dirty="0" smtClean="0"/>
              <a:t> de nutrientes</a:t>
            </a:r>
          </a:p>
          <a:p>
            <a:r>
              <a:rPr lang="es-EC" baseline="0" dirty="0" smtClean="0"/>
              <a:t>--- el color de micelio puede variar de crema a </a:t>
            </a:r>
            <a:r>
              <a:rPr lang="es-EC" baseline="0" dirty="0" err="1" smtClean="0"/>
              <a:t>cafe</a:t>
            </a:r>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27</a:t>
            </a:fld>
            <a:endParaRPr lang="es-EC"/>
          </a:p>
        </p:txBody>
      </p:sp>
    </p:spTree>
    <p:extLst>
      <p:ext uri="{BB962C8B-B14F-4D97-AF65-F5344CB8AC3E}">
        <p14:creationId xmlns:p14="http://schemas.microsoft.com/office/powerpoint/2010/main" val="3086150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28</a:t>
            </a:fld>
            <a:endParaRPr lang="es-EC"/>
          </a:p>
        </p:txBody>
      </p:sp>
    </p:spTree>
    <p:extLst>
      <p:ext uri="{BB962C8B-B14F-4D97-AF65-F5344CB8AC3E}">
        <p14:creationId xmlns:p14="http://schemas.microsoft.com/office/powerpoint/2010/main" val="299429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29</a:t>
            </a:fld>
            <a:endParaRPr lang="es-EC"/>
          </a:p>
        </p:txBody>
      </p:sp>
    </p:spTree>
    <p:extLst>
      <p:ext uri="{BB962C8B-B14F-4D97-AF65-F5344CB8AC3E}">
        <p14:creationId xmlns:p14="http://schemas.microsoft.com/office/powerpoint/2010/main" val="1698330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Aparicion</a:t>
            </a:r>
            <a:r>
              <a:rPr lang="es-EC" dirty="0" smtClean="0"/>
              <a:t> de mancha</a:t>
            </a:r>
            <a:r>
              <a:rPr lang="es-EC" baseline="0" dirty="0" smtClean="0"/>
              <a:t> de color </a:t>
            </a:r>
            <a:r>
              <a:rPr lang="es-EC" baseline="0" dirty="0" err="1" smtClean="0"/>
              <a:t>cafe</a:t>
            </a:r>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30</a:t>
            </a:fld>
            <a:endParaRPr lang="es-EC"/>
          </a:p>
        </p:txBody>
      </p:sp>
    </p:spTree>
    <p:extLst>
      <p:ext uri="{BB962C8B-B14F-4D97-AF65-F5344CB8AC3E}">
        <p14:creationId xmlns:p14="http://schemas.microsoft.com/office/powerpoint/2010/main" val="200200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Crecimiento del micelio </a:t>
            </a:r>
            <a:r>
              <a:rPr lang="es-EC" dirty="0" err="1" smtClean="0"/>
              <a:t>blaquecinao</a:t>
            </a:r>
            <a:r>
              <a:rPr lang="es-EC" dirty="0" smtClean="0"/>
              <a:t>------ esos son los síntomas </a:t>
            </a:r>
            <a:r>
              <a:rPr lang="es-EC" dirty="0" err="1" smtClean="0"/>
              <a:t>caracteristicos</a:t>
            </a:r>
            <a:r>
              <a:rPr lang="es-EC" dirty="0" smtClean="0"/>
              <a:t> de </a:t>
            </a:r>
            <a:r>
              <a:rPr lang="es-EC" dirty="0" err="1" smtClean="0"/>
              <a:t>moniliasis</a:t>
            </a:r>
            <a:r>
              <a:rPr lang="es-EC" dirty="0" smtClean="0"/>
              <a:t> y el tiempo de </a:t>
            </a:r>
            <a:r>
              <a:rPr lang="es-EC" dirty="0" err="1" smtClean="0"/>
              <a:t>desaroolod</a:t>
            </a:r>
            <a:r>
              <a:rPr lang="es-EC" dirty="0" smtClean="0"/>
              <a:t> e la enfermedad</a:t>
            </a:r>
            <a:r>
              <a:rPr lang="es-EC" baseline="0" dirty="0" smtClean="0"/>
              <a:t> varia según ella edad del </a:t>
            </a:r>
            <a:r>
              <a:rPr lang="es-EC" baseline="0" dirty="0" err="1" smtClean="0"/>
              <a:t>frto</a:t>
            </a:r>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31</a:t>
            </a:fld>
            <a:endParaRPr lang="es-EC"/>
          </a:p>
        </p:txBody>
      </p:sp>
    </p:spTree>
    <p:extLst>
      <p:ext uri="{BB962C8B-B14F-4D97-AF65-F5344CB8AC3E}">
        <p14:creationId xmlns:p14="http://schemas.microsoft.com/office/powerpoint/2010/main" val="128023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32</a:t>
            </a:fld>
            <a:endParaRPr lang="es-EC"/>
          </a:p>
        </p:txBody>
      </p:sp>
    </p:spTree>
    <p:extLst>
      <p:ext uri="{BB962C8B-B14F-4D97-AF65-F5344CB8AC3E}">
        <p14:creationId xmlns:p14="http://schemas.microsoft.com/office/powerpoint/2010/main" val="2050727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33</a:t>
            </a:fld>
            <a:endParaRPr lang="es-EC"/>
          </a:p>
        </p:txBody>
      </p:sp>
    </p:spTree>
    <p:extLst>
      <p:ext uri="{BB962C8B-B14F-4D97-AF65-F5344CB8AC3E}">
        <p14:creationId xmlns:p14="http://schemas.microsoft.com/office/powerpoint/2010/main" val="1498913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34</a:t>
            </a:fld>
            <a:endParaRPr lang="es-EC"/>
          </a:p>
        </p:txBody>
      </p:sp>
    </p:spTree>
    <p:extLst>
      <p:ext uri="{BB962C8B-B14F-4D97-AF65-F5344CB8AC3E}">
        <p14:creationId xmlns:p14="http://schemas.microsoft.com/office/powerpoint/2010/main" val="2555273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35</a:t>
            </a:fld>
            <a:endParaRPr lang="es-EC"/>
          </a:p>
        </p:txBody>
      </p:sp>
    </p:spTree>
    <p:extLst>
      <p:ext uri="{BB962C8B-B14F-4D97-AF65-F5344CB8AC3E}">
        <p14:creationId xmlns:p14="http://schemas.microsoft.com/office/powerpoint/2010/main" val="3588782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a:t>
            </a:r>
            <a:r>
              <a:rPr lang="es-EC" dirty="0" err="1" smtClean="0"/>
              <a:t>determianicion</a:t>
            </a:r>
            <a:r>
              <a:rPr lang="es-EC" dirty="0" smtClean="0"/>
              <a:t> de </a:t>
            </a:r>
            <a:r>
              <a:rPr lang="es-EC" dirty="0" err="1" smtClean="0"/>
              <a:t>activida</a:t>
            </a:r>
            <a:r>
              <a:rPr lang="es-EC" dirty="0" smtClean="0"/>
              <a:t> enzimática es una </a:t>
            </a:r>
            <a:r>
              <a:rPr lang="es-EC" dirty="0" err="1" smtClean="0"/>
              <a:t>foram</a:t>
            </a:r>
            <a:r>
              <a:rPr lang="es-EC" dirty="0" smtClean="0"/>
              <a:t> </a:t>
            </a:r>
            <a:r>
              <a:rPr lang="es-EC" dirty="0" err="1" smtClean="0"/>
              <a:t>demedir</a:t>
            </a:r>
            <a:r>
              <a:rPr lang="es-EC" dirty="0" smtClean="0"/>
              <a:t> la </a:t>
            </a:r>
            <a:r>
              <a:rPr lang="es-EC" dirty="0" err="1" smtClean="0"/>
              <a:t>antidad</a:t>
            </a:r>
            <a:r>
              <a:rPr lang="es-EC" dirty="0" smtClean="0"/>
              <a:t> de enzima</a:t>
            </a:r>
            <a:r>
              <a:rPr lang="es-EC" baseline="0" dirty="0" smtClean="0"/>
              <a:t> que se forma durante la fermentación solida</a:t>
            </a:r>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36</a:t>
            </a:fld>
            <a:endParaRPr lang="es-EC"/>
          </a:p>
        </p:txBody>
      </p:sp>
    </p:spTree>
    <p:extLst>
      <p:ext uri="{BB962C8B-B14F-4D97-AF65-F5344CB8AC3E}">
        <p14:creationId xmlns:p14="http://schemas.microsoft.com/office/powerpoint/2010/main" val="272511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Colonias de aspecto </a:t>
            </a:r>
            <a:r>
              <a:rPr lang="es-EC" dirty="0" err="1" smtClean="0"/>
              <a:t>pulvurolento</a:t>
            </a:r>
            <a:r>
              <a:rPr lang="es-EC" dirty="0" smtClean="0"/>
              <a:t> y</a:t>
            </a:r>
            <a:r>
              <a:rPr lang="es-EC" baseline="0" dirty="0" smtClean="0"/>
              <a:t> algodonoso de color …</a:t>
            </a:r>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9</a:t>
            </a:fld>
            <a:endParaRPr lang="es-EC"/>
          </a:p>
        </p:txBody>
      </p:sp>
    </p:spTree>
    <p:extLst>
      <p:ext uri="{BB962C8B-B14F-4D97-AF65-F5344CB8AC3E}">
        <p14:creationId xmlns:p14="http://schemas.microsoft.com/office/powerpoint/2010/main" val="906058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37</a:t>
            </a:fld>
            <a:endParaRPr lang="es-EC"/>
          </a:p>
        </p:txBody>
      </p:sp>
    </p:spTree>
    <p:extLst>
      <p:ext uri="{BB962C8B-B14F-4D97-AF65-F5344CB8AC3E}">
        <p14:creationId xmlns:p14="http://schemas.microsoft.com/office/powerpoint/2010/main" val="3445893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38</a:t>
            </a:fld>
            <a:endParaRPr lang="es-EC"/>
          </a:p>
        </p:txBody>
      </p:sp>
    </p:spTree>
    <p:extLst>
      <p:ext uri="{BB962C8B-B14F-4D97-AF65-F5344CB8AC3E}">
        <p14:creationId xmlns:p14="http://schemas.microsoft.com/office/powerpoint/2010/main" val="2585480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39</a:t>
            </a:fld>
            <a:endParaRPr lang="es-EC"/>
          </a:p>
        </p:txBody>
      </p:sp>
    </p:spTree>
    <p:extLst>
      <p:ext uri="{BB962C8B-B14F-4D97-AF65-F5344CB8AC3E}">
        <p14:creationId xmlns:p14="http://schemas.microsoft.com/office/powerpoint/2010/main" val="2214582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40</a:t>
            </a:fld>
            <a:endParaRPr lang="es-EC"/>
          </a:p>
        </p:txBody>
      </p:sp>
    </p:spTree>
    <p:extLst>
      <p:ext uri="{BB962C8B-B14F-4D97-AF65-F5344CB8AC3E}">
        <p14:creationId xmlns:p14="http://schemas.microsoft.com/office/powerpoint/2010/main" val="2254703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41</a:t>
            </a:fld>
            <a:endParaRPr lang="es-EC"/>
          </a:p>
        </p:txBody>
      </p:sp>
    </p:spTree>
    <p:extLst>
      <p:ext uri="{BB962C8B-B14F-4D97-AF65-F5344CB8AC3E}">
        <p14:creationId xmlns:p14="http://schemas.microsoft.com/office/powerpoint/2010/main" val="3609808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42</a:t>
            </a:fld>
            <a:endParaRPr lang="es-EC"/>
          </a:p>
        </p:txBody>
      </p:sp>
    </p:spTree>
    <p:extLst>
      <p:ext uri="{BB962C8B-B14F-4D97-AF65-F5344CB8AC3E}">
        <p14:creationId xmlns:p14="http://schemas.microsoft.com/office/powerpoint/2010/main" val="2533631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Asemeja al </a:t>
            </a:r>
            <a:r>
              <a:rPr lang="es-EC" dirty="0" err="1" smtClean="0"/>
              <a:t>comporatineo</a:t>
            </a:r>
            <a:r>
              <a:rPr lang="es-EC" dirty="0" smtClean="0"/>
              <a:t> </a:t>
            </a:r>
            <a:r>
              <a:rPr lang="es-EC" dirty="0" err="1" smtClean="0"/>
              <a:t>hiperbolico</a:t>
            </a:r>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43</a:t>
            </a:fld>
            <a:endParaRPr lang="es-EC"/>
          </a:p>
        </p:txBody>
      </p:sp>
    </p:spTree>
    <p:extLst>
      <p:ext uri="{BB962C8B-B14F-4D97-AF65-F5344CB8AC3E}">
        <p14:creationId xmlns:p14="http://schemas.microsoft.com/office/powerpoint/2010/main" val="2608426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44</a:t>
            </a:fld>
            <a:endParaRPr lang="es-EC"/>
          </a:p>
        </p:txBody>
      </p:sp>
    </p:spTree>
    <p:extLst>
      <p:ext uri="{BB962C8B-B14F-4D97-AF65-F5344CB8AC3E}">
        <p14:creationId xmlns:p14="http://schemas.microsoft.com/office/powerpoint/2010/main" val="1806954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45</a:t>
            </a:fld>
            <a:endParaRPr lang="es-EC"/>
          </a:p>
        </p:txBody>
      </p:sp>
    </p:spTree>
    <p:extLst>
      <p:ext uri="{BB962C8B-B14F-4D97-AF65-F5344CB8AC3E}">
        <p14:creationId xmlns:p14="http://schemas.microsoft.com/office/powerpoint/2010/main" val="1298861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46</a:t>
            </a:fld>
            <a:endParaRPr lang="es-EC"/>
          </a:p>
        </p:txBody>
      </p:sp>
    </p:spTree>
    <p:extLst>
      <p:ext uri="{BB962C8B-B14F-4D97-AF65-F5344CB8AC3E}">
        <p14:creationId xmlns:p14="http://schemas.microsoft.com/office/powerpoint/2010/main" val="9732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Celulosa</a:t>
            </a:r>
            <a:r>
              <a:rPr lang="es-EC" baseline="0" dirty="0" smtClean="0"/>
              <a:t> rodeada por </a:t>
            </a:r>
            <a:r>
              <a:rPr lang="es-EC" baseline="0" dirty="0" err="1" smtClean="0"/>
              <a:t>hemicelulosa</a:t>
            </a:r>
            <a:r>
              <a:rPr lang="es-EC" baseline="0" dirty="0" smtClean="0"/>
              <a:t> haciéndola resistente a la hidrolisis química</a:t>
            </a:r>
          </a:p>
          <a:p>
            <a:r>
              <a:rPr lang="es-EC" baseline="0" dirty="0" smtClean="0"/>
              <a:t>La celulosa forma una </a:t>
            </a:r>
            <a:r>
              <a:rPr lang="es-EC" baseline="0" dirty="0" err="1" smtClean="0"/>
              <a:t>escructuca</a:t>
            </a:r>
            <a:r>
              <a:rPr lang="es-EC" baseline="0" dirty="0" smtClean="0"/>
              <a:t> cristalina con regiones amorfas cruciales para su </a:t>
            </a:r>
            <a:r>
              <a:rPr lang="es-EC" baseline="0" dirty="0" err="1" smtClean="0"/>
              <a:t>degradadacion</a:t>
            </a:r>
            <a:r>
              <a:rPr lang="es-EC" baseline="0" dirty="0" smtClean="0"/>
              <a:t>.</a:t>
            </a:r>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10</a:t>
            </a:fld>
            <a:endParaRPr lang="es-EC"/>
          </a:p>
        </p:txBody>
      </p:sp>
    </p:spTree>
    <p:extLst>
      <p:ext uri="{BB962C8B-B14F-4D97-AF65-F5344CB8AC3E}">
        <p14:creationId xmlns:p14="http://schemas.microsoft.com/office/powerpoint/2010/main" val="2498783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47</a:t>
            </a:fld>
            <a:endParaRPr lang="es-EC"/>
          </a:p>
        </p:txBody>
      </p:sp>
    </p:spTree>
    <p:extLst>
      <p:ext uri="{BB962C8B-B14F-4D97-AF65-F5344CB8AC3E}">
        <p14:creationId xmlns:p14="http://schemas.microsoft.com/office/powerpoint/2010/main" val="123321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Gamilia</a:t>
            </a:r>
            <a:r>
              <a:rPr lang="es-EC" dirty="0" smtClean="0"/>
              <a:t> de la </a:t>
            </a:r>
            <a:r>
              <a:rPr lang="es-EC" dirty="0" err="1" smtClean="0"/>
              <a:t>glucosil</a:t>
            </a:r>
            <a:r>
              <a:rPr lang="es-EC" dirty="0" smtClean="0"/>
              <a:t> </a:t>
            </a:r>
            <a:r>
              <a:rPr lang="es-EC" dirty="0" err="1" smtClean="0"/>
              <a:t>hidroalsasa</a:t>
            </a:r>
            <a:r>
              <a:rPr lang="es-EC" dirty="0" smtClean="0"/>
              <a:t> que catalizan al </a:t>
            </a:r>
            <a:r>
              <a:rPr lang="es-EC" dirty="0" err="1" smtClean="0"/>
              <a:t>hidrilisis</a:t>
            </a:r>
            <a:r>
              <a:rPr lang="es-EC" dirty="0" smtClean="0"/>
              <a:t> del </a:t>
            </a:r>
            <a:r>
              <a:rPr lang="es-EC" dirty="0" err="1" smtClean="0"/>
              <a:t>enzlace</a:t>
            </a:r>
            <a:r>
              <a:rPr lang="es-EC" dirty="0" smtClean="0"/>
              <a:t> </a:t>
            </a:r>
            <a:r>
              <a:rPr lang="es-EC" dirty="0" err="1" smtClean="0"/>
              <a:t>glucosididco</a:t>
            </a:r>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11</a:t>
            </a:fld>
            <a:endParaRPr lang="es-EC"/>
          </a:p>
        </p:txBody>
      </p:sp>
    </p:spTree>
    <p:extLst>
      <p:ext uri="{BB962C8B-B14F-4D97-AF65-F5344CB8AC3E}">
        <p14:creationId xmlns:p14="http://schemas.microsoft.com/office/powerpoint/2010/main" val="7276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20</a:t>
            </a:fld>
            <a:endParaRPr lang="es-EC"/>
          </a:p>
        </p:txBody>
      </p:sp>
    </p:spTree>
    <p:extLst>
      <p:ext uri="{BB962C8B-B14F-4D97-AF65-F5344CB8AC3E}">
        <p14:creationId xmlns:p14="http://schemas.microsoft.com/office/powerpoint/2010/main" val="1554142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21</a:t>
            </a:fld>
            <a:endParaRPr lang="es-EC"/>
          </a:p>
        </p:txBody>
      </p:sp>
    </p:spTree>
    <p:extLst>
      <p:ext uri="{BB962C8B-B14F-4D97-AF65-F5344CB8AC3E}">
        <p14:creationId xmlns:p14="http://schemas.microsoft.com/office/powerpoint/2010/main" val="330468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23</a:t>
            </a:fld>
            <a:endParaRPr lang="es-EC"/>
          </a:p>
        </p:txBody>
      </p:sp>
    </p:spTree>
    <p:extLst>
      <p:ext uri="{BB962C8B-B14F-4D97-AF65-F5344CB8AC3E}">
        <p14:creationId xmlns:p14="http://schemas.microsoft.com/office/powerpoint/2010/main" val="1146742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24</a:t>
            </a:fld>
            <a:endParaRPr lang="es-EC"/>
          </a:p>
        </p:txBody>
      </p:sp>
    </p:spTree>
    <p:extLst>
      <p:ext uri="{BB962C8B-B14F-4D97-AF65-F5344CB8AC3E}">
        <p14:creationId xmlns:p14="http://schemas.microsoft.com/office/powerpoint/2010/main" val="1649994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37E1BB8-72F1-4B7E-A198-01A482C405D4}" type="slidenum">
              <a:rPr lang="es-EC" smtClean="0"/>
              <a:t>25</a:t>
            </a:fld>
            <a:endParaRPr lang="es-EC"/>
          </a:p>
        </p:txBody>
      </p:sp>
    </p:spTree>
    <p:extLst>
      <p:ext uri="{BB962C8B-B14F-4D97-AF65-F5344CB8AC3E}">
        <p14:creationId xmlns:p14="http://schemas.microsoft.com/office/powerpoint/2010/main" val="373942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9FDFED-8292-4CBA-89E1-739F5110180D}" type="datetimeFigureOut">
              <a:rPr lang="es-EC" smtClean="0"/>
              <a:pPr/>
              <a:t>21/05/2015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8D59F-4691-481F-BB0B-A01A8D389D3C}"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FDFED-8292-4CBA-89E1-739F5110180D}" type="datetimeFigureOut">
              <a:rPr lang="es-EC" smtClean="0"/>
              <a:pPr/>
              <a:t>21/05/2015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8D59F-4691-481F-BB0B-A01A8D389D3C}"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png"/><Relationship Id="rId7" Type="http://schemas.openxmlformats.org/officeDocument/2006/relationships/diagramQuickStyle" Target="../diagrams/quickStyle1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2.xml"/><Relationship Id="rId11" Type="http://schemas.openxmlformats.org/officeDocument/2006/relationships/image" Target="../media/image10.gif"/><Relationship Id="rId5" Type="http://schemas.openxmlformats.org/officeDocument/2006/relationships/diagramData" Target="../diagrams/data12.xml"/><Relationship Id="rId10" Type="http://schemas.openxmlformats.org/officeDocument/2006/relationships/image" Target="../media/image9.png"/><Relationship Id="rId4" Type="http://schemas.openxmlformats.org/officeDocument/2006/relationships/image" Target="../media/image2.png"/><Relationship Id="rId9" Type="http://schemas.microsoft.com/office/2007/relationships/diagramDrawing" Target="../diagrams/drawing1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png"/><Relationship Id="rId7" Type="http://schemas.openxmlformats.org/officeDocument/2006/relationships/diagramQuickStyle" Target="../diagrams/quickStyle1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png"/><Relationship Id="rId9" Type="http://schemas.microsoft.com/office/2007/relationships/diagramDrawing" Target="../diagrams/drawing13.xml"/></Relationships>
</file>

<file path=ppt/slides/_rels/slide1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png"/><Relationship Id="rId7" Type="http://schemas.openxmlformats.org/officeDocument/2006/relationships/diagramColors" Target="../diagrams/colors1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png"/><Relationship Id="rId7" Type="http://schemas.openxmlformats.org/officeDocument/2006/relationships/diagramColors" Target="../diagrams/colors1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png"/><Relationship Id="rId7" Type="http://schemas.openxmlformats.org/officeDocument/2006/relationships/diagramColors" Target="../diagrams/colors1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microsoft.com/office/2007/relationships/diagramDrawing" Target="../diagrams/drawing17.xml"/><Relationship Id="rId13" Type="http://schemas.microsoft.com/office/2007/relationships/diagramDrawing" Target="../diagrams/drawing18.xml"/><Relationship Id="rId1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diagramColors" Target="../diagrams/colors17.xml"/><Relationship Id="rId12" Type="http://schemas.openxmlformats.org/officeDocument/2006/relationships/diagramColors" Target="../diagrams/colors18.xml"/><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QuickStyle" Target="../diagrams/quickStyle17.xml"/><Relationship Id="rId11" Type="http://schemas.openxmlformats.org/officeDocument/2006/relationships/diagramQuickStyle" Target="../diagrams/quickStyle18.xml"/><Relationship Id="rId5" Type="http://schemas.openxmlformats.org/officeDocument/2006/relationships/diagramLayout" Target="../diagrams/layout17.xml"/><Relationship Id="rId15" Type="http://schemas.openxmlformats.org/officeDocument/2006/relationships/image" Target="../media/image39.png"/><Relationship Id="rId10" Type="http://schemas.openxmlformats.org/officeDocument/2006/relationships/diagramLayout" Target="../diagrams/layout18.xml"/><Relationship Id="rId19" Type="http://schemas.openxmlformats.org/officeDocument/2006/relationships/image" Target="../media/image43.png"/><Relationship Id="rId4" Type="http://schemas.openxmlformats.org/officeDocument/2006/relationships/diagramData" Target="../diagrams/data17.xml"/><Relationship Id="rId9" Type="http://schemas.openxmlformats.org/officeDocument/2006/relationships/diagramData" Target="../diagrams/data18.xml"/><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png"/><Relationship Id="rId7" Type="http://schemas.openxmlformats.org/officeDocument/2006/relationships/diagramColors" Target="../diagrams/colors1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png"/><Relationship Id="rId7" Type="http://schemas.openxmlformats.org/officeDocument/2006/relationships/diagramColors" Target="../diagrams/colors2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33.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png"/><Relationship Id="rId7" Type="http://schemas.openxmlformats.org/officeDocument/2006/relationships/diagramColors" Target="../diagrams/colors2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3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2.png"/><Relationship Id="rId7" Type="http://schemas.openxmlformats.org/officeDocument/2006/relationships/diagramColors" Target="../diagrams/colors2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3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png"/><Relationship Id="rId7" Type="http://schemas.openxmlformats.org/officeDocument/2006/relationships/diagramColors" Target="../diagrams/colors2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3.xml"/><Relationship Id="rId11" Type="http://schemas.openxmlformats.org/officeDocument/2006/relationships/image" Target="../media/image56.png"/><Relationship Id="rId5" Type="http://schemas.openxmlformats.org/officeDocument/2006/relationships/diagramLayout" Target="../diagrams/layout23.xml"/><Relationship Id="rId10" Type="http://schemas.openxmlformats.org/officeDocument/2006/relationships/image" Target="../media/image55.png"/><Relationship Id="rId4" Type="http://schemas.openxmlformats.org/officeDocument/2006/relationships/diagramData" Target="../diagrams/data23.xml"/><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microsoft.com/office/2007/relationships/diagramDrawing" Target="../diagrams/drawing24.xml"/><Relationship Id="rId13" Type="http://schemas.openxmlformats.org/officeDocument/2006/relationships/diagramColors" Target="../diagrams/colors25.xml"/><Relationship Id="rId3" Type="http://schemas.openxmlformats.org/officeDocument/2006/relationships/image" Target="../media/image2.png"/><Relationship Id="rId7" Type="http://schemas.openxmlformats.org/officeDocument/2006/relationships/diagramColors" Target="../diagrams/colors24.xml"/><Relationship Id="rId12" Type="http://schemas.openxmlformats.org/officeDocument/2006/relationships/diagramQuickStyle" Target="../diagrams/quickStyle2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4.xml"/><Relationship Id="rId11" Type="http://schemas.openxmlformats.org/officeDocument/2006/relationships/diagramLayout" Target="../diagrams/layout25.xml"/><Relationship Id="rId5" Type="http://schemas.openxmlformats.org/officeDocument/2006/relationships/diagramLayout" Target="../diagrams/layout24.xml"/><Relationship Id="rId10" Type="http://schemas.openxmlformats.org/officeDocument/2006/relationships/diagramData" Target="../diagrams/data25.xml"/><Relationship Id="rId4" Type="http://schemas.openxmlformats.org/officeDocument/2006/relationships/diagramData" Target="../diagrams/data24.xml"/><Relationship Id="rId9" Type="http://schemas.openxmlformats.org/officeDocument/2006/relationships/chart" Target="../charts/chart1.xml"/><Relationship Id="rId14" Type="http://schemas.microsoft.com/office/2007/relationships/diagramDrawing" Target="../diagrams/drawing25.xml"/></Relationships>
</file>

<file path=ppt/slides/_rels/slide37.xml.rels><?xml version="1.0" encoding="UTF-8" standalone="yes"?>
<Relationships xmlns="http://schemas.openxmlformats.org/package/2006/relationships"><Relationship Id="rId8" Type="http://schemas.microsoft.com/office/2007/relationships/diagramDrawing" Target="../diagrams/drawing26.xml"/><Relationship Id="rId13" Type="http://schemas.openxmlformats.org/officeDocument/2006/relationships/diagramColors" Target="../diagrams/colors27.xml"/><Relationship Id="rId3" Type="http://schemas.openxmlformats.org/officeDocument/2006/relationships/image" Target="../media/image2.png"/><Relationship Id="rId7" Type="http://schemas.openxmlformats.org/officeDocument/2006/relationships/diagramColors" Target="../diagrams/colors26.xml"/><Relationship Id="rId12" Type="http://schemas.openxmlformats.org/officeDocument/2006/relationships/diagramQuickStyle" Target="../diagrams/quickStyle2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26.xml"/><Relationship Id="rId11" Type="http://schemas.openxmlformats.org/officeDocument/2006/relationships/diagramLayout" Target="../diagrams/layout27.xml"/><Relationship Id="rId5" Type="http://schemas.openxmlformats.org/officeDocument/2006/relationships/diagramLayout" Target="../diagrams/layout26.xml"/><Relationship Id="rId10" Type="http://schemas.openxmlformats.org/officeDocument/2006/relationships/diagramData" Target="../diagrams/data27.xml"/><Relationship Id="rId4" Type="http://schemas.openxmlformats.org/officeDocument/2006/relationships/diagramData" Target="../diagrams/data26.xml"/><Relationship Id="rId9" Type="http://schemas.openxmlformats.org/officeDocument/2006/relationships/image" Target="../media/image57.png"/><Relationship Id="rId14" Type="http://schemas.microsoft.com/office/2007/relationships/diagramDrawing" Target="../diagrams/drawing27.xml"/></Relationships>
</file>

<file path=ppt/slides/_rels/slide38.xml.rels><?xml version="1.0" encoding="UTF-8" standalone="yes"?>
<Relationships xmlns="http://schemas.openxmlformats.org/package/2006/relationships"><Relationship Id="rId8" Type="http://schemas.microsoft.com/office/2007/relationships/diagramDrawing" Target="../diagrams/drawing28.xml"/><Relationship Id="rId13" Type="http://schemas.microsoft.com/office/2007/relationships/diagramDrawing" Target="../diagrams/drawing29.xml"/><Relationship Id="rId3" Type="http://schemas.openxmlformats.org/officeDocument/2006/relationships/image" Target="../media/image2.png"/><Relationship Id="rId7" Type="http://schemas.openxmlformats.org/officeDocument/2006/relationships/diagramColors" Target="../diagrams/colors28.xml"/><Relationship Id="rId12" Type="http://schemas.openxmlformats.org/officeDocument/2006/relationships/diagramColors" Target="../diagrams/colors2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28.xml"/><Relationship Id="rId11" Type="http://schemas.openxmlformats.org/officeDocument/2006/relationships/diagramQuickStyle" Target="../diagrams/quickStyle29.xml"/><Relationship Id="rId5" Type="http://schemas.openxmlformats.org/officeDocument/2006/relationships/diagramLayout" Target="../diagrams/layout28.xml"/><Relationship Id="rId10" Type="http://schemas.openxmlformats.org/officeDocument/2006/relationships/diagramLayout" Target="../diagrams/layout29.xml"/><Relationship Id="rId4" Type="http://schemas.openxmlformats.org/officeDocument/2006/relationships/diagramData" Target="../diagrams/data28.xml"/><Relationship Id="rId9" Type="http://schemas.openxmlformats.org/officeDocument/2006/relationships/diagramData" Target="../diagrams/data29.xml"/></Relationships>
</file>

<file path=ppt/slides/_rels/slide39.xml.rels><?xml version="1.0" encoding="UTF-8" standalone="yes"?>
<Relationships xmlns="http://schemas.openxmlformats.org/package/2006/relationships"><Relationship Id="rId8" Type="http://schemas.microsoft.com/office/2007/relationships/diagramDrawing" Target="../diagrams/drawing30.xml"/><Relationship Id="rId13" Type="http://schemas.microsoft.com/office/2007/relationships/diagramDrawing" Target="../diagrams/drawing31.xml"/><Relationship Id="rId3" Type="http://schemas.openxmlformats.org/officeDocument/2006/relationships/image" Target="../media/image2.png"/><Relationship Id="rId7" Type="http://schemas.openxmlformats.org/officeDocument/2006/relationships/diagramColors" Target="../diagrams/colors30.xml"/><Relationship Id="rId12" Type="http://schemas.openxmlformats.org/officeDocument/2006/relationships/diagramColors" Target="../diagrams/colors31.xml"/><Relationship Id="rId2" Type="http://schemas.openxmlformats.org/officeDocument/2006/relationships/notesSlide" Target="../notesSlides/notesSlide22.xml"/><Relationship Id="rId16"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QuickStyle" Target="../diagrams/quickStyle30.xml"/><Relationship Id="rId11" Type="http://schemas.openxmlformats.org/officeDocument/2006/relationships/diagramQuickStyle" Target="../diagrams/quickStyle31.xml"/><Relationship Id="rId5" Type="http://schemas.openxmlformats.org/officeDocument/2006/relationships/diagramLayout" Target="../diagrams/layout30.xml"/><Relationship Id="rId15" Type="http://schemas.openxmlformats.org/officeDocument/2006/relationships/image" Target="../media/image59.jpeg"/><Relationship Id="rId10" Type="http://schemas.openxmlformats.org/officeDocument/2006/relationships/diagramLayout" Target="../diagrams/layout31.xml"/><Relationship Id="rId4" Type="http://schemas.openxmlformats.org/officeDocument/2006/relationships/diagramData" Target="../diagrams/data30.xml"/><Relationship Id="rId9" Type="http://schemas.openxmlformats.org/officeDocument/2006/relationships/diagramData" Target="../diagrams/data31.xml"/><Relationship Id="rId14"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0.xml.rels><?xml version="1.0" encoding="UTF-8" standalone="yes"?>
<Relationships xmlns="http://schemas.openxmlformats.org/package/2006/relationships"><Relationship Id="rId8" Type="http://schemas.microsoft.com/office/2007/relationships/diagramDrawing" Target="../diagrams/drawing32.xml"/><Relationship Id="rId13" Type="http://schemas.microsoft.com/office/2007/relationships/diagramDrawing" Target="../diagrams/drawing33.xml"/><Relationship Id="rId3" Type="http://schemas.openxmlformats.org/officeDocument/2006/relationships/image" Target="../media/image2.png"/><Relationship Id="rId7" Type="http://schemas.openxmlformats.org/officeDocument/2006/relationships/diagramColors" Target="../diagrams/colors32.xml"/><Relationship Id="rId12" Type="http://schemas.openxmlformats.org/officeDocument/2006/relationships/diagramColors" Target="../diagrams/colors3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32.xml"/><Relationship Id="rId11" Type="http://schemas.openxmlformats.org/officeDocument/2006/relationships/diagramQuickStyle" Target="../diagrams/quickStyle33.xml"/><Relationship Id="rId5" Type="http://schemas.openxmlformats.org/officeDocument/2006/relationships/diagramLayout" Target="../diagrams/layout32.xml"/><Relationship Id="rId10" Type="http://schemas.openxmlformats.org/officeDocument/2006/relationships/diagramLayout" Target="../diagrams/layout33.xml"/><Relationship Id="rId4" Type="http://schemas.openxmlformats.org/officeDocument/2006/relationships/diagramData" Target="../diagrams/data32.xml"/><Relationship Id="rId9" Type="http://schemas.openxmlformats.org/officeDocument/2006/relationships/diagramData" Target="../diagrams/data33.xml"/><Relationship Id="rId14" Type="http://schemas.openxmlformats.org/officeDocument/2006/relationships/chart" Target="../charts/chart2.xml"/></Relationships>
</file>

<file path=ppt/slides/_rels/slide41.xml.rels><?xml version="1.0" encoding="UTF-8" standalone="yes"?>
<Relationships xmlns="http://schemas.openxmlformats.org/package/2006/relationships"><Relationship Id="rId8" Type="http://schemas.microsoft.com/office/2007/relationships/diagramDrawing" Target="../diagrams/drawing34.xml"/><Relationship Id="rId13" Type="http://schemas.openxmlformats.org/officeDocument/2006/relationships/diagramColors" Target="../diagrams/colors35.xml"/><Relationship Id="rId3" Type="http://schemas.openxmlformats.org/officeDocument/2006/relationships/image" Target="../media/image2.png"/><Relationship Id="rId7" Type="http://schemas.openxmlformats.org/officeDocument/2006/relationships/diagramColors" Target="../diagrams/colors34.xml"/><Relationship Id="rId12" Type="http://schemas.openxmlformats.org/officeDocument/2006/relationships/diagramQuickStyle" Target="../diagrams/quickStyle3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34.xml"/><Relationship Id="rId11" Type="http://schemas.openxmlformats.org/officeDocument/2006/relationships/diagramLayout" Target="../diagrams/layout35.xml"/><Relationship Id="rId5" Type="http://schemas.openxmlformats.org/officeDocument/2006/relationships/diagramLayout" Target="../diagrams/layout34.xml"/><Relationship Id="rId10" Type="http://schemas.openxmlformats.org/officeDocument/2006/relationships/diagramData" Target="../diagrams/data35.xml"/><Relationship Id="rId4" Type="http://schemas.openxmlformats.org/officeDocument/2006/relationships/diagramData" Target="../diagrams/data34.xml"/><Relationship Id="rId9" Type="http://schemas.openxmlformats.org/officeDocument/2006/relationships/image" Target="../media/image61.png"/><Relationship Id="rId14" Type="http://schemas.microsoft.com/office/2007/relationships/diagramDrawing" Target="../diagrams/drawing35.xml"/></Relationships>
</file>

<file path=ppt/slides/_rels/slide42.xml.rels><?xml version="1.0" encoding="UTF-8" standalone="yes"?>
<Relationships xmlns="http://schemas.openxmlformats.org/package/2006/relationships"><Relationship Id="rId8" Type="http://schemas.microsoft.com/office/2007/relationships/diagramDrawing" Target="../diagrams/drawing36.xml"/><Relationship Id="rId13" Type="http://schemas.microsoft.com/office/2007/relationships/diagramDrawing" Target="../diagrams/drawing37.xml"/><Relationship Id="rId3" Type="http://schemas.openxmlformats.org/officeDocument/2006/relationships/image" Target="../media/image2.png"/><Relationship Id="rId7" Type="http://schemas.openxmlformats.org/officeDocument/2006/relationships/diagramColors" Target="../diagrams/colors36.xml"/><Relationship Id="rId12" Type="http://schemas.openxmlformats.org/officeDocument/2006/relationships/diagramColors" Target="../diagrams/colors3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36.xml"/><Relationship Id="rId11" Type="http://schemas.openxmlformats.org/officeDocument/2006/relationships/diagramQuickStyle" Target="../diagrams/quickStyle37.xml"/><Relationship Id="rId5" Type="http://schemas.openxmlformats.org/officeDocument/2006/relationships/diagramLayout" Target="../diagrams/layout36.xml"/><Relationship Id="rId10" Type="http://schemas.openxmlformats.org/officeDocument/2006/relationships/diagramLayout" Target="../diagrams/layout37.xml"/><Relationship Id="rId4" Type="http://schemas.openxmlformats.org/officeDocument/2006/relationships/diagramData" Target="../diagrams/data36.xml"/><Relationship Id="rId9" Type="http://schemas.openxmlformats.org/officeDocument/2006/relationships/diagramData" Target="../diagrams/data37.xml"/></Relationships>
</file>

<file path=ppt/slides/_rels/slide43.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2.png"/><Relationship Id="rId7" Type="http://schemas.openxmlformats.org/officeDocument/2006/relationships/diagramColors" Target="../diagrams/colors3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 Id="rId9" Type="http://schemas.openxmlformats.org/officeDocument/2006/relationships/chart" Target="../charts/chart3.xml"/></Relationships>
</file>

<file path=ppt/slides/_rels/slide44.xml.rels><?xml version="1.0" encoding="UTF-8" standalone="yes"?>
<Relationships xmlns="http://schemas.openxmlformats.org/package/2006/relationships"><Relationship Id="rId8" Type="http://schemas.microsoft.com/office/2007/relationships/diagramDrawing" Target="../diagrams/drawing39.xml"/><Relationship Id="rId13" Type="http://schemas.microsoft.com/office/2007/relationships/diagramDrawing" Target="../diagrams/drawing40.xml"/><Relationship Id="rId3" Type="http://schemas.openxmlformats.org/officeDocument/2006/relationships/image" Target="../media/image2.png"/><Relationship Id="rId7" Type="http://schemas.openxmlformats.org/officeDocument/2006/relationships/diagramColors" Target="../diagrams/colors39.xml"/><Relationship Id="rId12" Type="http://schemas.openxmlformats.org/officeDocument/2006/relationships/diagramColors" Target="../diagrams/colors40.xml"/><Relationship Id="rId2" Type="http://schemas.openxmlformats.org/officeDocument/2006/relationships/notesSlide" Target="../notesSlides/notesSlide27.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diagramQuickStyle" Target="../diagrams/quickStyle39.xml"/><Relationship Id="rId11" Type="http://schemas.openxmlformats.org/officeDocument/2006/relationships/diagramQuickStyle" Target="../diagrams/quickStyle40.xml"/><Relationship Id="rId5" Type="http://schemas.openxmlformats.org/officeDocument/2006/relationships/diagramLayout" Target="../diagrams/layout39.xml"/><Relationship Id="rId15" Type="http://schemas.openxmlformats.org/officeDocument/2006/relationships/image" Target="../media/image63.png"/><Relationship Id="rId10" Type="http://schemas.openxmlformats.org/officeDocument/2006/relationships/diagramLayout" Target="../diagrams/layout40.xml"/><Relationship Id="rId4" Type="http://schemas.openxmlformats.org/officeDocument/2006/relationships/diagramData" Target="../diagrams/data39.xml"/><Relationship Id="rId9" Type="http://schemas.openxmlformats.org/officeDocument/2006/relationships/diagramData" Target="../diagrams/data40.xml"/><Relationship Id="rId1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microsoft.com/office/2007/relationships/diagramDrawing" Target="../diagrams/drawing41.xml"/><Relationship Id="rId13" Type="http://schemas.microsoft.com/office/2007/relationships/diagramDrawing" Target="../diagrams/drawing42.xml"/><Relationship Id="rId3" Type="http://schemas.openxmlformats.org/officeDocument/2006/relationships/image" Target="../media/image2.png"/><Relationship Id="rId7" Type="http://schemas.openxmlformats.org/officeDocument/2006/relationships/diagramColors" Target="../diagrams/colors41.xml"/><Relationship Id="rId12" Type="http://schemas.openxmlformats.org/officeDocument/2006/relationships/diagramColors" Target="../diagrams/colors4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41.xml"/><Relationship Id="rId11" Type="http://schemas.openxmlformats.org/officeDocument/2006/relationships/diagramQuickStyle" Target="../diagrams/quickStyle42.xml"/><Relationship Id="rId5" Type="http://schemas.openxmlformats.org/officeDocument/2006/relationships/diagramLayout" Target="../diagrams/layout41.xml"/><Relationship Id="rId10" Type="http://schemas.openxmlformats.org/officeDocument/2006/relationships/diagramLayout" Target="../diagrams/layout42.xml"/><Relationship Id="rId4" Type="http://schemas.openxmlformats.org/officeDocument/2006/relationships/diagramData" Target="../diagrams/data41.xml"/><Relationship Id="rId9" Type="http://schemas.openxmlformats.org/officeDocument/2006/relationships/diagramData" Target="../diagrams/data42.xml"/><Relationship Id="rId14" Type="http://schemas.openxmlformats.org/officeDocument/2006/relationships/chart" Target="../charts/chart4.xml"/></Relationships>
</file>

<file path=ppt/slides/_rels/slide46.xml.rels><?xml version="1.0" encoding="UTF-8" standalone="yes"?>
<Relationships xmlns="http://schemas.openxmlformats.org/package/2006/relationships"><Relationship Id="rId8" Type="http://schemas.microsoft.com/office/2007/relationships/diagramDrawing" Target="../diagrams/drawing43.xml"/><Relationship Id="rId13" Type="http://schemas.microsoft.com/office/2007/relationships/diagramDrawing" Target="../diagrams/drawing44.xml"/><Relationship Id="rId3" Type="http://schemas.openxmlformats.org/officeDocument/2006/relationships/image" Target="../media/image2.png"/><Relationship Id="rId7" Type="http://schemas.openxmlformats.org/officeDocument/2006/relationships/diagramColors" Target="../diagrams/colors43.xml"/><Relationship Id="rId12" Type="http://schemas.openxmlformats.org/officeDocument/2006/relationships/diagramColors" Target="../diagrams/colors44.xml"/><Relationship Id="rId2" Type="http://schemas.openxmlformats.org/officeDocument/2006/relationships/notesSlide" Target="../notesSlides/notesSlide29.xml"/><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diagramQuickStyle" Target="../diagrams/quickStyle43.xml"/><Relationship Id="rId11" Type="http://schemas.openxmlformats.org/officeDocument/2006/relationships/diagramQuickStyle" Target="../diagrams/quickStyle44.xml"/><Relationship Id="rId5" Type="http://schemas.openxmlformats.org/officeDocument/2006/relationships/diagramLayout" Target="../diagrams/layout43.xml"/><Relationship Id="rId15" Type="http://schemas.openxmlformats.org/officeDocument/2006/relationships/image" Target="../media/image66.png"/><Relationship Id="rId10" Type="http://schemas.openxmlformats.org/officeDocument/2006/relationships/diagramLayout" Target="../diagrams/layout44.xml"/><Relationship Id="rId4" Type="http://schemas.openxmlformats.org/officeDocument/2006/relationships/diagramData" Target="../diagrams/data43.xml"/><Relationship Id="rId9" Type="http://schemas.openxmlformats.org/officeDocument/2006/relationships/diagramData" Target="../diagrams/data44.xml"/><Relationship Id="rId14" Type="http://schemas.openxmlformats.org/officeDocument/2006/relationships/image" Target="../media/image65.png"/></Relationships>
</file>

<file path=ppt/slides/_rels/slide47.xml.rels><?xml version="1.0" encoding="UTF-8" standalone="yes"?>
<Relationships xmlns="http://schemas.openxmlformats.org/package/2006/relationships"><Relationship Id="rId8" Type="http://schemas.microsoft.com/office/2007/relationships/diagramDrawing" Target="../diagrams/drawing45.xml"/><Relationship Id="rId13" Type="http://schemas.microsoft.com/office/2007/relationships/diagramDrawing" Target="../diagrams/drawing46.xml"/><Relationship Id="rId18" Type="http://schemas.microsoft.com/office/2007/relationships/diagramDrawing" Target="../diagrams/drawing47.xml"/><Relationship Id="rId3" Type="http://schemas.openxmlformats.org/officeDocument/2006/relationships/image" Target="../media/image2.png"/><Relationship Id="rId7" Type="http://schemas.openxmlformats.org/officeDocument/2006/relationships/diagramColors" Target="../diagrams/colors45.xml"/><Relationship Id="rId12" Type="http://schemas.openxmlformats.org/officeDocument/2006/relationships/diagramColors" Target="../diagrams/colors46.xml"/><Relationship Id="rId17" Type="http://schemas.openxmlformats.org/officeDocument/2006/relationships/diagramColors" Target="../diagrams/colors47.xml"/><Relationship Id="rId2" Type="http://schemas.openxmlformats.org/officeDocument/2006/relationships/notesSlide" Target="../notesSlides/notesSlide30.xml"/><Relationship Id="rId16" Type="http://schemas.openxmlformats.org/officeDocument/2006/relationships/diagramQuickStyle" Target="../diagrams/quickStyle47.xml"/><Relationship Id="rId1" Type="http://schemas.openxmlformats.org/officeDocument/2006/relationships/slideLayout" Target="../slideLayouts/slideLayout2.xml"/><Relationship Id="rId6" Type="http://schemas.openxmlformats.org/officeDocument/2006/relationships/diagramQuickStyle" Target="../diagrams/quickStyle45.xml"/><Relationship Id="rId11" Type="http://schemas.openxmlformats.org/officeDocument/2006/relationships/diagramQuickStyle" Target="../diagrams/quickStyle46.xml"/><Relationship Id="rId5" Type="http://schemas.openxmlformats.org/officeDocument/2006/relationships/diagramLayout" Target="../diagrams/layout45.xml"/><Relationship Id="rId15" Type="http://schemas.openxmlformats.org/officeDocument/2006/relationships/diagramLayout" Target="../diagrams/layout47.xml"/><Relationship Id="rId10" Type="http://schemas.openxmlformats.org/officeDocument/2006/relationships/diagramLayout" Target="../diagrams/layout46.xml"/><Relationship Id="rId4" Type="http://schemas.openxmlformats.org/officeDocument/2006/relationships/diagramData" Target="../diagrams/data45.xml"/><Relationship Id="rId9" Type="http://schemas.openxmlformats.org/officeDocument/2006/relationships/diagramData" Target="../diagrams/data46.xml"/><Relationship Id="rId14" Type="http://schemas.openxmlformats.org/officeDocument/2006/relationships/diagramData" Target="../diagrams/data47.xml"/></Relationships>
</file>

<file path=ppt/slides/_rels/slide48.xml.rels><?xml version="1.0" encoding="UTF-8" standalone="yes"?>
<Relationships xmlns="http://schemas.openxmlformats.org/package/2006/relationships"><Relationship Id="rId8" Type="http://schemas.microsoft.com/office/2007/relationships/diagramDrawing" Target="../diagrams/drawing48.xml"/><Relationship Id="rId3" Type="http://schemas.openxmlformats.org/officeDocument/2006/relationships/image" Target="../media/image2.png"/><Relationship Id="rId7" Type="http://schemas.openxmlformats.org/officeDocument/2006/relationships/diagramColors" Target="../diagrams/colors4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48.xml"/><Relationship Id="rId5" Type="http://schemas.openxmlformats.org/officeDocument/2006/relationships/diagramLayout" Target="../diagrams/layout48.xml"/><Relationship Id="rId4" Type="http://schemas.openxmlformats.org/officeDocument/2006/relationships/diagramData" Target="../diagrams/data48.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image" Target="../media/image1.png"/><Relationship Id="rId16" Type="http://schemas.openxmlformats.org/officeDocument/2006/relationships/diagramQuickStyle" Target="../diagrams/quickStyl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5" Type="http://schemas.openxmlformats.org/officeDocument/2006/relationships/diagramLayout" Target="../diagrams/layout7.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microsoft.com/office/2007/relationships/diagramDrawing" Target="../diagrams/drawing49.xml"/><Relationship Id="rId3" Type="http://schemas.openxmlformats.org/officeDocument/2006/relationships/image" Target="../media/image2.png"/><Relationship Id="rId7" Type="http://schemas.openxmlformats.org/officeDocument/2006/relationships/diagramColors" Target="../diagrams/colors4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49.xml"/><Relationship Id="rId5" Type="http://schemas.openxmlformats.org/officeDocument/2006/relationships/diagramLayout" Target="../diagrams/layout49.xml"/><Relationship Id="rId4" Type="http://schemas.openxmlformats.org/officeDocument/2006/relationships/diagramData" Target="../diagrams/data49.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image" Target="../media/image2.png"/><Relationship Id="rId7" Type="http://schemas.openxmlformats.org/officeDocument/2006/relationships/diagramColors" Target="../diagrams/colors5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6.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2.pn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7.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2.pn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sp>
        <p:nvSpPr>
          <p:cNvPr id="4" name="3 Rectángulo"/>
          <p:cNvSpPr/>
          <p:nvPr/>
        </p:nvSpPr>
        <p:spPr>
          <a:xfrm>
            <a:off x="611560" y="764704"/>
            <a:ext cx="8136904" cy="3139321"/>
          </a:xfrm>
          <a:prstGeom prst="rect">
            <a:avLst/>
          </a:prstGeom>
        </p:spPr>
        <p:txBody>
          <a:bodyPr wrap="square">
            <a:spAutoFit/>
          </a:bodyPr>
          <a:lstStyle/>
          <a:p>
            <a:pPr algn="ctr"/>
            <a:r>
              <a:rPr lang="es-EC" b="1" dirty="0" smtClean="0"/>
              <a:t>DEPARTAMENTO DE CIENCIAS DE LA VIDA Y DE LA AGRICULTURA</a:t>
            </a:r>
          </a:p>
          <a:p>
            <a:pPr algn="ctr"/>
            <a:endParaRPr lang="es-EC" b="1" dirty="0" smtClean="0"/>
          </a:p>
          <a:p>
            <a:pPr algn="ctr"/>
            <a:r>
              <a:rPr lang="es-EC" b="1" dirty="0" smtClean="0"/>
              <a:t>CARRERA DE INGENIERÍA EN BIOTECNOLOGÍA</a:t>
            </a:r>
          </a:p>
          <a:p>
            <a:pPr algn="ctr"/>
            <a:endParaRPr lang="es-EC" b="1" dirty="0" smtClean="0"/>
          </a:p>
          <a:p>
            <a:pPr algn="ctr"/>
            <a:r>
              <a:rPr lang="es-EC" b="1" dirty="0" smtClean="0"/>
              <a:t>TESIS PREVIA A LA OBTENCIÓN DEL TÍTULO DE INGENIERÍA EN BIOTECNOLOGÍA</a:t>
            </a:r>
          </a:p>
          <a:p>
            <a:pPr algn="ctr"/>
            <a:endParaRPr lang="es-EC" b="1" dirty="0" smtClean="0"/>
          </a:p>
          <a:p>
            <a:pPr algn="ctr"/>
            <a:endParaRPr lang="es-EC" b="1" dirty="0" smtClean="0"/>
          </a:p>
          <a:p>
            <a:pPr algn="ctr"/>
            <a:r>
              <a:rPr lang="es-EC" b="1" dirty="0" smtClean="0"/>
              <a:t>TEMA: EVALUACIÓN CINÉTICA DE LA ENZIMA CELULASA OBTENIDA DE MONILIA (</a:t>
            </a:r>
            <a:r>
              <a:rPr lang="es-EC" b="1" i="1" dirty="0" smtClean="0"/>
              <a:t>Moniliophthora roreri</a:t>
            </a:r>
            <a:r>
              <a:rPr lang="es-EC" b="1" dirty="0" smtClean="0"/>
              <a:t>) CRECIDA EN RESIDUOS SÓLIDOS DE ZURO, CASCARILLA DE ARROZ Y CÁSCARA DEL CACAO</a:t>
            </a:r>
          </a:p>
          <a:p>
            <a:pPr algn="ctr"/>
            <a:endParaRPr lang="es-MX" dirty="0"/>
          </a:p>
        </p:txBody>
      </p:sp>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14" name="13 Rectángulo"/>
          <p:cNvSpPr/>
          <p:nvPr/>
        </p:nvSpPr>
        <p:spPr>
          <a:xfrm>
            <a:off x="1115616" y="4437112"/>
            <a:ext cx="7344816" cy="1200329"/>
          </a:xfrm>
          <a:prstGeom prst="rect">
            <a:avLst/>
          </a:prstGeom>
        </p:spPr>
        <p:txBody>
          <a:bodyPr wrap="square">
            <a:spAutoFit/>
          </a:bodyPr>
          <a:lstStyle/>
          <a:p>
            <a:pPr algn="ctr"/>
            <a:r>
              <a:rPr lang="es-MX" b="1" dirty="0" smtClean="0"/>
              <a:t>AUTOR: NATALY VANESA SOLÍS SALAS</a:t>
            </a:r>
          </a:p>
          <a:p>
            <a:pPr algn="ctr"/>
            <a:endParaRPr lang="es-MX" b="1" dirty="0" smtClean="0"/>
          </a:p>
          <a:p>
            <a:pPr algn="ctr"/>
            <a:r>
              <a:rPr lang="es-MX" b="1" dirty="0" smtClean="0"/>
              <a:t>DIRECTOR: DR. CARLOS CHIRIBOGA </a:t>
            </a:r>
            <a:r>
              <a:rPr lang="es-MX" b="1" dirty="0" err="1" smtClean="0"/>
              <a:t>MSc.</a:t>
            </a:r>
            <a:endParaRPr lang="es-MX" b="1" dirty="0" smtClean="0"/>
          </a:p>
          <a:p>
            <a:pPr algn="ctr"/>
            <a:r>
              <a:rPr lang="es-MX" b="1" dirty="0" smtClean="0"/>
              <a:t>CODIRECTOR: DR. RODRIGO ÁVALOS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graphicFrame>
        <p:nvGraphicFramePr>
          <p:cNvPr id="9" name="8 Diagrama"/>
          <p:cNvGraphicFramePr/>
          <p:nvPr>
            <p:extLst>
              <p:ext uri="{D42A27DB-BD31-4B8C-83A1-F6EECF244321}">
                <p14:modId xmlns:p14="http://schemas.microsoft.com/office/powerpoint/2010/main" val="3907231927"/>
              </p:ext>
            </p:extLst>
          </p:nvPr>
        </p:nvGraphicFramePr>
        <p:xfrm>
          <a:off x="1115616" y="1772816"/>
          <a:ext cx="1512168" cy="432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10 Imagen"/>
          <p:cNvPicPr/>
          <p:nvPr/>
        </p:nvPicPr>
        <p:blipFill>
          <a:blip r:embed="rId10" cstate="print">
            <a:lum bright="-10000" contrast="40000"/>
          </a:blip>
          <a:srcRect l="36924" t="35347" r="32541" b="30645"/>
          <a:stretch>
            <a:fillRect/>
          </a:stretch>
        </p:blipFill>
        <p:spPr bwMode="auto">
          <a:xfrm>
            <a:off x="899592" y="2708920"/>
            <a:ext cx="3483206" cy="2177934"/>
          </a:xfrm>
          <a:prstGeom prst="rect">
            <a:avLst/>
          </a:prstGeom>
          <a:noFill/>
          <a:ln w="9525">
            <a:noFill/>
            <a:miter lim="800000"/>
            <a:headEnd/>
            <a:tailEnd/>
          </a:ln>
        </p:spPr>
      </p:pic>
      <p:pic>
        <p:nvPicPr>
          <p:cNvPr id="13" name="12 Imagen" descr="http://www.biologia.edu.ar/images/celulosa.gif"/>
          <p:cNvPicPr/>
          <p:nvPr/>
        </p:nvPicPr>
        <p:blipFill>
          <a:blip r:embed="rId11" cstate="print">
            <a:lum contrast="10000"/>
          </a:blip>
          <a:srcRect b="23786"/>
          <a:stretch>
            <a:fillRect/>
          </a:stretch>
        </p:blipFill>
        <p:spPr bwMode="auto">
          <a:xfrm>
            <a:off x="4644008" y="2852936"/>
            <a:ext cx="4176464" cy="1571002"/>
          </a:xfrm>
          <a:prstGeom prst="rect">
            <a:avLst/>
          </a:prstGeom>
          <a:noFill/>
          <a:ln w="9525">
            <a:noFill/>
            <a:miter lim="800000"/>
            <a:headEnd/>
            <a:tailEnd/>
          </a:ln>
        </p:spPr>
      </p:pic>
      <p:sp>
        <p:nvSpPr>
          <p:cNvPr id="16" name="15 Rectángulo"/>
          <p:cNvSpPr/>
          <p:nvPr/>
        </p:nvSpPr>
        <p:spPr>
          <a:xfrm>
            <a:off x="1043608" y="5085184"/>
            <a:ext cx="3096344" cy="553998"/>
          </a:xfrm>
          <a:prstGeom prst="rect">
            <a:avLst/>
          </a:prstGeom>
        </p:spPr>
        <p:txBody>
          <a:bodyPr wrap="square">
            <a:spAutoFit/>
          </a:bodyPr>
          <a:lstStyle/>
          <a:p>
            <a:pPr algn="ctr"/>
            <a:r>
              <a:rPr lang="es-EC" sz="1500" dirty="0" smtClean="0"/>
              <a:t>Principal componente de la pared celular de </a:t>
            </a:r>
            <a:r>
              <a:rPr lang="es-EC" sz="1500" dirty="0"/>
              <a:t>las plantas</a:t>
            </a:r>
            <a:endParaRPr lang="es-EC" sz="1500" dirty="0" smtClean="0"/>
          </a:p>
        </p:txBody>
      </p:sp>
      <p:sp>
        <p:nvSpPr>
          <p:cNvPr id="17" name="16 Rectángulo"/>
          <p:cNvSpPr/>
          <p:nvPr/>
        </p:nvSpPr>
        <p:spPr>
          <a:xfrm>
            <a:off x="5168293" y="4963310"/>
            <a:ext cx="3707904" cy="1015663"/>
          </a:xfrm>
          <a:prstGeom prst="rect">
            <a:avLst/>
          </a:prstGeom>
        </p:spPr>
        <p:txBody>
          <a:bodyPr wrap="square">
            <a:spAutoFit/>
          </a:bodyPr>
          <a:lstStyle/>
          <a:p>
            <a:pPr algn="ctr"/>
            <a:r>
              <a:rPr lang="es-EC" sz="1500" dirty="0" smtClean="0"/>
              <a:t>Polisacárido formado por unidades de glucosa las cuales están  unidas por enlaces β 1-4 glucosídicos de al menos 500 </a:t>
            </a:r>
            <a:r>
              <a:rPr lang="es-EC" sz="1500" dirty="0" smtClean="0"/>
              <a:t>moléculas</a:t>
            </a:r>
            <a:r>
              <a:rPr lang="es-EC" sz="1500" dirty="0" smtClean="0"/>
              <a:t> </a:t>
            </a:r>
            <a:r>
              <a:rPr lang="es-EC" sz="1500" dirty="0" smtClean="0"/>
              <a:t>de  β-D-glucosa. </a:t>
            </a:r>
            <a:endParaRPr lang="es-EC" sz="1500" dirty="0"/>
          </a:p>
        </p:txBody>
      </p:sp>
      <p:sp>
        <p:nvSpPr>
          <p:cNvPr id="10" name="11 Título"/>
          <p:cNvSpPr txBox="1">
            <a:spLocks/>
          </p:cNvSpPr>
          <p:nvPr/>
        </p:nvSpPr>
        <p:spPr>
          <a:xfrm>
            <a:off x="6300192" y="274638"/>
            <a:ext cx="2386608"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smtClean="0"/>
              <a:t>INTRODUCCIÓN</a:t>
            </a:r>
            <a:endParaRPr lang="es-EC" sz="2400" b="1" dirty="0"/>
          </a:p>
        </p:txBody>
      </p:sp>
      <p:sp>
        <p:nvSpPr>
          <p:cNvPr id="14" name="11 Título"/>
          <p:cNvSpPr txBox="1">
            <a:spLocks/>
          </p:cNvSpPr>
          <p:nvPr/>
        </p:nvSpPr>
        <p:spPr>
          <a:xfrm>
            <a:off x="457200" y="764704"/>
            <a:ext cx="8229600" cy="92211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Fundamentos teóricos</a:t>
            </a:r>
            <a:endParaRPr lang="es-EC" sz="4000" b="1" dirty="0"/>
          </a:p>
        </p:txBody>
      </p:sp>
      <p:grpSp>
        <p:nvGrpSpPr>
          <p:cNvPr id="15" name="Grupo 14"/>
          <p:cNvGrpSpPr/>
          <p:nvPr/>
        </p:nvGrpSpPr>
        <p:grpSpPr>
          <a:xfrm>
            <a:off x="611560" y="1669154"/>
            <a:ext cx="3088733" cy="430560"/>
            <a:chOff x="0" y="743"/>
            <a:chExt cx="1512168" cy="430560"/>
          </a:xfrm>
        </p:grpSpPr>
        <p:sp>
          <p:nvSpPr>
            <p:cNvPr id="18" name="Rectángulo redondeado 1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19" name="Rectángulo 1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Celulosa</a:t>
              </a:r>
              <a:endParaRPr lang="es-EC" sz="1600" b="1" kern="12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graphicFrame>
        <p:nvGraphicFramePr>
          <p:cNvPr id="10" name="9 Diagrama"/>
          <p:cNvGraphicFramePr/>
          <p:nvPr>
            <p:extLst>
              <p:ext uri="{D42A27DB-BD31-4B8C-83A1-F6EECF244321}">
                <p14:modId xmlns:p14="http://schemas.microsoft.com/office/powerpoint/2010/main" val="1732346961"/>
              </p:ext>
            </p:extLst>
          </p:nvPr>
        </p:nvGraphicFramePr>
        <p:xfrm>
          <a:off x="755576" y="1988840"/>
          <a:ext cx="7776864" cy="4392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11 Título"/>
          <p:cNvSpPr txBox="1">
            <a:spLocks/>
          </p:cNvSpPr>
          <p:nvPr/>
        </p:nvSpPr>
        <p:spPr>
          <a:xfrm>
            <a:off x="6300192" y="274638"/>
            <a:ext cx="2386608"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INTRODUCCIÓN</a:t>
            </a:r>
            <a:endParaRPr lang="es-EC" sz="2400" b="1" dirty="0"/>
          </a:p>
        </p:txBody>
      </p:sp>
      <p:sp>
        <p:nvSpPr>
          <p:cNvPr id="8" name="11 Título"/>
          <p:cNvSpPr txBox="1">
            <a:spLocks/>
          </p:cNvSpPr>
          <p:nvPr/>
        </p:nvSpPr>
        <p:spPr>
          <a:xfrm>
            <a:off x="457200" y="764704"/>
            <a:ext cx="8229600" cy="92211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Fundamentos teóricos</a:t>
            </a:r>
            <a:endParaRPr lang="es-EC" sz="4000" b="1" dirty="0"/>
          </a:p>
        </p:txBody>
      </p:sp>
      <p:sp>
        <p:nvSpPr>
          <p:cNvPr id="9" name="Rectángulo 8"/>
          <p:cNvSpPr/>
          <p:nvPr/>
        </p:nvSpPr>
        <p:spPr>
          <a:xfrm>
            <a:off x="654491" y="1690172"/>
            <a:ext cx="3002871"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err="1" smtClean="0"/>
              <a:t>Celulasa</a:t>
            </a:r>
            <a:endParaRPr lang="es-EC" sz="1600" b="1" kern="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graphicFrame>
        <p:nvGraphicFramePr>
          <p:cNvPr id="5" name="Diagrama 4"/>
          <p:cNvGraphicFramePr/>
          <p:nvPr>
            <p:extLst>
              <p:ext uri="{D42A27DB-BD31-4B8C-83A1-F6EECF244321}">
                <p14:modId xmlns:p14="http://schemas.microsoft.com/office/powerpoint/2010/main" val="1208589572"/>
              </p:ext>
            </p:extLst>
          </p:nvPr>
        </p:nvGraphicFramePr>
        <p:xfrm>
          <a:off x="685800" y="2130425"/>
          <a:ext cx="7772400" cy="14700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63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927265"/>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Aislamiento, Purificación y Caracterización de </a:t>
            </a:r>
            <a:r>
              <a:rPr lang="es-EC" sz="3200" i="1" dirty="0" err="1" smtClean="0"/>
              <a:t>Moniliophthora</a:t>
            </a:r>
            <a:r>
              <a:rPr lang="es-EC" sz="3200" i="1" dirty="0" smtClean="0"/>
              <a:t> </a:t>
            </a:r>
            <a:r>
              <a:rPr lang="es-EC" sz="3200" i="1" dirty="0" err="1" smtClean="0"/>
              <a:t>roreri</a:t>
            </a:r>
            <a:endParaRPr lang="es-EC" sz="3200" i="1" dirty="0"/>
          </a:p>
        </p:txBody>
      </p:sp>
      <p:graphicFrame>
        <p:nvGraphicFramePr>
          <p:cNvPr id="9" name="Diagrama 8"/>
          <p:cNvGraphicFramePr/>
          <p:nvPr>
            <p:extLst>
              <p:ext uri="{D42A27DB-BD31-4B8C-83A1-F6EECF244321}">
                <p14:modId xmlns:p14="http://schemas.microsoft.com/office/powerpoint/2010/main" val="1145763397"/>
              </p:ext>
            </p:extLst>
          </p:nvPr>
        </p:nvGraphicFramePr>
        <p:xfrm>
          <a:off x="1097360" y="2110723"/>
          <a:ext cx="7363072" cy="3694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7904" y="1998527"/>
            <a:ext cx="2083030" cy="1171704"/>
          </a:xfrm>
          <a:prstGeom prst="rect">
            <a:avLst/>
          </a:prstGeom>
        </p:spPr>
      </p:pic>
      <p:sp>
        <p:nvSpPr>
          <p:cNvPr id="2" name="Elipse 1"/>
          <p:cNvSpPr/>
          <p:nvPr/>
        </p:nvSpPr>
        <p:spPr>
          <a:xfrm>
            <a:off x="1127782" y="2471464"/>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1</a:t>
            </a:r>
            <a:endParaRPr lang="es-EC" b="1" dirty="0"/>
          </a:p>
        </p:txBody>
      </p:sp>
      <p:sp>
        <p:nvSpPr>
          <p:cNvPr id="11" name="Elipse 10"/>
          <p:cNvSpPr/>
          <p:nvPr/>
        </p:nvSpPr>
        <p:spPr>
          <a:xfrm>
            <a:off x="1127782" y="384963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2</a:t>
            </a:r>
          </a:p>
        </p:txBody>
      </p:sp>
      <p:sp>
        <p:nvSpPr>
          <p:cNvPr id="12" name="Elipse 11"/>
          <p:cNvSpPr/>
          <p:nvPr/>
        </p:nvSpPr>
        <p:spPr>
          <a:xfrm>
            <a:off x="1127782" y="5101788"/>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3</a:t>
            </a:r>
            <a:endParaRPr lang="es-EC"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927265"/>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Aislamiento, Purificación y Caracterización de </a:t>
            </a:r>
            <a:r>
              <a:rPr lang="es-EC" sz="3200" i="1" dirty="0" err="1" smtClean="0"/>
              <a:t>Moniliophthora</a:t>
            </a:r>
            <a:r>
              <a:rPr lang="es-EC" sz="3200" i="1" dirty="0" smtClean="0"/>
              <a:t> </a:t>
            </a:r>
            <a:r>
              <a:rPr lang="es-EC" sz="3200" i="1" dirty="0" err="1" smtClean="0"/>
              <a:t>roreri</a:t>
            </a:r>
            <a:endParaRPr lang="es-EC" sz="3200" i="1" dirty="0"/>
          </a:p>
        </p:txBody>
      </p:sp>
      <p:graphicFrame>
        <p:nvGraphicFramePr>
          <p:cNvPr id="9" name="Diagrama 8"/>
          <p:cNvGraphicFramePr/>
          <p:nvPr>
            <p:extLst>
              <p:ext uri="{D42A27DB-BD31-4B8C-83A1-F6EECF244321}">
                <p14:modId xmlns:p14="http://schemas.microsoft.com/office/powerpoint/2010/main" val="3050994926"/>
              </p:ext>
            </p:extLst>
          </p:nvPr>
        </p:nvGraphicFramePr>
        <p:xfrm>
          <a:off x="1115616" y="2348880"/>
          <a:ext cx="3816424" cy="3456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p:cNvPicPr>
            <a:picLocks noChangeAspect="1"/>
          </p:cNvPicPr>
          <p:nvPr/>
        </p:nvPicPr>
        <p:blipFill rotWithShape="1">
          <a:blip r:embed="rId9"/>
          <a:srcRect l="31546" t="19749" r="29161" b="17252"/>
          <a:stretch/>
        </p:blipFill>
        <p:spPr>
          <a:xfrm>
            <a:off x="4427985" y="2195429"/>
            <a:ext cx="4392488" cy="3959425"/>
          </a:xfrm>
          <a:prstGeom prst="rect">
            <a:avLst/>
          </a:prstGeom>
        </p:spPr>
      </p:pic>
      <p:sp>
        <p:nvSpPr>
          <p:cNvPr id="8" name="Elipse 7"/>
          <p:cNvSpPr/>
          <p:nvPr/>
        </p:nvSpPr>
        <p:spPr>
          <a:xfrm>
            <a:off x="521296" y="3357842"/>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4</a:t>
            </a:r>
            <a:endParaRPr lang="es-EC" b="1" dirty="0"/>
          </a:p>
        </p:txBody>
      </p:sp>
      <p:sp>
        <p:nvSpPr>
          <p:cNvPr id="10" name="Elipse 9"/>
          <p:cNvSpPr/>
          <p:nvPr/>
        </p:nvSpPr>
        <p:spPr>
          <a:xfrm>
            <a:off x="521296" y="4508252"/>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5</a:t>
            </a:r>
            <a:endParaRPr lang="es-EC" b="1" dirty="0"/>
          </a:p>
        </p:txBody>
      </p:sp>
    </p:spTree>
    <p:extLst>
      <p:ext uri="{BB962C8B-B14F-4D97-AF65-F5344CB8AC3E}">
        <p14:creationId xmlns:p14="http://schemas.microsoft.com/office/powerpoint/2010/main" val="264560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985816" y="1703262"/>
            <a:ext cx="4176464" cy="430560"/>
            <a:chOff x="0" y="743"/>
            <a:chExt cx="1512168" cy="430560"/>
          </a:xfrm>
        </p:grpSpPr>
        <p:sp>
          <p:nvSpPr>
            <p:cNvPr id="8" name="Rectángulo redondeado 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Pre-tratamiento de los sustratos y de </a:t>
              </a:r>
              <a:r>
                <a:rPr lang="es-EC" sz="1600" b="1" dirty="0" err="1" smtClean="0"/>
                <a:t>Monilia</a:t>
              </a:r>
              <a:endParaRPr lang="es-EC" sz="1600" b="1" kern="1200" dirty="0"/>
            </a:p>
          </p:txBody>
        </p:sp>
      </p:grpSp>
      <p:sp>
        <p:nvSpPr>
          <p:cNvPr id="10" name="Elipse 9"/>
          <p:cNvSpPr/>
          <p:nvPr/>
        </p:nvSpPr>
        <p:spPr>
          <a:xfrm>
            <a:off x="331040" y="169979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1</a:t>
            </a:r>
            <a:endParaRPr lang="es-EC" b="1" dirty="0"/>
          </a:p>
        </p:txBody>
      </p:sp>
      <p:sp>
        <p:nvSpPr>
          <p:cNvPr id="14" name="Rectángulo 13"/>
          <p:cNvSpPr/>
          <p:nvPr/>
        </p:nvSpPr>
        <p:spPr>
          <a:xfrm>
            <a:off x="985816" y="2382557"/>
            <a:ext cx="3032906" cy="388524"/>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Cascarilla de arroz y el Zuro</a:t>
            </a:r>
            <a:endParaRPr lang="es-EC" sz="1600" b="1" kern="1200" dirty="0"/>
          </a:p>
        </p:txBody>
      </p:sp>
      <p:pic>
        <p:nvPicPr>
          <p:cNvPr id="15" name="Imagen 14" descr="C:\Users\NATITA\Dropbox\Cargas de cámara\2014-11-19 17.48.55.jpg"/>
          <p:cNvPicPr/>
          <p:nvPr/>
        </p:nvPicPr>
        <p:blipFill>
          <a:blip r:embed="rId4" cstate="print"/>
          <a:srcRect/>
          <a:stretch>
            <a:fillRect/>
          </a:stretch>
        </p:blipFill>
        <p:spPr bwMode="auto">
          <a:xfrm>
            <a:off x="1019893" y="3485453"/>
            <a:ext cx="2312296" cy="1572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descr="C:\Users\NATITA\Dropbox\Cargas de cámara\2014-12-10 11.21.14.jpg"/>
          <p:cNvPicPr/>
          <p:nvPr/>
        </p:nvPicPr>
        <p:blipFill>
          <a:blip r:embed="rId5" cstate="print"/>
          <a:srcRect t="24790"/>
          <a:stretch>
            <a:fillRect/>
          </a:stretch>
        </p:blipFill>
        <p:spPr bwMode="auto">
          <a:xfrm>
            <a:off x="4201250" y="2846638"/>
            <a:ext cx="1368152" cy="14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descr="C:\Users\NATITA\Dropbox\Cargas de cámara\2015-01-22 13.29.45.jpg"/>
          <p:cNvPicPr/>
          <p:nvPr/>
        </p:nvPicPr>
        <p:blipFill>
          <a:blip r:embed="rId6" cstate="print"/>
          <a:srcRect l="11020" t="16408" b="19485"/>
          <a:stretch>
            <a:fillRect/>
          </a:stretch>
        </p:blipFill>
        <p:spPr bwMode="auto">
          <a:xfrm>
            <a:off x="4211033" y="4864827"/>
            <a:ext cx="1368152" cy="14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uadroTexto 3"/>
          <p:cNvSpPr txBox="1"/>
          <p:nvPr/>
        </p:nvSpPr>
        <p:spPr>
          <a:xfrm>
            <a:off x="1184394" y="5235513"/>
            <a:ext cx="1944216" cy="6155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1700" b="1" dirty="0" smtClean="0"/>
              <a:t>Molienda y tamización</a:t>
            </a:r>
            <a:endParaRPr lang="es-EC" sz="1700" b="1" dirty="0"/>
          </a:p>
        </p:txBody>
      </p:sp>
      <p:sp>
        <p:nvSpPr>
          <p:cNvPr id="19" name="CuadroTexto 18"/>
          <p:cNvSpPr txBox="1"/>
          <p:nvPr/>
        </p:nvSpPr>
        <p:spPr>
          <a:xfrm>
            <a:off x="1149052" y="6005048"/>
            <a:ext cx="1944216" cy="553998"/>
          </a:xfrm>
          <a:prstGeom prst="rect">
            <a:avLst/>
          </a:prstGeom>
          <a:noFill/>
        </p:spPr>
        <p:txBody>
          <a:bodyPr wrap="square" rtlCol="0">
            <a:spAutoFit/>
          </a:bodyPr>
          <a:lstStyle/>
          <a:p>
            <a:pPr algn="ctr"/>
            <a:r>
              <a:rPr lang="es-EC" sz="1500" b="1" dirty="0" smtClean="0"/>
              <a:t>Tamaño de partícula </a:t>
            </a:r>
            <a:r>
              <a:rPr lang="es-EC" sz="1500" b="1" dirty="0" err="1" smtClean="0"/>
              <a:t>homogeneo</a:t>
            </a:r>
            <a:endParaRPr lang="es-EC" sz="1500" b="1" dirty="0"/>
          </a:p>
        </p:txBody>
      </p:sp>
      <p:sp>
        <p:nvSpPr>
          <p:cNvPr id="20" name="CuadroTexto 19"/>
          <p:cNvSpPr txBox="1"/>
          <p:nvPr/>
        </p:nvSpPr>
        <p:spPr>
          <a:xfrm>
            <a:off x="3921550" y="4368637"/>
            <a:ext cx="1944216" cy="323165"/>
          </a:xfrm>
          <a:prstGeom prst="rect">
            <a:avLst/>
          </a:prstGeom>
          <a:noFill/>
        </p:spPr>
        <p:txBody>
          <a:bodyPr wrap="square" rtlCol="0">
            <a:spAutoFit/>
          </a:bodyPr>
          <a:lstStyle/>
          <a:p>
            <a:pPr algn="ctr"/>
            <a:r>
              <a:rPr lang="es-EC" sz="1500" b="1" dirty="0" smtClean="0"/>
              <a:t>Cascarilla de arroz</a:t>
            </a:r>
            <a:endParaRPr lang="es-EC" sz="1500" b="1" dirty="0"/>
          </a:p>
        </p:txBody>
      </p:sp>
      <p:sp>
        <p:nvSpPr>
          <p:cNvPr id="21" name="CuadroTexto 20"/>
          <p:cNvSpPr txBox="1"/>
          <p:nvPr/>
        </p:nvSpPr>
        <p:spPr>
          <a:xfrm>
            <a:off x="3935937" y="6327712"/>
            <a:ext cx="1944216" cy="323165"/>
          </a:xfrm>
          <a:prstGeom prst="rect">
            <a:avLst/>
          </a:prstGeom>
          <a:noFill/>
        </p:spPr>
        <p:txBody>
          <a:bodyPr wrap="square" rtlCol="0">
            <a:spAutoFit/>
          </a:bodyPr>
          <a:lstStyle/>
          <a:p>
            <a:pPr algn="ctr"/>
            <a:r>
              <a:rPr lang="es-EC" sz="1500" b="1" dirty="0" smtClean="0"/>
              <a:t>Zuro</a:t>
            </a:r>
            <a:endParaRPr lang="es-EC" sz="1500" b="1" dirty="0"/>
          </a:p>
        </p:txBody>
      </p:sp>
      <p:sp>
        <p:nvSpPr>
          <p:cNvPr id="11" name="Flecha derecha 10"/>
          <p:cNvSpPr/>
          <p:nvPr/>
        </p:nvSpPr>
        <p:spPr>
          <a:xfrm>
            <a:off x="3508357" y="4176274"/>
            <a:ext cx="504056" cy="4573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2" name="Imagen 21" descr="C:\Users\NATITA\Dropbox\Cargas de cámara\2015-01-27 10.41.34.jpg"/>
          <p:cNvPicPr/>
          <p:nvPr/>
        </p:nvPicPr>
        <p:blipFill>
          <a:blip r:embed="rId7" cstate="print"/>
          <a:srcRect l="31990" r="21800" b="19281"/>
          <a:stretch>
            <a:fillRect/>
          </a:stretch>
        </p:blipFill>
        <p:spPr bwMode="auto">
          <a:xfrm>
            <a:off x="6621225" y="2771081"/>
            <a:ext cx="1026557" cy="123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Flecha derecha 24"/>
          <p:cNvSpPr/>
          <p:nvPr/>
        </p:nvSpPr>
        <p:spPr>
          <a:xfrm>
            <a:off x="5915047" y="3396967"/>
            <a:ext cx="416480" cy="326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Flecha derecha 25"/>
          <p:cNvSpPr/>
          <p:nvPr/>
        </p:nvSpPr>
        <p:spPr>
          <a:xfrm>
            <a:off x="5915047" y="5687717"/>
            <a:ext cx="416480" cy="326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p:cNvSpPr txBox="1"/>
          <p:nvPr/>
        </p:nvSpPr>
        <p:spPr>
          <a:xfrm>
            <a:off x="6017923" y="4206981"/>
            <a:ext cx="2661710" cy="6155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1700" b="1" dirty="0" smtClean="0"/>
              <a:t>Lavado con agua destilada esterilizada a 90°C</a:t>
            </a:r>
            <a:endParaRPr lang="es-EC" sz="1700" b="1" dirty="0"/>
          </a:p>
        </p:txBody>
      </p:sp>
      <p:pic>
        <p:nvPicPr>
          <p:cNvPr id="28" name="Imagen 27" descr="C:\Users\NATITA\Dropbox\Cargas de cámara\2015-01-27 11.28.10.jpg"/>
          <p:cNvPicPr/>
          <p:nvPr/>
        </p:nvPicPr>
        <p:blipFill>
          <a:blip r:embed="rId8" cstate="print"/>
          <a:srcRect b="13112"/>
          <a:stretch>
            <a:fillRect/>
          </a:stretch>
        </p:blipFill>
        <p:spPr bwMode="auto">
          <a:xfrm>
            <a:off x="6621225" y="5056461"/>
            <a:ext cx="1029125" cy="1326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Flecha derecha 28"/>
          <p:cNvSpPr/>
          <p:nvPr/>
        </p:nvSpPr>
        <p:spPr>
          <a:xfrm>
            <a:off x="7997836" y="3158755"/>
            <a:ext cx="416480" cy="326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Flecha derecha 29"/>
          <p:cNvSpPr/>
          <p:nvPr/>
        </p:nvSpPr>
        <p:spPr>
          <a:xfrm>
            <a:off x="8050525" y="5674102"/>
            <a:ext cx="416480" cy="326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4521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par>
                                <p:cTn id="59" presetID="22" presetClass="entr" presetSubtype="4"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500"/>
                                        <p:tgtEl>
                                          <p:spTgt spid="29"/>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4" grpId="0" animBg="1"/>
      <p:bldP spid="19" grpId="0"/>
      <p:bldP spid="20" grpId="0"/>
      <p:bldP spid="21" grpId="0"/>
      <p:bldP spid="11" grpId="0" animBg="1"/>
      <p:bldP spid="25" grpId="0" animBg="1"/>
      <p:bldP spid="26" grpId="0" animBg="1"/>
      <p:bldP spid="27"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2"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985816" y="1703262"/>
            <a:ext cx="4176464" cy="430560"/>
            <a:chOff x="0" y="743"/>
            <a:chExt cx="1512168" cy="430560"/>
          </a:xfrm>
        </p:grpSpPr>
        <p:sp>
          <p:nvSpPr>
            <p:cNvPr id="8" name="Rectángulo redondeado 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Pre-tratamiento de los sustratos y de </a:t>
              </a:r>
              <a:r>
                <a:rPr lang="es-EC" sz="1600" b="1" dirty="0" err="1" smtClean="0"/>
                <a:t>Monilia</a:t>
              </a:r>
              <a:endParaRPr lang="es-EC" sz="1600" b="1" kern="1200" dirty="0"/>
            </a:p>
          </p:txBody>
        </p:sp>
      </p:grpSp>
      <p:sp>
        <p:nvSpPr>
          <p:cNvPr id="10" name="Elipse 9"/>
          <p:cNvSpPr/>
          <p:nvPr/>
        </p:nvSpPr>
        <p:spPr>
          <a:xfrm>
            <a:off x="331040" y="169979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1</a:t>
            </a:r>
            <a:endParaRPr lang="es-EC" b="1" dirty="0"/>
          </a:p>
        </p:txBody>
      </p:sp>
      <p:sp>
        <p:nvSpPr>
          <p:cNvPr id="14" name="Rectángulo 13"/>
          <p:cNvSpPr/>
          <p:nvPr/>
        </p:nvSpPr>
        <p:spPr>
          <a:xfrm>
            <a:off x="985816" y="2382557"/>
            <a:ext cx="3032906" cy="388524"/>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Cascarilla de arroz y el Zuro</a:t>
            </a:r>
            <a:endParaRPr lang="es-EC" sz="1600" b="1" kern="1200" dirty="0"/>
          </a:p>
        </p:txBody>
      </p:sp>
      <p:sp>
        <p:nvSpPr>
          <p:cNvPr id="20" name="CuadroTexto 19"/>
          <p:cNvSpPr txBox="1"/>
          <p:nvPr/>
        </p:nvSpPr>
        <p:spPr>
          <a:xfrm>
            <a:off x="4025620" y="4202720"/>
            <a:ext cx="1944216" cy="784830"/>
          </a:xfrm>
          <a:prstGeom prst="rect">
            <a:avLst/>
          </a:prstGeom>
          <a:noFill/>
        </p:spPr>
        <p:txBody>
          <a:bodyPr wrap="square" rtlCol="0">
            <a:spAutoFit/>
          </a:bodyPr>
          <a:lstStyle/>
          <a:p>
            <a:pPr algn="ctr"/>
            <a:r>
              <a:rPr lang="es-EC" sz="1500" b="1" dirty="0" err="1" smtClean="0"/>
              <a:t>Autoclavado</a:t>
            </a:r>
            <a:r>
              <a:rPr lang="es-EC" sz="1500" b="1" dirty="0" smtClean="0"/>
              <a:t> </a:t>
            </a:r>
          </a:p>
          <a:p>
            <a:pPr algn="ctr"/>
            <a:r>
              <a:rPr lang="es-EC" sz="1500" b="1" dirty="0" smtClean="0"/>
              <a:t>20 min</a:t>
            </a:r>
          </a:p>
          <a:p>
            <a:pPr algn="ctr"/>
            <a:r>
              <a:rPr lang="es-EC" sz="1500" b="1" dirty="0" smtClean="0"/>
              <a:t>121 °C</a:t>
            </a:r>
            <a:endParaRPr lang="es-EC" sz="1500" b="1" dirty="0"/>
          </a:p>
        </p:txBody>
      </p:sp>
      <p:sp>
        <p:nvSpPr>
          <p:cNvPr id="11" name="Flecha derecha 10"/>
          <p:cNvSpPr/>
          <p:nvPr/>
        </p:nvSpPr>
        <p:spPr>
          <a:xfrm>
            <a:off x="3766694" y="3907460"/>
            <a:ext cx="504056" cy="4573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Flecha derecha 24"/>
          <p:cNvSpPr/>
          <p:nvPr/>
        </p:nvSpPr>
        <p:spPr>
          <a:xfrm>
            <a:off x="698864" y="3942855"/>
            <a:ext cx="416480" cy="326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Flecha derecha 25"/>
          <p:cNvSpPr/>
          <p:nvPr/>
        </p:nvSpPr>
        <p:spPr>
          <a:xfrm>
            <a:off x="5531718" y="5268736"/>
            <a:ext cx="416480" cy="326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Flecha derecha 28"/>
          <p:cNvSpPr/>
          <p:nvPr/>
        </p:nvSpPr>
        <p:spPr>
          <a:xfrm>
            <a:off x="5481092" y="3202306"/>
            <a:ext cx="416480" cy="326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1" name="Imagen 30"/>
          <p:cNvPicPr>
            <a:picLocks noChangeAspect="1"/>
          </p:cNvPicPr>
          <p:nvPr/>
        </p:nvPicPr>
        <p:blipFill rotWithShape="1">
          <a:blip r:embed="rId3" cstate="print">
            <a:extLst>
              <a:ext uri="{28A0092B-C50C-407E-A947-70E740481C1C}">
                <a14:useLocalDpi xmlns:a14="http://schemas.microsoft.com/office/drawing/2010/main" val="0"/>
              </a:ext>
            </a:extLst>
          </a:blip>
          <a:srcRect t="14562" r="17366" b="5430"/>
          <a:stretch/>
        </p:blipFill>
        <p:spPr>
          <a:xfrm rot="5400000">
            <a:off x="1518753" y="3312332"/>
            <a:ext cx="2034947" cy="16476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2" name="CuadroTexto 31"/>
          <p:cNvSpPr txBox="1"/>
          <p:nvPr/>
        </p:nvSpPr>
        <p:spPr>
          <a:xfrm>
            <a:off x="1408449" y="5343679"/>
            <a:ext cx="2255553" cy="6155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1700" b="1" dirty="0" smtClean="0"/>
              <a:t>Pesado: 15 g por sustrato</a:t>
            </a:r>
            <a:endParaRPr lang="es-EC" sz="1700" b="1" dirty="0"/>
          </a:p>
        </p:txBody>
      </p:sp>
      <p:pic>
        <p:nvPicPr>
          <p:cNvPr id="2" name="Imagen 1"/>
          <p:cNvPicPr>
            <a:picLocks noChangeAspect="1"/>
          </p:cNvPicPr>
          <p:nvPr/>
        </p:nvPicPr>
        <p:blipFill rotWithShape="1">
          <a:blip r:embed="rId4"/>
          <a:srcRect l="13282" t="19688" r="34142" b="29126"/>
          <a:stretch/>
        </p:blipFill>
        <p:spPr>
          <a:xfrm>
            <a:off x="6385328" y="2576819"/>
            <a:ext cx="2502085" cy="15040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Imagen 2"/>
          <p:cNvPicPr>
            <a:picLocks noChangeAspect="1"/>
          </p:cNvPicPr>
          <p:nvPr/>
        </p:nvPicPr>
        <p:blipFill rotWithShape="1">
          <a:blip r:embed="rId5"/>
          <a:srcRect l="19008" t="25391" r="41698" b="31297"/>
          <a:stretch/>
        </p:blipFill>
        <p:spPr>
          <a:xfrm>
            <a:off x="6359546" y="4494689"/>
            <a:ext cx="2516291" cy="14970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7197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par>
                                <p:cTn id="32" presetID="22" presetClass="entr" presetSubtype="4"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P spid="26" grpId="0" animBg="1"/>
      <p:bldP spid="29"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985816" y="1703262"/>
            <a:ext cx="4176464" cy="430560"/>
            <a:chOff x="0" y="743"/>
            <a:chExt cx="1512168" cy="430560"/>
          </a:xfrm>
        </p:grpSpPr>
        <p:sp>
          <p:nvSpPr>
            <p:cNvPr id="8" name="Rectángulo redondeado 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Pre-tratamiento de los sustratos y de </a:t>
              </a:r>
              <a:r>
                <a:rPr lang="es-EC" sz="1600" b="1" dirty="0" err="1" smtClean="0"/>
                <a:t>Monilia</a:t>
              </a:r>
              <a:endParaRPr lang="es-EC" sz="1600" b="1" kern="1200" dirty="0"/>
            </a:p>
          </p:txBody>
        </p:sp>
      </p:grpSp>
      <p:sp>
        <p:nvSpPr>
          <p:cNvPr id="10" name="Elipse 9"/>
          <p:cNvSpPr/>
          <p:nvPr/>
        </p:nvSpPr>
        <p:spPr>
          <a:xfrm>
            <a:off x="331040" y="169979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1</a:t>
            </a:r>
            <a:endParaRPr lang="es-EC" b="1" dirty="0"/>
          </a:p>
        </p:txBody>
      </p:sp>
      <p:sp>
        <p:nvSpPr>
          <p:cNvPr id="14" name="Rectángulo 13"/>
          <p:cNvSpPr/>
          <p:nvPr/>
        </p:nvSpPr>
        <p:spPr>
          <a:xfrm>
            <a:off x="985816" y="2382557"/>
            <a:ext cx="3032906" cy="388524"/>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Cáscara de cacao</a:t>
            </a:r>
            <a:endParaRPr lang="es-EC" sz="1600" b="1" kern="1200" dirty="0"/>
          </a:p>
        </p:txBody>
      </p:sp>
      <p:pic>
        <p:nvPicPr>
          <p:cNvPr id="2" name="Imagen 1"/>
          <p:cNvPicPr>
            <a:picLocks noChangeAspect="1"/>
          </p:cNvPicPr>
          <p:nvPr/>
        </p:nvPicPr>
        <p:blipFill rotWithShape="1">
          <a:blip r:embed="rId4"/>
          <a:srcRect l="10706" t="14563" r="34504" b="12594"/>
          <a:stretch/>
        </p:blipFill>
        <p:spPr>
          <a:xfrm>
            <a:off x="959027" y="3628050"/>
            <a:ext cx="2243423" cy="16769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1" name="Imagen 30" descr="C:\Users\NATITA\Dropbox\Cargas de cámara\2014-12-09 12.22.45.jpg"/>
          <p:cNvPicPr/>
          <p:nvPr/>
        </p:nvPicPr>
        <p:blipFill>
          <a:blip r:embed="rId5" cstate="print"/>
          <a:srcRect l="10321"/>
          <a:stretch>
            <a:fillRect/>
          </a:stretch>
        </p:blipFill>
        <p:spPr bwMode="auto">
          <a:xfrm>
            <a:off x="3986702" y="3236071"/>
            <a:ext cx="1492250" cy="1259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Imagen 31" descr="C:\Users\NATITA\Dropbox\Cargas de cámara\2014-12-09 12.43.13.jpg"/>
          <p:cNvPicPr/>
          <p:nvPr/>
        </p:nvPicPr>
        <p:blipFill>
          <a:blip r:embed="rId6" cstate="print"/>
          <a:srcRect l="10311" t="9715" b="14311"/>
          <a:stretch>
            <a:fillRect/>
          </a:stretch>
        </p:blipFill>
        <p:spPr bwMode="auto">
          <a:xfrm>
            <a:off x="4161477" y="4716739"/>
            <a:ext cx="1115060" cy="1259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Flecha derecha 32"/>
          <p:cNvSpPr/>
          <p:nvPr/>
        </p:nvSpPr>
        <p:spPr>
          <a:xfrm>
            <a:off x="3444975" y="4355953"/>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4" name="Imagen 33" descr="C:\Users\NATITA\Dropbox\Cargas de cámara\2015-01-22 13.32.28.jpg"/>
          <p:cNvPicPr/>
          <p:nvPr/>
        </p:nvPicPr>
        <p:blipFill>
          <a:blip r:embed="rId7" cstate="print"/>
          <a:srcRect l="4983" r="13271" b="17553"/>
          <a:stretch>
            <a:fillRect/>
          </a:stretch>
        </p:blipFill>
        <p:spPr bwMode="auto">
          <a:xfrm>
            <a:off x="6316716" y="3755309"/>
            <a:ext cx="1214803" cy="1542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 name="Flecha derecha 34"/>
          <p:cNvSpPr/>
          <p:nvPr/>
        </p:nvSpPr>
        <p:spPr>
          <a:xfrm>
            <a:off x="5732944" y="4374890"/>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Flecha derecha 35"/>
          <p:cNvSpPr/>
          <p:nvPr/>
        </p:nvSpPr>
        <p:spPr>
          <a:xfrm>
            <a:off x="7729193" y="4317230"/>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CuadroTexto 36"/>
          <p:cNvSpPr txBox="1"/>
          <p:nvPr/>
        </p:nvSpPr>
        <p:spPr>
          <a:xfrm>
            <a:off x="7574950" y="3982475"/>
            <a:ext cx="1944216" cy="784830"/>
          </a:xfrm>
          <a:prstGeom prst="rect">
            <a:avLst/>
          </a:prstGeom>
          <a:noFill/>
        </p:spPr>
        <p:txBody>
          <a:bodyPr wrap="square" rtlCol="0">
            <a:spAutoFit/>
          </a:bodyPr>
          <a:lstStyle/>
          <a:p>
            <a:pPr algn="ctr"/>
            <a:r>
              <a:rPr lang="es-EC" sz="1500" b="1" dirty="0" err="1" smtClean="0"/>
              <a:t>Autoclavado</a:t>
            </a:r>
            <a:r>
              <a:rPr lang="es-EC" sz="1500" b="1" dirty="0" smtClean="0"/>
              <a:t> </a:t>
            </a:r>
          </a:p>
          <a:p>
            <a:pPr algn="ctr"/>
            <a:r>
              <a:rPr lang="es-EC" sz="1500" b="1" dirty="0" smtClean="0"/>
              <a:t>45 min</a:t>
            </a:r>
          </a:p>
          <a:p>
            <a:pPr algn="ctr"/>
            <a:r>
              <a:rPr lang="es-EC" sz="1500" b="1" dirty="0" smtClean="0"/>
              <a:t>121 °C</a:t>
            </a:r>
            <a:endParaRPr lang="es-EC" sz="1500" b="1" dirty="0"/>
          </a:p>
        </p:txBody>
      </p:sp>
    </p:spTree>
    <p:extLst>
      <p:ext uri="{BB962C8B-B14F-4D97-AF65-F5344CB8AC3E}">
        <p14:creationId xmlns:p14="http://schemas.microsoft.com/office/powerpoint/2010/main" val="111593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par>
                                <p:cTn id="21" presetID="2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35" grpId="0" animBg="1"/>
      <p:bldP spid="36" grpId="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985816" y="1703262"/>
            <a:ext cx="6106464" cy="430560"/>
            <a:chOff x="0" y="743"/>
            <a:chExt cx="1512168" cy="430560"/>
          </a:xfrm>
        </p:grpSpPr>
        <p:sp>
          <p:nvSpPr>
            <p:cNvPr id="8" name="Rectángulo redondeado 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Evaluación del crecimiento de </a:t>
              </a:r>
              <a:r>
                <a:rPr lang="es-EC" sz="1600" b="1" dirty="0" err="1" smtClean="0"/>
                <a:t>Monilia</a:t>
              </a:r>
              <a:r>
                <a:rPr lang="es-EC" sz="1600" b="1" dirty="0" smtClean="0"/>
                <a:t> en los sustratos pre-tratados</a:t>
              </a:r>
              <a:endParaRPr lang="es-EC" sz="1600" b="1" kern="1200" dirty="0"/>
            </a:p>
          </p:txBody>
        </p:sp>
      </p:grpSp>
      <p:sp>
        <p:nvSpPr>
          <p:cNvPr id="10" name="Elipse 9"/>
          <p:cNvSpPr/>
          <p:nvPr/>
        </p:nvSpPr>
        <p:spPr>
          <a:xfrm>
            <a:off x="331040" y="169979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2</a:t>
            </a:r>
            <a:endParaRPr lang="es-EC" b="1" dirty="0"/>
          </a:p>
        </p:txBody>
      </p:sp>
      <p:sp>
        <p:nvSpPr>
          <p:cNvPr id="36" name="Flecha derecha 35"/>
          <p:cNvSpPr/>
          <p:nvPr/>
        </p:nvSpPr>
        <p:spPr>
          <a:xfrm>
            <a:off x="3010973" y="3142996"/>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CuadroTexto 36"/>
          <p:cNvSpPr txBox="1"/>
          <p:nvPr/>
        </p:nvSpPr>
        <p:spPr>
          <a:xfrm>
            <a:off x="3626420" y="2661064"/>
            <a:ext cx="1944216" cy="1015663"/>
          </a:xfrm>
          <a:prstGeom prst="rect">
            <a:avLst/>
          </a:prstGeom>
          <a:noFill/>
        </p:spPr>
        <p:txBody>
          <a:bodyPr wrap="square" rtlCol="0">
            <a:spAutoFit/>
          </a:bodyPr>
          <a:lstStyle/>
          <a:p>
            <a:pPr algn="ctr"/>
            <a:r>
              <a:rPr lang="es-EC" sz="1500" b="1" dirty="0" smtClean="0"/>
              <a:t>Incubaron a 27°C durante 20 días (agitación y oxigenación)</a:t>
            </a:r>
            <a:endParaRPr lang="es-EC" sz="1500" b="1" dirty="0"/>
          </a:p>
        </p:txBody>
      </p:sp>
      <p:sp>
        <p:nvSpPr>
          <p:cNvPr id="19" name="CuadroTexto 18"/>
          <p:cNvSpPr txBox="1"/>
          <p:nvPr/>
        </p:nvSpPr>
        <p:spPr>
          <a:xfrm>
            <a:off x="828861" y="2834951"/>
            <a:ext cx="1944216" cy="784830"/>
          </a:xfrm>
          <a:prstGeom prst="rect">
            <a:avLst/>
          </a:prstGeom>
          <a:noFill/>
        </p:spPr>
        <p:txBody>
          <a:bodyPr wrap="square" rtlCol="0">
            <a:spAutoFit/>
          </a:bodyPr>
          <a:lstStyle/>
          <a:p>
            <a:pPr algn="ctr"/>
            <a:r>
              <a:rPr lang="es-EC" sz="1500" b="1" dirty="0" smtClean="0"/>
              <a:t>Inoculación del hongo </a:t>
            </a:r>
            <a:r>
              <a:rPr lang="es-EC" sz="1500" b="1" dirty="0" err="1" smtClean="0"/>
              <a:t>Monilia</a:t>
            </a:r>
            <a:r>
              <a:rPr lang="es-EC" sz="1500" b="1" dirty="0" smtClean="0"/>
              <a:t> en los sustratos pre-tratados </a:t>
            </a:r>
            <a:endParaRPr lang="es-EC" sz="1500" b="1" dirty="0"/>
          </a:p>
        </p:txBody>
      </p:sp>
      <p:sp>
        <p:nvSpPr>
          <p:cNvPr id="20" name="Flecha derecha 19"/>
          <p:cNvSpPr/>
          <p:nvPr/>
        </p:nvSpPr>
        <p:spPr>
          <a:xfrm>
            <a:off x="5700248" y="3165314"/>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20"/>
          <p:cNvSpPr txBox="1"/>
          <p:nvPr/>
        </p:nvSpPr>
        <p:spPr>
          <a:xfrm>
            <a:off x="6389999" y="2612335"/>
            <a:ext cx="1944216" cy="1246495"/>
          </a:xfrm>
          <a:prstGeom prst="rect">
            <a:avLst/>
          </a:prstGeom>
          <a:noFill/>
        </p:spPr>
        <p:txBody>
          <a:bodyPr wrap="square" rtlCol="0">
            <a:spAutoFit/>
          </a:bodyPr>
          <a:lstStyle/>
          <a:p>
            <a:pPr algn="ctr"/>
            <a:r>
              <a:rPr lang="es-EC" sz="1500" b="1" dirty="0" smtClean="0"/>
              <a:t>Toma de muestras en tubos </a:t>
            </a:r>
            <a:r>
              <a:rPr lang="es-EC" sz="1500" b="1" dirty="0" err="1" smtClean="0"/>
              <a:t>falcon</a:t>
            </a:r>
            <a:r>
              <a:rPr lang="es-EC" sz="1500" b="1" dirty="0" smtClean="0"/>
              <a:t> 50 </a:t>
            </a:r>
            <a:r>
              <a:rPr lang="es-EC" sz="1500" b="1" dirty="0" err="1" smtClean="0"/>
              <a:t>mL</a:t>
            </a:r>
            <a:endParaRPr lang="es-EC" sz="1500" b="1" dirty="0" smtClean="0"/>
          </a:p>
          <a:p>
            <a:pPr algn="ctr"/>
            <a:r>
              <a:rPr lang="es-EC" sz="1500" b="1" dirty="0" smtClean="0"/>
              <a:t>5-7-10-13-15-18 y 20 día de fermentación (4°C)</a:t>
            </a:r>
            <a:endParaRPr lang="es-EC" sz="1500" b="1" dirty="0"/>
          </a:p>
        </p:txBody>
      </p:sp>
      <p:pic>
        <p:nvPicPr>
          <p:cNvPr id="3" name="Imagen 2"/>
          <p:cNvPicPr>
            <a:picLocks noChangeAspect="1"/>
          </p:cNvPicPr>
          <p:nvPr/>
        </p:nvPicPr>
        <p:blipFill rotWithShape="1">
          <a:blip r:embed="rId4"/>
          <a:srcRect l="30630" t="32281" r="26756" b="34250"/>
          <a:stretch/>
        </p:blipFill>
        <p:spPr>
          <a:xfrm>
            <a:off x="2318328" y="4022777"/>
            <a:ext cx="4560400" cy="2070519"/>
          </a:xfrm>
          <a:prstGeom prst="rect">
            <a:avLst/>
          </a:prstGeom>
        </p:spPr>
      </p:pic>
    </p:spTree>
    <p:extLst>
      <p:ext uri="{BB962C8B-B14F-4D97-AF65-F5344CB8AC3E}">
        <p14:creationId xmlns:p14="http://schemas.microsoft.com/office/powerpoint/2010/main" val="387039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19" grpId="0"/>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4" name="Imagen 3"/>
          <p:cNvPicPr>
            <a:picLocks noChangeAspect="1"/>
          </p:cNvPicPr>
          <p:nvPr/>
        </p:nvPicPr>
        <p:blipFill rotWithShape="1">
          <a:blip r:embed="rId3"/>
          <a:srcRect l="29333" t="55126" r="26393" b="21282"/>
          <a:stretch/>
        </p:blipFill>
        <p:spPr>
          <a:xfrm>
            <a:off x="4425145" y="4435051"/>
            <a:ext cx="4034061" cy="1642180"/>
          </a:xfrm>
          <a:prstGeom prst="rect">
            <a:avLst/>
          </a:prstGeom>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985816" y="1703262"/>
            <a:ext cx="6106464" cy="430560"/>
            <a:chOff x="0" y="743"/>
            <a:chExt cx="1512168" cy="430560"/>
          </a:xfrm>
        </p:grpSpPr>
        <p:sp>
          <p:nvSpPr>
            <p:cNvPr id="8" name="Rectángulo redondeado 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Obtención de extractos homogenizados</a:t>
              </a:r>
              <a:endParaRPr lang="es-EC" sz="1600" b="1" kern="1200" dirty="0"/>
            </a:p>
          </p:txBody>
        </p:sp>
      </p:grpSp>
      <p:sp>
        <p:nvSpPr>
          <p:cNvPr id="10" name="Elipse 9"/>
          <p:cNvSpPr/>
          <p:nvPr/>
        </p:nvSpPr>
        <p:spPr>
          <a:xfrm>
            <a:off x="331040" y="169979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3</a:t>
            </a:r>
            <a:endParaRPr lang="es-EC" b="1" dirty="0"/>
          </a:p>
        </p:txBody>
      </p:sp>
      <p:sp>
        <p:nvSpPr>
          <p:cNvPr id="36" name="Flecha derecha 35"/>
          <p:cNvSpPr/>
          <p:nvPr/>
        </p:nvSpPr>
        <p:spPr>
          <a:xfrm>
            <a:off x="3010973" y="3142996"/>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CuadroTexto 36"/>
          <p:cNvSpPr txBox="1"/>
          <p:nvPr/>
        </p:nvSpPr>
        <p:spPr>
          <a:xfrm>
            <a:off x="3599892" y="2723681"/>
            <a:ext cx="1944216" cy="784830"/>
          </a:xfrm>
          <a:prstGeom prst="rect">
            <a:avLst/>
          </a:prstGeom>
          <a:noFill/>
        </p:spPr>
        <p:txBody>
          <a:bodyPr wrap="square" rtlCol="0">
            <a:spAutoFit/>
          </a:bodyPr>
          <a:lstStyle/>
          <a:p>
            <a:pPr algn="ctr"/>
            <a:r>
              <a:rPr lang="es-EC" sz="1500" b="1" dirty="0" smtClean="0"/>
              <a:t>Agitar en una incubadora a 25°C, 2 horas a 150 rp</a:t>
            </a:r>
            <a:r>
              <a:rPr lang="es-EC" sz="1500" b="1" dirty="0"/>
              <a:t>m</a:t>
            </a:r>
          </a:p>
        </p:txBody>
      </p:sp>
      <p:sp>
        <p:nvSpPr>
          <p:cNvPr id="19" name="CuadroTexto 18"/>
          <p:cNvSpPr txBox="1"/>
          <p:nvPr/>
        </p:nvSpPr>
        <p:spPr>
          <a:xfrm>
            <a:off x="821047" y="2812666"/>
            <a:ext cx="1944216" cy="553998"/>
          </a:xfrm>
          <a:prstGeom prst="rect">
            <a:avLst/>
          </a:prstGeom>
          <a:noFill/>
        </p:spPr>
        <p:txBody>
          <a:bodyPr wrap="square" rtlCol="0">
            <a:spAutoFit/>
          </a:bodyPr>
          <a:lstStyle/>
          <a:p>
            <a:pPr algn="ctr"/>
            <a:r>
              <a:rPr lang="es-EC" sz="1500" b="1" dirty="0" smtClean="0"/>
              <a:t>Adición de 25 </a:t>
            </a:r>
            <a:r>
              <a:rPr lang="es-EC" sz="1500" b="1" dirty="0" err="1" smtClean="0"/>
              <a:t>mL</a:t>
            </a:r>
            <a:r>
              <a:rPr lang="es-EC" sz="1500" b="1" dirty="0" smtClean="0"/>
              <a:t> de </a:t>
            </a:r>
            <a:r>
              <a:rPr lang="es-EC" sz="1500" b="1" dirty="0" err="1" smtClean="0"/>
              <a:t>Tween</a:t>
            </a:r>
            <a:r>
              <a:rPr lang="es-EC" sz="1500" b="1" dirty="0" smtClean="0"/>
              <a:t> 20 al 0.1%</a:t>
            </a:r>
            <a:endParaRPr lang="es-EC" sz="1500" b="1" dirty="0"/>
          </a:p>
        </p:txBody>
      </p:sp>
      <p:sp>
        <p:nvSpPr>
          <p:cNvPr id="20" name="Flecha derecha 19"/>
          <p:cNvSpPr/>
          <p:nvPr/>
        </p:nvSpPr>
        <p:spPr>
          <a:xfrm>
            <a:off x="5700248" y="3165314"/>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1"/>
          <p:cNvPicPr>
            <a:picLocks noChangeAspect="1"/>
          </p:cNvPicPr>
          <p:nvPr/>
        </p:nvPicPr>
        <p:blipFill rotWithShape="1">
          <a:blip r:embed="rId5"/>
          <a:srcRect l="14580" t="15548" r="35057" b="12594"/>
          <a:stretch/>
        </p:blipFill>
        <p:spPr>
          <a:xfrm>
            <a:off x="6448578" y="2625707"/>
            <a:ext cx="1795068" cy="144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7" name="Flecha derecha 16"/>
          <p:cNvSpPr/>
          <p:nvPr/>
        </p:nvSpPr>
        <p:spPr>
          <a:xfrm rot="5400000">
            <a:off x="7009588" y="4282055"/>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derecha 21"/>
          <p:cNvSpPr/>
          <p:nvPr/>
        </p:nvSpPr>
        <p:spPr>
          <a:xfrm rot="10800000">
            <a:off x="4039047" y="5075748"/>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p:cNvPicPr>
            <a:picLocks noChangeAspect="1"/>
          </p:cNvPicPr>
          <p:nvPr/>
        </p:nvPicPr>
        <p:blipFill rotWithShape="1">
          <a:blip r:embed="rId6"/>
          <a:srcRect l="22328" t="15548" r="46679" b="11610"/>
          <a:stretch/>
        </p:blipFill>
        <p:spPr>
          <a:xfrm>
            <a:off x="2483768" y="4312752"/>
            <a:ext cx="1313941" cy="17362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2854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2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6" grpId="0" animBg="1"/>
      <p:bldP spid="37" grpId="0"/>
      <p:bldP spid="19" grpId="0"/>
      <p:bldP spid="20" grpId="0" animBg="1"/>
      <p:bldP spid="17"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graphicFrame>
        <p:nvGraphicFramePr>
          <p:cNvPr id="5" name="Diagrama 4"/>
          <p:cNvGraphicFramePr/>
          <p:nvPr>
            <p:extLst>
              <p:ext uri="{D42A27DB-BD31-4B8C-83A1-F6EECF244321}">
                <p14:modId xmlns:p14="http://schemas.microsoft.com/office/powerpoint/2010/main" val="725635618"/>
              </p:ext>
            </p:extLst>
          </p:nvPr>
        </p:nvGraphicFramePr>
        <p:xfrm>
          <a:off x="685800" y="2130425"/>
          <a:ext cx="7772400" cy="14700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3654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58992" y="640904"/>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985816" y="1703262"/>
            <a:ext cx="6106464" cy="430560"/>
            <a:chOff x="0" y="743"/>
            <a:chExt cx="1512168" cy="430560"/>
          </a:xfrm>
        </p:grpSpPr>
        <p:sp>
          <p:nvSpPr>
            <p:cNvPr id="8" name="Rectángulo redondeado 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Cuantificación de la actividad enzimática de </a:t>
              </a:r>
              <a:r>
                <a:rPr lang="es-EC" sz="1600" b="1" dirty="0" err="1" smtClean="0"/>
                <a:t>celulasas</a:t>
              </a:r>
              <a:r>
                <a:rPr lang="es-EC" sz="1600" b="1" dirty="0" smtClean="0"/>
                <a:t> en extractos homogenizados utilizando CMC como sustrato específico</a:t>
              </a:r>
              <a:endParaRPr lang="es-EC" sz="1600" b="1" kern="1200" dirty="0"/>
            </a:p>
          </p:txBody>
        </p:sp>
      </p:grpSp>
      <p:sp>
        <p:nvSpPr>
          <p:cNvPr id="10" name="Elipse 9"/>
          <p:cNvSpPr/>
          <p:nvPr/>
        </p:nvSpPr>
        <p:spPr>
          <a:xfrm>
            <a:off x="331040" y="169979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4</a:t>
            </a:r>
            <a:endParaRPr lang="es-EC" b="1" dirty="0"/>
          </a:p>
        </p:txBody>
      </p:sp>
      <p:sp>
        <p:nvSpPr>
          <p:cNvPr id="37" name="CuadroTexto 36"/>
          <p:cNvSpPr txBox="1"/>
          <p:nvPr/>
        </p:nvSpPr>
        <p:spPr>
          <a:xfrm>
            <a:off x="907104" y="4718109"/>
            <a:ext cx="1944216" cy="1015663"/>
          </a:xfrm>
          <a:prstGeom prst="rect">
            <a:avLst/>
          </a:prstGeom>
          <a:noFill/>
        </p:spPr>
        <p:txBody>
          <a:bodyPr wrap="square" rtlCol="0">
            <a:spAutoFit/>
          </a:bodyPr>
          <a:lstStyle/>
          <a:p>
            <a:pPr algn="ctr"/>
            <a:r>
              <a:rPr lang="es-EC" sz="1500" b="1" dirty="0" smtClean="0"/>
              <a:t>Preparación de la curva de calibración, espectrofotómetro a 546 </a:t>
            </a:r>
            <a:r>
              <a:rPr lang="es-EC" sz="1500" b="1" dirty="0" err="1" smtClean="0"/>
              <a:t>nm</a:t>
            </a:r>
            <a:endParaRPr lang="es-EC" sz="1500" b="1" dirty="0" smtClean="0"/>
          </a:p>
        </p:txBody>
      </p:sp>
      <p:sp>
        <p:nvSpPr>
          <p:cNvPr id="20" name="Flecha derecha 19"/>
          <p:cNvSpPr/>
          <p:nvPr/>
        </p:nvSpPr>
        <p:spPr>
          <a:xfrm>
            <a:off x="3400216" y="3213033"/>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p:cNvPicPr>
            <a:picLocks noChangeAspect="1"/>
          </p:cNvPicPr>
          <p:nvPr/>
        </p:nvPicPr>
        <p:blipFill rotWithShape="1">
          <a:blip r:embed="rId5"/>
          <a:srcRect l="20115" t="24406" r="40038" b="32282"/>
          <a:stretch/>
        </p:blipFill>
        <p:spPr>
          <a:xfrm>
            <a:off x="901942" y="2680194"/>
            <a:ext cx="2356364" cy="14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CuadroTexto 22"/>
          <p:cNvSpPr txBox="1"/>
          <p:nvPr/>
        </p:nvSpPr>
        <p:spPr>
          <a:xfrm>
            <a:off x="3635914" y="2959141"/>
            <a:ext cx="1944216" cy="1015663"/>
          </a:xfrm>
          <a:prstGeom prst="rect">
            <a:avLst/>
          </a:prstGeom>
          <a:noFill/>
        </p:spPr>
        <p:txBody>
          <a:bodyPr wrap="square" rtlCol="0">
            <a:spAutoFit/>
          </a:bodyPr>
          <a:lstStyle/>
          <a:p>
            <a:pPr algn="ctr"/>
            <a:r>
              <a:rPr lang="es-EC" sz="1500" b="1" dirty="0" smtClean="0"/>
              <a:t>Medición de la actividad enzimática de los extractos homogenizados</a:t>
            </a:r>
          </a:p>
        </p:txBody>
      </p:sp>
      <p:sp>
        <p:nvSpPr>
          <p:cNvPr id="24" name="CuadroTexto 23"/>
          <p:cNvSpPr txBox="1"/>
          <p:nvPr/>
        </p:nvSpPr>
        <p:spPr>
          <a:xfrm>
            <a:off x="5853701" y="2698627"/>
            <a:ext cx="1402302" cy="1417677"/>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1 </a:t>
            </a:r>
            <a:r>
              <a:rPr lang="es-EC" sz="1300" dirty="0" err="1" smtClean="0"/>
              <a:t>mL</a:t>
            </a:r>
            <a:r>
              <a:rPr lang="es-EC" sz="1300" dirty="0" smtClean="0"/>
              <a:t> de disolución CMC al 0,5%, 1% y 1,5% p/v  en buffer acetato 60 </a:t>
            </a:r>
            <a:r>
              <a:rPr lang="es-EC" sz="1300" dirty="0" err="1" smtClean="0"/>
              <a:t>mM</a:t>
            </a:r>
            <a:r>
              <a:rPr lang="es-EC" sz="1300" dirty="0" smtClean="0"/>
              <a:t>; pH 6,5 </a:t>
            </a:r>
          </a:p>
        </p:txBody>
      </p:sp>
      <p:sp>
        <p:nvSpPr>
          <p:cNvPr id="25" name="CuadroTexto 24"/>
          <p:cNvSpPr txBox="1"/>
          <p:nvPr/>
        </p:nvSpPr>
        <p:spPr>
          <a:xfrm>
            <a:off x="7530727" y="2803044"/>
            <a:ext cx="1440160" cy="1208842"/>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0,5 </a:t>
            </a:r>
            <a:r>
              <a:rPr lang="es-EC" sz="1300" dirty="0" err="1" smtClean="0"/>
              <a:t>mL</a:t>
            </a:r>
            <a:r>
              <a:rPr lang="es-EC" sz="1300" dirty="0" smtClean="0"/>
              <a:t> de cada extracto enzimático obtenido en los días de estudio</a:t>
            </a:r>
          </a:p>
        </p:txBody>
      </p:sp>
      <p:sp>
        <p:nvSpPr>
          <p:cNvPr id="12" name="Más 11"/>
          <p:cNvSpPr/>
          <p:nvPr/>
        </p:nvSpPr>
        <p:spPr>
          <a:xfrm>
            <a:off x="7331211" y="3558227"/>
            <a:ext cx="124308" cy="2926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Abrir llave 12"/>
          <p:cNvSpPr/>
          <p:nvPr/>
        </p:nvSpPr>
        <p:spPr>
          <a:xfrm>
            <a:off x="5373904" y="2617764"/>
            <a:ext cx="278617" cy="36736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6" name="CuadroTexto 25"/>
          <p:cNvSpPr txBox="1"/>
          <p:nvPr/>
        </p:nvSpPr>
        <p:spPr>
          <a:xfrm>
            <a:off x="6367580" y="4380882"/>
            <a:ext cx="2175878" cy="544830"/>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Incubar a 45°C por 12 min (formación de glucosa)</a:t>
            </a:r>
          </a:p>
        </p:txBody>
      </p:sp>
      <p:sp>
        <p:nvSpPr>
          <p:cNvPr id="27" name="CuadroTexto 26"/>
          <p:cNvSpPr txBox="1"/>
          <p:nvPr/>
        </p:nvSpPr>
        <p:spPr>
          <a:xfrm>
            <a:off x="6367580" y="5500211"/>
            <a:ext cx="2175878" cy="766167"/>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Añadió 1 </a:t>
            </a:r>
            <a:r>
              <a:rPr lang="es-EC" sz="1300" dirty="0" err="1" smtClean="0"/>
              <a:t>mL</a:t>
            </a:r>
            <a:r>
              <a:rPr lang="es-EC" sz="1300" dirty="0" smtClean="0"/>
              <a:t> del Kit y se midió la absorbancia a 546 </a:t>
            </a:r>
            <a:r>
              <a:rPr lang="es-EC" sz="1300" dirty="0" err="1" smtClean="0"/>
              <a:t>nm</a:t>
            </a:r>
            <a:endParaRPr lang="es-EC" sz="1300" dirty="0" smtClean="0"/>
          </a:p>
        </p:txBody>
      </p:sp>
      <p:cxnSp>
        <p:nvCxnSpPr>
          <p:cNvPr id="15" name="Conector recto de flecha 14"/>
          <p:cNvCxnSpPr/>
          <p:nvPr/>
        </p:nvCxnSpPr>
        <p:spPr>
          <a:xfrm>
            <a:off x="7393365" y="4116304"/>
            <a:ext cx="0" cy="125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7393365" y="5092060"/>
            <a:ext cx="0" cy="360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7007404" y="5092060"/>
            <a:ext cx="1944216" cy="323165"/>
          </a:xfrm>
          <a:prstGeom prst="rect">
            <a:avLst/>
          </a:prstGeom>
          <a:noFill/>
        </p:spPr>
        <p:txBody>
          <a:bodyPr wrap="square" rtlCol="0">
            <a:spAutoFit/>
          </a:bodyPr>
          <a:lstStyle/>
          <a:p>
            <a:pPr algn="ctr"/>
            <a:r>
              <a:rPr lang="es-EC" sz="1500" dirty="0" smtClean="0"/>
              <a:t>Enfriar</a:t>
            </a:r>
          </a:p>
        </p:txBody>
      </p:sp>
      <p:sp>
        <p:nvSpPr>
          <p:cNvPr id="28" name="CuadroTexto 27"/>
          <p:cNvSpPr txBox="1"/>
          <p:nvPr/>
        </p:nvSpPr>
        <p:spPr>
          <a:xfrm>
            <a:off x="1108016" y="4207668"/>
            <a:ext cx="1944216" cy="3231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500" b="1" dirty="0" smtClean="0"/>
              <a:t>Kit Glucosa (HUMAN)</a:t>
            </a:r>
            <a:endParaRPr lang="es-EC" sz="1500" b="1" dirty="0" smtClean="0"/>
          </a:p>
        </p:txBody>
      </p:sp>
    </p:spTree>
    <p:extLst>
      <p:ext uri="{BB962C8B-B14F-4D97-AF65-F5344CB8AC3E}">
        <p14:creationId xmlns:p14="http://schemas.microsoft.com/office/powerpoint/2010/main" val="153754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par>
                                <p:cTn id="58" presetID="2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P spid="20" grpId="0" animBg="1"/>
      <p:bldP spid="23" grpId="0"/>
      <p:bldP spid="24" grpId="0" animBg="1"/>
      <p:bldP spid="25" grpId="0" animBg="1"/>
      <p:bldP spid="12" grpId="0" animBg="1"/>
      <p:bldP spid="13" grpId="0" animBg="1"/>
      <p:bldP spid="26" grpId="0" animBg="1"/>
      <p:bldP spid="27" grpId="0" animBg="1"/>
      <p:bldP spid="32"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42438" y="611881"/>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985816" y="1703262"/>
            <a:ext cx="6106464" cy="430560"/>
            <a:chOff x="0" y="743"/>
            <a:chExt cx="1512168" cy="430560"/>
          </a:xfrm>
        </p:grpSpPr>
        <p:sp>
          <p:nvSpPr>
            <p:cNvPr id="8" name="Rectángulo redondeado 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Cuantificación de la actividad enzimática de </a:t>
              </a:r>
              <a:r>
                <a:rPr lang="es-EC" sz="1600" b="1" dirty="0" err="1" smtClean="0"/>
                <a:t>celulasas</a:t>
              </a:r>
              <a:r>
                <a:rPr lang="es-EC" sz="1600" b="1" dirty="0" smtClean="0"/>
                <a:t> en extractos homogenizados utilizando CMC como sustrato específico</a:t>
              </a:r>
              <a:endParaRPr lang="es-EC" sz="1600" b="1" kern="1200" dirty="0"/>
            </a:p>
          </p:txBody>
        </p:sp>
      </p:grpSp>
      <p:sp>
        <p:nvSpPr>
          <p:cNvPr id="10" name="Elipse 9"/>
          <p:cNvSpPr/>
          <p:nvPr/>
        </p:nvSpPr>
        <p:spPr>
          <a:xfrm>
            <a:off x="331040" y="169979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4</a:t>
            </a:r>
            <a:endParaRPr lang="es-EC" b="1" dirty="0"/>
          </a:p>
        </p:txBody>
      </p:sp>
      <p:sp>
        <p:nvSpPr>
          <p:cNvPr id="24" name="CuadroTexto 23"/>
          <p:cNvSpPr txBox="1"/>
          <p:nvPr/>
        </p:nvSpPr>
        <p:spPr>
          <a:xfrm>
            <a:off x="1556855" y="4100333"/>
            <a:ext cx="2551634"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Zuro</a:t>
            </a:r>
          </a:p>
        </p:txBody>
      </p:sp>
      <p:pic>
        <p:nvPicPr>
          <p:cNvPr id="33" name="Imagen 32"/>
          <p:cNvPicPr>
            <a:picLocks noChangeAspect="1"/>
          </p:cNvPicPr>
          <p:nvPr/>
        </p:nvPicPr>
        <p:blipFill rotWithShape="1">
          <a:blip r:embed="rId5"/>
          <a:srcRect l="21221" t="21454" r="37824" b="38187"/>
          <a:stretch/>
        </p:blipFill>
        <p:spPr>
          <a:xfrm>
            <a:off x="5602097" y="2362030"/>
            <a:ext cx="2980365" cy="1624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Imagen 33"/>
          <p:cNvPicPr>
            <a:picLocks noChangeAspect="1"/>
          </p:cNvPicPr>
          <p:nvPr/>
        </p:nvPicPr>
        <p:blipFill rotWithShape="1">
          <a:blip r:embed="rId6"/>
          <a:srcRect l="25517" t="25245" r="49742" b="14748"/>
          <a:stretch/>
        </p:blipFill>
        <p:spPr>
          <a:xfrm rot="16200000">
            <a:off x="1970752" y="1720446"/>
            <a:ext cx="1622659" cy="2875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CuadroTexto 27"/>
          <p:cNvSpPr txBox="1"/>
          <p:nvPr/>
        </p:nvSpPr>
        <p:spPr>
          <a:xfrm>
            <a:off x="5816462" y="4109680"/>
            <a:ext cx="2551634"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Cascarilla de arroz</a:t>
            </a:r>
          </a:p>
        </p:txBody>
      </p:sp>
      <p:pic>
        <p:nvPicPr>
          <p:cNvPr id="2" name="Imagen 1"/>
          <p:cNvPicPr>
            <a:picLocks noChangeAspect="1"/>
          </p:cNvPicPr>
          <p:nvPr/>
        </p:nvPicPr>
        <p:blipFill rotWithShape="1">
          <a:blip r:embed="rId7"/>
          <a:srcRect l="18454" t="43109" r="41145" b="19485"/>
          <a:stretch/>
        </p:blipFill>
        <p:spPr>
          <a:xfrm rot="10800000">
            <a:off x="3286033" y="4545733"/>
            <a:ext cx="2875293" cy="1377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CuadroTexto 28"/>
          <p:cNvSpPr txBox="1"/>
          <p:nvPr/>
        </p:nvSpPr>
        <p:spPr>
          <a:xfrm>
            <a:off x="3447862" y="6031015"/>
            <a:ext cx="2551634"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Cáscara de </a:t>
            </a:r>
            <a:r>
              <a:rPr lang="es-EC" sz="1300" dirty="0" err="1" smtClean="0"/>
              <a:t>cacO</a:t>
            </a:r>
            <a:endParaRPr lang="es-EC" sz="1300" dirty="0" smtClean="0"/>
          </a:p>
        </p:txBody>
      </p:sp>
    </p:spTree>
    <p:extLst>
      <p:ext uri="{BB962C8B-B14F-4D97-AF65-F5344CB8AC3E}">
        <p14:creationId xmlns:p14="http://schemas.microsoft.com/office/powerpoint/2010/main" val="62012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985816" y="1703262"/>
            <a:ext cx="6106464" cy="430560"/>
            <a:chOff x="0" y="743"/>
            <a:chExt cx="1512168" cy="430560"/>
          </a:xfrm>
        </p:grpSpPr>
        <p:sp>
          <p:nvSpPr>
            <p:cNvPr id="8" name="Rectángulo redondeado 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Purificación del extracto por precipitación con Sal de Amonio</a:t>
              </a:r>
              <a:endParaRPr lang="es-EC" sz="1600" b="1" kern="1200" dirty="0"/>
            </a:p>
          </p:txBody>
        </p:sp>
      </p:grpSp>
      <p:sp>
        <p:nvSpPr>
          <p:cNvPr id="10" name="Elipse 9"/>
          <p:cNvSpPr/>
          <p:nvPr/>
        </p:nvSpPr>
        <p:spPr>
          <a:xfrm>
            <a:off x="331040" y="169979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5</a:t>
            </a:r>
          </a:p>
        </p:txBody>
      </p:sp>
      <p:sp>
        <p:nvSpPr>
          <p:cNvPr id="37" name="CuadroTexto 36"/>
          <p:cNvSpPr txBox="1"/>
          <p:nvPr/>
        </p:nvSpPr>
        <p:spPr>
          <a:xfrm>
            <a:off x="472223" y="4019057"/>
            <a:ext cx="1944216" cy="784830"/>
          </a:xfrm>
          <a:prstGeom prst="rect">
            <a:avLst/>
          </a:prstGeom>
          <a:noFill/>
        </p:spPr>
        <p:txBody>
          <a:bodyPr wrap="square" rtlCol="0">
            <a:spAutoFit/>
          </a:bodyPr>
          <a:lstStyle/>
          <a:p>
            <a:pPr algn="ctr"/>
            <a:r>
              <a:rPr lang="es-EC" sz="1500" b="1" dirty="0" smtClean="0"/>
              <a:t>1 </a:t>
            </a:r>
            <a:r>
              <a:rPr lang="es-EC" sz="1500" b="1" dirty="0" err="1" smtClean="0"/>
              <a:t>mL</a:t>
            </a:r>
            <a:r>
              <a:rPr lang="es-EC" sz="1500" b="1" dirty="0" smtClean="0"/>
              <a:t> extracto + 1 </a:t>
            </a:r>
            <a:r>
              <a:rPr lang="es-EC" sz="1500" b="1" dirty="0" err="1" smtClean="0"/>
              <a:t>mL</a:t>
            </a:r>
            <a:r>
              <a:rPr lang="es-EC" sz="1500" b="1" dirty="0" smtClean="0"/>
              <a:t> de sulfato de amonio a 45 y 55%</a:t>
            </a:r>
          </a:p>
        </p:txBody>
      </p:sp>
      <p:sp>
        <p:nvSpPr>
          <p:cNvPr id="20" name="Flecha derecha 19"/>
          <p:cNvSpPr/>
          <p:nvPr/>
        </p:nvSpPr>
        <p:spPr>
          <a:xfrm>
            <a:off x="2651678" y="4135125"/>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p:cNvPicPr>
            <a:picLocks noChangeAspect="1"/>
          </p:cNvPicPr>
          <p:nvPr/>
        </p:nvPicPr>
        <p:blipFill rotWithShape="1">
          <a:blip r:embed="rId4"/>
          <a:srcRect l="16794" t="19485" r="41145" b="15547"/>
          <a:stretch/>
        </p:blipFill>
        <p:spPr>
          <a:xfrm>
            <a:off x="2239098" y="2471061"/>
            <a:ext cx="1658182" cy="14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p:cNvPicPr>
            <a:picLocks noChangeAspect="1"/>
          </p:cNvPicPr>
          <p:nvPr/>
        </p:nvPicPr>
        <p:blipFill rotWithShape="1">
          <a:blip r:embed="rId5"/>
          <a:srcRect l="22691" t="23625" r="46870" b="20266"/>
          <a:stretch/>
        </p:blipFill>
        <p:spPr>
          <a:xfrm rot="16200000">
            <a:off x="4144080" y="2359581"/>
            <a:ext cx="1446446" cy="1656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p:cNvPicPr>
            <a:picLocks noChangeAspect="1"/>
          </p:cNvPicPr>
          <p:nvPr/>
        </p:nvPicPr>
        <p:blipFill rotWithShape="1">
          <a:blip r:embed="rId6"/>
          <a:srcRect l="12920" t="14563" r="40591" b="13578"/>
          <a:stretch/>
        </p:blipFill>
        <p:spPr>
          <a:xfrm>
            <a:off x="3178922" y="4165666"/>
            <a:ext cx="1643321" cy="1412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Flecha derecha 28"/>
          <p:cNvSpPr/>
          <p:nvPr/>
        </p:nvSpPr>
        <p:spPr>
          <a:xfrm>
            <a:off x="4904256" y="4135125"/>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CuadroTexto 30"/>
          <p:cNvSpPr txBox="1"/>
          <p:nvPr/>
        </p:nvSpPr>
        <p:spPr>
          <a:xfrm>
            <a:off x="5303558" y="4037592"/>
            <a:ext cx="1609949" cy="784830"/>
          </a:xfrm>
          <a:prstGeom prst="rect">
            <a:avLst/>
          </a:prstGeom>
          <a:noFill/>
        </p:spPr>
        <p:txBody>
          <a:bodyPr wrap="square" rtlCol="0">
            <a:spAutoFit/>
          </a:bodyPr>
          <a:lstStyle/>
          <a:p>
            <a:pPr algn="ctr"/>
            <a:r>
              <a:rPr lang="es-EC" sz="1500" b="1" dirty="0" smtClean="0"/>
              <a:t>Incubó 72 h a temperatura ambiente</a:t>
            </a:r>
          </a:p>
        </p:txBody>
      </p:sp>
      <p:pic>
        <p:nvPicPr>
          <p:cNvPr id="17" name="Imagen 16"/>
          <p:cNvPicPr>
            <a:picLocks noChangeAspect="1"/>
          </p:cNvPicPr>
          <p:nvPr/>
        </p:nvPicPr>
        <p:blipFill rotWithShape="1">
          <a:blip r:embed="rId7"/>
          <a:srcRect l="15133" t="34250" r="42806" b="20469"/>
          <a:stretch/>
        </p:blipFill>
        <p:spPr>
          <a:xfrm rot="10800000">
            <a:off x="6881354" y="5141653"/>
            <a:ext cx="2239622" cy="1355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 name="Rectángulo 33"/>
          <p:cNvSpPr/>
          <p:nvPr/>
        </p:nvSpPr>
        <p:spPr>
          <a:xfrm>
            <a:off x="7433343" y="3940097"/>
            <a:ext cx="1488260" cy="931957"/>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Cuantificación de la actividad de los extractos purificados</a:t>
            </a:r>
            <a:endParaRPr lang="es-EC" sz="1600" b="1" kern="1200" dirty="0"/>
          </a:p>
        </p:txBody>
      </p:sp>
      <p:sp>
        <p:nvSpPr>
          <p:cNvPr id="35" name="Elipse 34"/>
          <p:cNvSpPr/>
          <p:nvPr/>
        </p:nvSpPr>
        <p:spPr>
          <a:xfrm>
            <a:off x="6723341" y="4063490"/>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6</a:t>
            </a:r>
          </a:p>
        </p:txBody>
      </p:sp>
    </p:spTree>
    <p:extLst>
      <p:ext uri="{BB962C8B-B14F-4D97-AF65-F5344CB8AC3E}">
        <p14:creationId xmlns:p14="http://schemas.microsoft.com/office/powerpoint/2010/main" val="286460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par>
                                <p:cTn id="43" presetID="2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P spid="20" grpId="0" animBg="1"/>
      <p:bldP spid="29" grpId="0" animBg="1"/>
      <p:bldP spid="31" grpId="0"/>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985816" y="1703262"/>
            <a:ext cx="6106464" cy="430560"/>
            <a:chOff x="0" y="743"/>
            <a:chExt cx="1512168" cy="430560"/>
          </a:xfrm>
        </p:grpSpPr>
        <p:sp>
          <p:nvSpPr>
            <p:cNvPr id="8" name="Rectángulo redondeado 7"/>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Determinación de </a:t>
              </a:r>
              <a:r>
                <a:rPr lang="es-EC" sz="1600" b="1" smtClean="0"/>
                <a:t>proteína total</a:t>
              </a:r>
              <a:endParaRPr lang="es-EC" sz="1600" b="1" kern="1200" dirty="0"/>
            </a:p>
          </p:txBody>
        </p:sp>
      </p:grpSp>
      <p:sp>
        <p:nvSpPr>
          <p:cNvPr id="10" name="Elipse 9"/>
          <p:cNvSpPr/>
          <p:nvPr/>
        </p:nvSpPr>
        <p:spPr>
          <a:xfrm>
            <a:off x="331040" y="1699793"/>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7</a:t>
            </a:r>
          </a:p>
        </p:txBody>
      </p:sp>
      <p:sp>
        <p:nvSpPr>
          <p:cNvPr id="37" name="CuadroTexto 36"/>
          <p:cNvSpPr txBox="1"/>
          <p:nvPr/>
        </p:nvSpPr>
        <p:spPr>
          <a:xfrm>
            <a:off x="907104" y="4718109"/>
            <a:ext cx="1944216" cy="1015663"/>
          </a:xfrm>
          <a:prstGeom prst="rect">
            <a:avLst/>
          </a:prstGeom>
          <a:noFill/>
        </p:spPr>
        <p:txBody>
          <a:bodyPr wrap="square" rtlCol="0">
            <a:spAutoFit/>
          </a:bodyPr>
          <a:lstStyle/>
          <a:p>
            <a:pPr algn="ctr"/>
            <a:r>
              <a:rPr lang="es-EC" sz="1500" b="1" dirty="0" smtClean="0"/>
              <a:t>Preparación de la curva de calibración, espectrofotómetro a 540 </a:t>
            </a:r>
            <a:r>
              <a:rPr lang="es-EC" sz="1500" b="1" dirty="0" err="1" smtClean="0"/>
              <a:t>nm</a:t>
            </a:r>
            <a:endParaRPr lang="es-EC" sz="1500" b="1" dirty="0" smtClean="0"/>
          </a:p>
        </p:txBody>
      </p:sp>
      <p:sp>
        <p:nvSpPr>
          <p:cNvPr id="20" name="Flecha derecha 19"/>
          <p:cNvSpPr/>
          <p:nvPr/>
        </p:nvSpPr>
        <p:spPr>
          <a:xfrm>
            <a:off x="3268570" y="3358463"/>
            <a:ext cx="386098" cy="360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uadroTexto 22"/>
          <p:cNvSpPr txBox="1"/>
          <p:nvPr/>
        </p:nvSpPr>
        <p:spPr>
          <a:xfrm>
            <a:off x="3612422" y="3192123"/>
            <a:ext cx="1944216" cy="784830"/>
          </a:xfrm>
          <a:prstGeom prst="rect">
            <a:avLst/>
          </a:prstGeom>
          <a:noFill/>
        </p:spPr>
        <p:txBody>
          <a:bodyPr wrap="square" rtlCol="0">
            <a:spAutoFit/>
          </a:bodyPr>
          <a:lstStyle/>
          <a:p>
            <a:pPr algn="ctr"/>
            <a:r>
              <a:rPr lang="es-EC" sz="1500" b="1" dirty="0" smtClean="0"/>
              <a:t>Medición de proteína total de los extractos homogenizados</a:t>
            </a:r>
          </a:p>
        </p:txBody>
      </p:sp>
      <p:sp>
        <p:nvSpPr>
          <p:cNvPr id="24" name="CuadroTexto 23"/>
          <p:cNvSpPr txBox="1"/>
          <p:nvPr/>
        </p:nvSpPr>
        <p:spPr>
          <a:xfrm>
            <a:off x="5786649" y="2755595"/>
            <a:ext cx="1402302" cy="544830"/>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1 </a:t>
            </a:r>
            <a:r>
              <a:rPr lang="es-EC" sz="1300" dirty="0" err="1" smtClean="0"/>
              <a:t>mL</a:t>
            </a:r>
            <a:r>
              <a:rPr lang="es-EC" sz="1300" dirty="0" smtClean="0"/>
              <a:t> reactivo </a:t>
            </a:r>
            <a:r>
              <a:rPr lang="es-EC" sz="1300" dirty="0" err="1" smtClean="0"/>
              <a:t>Biuret</a:t>
            </a:r>
            <a:endParaRPr lang="es-EC" sz="1300" dirty="0" smtClean="0"/>
          </a:p>
        </p:txBody>
      </p:sp>
      <p:sp>
        <p:nvSpPr>
          <p:cNvPr id="25" name="CuadroTexto 24"/>
          <p:cNvSpPr txBox="1"/>
          <p:nvPr/>
        </p:nvSpPr>
        <p:spPr>
          <a:xfrm>
            <a:off x="7595053" y="2495629"/>
            <a:ext cx="1440160" cy="1208842"/>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0,5 </a:t>
            </a:r>
            <a:r>
              <a:rPr lang="es-EC" sz="1300" dirty="0" err="1" smtClean="0"/>
              <a:t>mL</a:t>
            </a:r>
            <a:r>
              <a:rPr lang="es-EC" sz="1300" dirty="0" smtClean="0"/>
              <a:t> de cada extracto enzimático obtenido en los días de estudio</a:t>
            </a:r>
          </a:p>
        </p:txBody>
      </p:sp>
      <p:sp>
        <p:nvSpPr>
          <p:cNvPr id="12" name="Más 11"/>
          <p:cNvSpPr/>
          <p:nvPr/>
        </p:nvSpPr>
        <p:spPr>
          <a:xfrm>
            <a:off x="7289214" y="3009539"/>
            <a:ext cx="207423" cy="24447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Abrir llave 12"/>
          <p:cNvSpPr/>
          <p:nvPr/>
        </p:nvSpPr>
        <p:spPr>
          <a:xfrm>
            <a:off x="5389785" y="2472130"/>
            <a:ext cx="278617" cy="36736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6" name="CuadroTexto 25"/>
          <p:cNvSpPr txBox="1"/>
          <p:nvPr/>
        </p:nvSpPr>
        <p:spPr>
          <a:xfrm>
            <a:off x="6367580" y="4196431"/>
            <a:ext cx="2175878" cy="544830"/>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Esperó 5 min a temperatura ambiente, lugar oscuro</a:t>
            </a:r>
          </a:p>
        </p:txBody>
      </p:sp>
      <p:sp>
        <p:nvSpPr>
          <p:cNvPr id="27" name="CuadroTexto 26"/>
          <p:cNvSpPr txBox="1"/>
          <p:nvPr/>
        </p:nvSpPr>
        <p:spPr>
          <a:xfrm>
            <a:off x="6367580" y="5465885"/>
            <a:ext cx="2175878"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Medió absorbancia a 540 </a:t>
            </a:r>
            <a:r>
              <a:rPr lang="es-EC" sz="1300" dirty="0" err="1" smtClean="0"/>
              <a:t>nm</a:t>
            </a:r>
            <a:endParaRPr lang="es-EC" sz="1300" dirty="0" smtClean="0"/>
          </a:p>
        </p:txBody>
      </p:sp>
      <p:cxnSp>
        <p:nvCxnSpPr>
          <p:cNvPr id="30" name="Conector recto de flecha 29"/>
          <p:cNvCxnSpPr/>
          <p:nvPr/>
        </p:nvCxnSpPr>
        <p:spPr>
          <a:xfrm>
            <a:off x="7416499" y="4865384"/>
            <a:ext cx="0" cy="360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rotWithShape="1">
          <a:blip r:embed="rId5"/>
          <a:srcRect l="12366" t="33266" r="35058" b="30313"/>
          <a:stretch/>
        </p:blipFill>
        <p:spPr>
          <a:xfrm>
            <a:off x="619072" y="2804365"/>
            <a:ext cx="2478093" cy="1244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CuadroTexto 27"/>
          <p:cNvSpPr txBox="1"/>
          <p:nvPr/>
        </p:nvSpPr>
        <p:spPr>
          <a:xfrm>
            <a:off x="652071" y="4237314"/>
            <a:ext cx="2326728" cy="29238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sz="1300" b="1" dirty="0" smtClean="0"/>
              <a:t>REACTIVO BIURET</a:t>
            </a:r>
            <a:endParaRPr lang="es-EC" sz="1300" b="1" dirty="0"/>
          </a:p>
        </p:txBody>
      </p:sp>
      <p:cxnSp>
        <p:nvCxnSpPr>
          <p:cNvPr id="29" name="Conector recto de flecha 28"/>
          <p:cNvCxnSpPr/>
          <p:nvPr/>
        </p:nvCxnSpPr>
        <p:spPr>
          <a:xfrm>
            <a:off x="7377830" y="3739344"/>
            <a:ext cx="0" cy="360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75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P spid="20" grpId="0" animBg="1"/>
      <p:bldP spid="23" grpId="0"/>
      <p:bldP spid="24" grpId="0" animBg="1"/>
      <p:bldP spid="25" grpId="0" animBg="1"/>
      <p:bldP spid="12" grpId="0" animBg="1"/>
      <p:bldP spid="13"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6787008"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Determinación de parámetros cinéticos. Cinética de </a:t>
              </a:r>
              <a:r>
                <a:rPr lang="es-EC" sz="1600" b="1" dirty="0" err="1" smtClean="0"/>
                <a:t>Michelis-Menten</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8</a:t>
            </a:r>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a 10"/>
          <p:cNvGraphicFramePr/>
          <p:nvPr>
            <p:extLst>
              <p:ext uri="{D42A27DB-BD31-4B8C-83A1-F6EECF244321}">
                <p14:modId xmlns:p14="http://schemas.microsoft.com/office/powerpoint/2010/main" val="4052737102"/>
              </p:ext>
            </p:extLst>
          </p:nvPr>
        </p:nvGraphicFramePr>
        <p:xfrm>
          <a:off x="2452218" y="2589602"/>
          <a:ext cx="4572000" cy="3693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AlternateContent xmlns:mc="http://schemas.openxmlformats.org/markup-compatibility/2006" xmlns:a14="http://schemas.microsoft.com/office/drawing/2010/main">
        <mc:Choice Requires="a14">
          <p:sp>
            <p:nvSpPr>
              <p:cNvPr id="13" name="Rectángulo 12"/>
              <p:cNvSpPr/>
              <p:nvPr/>
            </p:nvSpPr>
            <p:spPr>
              <a:xfrm>
                <a:off x="1063798" y="3236982"/>
                <a:ext cx="2356786" cy="6595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𝑜</m:t>
                              </m:r>
                            </m:sub>
                          </m:sSub>
                        </m:den>
                      </m:f>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𝑚</m:t>
                              </m:r>
                            </m:sub>
                          </m:sSub>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𝑜</m:t>
                              </m:r>
                            </m:sub>
                          </m:sSub>
                        </m:den>
                      </m:f>
                      <m:r>
                        <a:rPr lang="es-EC" i="0">
                          <a:latin typeface="Cambria Math" panose="02040503050406030204" pitchFamily="18" charset="0"/>
                        </a:rPr>
                        <m:t>+ </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den>
                      </m:f>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1063798" y="3236982"/>
                <a:ext cx="2356786" cy="659540"/>
              </a:xfrm>
              <a:prstGeom prst="rect">
                <a:avLst/>
              </a:prstGeom>
              <a:blipFill rotWithShape="0">
                <a:blip r:embed="rId1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4" name="Rectángulo 13"/>
              <p:cNvSpPr/>
              <p:nvPr/>
            </p:nvSpPr>
            <p:spPr>
              <a:xfrm>
                <a:off x="5735969" y="4241893"/>
                <a:ext cx="875560"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𝑦</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𝑜</m:t>
                              </m:r>
                            </m:sub>
                          </m:sSub>
                        </m:den>
                      </m:f>
                    </m:oMath>
                  </m:oMathPara>
                </a14:m>
                <a:endParaRPr lang="es-EC" dirty="0"/>
              </a:p>
            </p:txBody>
          </p:sp>
        </mc:Choice>
        <mc:Fallback>
          <p:sp>
            <p:nvSpPr>
              <p:cNvPr id="14" name="Rectángulo 13"/>
              <p:cNvSpPr>
                <a:spLocks noRot="1" noChangeAspect="1" noMove="1" noResize="1" noEditPoints="1" noAdjustHandles="1" noChangeArrowheads="1" noChangeShapeType="1" noTextEdit="1"/>
              </p:cNvSpPr>
              <p:nvPr/>
            </p:nvSpPr>
            <p:spPr>
              <a:xfrm>
                <a:off x="5735969" y="4241893"/>
                <a:ext cx="875560" cy="659540"/>
              </a:xfrm>
              <a:prstGeom prst="rect">
                <a:avLst/>
              </a:prstGeom>
              <a:blipFill rotWithShape="0">
                <a:blip r:embed="rId1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5735969" y="3316465"/>
                <a:ext cx="893706"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𝑥</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𝑜</m:t>
                              </m:r>
                            </m:sub>
                          </m:sSub>
                        </m:den>
                      </m:f>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5735969" y="3316465"/>
                <a:ext cx="893706" cy="659540"/>
              </a:xfrm>
              <a:prstGeom prst="rect">
                <a:avLst/>
              </a:prstGeom>
              <a:blipFill rotWithShape="0">
                <a:blip r:embed="rId1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7" name="Rectángulo 16"/>
              <p:cNvSpPr/>
              <p:nvPr/>
            </p:nvSpPr>
            <p:spPr>
              <a:xfrm>
                <a:off x="7291257" y="4243752"/>
                <a:ext cx="1202765" cy="6576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𝑚</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𝑚</m:t>
                              </m:r>
                            </m:sub>
                          </m:sSub>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den>
                      </m:f>
                    </m:oMath>
                  </m:oMathPara>
                </a14:m>
                <a:endParaRPr lang="es-EC" dirty="0"/>
              </a:p>
            </p:txBody>
          </p:sp>
        </mc:Choice>
        <mc:Fallback>
          <p:sp>
            <p:nvSpPr>
              <p:cNvPr id="17" name="Rectángulo 16"/>
              <p:cNvSpPr>
                <a:spLocks noRot="1" noChangeAspect="1" noMove="1" noResize="1" noEditPoints="1" noAdjustHandles="1" noChangeArrowheads="1" noChangeShapeType="1" noTextEdit="1"/>
              </p:cNvSpPr>
              <p:nvPr/>
            </p:nvSpPr>
            <p:spPr>
              <a:xfrm>
                <a:off x="7291257" y="4243752"/>
                <a:ext cx="1202765" cy="657681"/>
              </a:xfrm>
              <a:prstGeom prst="rect">
                <a:avLst/>
              </a:prstGeom>
              <a:blipFill rotWithShape="0">
                <a:blip r:embed="rId17"/>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8" name="Rectángulo 17"/>
              <p:cNvSpPr/>
              <p:nvPr/>
            </p:nvSpPr>
            <p:spPr>
              <a:xfrm>
                <a:off x="7291257" y="3283195"/>
                <a:ext cx="1186222"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𝑏</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den>
                      </m:f>
                    </m:oMath>
                  </m:oMathPara>
                </a14:m>
                <a:endParaRPr lang="es-EC" dirty="0"/>
              </a:p>
            </p:txBody>
          </p:sp>
        </mc:Choice>
        <mc:Fallback>
          <p:sp>
            <p:nvSpPr>
              <p:cNvPr id="18" name="Rectángulo 17"/>
              <p:cNvSpPr>
                <a:spLocks noRot="1" noChangeAspect="1" noMove="1" noResize="1" noEditPoints="1" noAdjustHandles="1" noChangeArrowheads="1" noChangeShapeType="1" noTextEdit="1"/>
              </p:cNvSpPr>
              <p:nvPr/>
            </p:nvSpPr>
            <p:spPr>
              <a:xfrm>
                <a:off x="7291257" y="3283195"/>
                <a:ext cx="1186222" cy="659540"/>
              </a:xfrm>
              <a:prstGeom prst="rect">
                <a:avLst/>
              </a:prstGeom>
              <a:blipFill rotWithShape="0">
                <a:blip r:embed="rId18"/>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9" name="Rectángulo 18"/>
              <p:cNvSpPr/>
              <p:nvPr/>
            </p:nvSpPr>
            <p:spPr>
              <a:xfrm>
                <a:off x="2242191" y="4439404"/>
                <a:ext cx="1468030" cy="65620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𝑘</m:t>
                          </m:r>
                          <m:r>
                            <a:rPr lang="es-EC" i="0">
                              <a:latin typeface="Cambria Math" panose="02040503050406030204" pitchFamily="18" charset="0"/>
                            </a:rPr>
                            <m:t> </m:t>
                          </m:r>
                        </m:e>
                        <m:sub>
                          <m:r>
                            <a:rPr lang="es-EC" i="1">
                              <a:latin typeface="Cambria Math" panose="02040503050406030204" pitchFamily="18" charset="0"/>
                            </a:rPr>
                            <m:t>𝑐𝑎𝑡</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num>
                        <m:den>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𝑇</m:t>
                                  </m:r>
                                </m:sub>
                              </m:sSub>
                            </m:e>
                          </m:d>
                        </m:den>
                      </m:f>
                    </m:oMath>
                  </m:oMathPara>
                </a14:m>
                <a:endParaRPr lang="es-EC" dirty="0"/>
              </a:p>
            </p:txBody>
          </p:sp>
        </mc:Choice>
        <mc:Fallback>
          <p:sp>
            <p:nvSpPr>
              <p:cNvPr id="19" name="Rectángulo 18"/>
              <p:cNvSpPr>
                <a:spLocks noRot="1" noChangeAspect="1" noMove="1" noResize="1" noEditPoints="1" noAdjustHandles="1" noChangeArrowheads="1" noChangeShapeType="1" noTextEdit="1"/>
              </p:cNvSpPr>
              <p:nvPr/>
            </p:nvSpPr>
            <p:spPr>
              <a:xfrm>
                <a:off x="2242191" y="4439404"/>
                <a:ext cx="1468030" cy="656205"/>
              </a:xfrm>
              <a:prstGeom prst="rect">
                <a:avLst/>
              </a:prstGeom>
              <a:blipFill rotWithShape="0">
                <a:blip r:embed="rId19"/>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20" name="Rectángulo 19"/>
              <p:cNvSpPr/>
              <p:nvPr/>
            </p:nvSpPr>
            <p:spPr>
              <a:xfrm>
                <a:off x="1059419" y="5404700"/>
                <a:ext cx="3945824" cy="6790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𝐴𝑒</m:t>
                      </m:r>
                      <m:r>
                        <a:rPr lang="es-EC" i="0">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𝐴𝑐𝑡𝑖𝑣𝑖𝑑𝑎𝑑</m:t>
                              </m:r>
                              <m:r>
                                <a:rPr lang="es-EC" i="0">
                                  <a:latin typeface="Cambria Math" panose="02040503050406030204" pitchFamily="18" charset="0"/>
                                </a:rPr>
                                <m:t> </m:t>
                              </m:r>
                              <m:r>
                                <a:rPr lang="es-EC" i="1">
                                  <a:latin typeface="Cambria Math" panose="02040503050406030204" pitchFamily="18" charset="0"/>
                                </a:rPr>
                                <m:t>𝑒𝑛𝑧𝑖𝑚</m:t>
                              </m:r>
                              <m:r>
                                <a:rPr lang="es-EC" i="0">
                                  <a:latin typeface="Cambria Math" panose="02040503050406030204" pitchFamily="18" charset="0"/>
                                </a:rPr>
                                <m:t>á</m:t>
                              </m:r>
                              <m:r>
                                <a:rPr lang="es-EC" i="1">
                                  <a:latin typeface="Cambria Math" panose="02040503050406030204" pitchFamily="18" charset="0"/>
                                </a:rPr>
                                <m:t>𝑡𝑖𝑐𝑎</m:t>
                              </m:r>
                              <m:r>
                                <a:rPr lang="es-EC" i="0">
                                  <a:latin typeface="Cambria Math" panose="02040503050406030204" pitchFamily="18" charset="0"/>
                                </a:rPr>
                                <m:t> </m:t>
                              </m:r>
                              <m:r>
                                <a:rPr lang="es-EC" i="1">
                                  <a:latin typeface="Cambria Math" panose="02040503050406030204" pitchFamily="18" charset="0"/>
                                </a:rPr>
                                <m:t>𝑛𝑒𝑡𝑎</m:t>
                              </m:r>
                              <m:r>
                                <a:rPr lang="es-EC" i="0">
                                  <a:latin typeface="Cambria Math" panose="02040503050406030204" pitchFamily="18" charset="0"/>
                                </a:rPr>
                                <m:t> (</m:t>
                              </m:r>
                              <m:r>
                                <a:rPr lang="es-EC" i="1">
                                  <a:latin typeface="Cambria Math" panose="02040503050406030204" pitchFamily="18" charset="0"/>
                                </a:rPr>
                                <m:t>𝑈</m:t>
                              </m:r>
                            </m:e>
                          </m:d>
                        </m:num>
                        <m:den>
                          <m:d>
                            <m:dPr>
                              <m:begChr m:val=""/>
                              <m:ctrlPr>
                                <a:rPr lang="es-EC" i="1">
                                  <a:latin typeface="Cambria Math" panose="02040503050406030204" pitchFamily="18" charset="0"/>
                                </a:rPr>
                              </m:ctrlPr>
                            </m:dPr>
                            <m:e>
                              <m:r>
                                <a:rPr lang="es-EC" i="1">
                                  <a:latin typeface="Cambria Math" panose="02040503050406030204" pitchFamily="18" charset="0"/>
                                </a:rPr>
                                <m:t>𝑃𝑟𝑜𝑡𝑒</m:t>
                              </m:r>
                              <m:r>
                                <a:rPr lang="es-EC" i="0">
                                  <a:latin typeface="Cambria Math" panose="02040503050406030204" pitchFamily="18" charset="0"/>
                                </a:rPr>
                                <m:t>í</m:t>
                              </m:r>
                              <m:r>
                                <a:rPr lang="es-EC" i="1">
                                  <a:latin typeface="Cambria Math" panose="02040503050406030204" pitchFamily="18" charset="0"/>
                                </a:rPr>
                                <m:t>𝑛𝑎</m:t>
                              </m:r>
                              <m:r>
                                <a:rPr lang="es-EC" i="0">
                                  <a:latin typeface="Cambria Math" panose="02040503050406030204" pitchFamily="18" charset="0"/>
                                </a:rPr>
                                <m:t> </m:t>
                              </m:r>
                              <m:r>
                                <a:rPr lang="es-EC" i="1">
                                  <a:latin typeface="Cambria Math" panose="02040503050406030204" pitchFamily="18" charset="0"/>
                                </a:rPr>
                                <m:t>𝑡𝑜𝑡𝑎𝑙</m:t>
                              </m:r>
                              <m:r>
                                <a:rPr lang="es-EC" i="0">
                                  <a:latin typeface="Cambria Math" panose="02040503050406030204" pitchFamily="18" charset="0"/>
                                </a:rPr>
                                <m:t> (</m:t>
                              </m:r>
                              <m:r>
                                <a:rPr lang="es-EC" i="1">
                                  <a:latin typeface="Cambria Math" panose="02040503050406030204" pitchFamily="18" charset="0"/>
                                </a:rPr>
                                <m:t>𝑚𝑔</m:t>
                              </m:r>
                            </m:e>
                          </m:d>
                        </m:den>
                      </m:f>
                    </m:oMath>
                  </m:oMathPara>
                </a14:m>
                <a:endParaRPr lang="es-EC" dirty="0"/>
              </a:p>
            </p:txBody>
          </p:sp>
        </mc:Choice>
        <mc:Fallback>
          <p:sp>
            <p:nvSpPr>
              <p:cNvPr id="20" name="Rectángulo 19"/>
              <p:cNvSpPr>
                <a:spLocks noRot="1" noChangeAspect="1" noMove="1" noResize="1" noEditPoints="1" noAdjustHandles="1" noChangeArrowheads="1" noChangeShapeType="1" noTextEdit="1"/>
              </p:cNvSpPr>
              <p:nvPr/>
            </p:nvSpPr>
            <p:spPr>
              <a:xfrm>
                <a:off x="1059419" y="5404700"/>
                <a:ext cx="3945824" cy="679032"/>
              </a:xfrm>
              <a:prstGeom prst="rect">
                <a:avLst/>
              </a:prstGeom>
              <a:blipFill rotWithShape="0">
                <a:blip r:embed="rId20"/>
                <a:stretch>
                  <a:fillRect/>
                </a:stretch>
              </a:blipFill>
            </p:spPr>
            <p:txBody>
              <a:bodyPr/>
              <a:lstStyle/>
              <a:p>
                <a:r>
                  <a:rPr lang="es-EC">
                    <a:noFill/>
                  </a:rPr>
                  <a:t> </a:t>
                </a:r>
              </a:p>
            </p:txBody>
          </p:sp>
        </mc:Fallback>
      </mc:AlternateContent>
      <p:sp>
        <p:nvSpPr>
          <p:cNvPr id="21" name="Rectángulo 20"/>
          <p:cNvSpPr/>
          <p:nvPr/>
        </p:nvSpPr>
        <p:spPr>
          <a:xfrm>
            <a:off x="3900847" y="3361093"/>
            <a:ext cx="1354858"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latin typeface="Times New Roman" panose="02020603050405020304" pitchFamily="18" charset="0"/>
                <a:ea typeface="Calibri" panose="020F0502020204030204" pitchFamily="34" charset="0"/>
              </a:rPr>
              <a:t>(y = mx + b)</a:t>
            </a:r>
            <a:endParaRPr lang="es-EC" dirty="0"/>
          </a:p>
        </p:txBody>
      </p:sp>
    </p:spTree>
    <p:extLst>
      <p:ext uri="{BB962C8B-B14F-4D97-AF65-F5344CB8AC3E}">
        <p14:creationId xmlns:p14="http://schemas.microsoft.com/office/powerpoint/2010/main" val="225861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MATERIALES Y MÉTODOS</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sp>
        <p:nvSpPr>
          <p:cNvPr id="25" name="CuadroTexto 24"/>
          <p:cNvSpPr txBox="1"/>
          <p:nvPr/>
        </p:nvSpPr>
        <p:spPr>
          <a:xfrm>
            <a:off x="734628" y="2914659"/>
            <a:ext cx="3888432"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Análisis de varianza mediante modelos mixtos: (C*S)</a:t>
            </a:r>
          </a:p>
        </p:txBody>
      </p:sp>
      <p:grpSp>
        <p:nvGrpSpPr>
          <p:cNvPr id="28" name="Grupo 27"/>
          <p:cNvGrpSpPr/>
          <p:nvPr/>
        </p:nvGrpSpPr>
        <p:grpSpPr>
          <a:xfrm>
            <a:off x="933590" y="1911943"/>
            <a:ext cx="6106464" cy="430560"/>
            <a:chOff x="0" y="743"/>
            <a:chExt cx="1512168" cy="430560"/>
          </a:xfrm>
        </p:grpSpPr>
        <p:sp>
          <p:nvSpPr>
            <p:cNvPr id="29" name="Rectángulo redondeado 28"/>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31" name="Rectángulo 30"/>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Diseño experimental</a:t>
              </a:r>
              <a:endParaRPr lang="es-EC" sz="1600" b="1" kern="1200" dirty="0"/>
            </a:p>
          </p:txBody>
        </p:sp>
      </p:grpSp>
      <p:sp>
        <p:nvSpPr>
          <p:cNvPr id="32" name="Elipse 31"/>
          <p:cNvSpPr/>
          <p:nvPr/>
        </p:nvSpPr>
        <p:spPr>
          <a:xfrm>
            <a:off x="357525" y="1901755"/>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9</a:t>
            </a:r>
          </a:p>
        </p:txBody>
      </p:sp>
      <p:sp>
        <p:nvSpPr>
          <p:cNvPr id="33" name="CuadroTexto 32"/>
          <p:cNvSpPr txBox="1"/>
          <p:nvPr/>
        </p:nvSpPr>
        <p:spPr>
          <a:xfrm>
            <a:off x="4572000" y="3549326"/>
            <a:ext cx="3888432"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Diseño completamente al azar en arreglo factorial</a:t>
            </a:r>
          </a:p>
        </p:txBody>
      </p:sp>
      <p:sp>
        <p:nvSpPr>
          <p:cNvPr id="34" name="CuadroTexto 33"/>
          <p:cNvSpPr txBox="1"/>
          <p:nvPr/>
        </p:nvSpPr>
        <p:spPr>
          <a:xfrm>
            <a:off x="734628" y="4096827"/>
            <a:ext cx="3888432" cy="544830"/>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El supuesto de normalidad fue evaluado usando la prueba </a:t>
            </a:r>
            <a:r>
              <a:rPr lang="es-EC" sz="1300" dirty="0" err="1" smtClean="0"/>
              <a:t>Shapiro</a:t>
            </a:r>
            <a:r>
              <a:rPr lang="es-EC" sz="1300" dirty="0" smtClean="0"/>
              <a:t>- </a:t>
            </a:r>
            <a:r>
              <a:rPr lang="es-EC" sz="1300" dirty="0" err="1" smtClean="0"/>
              <a:t>Wilks</a:t>
            </a:r>
            <a:endParaRPr lang="es-EC" sz="1300" dirty="0" smtClean="0"/>
          </a:p>
        </p:txBody>
      </p:sp>
      <p:sp>
        <p:nvSpPr>
          <p:cNvPr id="35" name="CuadroTexto 34"/>
          <p:cNvSpPr txBox="1"/>
          <p:nvPr/>
        </p:nvSpPr>
        <p:spPr>
          <a:xfrm>
            <a:off x="4572000" y="4936245"/>
            <a:ext cx="3888432" cy="544830"/>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Las medias de los tratamientos se compararon usando la prueba LSD de Fisher (p&lt;0.05)</a:t>
            </a:r>
          </a:p>
        </p:txBody>
      </p:sp>
      <p:sp>
        <p:nvSpPr>
          <p:cNvPr id="36" name="CuadroTexto 35"/>
          <p:cNvSpPr txBox="1"/>
          <p:nvPr/>
        </p:nvSpPr>
        <p:spPr>
          <a:xfrm>
            <a:off x="765568" y="5580582"/>
            <a:ext cx="2520280"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INFOSTAT versión 2013</a:t>
            </a:r>
          </a:p>
        </p:txBody>
      </p:sp>
    </p:spTree>
    <p:extLst>
      <p:ext uri="{BB962C8B-B14F-4D97-AF65-F5344CB8AC3E}">
        <p14:creationId xmlns:p14="http://schemas.microsoft.com/office/powerpoint/2010/main" val="1961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graphicFrame>
        <p:nvGraphicFramePr>
          <p:cNvPr id="5" name="Diagrama 4"/>
          <p:cNvGraphicFramePr/>
          <p:nvPr>
            <p:extLst>
              <p:ext uri="{D42A27DB-BD31-4B8C-83A1-F6EECF244321}">
                <p14:modId xmlns:p14="http://schemas.microsoft.com/office/powerpoint/2010/main" val="3932148279"/>
              </p:ext>
            </p:extLst>
          </p:nvPr>
        </p:nvGraphicFramePr>
        <p:xfrm>
          <a:off x="685800" y="2130425"/>
          <a:ext cx="7772400" cy="14700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5747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Aislamiento, purificación y caracterización de </a:t>
            </a:r>
            <a:r>
              <a:rPr lang="es-EC" sz="3200" b="1" i="1" dirty="0" err="1" smtClean="0"/>
              <a:t>Moniliophthora</a:t>
            </a:r>
            <a:r>
              <a:rPr lang="es-EC" sz="3200" b="1" i="1" dirty="0" smtClean="0"/>
              <a:t> </a:t>
            </a:r>
            <a:r>
              <a:rPr lang="es-EC" sz="3200" b="1" i="1" dirty="0" err="1" smtClean="0"/>
              <a:t>roreri</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Caracterización macroscópica</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1</a:t>
            </a:r>
            <a:endParaRPr lang="es-EC" b="1" dirty="0"/>
          </a:p>
        </p:txBody>
      </p:sp>
      <p:pic>
        <p:nvPicPr>
          <p:cNvPr id="2" name="Imagen 1"/>
          <p:cNvPicPr>
            <a:picLocks noChangeAspect="1"/>
          </p:cNvPicPr>
          <p:nvPr/>
        </p:nvPicPr>
        <p:blipFill rotWithShape="1">
          <a:blip r:embed="rId5"/>
          <a:srcRect l="32844" t="27360" r="30077" b="12594"/>
          <a:stretch/>
        </p:blipFill>
        <p:spPr>
          <a:xfrm>
            <a:off x="2195736" y="2664696"/>
            <a:ext cx="5359159" cy="3844787"/>
          </a:xfrm>
          <a:prstGeom prst="rect">
            <a:avLst/>
          </a:prstGeom>
        </p:spPr>
      </p:pic>
      <p:cxnSp>
        <p:nvCxnSpPr>
          <p:cNvPr id="4" name="Conector recto de flecha 3"/>
          <p:cNvCxnSpPr/>
          <p:nvPr/>
        </p:nvCxnSpPr>
        <p:spPr>
          <a:xfrm>
            <a:off x="1619672" y="3501008"/>
            <a:ext cx="864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2483768" y="5229200"/>
            <a:ext cx="864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00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Aislamiento, purificación y caracterización de </a:t>
            </a:r>
            <a:r>
              <a:rPr lang="es-EC" sz="3200" b="1" i="1" dirty="0" err="1" smtClean="0"/>
              <a:t>Moniliophthora</a:t>
            </a:r>
            <a:r>
              <a:rPr lang="es-EC" sz="3200" b="1" i="1" dirty="0" smtClean="0"/>
              <a:t> </a:t>
            </a:r>
            <a:r>
              <a:rPr lang="es-EC" sz="3200" b="1" i="1" dirty="0" err="1" smtClean="0"/>
              <a:t>roreri</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Caracterización microscópica</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2</a:t>
            </a:r>
          </a:p>
        </p:txBody>
      </p:sp>
      <p:pic>
        <p:nvPicPr>
          <p:cNvPr id="3" name="Imagen 2"/>
          <p:cNvPicPr>
            <a:picLocks noChangeAspect="1"/>
          </p:cNvPicPr>
          <p:nvPr/>
        </p:nvPicPr>
        <p:blipFill rotWithShape="1">
          <a:blip r:embed="rId5"/>
          <a:srcRect l="32290" t="34250" r="29523" b="26375"/>
          <a:stretch/>
        </p:blipFill>
        <p:spPr>
          <a:xfrm>
            <a:off x="2015208" y="2722997"/>
            <a:ext cx="5581128" cy="3235436"/>
          </a:xfrm>
          <a:prstGeom prst="rect">
            <a:avLst/>
          </a:prstGeom>
        </p:spPr>
      </p:pic>
    </p:spTree>
    <p:extLst>
      <p:ext uri="{BB962C8B-B14F-4D97-AF65-F5344CB8AC3E}">
        <p14:creationId xmlns:p14="http://schemas.microsoft.com/office/powerpoint/2010/main" val="369844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Aislamiento, purificación y caracterización de </a:t>
            </a:r>
            <a:r>
              <a:rPr lang="es-EC" sz="3200" b="1" i="1" dirty="0" err="1" smtClean="0"/>
              <a:t>Moniliophthora</a:t>
            </a:r>
            <a:r>
              <a:rPr lang="es-EC" sz="3200" b="1" i="1" dirty="0" smtClean="0"/>
              <a:t> </a:t>
            </a:r>
            <a:r>
              <a:rPr lang="es-EC" sz="3200" b="1" i="1" dirty="0" err="1" smtClean="0"/>
              <a:t>roreri</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Caracterización microscópica</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2</a:t>
            </a:r>
          </a:p>
        </p:txBody>
      </p:sp>
      <p:pic>
        <p:nvPicPr>
          <p:cNvPr id="4" name="Imagen 3"/>
          <p:cNvPicPr>
            <a:picLocks noChangeAspect="1"/>
          </p:cNvPicPr>
          <p:nvPr/>
        </p:nvPicPr>
        <p:blipFill rotWithShape="1">
          <a:blip r:embed="rId5"/>
          <a:srcRect l="29523" t="35235" r="26203" b="30312"/>
          <a:stretch/>
        </p:blipFill>
        <p:spPr>
          <a:xfrm>
            <a:off x="1547664" y="2823085"/>
            <a:ext cx="6816409" cy="2982179"/>
          </a:xfrm>
          <a:prstGeom prst="rect">
            <a:avLst/>
          </a:prstGeom>
        </p:spPr>
      </p:pic>
    </p:spTree>
    <p:extLst>
      <p:ext uri="{BB962C8B-B14F-4D97-AF65-F5344CB8AC3E}">
        <p14:creationId xmlns:p14="http://schemas.microsoft.com/office/powerpoint/2010/main" val="232162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131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12" name="11 Título"/>
          <p:cNvSpPr>
            <a:spLocks noGrp="1"/>
          </p:cNvSpPr>
          <p:nvPr>
            <p:ph type="title"/>
          </p:nvPr>
        </p:nvSpPr>
        <p:spPr>
          <a:xfrm>
            <a:off x="6300192" y="274638"/>
            <a:ext cx="2386608" cy="391283"/>
          </a:xfrm>
        </p:spPr>
        <p:txBody>
          <a:bodyPr>
            <a:normAutofit fontScale="90000"/>
          </a:bodyPr>
          <a:lstStyle/>
          <a:p>
            <a:r>
              <a:rPr lang="es-EC" sz="2400" b="1" dirty="0" smtClean="0"/>
              <a:t>INTRODUCCIÓN</a:t>
            </a:r>
            <a:endParaRPr lang="es-EC" sz="2400" b="1" dirty="0"/>
          </a:p>
        </p:txBody>
      </p:sp>
      <p:graphicFrame>
        <p:nvGraphicFramePr>
          <p:cNvPr id="14" name="13 Marcador de contenido"/>
          <p:cNvGraphicFramePr>
            <a:graphicFrameLocks noGrp="1"/>
          </p:cNvGraphicFramePr>
          <p:nvPr>
            <p:ph idx="1"/>
            <p:extLst>
              <p:ext uri="{D42A27DB-BD31-4B8C-83A1-F6EECF244321}">
                <p14:modId xmlns:p14="http://schemas.microsoft.com/office/powerpoint/2010/main" val="2777045885"/>
              </p:ext>
            </p:extLst>
          </p:nvPr>
        </p:nvGraphicFramePr>
        <p:xfrm>
          <a:off x="457200" y="1686817"/>
          <a:ext cx="8229600" cy="1670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11 Título"/>
          <p:cNvSpPr txBox="1">
            <a:spLocks/>
          </p:cNvSpPr>
          <p:nvPr/>
        </p:nvSpPr>
        <p:spPr>
          <a:xfrm>
            <a:off x="457200" y="764704"/>
            <a:ext cx="8229600" cy="92211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Introducción</a:t>
            </a:r>
            <a:endParaRPr lang="es-EC" sz="4000" b="1" dirty="0"/>
          </a:p>
        </p:txBody>
      </p:sp>
      <p:graphicFrame>
        <p:nvGraphicFramePr>
          <p:cNvPr id="3" name="Diagrama 2"/>
          <p:cNvGraphicFramePr/>
          <p:nvPr>
            <p:extLst>
              <p:ext uri="{D42A27DB-BD31-4B8C-83A1-F6EECF244321}">
                <p14:modId xmlns:p14="http://schemas.microsoft.com/office/powerpoint/2010/main" val="2465489663"/>
              </p:ext>
            </p:extLst>
          </p:nvPr>
        </p:nvGraphicFramePr>
        <p:xfrm>
          <a:off x="1619672" y="3501008"/>
          <a:ext cx="6096000" cy="299695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Aislamiento, purificación y caracterización de </a:t>
            </a:r>
            <a:r>
              <a:rPr lang="es-EC" sz="3200" b="1" i="1" dirty="0" err="1" smtClean="0"/>
              <a:t>Moniliophthora</a:t>
            </a:r>
            <a:r>
              <a:rPr lang="es-EC" sz="3200" b="1" i="1" dirty="0" smtClean="0"/>
              <a:t> </a:t>
            </a:r>
            <a:r>
              <a:rPr lang="es-EC" sz="3200" b="1" i="1" dirty="0" err="1" smtClean="0"/>
              <a:t>roreri</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Prueba de Sintomatología</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3</a:t>
            </a:r>
            <a:endParaRPr lang="es-EC" b="1" dirty="0"/>
          </a:p>
        </p:txBody>
      </p:sp>
      <p:pic>
        <p:nvPicPr>
          <p:cNvPr id="11" name="Imagen 10" descr="C:\Users\NATITA\Dropbox\Cargas de cámara\2014-12-10 13.28.03.jpg"/>
          <p:cNvPicPr/>
          <p:nvPr/>
        </p:nvPicPr>
        <p:blipFill>
          <a:blip r:embed="rId5" cstate="print"/>
          <a:srcRect/>
          <a:stretch>
            <a:fillRect/>
          </a:stretch>
        </p:blipFill>
        <p:spPr bwMode="auto">
          <a:xfrm>
            <a:off x="930710" y="3353017"/>
            <a:ext cx="2397760" cy="1799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descr="C:\Users\NATITA\Dropbox\Cargas de cámara\2014-11-26 11.33.43.jpg"/>
          <p:cNvPicPr/>
          <p:nvPr/>
        </p:nvPicPr>
        <p:blipFill>
          <a:blip r:embed="rId6" cstate="print"/>
          <a:srcRect l="20030" t="17404" r="1899" b="25369"/>
          <a:stretch>
            <a:fillRect/>
          </a:stretch>
        </p:blipFill>
        <p:spPr bwMode="auto">
          <a:xfrm>
            <a:off x="3544015" y="3353017"/>
            <a:ext cx="2680970" cy="1802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descr="C:\Users\NATITA\Dropbox\Cargas de cámara\2014-11-26 11.35.44.jpg"/>
          <p:cNvPicPr/>
          <p:nvPr/>
        </p:nvPicPr>
        <p:blipFill>
          <a:blip r:embed="rId7" cstate="print"/>
          <a:srcRect l="12939" r="15691"/>
          <a:stretch>
            <a:fillRect/>
          </a:stretch>
        </p:blipFill>
        <p:spPr bwMode="auto">
          <a:xfrm>
            <a:off x="6588224" y="3323024"/>
            <a:ext cx="1711960" cy="1962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uadroTexto 13"/>
          <p:cNvSpPr txBox="1"/>
          <p:nvPr/>
        </p:nvSpPr>
        <p:spPr>
          <a:xfrm>
            <a:off x="993021" y="5362929"/>
            <a:ext cx="2273138"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Cacaos sanos</a:t>
            </a:r>
          </a:p>
        </p:txBody>
      </p:sp>
      <p:sp>
        <p:nvSpPr>
          <p:cNvPr id="15" name="CuadroTexto 14"/>
          <p:cNvSpPr txBox="1"/>
          <p:nvPr/>
        </p:nvSpPr>
        <p:spPr>
          <a:xfrm>
            <a:off x="3699819" y="5314780"/>
            <a:ext cx="2273138" cy="544830"/>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Frascos inoculados con </a:t>
            </a:r>
            <a:r>
              <a:rPr lang="es-EC" sz="1300" dirty="0" err="1" smtClean="0"/>
              <a:t>Monilia</a:t>
            </a:r>
            <a:endParaRPr lang="es-EC" sz="1300" dirty="0" smtClean="0"/>
          </a:p>
        </p:txBody>
      </p:sp>
      <p:sp>
        <p:nvSpPr>
          <p:cNvPr id="16" name="CuadroTexto 15"/>
          <p:cNvSpPr txBox="1"/>
          <p:nvPr/>
        </p:nvSpPr>
        <p:spPr>
          <a:xfrm>
            <a:off x="6406617" y="5454410"/>
            <a:ext cx="2273138"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Al primer día de inoculación</a:t>
            </a:r>
          </a:p>
        </p:txBody>
      </p:sp>
      <p:sp>
        <p:nvSpPr>
          <p:cNvPr id="17" name="Flecha curvada hacia abajo 16"/>
          <p:cNvSpPr/>
          <p:nvPr/>
        </p:nvSpPr>
        <p:spPr>
          <a:xfrm>
            <a:off x="2329164" y="2663084"/>
            <a:ext cx="1734591" cy="5187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8" name="Flecha curvada hacia abajo 17"/>
          <p:cNvSpPr/>
          <p:nvPr/>
        </p:nvSpPr>
        <p:spPr>
          <a:xfrm>
            <a:off x="5779250" y="2635668"/>
            <a:ext cx="1734591" cy="5187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57349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Aislamiento, purificación y caracterización de </a:t>
            </a:r>
            <a:r>
              <a:rPr lang="es-EC" sz="3200" b="1" i="1" dirty="0" err="1" smtClean="0"/>
              <a:t>Moniliophthora</a:t>
            </a:r>
            <a:r>
              <a:rPr lang="es-EC" sz="3200" b="1" i="1" dirty="0" smtClean="0"/>
              <a:t> </a:t>
            </a:r>
            <a:r>
              <a:rPr lang="es-EC" sz="3200" b="1" i="1" dirty="0" err="1" smtClean="0"/>
              <a:t>roreri</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Prueba de Sintomatología</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3</a:t>
            </a:r>
            <a:endParaRPr lang="es-EC" b="1" dirty="0"/>
          </a:p>
        </p:txBody>
      </p:sp>
      <p:sp>
        <p:nvSpPr>
          <p:cNvPr id="14" name="CuadroTexto 13"/>
          <p:cNvSpPr txBox="1"/>
          <p:nvPr/>
        </p:nvSpPr>
        <p:spPr>
          <a:xfrm>
            <a:off x="993021" y="5422908"/>
            <a:ext cx="2273138"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Quinto día</a:t>
            </a:r>
          </a:p>
        </p:txBody>
      </p:sp>
      <p:sp>
        <p:nvSpPr>
          <p:cNvPr id="15" name="CuadroTexto 14"/>
          <p:cNvSpPr txBox="1"/>
          <p:nvPr/>
        </p:nvSpPr>
        <p:spPr>
          <a:xfrm>
            <a:off x="3612537" y="5422908"/>
            <a:ext cx="2273138"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Décimo </a:t>
            </a:r>
            <a:r>
              <a:rPr lang="es-EC" sz="1300" dirty="0" err="1" smtClean="0"/>
              <a:t>dia</a:t>
            </a:r>
            <a:endParaRPr lang="es-EC" sz="1300" dirty="0" smtClean="0"/>
          </a:p>
        </p:txBody>
      </p:sp>
      <p:sp>
        <p:nvSpPr>
          <p:cNvPr id="16" name="CuadroTexto 15"/>
          <p:cNvSpPr txBox="1"/>
          <p:nvPr/>
        </p:nvSpPr>
        <p:spPr>
          <a:xfrm>
            <a:off x="6406616" y="5422908"/>
            <a:ext cx="2273138" cy="323493"/>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300" dirty="0" smtClean="0"/>
              <a:t>Décimo quinto día</a:t>
            </a:r>
          </a:p>
        </p:txBody>
      </p:sp>
      <p:pic>
        <p:nvPicPr>
          <p:cNvPr id="17" name="Imagen 16" descr="C:\Users\NATITA\Dropbox\Cargas de cámara\2014-11-27 12.39.27.jpg"/>
          <p:cNvPicPr/>
          <p:nvPr/>
        </p:nvPicPr>
        <p:blipFill>
          <a:blip r:embed="rId5" cstate="print"/>
          <a:srcRect/>
          <a:stretch>
            <a:fillRect/>
          </a:stretch>
        </p:blipFill>
        <p:spPr bwMode="auto">
          <a:xfrm>
            <a:off x="1449505" y="3188552"/>
            <a:ext cx="1360170" cy="1966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n 17" descr="C:\Users\NATITA\Dropbox\Cargas de cámara\2014-12-03 10.04.48.jpg"/>
          <p:cNvPicPr/>
          <p:nvPr/>
        </p:nvPicPr>
        <p:blipFill>
          <a:blip r:embed="rId6" cstate="print"/>
          <a:srcRect/>
          <a:stretch>
            <a:fillRect/>
          </a:stretch>
        </p:blipFill>
        <p:spPr bwMode="auto">
          <a:xfrm rot="5400000">
            <a:off x="3729682" y="3340022"/>
            <a:ext cx="1922780" cy="1678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n 18" descr="C:\Users\NATITA\Dropbox\Cargas de cámara\2015-01-07 10.05.17.jpg"/>
          <p:cNvPicPr/>
          <p:nvPr/>
        </p:nvPicPr>
        <p:blipFill rotWithShape="1">
          <a:blip r:embed="rId7" cstate="print"/>
          <a:srcRect l="47769" t="14643" b="35263"/>
          <a:stretch/>
        </p:blipFill>
        <p:spPr bwMode="auto">
          <a:xfrm>
            <a:off x="6295398" y="3311743"/>
            <a:ext cx="2495575" cy="1799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Flecha curvada hacia abajo 19"/>
          <p:cNvSpPr/>
          <p:nvPr/>
        </p:nvSpPr>
        <p:spPr>
          <a:xfrm>
            <a:off x="2360229" y="2535916"/>
            <a:ext cx="1734591" cy="5187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1" name="Flecha curvada hacia abajo 20"/>
          <p:cNvSpPr/>
          <p:nvPr/>
        </p:nvSpPr>
        <p:spPr>
          <a:xfrm>
            <a:off x="5838851" y="2608198"/>
            <a:ext cx="1734591" cy="5187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15800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Evaluación del crecimiento de </a:t>
              </a:r>
              <a:r>
                <a:rPr lang="es-EC" sz="1600" b="1" dirty="0" err="1" smtClean="0"/>
                <a:t>Monilia</a:t>
              </a:r>
              <a:r>
                <a:rPr lang="es-EC" sz="1600" b="1" dirty="0" smtClean="0"/>
                <a:t> en los sustratos pre-tratados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1</a:t>
            </a:r>
          </a:p>
        </p:txBody>
      </p:sp>
      <p:graphicFrame>
        <p:nvGraphicFramePr>
          <p:cNvPr id="2" name="Tabla 1"/>
          <p:cNvGraphicFramePr>
            <a:graphicFrameLocks noGrp="1"/>
          </p:cNvGraphicFramePr>
          <p:nvPr>
            <p:extLst>
              <p:ext uri="{D42A27DB-BD31-4B8C-83A1-F6EECF244321}">
                <p14:modId xmlns:p14="http://schemas.microsoft.com/office/powerpoint/2010/main" val="244436842"/>
              </p:ext>
            </p:extLst>
          </p:nvPr>
        </p:nvGraphicFramePr>
        <p:xfrm>
          <a:off x="2048973" y="3501008"/>
          <a:ext cx="5052792" cy="2453640"/>
        </p:xfrm>
        <a:graphic>
          <a:graphicData uri="http://schemas.openxmlformats.org/drawingml/2006/table">
            <a:tbl>
              <a:tblPr firstRow="1" firstCol="1" bandRow="1">
                <a:tableStyleId>{5C22544A-7EE6-4342-B048-85BDC9FD1C3A}</a:tableStyleId>
              </a:tblPr>
              <a:tblGrid>
                <a:gridCol w="450508"/>
                <a:gridCol w="1260661"/>
                <a:gridCol w="1031276"/>
                <a:gridCol w="970277"/>
                <a:gridCol w="1340070"/>
              </a:tblGrid>
              <a:tr h="571500">
                <a:tc>
                  <a:txBody>
                    <a:bodyPr/>
                    <a:lstStyle/>
                    <a:p>
                      <a:pPr algn="ctr">
                        <a:lnSpc>
                          <a:spcPct val="115000"/>
                        </a:lnSpc>
                        <a:spcAft>
                          <a:spcPts val="0"/>
                        </a:spcAft>
                      </a:pPr>
                      <a:r>
                        <a:rPr lang="es-EC" sz="1400">
                          <a:effectLst/>
                        </a:rPr>
                        <a:t>DIA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CRECIMIENTO MICELIAL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OLOR DE FERMENTA-CIÓN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PRESENCIA DE GAS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COLOR DE SUSTRATO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Rosado/Amarillo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No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Rosado/Amarillo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97155">
                <a:tc>
                  <a:txBody>
                    <a:bodyPr/>
                    <a:lstStyle/>
                    <a:p>
                      <a:pPr algn="ctr">
                        <a:lnSpc>
                          <a:spcPct val="115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No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EC" sz="1400" dirty="0">
                          <a:effectLst/>
                        </a:rPr>
                        <a:t>Rosado/Amarillo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4" name="Diagrama 3"/>
          <p:cNvGraphicFramePr/>
          <p:nvPr>
            <p:extLst>
              <p:ext uri="{D42A27DB-BD31-4B8C-83A1-F6EECF244321}">
                <p14:modId xmlns:p14="http://schemas.microsoft.com/office/powerpoint/2010/main" val="1518358409"/>
              </p:ext>
            </p:extLst>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604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Evaluación del crecimiento de </a:t>
              </a:r>
              <a:r>
                <a:rPr lang="es-EC" sz="1600" b="1" dirty="0" err="1" smtClean="0"/>
                <a:t>Monilia</a:t>
              </a:r>
              <a:r>
                <a:rPr lang="es-EC" sz="1600" b="1" dirty="0" smtClean="0"/>
                <a:t> en los sustratos pre-tratados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1</a:t>
            </a:r>
          </a:p>
        </p:txBody>
      </p:sp>
      <p:graphicFrame>
        <p:nvGraphicFramePr>
          <p:cNvPr id="4" name="Diagrama 3"/>
          <p:cNvGraphicFramePr/>
          <p:nvPr>
            <p:extLst>
              <p:ext uri="{D42A27DB-BD31-4B8C-83A1-F6EECF244321}">
                <p14:modId xmlns:p14="http://schemas.microsoft.com/office/powerpoint/2010/main" val="2302798272"/>
              </p:ext>
            </p:extLst>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Tabla 2"/>
          <p:cNvGraphicFramePr>
            <a:graphicFrameLocks noGrp="1"/>
          </p:cNvGraphicFramePr>
          <p:nvPr>
            <p:extLst>
              <p:ext uri="{D42A27DB-BD31-4B8C-83A1-F6EECF244321}">
                <p14:modId xmlns:p14="http://schemas.microsoft.com/office/powerpoint/2010/main" val="478267700"/>
              </p:ext>
            </p:extLst>
          </p:nvPr>
        </p:nvGraphicFramePr>
        <p:xfrm>
          <a:off x="2159952" y="3429000"/>
          <a:ext cx="4932328" cy="2289048"/>
        </p:xfrm>
        <a:graphic>
          <a:graphicData uri="http://schemas.openxmlformats.org/drawingml/2006/table">
            <a:tbl>
              <a:tblPr firstRow="1" firstCol="1" bandRow="1">
                <a:tableStyleId>{5C22544A-7EE6-4342-B048-85BDC9FD1C3A}</a:tableStyleId>
              </a:tblPr>
              <a:tblGrid>
                <a:gridCol w="368935"/>
                <a:gridCol w="1215390"/>
                <a:gridCol w="1359535"/>
                <a:gridCol w="969645"/>
                <a:gridCol w="1018823"/>
              </a:tblGrid>
              <a:tr h="571500">
                <a:tc>
                  <a:txBody>
                    <a:bodyPr/>
                    <a:lstStyle/>
                    <a:p>
                      <a:pPr algn="ctr">
                        <a:lnSpc>
                          <a:spcPct val="115000"/>
                        </a:lnSpc>
                        <a:spcAft>
                          <a:spcPts val="0"/>
                        </a:spcAft>
                      </a:pPr>
                      <a:r>
                        <a:rPr lang="es-EC" sz="1400">
                          <a:effectLst/>
                        </a:rPr>
                        <a:t>DIA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CRECIMIENTO MICELIAL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OLOR DE FERMENTACIÓN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PRESENCIA DE GAS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COLOR DE SUSTRATO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No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Bajo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Si</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No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Alto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Rosado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74745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Evaluación del crecimiento de </a:t>
              </a:r>
              <a:r>
                <a:rPr lang="es-EC" sz="1600" b="1" dirty="0" err="1" smtClean="0"/>
                <a:t>Monilia</a:t>
              </a:r>
              <a:r>
                <a:rPr lang="es-EC" sz="1600" b="1" dirty="0" smtClean="0"/>
                <a:t> en los sustratos pre-tratados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1</a:t>
            </a:r>
          </a:p>
        </p:txBody>
      </p:sp>
      <p:graphicFrame>
        <p:nvGraphicFramePr>
          <p:cNvPr id="4" name="Diagrama 3"/>
          <p:cNvGraphicFramePr/>
          <p:nvPr>
            <p:extLst>
              <p:ext uri="{D42A27DB-BD31-4B8C-83A1-F6EECF244321}">
                <p14:modId xmlns:p14="http://schemas.microsoft.com/office/powerpoint/2010/main" val="392142632"/>
              </p:ext>
            </p:extLst>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485036461"/>
              </p:ext>
            </p:extLst>
          </p:nvPr>
        </p:nvGraphicFramePr>
        <p:xfrm>
          <a:off x="2015208" y="3580620"/>
          <a:ext cx="4957321" cy="2289048"/>
        </p:xfrm>
        <a:graphic>
          <a:graphicData uri="http://schemas.openxmlformats.org/drawingml/2006/table">
            <a:tbl>
              <a:tblPr firstRow="1" firstCol="1" bandRow="1">
                <a:tableStyleId>{5C22544A-7EE6-4342-B048-85BDC9FD1C3A}</a:tableStyleId>
              </a:tblPr>
              <a:tblGrid>
                <a:gridCol w="368935"/>
                <a:gridCol w="1215390"/>
                <a:gridCol w="1359535"/>
                <a:gridCol w="969645"/>
                <a:gridCol w="1043816"/>
              </a:tblGrid>
              <a:tr h="571500">
                <a:tc>
                  <a:txBody>
                    <a:bodyPr/>
                    <a:lstStyle/>
                    <a:p>
                      <a:pPr algn="ctr">
                        <a:lnSpc>
                          <a:spcPct val="115000"/>
                        </a:lnSpc>
                        <a:spcAft>
                          <a:spcPts val="0"/>
                        </a:spcAft>
                      </a:pPr>
                      <a:r>
                        <a:rPr lang="es-EC" sz="1400" dirty="0">
                          <a:effectLst/>
                        </a:rPr>
                        <a:t>DIA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CRECIMIENTO MICELIAL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OLOR DE FERMENTACIÓN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PRESENCIA DE GAS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COLOR DE SUSTRATO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No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No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Sin cambio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No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Sin cambio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18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No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Rosado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Medio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 Si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 Rosado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7784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Evaluación del crecimiento de </a:t>
              </a:r>
              <a:r>
                <a:rPr lang="es-EC" sz="1600" b="1" dirty="0" err="1" smtClean="0"/>
                <a:t>Monilia</a:t>
              </a:r>
              <a:r>
                <a:rPr lang="es-EC" sz="1600" b="1" dirty="0" smtClean="0"/>
                <a:t> en los sustratos pre-tratados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1</a:t>
            </a:r>
          </a:p>
        </p:txBody>
      </p:sp>
      <p:graphicFrame>
        <p:nvGraphicFramePr>
          <p:cNvPr id="4" name="Diagrama 3"/>
          <p:cNvGraphicFramePr/>
          <p:nvPr>
            <p:extLst>
              <p:ext uri="{D42A27DB-BD31-4B8C-83A1-F6EECF244321}">
                <p14:modId xmlns:p14="http://schemas.microsoft.com/office/powerpoint/2010/main" val="1552312737"/>
              </p:ext>
            </p:extLst>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p:cNvPicPr>
            <a:picLocks noChangeAspect="1"/>
          </p:cNvPicPr>
          <p:nvPr/>
        </p:nvPicPr>
        <p:blipFill rotWithShape="1">
          <a:blip r:embed="rId9"/>
          <a:srcRect l="9746" t="16001" r="34774" b="35995"/>
          <a:stretch/>
        </p:blipFill>
        <p:spPr>
          <a:xfrm>
            <a:off x="1073709" y="2687318"/>
            <a:ext cx="3299878" cy="1605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p:cNvPicPr>
            <a:picLocks noChangeAspect="1"/>
          </p:cNvPicPr>
          <p:nvPr/>
        </p:nvPicPr>
        <p:blipFill rotWithShape="1">
          <a:blip r:embed="rId10"/>
          <a:srcRect l="9599" t="14563" r="34504" b="31297"/>
          <a:stretch/>
        </p:blipFill>
        <p:spPr>
          <a:xfrm>
            <a:off x="5220072" y="2697744"/>
            <a:ext cx="3249231" cy="1588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p:cNvPicPr>
            <a:picLocks noChangeAspect="1"/>
          </p:cNvPicPr>
          <p:nvPr/>
        </p:nvPicPr>
        <p:blipFill rotWithShape="1">
          <a:blip r:embed="rId11"/>
          <a:srcRect l="10443" t="14870" r="34132" b="29409"/>
          <a:stretch/>
        </p:blipFill>
        <p:spPr>
          <a:xfrm>
            <a:off x="2731780" y="4505407"/>
            <a:ext cx="3462465" cy="1678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CuadroTexto 12"/>
          <p:cNvSpPr txBox="1"/>
          <p:nvPr/>
        </p:nvSpPr>
        <p:spPr>
          <a:xfrm>
            <a:off x="1073709" y="4505407"/>
            <a:ext cx="1584176" cy="307777"/>
          </a:xfrm>
          <a:prstGeom prst="rect">
            <a:avLst/>
          </a:prstGeom>
          <a:noFill/>
        </p:spPr>
        <p:txBody>
          <a:bodyPr wrap="square" rtlCol="0">
            <a:spAutoFit/>
          </a:bodyPr>
          <a:lstStyle/>
          <a:p>
            <a:r>
              <a:rPr lang="es-EC" sz="1400" b="1" dirty="0" smtClean="0"/>
              <a:t>Cáscara de cacao</a:t>
            </a:r>
            <a:endParaRPr lang="es-EC" sz="1400" b="1" dirty="0"/>
          </a:p>
        </p:txBody>
      </p:sp>
      <p:sp>
        <p:nvSpPr>
          <p:cNvPr id="15" name="CuadroTexto 14"/>
          <p:cNvSpPr txBox="1"/>
          <p:nvPr/>
        </p:nvSpPr>
        <p:spPr>
          <a:xfrm>
            <a:off x="6885127" y="4505406"/>
            <a:ext cx="1584176" cy="307777"/>
          </a:xfrm>
          <a:prstGeom prst="rect">
            <a:avLst/>
          </a:prstGeom>
          <a:noFill/>
        </p:spPr>
        <p:txBody>
          <a:bodyPr wrap="square" rtlCol="0">
            <a:spAutoFit/>
          </a:bodyPr>
          <a:lstStyle/>
          <a:p>
            <a:r>
              <a:rPr lang="es-EC" sz="1400" b="1" dirty="0" smtClean="0"/>
              <a:t>Cascarilla de arroz</a:t>
            </a:r>
            <a:endParaRPr lang="es-EC" sz="1400" b="1" dirty="0"/>
          </a:p>
        </p:txBody>
      </p:sp>
      <p:sp>
        <p:nvSpPr>
          <p:cNvPr id="16" name="CuadroTexto 15"/>
          <p:cNvSpPr txBox="1"/>
          <p:nvPr/>
        </p:nvSpPr>
        <p:spPr>
          <a:xfrm>
            <a:off x="2987824" y="6184249"/>
            <a:ext cx="1584176" cy="307777"/>
          </a:xfrm>
          <a:prstGeom prst="rect">
            <a:avLst/>
          </a:prstGeom>
          <a:noFill/>
        </p:spPr>
        <p:txBody>
          <a:bodyPr wrap="square" rtlCol="0">
            <a:spAutoFit/>
          </a:bodyPr>
          <a:lstStyle/>
          <a:p>
            <a:r>
              <a:rPr lang="es-EC" sz="1400" b="1" dirty="0" smtClean="0"/>
              <a:t>Zuro</a:t>
            </a:r>
            <a:endParaRPr lang="es-EC" sz="1400" b="1" dirty="0"/>
          </a:p>
        </p:txBody>
      </p:sp>
    </p:spTree>
    <p:extLst>
      <p:ext uri="{BB962C8B-B14F-4D97-AF65-F5344CB8AC3E}">
        <p14:creationId xmlns:p14="http://schemas.microsoft.com/office/powerpoint/2010/main" val="72191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Cuantificación de la actividad enzimática de los extractos homogenizados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2</a:t>
            </a:r>
            <a:endParaRPr lang="es-EC" b="1" dirty="0"/>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Gráfico 16"/>
          <p:cNvGraphicFramePr/>
          <p:nvPr>
            <p:extLst>
              <p:ext uri="{D42A27DB-BD31-4B8C-83A1-F6EECF244321}">
                <p14:modId xmlns:p14="http://schemas.microsoft.com/office/powerpoint/2010/main" val="3566673193"/>
              </p:ext>
            </p:extLst>
          </p:nvPr>
        </p:nvGraphicFramePr>
        <p:xfrm>
          <a:off x="2209777" y="3212976"/>
          <a:ext cx="4896544" cy="288032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Diagrama 13"/>
          <p:cNvGraphicFramePr/>
          <p:nvPr>
            <p:extLst>
              <p:ext uri="{D42A27DB-BD31-4B8C-83A1-F6EECF244321}">
                <p14:modId xmlns:p14="http://schemas.microsoft.com/office/powerpoint/2010/main" val="3717416593"/>
              </p:ext>
            </p:extLst>
          </p:nvPr>
        </p:nvGraphicFramePr>
        <p:xfrm>
          <a:off x="1403648" y="2673824"/>
          <a:ext cx="2232248" cy="30777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19" name="Conector recto de flecha 18"/>
          <p:cNvCxnSpPr/>
          <p:nvPr/>
        </p:nvCxnSpPr>
        <p:spPr>
          <a:xfrm flipH="1">
            <a:off x="6228184" y="4797152"/>
            <a:ext cx="1008112"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0034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7" grpId="0">
        <p:bldAsOne/>
      </p:bldGraphic>
      <p:bldGraphic spid="1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Cuantificación de la actividad enzimática de los extractos homogenizados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2</a:t>
            </a:r>
            <a:endParaRPr lang="es-EC" b="1" dirty="0"/>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Imagen 11" descr="C:\Users\NATITA\Dropbox\Capturas de pantalla\Captura de pantalla 2015-04-24 11.21.09.png"/>
          <p:cNvPicPr/>
          <p:nvPr/>
        </p:nvPicPr>
        <p:blipFill>
          <a:blip r:embed="rId9" cstate="print"/>
          <a:srcRect l="28508" t="13619" r="9781" b="18239"/>
          <a:stretch>
            <a:fillRect/>
          </a:stretch>
        </p:blipFill>
        <p:spPr bwMode="auto">
          <a:xfrm>
            <a:off x="1619672" y="3284984"/>
            <a:ext cx="5832648" cy="2736304"/>
          </a:xfrm>
          <a:prstGeom prst="rect">
            <a:avLst/>
          </a:prstGeom>
          <a:noFill/>
          <a:ln w="9525">
            <a:solidFill>
              <a:schemeClr val="tx1"/>
            </a:solidFill>
            <a:miter lim="800000"/>
            <a:headEnd/>
            <a:tailEnd/>
          </a:ln>
        </p:spPr>
      </p:pic>
      <p:graphicFrame>
        <p:nvGraphicFramePr>
          <p:cNvPr id="3" name="Diagrama 2"/>
          <p:cNvGraphicFramePr/>
          <p:nvPr>
            <p:extLst>
              <p:ext uri="{D42A27DB-BD31-4B8C-83A1-F6EECF244321}">
                <p14:modId xmlns:p14="http://schemas.microsoft.com/office/powerpoint/2010/main" val="1746400911"/>
              </p:ext>
            </p:extLst>
          </p:nvPr>
        </p:nvGraphicFramePr>
        <p:xfrm>
          <a:off x="1097360" y="2719251"/>
          <a:ext cx="7164072" cy="34970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11" name="Conector recto de flecha 10"/>
          <p:cNvCxnSpPr/>
          <p:nvPr/>
        </p:nvCxnSpPr>
        <p:spPr>
          <a:xfrm>
            <a:off x="5436096" y="4509120"/>
            <a:ext cx="0" cy="4320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4139952" y="3573016"/>
            <a:ext cx="0" cy="43204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5" name="Conector recto de flecha 14"/>
          <p:cNvCxnSpPr/>
          <p:nvPr/>
        </p:nvCxnSpPr>
        <p:spPr>
          <a:xfrm flipH="1">
            <a:off x="7164288" y="3501008"/>
            <a:ext cx="648072" cy="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1182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Cuantificación de la actividad enzimática de los extractos homogenizados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2</a:t>
            </a:r>
            <a:endParaRPr lang="es-EC" b="1" dirty="0"/>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a 2"/>
          <p:cNvGraphicFramePr/>
          <p:nvPr>
            <p:extLst>
              <p:ext uri="{D42A27DB-BD31-4B8C-83A1-F6EECF244321}">
                <p14:modId xmlns:p14="http://schemas.microsoft.com/office/powerpoint/2010/main" val="921169276"/>
              </p:ext>
            </p:extLst>
          </p:nvPr>
        </p:nvGraphicFramePr>
        <p:xfrm>
          <a:off x="2987824" y="2708920"/>
          <a:ext cx="3330624" cy="7817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3872542032"/>
              </p:ext>
            </p:extLst>
          </p:nvPr>
        </p:nvGraphicFramePr>
        <p:xfrm>
          <a:off x="2843808" y="3789040"/>
          <a:ext cx="3540164" cy="1472184"/>
        </p:xfrm>
        <a:graphic>
          <a:graphicData uri="http://schemas.openxmlformats.org/drawingml/2006/table">
            <a:tbl>
              <a:tblPr firstRow="1" firstCol="1" bandRow="1">
                <a:tableStyleId>{5C22544A-7EE6-4342-B048-85BDC9FD1C3A}</a:tableStyleId>
              </a:tblPr>
              <a:tblGrid>
                <a:gridCol w="882098"/>
                <a:gridCol w="882098"/>
                <a:gridCol w="882098"/>
                <a:gridCol w="893870"/>
              </a:tblGrid>
              <a:tr h="571500">
                <a:tc>
                  <a:txBody>
                    <a:bodyPr/>
                    <a:lstStyle/>
                    <a:p>
                      <a:pPr algn="ctr">
                        <a:lnSpc>
                          <a:spcPct val="115000"/>
                        </a:lnSpc>
                        <a:spcAft>
                          <a:spcPts val="0"/>
                        </a:spcAft>
                      </a:pPr>
                      <a:r>
                        <a:rPr lang="es-EC" sz="1400" dirty="0">
                          <a:effectLst/>
                        </a:rPr>
                        <a:t>RESIDUO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Medias (raíz cuadrada)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Error estándar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Actividad enzimática neta (UI)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C. arroz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4,99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0,11 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24,92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Zuro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3,58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0,11 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12,80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C. cacao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2,64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0,11 C</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6,97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cxnSp>
        <p:nvCxnSpPr>
          <p:cNvPr id="13" name="Conector recto de flecha 12"/>
          <p:cNvCxnSpPr/>
          <p:nvPr/>
        </p:nvCxnSpPr>
        <p:spPr>
          <a:xfrm>
            <a:off x="2267744" y="4653136"/>
            <a:ext cx="473510"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72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Cuantificación de la actividad enzimática de los extractos purificados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3</a:t>
            </a:r>
            <a:endParaRPr lang="es-EC" b="1" dirty="0"/>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a 2"/>
          <p:cNvGraphicFramePr/>
          <p:nvPr>
            <p:extLst>
              <p:ext uri="{D42A27DB-BD31-4B8C-83A1-F6EECF244321}">
                <p14:modId xmlns:p14="http://schemas.microsoft.com/office/powerpoint/2010/main" val="1696441749"/>
              </p:ext>
            </p:extLst>
          </p:nvPr>
        </p:nvGraphicFramePr>
        <p:xfrm>
          <a:off x="919402" y="2852936"/>
          <a:ext cx="3330624" cy="7817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13" name="Conector recto de flecha 12"/>
          <p:cNvCxnSpPr/>
          <p:nvPr/>
        </p:nvCxnSpPr>
        <p:spPr>
          <a:xfrm>
            <a:off x="693955" y="4823468"/>
            <a:ext cx="473510"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aphicFrame>
        <p:nvGraphicFramePr>
          <p:cNvPr id="11" name="Tabla 10"/>
          <p:cNvGraphicFramePr>
            <a:graphicFrameLocks noGrp="1"/>
          </p:cNvGraphicFramePr>
          <p:nvPr>
            <p:extLst>
              <p:ext uri="{D42A27DB-BD31-4B8C-83A1-F6EECF244321}">
                <p14:modId xmlns:p14="http://schemas.microsoft.com/office/powerpoint/2010/main" val="1760876612"/>
              </p:ext>
            </p:extLst>
          </p:nvPr>
        </p:nvGraphicFramePr>
        <p:xfrm>
          <a:off x="1259632" y="3933056"/>
          <a:ext cx="2721610" cy="1472184"/>
        </p:xfrm>
        <a:graphic>
          <a:graphicData uri="http://schemas.openxmlformats.org/drawingml/2006/table">
            <a:tbl>
              <a:tblPr firstRow="1" firstCol="1" bandRow="1">
                <a:tableStyleId>{5C22544A-7EE6-4342-B048-85BDC9FD1C3A}</a:tableStyleId>
              </a:tblPr>
              <a:tblGrid>
                <a:gridCol w="864096"/>
                <a:gridCol w="1082814"/>
                <a:gridCol w="774700"/>
              </a:tblGrid>
              <a:tr h="190500">
                <a:tc>
                  <a:txBody>
                    <a:bodyPr/>
                    <a:lstStyle/>
                    <a:p>
                      <a:pPr algn="ctr">
                        <a:lnSpc>
                          <a:spcPct val="115000"/>
                        </a:lnSpc>
                        <a:spcAft>
                          <a:spcPts val="0"/>
                        </a:spcAft>
                      </a:pPr>
                      <a:r>
                        <a:rPr lang="es-EC" sz="1400" dirty="0">
                          <a:effectLst/>
                        </a:rPr>
                        <a:t>SUSTRATO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Actividad enzimática neta (UI)</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Error estándar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C. arroz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34,84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1,65 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C. cacao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26,10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1,65 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Zuro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17,53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1,65 C</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14" name="Imagen 13" descr="C:\Users\NATITA\Dropbox\Cargas de cámara\2015-04-13 12.29.11.jpg"/>
          <p:cNvPicPr/>
          <p:nvPr/>
        </p:nvPicPr>
        <p:blipFill>
          <a:blip r:embed="rId14" cstate="print"/>
          <a:srcRect l="17341" r="8665" b="4570"/>
          <a:stretch>
            <a:fillRect/>
          </a:stretch>
        </p:blipFill>
        <p:spPr bwMode="auto">
          <a:xfrm>
            <a:off x="4932040" y="2682066"/>
            <a:ext cx="1852295"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n 14" descr="C:\Users\NATITA\Dropbox\Cargas de cámara\2015-04-13 12.29.02.jpg"/>
          <p:cNvPicPr/>
          <p:nvPr/>
        </p:nvPicPr>
        <p:blipFill>
          <a:blip r:embed="rId15" cstate="print"/>
          <a:srcRect l="15891" r="13641" b="10392"/>
          <a:stretch>
            <a:fillRect/>
          </a:stretch>
        </p:blipFill>
        <p:spPr bwMode="auto">
          <a:xfrm>
            <a:off x="7000789" y="2682066"/>
            <a:ext cx="1882140" cy="1514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n 15" descr="C:\Users\NATITA\Dropbox\Cargas de cámara\2015-04-13 12.28.50.jpg"/>
          <p:cNvPicPr/>
          <p:nvPr/>
        </p:nvPicPr>
        <p:blipFill>
          <a:blip r:embed="rId16" cstate="print"/>
          <a:srcRect l="22855" r="15998" b="18919"/>
          <a:stretch>
            <a:fillRect/>
          </a:stretch>
        </p:blipFill>
        <p:spPr bwMode="auto">
          <a:xfrm>
            <a:off x="6128639" y="4362018"/>
            <a:ext cx="1723257" cy="1558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CuadroTexto 16"/>
          <p:cNvSpPr txBox="1"/>
          <p:nvPr/>
        </p:nvSpPr>
        <p:spPr>
          <a:xfrm>
            <a:off x="4926448" y="4222268"/>
            <a:ext cx="1584176" cy="307777"/>
          </a:xfrm>
          <a:prstGeom prst="rect">
            <a:avLst/>
          </a:prstGeom>
          <a:noFill/>
        </p:spPr>
        <p:txBody>
          <a:bodyPr wrap="square" rtlCol="0">
            <a:spAutoFit/>
          </a:bodyPr>
          <a:lstStyle/>
          <a:p>
            <a:r>
              <a:rPr lang="es-EC" sz="1400" b="1" dirty="0" smtClean="0"/>
              <a:t>Cáscara de cacao</a:t>
            </a:r>
            <a:endParaRPr lang="es-EC" sz="1400" b="1" dirty="0"/>
          </a:p>
        </p:txBody>
      </p:sp>
      <p:sp>
        <p:nvSpPr>
          <p:cNvPr id="18" name="CuadroTexto 17"/>
          <p:cNvSpPr txBox="1"/>
          <p:nvPr/>
        </p:nvSpPr>
        <p:spPr>
          <a:xfrm>
            <a:off x="7923262" y="4222268"/>
            <a:ext cx="1584176" cy="307777"/>
          </a:xfrm>
          <a:prstGeom prst="rect">
            <a:avLst/>
          </a:prstGeom>
          <a:noFill/>
        </p:spPr>
        <p:txBody>
          <a:bodyPr wrap="square" rtlCol="0">
            <a:spAutoFit/>
          </a:bodyPr>
          <a:lstStyle/>
          <a:p>
            <a:r>
              <a:rPr lang="es-EC" sz="1400" b="1" dirty="0" smtClean="0"/>
              <a:t>C. arroz</a:t>
            </a:r>
            <a:endParaRPr lang="es-EC" sz="1400" b="1" dirty="0"/>
          </a:p>
        </p:txBody>
      </p:sp>
      <p:sp>
        <p:nvSpPr>
          <p:cNvPr id="19" name="CuadroTexto 18"/>
          <p:cNvSpPr txBox="1"/>
          <p:nvPr/>
        </p:nvSpPr>
        <p:spPr>
          <a:xfrm>
            <a:off x="5438068" y="5902602"/>
            <a:ext cx="1584176" cy="307777"/>
          </a:xfrm>
          <a:prstGeom prst="rect">
            <a:avLst/>
          </a:prstGeom>
          <a:noFill/>
        </p:spPr>
        <p:txBody>
          <a:bodyPr wrap="square" rtlCol="0">
            <a:spAutoFit/>
          </a:bodyPr>
          <a:lstStyle/>
          <a:p>
            <a:r>
              <a:rPr lang="es-EC" sz="1400" b="1" dirty="0" smtClean="0"/>
              <a:t>Zuro</a:t>
            </a:r>
            <a:endParaRPr lang="es-EC" sz="1400" b="1" dirty="0"/>
          </a:p>
        </p:txBody>
      </p:sp>
    </p:spTree>
    <p:extLst>
      <p:ext uri="{BB962C8B-B14F-4D97-AF65-F5344CB8AC3E}">
        <p14:creationId xmlns:p14="http://schemas.microsoft.com/office/powerpoint/2010/main" val="6657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3" grpId="0">
        <p:bldAsOne/>
      </p:bldGraphic>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graphicFrame>
        <p:nvGraphicFramePr>
          <p:cNvPr id="14" name="13 Marcador de contenido"/>
          <p:cNvGraphicFramePr>
            <a:graphicFrameLocks noGrp="1"/>
          </p:cNvGraphicFramePr>
          <p:nvPr>
            <p:ph idx="1"/>
            <p:extLst>
              <p:ext uri="{D42A27DB-BD31-4B8C-83A1-F6EECF244321}">
                <p14:modId xmlns:p14="http://schemas.microsoft.com/office/powerpoint/2010/main" val="348032263"/>
              </p:ext>
            </p:extLst>
          </p:nvPr>
        </p:nvGraphicFramePr>
        <p:xfrm>
          <a:off x="683568" y="3933056"/>
          <a:ext cx="8229600" cy="1152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11 Título"/>
          <p:cNvSpPr txBox="1">
            <a:spLocks/>
          </p:cNvSpPr>
          <p:nvPr/>
        </p:nvSpPr>
        <p:spPr>
          <a:xfrm>
            <a:off x="6300192" y="274638"/>
            <a:ext cx="2386608"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smtClean="0"/>
              <a:t>INTRODUCCIÓN</a:t>
            </a:r>
            <a:endParaRPr lang="es-EC" sz="2400" b="1" dirty="0"/>
          </a:p>
        </p:txBody>
      </p:sp>
      <p:sp>
        <p:nvSpPr>
          <p:cNvPr id="8" name="11 Título"/>
          <p:cNvSpPr txBox="1">
            <a:spLocks/>
          </p:cNvSpPr>
          <p:nvPr/>
        </p:nvSpPr>
        <p:spPr>
          <a:xfrm>
            <a:off x="457200" y="764704"/>
            <a:ext cx="8229600" cy="92211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Formulación del problema</a:t>
            </a:r>
            <a:endParaRPr lang="es-EC" sz="4000" b="1" dirty="0"/>
          </a:p>
        </p:txBody>
      </p:sp>
      <p:sp>
        <p:nvSpPr>
          <p:cNvPr id="3" name="Rectángulo 2"/>
          <p:cNvSpPr/>
          <p:nvPr/>
        </p:nvSpPr>
        <p:spPr>
          <a:xfrm>
            <a:off x="1902057" y="2090178"/>
            <a:ext cx="5544615" cy="923330"/>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Hasta el día de hoy, en nuestro país, no se reportan muchos estudios sobre la producción de enzimas a nivel de laboratorio y a nivel industrial.</a:t>
            </a:r>
            <a:endParaRPr lang="es-EC" dirty="0"/>
          </a:p>
        </p:txBody>
      </p:sp>
      <p:sp>
        <p:nvSpPr>
          <p:cNvPr id="4" name="Flecha abajo 3"/>
          <p:cNvSpPr/>
          <p:nvPr/>
        </p:nvSpPr>
        <p:spPr>
          <a:xfrm>
            <a:off x="4572000" y="3212976"/>
            <a:ext cx="45719" cy="526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Determinación de proteína total</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4</a:t>
            </a:r>
            <a:endParaRPr lang="es-EC" b="1" dirty="0"/>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a 13"/>
          <p:cNvGraphicFramePr/>
          <p:nvPr/>
        </p:nvGraphicFramePr>
        <p:xfrm>
          <a:off x="1403648" y="2673824"/>
          <a:ext cx="2232248" cy="30777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3" name="Gráfico 12"/>
          <p:cNvGraphicFramePr/>
          <p:nvPr>
            <p:extLst>
              <p:ext uri="{D42A27DB-BD31-4B8C-83A1-F6EECF244321}">
                <p14:modId xmlns:p14="http://schemas.microsoft.com/office/powerpoint/2010/main" val="2030573430"/>
              </p:ext>
            </p:extLst>
          </p:nvPr>
        </p:nvGraphicFramePr>
        <p:xfrm>
          <a:off x="2483768" y="3140968"/>
          <a:ext cx="4062373" cy="2808312"/>
        </p:xfrm>
        <a:graphic>
          <a:graphicData uri="http://schemas.openxmlformats.org/drawingml/2006/chart">
            <c:chart xmlns:c="http://schemas.openxmlformats.org/drawingml/2006/chart" xmlns:r="http://schemas.openxmlformats.org/officeDocument/2006/relationships" r:id="rId14"/>
          </a:graphicData>
        </a:graphic>
      </p:graphicFrame>
      <p:cxnSp>
        <p:nvCxnSpPr>
          <p:cNvPr id="19" name="Conector recto de flecha 18"/>
          <p:cNvCxnSpPr/>
          <p:nvPr/>
        </p:nvCxnSpPr>
        <p:spPr>
          <a:xfrm flipH="1">
            <a:off x="5652120" y="4437112"/>
            <a:ext cx="1008112"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6305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4" grpId="0">
        <p:bldAsOne/>
      </p:bldGraphic>
      <p:bldGraphic spid="13"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5994920"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Determinación de proteína total</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4</a:t>
            </a:r>
            <a:endParaRPr lang="es-EC" b="1" dirty="0"/>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n 14" descr="C:\Users\NATITA\Dropbox\Capturas de pantalla\Captura de pantalla 2015-04-24 11.54.40.png"/>
          <p:cNvPicPr/>
          <p:nvPr/>
        </p:nvPicPr>
        <p:blipFill>
          <a:blip r:embed="rId9" cstate="print"/>
          <a:srcRect l="28727" t="14008" r="9608" b="18288"/>
          <a:stretch>
            <a:fillRect/>
          </a:stretch>
        </p:blipFill>
        <p:spPr bwMode="auto">
          <a:xfrm>
            <a:off x="2171130" y="3356992"/>
            <a:ext cx="4921150" cy="2520280"/>
          </a:xfrm>
          <a:prstGeom prst="rect">
            <a:avLst/>
          </a:prstGeom>
          <a:noFill/>
          <a:ln w="9525">
            <a:solidFill>
              <a:schemeClr val="tx1"/>
            </a:solidFill>
            <a:miter lim="800000"/>
            <a:headEnd/>
            <a:tailEnd/>
          </a:ln>
        </p:spPr>
      </p:pic>
      <p:graphicFrame>
        <p:nvGraphicFramePr>
          <p:cNvPr id="3" name="Diagrama 2"/>
          <p:cNvGraphicFramePr/>
          <p:nvPr>
            <p:extLst>
              <p:ext uri="{D42A27DB-BD31-4B8C-83A1-F6EECF244321}">
                <p14:modId xmlns:p14="http://schemas.microsoft.com/office/powerpoint/2010/main" val="3296715668"/>
              </p:ext>
            </p:extLst>
          </p:nvPr>
        </p:nvGraphicFramePr>
        <p:xfrm>
          <a:off x="2301149" y="2664696"/>
          <a:ext cx="4572000" cy="5232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88698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6282952"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Determinación de proteína total</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5</a:t>
            </a:r>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a 2"/>
          <p:cNvGraphicFramePr/>
          <p:nvPr>
            <p:extLst>
              <p:ext uri="{D42A27DB-BD31-4B8C-83A1-F6EECF244321}">
                <p14:modId xmlns:p14="http://schemas.microsoft.com/office/powerpoint/2010/main" val="1725446595"/>
              </p:ext>
            </p:extLst>
          </p:nvPr>
        </p:nvGraphicFramePr>
        <p:xfrm>
          <a:off x="2337336" y="2867922"/>
          <a:ext cx="4572000" cy="5232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885542524"/>
              </p:ext>
            </p:extLst>
          </p:nvPr>
        </p:nvGraphicFramePr>
        <p:xfrm>
          <a:off x="2771800" y="3717032"/>
          <a:ext cx="3785235" cy="1717548"/>
        </p:xfrm>
        <a:graphic>
          <a:graphicData uri="http://schemas.openxmlformats.org/drawingml/2006/table">
            <a:tbl>
              <a:tblPr firstRow="1" firstCol="1" bandRow="1">
                <a:tableStyleId>{5C22544A-7EE6-4342-B048-85BDC9FD1C3A}</a:tableStyleId>
              </a:tblPr>
              <a:tblGrid>
                <a:gridCol w="910590"/>
                <a:gridCol w="893445"/>
                <a:gridCol w="774700"/>
                <a:gridCol w="1206500"/>
              </a:tblGrid>
              <a:tr h="190500">
                <a:tc>
                  <a:txBody>
                    <a:bodyPr/>
                    <a:lstStyle/>
                    <a:p>
                      <a:pPr algn="ctr">
                        <a:lnSpc>
                          <a:spcPct val="115000"/>
                        </a:lnSpc>
                        <a:spcAft>
                          <a:spcPts val="0"/>
                        </a:spcAft>
                      </a:pPr>
                      <a:r>
                        <a:rPr lang="es-EC" sz="1400" dirty="0">
                          <a:effectLst/>
                        </a:rPr>
                        <a:t>RESIDUO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PROTEÍNA TOTAL [mg/mL]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Error estándar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PROTEÍNA TOTAL DEL EXTRACTO[mg/5mL]</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gn="ctr">
                        <a:lnSpc>
                          <a:spcPct val="115000"/>
                        </a:lnSpc>
                        <a:spcAft>
                          <a:spcPts val="0"/>
                        </a:spcAft>
                      </a:pPr>
                      <a:r>
                        <a:rPr lang="es-EC" sz="1400">
                          <a:effectLst/>
                        </a:rPr>
                        <a:t>Cacao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0,905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0,155 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4,525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gn="ctr">
                        <a:lnSpc>
                          <a:spcPct val="115000"/>
                        </a:lnSpc>
                        <a:spcAft>
                          <a:spcPts val="0"/>
                        </a:spcAft>
                      </a:pPr>
                      <a:r>
                        <a:rPr lang="es-EC" sz="1400">
                          <a:effectLst/>
                        </a:rPr>
                        <a:t>Arroz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0,277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0,070 B</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1,385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gn="ctr">
                        <a:lnSpc>
                          <a:spcPct val="115000"/>
                        </a:lnSpc>
                        <a:spcAft>
                          <a:spcPts val="0"/>
                        </a:spcAft>
                      </a:pPr>
                      <a:r>
                        <a:rPr lang="es-EC" sz="1400">
                          <a:effectLst/>
                        </a:rPr>
                        <a:t>Zuro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0,228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0,026 B</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1,14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bl>
          </a:graphicData>
        </a:graphic>
      </p:graphicFrame>
    </p:spTree>
    <p:extLst>
      <p:ext uri="{BB962C8B-B14F-4D97-AF65-F5344CB8AC3E}">
        <p14:creationId xmlns:p14="http://schemas.microsoft.com/office/powerpoint/2010/main" val="392315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6787008"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Determinación de parámetros cinéticos de los extractos homogenizados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5</a:t>
            </a:r>
          </a:p>
        </p:txBody>
      </p:sp>
      <p:graphicFrame>
        <p:nvGraphicFramePr>
          <p:cNvPr id="3" name="Diagrama 2"/>
          <p:cNvGraphicFramePr/>
          <p:nvPr>
            <p:extLst>
              <p:ext uri="{D42A27DB-BD31-4B8C-83A1-F6EECF244321}">
                <p14:modId xmlns:p14="http://schemas.microsoft.com/office/powerpoint/2010/main" val="3005773535"/>
              </p:ext>
            </p:extLst>
          </p:nvPr>
        </p:nvGraphicFramePr>
        <p:xfrm>
          <a:off x="1097360" y="2780928"/>
          <a:ext cx="4572000" cy="523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Gráfico 11"/>
          <p:cNvGraphicFramePr/>
          <p:nvPr>
            <p:extLst>
              <p:ext uri="{D42A27DB-BD31-4B8C-83A1-F6EECF244321}">
                <p14:modId xmlns:p14="http://schemas.microsoft.com/office/powerpoint/2010/main" val="2263686979"/>
              </p:ext>
            </p:extLst>
          </p:nvPr>
        </p:nvGraphicFramePr>
        <p:xfrm>
          <a:off x="1085017" y="3497560"/>
          <a:ext cx="4572000" cy="2743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1757462237"/>
              </p:ext>
            </p:extLst>
          </p:nvPr>
        </p:nvGraphicFramePr>
        <p:xfrm>
          <a:off x="5841855" y="3669010"/>
          <a:ext cx="3048000" cy="1200150"/>
        </p:xfrm>
        <a:graphic>
          <a:graphicData uri="http://schemas.openxmlformats.org/drawingml/2006/table">
            <a:tbl>
              <a:tblPr>
                <a:tableStyleId>{284E427A-3D55-4303-BF80-6455036E1DE7}</a:tableStyleId>
              </a:tblPr>
              <a:tblGrid>
                <a:gridCol w="762000"/>
                <a:gridCol w="762000"/>
                <a:gridCol w="762000"/>
                <a:gridCol w="762000"/>
              </a:tblGrid>
              <a:tr h="600075">
                <a:tc>
                  <a:txBody>
                    <a:bodyPr/>
                    <a:lstStyle/>
                    <a:p>
                      <a:pPr algn="just" fontAlgn="ctr"/>
                      <a:r>
                        <a:rPr lang="es-EC" sz="1200" b="1" u="none" strike="noStrike" dirty="0" smtClean="0">
                          <a:effectLst/>
                        </a:rPr>
                        <a:t>CMC %</a:t>
                      </a:r>
                      <a:endParaRPr lang="es-EC"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just" fontAlgn="ctr"/>
                      <a:r>
                        <a:rPr lang="es-EC" sz="1200" b="1" u="none" strike="noStrike" dirty="0">
                          <a:effectLst/>
                        </a:rPr>
                        <a:t>Medias</a:t>
                      </a:r>
                      <a:endParaRPr lang="es-EC"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just" fontAlgn="ctr"/>
                      <a:r>
                        <a:rPr lang="es-EC" sz="1200" b="1" u="none" strike="noStrike" dirty="0">
                          <a:effectLst/>
                        </a:rPr>
                        <a:t>E.E.</a:t>
                      </a:r>
                      <a:endParaRPr lang="es-EC"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b"/>
                      <a:r>
                        <a:rPr lang="es-EC" sz="1100" b="1" u="none" strike="noStrike" dirty="0">
                          <a:effectLst/>
                        </a:rPr>
                        <a:t>Actividad enzimática media</a:t>
                      </a:r>
                      <a:endParaRPr lang="es-EC" sz="1100" b="1" i="0" u="none" strike="noStrike" dirty="0">
                        <a:solidFill>
                          <a:srgbClr val="000000"/>
                        </a:solidFill>
                        <a:effectLst/>
                        <a:latin typeface="Calibri" panose="020F0502020204030204" pitchFamily="34" charset="0"/>
                      </a:endParaRPr>
                    </a:p>
                  </a:txBody>
                  <a:tcPr marL="9525" marR="9525" marT="9525" marB="0" anchor="b"/>
                </a:tc>
              </a:tr>
              <a:tr h="200025">
                <a:tc>
                  <a:txBody>
                    <a:bodyPr/>
                    <a:lstStyle/>
                    <a:p>
                      <a:pPr algn="just" fontAlgn="ctr"/>
                      <a:r>
                        <a:rPr lang="es-EC" sz="1200" u="none" strike="noStrike">
                          <a:effectLst/>
                        </a:rPr>
                        <a:t>1,5</a:t>
                      </a:r>
                      <a:endParaRPr lang="es-EC"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just" fontAlgn="ctr"/>
                      <a:r>
                        <a:rPr lang="es-EC" sz="1200" u="none" strike="noStrike">
                          <a:effectLst/>
                        </a:rPr>
                        <a:t>4,05</a:t>
                      </a:r>
                      <a:endParaRPr lang="es-EC"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just" fontAlgn="ctr"/>
                      <a:r>
                        <a:rPr lang="es-EC" sz="1200" u="none" strike="noStrike" dirty="0">
                          <a:effectLst/>
                        </a:rPr>
                        <a:t>0,11 A </a:t>
                      </a:r>
                      <a:endParaRPr lang="es-EC"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b"/>
                      <a:r>
                        <a:rPr lang="es-EC" sz="1100" u="none" strike="noStrike">
                          <a:effectLst/>
                        </a:rPr>
                        <a:t>16,4025</a:t>
                      </a:r>
                      <a:endParaRPr lang="es-EC" sz="1100" b="0" i="0" u="none" strike="noStrike">
                        <a:solidFill>
                          <a:srgbClr val="000000"/>
                        </a:solidFill>
                        <a:effectLst/>
                        <a:latin typeface="Calibri" panose="020F0502020204030204" pitchFamily="34" charset="0"/>
                      </a:endParaRPr>
                    </a:p>
                  </a:txBody>
                  <a:tcPr marL="9525" marR="9525" marT="9525" marB="0" anchor="b"/>
                </a:tc>
              </a:tr>
              <a:tr h="200025">
                <a:tc>
                  <a:txBody>
                    <a:bodyPr/>
                    <a:lstStyle/>
                    <a:p>
                      <a:pPr algn="just" fontAlgn="ctr"/>
                      <a:r>
                        <a:rPr lang="es-EC" sz="1200" u="none" strike="noStrike">
                          <a:effectLst/>
                        </a:rPr>
                        <a:t>1</a:t>
                      </a:r>
                      <a:endParaRPr lang="es-EC"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just" fontAlgn="ctr"/>
                      <a:r>
                        <a:rPr lang="es-EC" sz="1200" u="none" strike="noStrike">
                          <a:effectLst/>
                        </a:rPr>
                        <a:t>3,81</a:t>
                      </a:r>
                      <a:endParaRPr lang="es-EC"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just" fontAlgn="ctr"/>
                      <a:r>
                        <a:rPr lang="es-EC" sz="1200" u="none" strike="noStrike">
                          <a:effectLst/>
                        </a:rPr>
                        <a:t>0,11 A</a:t>
                      </a:r>
                      <a:endParaRPr lang="es-EC"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b"/>
                      <a:r>
                        <a:rPr lang="es-EC" sz="1100" u="none" strike="noStrike" dirty="0">
                          <a:effectLst/>
                        </a:rPr>
                        <a:t>14,5161</a:t>
                      </a:r>
                      <a:endParaRPr lang="es-EC" sz="1100" b="0" i="0" u="none" strike="noStrike" dirty="0">
                        <a:solidFill>
                          <a:srgbClr val="000000"/>
                        </a:solidFill>
                        <a:effectLst/>
                        <a:latin typeface="Calibri" panose="020F0502020204030204" pitchFamily="34" charset="0"/>
                      </a:endParaRPr>
                    </a:p>
                  </a:txBody>
                  <a:tcPr marL="9525" marR="9525" marT="9525" marB="0" anchor="b"/>
                </a:tc>
              </a:tr>
              <a:tr h="200025">
                <a:tc>
                  <a:txBody>
                    <a:bodyPr/>
                    <a:lstStyle/>
                    <a:p>
                      <a:pPr algn="just" fontAlgn="ctr"/>
                      <a:r>
                        <a:rPr lang="es-EC" sz="1200" u="none" strike="noStrike" dirty="0">
                          <a:effectLst/>
                        </a:rPr>
                        <a:t>0,5</a:t>
                      </a:r>
                      <a:endParaRPr lang="es-EC"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just" fontAlgn="ctr"/>
                      <a:r>
                        <a:rPr lang="es-EC" sz="1200" u="none" strike="noStrike" dirty="0">
                          <a:effectLst/>
                        </a:rPr>
                        <a:t>3,35</a:t>
                      </a:r>
                      <a:endParaRPr lang="es-EC"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just" fontAlgn="ctr"/>
                      <a:r>
                        <a:rPr lang="es-EC" sz="1200" u="none" strike="noStrike">
                          <a:effectLst/>
                        </a:rPr>
                        <a:t>0,11 B</a:t>
                      </a:r>
                      <a:endParaRPr lang="es-EC"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b"/>
                      <a:r>
                        <a:rPr lang="es-EC" sz="1100" u="none" strike="noStrike" dirty="0">
                          <a:effectLst/>
                        </a:rPr>
                        <a:t>11,2225</a:t>
                      </a:r>
                      <a:endParaRPr lang="es-EC"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cxnSp>
        <p:nvCxnSpPr>
          <p:cNvPr id="14" name="Conector recto de flecha 13"/>
          <p:cNvCxnSpPr/>
          <p:nvPr/>
        </p:nvCxnSpPr>
        <p:spPr>
          <a:xfrm>
            <a:off x="5724128" y="4869160"/>
            <a:ext cx="720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Abrir llave 18"/>
          <p:cNvSpPr/>
          <p:nvPr/>
        </p:nvSpPr>
        <p:spPr>
          <a:xfrm>
            <a:off x="5796136" y="4869160"/>
            <a:ext cx="45719" cy="2160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86279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3" grpId="0">
        <p:bldAsOne/>
      </p:bldGraphic>
      <p:bldGraphic spid="12"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6787008"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Determinación de parámetros cinéticos de los extractos homogenizados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5</a:t>
            </a:r>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a 10"/>
          <p:cNvGraphicFramePr/>
          <p:nvPr>
            <p:extLst>
              <p:ext uri="{D42A27DB-BD31-4B8C-83A1-F6EECF244321}">
                <p14:modId xmlns:p14="http://schemas.microsoft.com/office/powerpoint/2010/main" val="1606942793"/>
              </p:ext>
            </p:extLst>
          </p:nvPr>
        </p:nvGraphicFramePr>
        <p:xfrm>
          <a:off x="1173039" y="3669104"/>
          <a:ext cx="6797922" cy="3693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063667118"/>
              </p:ext>
            </p:extLst>
          </p:nvPr>
        </p:nvGraphicFramePr>
        <p:xfrm>
          <a:off x="523039" y="3997959"/>
          <a:ext cx="8163761" cy="1948498"/>
        </p:xfrm>
        <a:graphic>
          <a:graphicData uri="http://schemas.openxmlformats.org/drawingml/2006/table">
            <a:tbl>
              <a:tblPr firstRow="1" firstCol="1" bandRow="1">
                <a:tableStyleId>{5C22544A-7EE6-4342-B048-85BDC9FD1C3A}</a:tableStyleId>
              </a:tblPr>
              <a:tblGrid>
                <a:gridCol w="1627854"/>
                <a:gridCol w="1218033"/>
                <a:gridCol w="1033532"/>
                <a:gridCol w="1033532"/>
                <a:gridCol w="1180480"/>
                <a:gridCol w="1035165"/>
                <a:gridCol w="1035165"/>
              </a:tblGrid>
              <a:tr h="1190401">
                <a:tc>
                  <a:txBody>
                    <a:bodyPr/>
                    <a:lstStyle/>
                    <a:p>
                      <a:pPr algn="ctr">
                        <a:lnSpc>
                          <a:spcPct val="115000"/>
                        </a:lnSpc>
                        <a:spcAft>
                          <a:spcPts val="0"/>
                        </a:spcAft>
                      </a:pPr>
                      <a:r>
                        <a:rPr lang="es-EC" sz="1400" dirty="0">
                          <a:effectLst/>
                        </a:rPr>
                        <a:t>RESIDUOS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err="1">
                          <a:effectLst/>
                        </a:rPr>
                        <a:t>Vmáx</a:t>
                      </a:r>
                      <a:r>
                        <a:rPr lang="es-EC" sz="1400" dirty="0">
                          <a:effectLst/>
                        </a:rPr>
                        <a:t> [µmol/min]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Km [M]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err="1">
                          <a:effectLst/>
                        </a:rPr>
                        <a:t>Kcat</a:t>
                      </a:r>
                      <a:r>
                        <a:rPr lang="es-EC" sz="1400" dirty="0">
                          <a:effectLst/>
                        </a:rPr>
                        <a:t> [min</a:t>
                      </a:r>
                      <a:r>
                        <a:rPr lang="es-EC" sz="1400" baseline="30000" dirty="0">
                          <a:effectLst/>
                        </a:rPr>
                        <a:t>-1</a:t>
                      </a: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Actividad enzimática total homogenizado (UI)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Proteína total del extracto [mg]</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AE [UI/mg]</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15000"/>
                        </a:lnSpc>
                        <a:spcAft>
                          <a:spcPts val="0"/>
                        </a:spcAft>
                      </a:pPr>
                      <a:r>
                        <a:rPr lang="es-EC" sz="1400">
                          <a:effectLst/>
                        </a:rPr>
                        <a:t>Cascarilla de arroz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32,15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0,01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10335,69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321,54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1,385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232,16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15000"/>
                        </a:lnSpc>
                        <a:spcAft>
                          <a:spcPts val="0"/>
                        </a:spcAft>
                      </a:pPr>
                      <a:r>
                        <a:rPr lang="es-EC" sz="1400">
                          <a:effectLst/>
                        </a:rPr>
                        <a:t>Cáscara de cacao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14,81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0,04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4762,07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148,15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4,525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32,74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15000"/>
                        </a:lnSpc>
                        <a:spcAft>
                          <a:spcPts val="0"/>
                        </a:spcAft>
                      </a:pPr>
                      <a:r>
                        <a:rPr lang="es-EC" sz="1400">
                          <a:effectLst/>
                        </a:rPr>
                        <a:t>Zuro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20,79</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0,02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6682,75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207,90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1,140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182,37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mc:AlternateContent xmlns:mc="http://schemas.openxmlformats.org/markup-compatibility/2006">
        <mc:Choice xmlns:a14="http://schemas.microsoft.com/office/drawing/2010/main" Requires="a14">
          <p:sp>
            <p:nvSpPr>
              <p:cNvPr id="3" name="Rectángulo 2"/>
              <p:cNvSpPr/>
              <p:nvPr/>
            </p:nvSpPr>
            <p:spPr>
              <a:xfrm>
                <a:off x="4517103" y="2684142"/>
                <a:ext cx="194687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𝑦</m:t>
                      </m:r>
                      <m:r>
                        <a:rPr lang="es-EC" sz="1400" i="0">
                          <a:latin typeface="Cambria Math" panose="02040503050406030204" pitchFamily="18" charset="0"/>
                        </a:rPr>
                        <m:t>=0,0003</m:t>
                      </m:r>
                      <m:r>
                        <a:rPr lang="es-EC" sz="1400" i="1">
                          <a:latin typeface="Cambria Math" panose="02040503050406030204" pitchFamily="18" charset="0"/>
                        </a:rPr>
                        <m:t>𝑥</m:t>
                      </m:r>
                      <m:r>
                        <a:rPr lang="es-EC" sz="1400" i="0">
                          <a:latin typeface="Cambria Math" panose="02040503050406030204" pitchFamily="18" charset="0"/>
                        </a:rPr>
                        <m:t>+0,0311</m:t>
                      </m:r>
                    </m:oMath>
                  </m:oMathPara>
                </a14:m>
                <a:endParaRPr lang="es-EC" sz="1400" dirty="0"/>
              </a:p>
            </p:txBody>
          </p:sp>
        </mc:Choice>
        <mc:Fallback>
          <p:sp>
            <p:nvSpPr>
              <p:cNvPr id="3" name="Rectángulo 2"/>
              <p:cNvSpPr>
                <a:spLocks noRot="1" noChangeAspect="1" noMove="1" noResize="1" noEditPoints="1" noAdjustHandles="1" noChangeArrowheads="1" noChangeShapeType="1" noTextEdit="1"/>
              </p:cNvSpPr>
              <p:nvPr/>
            </p:nvSpPr>
            <p:spPr>
              <a:xfrm>
                <a:off x="4517103" y="2684142"/>
                <a:ext cx="1946879" cy="307777"/>
              </a:xfrm>
              <a:prstGeom prst="rect">
                <a:avLst/>
              </a:prstGeom>
              <a:blipFill rotWithShape="0">
                <a:blip r:embed="rId1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2" name="Rectángulo 11"/>
              <p:cNvSpPr/>
              <p:nvPr/>
            </p:nvSpPr>
            <p:spPr>
              <a:xfrm>
                <a:off x="4517103" y="3053512"/>
                <a:ext cx="194687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𝑦</m:t>
                      </m:r>
                      <m:r>
                        <a:rPr lang="es-EC" sz="1400" i="0">
                          <a:latin typeface="Cambria Math" panose="02040503050406030204" pitchFamily="18" charset="0"/>
                        </a:rPr>
                        <m:t>=0,0028</m:t>
                      </m:r>
                      <m:r>
                        <a:rPr lang="es-EC" sz="1400" i="1">
                          <a:latin typeface="Cambria Math" panose="02040503050406030204" pitchFamily="18" charset="0"/>
                        </a:rPr>
                        <m:t>𝑥</m:t>
                      </m:r>
                      <m:r>
                        <a:rPr lang="es-EC" sz="1400" i="0">
                          <a:latin typeface="Cambria Math" panose="02040503050406030204" pitchFamily="18" charset="0"/>
                        </a:rPr>
                        <m:t>+0,0675</m:t>
                      </m:r>
                    </m:oMath>
                  </m:oMathPara>
                </a14:m>
                <a:endParaRPr lang="es-EC" sz="1400" dirty="0"/>
              </a:p>
            </p:txBody>
          </p:sp>
        </mc:Choice>
        <mc:Fallback>
          <p:sp>
            <p:nvSpPr>
              <p:cNvPr id="12" name="Rectángulo 11"/>
              <p:cNvSpPr>
                <a:spLocks noRot="1" noChangeAspect="1" noMove="1" noResize="1" noEditPoints="1" noAdjustHandles="1" noChangeArrowheads="1" noChangeShapeType="1" noTextEdit="1"/>
              </p:cNvSpPr>
              <p:nvPr/>
            </p:nvSpPr>
            <p:spPr>
              <a:xfrm>
                <a:off x="4517103" y="3053512"/>
                <a:ext cx="1946879" cy="307777"/>
              </a:xfrm>
              <a:prstGeom prst="rect">
                <a:avLst/>
              </a:prstGeom>
              <a:blipFill rotWithShape="0">
                <a:blip r:embed="rId15"/>
                <a:stretch>
                  <a:fillRect b="-2000"/>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5" name="Rectángulo 14"/>
              <p:cNvSpPr/>
              <p:nvPr/>
            </p:nvSpPr>
            <p:spPr>
              <a:xfrm>
                <a:off x="4517103" y="3399864"/>
                <a:ext cx="194687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𝑦</m:t>
                      </m:r>
                      <m:r>
                        <a:rPr lang="es-EC" sz="1400" i="0">
                          <a:latin typeface="Cambria Math" panose="02040503050406030204" pitchFamily="18" charset="0"/>
                        </a:rPr>
                        <m:t>=0,0011</m:t>
                      </m:r>
                      <m:r>
                        <a:rPr lang="es-EC" sz="1400" i="1">
                          <a:latin typeface="Cambria Math" panose="02040503050406030204" pitchFamily="18" charset="0"/>
                        </a:rPr>
                        <m:t>𝑥</m:t>
                      </m:r>
                      <m:r>
                        <a:rPr lang="es-EC" sz="1400" i="0">
                          <a:latin typeface="Cambria Math" panose="02040503050406030204" pitchFamily="18" charset="0"/>
                        </a:rPr>
                        <m:t>+0,0481</m:t>
                      </m:r>
                    </m:oMath>
                  </m:oMathPara>
                </a14:m>
                <a:endParaRPr lang="es-EC" sz="1400" dirty="0"/>
              </a:p>
            </p:txBody>
          </p:sp>
        </mc:Choice>
        <mc:Fallback>
          <p:sp>
            <p:nvSpPr>
              <p:cNvPr id="15" name="Rectángulo 14"/>
              <p:cNvSpPr>
                <a:spLocks noRot="1" noChangeAspect="1" noMove="1" noResize="1" noEditPoints="1" noAdjustHandles="1" noChangeArrowheads="1" noChangeShapeType="1" noTextEdit="1"/>
              </p:cNvSpPr>
              <p:nvPr/>
            </p:nvSpPr>
            <p:spPr>
              <a:xfrm>
                <a:off x="4517103" y="3399864"/>
                <a:ext cx="1946879" cy="307777"/>
              </a:xfrm>
              <a:prstGeom prst="rect">
                <a:avLst/>
              </a:prstGeom>
              <a:blipFill rotWithShape="0">
                <a:blip r:embed="rId16"/>
                <a:stretch>
                  <a:fillRect b="-2000"/>
                </a:stretch>
              </a:blipFill>
            </p:spPr>
            <p:txBody>
              <a:bodyPr/>
              <a:lstStyle/>
              <a:p>
                <a:r>
                  <a:rPr lang="es-EC">
                    <a:noFill/>
                  </a:rPr>
                  <a:t> </a:t>
                </a:r>
              </a:p>
            </p:txBody>
          </p:sp>
        </mc:Fallback>
      </mc:AlternateContent>
      <p:sp>
        <p:nvSpPr>
          <p:cNvPr id="23" name="CuadroTexto 22"/>
          <p:cNvSpPr txBox="1"/>
          <p:nvPr/>
        </p:nvSpPr>
        <p:spPr>
          <a:xfrm>
            <a:off x="2906688" y="2906602"/>
            <a:ext cx="1584176" cy="523220"/>
          </a:xfrm>
          <a:prstGeom prst="rect">
            <a:avLst/>
          </a:prstGeom>
          <a:noFill/>
        </p:spPr>
        <p:txBody>
          <a:bodyPr wrap="square" rtlCol="0">
            <a:spAutoFit/>
          </a:bodyPr>
          <a:lstStyle/>
          <a:p>
            <a:pPr algn="ctr"/>
            <a:r>
              <a:rPr lang="es-EC" sz="1400" b="1" dirty="0" smtClean="0"/>
              <a:t>ECUACIONES LINEALES</a:t>
            </a:r>
            <a:endParaRPr lang="es-EC" sz="1400" b="1" dirty="0"/>
          </a:p>
        </p:txBody>
      </p:sp>
      <p:sp>
        <p:nvSpPr>
          <p:cNvPr id="22" name="Abrir llave 21"/>
          <p:cNvSpPr/>
          <p:nvPr/>
        </p:nvSpPr>
        <p:spPr>
          <a:xfrm>
            <a:off x="4427984" y="2652685"/>
            <a:ext cx="89119" cy="10164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423574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3" grpId="0"/>
      <p:bldP spid="12" grpId="0"/>
      <p:bldP spid="15"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6787008"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Determinación de parámetros cinéticos de los extractos purificados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6</a:t>
            </a:r>
            <a:endParaRPr lang="es-EC" b="1" dirty="0"/>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a 2"/>
          <p:cNvGraphicFramePr/>
          <p:nvPr>
            <p:extLst>
              <p:ext uri="{D42A27DB-BD31-4B8C-83A1-F6EECF244321}">
                <p14:modId xmlns:p14="http://schemas.microsoft.com/office/powerpoint/2010/main" val="4279987120"/>
              </p:ext>
            </p:extLst>
          </p:nvPr>
        </p:nvGraphicFramePr>
        <p:xfrm>
          <a:off x="2411760" y="2780928"/>
          <a:ext cx="4572000" cy="5232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14" name="Conector recto de flecha 13"/>
          <p:cNvCxnSpPr/>
          <p:nvPr/>
        </p:nvCxnSpPr>
        <p:spPr>
          <a:xfrm>
            <a:off x="5724128" y="4869160"/>
            <a:ext cx="720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Abrir llave 18"/>
          <p:cNvSpPr/>
          <p:nvPr/>
        </p:nvSpPr>
        <p:spPr>
          <a:xfrm>
            <a:off x="5796136" y="4869160"/>
            <a:ext cx="45719" cy="2160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graphicFrame>
        <p:nvGraphicFramePr>
          <p:cNvPr id="15" name="Gráfico 14"/>
          <p:cNvGraphicFramePr/>
          <p:nvPr>
            <p:extLst>
              <p:ext uri="{D42A27DB-BD31-4B8C-83A1-F6EECF244321}">
                <p14:modId xmlns:p14="http://schemas.microsoft.com/office/powerpoint/2010/main" val="585836889"/>
              </p:ext>
            </p:extLst>
          </p:nvPr>
        </p:nvGraphicFramePr>
        <p:xfrm>
          <a:off x="2411760" y="3356992"/>
          <a:ext cx="4572000" cy="2743200"/>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183756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3" grpId="0">
        <p:bldAsOne/>
      </p:bldGraphic>
      <p:bldGraphic spid="15"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6787008"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Determinación de parámetros cinéticos de los extractos purificados</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smtClean="0"/>
              <a:t>6</a:t>
            </a:r>
            <a:endParaRPr lang="es-EC" b="1" dirty="0"/>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a 10"/>
          <p:cNvGraphicFramePr/>
          <p:nvPr>
            <p:extLst>
              <p:ext uri="{D42A27DB-BD31-4B8C-83A1-F6EECF244321}">
                <p14:modId xmlns:p14="http://schemas.microsoft.com/office/powerpoint/2010/main" val="2380686932"/>
              </p:ext>
            </p:extLst>
          </p:nvPr>
        </p:nvGraphicFramePr>
        <p:xfrm>
          <a:off x="1173039" y="3742805"/>
          <a:ext cx="6797922" cy="3693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AlternateContent xmlns:mc="http://schemas.openxmlformats.org/markup-compatibility/2006">
        <mc:Choice xmlns:a14="http://schemas.microsoft.com/office/drawing/2010/main" Requires="a14">
          <p:sp>
            <p:nvSpPr>
              <p:cNvPr id="3" name="Rectángulo 2"/>
              <p:cNvSpPr/>
              <p:nvPr/>
            </p:nvSpPr>
            <p:spPr>
              <a:xfrm>
                <a:off x="4517103" y="2662960"/>
                <a:ext cx="173957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𝑦</m:t>
                      </m:r>
                      <m:r>
                        <a:rPr lang="es-EC" sz="1400" i="1">
                          <a:latin typeface="Cambria Math" panose="02040503050406030204" pitchFamily="18" charset="0"/>
                        </a:rPr>
                        <m:t>=0,005</m:t>
                      </m:r>
                      <m:r>
                        <a:rPr lang="es-EC" sz="1400" i="1">
                          <a:latin typeface="Cambria Math" panose="02040503050406030204" pitchFamily="18" charset="0"/>
                        </a:rPr>
                        <m:t>𝑥</m:t>
                      </m:r>
                      <m:r>
                        <a:rPr lang="es-EC" sz="1400" i="1">
                          <a:latin typeface="Cambria Math" panose="02040503050406030204" pitchFamily="18" charset="0"/>
                        </a:rPr>
                        <m:t>+0,015</m:t>
                      </m:r>
                    </m:oMath>
                  </m:oMathPara>
                </a14:m>
                <a:endParaRPr lang="es-EC" sz="1400" dirty="0"/>
              </a:p>
            </p:txBody>
          </p:sp>
        </mc:Choice>
        <mc:Fallback>
          <p:sp>
            <p:nvSpPr>
              <p:cNvPr id="3" name="Rectángulo 2"/>
              <p:cNvSpPr>
                <a:spLocks noRot="1" noChangeAspect="1" noMove="1" noResize="1" noEditPoints="1" noAdjustHandles="1" noChangeArrowheads="1" noChangeShapeType="1" noTextEdit="1"/>
              </p:cNvSpPr>
              <p:nvPr/>
            </p:nvSpPr>
            <p:spPr>
              <a:xfrm>
                <a:off x="4517103" y="2662960"/>
                <a:ext cx="1739579" cy="307777"/>
              </a:xfrm>
              <a:prstGeom prst="rect">
                <a:avLst/>
              </a:prstGeom>
              <a:blipFill rotWithShape="0">
                <a:blip r:embed="rId14"/>
                <a:stretch>
                  <a:fillRect b="-2000"/>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2" name="Rectángulo 11"/>
              <p:cNvSpPr/>
              <p:nvPr/>
            </p:nvSpPr>
            <p:spPr>
              <a:xfrm>
                <a:off x="4517103" y="2994568"/>
                <a:ext cx="183896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𝑦</m:t>
                      </m:r>
                      <m:r>
                        <a:rPr lang="es-EC" sz="1400" i="1">
                          <a:latin typeface="Cambria Math" panose="02040503050406030204" pitchFamily="18" charset="0"/>
                        </a:rPr>
                        <m:t>=0,0006</m:t>
                      </m:r>
                      <m:r>
                        <a:rPr lang="es-EC" sz="1400" i="1">
                          <a:latin typeface="Cambria Math" panose="02040503050406030204" pitchFamily="18" charset="0"/>
                        </a:rPr>
                        <m:t>𝑥</m:t>
                      </m:r>
                      <m:r>
                        <a:rPr lang="es-EC" sz="1400" i="1">
                          <a:latin typeface="Cambria Math" panose="02040503050406030204" pitchFamily="18" charset="0"/>
                        </a:rPr>
                        <m:t>+0,022</m:t>
                      </m:r>
                    </m:oMath>
                  </m:oMathPara>
                </a14:m>
                <a:endParaRPr lang="es-EC" sz="1400" dirty="0"/>
              </a:p>
            </p:txBody>
          </p:sp>
        </mc:Choice>
        <mc:Fallback>
          <p:sp>
            <p:nvSpPr>
              <p:cNvPr id="12" name="Rectángulo 11"/>
              <p:cNvSpPr>
                <a:spLocks noRot="1" noChangeAspect="1" noMove="1" noResize="1" noEditPoints="1" noAdjustHandles="1" noChangeArrowheads="1" noChangeShapeType="1" noTextEdit="1"/>
              </p:cNvSpPr>
              <p:nvPr/>
            </p:nvSpPr>
            <p:spPr>
              <a:xfrm>
                <a:off x="4517103" y="2994568"/>
                <a:ext cx="1838965" cy="307777"/>
              </a:xfrm>
              <a:prstGeom prst="rect">
                <a:avLst/>
              </a:prstGeom>
              <a:blipFill rotWithShape="0">
                <a:blip r:embed="rId1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5" name="Rectángulo 14"/>
              <p:cNvSpPr/>
              <p:nvPr/>
            </p:nvSpPr>
            <p:spPr>
              <a:xfrm>
                <a:off x="4517103" y="3347771"/>
                <a:ext cx="193835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𝑦</m:t>
                      </m:r>
                      <m:r>
                        <a:rPr lang="es-EC" sz="1400" i="1">
                          <a:latin typeface="Cambria Math" panose="02040503050406030204" pitchFamily="18" charset="0"/>
                        </a:rPr>
                        <m:t>=0,0018</m:t>
                      </m:r>
                      <m:r>
                        <a:rPr lang="es-EC" sz="1400" i="1">
                          <a:latin typeface="Cambria Math" panose="02040503050406030204" pitchFamily="18" charset="0"/>
                        </a:rPr>
                        <m:t>𝑥</m:t>
                      </m:r>
                      <m:r>
                        <a:rPr lang="es-EC" sz="1400" i="1">
                          <a:latin typeface="Cambria Math" panose="02040503050406030204" pitchFamily="18" charset="0"/>
                        </a:rPr>
                        <m:t>+0,0699</m:t>
                      </m:r>
                    </m:oMath>
                  </m:oMathPara>
                </a14:m>
                <a:endParaRPr lang="es-EC" sz="1400" dirty="0"/>
              </a:p>
            </p:txBody>
          </p:sp>
        </mc:Choice>
        <mc:Fallback>
          <p:sp>
            <p:nvSpPr>
              <p:cNvPr id="15" name="Rectángulo 14"/>
              <p:cNvSpPr>
                <a:spLocks noRot="1" noChangeAspect="1" noMove="1" noResize="1" noEditPoints="1" noAdjustHandles="1" noChangeArrowheads="1" noChangeShapeType="1" noTextEdit="1"/>
              </p:cNvSpPr>
              <p:nvPr/>
            </p:nvSpPr>
            <p:spPr>
              <a:xfrm>
                <a:off x="4517103" y="3347771"/>
                <a:ext cx="1938351" cy="307777"/>
              </a:xfrm>
              <a:prstGeom prst="rect">
                <a:avLst/>
              </a:prstGeom>
              <a:blipFill rotWithShape="0">
                <a:blip r:embed="rId16"/>
                <a:stretch>
                  <a:fillRect/>
                </a:stretch>
              </a:blipFill>
            </p:spPr>
            <p:txBody>
              <a:bodyPr/>
              <a:lstStyle/>
              <a:p>
                <a:r>
                  <a:rPr lang="es-EC">
                    <a:noFill/>
                  </a:rPr>
                  <a:t> </a:t>
                </a:r>
              </a:p>
            </p:txBody>
          </p:sp>
        </mc:Fallback>
      </mc:AlternateContent>
      <p:sp>
        <p:nvSpPr>
          <p:cNvPr id="23" name="CuadroTexto 22"/>
          <p:cNvSpPr txBox="1"/>
          <p:nvPr/>
        </p:nvSpPr>
        <p:spPr>
          <a:xfrm>
            <a:off x="2812353" y="2793539"/>
            <a:ext cx="1584176" cy="523220"/>
          </a:xfrm>
          <a:prstGeom prst="rect">
            <a:avLst/>
          </a:prstGeom>
          <a:noFill/>
        </p:spPr>
        <p:txBody>
          <a:bodyPr wrap="square" rtlCol="0">
            <a:spAutoFit/>
          </a:bodyPr>
          <a:lstStyle/>
          <a:p>
            <a:pPr algn="ctr"/>
            <a:r>
              <a:rPr lang="es-EC" sz="1400" b="1" dirty="0" smtClean="0"/>
              <a:t>ECUACIONES LINEALES</a:t>
            </a:r>
            <a:endParaRPr lang="es-EC" sz="1400" b="1" dirty="0"/>
          </a:p>
        </p:txBody>
      </p:sp>
      <p:sp>
        <p:nvSpPr>
          <p:cNvPr id="22" name="Abrir llave 21"/>
          <p:cNvSpPr/>
          <p:nvPr/>
        </p:nvSpPr>
        <p:spPr>
          <a:xfrm>
            <a:off x="4427984" y="2639129"/>
            <a:ext cx="89119" cy="10164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graphicFrame>
        <p:nvGraphicFramePr>
          <p:cNvPr id="13" name="Tabla 12"/>
          <p:cNvGraphicFramePr>
            <a:graphicFrameLocks noGrp="1"/>
          </p:cNvGraphicFramePr>
          <p:nvPr>
            <p:extLst>
              <p:ext uri="{D42A27DB-BD31-4B8C-83A1-F6EECF244321}">
                <p14:modId xmlns:p14="http://schemas.microsoft.com/office/powerpoint/2010/main" val="2994694032"/>
              </p:ext>
            </p:extLst>
          </p:nvPr>
        </p:nvGraphicFramePr>
        <p:xfrm>
          <a:off x="704088" y="4059640"/>
          <a:ext cx="7735823" cy="1717548"/>
        </p:xfrm>
        <a:graphic>
          <a:graphicData uri="http://schemas.openxmlformats.org/drawingml/2006/table">
            <a:tbl>
              <a:tblPr firstRow="1" firstCol="1" bandRow="1">
                <a:tableStyleId>{5C22544A-7EE6-4342-B048-85BDC9FD1C3A}</a:tableStyleId>
              </a:tblPr>
              <a:tblGrid>
                <a:gridCol w="1737466"/>
                <a:gridCol w="1205241"/>
                <a:gridCol w="668375"/>
                <a:gridCol w="934488"/>
                <a:gridCol w="1205241"/>
                <a:gridCol w="1070638"/>
                <a:gridCol w="914374"/>
              </a:tblGrid>
              <a:tr h="952500">
                <a:tc>
                  <a:txBody>
                    <a:bodyPr/>
                    <a:lstStyle/>
                    <a:p>
                      <a:pPr algn="ctr">
                        <a:lnSpc>
                          <a:spcPct val="115000"/>
                        </a:lnSpc>
                        <a:spcAft>
                          <a:spcPts val="0"/>
                        </a:spcAft>
                      </a:pPr>
                      <a:r>
                        <a:rPr lang="es-EC" sz="1400" dirty="0">
                          <a:effectLst/>
                        </a:rPr>
                        <a:t>RESIDUOS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err="1">
                          <a:effectLst/>
                        </a:rPr>
                        <a:t>Vmáx</a:t>
                      </a:r>
                      <a:r>
                        <a:rPr lang="es-EC" sz="1400" dirty="0">
                          <a:effectLst/>
                        </a:rPr>
                        <a:t> [µmol/min]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Km [M]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Kcat [min</a:t>
                      </a:r>
                      <a:r>
                        <a:rPr lang="es-EC" sz="1400" baseline="30000">
                          <a:effectLst/>
                        </a:rPr>
                        <a:t>-1</a:t>
                      </a:r>
                      <a:r>
                        <a:rPr lang="es-EC" sz="1400">
                          <a:effectLst/>
                        </a:rPr>
                        <a: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Actividad enzimática total  purificado (UI)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Proteína total purificado [mg]</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AE [UI/mg]</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15000"/>
                        </a:lnSpc>
                        <a:spcAft>
                          <a:spcPts val="0"/>
                        </a:spcAft>
                      </a:pPr>
                      <a:r>
                        <a:rPr lang="es-EC" sz="1400">
                          <a:effectLst/>
                        </a:rPr>
                        <a:t>Cascarilla de arroz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66,23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0,03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21287,42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662,25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0,277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2388,48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15000"/>
                        </a:lnSpc>
                        <a:spcAft>
                          <a:spcPts val="0"/>
                        </a:spcAft>
                      </a:pPr>
                      <a:r>
                        <a:rPr lang="es-EC" sz="1400">
                          <a:effectLst/>
                        </a:rPr>
                        <a:t>Cáscara de cacao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45,45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0,03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14610,91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454,55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0,905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502,53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15000"/>
                        </a:lnSpc>
                        <a:spcAft>
                          <a:spcPts val="0"/>
                        </a:spcAft>
                      </a:pPr>
                      <a:r>
                        <a:rPr lang="es-EC" sz="1400">
                          <a:effectLst/>
                        </a:rPr>
                        <a:t>Zuro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14,31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0,03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4598,57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143,06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a:effectLst/>
                        </a:rPr>
                        <a:t>0,228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es-EC" sz="1400" dirty="0">
                          <a:effectLst/>
                        </a:rPr>
                        <a:t>628,33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427669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3" grpId="0"/>
      <p:bldP spid="12" grpId="0"/>
      <p:bldP spid="15" grpId="0"/>
      <p:bldP spid="23" grpId="0"/>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5"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RESULTADOS Y DISCUSIÓN</a:t>
            </a:r>
            <a:endParaRPr lang="es-EC" sz="2400" b="1" dirty="0"/>
          </a:p>
        </p:txBody>
      </p:sp>
      <p:sp>
        <p:nvSpPr>
          <p:cNvPr id="7" name="11 Título"/>
          <p:cNvSpPr txBox="1">
            <a:spLocks/>
          </p:cNvSpPr>
          <p:nvPr/>
        </p:nvSpPr>
        <p:spPr>
          <a:xfrm>
            <a:off x="457200" y="764704"/>
            <a:ext cx="82296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b="1" dirty="0" smtClean="0"/>
              <a:t>Actividad enzimática de la </a:t>
            </a:r>
            <a:r>
              <a:rPr lang="es-EC" sz="3200" b="1" dirty="0" err="1" smtClean="0"/>
              <a:t>celulasa</a:t>
            </a:r>
            <a:endParaRPr lang="es-EC" sz="3200" b="1" i="1" dirty="0"/>
          </a:p>
        </p:txBody>
      </p:sp>
      <p:grpSp>
        <p:nvGrpSpPr>
          <p:cNvPr id="6" name="Grupo 5"/>
          <p:cNvGrpSpPr/>
          <p:nvPr/>
        </p:nvGrpSpPr>
        <p:grpSpPr>
          <a:xfrm>
            <a:off x="1097360" y="1960477"/>
            <a:ext cx="6787008" cy="430560"/>
            <a:chOff x="27622" y="365656"/>
            <a:chExt cx="1512168" cy="430560"/>
          </a:xfrm>
        </p:grpSpPr>
        <p:sp>
          <p:nvSpPr>
            <p:cNvPr id="8" name="Rectángulo redondeado 7"/>
            <p:cNvSpPr/>
            <p:nvPr/>
          </p:nvSpPr>
          <p:spPr>
            <a:xfrm>
              <a:off x="27622" y="365656"/>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9" name="Rectángulo 8"/>
            <p:cNvSpPr/>
            <p:nvPr/>
          </p:nvSpPr>
          <p:spPr>
            <a:xfrm>
              <a:off x="27622" y="382652"/>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Grado de pureza</a:t>
              </a:r>
              <a:endParaRPr lang="es-EC" sz="1600" b="1" kern="1200" dirty="0"/>
            </a:p>
          </p:txBody>
        </p:sp>
      </p:grpSp>
      <p:sp>
        <p:nvSpPr>
          <p:cNvPr id="10" name="Elipse 9"/>
          <p:cNvSpPr/>
          <p:nvPr/>
        </p:nvSpPr>
        <p:spPr>
          <a:xfrm>
            <a:off x="354646" y="1960477"/>
            <a:ext cx="576064" cy="50405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b="1" dirty="0"/>
              <a:t>7</a:t>
            </a:r>
          </a:p>
        </p:txBody>
      </p:sp>
      <p:graphicFrame>
        <p:nvGraphicFramePr>
          <p:cNvPr id="4" name="Diagrama 3"/>
          <p:cNvGraphicFramePr/>
          <p:nvPr/>
        </p:nvGraphicFramePr>
        <p:xfrm>
          <a:off x="2286000" y="2852936"/>
          <a:ext cx="45720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416124322"/>
              </p:ext>
            </p:extLst>
          </p:nvPr>
        </p:nvGraphicFramePr>
        <p:xfrm>
          <a:off x="163524" y="4437112"/>
          <a:ext cx="6089562" cy="1307592"/>
        </p:xfrm>
        <a:graphic>
          <a:graphicData uri="http://schemas.openxmlformats.org/drawingml/2006/table">
            <a:tbl>
              <a:tblPr firstRow="1" firstCol="1" bandRow="1">
                <a:tableStyleId>{5C22544A-7EE6-4342-B048-85BDC9FD1C3A}</a:tableStyleId>
              </a:tblPr>
              <a:tblGrid>
                <a:gridCol w="1561971"/>
                <a:gridCol w="1575263"/>
                <a:gridCol w="1584176"/>
                <a:gridCol w="1368152"/>
              </a:tblGrid>
              <a:tr h="571500">
                <a:tc>
                  <a:txBody>
                    <a:bodyPr/>
                    <a:lstStyle/>
                    <a:p>
                      <a:pPr algn="ctr">
                        <a:lnSpc>
                          <a:spcPct val="115000"/>
                        </a:lnSpc>
                        <a:spcAft>
                          <a:spcPts val="0"/>
                        </a:spcAft>
                      </a:pPr>
                      <a:r>
                        <a:rPr lang="es-EC" sz="1400" dirty="0">
                          <a:effectLst/>
                        </a:rPr>
                        <a:t> </a:t>
                      </a:r>
                    </a:p>
                    <a:p>
                      <a:pPr algn="ctr">
                        <a:lnSpc>
                          <a:spcPct val="115000"/>
                        </a:lnSpc>
                        <a:spcAft>
                          <a:spcPts val="0"/>
                        </a:spcAft>
                      </a:pPr>
                      <a:r>
                        <a:rPr lang="es-EC" sz="1400" dirty="0">
                          <a:effectLst/>
                        </a:rPr>
                        <a:t>RESIDUOS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AE [UI/mg] Extracto homogenizado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AE [UI/mg] Extracto purificado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Grado de Pureza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Cascarilla de arroz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232,16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2388,48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10,29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Cáscara de cacao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32,74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502,53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15,35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dirty="0">
                          <a:effectLst/>
                        </a:rPr>
                        <a:t>Zuro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182,37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628,33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dirty="0">
                          <a:effectLst/>
                        </a:rPr>
                        <a:t>3,45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11" name="Diagrama 10"/>
          <p:cNvGraphicFramePr/>
          <p:nvPr>
            <p:extLst>
              <p:ext uri="{D42A27DB-BD31-4B8C-83A1-F6EECF244321}">
                <p14:modId xmlns:p14="http://schemas.microsoft.com/office/powerpoint/2010/main" val="1924068051"/>
              </p:ext>
            </p:extLst>
          </p:nvPr>
        </p:nvGraphicFramePr>
        <p:xfrm>
          <a:off x="6329714" y="5013176"/>
          <a:ext cx="2731969" cy="3693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3029905888"/>
              </p:ext>
            </p:extLst>
          </p:nvPr>
        </p:nvGraphicFramePr>
        <p:xfrm>
          <a:off x="3491880" y="2664696"/>
          <a:ext cx="5495876" cy="1307592"/>
        </p:xfrm>
        <a:graphic>
          <a:graphicData uri="http://schemas.openxmlformats.org/drawingml/2006/table">
            <a:tbl>
              <a:tblPr firstRow="1" firstCol="1" bandRow="1">
                <a:tableStyleId>{5C22544A-7EE6-4342-B048-85BDC9FD1C3A}</a:tableStyleId>
              </a:tblPr>
              <a:tblGrid>
                <a:gridCol w="1746877"/>
                <a:gridCol w="1680484"/>
                <a:gridCol w="2068515"/>
              </a:tblGrid>
              <a:tr h="571500">
                <a:tc>
                  <a:txBody>
                    <a:bodyPr/>
                    <a:lstStyle/>
                    <a:p>
                      <a:pPr algn="ctr">
                        <a:lnSpc>
                          <a:spcPct val="115000"/>
                        </a:lnSpc>
                        <a:spcAft>
                          <a:spcPts val="0"/>
                        </a:spcAft>
                      </a:pPr>
                      <a:r>
                        <a:rPr lang="es-EC" sz="1400" dirty="0">
                          <a:effectLst/>
                        </a:rPr>
                        <a:t> </a:t>
                      </a:r>
                    </a:p>
                    <a:p>
                      <a:pPr algn="ctr">
                        <a:lnSpc>
                          <a:spcPct val="115000"/>
                        </a:lnSpc>
                        <a:spcAft>
                          <a:spcPts val="0"/>
                        </a:spcAft>
                      </a:pPr>
                      <a:r>
                        <a:rPr lang="es-EC" sz="1400" dirty="0">
                          <a:effectLst/>
                        </a:rPr>
                        <a:t>RESIDUOS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AE [UI/mg] Extracto homogenizado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Grado de Pureza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Cascarilla de arroz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dirty="0">
                          <a:effectLst/>
                        </a:rPr>
                        <a:t>232,16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dirty="0" smtClean="0">
                          <a:effectLst/>
                        </a:rPr>
                        <a:t>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a:effectLst/>
                        </a:rPr>
                        <a:t>Cáscara de cacao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32,74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15000"/>
                        </a:lnSpc>
                        <a:spcAft>
                          <a:spcPts val="0"/>
                        </a:spcAft>
                      </a:pPr>
                      <a:r>
                        <a:rPr lang="es-EC" sz="1400" dirty="0">
                          <a:effectLst/>
                        </a:rPr>
                        <a:t>Zuro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a:effectLst/>
                        </a:rPr>
                        <a:t>182,37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s-EC" sz="14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13" name="Diagrama 12"/>
          <p:cNvGraphicFramePr/>
          <p:nvPr>
            <p:extLst>
              <p:ext uri="{D42A27DB-BD31-4B8C-83A1-F6EECF244321}">
                <p14:modId xmlns:p14="http://schemas.microsoft.com/office/powerpoint/2010/main" val="148798303"/>
              </p:ext>
            </p:extLst>
          </p:nvPr>
        </p:nvGraphicFramePr>
        <p:xfrm>
          <a:off x="659826" y="3429000"/>
          <a:ext cx="2731969" cy="36933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14" name="Conector recto de flecha 13"/>
          <p:cNvCxnSpPr/>
          <p:nvPr/>
        </p:nvCxnSpPr>
        <p:spPr>
          <a:xfrm>
            <a:off x="2555776" y="3212976"/>
            <a:ext cx="79208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6" name="Conector recto de flecha 15"/>
          <p:cNvCxnSpPr/>
          <p:nvPr/>
        </p:nvCxnSpPr>
        <p:spPr>
          <a:xfrm rot="10800000">
            <a:off x="6372200" y="4869160"/>
            <a:ext cx="79208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10683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Graphic spid="1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graphicFrame>
        <p:nvGraphicFramePr>
          <p:cNvPr id="5" name="Diagrama 4"/>
          <p:cNvGraphicFramePr/>
          <p:nvPr>
            <p:extLst>
              <p:ext uri="{D42A27DB-BD31-4B8C-83A1-F6EECF244321}">
                <p14:modId xmlns:p14="http://schemas.microsoft.com/office/powerpoint/2010/main" val="962485305"/>
              </p:ext>
            </p:extLst>
          </p:nvPr>
        </p:nvGraphicFramePr>
        <p:xfrm>
          <a:off x="685800" y="2130425"/>
          <a:ext cx="7772400" cy="14700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792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6"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CONCLUSIONES</a:t>
            </a:r>
            <a:endParaRPr lang="es-EC" sz="2400" b="1" dirty="0"/>
          </a:p>
        </p:txBody>
      </p:sp>
      <p:sp>
        <p:nvSpPr>
          <p:cNvPr id="3" name="Rectángulo 2"/>
          <p:cNvSpPr/>
          <p:nvPr/>
        </p:nvSpPr>
        <p:spPr>
          <a:xfrm>
            <a:off x="1124138" y="1340768"/>
            <a:ext cx="7128792"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400" dirty="0" smtClean="0">
                <a:latin typeface="Times New Roman" panose="02020603050405020304" pitchFamily="18" charset="0"/>
                <a:ea typeface="Calibri" panose="020F0502020204030204" pitchFamily="34" charset="0"/>
              </a:rPr>
              <a:t>La </a:t>
            </a:r>
            <a:r>
              <a:rPr lang="es-EC" sz="1400" dirty="0">
                <a:latin typeface="Times New Roman" panose="02020603050405020304" pitchFamily="18" charset="0"/>
                <a:ea typeface="Calibri" panose="020F0502020204030204" pitchFamily="34" charset="0"/>
              </a:rPr>
              <a:t>mejor fuente enzimática  la cascarilla de arroz que  produjo un extracto enzimático con la máxima actividad media de 321.54 UI y 662,25 UI, homogenizados y purificado, respectivamente</a:t>
            </a:r>
            <a:endParaRPr lang="es-EC" sz="1400" dirty="0"/>
          </a:p>
        </p:txBody>
      </p:sp>
      <p:sp>
        <p:nvSpPr>
          <p:cNvPr id="4" name="Rectángulo 3"/>
          <p:cNvSpPr/>
          <p:nvPr/>
        </p:nvSpPr>
        <p:spPr>
          <a:xfrm>
            <a:off x="1132588" y="2592023"/>
            <a:ext cx="7128792"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400" dirty="0">
                <a:latin typeface="Times New Roman" panose="02020603050405020304" pitchFamily="18" charset="0"/>
                <a:ea typeface="Calibri" panose="020F0502020204030204" pitchFamily="34" charset="0"/>
              </a:rPr>
              <a:t>La actividad enzimática neta en los días de la fermentación  muestra que el mayor corresponde  al décimo día de fermentación en la cascarilla de arroz  con 34,78 UI, décimo quinto día de fermentación en  la  cáscara de cacao con 13,66 UI y al veinteavo día de fermentación con 54,78 UI, en el zuro</a:t>
            </a:r>
            <a:endParaRPr lang="es-EC" sz="1400" dirty="0"/>
          </a:p>
        </p:txBody>
      </p:sp>
      <p:sp>
        <p:nvSpPr>
          <p:cNvPr id="7" name="Rectángulo 6"/>
          <p:cNvSpPr/>
          <p:nvPr/>
        </p:nvSpPr>
        <p:spPr>
          <a:xfrm>
            <a:off x="1115171" y="4058721"/>
            <a:ext cx="7128792" cy="16004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400" dirty="0" smtClean="0">
                <a:latin typeface="Times New Roman" panose="02020603050405020304" pitchFamily="18" charset="0"/>
                <a:ea typeface="Calibri" panose="020F0502020204030204" pitchFamily="34" charset="0"/>
              </a:rPr>
              <a:t>En los </a:t>
            </a:r>
            <a:r>
              <a:rPr lang="es-EC" sz="1400" dirty="0">
                <a:latin typeface="Times New Roman" panose="02020603050405020304" pitchFamily="18" charset="0"/>
                <a:ea typeface="Calibri" panose="020F0502020204030204" pitchFamily="34" charset="0"/>
              </a:rPr>
              <a:t>extractos homogenizados, a una concentración de </a:t>
            </a:r>
            <a:r>
              <a:rPr lang="es-EC" sz="1400" dirty="0" smtClean="0">
                <a:latin typeface="Times New Roman" panose="02020603050405020304" pitchFamily="18" charset="0"/>
                <a:ea typeface="Calibri" panose="020F0502020204030204" pitchFamily="34" charset="0"/>
              </a:rPr>
              <a:t>CMC de </a:t>
            </a:r>
            <a:r>
              <a:rPr lang="es-EC" sz="1400" b="1" dirty="0">
                <a:latin typeface="Times New Roman" panose="02020603050405020304" pitchFamily="18" charset="0"/>
                <a:ea typeface="Calibri" panose="020F0502020204030204" pitchFamily="34" charset="0"/>
              </a:rPr>
              <a:t>0,021 </a:t>
            </a:r>
            <a:r>
              <a:rPr lang="es-EC" sz="1400" b="1" dirty="0" smtClean="0">
                <a:latin typeface="Times New Roman" panose="02020603050405020304" pitchFamily="18" charset="0"/>
                <a:ea typeface="Calibri" panose="020F0502020204030204" pitchFamily="34" charset="0"/>
              </a:rPr>
              <a:t>M</a:t>
            </a:r>
            <a:r>
              <a:rPr lang="es-EC" sz="1400" dirty="0" smtClean="0">
                <a:latin typeface="Times New Roman" panose="02020603050405020304" pitchFamily="18" charset="0"/>
                <a:ea typeface="Calibri" panose="020F0502020204030204" pitchFamily="34" charset="0"/>
              </a:rPr>
              <a:t>, la </a:t>
            </a:r>
            <a:r>
              <a:rPr lang="es-EC" sz="1400" dirty="0">
                <a:latin typeface="Times New Roman" panose="02020603050405020304" pitchFamily="18" charset="0"/>
                <a:ea typeface="Calibri" panose="020F0502020204030204" pitchFamily="34" charset="0"/>
              </a:rPr>
              <a:t>velocidad es  de </a:t>
            </a:r>
            <a:r>
              <a:rPr lang="es-EC" sz="1400" b="1" dirty="0">
                <a:latin typeface="Times New Roman" panose="02020603050405020304" pitchFamily="18" charset="0"/>
                <a:ea typeface="Calibri" panose="020F0502020204030204" pitchFamily="34" charset="0"/>
              </a:rPr>
              <a:t>21,63</a:t>
            </a:r>
            <a:r>
              <a:rPr lang="es-EC" sz="1400" dirty="0">
                <a:latin typeface="Times New Roman" panose="02020603050405020304" pitchFamily="18" charset="0"/>
                <a:ea typeface="Calibri" panose="020F0502020204030204" pitchFamily="34" charset="0"/>
              </a:rPr>
              <a:t> µmol/min, </a:t>
            </a:r>
            <a:r>
              <a:rPr lang="es-EC" sz="1400" b="1" dirty="0">
                <a:latin typeface="Times New Roman" panose="02020603050405020304" pitchFamily="18" charset="0"/>
                <a:ea typeface="Calibri" panose="020F0502020204030204" pitchFamily="34" charset="0"/>
              </a:rPr>
              <a:t>4,92</a:t>
            </a:r>
            <a:r>
              <a:rPr lang="es-EC" sz="1400" dirty="0">
                <a:latin typeface="Times New Roman" panose="02020603050405020304" pitchFamily="18" charset="0"/>
                <a:ea typeface="Calibri" panose="020F0502020204030204" pitchFamily="34" charset="0"/>
              </a:rPr>
              <a:t> µmol/min y </a:t>
            </a:r>
            <a:r>
              <a:rPr lang="es-EC" sz="1400" b="1" dirty="0">
                <a:latin typeface="Times New Roman" panose="02020603050405020304" pitchFamily="18" charset="0"/>
                <a:ea typeface="Calibri" panose="020F0502020204030204" pitchFamily="34" charset="0"/>
              </a:rPr>
              <a:t>10,04</a:t>
            </a:r>
            <a:r>
              <a:rPr lang="es-EC" sz="1400" dirty="0">
                <a:latin typeface="Times New Roman" panose="02020603050405020304" pitchFamily="18" charset="0"/>
                <a:ea typeface="Calibri" panose="020F0502020204030204" pitchFamily="34" charset="0"/>
              </a:rPr>
              <a:t> µmol/min en la cascarilla de arroz, cáscara de cacao y zuro, respectivamente,  a medida que aumenta el sustrato </a:t>
            </a:r>
            <a:r>
              <a:rPr lang="es-EC" sz="1400" dirty="0" smtClean="0">
                <a:latin typeface="Times New Roman" panose="02020603050405020304" pitchFamily="18" charset="0"/>
                <a:ea typeface="Calibri" panose="020F0502020204030204" pitchFamily="34" charset="0"/>
              </a:rPr>
              <a:t>específico la </a:t>
            </a:r>
            <a:r>
              <a:rPr lang="es-EC" sz="1400" dirty="0">
                <a:latin typeface="Times New Roman" panose="02020603050405020304" pitchFamily="18" charset="0"/>
                <a:ea typeface="Calibri" panose="020F0502020204030204" pitchFamily="34" charset="0"/>
              </a:rPr>
              <a:t>velocidad aumenta hasta un máximo de </a:t>
            </a:r>
            <a:r>
              <a:rPr lang="es-EC" sz="1400" b="1" dirty="0">
                <a:latin typeface="Times New Roman" panose="02020603050405020304" pitchFamily="18" charset="0"/>
                <a:ea typeface="Calibri" panose="020F0502020204030204" pitchFamily="34" charset="0"/>
              </a:rPr>
              <a:t>32,15</a:t>
            </a:r>
            <a:r>
              <a:rPr lang="es-EC" sz="1400" dirty="0">
                <a:latin typeface="Times New Roman" panose="02020603050405020304" pitchFamily="18" charset="0"/>
                <a:ea typeface="Calibri" panose="020F0502020204030204" pitchFamily="34" charset="0"/>
              </a:rPr>
              <a:t> µmol/min en la cascarilla de arroz, </a:t>
            </a:r>
            <a:r>
              <a:rPr lang="es-EC" sz="1400" b="1" dirty="0">
                <a:latin typeface="Times New Roman" panose="02020603050405020304" pitchFamily="18" charset="0"/>
                <a:ea typeface="Calibri" panose="020F0502020204030204" pitchFamily="34" charset="0"/>
              </a:rPr>
              <a:t>14,81</a:t>
            </a:r>
            <a:r>
              <a:rPr lang="es-EC" sz="1400" dirty="0">
                <a:latin typeface="Times New Roman" panose="02020603050405020304" pitchFamily="18" charset="0"/>
                <a:ea typeface="Calibri" panose="020F0502020204030204" pitchFamily="34" charset="0"/>
              </a:rPr>
              <a:t> µmol/min en la cáscara de cacao  y </a:t>
            </a:r>
            <a:r>
              <a:rPr lang="es-EC" sz="1400" b="1" dirty="0">
                <a:latin typeface="Times New Roman" panose="02020603050405020304" pitchFamily="18" charset="0"/>
                <a:ea typeface="Calibri" panose="020F0502020204030204" pitchFamily="34" charset="0"/>
              </a:rPr>
              <a:t>20,79</a:t>
            </a:r>
            <a:r>
              <a:rPr lang="es-EC" sz="1400" dirty="0">
                <a:latin typeface="Times New Roman" panose="02020603050405020304" pitchFamily="18" charset="0"/>
                <a:ea typeface="Calibri" panose="020F0502020204030204" pitchFamily="34" charset="0"/>
              </a:rPr>
              <a:t> µmol/min en el </a:t>
            </a:r>
            <a:r>
              <a:rPr lang="es-EC" sz="1400" dirty="0" smtClean="0">
                <a:latin typeface="Times New Roman" panose="02020603050405020304" pitchFamily="18" charset="0"/>
                <a:ea typeface="Calibri" panose="020F0502020204030204" pitchFamily="34" charset="0"/>
              </a:rPr>
              <a:t>zuro; por lo tanto, a </a:t>
            </a:r>
            <a:r>
              <a:rPr lang="es-EC" sz="1400" dirty="0">
                <a:latin typeface="Times New Roman" panose="02020603050405020304" pitchFamily="18" charset="0"/>
                <a:ea typeface="Calibri" panose="020F0502020204030204" pitchFamily="34" charset="0"/>
              </a:rPr>
              <a:t>la concentración de </a:t>
            </a:r>
            <a:r>
              <a:rPr lang="es-EC" sz="1400" b="1" dirty="0">
                <a:latin typeface="Times New Roman" panose="02020603050405020304" pitchFamily="18" charset="0"/>
                <a:ea typeface="Calibri" panose="020F0502020204030204" pitchFamily="34" charset="0"/>
              </a:rPr>
              <a:t>0,062 M</a:t>
            </a:r>
            <a:r>
              <a:rPr lang="es-EC" sz="1400" dirty="0">
                <a:latin typeface="Times New Roman" panose="02020603050405020304" pitchFamily="18" charset="0"/>
                <a:ea typeface="Calibri" panose="020F0502020204030204" pitchFamily="34" charset="0"/>
              </a:rPr>
              <a:t> </a:t>
            </a:r>
            <a:r>
              <a:rPr lang="es-EC" sz="1400" dirty="0" smtClean="0">
                <a:latin typeface="Times New Roman" panose="02020603050405020304" pitchFamily="18" charset="0"/>
                <a:ea typeface="Calibri" panose="020F0502020204030204" pitchFamily="34" charset="0"/>
              </a:rPr>
              <a:t>de </a:t>
            </a:r>
            <a:r>
              <a:rPr lang="es-EC" sz="1400" dirty="0">
                <a:latin typeface="Times New Roman" panose="02020603050405020304" pitchFamily="18" charset="0"/>
                <a:ea typeface="Calibri" panose="020F0502020204030204" pitchFamily="34" charset="0"/>
              </a:rPr>
              <a:t>sustrato el enzima encontró </a:t>
            </a:r>
            <a:r>
              <a:rPr lang="es-EC" sz="1400" b="1" dirty="0" smtClean="0">
                <a:latin typeface="Times New Roman" panose="02020603050405020304" pitchFamily="18" charset="0"/>
                <a:ea typeface="Calibri" panose="020F0502020204030204" pitchFamily="34" charset="0"/>
              </a:rPr>
              <a:t>su </a:t>
            </a:r>
            <a:r>
              <a:rPr lang="es-EC" sz="1400" b="1" dirty="0">
                <a:latin typeface="Times New Roman" panose="02020603050405020304" pitchFamily="18" charset="0"/>
                <a:ea typeface="Calibri" panose="020F0502020204030204" pitchFamily="34" charset="0"/>
              </a:rPr>
              <a:t>máxima actividad</a:t>
            </a:r>
            <a:r>
              <a:rPr lang="es-EC" sz="1400" dirty="0">
                <a:latin typeface="Times New Roman" panose="02020603050405020304" pitchFamily="18" charset="0"/>
                <a:ea typeface="Calibri" panose="020F0502020204030204" pitchFamily="34" charset="0"/>
              </a:rPr>
              <a:t>, llegando obtener la gráficamente la hipérbola de </a:t>
            </a:r>
            <a:r>
              <a:rPr lang="es-EC" sz="1400" dirty="0" err="1">
                <a:latin typeface="Times New Roman" panose="02020603050405020304" pitchFamily="18" charset="0"/>
                <a:ea typeface="Calibri" panose="020F0502020204030204" pitchFamily="34" charset="0"/>
              </a:rPr>
              <a:t>Michaelis-Menten</a:t>
            </a:r>
            <a:r>
              <a:rPr lang="es-EC" sz="1400" dirty="0">
                <a:latin typeface="Times New Roman" panose="02020603050405020304" pitchFamily="18" charset="0"/>
                <a:ea typeface="Calibri" panose="020F0502020204030204" pitchFamily="34" charset="0"/>
              </a:rPr>
              <a:t> </a:t>
            </a:r>
            <a:endParaRPr lang="es-EC" sz="1400" dirty="0"/>
          </a:p>
        </p:txBody>
      </p:sp>
    </p:spTree>
    <p:extLst>
      <p:ext uri="{BB962C8B-B14F-4D97-AF65-F5344CB8AC3E}">
        <p14:creationId xmlns:p14="http://schemas.microsoft.com/office/powerpoint/2010/main" val="180923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graphicFrame>
        <p:nvGraphicFramePr>
          <p:cNvPr id="3" name="Marcador de contenido 2"/>
          <p:cNvGraphicFramePr>
            <a:graphicFrameLocks noGrp="1"/>
          </p:cNvGraphicFramePr>
          <p:nvPr>
            <p:ph idx="1"/>
            <p:extLst>
              <p:ext uri="{D42A27DB-BD31-4B8C-83A1-F6EECF244321}">
                <p14:modId xmlns:p14="http://schemas.microsoft.com/office/powerpoint/2010/main" val="2964197264"/>
              </p:ext>
            </p:extLst>
          </p:nvPr>
        </p:nvGraphicFramePr>
        <p:xfrm>
          <a:off x="457200" y="1600201"/>
          <a:ext cx="3538736" cy="3484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11 Título"/>
          <p:cNvSpPr txBox="1">
            <a:spLocks/>
          </p:cNvSpPr>
          <p:nvPr/>
        </p:nvSpPr>
        <p:spPr>
          <a:xfrm>
            <a:off x="6300192" y="274638"/>
            <a:ext cx="2386608"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smtClean="0"/>
              <a:t>INTRODUCCIÓN</a:t>
            </a:r>
            <a:endParaRPr lang="es-EC" sz="2400" b="1" dirty="0"/>
          </a:p>
        </p:txBody>
      </p:sp>
      <p:sp>
        <p:nvSpPr>
          <p:cNvPr id="8" name="11 Título"/>
          <p:cNvSpPr txBox="1">
            <a:spLocks/>
          </p:cNvSpPr>
          <p:nvPr/>
        </p:nvSpPr>
        <p:spPr>
          <a:xfrm>
            <a:off x="457200" y="764704"/>
            <a:ext cx="8229600" cy="92211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Justificación</a:t>
            </a:r>
            <a:endParaRPr lang="es-EC" sz="4000" b="1" dirty="0"/>
          </a:p>
        </p:txBody>
      </p:sp>
      <p:graphicFrame>
        <p:nvGraphicFramePr>
          <p:cNvPr id="10" name="Marcador de contenido 2"/>
          <p:cNvGraphicFramePr>
            <a:graphicFrameLocks/>
          </p:cNvGraphicFramePr>
          <p:nvPr>
            <p:extLst>
              <p:ext uri="{D42A27DB-BD31-4B8C-83A1-F6EECF244321}">
                <p14:modId xmlns:p14="http://schemas.microsoft.com/office/powerpoint/2010/main" val="20537806"/>
              </p:ext>
            </p:extLst>
          </p:nvPr>
        </p:nvGraphicFramePr>
        <p:xfrm>
          <a:off x="4932040" y="1613075"/>
          <a:ext cx="3538736" cy="33280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5" name="Diagrama 4"/>
          <p:cNvGraphicFramePr/>
          <p:nvPr>
            <p:extLst>
              <p:ext uri="{D42A27DB-BD31-4B8C-83A1-F6EECF244321}">
                <p14:modId xmlns:p14="http://schemas.microsoft.com/office/powerpoint/2010/main" val="3755380513"/>
              </p:ext>
            </p:extLst>
          </p:nvPr>
        </p:nvGraphicFramePr>
        <p:xfrm>
          <a:off x="1259632" y="4869160"/>
          <a:ext cx="7131483" cy="83099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5"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6"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CONCLUSIONES</a:t>
            </a:r>
            <a:endParaRPr lang="es-EC" sz="2400" b="1" dirty="0"/>
          </a:p>
        </p:txBody>
      </p:sp>
      <p:sp>
        <p:nvSpPr>
          <p:cNvPr id="2" name="Rectángulo 1"/>
          <p:cNvSpPr/>
          <p:nvPr/>
        </p:nvSpPr>
        <p:spPr>
          <a:xfrm>
            <a:off x="1132588" y="1166843"/>
            <a:ext cx="7128792" cy="16004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400" dirty="0" smtClean="0">
                <a:latin typeface="Times New Roman" panose="02020603050405020304" pitchFamily="18" charset="0"/>
                <a:ea typeface="Calibri" panose="020F0502020204030204" pitchFamily="34" charset="0"/>
              </a:rPr>
              <a:t>En los </a:t>
            </a:r>
            <a:r>
              <a:rPr lang="es-EC" sz="1400" dirty="0">
                <a:latin typeface="Times New Roman" panose="02020603050405020304" pitchFamily="18" charset="0"/>
                <a:ea typeface="Calibri" panose="020F0502020204030204" pitchFamily="34" charset="0"/>
              </a:rPr>
              <a:t>extractos purificados, a una concentración de </a:t>
            </a:r>
            <a:r>
              <a:rPr lang="es-EC" sz="1400" dirty="0" smtClean="0">
                <a:latin typeface="Times New Roman" panose="02020603050405020304" pitchFamily="18" charset="0"/>
                <a:ea typeface="Calibri" panose="020F0502020204030204" pitchFamily="34" charset="0"/>
              </a:rPr>
              <a:t>CMC </a:t>
            </a:r>
            <a:r>
              <a:rPr lang="es-EC" sz="1400" dirty="0">
                <a:latin typeface="Times New Roman" panose="02020603050405020304" pitchFamily="18" charset="0"/>
                <a:ea typeface="Calibri" panose="020F0502020204030204" pitchFamily="34" charset="0"/>
              </a:rPr>
              <a:t>de </a:t>
            </a:r>
            <a:r>
              <a:rPr lang="es-EC" sz="1400" b="1" dirty="0">
                <a:latin typeface="Times New Roman" panose="02020603050405020304" pitchFamily="18" charset="0"/>
                <a:ea typeface="Calibri" panose="020F0502020204030204" pitchFamily="34" charset="0"/>
              </a:rPr>
              <a:t>0,021 M </a:t>
            </a:r>
            <a:r>
              <a:rPr lang="es-EC" sz="1400" dirty="0" smtClean="0">
                <a:latin typeface="Times New Roman" panose="02020603050405020304" pitchFamily="18" charset="0"/>
                <a:ea typeface="Calibri" panose="020F0502020204030204" pitchFamily="34" charset="0"/>
              </a:rPr>
              <a:t>la </a:t>
            </a:r>
            <a:r>
              <a:rPr lang="es-EC" sz="1400" dirty="0">
                <a:latin typeface="Times New Roman" panose="02020603050405020304" pitchFamily="18" charset="0"/>
                <a:ea typeface="Calibri" panose="020F0502020204030204" pitchFamily="34" charset="0"/>
              </a:rPr>
              <a:t>velocidad es  de </a:t>
            </a:r>
            <a:r>
              <a:rPr lang="es-EC" sz="1400" b="1" dirty="0">
                <a:latin typeface="Times New Roman" panose="02020603050405020304" pitchFamily="18" charset="0"/>
                <a:ea typeface="Calibri" panose="020F0502020204030204" pitchFamily="34" charset="0"/>
              </a:rPr>
              <a:t>25,21</a:t>
            </a:r>
            <a:r>
              <a:rPr lang="es-EC" sz="1400" dirty="0">
                <a:latin typeface="Times New Roman" panose="02020603050405020304" pitchFamily="18" charset="0"/>
                <a:ea typeface="Calibri" panose="020F0502020204030204" pitchFamily="34" charset="0"/>
              </a:rPr>
              <a:t> µmol/min, </a:t>
            </a:r>
            <a:r>
              <a:rPr lang="es-EC" sz="1400" b="1" dirty="0">
                <a:latin typeface="Times New Roman" panose="02020603050405020304" pitchFamily="18" charset="0"/>
                <a:ea typeface="Calibri" panose="020F0502020204030204" pitchFamily="34" charset="0"/>
              </a:rPr>
              <a:t>19,40</a:t>
            </a:r>
            <a:r>
              <a:rPr lang="es-EC" sz="1400" dirty="0">
                <a:latin typeface="Times New Roman" panose="02020603050405020304" pitchFamily="18" charset="0"/>
                <a:ea typeface="Calibri" panose="020F0502020204030204" pitchFamily="34" charset="0"/>
              </a:rPr>
              <a:t> µmol/min y </a:t>
            </a:r>
            <a:r>
              <a:rPr lang="es-EC" sz="1400" b="1" dirty="0">
                <a:latin typeface="Times New Roman" panose="02020603050405020304" pitchFamily="18" charset="0"/>
                <a:ea typeface="Calibri" panose="020F0502020204030204" pitchFamily="34" charset="0"/>
              </a:rPr>
              <a:t>6,52</a:t>
            </a:r>
            <a:r>
              <a:rPr lang="es-EC" sz="1400" dirty="0">
                <a:latin typeface="Times New Roman" panose="02020603050405020304" pitchFamily="18" charset="0"/>
                <a:ea typeface="Calibri" panose="020F0502020204030204" pitchFamily="34" charset="0"/>
              </a:rPr>
              <a:t> µmol/min en la cascarilla de arroz, cáscara de cacao y zuro, respectivamente,  a medida que aumenta el sustrato específico </a:t>
            </a:r>
            <a:r>
              <a:rPr lang="es-EC" sz="1400" dirty="0" smtClean="0">
                <a:latin typeface="Times New Roman" panose="02020603050405020304" pitchFamily="18" charset="0"/>
                <a:ea typeface="Calibri" panose="020F0502020204030204" pitchFamily="34" charset="0"/>
              </a:rPr>
              <a:t>la </a:t>
            </a:r>
            <a:r>
              <a:rPr lang="es-EC" sz="1400" dirty="0">
                <a:latin typeface="Times New Roman" panose="02020603050405020304" pitchFamily="18" charset="0"/>
                <a:ea typeface="Calibri" panose="020F0502020204030204" pitchFamily="34" charset="0"/>
              </a:rPr>
              <a:t>velocidad aumenta hasta un máximo de </a:t>
            </a:r>
            <a:r>
              <a:rPr lang="es-EC" sz="1400" b="1" dirty="0">
                <a:latin typeface="Times New Roman" panose="02020603050405020304" pitchFamily="18" charset="0"/>
                <a:ea typeface="Calibri" panose="020F0502020204030204" pitchFamily="34" charset="0"/>
              </a:rPr>
              <a:t>66,23</a:t>
            </a:r>
            <a:r>
              <a:rPr lang="es-EC" sz="1400" dirty="0">
                <a:latin typeface="Times New Roman" panose="02020603050405020304" pitchFamily="18" charset="0"/>
                <a:ea typeface="Calibri" panose="020F0502020204030204" pitchFamily="34" charset="0"/>
              </a:rPr>
              <a:t> µmol/min en la cascarilla de arroz, </a:t>
            </a:r>
            <a:r>
              <a:rPr lang="es-EC" sz="1400" b="1" dirty="0">
                <a:latin typeface="Times New Roman" panose="02020603050405020304" pitchFamily="18" charset="0"/>
                <a:ea typeface="Calibri" panose="020F0502020204030204" pitchFamily="34" charset="0"/>
              </a:rPr>
              <a:t>45,45</a:t>
            </a:r>
            <a:r>
              <a:rPr lang="es-EC" sz="1400" dirty="0">
                <a:latin typeface="Times New Roman" panose="02020603050405020304" pitchFamily="18" charset="0"/>
                <a:ea typeface="Calibri" panose="020F0502020204030204" pitchFamily="34" charset="0"/>
              </a:rPr>
              <a:t> µmol/min en la cáscara de cacao  y </a:t>
            </a:r>
            <a:r>
              <a:rPr lang="es-EC" sz="1400" b="1" dirty="0">
                <a:latin typeface="Times New Roman" panose="02020603050405020304" pitchFamily="18" charset="0"/>
                <a:ea typeface="Calibri" panose="020F0502020204030204" pitchFamily="34" charset="0"/>
              </a:rPr>
              <a:t>14,31</a:t>
            </a:r>
            <a:r>
              <a:rPr lang="es-EC" sz="1400" dirty="0">
                <a:latin typeface="Times New Roman" panose="02020603050405020304" pitchFamily="18" charset="0"/>
                <a:ea typeface="Calibri" panose="020F0502020204030204" pitchFamily="34" charset="0"/>
              </a:rPr>
              <a:t> µmol/min en el zuro; </a:t>
            </a:r>
            <a:r>
              <a:rPr lang="es-EC" sz="1400" dirty="0" smtClean="0">
                <a:latin typeface="Times New Roman" panose="02020603050405020304" pitchFamily="18" charset="0"/>
                <a:ea typeface="Calibri" panose="020F0502020204030204" pitchFamily="34" charset="0"/>
              </a:rPr>
              <a:t>por lo tanto, </a:t>
            </a:r>
            <a:r>
              <a:rPr lang="es-EC" sz="1400" dirty="0">
                <a:latin typeface="Times New Roman" panose="02020603050405020304" pitchFamily="18" charset="0"/>
                <a:ea typeface="Calibri" panose="020F0502020204030204" pitchFamily="34" charset="0"/>
              </a:rPr>
              <a:t>al igual que en los extractos homogenizados, la concentración de </a:t>
            </a:r>
            <a:r>
              <a:rPr lang="es-EC" sz="1400" b="1" dirty="0">
                <a:latin typeface="Times New Roman" panose="02020603050405020304" pitchFamily="18" charset="0"/>
                <a:ea typeface="Calibri" panose="020F0502020204030204" pitchFamily="34" charset="0"/>
              </a:rPr>
              <a:t>0,062</a:t>
            </a:r>
            <a:r>
              <a:rPr lang="es-EC" sz="1400" dirty="0">
                <a:latin typeface="Times New Roman" panose="02020603050405020304" pitchFamily="18" charset="0"/>
                <a:ea typeface="Calibri" panose="020F0502020204030204" pitchFamily="34" charset="0"/>
              </a:rPr>
              <a:t> M </a:t>
            </a:r>
            <a:r>
              <a:rPr lang="es-EC" sz="1400" dirty="0" smtClean="0">
                <a:latin typeface="Times New Roman" panose="02020603050405020304" pitchFamily="18" charset="0"/>
                <a:ea typeface="Calibri" panose="020F0502020204030204" pitchFamily="34" charset="0"/>
              </a:rPr>
              <a:t>de </a:t>
            </a:r>
            <a:r>
              <a:rPr lang="es-EC" sz="1400" dirty="0">
                <a:latin typeface="Times New Roman" panose="02020603050405020304" pitchFamily="18" charset="0"/>
                <a:ea typeface="Calibri" panose="020F0502020204030204" pitchFamily="34" charset="0"/>
              </a:rPr>
              <a:t>sustrato el enzima encontró </a:t>
            </a:r>
            <a:r>
              <a:rPr lang="es-EC" sz="1400" b="1" dirty="0" smtClean="0">
                <a:latin typeface="Times New Roman" panose="02020603050405020304" pitchFamily="18" charset="0"/>
                <a:ea typeface="Calibri" panose="020F0502020204030204" pitchFamily="34" charset="0"/>
              </a:rPr>
              <a:t>su </a:t>
            </a:r>
            <a:r>
              <a:rPr lang="es-EC" sz="1400" b="1" dirty="0">
                <a:latin typeface="Times New Roman" panose="02020603050405020304" pitchFamily="18" charset="0"/>
                <a:ea typeface="Calibri" panose="020F0502020204030204" pitchFamily="34" charset="0"/>
              </a:rPr>
              <a:t>máxima actividad</a:t>
            </a:r>
            <a:r>
              <a:rPr lang="es-EC" sz="1400" dirty="0">
                <a:latin typeface="Times New Roman" panose="02020603050405020304" pitchFamily="18" charset="0"/>
                <a:ea typeface="Calibri" panose="020F0502020204030204" pitchFamily="34" charset="0"/>
              </a:rPr>
              <a:t>, llegando obtener la gráficamente la hipérbola de </a:t>
            </a:r>
            <a:r>
              <a:rPr lang="es-EC" sz="1400" dirty="0" err="1">
                <a:latin typeface="Times New Roman" panose="02020603050405020304" pitchFamily="18" charset="0"/>
                <a:ea typeface="Calibri" panose="020F0502020204030204" pitchFamily="34" charset="0"/>
              </a:rPr>
              <a:t>Michaelis-Menten</a:t>
            </a:r>
            <a:r>
              <a:rPr lang="es-EC" sz="1400" dirty="0">
                <a:latin typeface="Times New Roman" panose="02020603050405020304" pitchFamily="18" charset="0"/>
                <a:ea typeface="Calibri" panose="020F0502020204030204" pitchFamily="34" charset="0"/>
              </a:rPr>
              <a:t> </a:t>
            </a:r>
            <a:r>
              <a:rPr lang="es-EC" sz="1400" dirty="0" smtClean="0">
                <a:latin typeface="Times New Roman" panose="02020603050405020304" pitchFamily="18" charset="0"/>
                <a:ea typeface="Calibri" panose="020F0502020204030204" pitchFamily="34" charset="0"/>
              </a:rPr>
              <a:t>.</a:t>
            </a:r>
            <a:endParaRPr lang="es-EC" sz="1400" dirty="0"/>
          </a:p>
        </p:txBody>
      </p:sp>
      <p:sp>
        <p:nvSpPr>
          <p:cNvPr id="5" name="Rectángulo 4"/>
          <p:cNvSpPr/>
          <p:nvPr/>
        </p:nvSpPr>
        <p:spPr>
          <a:xfrm>
            <a:off x="1132588" y="3292010"/>
            <a:ext cx="7128792"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400" dirty="0">
                <a:latin typeface="Times New Roman" panose="02020603050405020304" pitchFamily="18" charset="0"/>
                <a:ea typeface="Calibri" panose="020F0502020204030204" pitchFamily="34" charset="0"/>
              </a:rPr>
              <a:t>La velocidad de reacción es directamente proporcional a la concentración de sustrato hasta que llega a la concentración del 1,5%, en la cual la velocidad es constante, que representa la parte asintótica de la hipérbola de </a:t>
            </a:r>
            <a:r>
              <a:rPr lang="es-EC" sz="1400" dirty="0" err="1" smtClean="0">
                <a:latin typeface="Times New Roman" panose="02020603050405020304" pitchFamily="18" charset="0"/>
                <a:ea typeface="Calibri" panose="020F0502020204030204" pitchFamily="34" charset="0"/>
              </a:rPr>
              <a:t>Michaelis-Menten</a:t>
            </a:r>
            <a:r>
              <a:rPr lang="es-EC" sz="1400" dirty="0" smtClean="0">
                <a:latin typeface="Times New Roman" panose="02020603050405020304" pitchFamily="18" charset="0"/>
                <a:ea typeface="Calibri" panose="020F0502020204030204" pitchFamily="34" charset="0"/>
              </a:rPr>
              <a:t>.</a:t>
            </a:r>
            <a:endParaRPr lang="es-EC" sz="1400" dirty="0"/>
          </a:p>
        </p:txBody>
      </p:sp>
      <p:sp>
        <p:nvSpPr>
          <p:cNvPr id="8" name="Rectángulo 7"/>
          <p:cNvSpPr/>
          <p:nvPr/>
        </p:nvSpPr>
        <p:spPr>
          <a:xfrm>
            <a:off x="1139215" y="4612618"/>
            <a:ext cx="7128792"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400" dirty="0">
                <a:latin typeface="Times New Roman" panose="02020603050405020304" pitchFamily="18" charset="0"/>
                <a:ea typeface="Calibri" panose="020F0502020204030204" pitchFamily="34" charset="0"/>
              </a:rPr>
              <a:t>Los parámetros cinéticos (</a:t>
            </a:r>
            <a:r>
              <a:rPr lang="es-EC" sz="1400" dirty="0" err="1">
                <a:latin typeface="Times New Roman" panose="02020603050405020304" pitchFamily="18" charset="0"/>
                <a:ea typeface="Calibri" panose="020F0502020204030204" pitchFamily="34" charset="0"/>
              </a:rPr>
              <a:t>Vmáx</a:t>
            </a:r>
            <a:r>
              <a:rPr lang="es-EC" sz="1400" dirty="0">
                <a:latin typeface="Times New Roman" panose="02020603050405020304" pitchFamily="18" charset="0"/>
                <a:ea typeface="Calibri" panose="020F0502020204030204" pitchFamily="34" charset="0"/>
              </a:rPr>
              <a:t>) obtenidos de los extractos homogenizados aumentaron considerablemente al realizar la purificación con sal de </a:t>
            </a:r>
            <a:r>
              <a:rPr lang="es-EC" sz="1400" dirty="0" smtClean="0">
                <a:latin typeface="Times New Roman" panose="02020603050405020304" pitchFamily="18" charset="0"/>
                <a:ea typeface="Calibri" panose="020F0502020204030204" pitchFamily="34" charset="0"/>
              </a:rPr>
              <a:t>amonio, por </a:t>
            </a:r>
            <a:r>
              <a:rPr lang="es-EC" sz="1400" dirty="0">
                <a:latin typeface="Times New Roman" panose="02020603050405020304" pitchFamily="18" charset="0"/>
                <a:ea typeface="Calibri" panose="020F0502020204030204" pitchFamily="34" charset="0"/>
              </a:rPr>
              <a:t>esta razón al realizar estudios de actividad enzimática es importante cumplir necesariamente con al menos una etapa de purificación</a:t>
            </a:r>
            <a:endParaRPr lang="es-EC" sz="1400" dirty="0"/>
          </a:p>
        </p:txBody>
      </p:sp>
    </p:spTree>
    <p:extLst>
      <p:ext uri="{BB962C8B-B14F-4D97-AF65-F5344CB8AC3E}">
        <p14:creationId xmlns:p14="http://schemas.microsoft.com/office/powerpoint/2010/main" val="299469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graphicFrame>
        <p:nvGraphicFramePr>
          <p:cNvPr id="5" name="Diagrama 4"/>
          <p:cNvGraphicFramePr/>
          <p:nvPr>
            <p:extLst>
              <p:ext uri="{D42A27DB-BD31-4B8C-83A1-F6EECF244321}">
                <p14:modId xmlns:p14="http://schemas.microsoft.com/office/powerpoint/2010/main" val="486579234"/>
              </p:ext>
            </p:extLst>
          </p:nvPr>
        </p:nvGraphicFramePr>
        <p:xfrm>
          <a:off x="685800" y="2130425"/>
          <a:ext cx="7772400" cy="14700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434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6"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RECOMENDACIONES</a:t>
            </a:r>
            <a:endParaRPr lang="es-EC" sz="2400" b="1" dirty="0"/>
          </a:p>
        </p:txBody>
      </p:sp>
      <p:sp>
        <p:nvSpPr>
          <p:cNvPr id="7" name="Rectángulo 6"/>
          <p:cNvSpPr/>
          <p:nvPr/>
        </p:nvSpPr>
        <p:spPr>
          <a:xfrm>
            <a:off x="1036416" y="1811133"/>
            <a:ext cx="758944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Utilizar </a:t>
            </a:r>
            <a:r>
              <a:rPr lang="es-EC" sz="1400" dirty="0">
                <a:latin typeface="Times New Roman" panose="02020603050405020304" pitchFamily="18" charset="0"/>
                <a:ea typeface="Calibri" panose="020F0502020204030204" pitchFamily="34" charset="0"/>
                <a:cs typeface="Times New Roman" panose="02020603050405020304" pitchFamily="18" charset="0"/>
              </a:rPr>
              <a:t>el hongo </a:t>
            </a:r>
            <a:r>
              <a:rPr lang="es-EC" sz="1400" dirty="0" err="1">
                <a:latin typeface="Times New Roman" panose="02020603050405020304" pitchFamily="18" charset="0"/>
                <a:ea typeface="Calibri" panose="020F0502020204030204" pitchFamily="34" charset="0"/>
                <a:cs typeface="Times New Roman" panose="02020603050405020304" pitchFamily="18" charset="0"/>
              </a:rPr>
              <a:t>Monilia</a:t>
            </a:r>
            <a:r>
              <a:rPr lang="es-EC" sz="1400" dirty="0">
                <a:latin typeface="Times New Roman" panose="02020603050405020304" pitchFamily="18" charset="0"/>
                <a:ea typeface="Calibri" panose="020F0502020204030204" pitchFamily="34" charset="0"/>
                <a:cs typeface="Times New Roman" panose="02020603050405020304" pitchFamily="18" charset="0"/>
              </a:rPr>
              <a:t> máximo a los 20 días después de su caracterización, para realizar las inoculaciones en los sustratos en los que va a crecer el hongo</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1036416" y="2766401"/>
            <a:ext cx="758944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Realizar </a:t>
            </a:r>
            <a:r>
              <a:rPr lang="es-EC" sz="1400" dirty="0">
                <a:latin typeface="Times New Roman" panose="02020603050405020304" pitchFamily="18" charset="0"/>
                <a:ea typeface="Calibri" panose="020F0502020204030204" pitchFamily="34" charset="0"/>
                <a:cs typeface="Times New Roman" panose="02020603050405020304" pitchFamily="18" charset="0"/>
              </a:rPr>
              <a:t>análisis sobre todos los métodos de conservación de </a:t>
            </a:r>
            <a:r>
              <a:rPr lang="es-EC" sz="1400" dirty="0" err="1">
                <a:latin typeface="Times New Roman" panose="02020603050405020304" pitchFamily="18" charset="0"/>
                <a:ea typeface="Calibri" panose="020F0502020204030204" pitchFamily="34" charset="0"/>
                <a:cs typeface="Times New Roman" panose="02020603050405020304" pitchFamily="18" charset="0"/>
              </a:rPr>
              <a:t>Monilia</a:t>
            </a:r>
            <a:r>
              <a:rPr lang="es-EC" sz="1400" dirty="0">
                <a:latin typeface="Times New Roman" panose="02020603050405020304" pitchFamily="18" charset="0"/>
                <a:ea typeface="Calibri" panose="020F0502020204030204" pitchFamily="34" charset="0"/>
                <a:cs typeface="Times New Roman" panose="02020603050405020304" pitchFamily="18" charset="0"/>
              </a:rPr>
              <a:t> para obtener resultados mejores sobre su crecimiento después de un largo periodo de su siembra en los sustratos</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ángulo 9"/>
          <p:cNvSpPr/>
          <p:nvPr/>
        </p:nvSpPr>
        <p:spPr>
          <a:xfrm>
            <a:off x="1036416" y="3721669"/>
            <a:ext cx="7589440"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Realizar  ensayos para verificar la mayor actividad enzimática con los mismos sustratos y el mismo hongo variando parámetros en el crecimiento del hongo en el sustrato, como  la temperatura de incubación en la fermentación, pH y humedad del sustrato, área superficial de siembra en el sustrato, agitación, entre otros.</a:t>
            </a:r>
            <a:endParaRPr lang="es-EC" sz="14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1036416" y="5107824"/>
            <a:ext cx="758944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Realizar </a:t>
            </a:r>
            <a:r>
              <a:rPr lang="es-EC" sz="1400" dirty="0">
                <a:latin typeface="Times New Roman" panose="02020603050405020304" pitchFamily="18" charset="0"/>
                <a:ea typeface="Calibri" panose="020F0502020204030204" pitchFamily="34" charset="0"/>
                <a:cs typeface="Times New Roman" panose="02020603050405020304" pitchFamily="18" charset="0"/>
              </a:rPr>
              <a:t>ensayos para el análisis de la biomasa residual de la obtención del extracto homogenizado enzimático. </a:t>
            </a:r>
            <a:endParaRPr lang="es-EC" sz="1400" dirty="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821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6" name="11 Título"/>
          <p:cNvSpPr txBox="1">
            <a:spLocks/>
          </p:cNvSpPr>
          <p:nvPr/>
        </p:nvSpPr>
        <p:spPr>
          <a:xfrm>
            <a:off x="5357689" y="274638"/>
            <a:ext cx="3329111"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RECOMENDACIONES</a:t>
            </a:r>
            <a:endParaRPr lang="es-EC" sz="2400" b="1" dirty="0"/>
          </a:p>
        </p:txBody>
      </p:sp>
      <p:sp>
        <p:nvSpPr>
          <p:cNvPr id="8" name="Rectángulo 7"/>
          <p:cNvSpPr/>
          <p:nvPr/>
        </p:nvSpPr>
        <p:spPr>
          <a:xfrm>
            <a:off x="1104774" y="1616992"/>
            <a:ext cx="7589440"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Probar </a:t>
            </a:r>
            <a:r>
              <a:rPr lang="es-EC" sz="1400" dirty="0">
                <a:latin typeface="Times New Roman" panose="02020603050405020304" pitchFamily="18" charset="0"/>
                <a:ea typeface="Calibri" panose="020F0502020204030204" pitchFamily="34" charset="0"/>
                <a:cs typeface="Times New Roman" panose="02020603050405020304" pitchFamily="18" charset="0"/>
              </a:rPr>
              <a:t>otros métodos para la obtención de los extractos homogenizados, como  ruptura celular, realizando métodos químicos (utilización de otro detergente no iónico), o los métodos físicos (como la congelación, </a:t>
            </a:r>
            <a:r>
              <a:rPr lang="es-EC" sz="1400" dirty="0" err="1">
                <a:latin typeface="Times New Roman" panose="02020603050405020304" pitchFamily="18" charset="0"/>
                <a:ea typeface="Calibri" panose="020F0502020204030204" pitchFamily="34" charset="0"/>
                <a:cs typeface="Times New Roman" panose="02020603050405020304" pitchFamily="18" charset="0"/>
              </a:rPr>
              <a:t>sonicación</a:t>
            </a:r>
            <a:r>
              <a:rPr lang="es-EC" sz="1400" dirty="0">
                <a:latin typeface="Times New Roman" panose="02020603050405020304" pitchFamily="18" charset="0"/>
                <a:ea typeface="Calibri" panose="020F0502020204030204" pitchFamily="34" charset="0"/>
                <a:cs typeface="Times New Roman" panose="02020603050405020304" pitchFamily="18" charset="0"/>
              </a:rPr>
              <a:t> o el cizallamiento</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Rectángulo 8"/>
          <p:cNvSpPr/>
          <p:nvPr/>
        </p:nvSpPr>
        <p:spPr>
          <a:xfrm>
            <a:off x="1097360" y="2812943"/>
            <a:ext cx="7589440"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Verificar </a:t>
            </a:r>
            <a:r>
              <a:rPr lang="es-EC" sz="1400" dirty="0">
                <a:latin typeface="Times New Roman" panose="02020603050405020304" pitchFamily="18" charset="0"/>
                <a:ea typeface="Calibri" panose="020F0502020204030204" pitchFamily="34" charset="0"/>
                <a:cs typeface="Times New Roman" panose="02020603050405020304" pitchFamily="18" charset="0"/>
              </a:rPr>
              <a:t>la temperatura óptima de reacción y el tiempo para la incubación con el sustrato indicador, que en este caso fue la  </a:t>
            </a:r>
            <a:r>
              <a:rPr lang="es-EC" sz="1400" dirty="0" err="1">
                <a:latin typeface="Times New Roman" panose="02020603050405020304" pitchFamily="18" charset="0"/>
                <a:ea typeface="Calibri" panose="020F0502020204030204" pitchFamily="34" charset="0"/>
                <a:cs typeface="Times New Roman" panose="02020603050405020304" pitchFamily="18" charset="0"/>
              </a:rPr>
              <a:t>Carboximetilcelulosa</a:t>
            </a:r>
            <a:r>
              <a:rPr lang="es-EC" sz="1400" dirty="0">
                <a:latin typeface="Times New Roman" panose="02020603050405020304" pitchFamily="18" charset="0"/>
                <a:ea typeface="Calibri" panose="020F0502020204030204" pitchFamily="34" charset="0"/>
                <a:cs typeface="Times New Roman" panose="02020603050405020304" pitchFamily="18" charset="0"/>
              </a:rPr>
              <a:t> (CMC), en los ensayos de actividad enzimática</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1097360" y="4010200"/>
            <a:ext cx="758944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Realizar ensayos de actividad enzimática variando el buffer y el pH para la reacción de la enzima con la </a:t>
            </a:r>
            <a:r>
              <a:rPr lang="es-EC" sz="1400" dirty="0" err="1" smtClean="0">
                <a:latin typeface="Times New Roman" panose="02020603050405020304" pitchFamily="18" charset="0"/>
                <a:ea typeface="Calibri" panose="020F0502020204030204" pitchFamily="34" charset="0"/>
                <a:cs typeface="Times New Roman" panose="02020603050405020304" pitchFamily="18" charset="0"/>
              </a:rPr>
              <a:t>Carboximetilcelulosa</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 además variando la concentración de CMC.</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1104774" y="4992013"/>
            <a:ext cx="758944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spcAft>
                <a:spcPts val="0"/>
              </a:spcAft>
              <a:buFont typeface="Symbol" panose="05050102010706020507" pitchFamily="18" charset="2"/>
              <a:buChar char=""/>
            </a:pPr>
            <a:r>
              <a:rPr lang="es-EC" sz="1400" dirty="0" smtClean="0">
                <a:latin typeface="Times New Roman" panose="02020603050405020304" pitchFamily="18" charset="0"/>
                <a:ea typeface="Calibri" panose="020F0502020204030204" pitchFamily="34" charset="0"/>
                <a:cs typeface="Times New Roman" panose="02020603050405020304" pitchFamily="18" charset="0"/>
              </a:rPr>
              <a:t>Realizar </a:t>
            </a:r>
            <a:r>
              <a:rPr lang="es-EC" sz="1400" dirty="0">
                <a:latin typeface="Times New Roman" panose="02020603050405020304" pitchFamily="18" charset="0"/>
                <a:ea typeface="Calibri" panose="020F0502020204030204" pitchFamily="34" charset="0"/>
                <a:cs typeface="Times New Roman" panose="02020603050405020304" pitchFamily="18" charset="0"/>
              </a:rPr>
              <a:t>análisis de las enzimas obtenidas en la aplicación industrial o en la aplicación de degradación de otros subproductos industriales, con la proteína purificada.</a:t>
            </a:r>
            <a:r>
              <a:rPr lang="es-EC" sz="1400" b="1" dirty="0">
                <a:latin typeface="Times New Roman" panose="02020603050405020304" pitchFamily="18" charset="0"/>
                <a:ea typeface="Calibri" panose="020F0502020204030204" pitchFamily="34" charset="0"/>
                <a:cs typeface="Times New Roman" panose="02020603050405020304" pitchFamily="18" charset="0"/>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465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graphicFrame>
        <p:nvGraphicFramePr>
          <p:cNvPr id="5" name="Diagrama 4"/>
          <p:cNvGraphicFramePr/>
          <p:nvPr>
            <p:extLst>
              <p:ext uri="{D42A27DB-BD31-4B8C-83A1-F6EECF244321}">
                <p14:modId xmlns:p14="http://schemas.microsoft.com/office/powerpoint/2010/main" val="220418927"/>
              </p:ext>
            </p:extLst>
          </p:nvPr>
        </p:nvGraphicFramePr>
        <p:xfrm>
          <a:off x="685800" y="2130425"/>
          <a:ext cx="7772400" cy="14700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89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graphicFrame>
        <p:nvGraphicFramePr>
          <p:cNvPr id="11" name="10 Diagrama"/>
          <p:cNvGraphicFramePr/>
          <p:nvPr>
            <p:extLst>
              <p:ext uri="{D42A27DB-BD31-4B8C-83A1-F6EECF244321}">
                <p14:modId xmlns:p14="http://schemas.microsoft.com/office/powerpoint/2010/main" val="3799159046"/>
              </p:ext>
            </p:extLst>
          </p:nvPr>
        </p:nvGraphicFramePr>
        <p:xfrm>
          <a:off x="971600" y="1988840"/>
          <a:ext cx="324036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a 1"/>
          <p:cNvGraphicFramePr/>
          <p:nvPr>
            <p:extLst>
              <p:ext uri="{D42A27DB-BD31-4B8C-83A1-F6EECF244321}">
                <p14:modId xmlns:p14="http://schemas.microsoft.com/office/powerpoint/2010/main" val="2304813334"/>
              </p:ext>
            </p:extLst>
          </p:nvPr>
        </p:nvGraphicFramePr>
        <p:xfrm>
          <a:off x="1187624" y="2564904"/>
          <a:ext cx="7272808" cy="10801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11 Título"/>
          <p:cNvSpPr txBox="1">
            <a:spLocks/>
          </p:cNvSpPr>
          <p:nvPr/>
        </p:nvSpPr>
        <p:spPr>
          <a:xfrm>
            <a:off x="6300192" y="274638"/>
            <a:ext cx="2386608"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smtClean="0"/>
              <a:t>INTRODUCCIÓN</a:t>
            </a:r>
            <a:endParaRPr lang="es-EC" sz="2400" b="1" dirty="0"/>
          </a:p>
        </p:txBody>
      </p:sp>
      <p:sp>
        <p:nvSpPr>
          <p:cNvPr id="14" name="11 Título"/>
          <p:cNvSpPr txBox="1">
            <a:spLocks/>
          </p:cNvSpPr>
          <p:nvPr/>
        </p:nvSpPr>
        <p:spPr>
          <a:xfrm>
            <a:off x="457200" y="764704"/>
            <a:ext cx="8229600" cy="92211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Objetivos de la investigación</a:t>
            </a:r>
            <a:endParaRPr lang="es-EC" sz="4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18646"/>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graphicFrame>
        <p:nvGraphicFramePr>
          <p:cNvPr id="11" name="10 Diagrama"/>
          <p:cNvGraphicFramePr/>
          <p:nvPr>
            <p:extLst>
              <p:ext uri="{D42A27DB-BD31-4B8C-83A1-F6EECF244321}">
                <p14:modId xmlns:p14="http://schemas.microsoft.com/office/powerpoint/2010/main" val="1557933001"/>
              </p:ext>
            </p:extLst>
          </p:nvPr>
        </p:nvGraphicFramePr>
        <p:xfrm>
          <a:off x="971600" y="1988840"/>
          <a:ext cx="324036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a 9"/>
          <p:cNvGraphicFramePr/>
          <p:nvPr>
            <p:extLst>
              <p:ext uri="{D42A27DB-BD31-4B8C-83A1-F6EECF244321}">
                <p14:modId xmlns:p14="http://schemas.microsoft.com/office/powerpoint/2010/main" val="3406430938"/>
              </p:ext>
            </p:extLst>
          </p:nvPr>
        </p:nvGraphicFramePr>
        <p:xfrm>
          <a:off x="1187624" y="2564904"/>
          <a:ext cx="7272808" cy="9361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3" name="11 Título"/>
          <p:cNvSpPr txBox="1">
            <a:spLocks/>
          </p:cNvSpPr>
          <p:nvPr/>
        </p:nvSpPr>
        <p:spPr>
          <a:xfrm>
            <a:off x="6300192" y="274638"/>
            <a:ext cx="2386608"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smtClean="0"/>
              <a:t>INTRODUCCIÓN</a:t>
            </a:r>
            <a:endParaRPr lang="es-EC" sz="2400" b="1" dirty="0"/>
          </a:p>
        </p:txBody>
      </p:sp>
      <p:sp>
        <p:nvSpPr>
          <p:cNvPr id="24" name="11 Título"/>
          <p:cNvSpPr txBox="1">
            <a:spLocks/>
          </p:cNvSpPr>
          <p:nvPr/>
        </p:nvSpPr>
        <p:spPr>
          <a:xfrm>
            <a:off x="457200" y="764704"/>
            <a:ext cx="8229600" cy="92211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Objetivos de la investigación</a:t>
            </a:r>
            <a:endParaRPr lang="es-EC" sz="4000" b="1" dirty="0"/>
          </a:p>
        </p:txBody>
      </p:sp>
      <p:grpSp>
        <p:nvGrpSpPr>
          <p:cNvPr id="25" name="Grupo 24"/>
          <p:cNvGrpSpPr/>
          <p:nvPr/>
        </p:nvGrpSpPr>
        <p:grpSpPr>
          <a:xfrm>
            <a:off x="1140768" y="3473631"/>
            <a:ext cx="7272808" cy="574617"/>
            <a:chOff x="0" y="359842"/>
            <a:chExt cx="7272808" cy="216418"/>
          </a:xfrm>
          <a:scene3d>
            <a:camera prst="orthographicFront"/>
            <a:lightRig rig="flat" dir="t"/>
          </a:scene3d>
        </p:grpSpPr>
        <p:sp>
          <p:nvSpPr>
            <p:cNvPr id="26" name="Rectángulo redondeado 25"/>
            <p:cNvSpPr/>
            <p:nvPr/>
          </p:nvSpPr>
          <p:spPr>
            <a:xfrm>
              <a:off x="0" y="359842"/>
              <a:ext cx="7272808" cy="216418"/>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7" name="Rectángulo 26"/>
            <p:cNvSpPr/>
            <p:nvPr/>
          </p:nvSpPr>
          <p:spPr>
            <a:xfrm>
              <a:off x="10565" y="370407"/>
              <a:ext cx="7251678" cy="19528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defTabSz="711200">
                <a:lnSpc>
                  <a:spcPct val="90000"/>
                </a:lnSpc>
                <a:spcBef>
                  <a:spcPct val="0"/>
                </a:spcBef>
                <a:spcAft>
                  <a:spcPct val="35000"/>
                </a:spcAft>
              </a:pPr>
              <a:r>
                <a:rPr lang="es-EC" sz="1600" dirty="0">
                  <a:solidFill>
                    <a:schemeClr val="tx1"/>
                  </a:solidFill>
                </a:rPr>
                <a:t>Determinar la cinética de producción de enzima del hongo </a:t>
              </a:r>
              <a:r>
                <a:rPr lang="es-EC" sz="1600" dirty="0" err="1">
                  <a:solidFill>
                    <a:schemeClr val="tx1"/>
                  </a:solidFill>
                </a:rPr>
                <a:t>Monilia</a:t>
              </a:r>
              <a:r>
                <a:rPr lang="es-EC" sz="1600" dirty="0">
                  <a:solidFill>
                    <a:schemeClr val="tx1"/>
                  </a:solidFill>
                </a:rPr>
                <a:t> en los residuos en estudio.</a:t>
              </a:r>
              <a:endParaRPr lang="es-EC" sz="1600" dirty="0">
                <a:solidFill>
                  <a:schemeClr val="tx1"/>
                </a:solidFill>
              </a:endParaRPr>
            </a:p>
          </p:txBody>
        </p:sp>
      </p:grpSp>
      <p:sp>
        <p:nvSpPr>
          <p:cNvPr id="30" name="Rectángulo 29"/>
          <p:cNvSpPr/>
          <p:nvPr/>
        </p:nvSpPr>
        <p:spPr>
          <a:xfrm>
            <a:off x="1303733" y="3654082"/>
            <a:ext cx="7251678" cy="51851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endParaRPr lang="es-EC" sz="1600" dirty="0">
              <a:solidFill>
                <a:schemeClr val="tx1"/>
              </a:solidFill>
            </a:endParaRPr>
          </a:p>
        </p:txBody>
      </p:sp>
      <p:grpSp>
        <p:nvGrpSpPr>
          <p:cNvPr id="31" name="Grupo 30"/>
          <p:cNvGrpSpPr/>
          <p:nvPr/>
        </p:nvGrpSpPr>
        <p:grpSpPr>
          <a:xfrm>
            <a:off x="1155639" y="4383886"/>
            <a:ext cx="7272808" cy="574617"/>
            <a:chOff x="0" y="359842"/>
            <a:chExt cx="7272808" cy="216418"/>
          </a:xfrm>
          <a:scene3d>
            <a:camera prst="orthographicFront"/>
            <a:lightRig rig="flat" dir="t"/>
          </a:scene3d>
        </p:grpSpPr>
        <p:sp>
          <p:nvSpPr>
            <p:cNvPr id="32" name="Rectángulo redondeado 31"/>
            <p:cNvSpPr/>
            <p:nvPr/>
          </p:nvSpPr>
          <p:spPr>
            <a:xfrm>
              <a:off x="0" y="359842"/>
              <a:ext cx="7272808" cy="216418"/>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3" name="Rectángulo 32"/>
            <p:cNvSpPr/>
            <p:nvPr/>
          </p:nvSpPr>
          <p:spPr>
            <a:xfrm>
              <a:off x="10565" y="370407"/>
              <a:ext cx="7251678" cy="19528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dirty="0">
                  <a:solidFill>
                    <a:schemeClr val="tx1"/>
                  </a:solidFill>
                </a:rPr>
                <a:t>Evaluar los parámetros cinéticos de la </a:t>
              </a:r>
              <a:r>
                <a:rPr lang="es-EC" sz="1600" dirty="0" err="1">
                  <a:solidFill>
                    <a:schemeClr val="tx1"/>
                  </a:solidFill>
                </a:rPr>
                <a:t>Celulasa</a:t>
              </a:r>
              <a:r>
                <a:rPr lang="es-EC" sz="1600" dirty="0">
                  <a:solidFill>
                    <a:schemeClr val="tx1"/>
                  </a:solidFill>
                </a:rPr>
                <a:t> en el sustrato específico </a:t>
              </a:r>
              <a:r>
                <a:rPr lang="es-EC" sz="1600" dirty="0" err="1">
                  <a:solidFill>
                    <a:schemeClr val="tx1"/>
                  </a:solidFill>
                </a:rPr>
                <a:t>Carboximetilcelulosa</a:t>
              </a:r>
              <a:endParaRPr lang="es-EC" sz="1600" dirty="0">
                <a:solidFill>
                  <a:schemeClr val="tx1"/>
                </a:solidFill>
              </a:endParaRPr>
            </a:p>
          </p:txBody>
        </p:sp>
      </p:grpSp>
      <p:sp>
        <p:nvSpPr>
          <p:cNvPr id="4" name="Rectángulo 3"/>
          <p:cNvSpPr/>
          <p:nvPr/>
        </p:nvSpPr>
        <p:spPr>
          <a:xfrm>
            <a:off x="3347864" y="2040487"/>
            <a:ext cx="4572000" cy="369332"/>
          </a:xfrm>
          <a:prstGeom prst="rect">
            <a:avLst/>
          </a:prstGeom>
        </p:spPr>
        <p:txBody>
          <a:bodyPr>
            <a:spAutoFit/>
          </a:bodyPr>
          <a:lstStyle/>
          <a:p>
            <a:pPr lvl="0"/>
            <a:r>
              <a:rPr lang="es-EC" dirty="0" smtClean="0"/>
              <a:t>.</a:t>
            </a:r>
            <a:endParaRPr lang="es-EC" dirty="0"/>
          </a:p>
        </p:txBody>
      </p:sp>
      <p:grpSp>
        <p:nvGrpSpPr>
          <p:cNvPr id="35" name="Grupo 34"/>
          <p:cNvGrpSpPr/>
          <p:nvPr/>
        </p:nvGrpSpPr>
        <p:grpSpPr>
          <a:xfrm>
            <a:off x="1166204" y="5257029"/>
            <a:ext cx="7272808" cy="574617"/>
            <a:chOff x="0" y="359842"/>
            <a:chExt cx="7272808" cy="216418"/>
          </a:xfrm>
          <a:scene3d>
            <a:camera prst="orthographicFront"/>
            <a:lightRig rig="flat" dir="t"/>
          </a:scene3d>
        </p:grpSpPr>
        <p:sp>
          <p:nvSpPr>
            <p:cNvPr id="36" name="Rectángulo redondeado 35"/>
            <p:cNvSpPr/>
            <p:nvPr/>
          </p:nvSpPr>
          <p:spPr>
            <a:xfrm>
              <a:off x="0" y="359842"/>
              <a:ext cx="7272808" cy="216418"/>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7" name="Rectángulo 36"/>
            <p:cNvSpPr/>
            <p:nvPr/>
          </p:nvSpPr>
          <p:spPr>
            <a:xfrm>
              <a:off x="10565" y="370407"/>
              <a:ext cx="7251678" cy="19528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dirty="0"/>
                <a:t>Determinar los parámetros cinéticos de la </a:t>
              </a:r>
              <a:r>
                <a:rPr lang="es-EC" sz="1600" dirty="0" err="1"/>
                <a:t>Celulasa</a:t>
              </a:r>
              <a:r>
                <a:rPr lang="es-EC" sz="1600" dirty="0"/>
                <a:t> en </a:t>
              </a:r>
              <a:r>
                <a:rPr lang="es-EC" sz="1600" dirty="0" err="1"/>
                <a:t>Carboximetilcelulosa</a:t>
              </a:r>
              <a:r>
                <a:rPr lang="es-EC" sz="1600" dirty="0"/>
                <a:t> con una etapa de </a:t>
              </a:r>
              <a:r>
                <a:rPr lang="es-EC" sz="1600" dirty="0" smtClean="0"/>
                <a:t>purificación.</a:t>
              </a:r>
              <a:endParaRPr lang="es-EC" sz="1600" dirty="0">
                <a:solidFill>
                  <a:schemeClr val="tx1"/>
                </a:solidFill>
              </a:endParaRPr>
            </a:p>
          </p:txBody>
        </p:sp>
      </p:grpSp>
    </p:spTree>
    <p:extLst>
      <p:ext uri="{BB962C8B-B14F-4D97-AF65-F5344CB8AC3E}">
        <p14:creationId xmlns:p14="http://schemas.microsoft.com/office/powerpoint/2010/main" val="3080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0"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3" cstate="print"/>
          <a:srcRect/>
          <a:stretch>
            <a:fillRect/>
          </a:stretch>
        </p:blipFill>
        <p:spPr bwMode="auto">
          <a:xfrm>
            <a:off x="179512" y="188640"/>
            <a:ext cx="1835696" cy="477281"/>
          </a:xfrm>
          <a:prstGeom prst="rect">
            <a:avLst/>
          </a:prstGeom>
          <a:noFill/>
        </p:spPr>
      </p:pic>
      <p:sp>
        <p:nvSpPr>
          <p:cNvPr id="8" name="11 Título"/>
          <p:cNvSpPr txBox="1">
            <a:spLocks/>
          </p:cNvSpPr>
          <p:nvPr/>
        </p:nvSpPr>
        <p:spPr>
          <a:xfrm>
            <a:off x="6300192" y="274638"/>
            <a:ext cx="2386608"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smtClean="0"/>
              <a:t>INTRODUCCIÓN</a:t>
            </a:r>
            <a:endParaRPr lang="es-EC" sz="2400" b="1" dirty="0"/>
          </a:p>
        </p:txBody>
      </p:sp>
      <p:sp>
        <p:nvSpPr>
          <p:cNvPr id="11" name="11 Título"/>
          <p:cNvSpPr txBox="1">
            <a:spLocks/>
          </p:cNvSpPr>
          <p:nvPr/>
        </p:nvSpPr>
        <p:spPr>
          <a:xfrm>
            <a:off x="457200" y="764704"/>
            <a:ext cx="8229600" cy="92211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Fundamentos teóricos</a:t>
            </a:r>
            <a:endParaRPr lang="es-EC" sz="4000" b="1" dirty="0"/>
          </a:p>
        </p:txBody>
      </p:sp>
      <p:grpSp>
        <p:nvGrpSpPr>
          <p:cNvPr id="13" name="Grupo 12"/>
          <p:cNvGrpSpPr/>
          <p:nvPr/>
        </p:nvGrpSpPr>
        <p:grpSpPr>
          <a:xfrm>
            <a:off x="611560" y="1669154"/>
            <a:ext cx="3088733" cy="430560"/>
            <a:chOff x="0" y="743"/>
            <a:chExt cx="1512168" cy="430560"/>
          </a:xfrm>
        </p:grpSpPr>
        <p:sp>
          <p:nvSpPr>
            <p:cNvPr id="16" name="Rectángulo redondeado 15"/>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17" name="Rectángulo 16"/>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err="1" smtClean="0"/>
                <a:t>Monilia</a:t>
              </a:r>
              <a:r>
                <a:rPr lang="es-EC" sz="1600" b="1" dirty="0" smtClean="0"/>
                <a:t> (</a:t>
              </a:r>
              <a:r>
                <a:rPr lang="es-EC" sz="1600" b="1" i="1" dirty="0" err="1" smtClean="0"/>
                <a:t>Moniliophthora</a:t>
              </a:r>
              <a:r>
                <a:rPr lang="es-EC" sz="1600" b="1" i="1" dirty="0" smtClean="0"/>
                <a:t> </a:t>
              </a:r>
              <a:r>
                <a:rPr lang="es-EC" sz="1600" b="1" i="1" dirty="0" err="1" smtClean="0"/>
                <a:t>roreri</a:t>
              </a:r>
              <a:r>
                <a:rPr lang="es-EC" sz="1600" b="1" dirty="0" smtClean="0"/>
                <a:t>)</a:t>
              </a:r>
              <a:endParaRPr lang="es-EC" sz="1600" b="1" kern="1200" dirty="0"/>
            </a:p>
          </p:txBody>
        </p:sp>
      </p:grpSp>
      <p:pic>
        <p:nvPicPr>
          <p:cNvPr id="18" name="Imagen 17" descr="http://www.fundesyram.info/biblioteca/imgs/900239.jpg"/>
          <p:cNvPicPr/>
          <p:nvPr/>
        </p:nvPicPr>
        <p:blipFill rotWithShape="1">
          <a:blip r:embed="rId4" cstate="print"/>
          <a:srcRect l="18498" t="65126" r="67459" b="17973"/>
          <a:stretch/>
        </p:blipFill>
        <p:spPr bwMode="auto">
          <a:xfrm>
            <a:off x="654491" y="3140968"/>
            <a:ext cx="2206325" cy="2185886"/>
          </a:xfrm>
          <a:prstGeom prst="rect">
            <a:avLst/>
          </a:prstGeom>
          <a:noFill/>
          <a:ln w="9525">
            <a:noFill/>
            <a:miter lim="800000"/>
            <a:headEnd/>
            <a:tailEnd/>
          </a:ln>
        </p:spPr>
      </p:pic>
      <p:pic>
        <p:nvPicPr>
          <p:cNvPr id="19" name="Imagen 18" descr="http://www.fundesyram.info/biblioteca/imgs/900239.jpg"/>
          <p:cNvPicPr/>
          <p:nvPr/>
        </p:nvPicPr>
        <p:blipFill rotWithShape="1">
          <a:blip r:embed="rId4" cstate="print"/>
          <a:srcRect l="16880" t="12885" r="67921" b="66067"/>
          <a:stretch/>
        </p:blipFill>
        <p:spPr bwMode="auto">
          <a:xfrm>
            <a:off x="3041107" y="3140968"/>
            <a:ext cx="1484250" cy="2188387"/>
          </a:xfrm>
          <a:prstGeom prst="rect">
            <a:avLst/>
          </a:prstGeom>
          <a:noFill/>
          <a:ln w="9525">
            <a:noFill/>
            <a:miter lim="800000"/>
            <a:headEnd/>
            <a:tailEnd/>
          </a:ln>
        </p:spPr>
      </p:pic>
      <p:pic>
        <p:nvPicPr>
          <p:cNvPr id="1028" name="Picture 4" descr="http://www.idiaf.gov.do/noticias/imagenes/20070829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125305" y="3404203"/>
            <a:ext cx="2174738" cy="164827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descr="http://www.fundesyram.info/biblioteca/imgs/900239.jpg"/>
          <p:cNvPicPr/>
          <p:nvPr/>
        </p:nvPicPr>
        <p:blipFill rotWithShape="1">
          <a:blip r:embed="rId4" cstate="print"/>
          <a:srcRect l="68691" t="12404" r="17452" b="65389"/>
          <a:stretch/>
        </p:blipFill>
        <p:spPr bwMode="auto">
          <a:xfrm>
            <a:off x="4705648" y="3140968"/>
            <a:ext cx="1520316" cy="2185886"/>
          </a:xfrm>
          <a:prstGeom prst="rect">
            <a:avLst/>
          </a:prstGeom>
          <a:noFill/>
          <a:ln w="9525">
            <a:noFill/>
            <a:miter lim="800000"/>
            <a:headEnd/>
            <a:tailEnd/>
          </a:ln>
        </p:spPr>
      </p:pic>
      <p:sp>
        <p:nvSpPr>
          <p:cNvPr id="6" name="Flecha curvada hacia arriba 5"/>
          <p:cNvSpPr/>
          <p:nvPr/>
        </p:nvSpPr>
        <p:spPr>
          <a:xfrm>
            <a:off x="2015208" y="5358244"/>
            <a:ext cx="1974329" cy="52973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7" name="Flecha curvada hacia abajo 6"/>
          <p:cNvSpPr/>
          <p:nvPr/>
        </p:nvSpPr>
        <p:spPr>
          <a:xfrm>
            <a:off x="3989537" y="2622213"/>
            <a:ext cx="1734591" cy="5187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5" name="Flecha curvada hacia arriba 24"/>
          <p:cNvSpPr/>
          <p:nvPr/>
        </p:nvSpPr>
        <p:spPr>
          <a:xfrm>
            <a:off x="5522418" y="5358244"/>
            <a:ext cx="1974329" cy="52973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pSp>
        <p:nvGrpSpPr>
          <p:cNvPr id="26" name="Grupo 25"/>
          <p:cNvGrpSpPr/>
          <p:nvPr/>
        </p:nvGrpSpPr>
        <p:grpSpPr>
          <a:xfrm>
            <a:off x="5727773" y="2071074"/>
            <a:ext cx="3088733" cy="430560"/>
            <a:chOff x="0" y="743"/>
            <a:chExt cx="1512168" cy="430560"/>
          </a:xfrm>
        </p:grpSpPr>
        <p:sp>
          <p:nvSpPr>
            <p:cNvPr id="27" name="Rectángulo redondeado 26"/>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28" name="Rectángulo 27"/>
            <p:cNvSpPr/>
            <p:nvPr/>
          </p:nvSpPr>
          <p:spPr>
            <a:xfrm>
              <a:off x="21018" y="21761"/>
              <a:ext cx="1470132" cy="388524"/>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Hospedero y Características de la enfermedad</a:t>
              </a:r>
              <a:endParaRPr lang="es-EC" sz="1600" b="1" kern="12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l="4501" b="5635"/>
          <a:stretch>
            <a:fillRect/>
          </a:stretch>
        </p:blipFill>
        <p:spPr bwMode="auto">
          <a:xfrm>
            <a:off x="0" y="620688"/>
            <a:ext cx="5357689" cy="6237312"/>
          </a:xfrm>
          <a:prstGeom prst="rect">
            <a:avLst/>
          </a:prstGeom>
          <a:noFill/>
          <a:ln w="9525">
            <a:noFill/>
            <a:miter lim="800000"/>
            <a:headEnd/>
            <a:tailEnd/>
          </a:ln>
        </p:spPr>
      </p:pic>
      <p:pic>
        <p:nvPicPr>
          <p:cNvPr id="1031" name="Picture 7" descr="C:\Users\Diego\Desktop\LOGO-PRINCIPAL.png"/>
          <p:cNvPicPr>
            <a:picLocks noChangeAspect="1" noChangeArrowheads="1"/>
          </p:cNvPicPr>
          <p:nvPr/>
        </p:nvPicPr>
        <p:blipFill>
          <a:blip r:embed="rId4" cstate="print"/>
          <a:srcRect/>
          <a:stretch>
            <a:fillRect/>
          </a:stretch>
        </p:blipFill>
        <p:spPr bwMode="auto">
          <a:xfrm>
            <a:off x="179512" y="188640"/>
            <a:ext cx="1835696" cy="477281"/>
          </a:xfrm>
          <a:prstGeom prst="rect">
            <a:avLst/>
          </a:prstGeom>
          <a:noFill/>
        </p:spPr>
      </p:pic>
      <p:sp>
        <p:nvSpPr>
          <p:cNvPr id="8" name="11 Título"/>
          <p:cNvSpPr txBox="1">
            <a:spLocks/>
          </p:cNvSpPr>
          <p:nvPr/>
        </p:nvSpPr>
        <p:spPr>
          <a:xfrm>
            <a:off x="6300192" y="274638"/>
            <a:ext cx="2386608" cy="39128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smtClean="0"/>
              <a:t>INTRODUCCIÓN</a:t>
            </a:r>
            <a:endParaRPr lang="es-EC" sz="2400" b="1" dirty="0"/>
          </a:p>
        </p:txBody>
      </p:sp>
      <p:sp>
        <p:nvSpPr>
          <p:cNvPr id="11" name="11 Título"/>
          <p:cNvSpPr txBox="1">
            <a:spLocks/>
          </p:cNvSpPr>
          <p:nvPr/>
        </p:nvSpPr>
        <p:spPr>
          <a:xfrm>
            <a:off x="457200" y="764704"/>
            <a:ext cx="8229600" cy="92211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t>Fundamentos teóricos</a:t>
            </a:r>
            <a:endParaRPr lang="es-EC" sz="4000" b="1" dirty="0"/>
          </a:p>
        </p:txBody>
      </p:sp>
      <p:grpSp>
        <p:nvGrpSpPr>
          <p:cNvPr id="13" name="Grupo 12"/>
          <p:cNvGrpSpPr/>
          <p:nvPr/>
        </p:nvGrpSpPr>
        <p:grpSpPr>
          <a:xfrm>
            <a:off x="611560" y="1669154"/>
            <a:ext cx="3088733" cy="430560"/>
            <a:chOff x="0" y="743"/>
            <a:chExt cx="1512168" cy="430560"/>
          </a:xfrm>
        </p:grpSpPr>
        <p:sp>
          <p:nvSpPr>
            <p:cNvPr id="16" name="Rectángulo redondeado 15"/>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17" name="Rectángulo 16"/>
            <p:cNvSpPr/>
            <p:nvPr/>
          </p:nvSpPr>
          <p:spPr>
            <a:xfrm>
              <a:off x="21018" y="21761"/>
              <a:ext cx="1470132" cy="388524"/>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err="1" smtClean="0"/>
                <a:t>Monilia</a:t>
              </a:r>
              <a:r>
                <a:rPr lang="es-EC" sz="1600" b="1" dirty="0" smtClean="0"/>
                <a:t> (</a:t>
              </a:r>
              <a:r>
                <a:rPr lang="es-EC" sz="1600" b="1" i="1" dirty="0" err="1" smtClean="0"/>
                <a:t>Moniliophthora</a:t>
              </a:r>
              <a:r>
                <a:rPr lang="es-EC" sz="1600" b="1" i="1" dirty="0" smtClean="0"/>
                <a:t> </a:t>
              </a:r>
              <a:r>
                <a:rPr lang="es-EC" sz="1600" b="1" i="1" dirty="0" err="1" smtClean="0"/>
                <a:t>roreri</a:t>
              </a:r>
              <a:r>
                <a:rPr lang="es-EC" sz="1600" b="1" dirty="0" smtClean="0"/>
                <a:t>)</a:t>
              </a:r>
              <a:endParaRPr lang="es-EC" sz="1600" b="1" kern="1200" dirty="0"/>
            </a:p>
          </p:txBody>
        </p:sp>
      </p:grpSp>
      <p:grpSp>
        <p:nvGrpSpPr>
          <p:cNvPr id="26" name="Grupo 25"/>
          <p:cNvGrpSpPr/>
          <p:nvPr/>
        </p:nvGrpSpPr>
        <p:grpSpPr>
          <a:xfrm>
            <a:off x="5691185" y="2153049"/>
            <a:ext cx="3088733" cy="430560"/>
            <a:chOff x="0" y="743"/>
            <a:chExt cx="1512168" cy="430560"/>
          </a:xfrm>
        </p:grpSpPr>
        <p:sp>
          <p:nvSpPr>
            <p:cNvPr id="27" name="Rectángulo redondeado 26"/>
            <p:cNvSpPr/>
            <p:nvPr/>
          </p:nvSpPr>
          <p:spPr>
            <a:xfrm>
              <a:off x="0" y="743"/>
              <a:ext cx="1512168" cy="430560"/>
            </a:xfrm>
            <a:prstGeom prst="roundRect">
              <a:avLst/>
            </a:prstGeom>
          </p:spPr>
          <p:style>
            <a:lnRef idx="1">
              <a:schemeClr val="accent6"/>
            </a:lnRef>
            <a:fillRef idx="2">
              <a:schemeClr val="accent6"/>
            </a:fillRef>
            <a:effectRef idx="1">
              <a:schemeClr val="accent6"/>
            </a:effectRef>
            <a:fontRef idx="minor">
              <a:schemeClr val="dk1"/>
            </a:fontRef>
          </p:style>
        </p:sp>
        <p:sp>
          <p:nvSpPr>
            <p:cNvPr id="28" name="Rectángulo 27"/>
            <p:cNvSpPr/>
            <p:nvPr/>
          </p:nvSpPr>
          <p:spPr>
            <a:xfrm>
              <a:off x="21018" y="21761"/>
              <a:ext cx="1470132" cy="388524"/>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dirty="0" smtClean="0"/>
                <a:t>Características microscópicas y macroscópicas</a:t>
              </a:r>
              <a:endParaRPr lang="es-EC" sz="1600" b="1" kern="1200" dirty="0"/>
            </a:p>
          </p:txBody>
        </p:sp>
      </p:grpSp>
      <p:pic>
        <p:nvPicPr>
          <p:cNvPr id="2050" name="Picture 2" descr="http://www.revistas.unal.edu.co/index.php/acta_agronomica/article/viewFile/35491/36146/1406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2855897"/>
            <a:ext cx="7065983" cy="316337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541415" y="6133289"/>
            <a:ext cx="4572000" cy="291298"/>
          </a:xfrm>
          <a:prstGeom prst="rect">
            <a:avLst/>
          </a:prstGeom>
        </p:spPr>
        <p:txBody>
          <a:bodyPr>
            <a:spAutoFit/>
          </a:bodyPr>
          <a:lstStyle/>
          <a:p>
            <a:pPr algn="ctr">
              <a:lnSpc>
                <a:spcPct val="115000"/>
              </a:lnSpc>
              <a:spcAft>
                <a:spcPts val="1000"/>
              </a:spcAft>
            </a:pPr>
            <a:r>
              <a:rPr lang="es-EC" sz="1200" b="1" dirty="0">
                <a:latin typeface="Times New Roman" panose="02020603050405020304" pitchFamily="18" charset="0"/>
                <a:ea typeface="Calibri" panose="020F0502020204030204" pitchFamily="34" charset="0"/>
                <a:cs typeface="Times New Roman" panose="02020603050405020304" pitchFamily="18" charset="0"/>
              </a:rPr>
              <a:t>FUENTE: (Lozada, Herrera, Perea, </a:t>
            </a:r>
            <a:r>
              <a:rPr lang="es-EC" sz="1200" b="1" dirty="0" err="1">
                <a:latin typeface="Times New Roman" panose="02020603050405020304" pitchFamily="18" charset="0"/>
                <a:ea typeface="Calibri" panose="020F0502020204030204" pitchFamily="34" charset="0"/>
                <a:cs typeface="Times New Roman" panose="02020603050405020304" pitchFamily="18" charset="0"/>
              </a:rPr>
              <a:t>Stashenko</a:t>
            </a:r>
            <a:r>
              <a:rPr lang="es-EC" sz="1200" b="1" dirty="0">
                <a:latin typeface="Times New Roman" panose="02020603050405020304" pitchFamily="18" charset="0"/>
                <a:ea typeface="Calibri" panose="020F0502020204030204" pitchFamily="34" charset="0"/>
                <a:cs typeface="Times New Roman" panose="02020603050405020304" pitchFamily="18" charset="0"/>
              </a:rPr>
              <a:t>, &amp; Escobar, 2012)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972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3934</TotalTime>
  <Words>2940</Words>
  <Application>Microsoft Office PowerPoint</Application>
  <PresentationFormat>Presentación en pantalla (4:3)</PresentationFormat>
  <Paragraphs>658</Paragraphs>
  <Slides>54</Slides>
  <Notes>30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54</vt:i4>
      </vt:variant>
    </vt:vector>
  </HeadingPairs>
  <TitlesOfParts>
    <vt:vector size="60" baseType="lpstr">
      <vt:lpstr>Arial</vt:lpstr>
      <vt:lpstr>Calibri</vt:lpstr>
      <vt:lpstr>Cambria Math</vt:lpstr>
      <vt:lpstr>Symbol</vt:lpstr>
      <vt:lpstr>Times New Roman</vt:lpstr>
      <vt:lpstr>Tema de Office</vt:lpstr>
      <vt:lpstr>Presentación de PowerPoint</vt:lpstr>
      <vt:lpstr>Presentación de PowerPoint</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YEPEZ</dc:creator>
  <cp:lastModifiedBy>DOCENTE</cp:lastModifiedBy>
  <cp:revision>246</cp:revision>
  <dcterms:created xsi:type="dcterms:W3CDTF">2014-09-25T19:03:00Z</dcterms:created>
  <dcterms:modified xsi:type="dcterms:W3CDTF">2015-05-21T06:03:01Z</dcterms:modified>
</cp:coreProperties>
</file>