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charts/chart3.xml" ContentType="application/vnd.openxmlformats-officedocument.drawingml.chart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charts/chart4.xml" ContentType="application/vnd.openxmlformats-officedocument.drawingml.chart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88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24" r:id="rId52"/>
    <p:sldId id="325" r:id="rId53"/>
    <p:sldId id="306" r:id="rId54"/>
    <p:sldId id="307" r:id="rId55"/>
    <p:sldId id="308" r:id="rId56"/>
    <p:sldId id="309" r:id="rId57"/>
    <p:sldId id="310" r:id="rId58"/>
    <p:sldId id="311" r:id="rId59"/>
    <p:sldId id="313" r:id="rId60"/>
    <p:sldId id="312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6" r:id="rId72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ELANY\Tesis\datos%2013dejuni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ELANY\Tesis\datos%2013dejuni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ELANY\Tesis\datos%2013dejuni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MELANY\Tesis\datos%2013dejuni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title>
      <c:tx>
        <c:rich>
          <a:bodyPr/>
          <a:lstStyle/>
          <a:p>
            <a:pPr>
              <a:defRPr/>
            </a:pPr>
            <a:r>
              <a:rPr lang="en-US" dirty="0">
                <a:latin typeface="Calibri"/>
              </a:rPr>
              <a:t>Ĥ/r </a:t>
            </a:r>
            <a:r>
              <a:rPr lang="en-US" baseline="0" dirty="0">
                <a:latin typeface="Calibri"/>
              </a:rPr>
              <a:t> </a:t>
            </a:r>
            <a:r>
              <a:rPr lang="en-US" baseline="0" dirty="0" err="1">
                <a:latin typeface="Calibri"/>
              </a:rPr>
              <a:t>vs</a:t>
            </a:r>
            <a:r>
              <a:rPr lang="en-US" baseline="0" dirty="0">
                <a:latin typeface="Calibri"/>
              </a:rPr>
              <a:t>  QP</a:t>
            </a:r>
            <a:endParaRPr lang="en-US" dirty="0"/>
          </a:p>
        </c:rich>
      </c:tx>
      <c:layout>
        <c:manualLayout>
          <c:xMode val="edge"/>
          <c:yMode val="edge"/>
          <c:x val="0.43170126461465247"/>
          <c:y val="2.6315789473684216E-2"/>
        </c:manualLayout>
      </c:layout>
    </c:title>
    <c:plotArea>
      <c:layout/>
      <c:scatterChart>
        <c:scatterStyle val="lineMarker"/>
        <c:ser>
          <c:idx val="0"/>
          <c:order val="0"/>
          <c:tx>
            <c:v>Relación QP</c:v>
          </c:tx>
          <c:spPr>
            <a:ln w="28575">
              <a:noFill/>
            </a:ln>
          </c:spPr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0.48441874953415892"/>
                  <c:y val="0.28186919799608845"/>
                </c:manualLayout>
              </c:layout>
              <c:numFmt formatCode="General" sourceLinked="0"/>
            </c:trendlineLbl>
          </c:trendline>
          <c:xVal>
            <c:numRef>
              <c:f>'tubo liso'!$F$3:$F$61</c:f>
              <c:numCache>
                <c:formatCode>General</c:formatCode>
                <c:ptCount val="59"/>
                <c:pt idx="0">
                  <c:v>0.34500000000000097</c:v>
                </c:pt>
                <c:pt idx="1">
                  <c:v>0.42500000000000032</c:v>
                </c:pt>
                <c:pt idx="2">
                  <c:v>0.32500000000000145</c:v>
                </c:pt>
                <c:pt idx="3">
                  <c:v>0.31500000000000133</c:v>
                </c:pt>
                <c:pt idx="4">
                  <c:v>0.30500000000000038</c:v>
                </c:pt>
                <c:pt idx="5">
                  <c:v>0.30500000000000038</c:v>
                </c:pt>
                <c:pt idx="6">
                  <c:v>0.28500000000000031</c:v>
                </c:pt>
                <c:pt idx="7">
                  <c:v>0.28000000000000008</c:v>
                </c:pt>
                <c:pt idx="8">
                  <c:v>0.30000000000000032</c:v>
                </c:pt>
                <c:pt idx="9">
                  <c:v>0.24500000000000041</c:v>
                </c:pt>
                <c:pt idx="10">
                  <c:v>0.24000000000000021</c:v>
                </c:pt>
                <c:pt idx="11">
                  <c:v>0.24500000000000041</c:v>
                </c:pt>
                <c:pt idx="12">
                  <c:v>0.23</c:v>
                </c:pt>
                <c:pt idx="13">
                  <c:v>0.255</c:v>
                </c:pt>
                <c:pt idx="14">
                  <c:v>0.24500000000000041</c:v>
                </c:pt>
                <c:pt idx="15">
                  <c:v>0.255</c:v>
                </c:pt>
                <c:pt idx="16">
                  <c:v>0.25</c:v>
                </c:pt>
                <c:pt idx="17">
                  <c:v>0.23500000000000001</c:v>
                </c:pt>
                <c:pt idx="18">
                  <c:v>0.24500000000000041</c:v>
                </c:pt>
                <c:pt idx="19">
                  <c:v>0.24500000000000041</c:v>
                </c:pt>
                <c:pt idx="20">
                  <c:v>0.25</c:v>
                </c:pt>
                <c:pt idx="21">
                  <c:v>0.25</c:v>
                </c:pt>
                <c:pt idx="22">
                  <c:v>0.255</c:v>
                </c:pt>
                <c:pt idx="23">
                  <c:v>0.23500000000000001</c:v>
                </c:pt>
                <c:pt idx="24">
                  <c:v>0.27500000000000002</c:v>
                </c:pt>
                <c:pt idx="25">
                  <c:v>0.255</c:v>
                </c:pt>
                <c:pt idx="26">
                  <c:v>0.26500000000000001</c:v>
                </c:pt>
                <c:pt idx="27">
                  <c:v>0.255</c:v>
                </c:pt>
                <c:pt idx="28">
                  <c:v>0.16000000000000034</c:v>
                </c:pt>
                <c:pt idx="29">
                  <c:v>5.5000000000000132E-2</c:v>
                </c:pt>
                <c:pt idx="30">
                  <c:v>6.0000000000000171E-2</c:v>
                </c:pt>
                <c:pt idx="31">
                  <c:v>7.0000000000000034E-2</c:v>
                </c:pt>
                <c:pt idx="32">
                  <c:v>0.14500000000000021</c:v>
                </c:pt>
                <c:pt idx="33">
                  <c:v>0.15000000000000024</c:v>
                </c:pt>
                <c:pt idx="34">
                  <c:v>0.15000000000000024</c:v>
                </c:pt>
                <c:pt idx="35">
                  <c:v>0.125</c:v>
                </c:pt>
                <c:pt idx="36">
                  <c:v>0.12000000000000002</c:v>
                </c:pt>
                <c:pt idx="37">
                  <c:v>0.11499999999999999</c:v>
                </c:pt>
                <c:pt idx="38">
                  <c:v>0.11000000000000017</c:v>
                </c:pt>
                <c:pt idx="39">
                  <c:v>0.18000000000000024</c:v>
                </c:pt>
                <c:pt idx="40">
                  <c:v>0.18000000000000024</c:v>
                </c:pt>
                <c:pt idx="41">
                  <c:v>0.17</c:v>
                </c:pt>
                <c:pt idx="42">
                  <c:v>0.18000000000000024</c:v>
                </c:pt>
                <c:pt idx="43">
                  <c:v>0.17</c:v>
                </c:pt>
                <c:pt idx="44">
                  <c:v>0.16000000000000034</c:v>
                </c:pt>
                <c:pt idx="45">
                  <c:v>0.15000000000000024</c:v>
                </c:pt>
                <c:pt idx="46">
                  <c:v>0.15000000000000024</c:v>
                </c:pt>
                <c:pt idx="47">
                  <c:v>0.14500000000000021</c:v>
                </c:pt>
                <c:pt idx="48">
                  <c:v>0.12000000000000002</c:v>
                </c:pt>
                <c:pt idx="49">
                  <c:v>0.1</c:v>
                </c:pt>
                <c:pt idx="50">
                  <c:v>0.1</c:v>
                </c:pt>
                <c:pt idx="51">
                  <c:v>9.0000000000000066E-2</c:v>
                </c:pt>
                <c:pt idx="52">
                  <c:v>0.4</c:v>
                </c:pt>
                <c:pt idx="53">
                  <c:v>0.22000000000000036</c:v>
                </c:pt>
                <c:pt idx="54">
                  <c:v>0.505</c:v>
                </c:pt>
                <c:pt idx="55">
                  <c:v>0.54500000000000004</c:v>
                </c:pt>
                <c:pt idx="56">
                  <c:v>0.60500000000000065</c:v>
                </c:pt>
                <c:pt idx="57">
                  <c:v>0.60500000000000065</c:v>
                </c:pt>
                <c:pt idx="58">
                  <c:v>0.60500000000000065</c:v>
                </c:pt>
              </c:numCache>
            </c:numRef>
          </c:xVal>
          <c:yVal>
            <c:numRef>
              <c:f>'tubo liso'!$J$3:$J$61</c:f>
              <c:numCache>
                <c:formatCode>0.00</c:formatCode>
                <c:ptCount val="59"/>
                <c:pt idx="0">
                  <c:v>5.3899082568807275</c:v>
                </c:pt>
                <c:pt idx="1">
                  <c:v>5.6085918854415304</c:v>
                </c:pt>
                <c:pt idx="2">
                  <c:v>6.2005277044854878</c:v>
                </c:pt>
                <c:pt idx="3">
                  <c:v>5.1876379690949008</c:v>
                </c:pt>
                <c:pt idx="4">
                  <c:v>4.5279383429672162</c:v>
                </c:pt>
                <c:pt idx="5">
                  <c:v>3.8651315789473948</c:v>
                </c:pt>
                <c:pt idx="6">
                  <c:v>4.166666666666667</c:v>
                </c:pt>
                <c:pt idx="7">
                  <c:v>4.0940766550522643</c:v>
                </c:pt>
                <c:pt idx="8">
                  <c:v>3.6833855799373239</c:v>
                </c:pt>
                <c:pt idx="9">
                  <c:v>3.7124802527646152</c:v>
                </c:pt>
                <c:pt idx="10">
                  <c:v>3.6891679748822606</c:v>
                </c:pt>
                <c:pt idx="11">
                  <c:v>3.3333333333333335</c:v>
                </c:pt>
                <c:pt idx="12">
                  <c:v>3.3192090395480021</c:v>
                </c:pt>
                <c:pt idx="13">
                  <c:v>3.420669577874818</c:v>
                </c:pt>
                <c:pt idx="14">
                  <c:v>3.2684283727399275</c:v>
                </c:pt>
                <c:pt idx="15">
                  <c:v>3.2684283727399275</c:v>
                </c:pt>
                <c:pt idx="16">
                  <c:v>3.4156976744185967</c:v>
                </c:pt>
                <c:pt idx="17">
                  <c:v>3.2775453277545332</c:v>
                </c:pt>
                <c:pt idx="18">
                  <c:v>3.544494720965325</c:v>
                </c:pt>
                <c:pt idx="19">
                  <c:v>3.2458563535911598</c:v>
                </c:pt>
                <c:pt idx="20">
                  <c:v>3.1501340482574034</c:v>
                </c:pt>
                <c:pt idx="21">
                  <c:v>2.9822335025380711</c:v>
                </c:pt>
                <c:pt idx="22">
                  <c:v>3.0283505154639192</c:v>
                </c:pt>
                <c:pt idx="23">
                  <c:v>3.0205655526992286</c:v>
                </c:pt>
                <c:pt idx="24">
                  <c:v>3.7720706260031971</c:v>
                </c:pt>
                <c:pt idx="25">
                  <c:v>4.0727902946273833</c:v>
                </c:pt>
                <c:pt idx="26">
                  <c:v>3.8587848932676518</c:v>
                </c:pt>
                <c:pt idx="27">
                  <c:v>3.4407027818448022</c:v>
                </c:pt>
                <c:pt idx="28">
                  <c:v>0.89694656488549662</c:v>
                </c:pt>
                <c:pt idx="29">
                  <c:v>0.87393082930457933</c:v>
                </c:pt>
                <c:pt idx="30">
                  <c:v>0.85485631138595852</c:v>
                </c:pt>
                <c:pt idx="31">
                  <c:v>0.88113985751781376</c:v>
                </c:pt>
                <c:pt idx="32">
                  <c:v>1.2912087912087913</c:v>
                </c:pt>
                <c:pt idx="33">
                  <c:v>1.2926292629262919</c:v>
                </c:pt>
                <c:pt idx="34">
                  <c:v>1.6607773851590106</c:v>
                </c:pt>
                <c:pt idx="35">
                  <c:v>0.9052388289676393</c:v>
                </c:pt>
                <c:pt idx="36">
                  <c:v>0.94987873888440033</c:v>
                </c:pt>
                <c:pt idx="37">
                  <c:v>0.87588520313082763</c:v>
                </c:pt>
                <c:pt idx="38">
                  <c:v>0.87458131745441337</c:v>
                </c:pt>
                <c:pt idx="39">
                  <c:v>2.1363636363636327</c:v>
                </c:pt>
                <c:pt idx="40">
                  <c:v>2.0963425512934877</c:v>
                </c:pt>
                <c:pt idx="41">
                  <c:v>2.0814880425155011</c:v>
                </c:pt>
                <c:pt idx="42">
                  <c:v>1.9814502529510958</c:v>
                </c:pt>
                <c:pt idx="43">
                  <c:v>1.8231186966640798</c:v>
                </c:pt>
                <c:pt idx="44">
                  <c:v>1.7472118959107801</c:v>
                </c:pt>
                <c:pt idx="45">
                  <c:v>1.5573227302849519</c:v>
                </c:pt>
                <c:pt idx="46">
                  <c:v>1.3041065482796892</c:v>
                </c:pt>
                <c:pt idx="47">
                  <c:v>1.2342436974789852</c:v>
                </c:pt>
                <c:pt idx="48">
                  <c:v>0.71190548318691305</c:v>
                </c:pt>
                <c:pt idx="49">
                  <c:v>0.5993369038510542</c:v>
                </c:pt>
                <c:pt idx="50">
                  <c:v>0.57247259439707676</c:v>
                </c:pt>
                <c:pt idx="51">
                  <c:v>0.56612864370031324</c:v>
                </c:pt>
                <c:pt idx="52">
                  <c:v>2.8484848484848486</c:v>
                </c:pt>
                <c:pt idx="53">
                  <c:v>0.39075490522115253</c:v>
                </c:pt>
                <c:pt idx="54">
                  <c:v>5.4778554778554547</c:v>
                </c:pt>
                <c:pt idx="55">
                  <c:v>7.1428571428571415</c:v>
                </c:pt>
                <c:pt idx="56">
                  <c:v>8.9353612167300387</c:v>
                </c:pt>
                <c:pt idx="57">
                  <c:v>11.19047619047619</c:v>
                </c:pt>
                <c:pt idx="58">
                  <c:v>11.244019138755981</c:v>
                </c:pt>
              </c:numCache>
            </c:numRef>
          </c:yVal>
        </c:ser>
        <c:axId val="70247552"/>
        <c:axId val="70342528"/>
      </c:scatterChart>
      <c:valAx>
        <c:axId val="702475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 sz="1000" b="1" i="0" u="none" strike="noStrike" baseline="0"/>
                  <a:t>Ĥ/r </a:t>
                </a:r>
                <a:endParaRPr lang="en-US" b="1"/>
              </a:p>
            </c:rich>
          </c:tx>
          <c:layout>
            <c:manualLayout>
              <c:xMode val="edge"/>
              <c:yMode val="edge"/>
              <c:x val="0.38983207267868147"/>
              <c:y val="0.87629368697333965"/>
            </c:manualLayout>
          </c:layout>
        </c:title>
        <c:numFmt formatCode="General" sourceLinked="1"/>
        <c:majorTickMark val="none"/>
        <c:tickLblPos val="nextTo"/>
        <c:crossAx val="70342528"/>
        <c:crosses val="autoZero"/>
        <c:crossBetween val="midCat"/>
      </c:valAx>
      <c:valAx>
        <c:axId val="7034252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baseline="0"/>
                  <a:t>QP [lt/s]</a:t>
                </a:r>
                <a:endParaRPr lang="en-US"/>
              </a:p>
            </c:rich>
          </c:tx>
          <c:layout/>
        </c:title>
        <c:numFmt formatCode="0.00" sourceLinked="1"/>
        <c:majorTickMark val="none"/>
        <c:tickLblPos val="nextTo"/>
        <c:crossAx val="70247552"/>
        <c:crosses val="autoZero"/>
        <c:crossBetween val="midCat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8802522481320894"/>
          <c:y val="0.38722960823283037"/>
          <c:w val="0.30835875466467111"/>
          <c:h val="0.10709818767890272"/>
        </c:manualLayout>
      </c:layout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title>
      <c:tx>
        <c:rich>
          <a:bodyPr/>
          <a:lstStyle/>
          <a:p>
            <a:pPr>
              <a:defRPr/>
            </a:pPr>
            <a:r>
              <a:rPr lang="en-US">
                <a:latin typeface="Calibri"/>
              </a:rPr>
              <a:t>Ĥ/r  vs  QC</a:t>
            </a:r>
            <a:endParaRPr lang="en-US"/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QC</c:v>
          </c:tx>
          <c:spPr>
            <a:ln w="28575">
              <a:noFill/>
            </a:ln>
          </c:spPr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0.37142443706529205"/>
                  <c:y val="0.1352610953280324"/>
                </c:manualLayout>
              </c:layout>
              <c:numFmt formatCode="General" sourceLinked="0"/>
            </c:trendlineLbl>
          </c:trendline>
          <c:xVal>
            <c:numRef>
              <c:f>'tubo liso'!$F$3:$F$61</c:f>
              <c:numCache>
                <c:formatCode>General</c:formatCode>
                <c:ptCount val="59"/>
                <c:pt idx="0">
                  <c:v>0.34500000000000008</c:v>
                </c:pt>
                <c:pt idx="1">
                  <c:v>0.42500000000000032</c:v>
                </c:pt>
                <c:pt idx="2">
                  <c:v>0.32500000000000145</c:v>
                </c:pt>
                <c:pt idx="3">
                  <c:v>0.31500000000000133</c:v>
                </c:pt>
                <c:pt idx="4">
                  <c:v>0.30500000000000038</c:v>
                </c:pt>
                <c:pt idx="5">
                  <c:v>0.30500000000000038</c:v>
                </c:pt>
                <c:pt idx="6">
                  <c:v>0.28500000000000031</c:v>
                </c:pt>
                <c:pt idx="7">
                  <c:v>0.28000000000000008</c:v>
                </c:pt>
                <c:pt idx="8">
                  <c:v>0.30000000000000032</c:v>
                </c:pt>
                <c:pt idx="9">
                  <c:v>0.24500000000000041</c:v>
                </c:pt>
                <c:pt idx="10">
                  <c:v>0.24000000000000021</c:v>
                </c:pt>
                <c:pt idx="11">
                  <c:v>0.24500000000000041</c:v>
                </c:pt>
                <c:pt idx="12">
                  <c:v>0.23</c:v>
                </c:pt>
                <c:pt idx="13">
                  <c:v>0.255</c:v>
                </c:pt>
                <c:pt idx="14">
                  <c:v>0.24500000000000041</c:v>
                </c:pt>
                <c:pt idx="15">
                  <c:v>0.255</c:v>
                </c:pt>
                <c:pt idx="16">
                  <c:v>0.25</c:v>
                </c:pt>
                <c:pt idx="17">
                  <c:v>0.23500000000000001</c:v>
                </c:pt>
                <c:pt idx="18">
                  <c:v>0.24500000000000041</c:v>
                </c:pt>
                <c:pt idx="19">
                  <c:v>0.24500000000000041</c:v>
                </c:pt>
                <c:pt idx="20">
                  <c:v>0.25</c:v>
                </c:pt>
                <c:pt idx="21">
                  <c:v>0.25</c:v>
                </c:pt>
                <c:pt idx="22">
                  <c:v>0.255</c:v>
                </c:pt>
                <c:pt idx="23">
                  <c:v>0.23500000000000001</c:v>
                </c:pt>
                <c:pt idx="24">
                  <c:v>0.27500000000000002</c:v>
                </c:pt>
                <c:pt idx="25">
                  <c:v>0.255</c:v>
                </c:pt>
                <c:pt idx="26">
                  <c:v>0.26500000000000001</c:v>
                </c:pt>
                <c:pt idx="27">
                  <c:v>0.255</c:v>
                </c:pt>
                <c:pt idx="28">
                  <c:v>0.16</c:v>
                </c:pt>
                <c:pt idx="29">
                  <c:v>5.5000000000000014E-2</c:v>
                </c:pt>
                <c:pt idx="30">
                  <c:v>6.0000000000000032E-2</c:v>
                </c:pt>
                <c:pt idx="31">
                  <c:v>6.9999999999999993E-2</c:v>
                </c:pt>
                <c:pt idx="32">
                  <c:v>0.14500000000000021</c:v>
                </c:pt>
                <c:pt idx="33">
                  <c:v>0.15000000000000024</c:v>
                </c:pt>
                <c:pt idx="34">
                  <c:v>0.15000000000000024</c:v>
                </c:pt>
                <c:pt idx="35">
                  <c:v>0.125</c:v>
                </c:pt>
                <c:pt idx="36">
                  <c:v>0.12000000000000002</c:v>
                </c:pt>
                <c:pt idx="37">
                  <c:v>0.11499999999999998</c:v>
                </c:pt>
                <c:pt idx="38">
                  <c:v>0.11000000000000001</c:v>
                </c:pt>
                <c:pt idx="39">
                  <c:v>0.18000000000000024</c:v>
                </c:pt>
                <c:pt idx="40">
                  <c:v>0.18000000000000024</c:v>
                </c:pt>
                <c:pt idx="41">
                  <c:v>0.17</c:v>
                </c:pt>
                <c:pt idx="42">
                  <c:v>0.18000000000000024</c:v>
                </c:pt>
                <c:pt idx="43">
                  <c:v>0.17</c:v>
                </c:pt>
                <c:pt idx="44">
                  <c:v>0.16</c:v>
                </c:pt>
                <c:pt idx="45">
                  <c:v>0.15000000000000024</c:v>
                </c:pt>
                <c:pt idx="46">
                  <c:v>0.15000000000000024</c:v>
                </c:pt>
                <c:pt idx="47">
                  <c:v>0.14500000000000021</c:v>
                </c:pt>
                <c:pt idx="48">
                  <c:v>0.12000000000000002</c:v>
                </c:pt>
                <c:pt idx="49">
                  <c:v>0.1</c:v>
                </c:pt>
                <c:pt idx="50">
                  <c:v>0.1</c:v>
                </c:pt>
                <c:pt idx="51">
                  <c:v>9.0000000000000024E-2</c:v>
                </c:pt>
                <c:pt idx="52">
                  <c:v>0.4</c:v>
                </c:pt>
                <c:pt idx="53">
                  <c:v>0.22000000000000003</c:v>
                </c:pt>
                <c:pt idx="54">
                  <c:v>0.505</c:v>
                </c:pt>
                <c:pt idx="55">
                  <c:v>0.54500000000000004</c:v>
                </c:pt>
                <c:pt idx="56">
                  <c:v>0.60500000000000065</c:v>
                </c:pt>
                <c:pt idx="57">
                  <c:v>0.60500000000000065</c:v>
                </c:pt>
                <c:pt idx="58">
                  <c:v>0.60500000000000065</c:v>
                </c:pt>
              </c:numCache>
            </c:numRef>
          </c:xVal>
          <c:yVal>
            <c:numRef>
              <c:f>'tubo liso'!$K$3:$K$61</c:f>
              <c:numCache>
                <c:formatCode>0.00</c:formatCode>
                <c:ptCount val="59"/>
                <c:pt idx="0">
                  <c:v>0.76597131681878106</c:v>
                </c:pt>
                <c:pt idx="1">
                  <c:v>0.8996937212863706</c:v>
                </c:pt>
                <c:pt idx="2">
                  <c:v>0.81682307959680511</c:v>
                </c:pt>
                <c:pt idx="3">
                  <c:v>0.8333333333333337</c:v>
                </c:pt>
                <c:pt idx="4">
                  <c:v>0.85423482370047465</c:v>
                </c:pt>
                <c:pt idx="5">
                  <c:v>0.80922865013774103</c:v>
                </c:pt>
                <c:pt idx="6">
                  <c:v>0.82543027748507525</c:v>
                </c:pt>
                <c:pt idx="7">
                  <c:v>0.83451704545454541</c:v>
                </c:pt>
                <c:pt idx="8">
                  <c:v>0.8151231356226154</c:v>
                </c:pt>
                <c:pt idx="9">
                  <c:v>0.83303792981212077</c:v>
                </c:pt>
                <c:pt idx="10">
                  <c:v>0.86651917404129786</c:v>
                </c:pt>
                <c:pt idx="11">
                  <c:v>0.90107361963190191</c:v>
                </c:pt>
                <c:pt idx="12">
                  <c:v>0.91904575674619016</c:v>
                </c:pt>
                <c:pt idx="13">
                  <c:v>0.91085271317829464</c:v>
                </c:pt>
                <c:pt idx="14">
                  <c:v>0.89797478028276556</c:v>
                </c:pt>
                <c:pt idx="15">
                  <c:v>0.86619977884260968</c:v>
                </c:pt>
                <c:pt idx="16">
                  <c:v>0.83540703874866651</c:v>
                </c:pt>
                <c:pt idx="17">
                  <c:v>0.88813303099017382</c:v>
                </c:pt>
                <c:pt idx="18">
                  <c:v>0.90003829950210645</c:v>
                </c:pt>
                <c:pt idx="19">
                  <c:v>0.86428834130194632</c:v>
                </c:pt>
                <c:pt idx="20">
                  <c:v>0.88578967206935799</c:v>
                </c:pt>
                <c:pt idx="21">
                  <c:v>0.81910073196235456</c:v>
                </c:pt>
                <c:pt idx="22">
                  <c:v>0.85766423357664523</c:v>
                </c:pt>
                <c:pt idx="23">
                  <c:v>0.86175284195086177</c:v>
                </c:pt>
                <c:pt idx="24">
                  <c:v>0.90038314176244538</c:v>
                </c:pt>
                <c:pt idx="25">
                  <c:v>0.76847612818835842</c:v>
                </c:pt>
                <c:pt idx="26">
                  <c:v>0.81343025268259295</c:v>
                </c:pt>
                <c:pt idx="27">
                  <c:v>0.75635661409720001</c:v>
                </c:pt>
                <c:pt idx="28">
                  <c:v>0.84441250449155558</c:v>
                </c:pt>
                <c:pt idx="29">
                  <c:v>0.75055892686042802</c:v>
                </c:pt>
                <c:pt idx="30">
                  <c:v>0.7524815882164585</c:v>
                </c:pt>
                <c:pt idx="31">
                  <c:v>0.80232161147149583</c:v>
                </c:pt>
                <c:pt idx="32">
                  <c:v>0.74769328666879531</c:v>
                </c:pt>
                <c:pt idx="33">
                  <c:v>0.7293606455617625</c:v>
                </c:pt>
                <c:pt idx="34">
                  <c:v>0.59614408929477425</c:v>
                </c:pt>
                <c:pt idx="35">
                  <c:v>0.54613060655357104</c:v>
                </c:pt>
                <c:pt idx="36">
                  <c:v>0.667803353225351</c:v>
                </c:pt>
                <c:pt idx="37">
                  <c:v>0.74816937281120666</c:v>
                </c:pt>
                <c:pt idx="38">
                  <c:v>0.68753657109420396</c:v>
                </c:pt>
                <c:pt idx="39">
                  <c:v>0.57163707127219665</c:v>
                </c:pt>
                <c:pt idx="40">
                  <c:v>0.56354916067146277</c:v>
                </c:pt>
                <c:pt idx="41">
                  <c:v>0.53616244581336603</c:v>
                </c:pt>
                <c:pt idx="42">
                  <c:v>0.56818181818182112</c:v>
                </c:pt>
                <c:pt idx="43">
                  <c:v>0.6484547461368656</c:v>
                </c:pt>
                <c:pt idx="44">
                  <c:v>0.64542708047239772</c:v>
                </c:pt>
                <c:pt idx="45">
                  <c:v>0.69506063294883491</c:v>
                </c:pt>
                <c:pt idx="46">
                  <c:v>0.69815805109922768</c:v>
                </c:pt>
                <c:pt idx="47">
                  <c:v>0.71233707183994865</c:v>
                </c:pt>
                <c:pt idx="48">
                  <c:v>0.77125041023958663</c:v>
                </c:pt>
                <c:pt idx="49">
                  <c:v>0.79418722541399123</c:v>
                </c:pt>
                <c:pt idx="50">
                  <c:v>0.79418722541399123</c:v>
                </c:pt>
                <c:pt idx="51">
                  <c:v>0.55740037950664056</c:v>
                </c:pt>
                <c:pt idx="52">
                  <c:v>0.75587005467996471</c:v>
                </c:pt>
                <c:pt idx="53">
                  <c:v>0.96827358879274439</c:v>
                </c:pt>
                <c:pt idx="54">
                  <c:v>1.0116229014205769</c:v>
                </c:pt>
                <c:pt idx="55">
                  <c:v>0.98080133555926541</c:v>
                </c:pt>
                <c:pt idx="56">
                  <c:v>0.65752658086177951</c:v>
                </c:pt>
                <c:pt idx="57">
                  <c:v>0.97916666666666652</c:v>
                </c:pt>
                <c:pt idx="58">
                  <c:v>0.97916666666666652</c:v>
                </c:pt>
              </c:numCache>
            </c:numRef>
          </c:yVal>
        </c:ser>
        <c:axId val="70701824"/>
        <c:axId val="70703744"/>
      </c:scatterChart>
      <c:valAx>
        <c:axId val="70701824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>
                    <a:latin typeface="Calibri"/>
                  </a:rPr>
                  <a:t>Ĥ/r</a:t>
                </a:r>
                <a:endParaRPr lang="es-EC"/>
              </a:p>
            </c:rich>
          </c:tx>
          <c:layout/>
        </c:title>
        <c:numFmt formatCode="General" sourceLinked="1"/>
        <c:majorTickMark val="none"/>
        <c:tickLblPos val="nextTo"/>
        <c:crossAx val="70703744"/>
        <c:crosses val="autoZero"/>
        <c:crossBetween val="midCat"/>
      </c:valAx>
      <c:valAx>
        <c:axId val="7070374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EC"/>
                  <a:t>QC</a:t>
                </a:r>
                <a:r>
                  <a:rPr lang="es-EC" baseline="0"/>
                  <a:t> [lt/s]</a:t>
                </a:r>
                <a:endParaRPr lang="es-EC"/>
              </a:p>
            </c:rich>
          </c:tx>
          <c:layout/>
        </c:title>
        <c:numFmt formatCode="0.00" sourceLinked="1"/>
        <c:majorTickMark val="none"/>
        <c:tickLblPos val="nextTo"/>
        <c:crossAx val="70701824"/>
        <c:crosses val="autoZero"/>
        <c:crossBetween val="midCat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4925171996708273"/>
          <c:y val="0.29931528326963447"/>
          <c:w val="0.22269123069927224"/>
          <c:h val="0.11147543689160157"/>
        </c:manualLayout>
      </c:layout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title>
      <c:tx>
        <c:rich>
          <a:bodyPr/>
          <a:lstStyle/>
          <a:p>
            <a:pPr>
              <a:defRPr/>
            </a:pPr>
            <a:r>
              <a:rPr lang="es-EC"/>
              <a:t>Relacion QP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Relación QP</c:v>
          </c:tx>
          <c:spPr>
            <a:ln w="28575">
              <a:noFill/>
            </a:ln>
          </c:spPr>
          <c:trendline>
            <c:trendlineType val="power"/>
            <c:dispRSqr val="1"/>
            <c:dispEq val="1"/>
            <c:trendlineLbl>
              <c:layout>
                <c:manualLayout>
                  <c:x val="0.32342847769029393"/>
                  <c:y val="0.30413932633420832"/>
                </c:manualLayout>
              </c:layout>
              <c:numFmt formatCode="General" sourceLinked="0"/>
            </c:trendlineLbl>
          </c:trendline>
          <c:xVal>
            <c:numRef>
              <c:f>'tubo corrugado'!$F$3:$F$58</c:f>
              <c:numCache>
                <c:formatCode>General</c:formatCode>
                <c:ptCount val="56"/>
                <c:pt idx="0">
                  <c:v>0.70000000000000062</c:v>
                </c:pt>
                <c:pt idx="2">
                  <c:v>0.73000000000000065</c:v>
                </c:pt>
                <c:pt idx="4">
                  <c:v>0.72000000000000064</c:v>
                </c:pt>
                <c:pt idx="6">
                  <c:v>0.70000000000000062</c:v>
                </c:pt>
                <c:pt idx="8">
                  <c:v>0.68</c:v>
                </c:pt>
                <c:pt idx="10">
                  <c:v>0.65000000000000302</c:v>
                </c:pt>
                <c:pt idx="12">
                  <c:v>0.67000000000000326</c:v>
                </c:pt>
                <c:pt idx="14">
                  <c:v>0.69000000000000061</c:v>
                </c:pt>
                <c:pt idx="16">
                  <c:v>0.70000000000000062</c:v>
                </c:pt>
                <c:pt idx="18">
                  <c:v>0.71000000000000063</c:v>
                </c:pt>
                <c:pt idx="20">
                  <c:v>0.66000000000000314</c:v>
                </c:pt>
                <c:pt idx="22">
                  <c:v>0.70000000000000062</c:v>
                </c:pt>
                <c:pt idx="24">
                  <c:v>0.72000000000000064</c:v>
                </c:pt>
                <c:pt idx="26">
                  <c:v>0.73000000000000065</c:v>
                </c:pt>
                <c:pt idx="28">
                  <c:v>0.71000000000000063</c:v>
                </c:pt>
                <c:pt idx="30">
                  <c:v>0.51</c:v>
                </c:pt>
                <c:pt idx="32">
                  <c:v>0.49000000000000032</c:v>
                </c:pt>
                <c:pt idx="34">
                  <c:v>0.48000000000000032</c:v>
                </c:pt>
                <c:pt idx="36">
                  <c:v>0.49000000000000032</c:v>
                </c:pt>
                <c:pt idx="38">
                  <c:v>0.5</c:v>
                </c:pt>
                <c:pt idx="40">
                  <c:v>0.49000000000000032</c:v>
                </c:pt>
                <c:pt idx="42">
                  <c:v>0.48000000000000032</c:v>
                </c:pt>
                <c:pt idx="44">
                  <c:v>0.48000000000000032</c:v>
                </c:pt>
                <c:pt idx="46">
                  <c:v>0.47000000000000008</c:v>
                </c:pt>
                <c:pt idx="48">
                  <c:v>0.46</c:v>
                </c:pt>
                <c:pt idx="50">
                  <c:v>0.47000000000000008</c:v>
                </c:pt>
                <c:pt idx="52">
                  <c:v>0.5</c:v>
                </c:pt>
                <c:pt idx="54">
                  <c:v>0.4</c:v>
                </c:pt>
              </c:numCache>
            </c:numRef>
          </c:xVal>
          <c:yVal>
            <c:numRef>
              <c:f>'tubo corrugado'!$J$3:$J$58</c:f>
              <c:numCache>
                <c:formatCode>General</c:formatCode>
                <c:ptCount val="56"/>
                <c:pt idx="0" formatCode="0.00">
                  <c:v>7.0996978851963934</c:v>
                </c:pt>
                <c:pt idx="2" formatCode="0.00">
                  <c:v>8.6397058823529402</c:v>
                </c:pt>
                <c:pt idx="4" formatCode="0.00">
                  <c:v>6.6011235955056184</c:v>
                </c:pt>
                <c:pt idx="6" formatCode="0.00">
                  <c:v>5.1876379690949008</c:v>
                </c:pt>
                <c:pt idx="8" formatCode="0.00">
                  <c:v>5.7038834951456572</c:v>
                </c:pt>
                <c:pt idx="10" formatCode="0.00">
                  <c:v>4.7667342799188646</c:v>
                </c:pt>
                <c:pt idx="12" formatCode="0.00">
                  <c:v>4.7667342799188646</c:v>
                </c:pt>
                <c:pt idx="14" formatCode="0.00">
                  <c:v>5.2338530066815139</c:v>
                </c:pt>
                <c:pt idx="16" formatCode="0.00">
                  <c:v>7.0570570570570279</c:v>
                </c:pt>
                <c:pt idx="18" formatCode="0.00">
                  <c:v>7.5562700964630434</c:v>
                </c:pt>
                <c:pt idx="20" formatCode="0.00">
                  <c:v>7.5562700964630434</c:v>
                </c:pt>
                <c:pt idx="22" formatCode="0.00">
                  <c:v>6.6011235955056184</c:v>
                </c:pt>
                <c:pt idx="24" formatCode="0.00">
                  <c:v>7.5562700964630434</c:v>
                </c:pt>
                <c:pt idx="26" formatCode="0.00">
                  <c:v>7.0783132530120483</c:v>
                </c:pt>
                <c:pt idx="28" formatCode="0.00">
                  <c:v>6.3002680965147713</c:v>
                </c:pt>
                <c:pt idx="30" formatCode="0.00">
                  <c:v>1.2560128273650504</c:v>
                </c:pt>
                <c:pt idx="32" formatCode="0.00">
                  <c:v>1.4761306532663316</c:v>
                </c:pt>
                <c:pt idx="34" formatCode="0.00">
                  <c:v>1.5964673913043477</c:v>
                </c:pt>
                <c:pt idx="36" formatCode="0.00">
                  <c:v>1.6140109890109942</c:v>
                </c:pt>
                <c:pt idx="38" formatCode="0.00">
                  <c:v>1.5309446254071604</c:v>
                </c:pt>
                <c:pt idx="40" formatCode="0.00">
                  <c:v>1.5239948119325497</c:v>
                </c:pt>
                <c:pt idx="42" formatCode="0.00">
                  <c:v>1.5093127809890816</c:v>
                </c:pt>
                <c:pt idx="44" formatCode="0.00">
                  <c:v>1.436430317848405</c:v>
                </c:pt>
                <c:pt idx="46" formatCode="0.00">
                  <c:v>1.430310407790627</c:v>
                </c:pt>
                <c:pt idx="48" formatCode="0.00">
                  <c:v>1.2848551120831055</c:v>
                </c:pt>
                <c:pt idx="50" formatCode="0.00">
                  <c:v>1.3888888888888939</c:v>
                </c:pt>
                <c:pt idx="52" formatCode="0.00">
                  <c:v>1.6918646508279263</c:v>
                </c:pt>
                <c:pt idx="54" formatCode="0.00">
                  <c:v>0.31598762942046743</c:v>
                </c:pt>
              </c:numCache>
            </c:numRef>
          </c:yVal>
        </c:ser>
        <c:axId val="70775168"/>
        <c:axId val="70777088"/>
      </c:scatterChart>
      <c:valAx>
        <c:axId val="7077516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EC" sz="1000" b="1" i="0" u="none" strike="noStrike" baseline="0"/>
                  <a:t>Ĥ/r</a:t>
                </a:r>
                <a:endParaRPr lang="es-EC"/>
              </a:p>
            </c:rich>
          </c:tx>
          <c:layout/>
        </c:title>
        <c:numFmt formatCode="General" sourceLinked="1"/>
        <c:majorTickMark val="none"/>
        <c:tickLblPos val="nextTo"/>
        <c:crossAx val="70777088"/>
        <c:crosses val="autoZero"/>
        <c:crossBetween val="midCat"/>
      </c:valAx>
      <c:valAx>
        <c:axId val="7077708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i="0" baseline="0"/>
                  <a:t>QP[lt/s]</a:t>
                </a:r>
              </a:p>
            </c:rich>
          </c:tx>
          <c:layout/>
        </c:title>
        <c:numFmt formatCode="0.00" sourceLinked="1"/>
        <c:majorTickMark val="none"/>
        <c:tickLblPos val="nextTo"/>
        <c:crossAx val="70775168"/>
        <c:crosses val="autoZero"/>
        <c:crossBetween val="midCat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5905555555556083"/>
          <c:y val="0.423361402741324"/>
          <c:w val="0.29851399825022096"/>
          <c:h val="0.13965660542432196"/>
        </c:manualLayout>
      </c:layout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title>
      <c:tx>
        <c:rich>
          <a:bodyPr/>
          <a:lstStyle/>
          <a:p>
            <a:pPr>
              <a:defRPr/>
            </a:pPr>
            <a:r>
              <a:rPr lang="es-EC"/>
              <a:t>Relacion QC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4798059978810971"/>
          <c:y val="0.19480351414406533"/>
          <c:w val="0.48682670244312781"/>
          <c:h val="0.59104512977544121"/>
        </c:manualLayout>
      </c:layout>
      <c:scatterChart>
        <c:scatterStyle val="lineMarker"/>
        <c:ser>
          <c:idx val="0"/>
          <c:order val="0"/>
          <c:tx>
            <c:v>Relacion QC</c:v>
          </c:tx>
          <c:spPr>
            <a:ln w="28575">
              <a:noFill/>
            </a:ln>
          </c:spPr>
          <c:trendline>
            <c:trendlineType val="poly"/>
            <c:order val="2"/>
            <c:dispRSqr val="1"/>
            <c:dispEq val="1"/>
            <c:trendlineLbl>
              <c:layout>
                <c:manualLayout>
                  <c:x val="0.42401729195615456"/>
                  <c:y val="0.24621828521434963"/>
                </c:manualLayout>
              </c:layout>
              <c:numFmt formatCode="General" sourceLinked="0"/>
            </c:trendlineLbl>
          </c:trendline>
          <c:xVal>
            <c:numRef>
              <c:f>'tubo corrugado'!$F$3:$F$58</c:f>
              <c:numCache>
                <c:formatCode>General</c:formatCode>
                <c:ptCount val="56"/>
                <c:pt idx="0">
                  <c:v>0.70000000000000062</c:v>
                </c:pt>
                <c:pt idx="2">
                  <c:v>0.73000000000000065</c:v>
                </c:pt>
                <c:pt idx="4">
                  <c:v>0.72000000000000064</c:v>
                </c:pt>
                <c:pt idx="6">
                  <c:v>0.70000000000000062</c:v>
                </c:pt>
                <c:pt idx="8">
                  <c:v>0.68</c:v>
                </c:pt>
                <c:pt idx="10">
                  <c:v>0.65000000000000302</c:v>
                </c:pt>
                <c:pt idx="12">
                  <c:v>0.67000000000000326</c:v>
                </c:pt>
                <c:pt idx="14">
                  <c:v>0.69000000000000061</c:v>
                </c:pt>
                <c:pt idx="16">
                  <c:v>0.70000000000000062</c:v>
                </c:pt>
                <c:pt idx="18">
                  <c:v>0.71000000000000063</c:v>
                </c:pt>
                <c:pt idx="20">
                  <c:v>0.66000000000000314</c:v>
                </c:pt>
                <c:pt idx="22">
                  <c:v>0.70000000000000062</c:v>
                </c:pt>
                <c:pt idx="24">
                  <c:v>0.72000000000000064</c:v>
                </c:pt>
                <c:pt idx="26">
                  <c:v>0.73000000000000065</c:v>
                </c:pt>
                <c:pt idx="28">
                  <c:v>0.71000000000000063</c:v>
                </c:pt>
                <c:pt idx="30">
                  <c:v>0.51</c:v>
                </c:pt>
                <c:pt idx="32">
                  <c:v>0.49000000000000032</c:v>
                </c:pt>
                <c:pt idx="34">
                  <c:v>0.48000000000000032</c:v>
                </c:pt>
                <c:pt idx="36">
                  <c:v>0.49000000000000032</c:v>
                </c:pt>
                <c:pt idx="38">
                  <c:v>0.5</c:v>
                </c:pt>
                <c:pt idx="40">
                  <c:v>0.49000000000000032</c:v>
                </c:pt>
                <c:pt idx="42">
                  <c:v>0.48000000000000032</c:v>
                </c:pt>
                <c:pt idx="44">
                  <c:v>0.48000000000000032</c:v>
                </c:pt>
                <c:pt idx="46">
                  <c:v>0.47000000000000008</c:v>
                </c:pt>
                <c:pt idx="48">
                  <c:v>0.46</c:v>
                </c:pt>
                <c:pt idx="50">
                  <c:v>0.47000000000000008</c:v>
                </c:pt>
                <c:pt idx="52">
                  <c:v>0.5</c:v>
                </c:pt>
                <c:pt idx="54">
                  <c:v>0.4</c:v>
                </c:pt>
              </c:numCache>
            </c:numRef>
          </c:xVal>
          <c:yVal>
            <c:numRef>
              <c:f>'tubo corrugado'!$K$3:$K$58</c:f>
              <c:numCache>
                <c:formatCode>General</c:formatCode>
                <c:ptCount val="56"/>
                <c:pt idx="0" formatCode="0.00">
                  <c:v>1.1132164850781618</c:v>
                </c:pt>
                <c:pt idx="2" formatCode="0.00">
                  <c:v>1.1053621825023519</c:v>
                </c:pt>
                <c:pt idx="4" formatCode="0.00">
                  <c:v>1.0463045414069461</c:v>
                </c:pt>
                <c:pt idx="6" formatCode="0.00">
                  <c:v>0.8333333333333337</c:v>
                </c:pt>
                <c:pt idx="8" formatCode="0.00">
                  <c:v>1.0025597269624573</c:v>
                </c:pt>
                <c:pt idx="10" formatCode="0.00">
                  <c:v>1.0435168738898757</c:v>
                </c:pt>
                <c:pt idx="12" formatCode="0.00">
                  <c:v>1.0435168738898757</c:v>
                </c:pt>
                <c:pt idx="14" formatCode="0.00">
                  <c:v>1.0542844324809333</c:v>
                </c:pt>
                <c:pt idx="16" formatCode="0.00">
                  <c:v>1.0393631136665193</c:v>
                </c:pt>
                <c:pt idx="18" formatCode="0.00">
                  <c:v>1.0500446827524517</c:v>
                </c:pt>
                <c:pt idx="20" formatCode="0.00">
                  <c:v>1.166253101736983</c:v>
                </c:pt>
                <c:pt idx="22" formatCode="0.00">
                  <c:v>1.1201143946615841</c:v>
                </c:pt>
                <c:pt idx="24" formatCode="0.00">
                  <c:v>1.166253101736983</c:v>
                </c:pt>
                <c:pt idx="26" formatCode="0.00">
                  <c:v>1.1452241715399598</c:v>
                </c:pt>
                <c:pt idx="28" formatCode="0.00">
                  <c:v>1.1947127605490644</c:v>
                </c:pt>
                <c:pt idx="30" formatCode="0.00">
                  <c:v>0.6787983824379018</c:v>
                </c:pt>
                <c:pt idx="32" formatCode="0.00">
                  <c:v>0.77634621737694165</c:v>
                </c:pt>
                <c:pt idx="34" formatCode="0.00">
                  <c:v>0.77917771883289377</c:v>
                </c:pt>
                <c:pt idx="36" formatCode="0.00">
                  <c:v>0.78490313961255842</c:v>
                </c:pt>
                <c:pt idx="38" formatCode="0.00">
                  <c:v>0.79445571331981346</c:v>
                </c:pt>
                <c:pt idx="40" formatCode="0.00">
                  <c:v>0.76622106292794268</c:v>
                </c:pt>
                <c:pt idx="42" formatCode="0.00">
                  <c:v>0.78885532057737495</c:v>
                </c:pt>
                <c:pt idx="44" formatCode="0.00">
                  <c:v>0.79823369565217384</c:v>
                </c:pt>
                <c:pt idx="46" formatCode="0.00">
                  <c:v>0.77866136514247863</c:v>
                </c:pt>
                <c:pt idx="48" formatCode="0.00">
                  <c:v>0.71515520389531362</c:v>
                </c:pt>
                <c:pt idx="50" formatCode="0.00">
                  <c:v>0.79284750337382248</c:v>
                </c:pt>
                <c:pt idx="52" formatCode="0.00">
                  <c:v>0.85829072315559196</c:v>
                </c:pt>
                <c:pt idx="54" formatCode="0.00">
                  <c:v>0.21886933035298631</c:v>
                </c:pt>
              </c:numCache>
            </c:numRef>
          </c:yVal>
        </c:ser>
        <c:axId val="71196032"/>
        <c:axId val="71214592"/>
      </c:scatterChart>
      <c:valAx>
        <c:axId val="71196032"/>
        <c:scaling>
          <c:orientation val="minMax"/>
        </c:scaling>
        <c:axPos val="b"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000" b="1" i="0" baseline="0"/>
                  <a:t>Ĥ/r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71214592"/>
        <c:crosses val="autoZero"/>
        <c:crossBetween val="midCat"/>
      </c:valAx>
      <c:valAx>
        <c:axId val="7121459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i="0" baseline="0"/>
                  <a:t>QC [lt/s]</a:t>
                </a:r>
                <a:endParaRPr lang="es-EC" sz="1000"/>
              </a:p>
            </c:rich>
          </c:tx>
          <c:layout/>
        </c:title>
        <c:numFmt formatCode="0.00" sourceLinked="1"/>
        <c:majorTickMark val="none"/>
        <c:tickLblPos val="nextTo"/>
        <c:crossAx val="71196032"/>
        <c:crosses val="autoZero"/>
        <c:crossBetween val="midCat"/>
      </c:valAx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1947261663286401"/>
          <c:y val="0.39076188393117706"/>
          <c:w val="0.3724137931034523"/>
          <c:h val="0.13965660542432196"/>
        </c:manualLayout>
      </c:layout>
    </c:legend>
    <c:plotVisOnly val="1"/>
  </c:chart>
  <c:externalData r:id="rId1"/>
</c:chartSpac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4" Type="http://schemas.openxmlformats.org/officeDocument/2006/relationships/image" Target="../media/image36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4" Type="http://schemas.openxmlformats.org/officeDocument/2006/relationships/image" Target="../media/image45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33.jpeg"/><Relationship Id="rId4" Type="http://schemas.openxmlformats.org/officeDocument/2006/relationships/image" Target="../media/image3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jpeg"/><Relationship Id="rId4" Type="http://schemas.openxmlformats.org/officeDocument/2006/relationships/image" Target="../media/image40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4" Type="http://schemas.openxmlformats.org/officeDocument/2006/relationships/image" Target="../media/image45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832CC4-6B9F-45A7-8A49-FE35BA6474CE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1159B28C-F126-4B39-87CC-F6D1DE069DE6}">
      <dgm:prSet phldrT="[Texto]"/>
      <dgm:spPr/>
      <dgm:t>
        <a:bodyPr/>
        <a:lstStyle/>
        <a:p>
          <a:r>
            <a:rPr lang="es-EC" dirty="0" smtClean="0"/>
            <a:t>Tubo liso</a:t>
          </a:r>
          <a:endParaRPr lang="es-EC" dirty="0"/>
        </a:p>
      </dgm:t>
    </dgm:pt>
    <dgm:pt modelId="{4E241241-6B95-4C0A-9119-5959EB0A143B}" type="parTrans" cxnId="{BBF22E17-FE29-4929-9E6B-988A4F70AD89}">
      <dgm:prSet/>
      <dgm:spPr/>
      <dgm:t>
        <a:bodyPr/>
        <a:lstStyle/>
        <a:p>
          <a:endParaRPr lang="es-EC"/>
        </a:p>
      </dgm:t>
    </dgm:pt>
    <dgm:pt modelId="{015E4260-A927-4610-8A08-4622EB6F6747}" type="sibTrans" cxnId="{BBF22E17-FE29-4929-9E6B-988A4F70AD89}">
      <dgm:prSet/>
      <dgm:spPr/>
      <dgm:t>
        <a:bodyPr/>
        <a:lstStyle/>
        <a:p>
          <a:endParaRPr lang="es-EC"/>
        </a:p>
      </dgm:t>
    </dgm:pt>
    <dgm:pt modelId="{07DD915D-6C24-4112-9D32-15E93D731644}">
      <dgm:prSet phldrT="[Texto]"/>
      <dgm:spPr/>
      <dgm:t>
        <a:bodyPr/>
        <a:lstStyle/>
        <a:p>
          <a:r>
            <a:rPr lang="es-EC" dirty="0" smtClean="0"/>
            <a:t>Tubo corrugado</a:t>
          </a:r>
          <a:endParaRPr lang="es-EC" dirty="0"/>
        </a:p>
      </dgm:t>
    </dgm:pt>
    <dgm:pt modelId="{96613B6B-61C4-4183-A251-D59AA1EE6BF8}" type="parTrans" cxnId="{D99BE729-1CB2-40BA-AA42-99E210DF98CA}">
      <dgm:prSet/>
      <dgm:spPr/>
      <dgm:t>
        <a:bodyPr/>
        <a:lstStyle/>
        <a:p>
          <a:endParaRPr lang="es-EC"/>
        </a:p>
      </dgm:t>
    </dgm:pt>
    <dgm:pt modelId="{74111477-18D6-42E3-991A-50D4F7D6EA2F}" type="sibTrans" cxnId="{D99BE729-1CB2-40BA-AA42-99E210DF98CA}">
      <dgm:prSet/>
      <dgm:spPr/>
      <dgm:t>
        <a:bodyPr/>
        <a:lstStyle/>
        <a:p>
          <a:endParaRPr lang="es-EC"/>
        </a:p>
      </dgm:t>
    </dgm:pt>
    <dgm:pt modelId="{F5595AAC-F86F-4F68-90A2-5458F52C9E1D}" type="pres">
      <dgm:prSet presAssocID="{87832CC4-6B9F-45A7-8A49-FE35BA6474C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6C7C90C-8CDF-484B-96CC-B36AAD59D9DB}" type="pres">
      <dgm:prSet presAssocID="{1159B28C-F126-4B39-87CC-F6D1DE069DE6}" presName="arrow" presStyleLbl="node1" presStyleIdx="0" presStyleCnt="2" custScaleX="20005" custScaleY="59101" custRadScaleRad="114855" custRadScaleInc="-1501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A469275-44B5-4865-BB1C-C9745E8C3B1D}" type="pres">
      <dgm:prSet presAssocID="{07DD915D-6C24-4112-9D32-15E93D731644}" presName="arrow" presStyleLbl="node1" presStyleIdx="1" presStyleCnt="2" custScaleX="20005" custScaleY="67156" custRadScaleRad="121281" custRadScaleInc="-1532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BF17B01-B0A6-406D-88EC-6888702DF358}" type="presOf" srcId="{87832CC4-6B9F-45A7-8A49-FE35BA6474CE}" destId="{F5595AAC-F86F-4F68-90A2-5458F52C9E1D}" srcOrd="0" destOrd="0" presId="urn:microsoft.com/office/officeart/2005/8/layout/arrow5"/>
    <dgm:cxn modelId="{D99BE729-1CB2-40BA-AA42-99E210DF98CA}" srcId="{87832CC4-6B9F-45A7-8A49-FE35BA6474CE}" destId="{07DD915D-6C24-4112-9D32-15E93D731644}" srcOrd="1" destOrd="0" parTransId="{96613B6B-61C4-4183-A251-D59AA1EE6BF8}" sibTransId="{74111477-18D6-42E3-991A-50D4F7D6EA2F}"/>
    <dgm:cxn modelId="{5DC9CED7-1FDA-4252-9A41-D774D3E24888}" type="presOf" srcId="{07DD915D-6C24-4112-9D32-15E93D731644}" destId="{7A469275-44B5-4865-BB1C-C9745E8C3B1D}" srcOrd="0" destOrd="0" presId="urn:microsoft.com/office/officeart/2005/8/layout/arrow5"/>
    <dgm:cxn modelId="{BBF22E17-FE29-4929-9E6B-988A4F70AD89}" srcId="{87832CC4-6B9F-45A7-8A49-FE35BA6474CE}" destId="{1159B28C-F126-4B39-87CC-F6D1DE069DE6}" srcOrd="0" destOrd="0" parTransId="{4E241241-6B95-4C0A-9119-5959EB0A143B}" sibTransId="{015E4260-A927-4610-8A08-4622EB6F6747}"/>
    <dgm:cxn modelId="{69E389C0-81E2-41E7-9F9C-13D161D787E2}" type="presOf" srcId="{1159B28C-F126-4B39-87CC-F6D1DE069DE6}" destId="{16C7C90C-8CDF-484B-96CC-B36AAD59D9DB}" srcOrd="0" destOrd="0" presId="urn:microsoft.com/office/officeart/2005/8/layout/arrow5"/>
    <dgm:cxn modelId="{A70464B3-13CB-4198-8921-9271B25D1718}" type="presParOf" srcId="{F5595AAC-F86F-4F68-90A2-5458F52C9E1D}" destId="{16C7C90C-8CDF-484B-96CC-B36AAD59D9DB}" srcOrd="0" destOrd="0" presId="urn:microsoft.com/office/officeart/2005/8/layout/arrow5"/>
    <dgm:cxn modelId="{5AE0F4CB-76DF-467A-995A-80F72E3EB794}" type="presParOf" srcId="{F5595AAC-F86F-4F68-90A2-5458F52C9E1D}" destId="{7A469275-44B5-4865-BB1C-C9745E8C3B1D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D118604-FE32-4089-B1A1-B2A843AD57D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44DEA70-B2FD-4CDE-BFA5-DE926AF75CEA}">
      <dgm:prSet phldrT="[Texto]"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No capta material orgánico flotante.</a:t>
          </a:r>
          <a:endParaRPr lang="es-EC" sz="2000" dirty="0">
            <a:latin typeface="+mj-lt"/>
          </a:endParaRPr>
        </a:p>
      </dgm:t>
    </dgm:pt>
    <dgm:pt modelId="{AC2BA204-95B3-4D3A-9D0B-5E61EB5708A7}" type="parTrans" cxnId="{4F777336-99CF-4403-80FB-0A4B31135F23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43AB8021-EAC9-4D07-A0FA-7F61C8AC3748}" type="sibTrans" cxnId="{4F777336-99CF-4403-80FB-0A4B31135F23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0B2E8C2A-B868-4DCC-B7F1-EC2DDB37B749}">
      <dgm:prSet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No capta material como arenas gruesas.</a:t>
          </a:r>
          <a:endParaRPr lang="es-EC" sz="2000" dirty="0">
            <a:latin typeface="+mj-lt"/>
          </a:endParaRPr>
        </a:p>
      </dgm:t>
    </dgm:pt>
    <dgm:pt modelId="{41572F98-5D75-4B99-A394-82F883970325}" type="parTrans" cxnId="{6239034B-BEFB-4FF1-BC55-34F3283F8372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1B2E4E49-A9FF-4717-BB2D-BF8BAE440058}" type="sibTrans" cxnId="{6239034B-BEFB-4FF1-BC55-34F3283F8372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BC2F3220-0055-48CA-AEA1-5E117C5879CC}">
      <dgm:prSet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Reducción en los costos de construcción de obras de toma con efecto COANDA.</a:t>
          </a:r>
          <a:endParaRPr lang="es-EC" sz="2000" dirty="0">
            <a:latin typeface="+mj-lt"/>
          </a:endParaRPr>
        </a:p>
      </dgm:t>
    </dgm:pt>
    <dgm:pt modelId="{737A59DE-A9E8-4387-A957-76F6AFD02A13}" type="parTrans" cxnId="{41EA85B7-9AD9-4641-841C-C0CDBD901BD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71E51CB9-1B0F-4CD2-8E45-AA25CFAED595}" type="sibTrans" cxnId="{41EA85B7-9AD9-4641-841C-C0CDBD901BD1}">
      <dgm:prSet/>
      <dgm:spPr/>
      <dgm:t>
        <a:bodyPr/>
        <a:lstStyle/>
        <a:p>
          <a:endParaRPr lang="es-EC">
            <a:latin typeface="+mj-lt"/>
          </a:endParaRPr>
        </a:p>
      </dgm:t>
    </dgm:pt>
    <dgm:pt modelId="{01F3D964-84AA-4304-A28D-3F35C9A2ABDA}">
      <dgm:prSet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Se recolecta un caudal constante.</a:t>
          </a:r>
          <a:endParaRPr lang="es-EC" sz="2000" dirty="0">
            <a:latin typeface="+mj-lt"/>
          </a:endParaRPr>
        </a:p>
      </dgm:t>
    </dgm:pt>
    <dgm:pt modelId="{924AB133-A9E0-4E28-82F7-FA0908501DF5}" type="parTrans" cxnId="{290CA7A2-24BE-4420-8F2B-A5014C1BC42E}">
      <dgm:prSet/>
      <dgm:spPr/>
      <dgm:t>
        <a:bodyPr/>
        <a:lstStyle/>
        <a:p>
          <a:endParaRPr lang="es-EC"/>
        </a:p>
      </dgm:t>
    </dgm:pt>
    <dgm:pt modelId="{972969CB-CCCB-4D22-83D7-EA26922E0FC9}" type="sibTrans" cxnId="{290CA7A2-24BE-4420-8F2B-A5014C1BC42E}">
      <dgm:prSet/>
      <dgm:spPr/>
      <dgm:t>
        <a:bodyPr/>
        <a:lstStyle/>
        <a:p>
          <a:endParaRPr lang="es-EC"/>
        </a:p>
      </dgm:t>
    </dgm:pt>
    <dgm:pt modelId="{EB6C799F-2EE4-4BA5-ADB8-4C9D39F3FF33}" type="pres">
      <dgm:prSet presAssocID="{3D118604-FE32-4089-B1A1-B2A843AD57D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F3A2392-8C73-4433-BFFF-B42364443150}" type="pres">
      <dgm:prSet presAssocID="{344DEA70-B2FD-4CDE-BFA5-DE926AF75CEA}" presName="parentLin" presStyleCnt="0"/>
      <dgm:spPr/>
    </dgm:pt>
    <dgm:pt modelId="{CD5C38C9-7DE7-46CE-92EA-A15AE525C9CB}" type="pres">
      <dgm:prSet presAssocID="{344DEA70-B2FD-4CDE-BFA5-DE926AF75CEA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B2C01B43-3C3E-4DAD-90D1-32AB51A3D00C}" type="pres">
      <dgm:prSet presAssocID="{344DEA70-B2FD-4CDE-BFA5-DE926AF75CE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ABB030-1587-4714-9912-7B858F1D7B95}" type="pres">
      <dgm:prSet presAssocID="{344DEA70-B2FD-4CDE-BFA5-DE926AF75CEA}" presName="negativeSpace" presStyleCnt="0"/>
      <dgm:spPr/>
    </dgm:pt>
    <dgm:pt modelId="{6A249BD7-C697-407B-89BF-B33602C45A44}" type="pres">
      <dgm:prSet presAssocID="{344DEA70-B2FD-4CDE-BFA5-DE926AF75CEA}" presName="childText" presStyleLbl="conFgAcc1" presStyleIdx="0" presStyleCnt="4">
        <dgm:presLayoutVars>
          <dgm:bulletEnabled val="1"/>
        </dgm:presLayoutVars>
      </dgm:prSet>
      <dgm:spPr/>
    </dgm:pt>
    <dgm:pt modelId="{1D0835FA-F827-4BF0-9FF0-91D53D30E192}" type="pres">
      <dgm:prSet presAssocID="{43AB8021-EAC9-4D07-A0FA-7F61C8AC3748}" presName="spaceBetweenRectangles" presStyleCnt="0"/>
      <dgm:spPr/>
    </dgm:pt>
    <dgm:pt modelId="{BF8E83E0-B3D1-46CF-834B-595D762975B4}" type="pres">
      <dgm:prSet presAssocID="{0B2E8C2A-B868-4DCC-B7F1-EC2DDB37B749}" presName="parentLin" presStyleCnt="0"/>
      <dgm:spPr/>
    </dgm:pt>
    <dgm:pt modelId="{982BC9B6-596D-41D1-A143-DB9335D78D12}" type="pres">
      <dgm:prSet presAssocID="{0B2E8C2A-B868-4DCC-B7F1-EC2DDB37B749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AAF05CA6-2254-4342-BB4B-0D0405D0BF88}" type="pres">
      <dgm:prSet presAssocID="{0B2E8C2A-B868-4DCC-B7F1-EC2DDB37B74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40BFB0F-C771-46B9-A6E8-622E8374606B}" type="pres">
      <dgm:prSet presAssocID="{0B2E8C2A-B868-4DCC-B7F1-EC2DDB37B749}" presName="negativeSpace" presStyleCnt="0"/>
      <dgm:spPr/>
    </dgm:pt>
    <dgm:pt modelId="{7FC2584D-478D-44E2-851E-74A6CA9EEC2D}" type="pres">
      <dgm:prSet presAssocID="{0B2E8C2A-B868-4DCC-B7F1-EC2DDB37B749}" presName="childText" presStyleLbl="conFgAcc1" presStyleIdx="1" presStyleCnt="4">
        <dgm:presLayoutVars>
          <dgm:bulletEnabled val="1"/>
        </dgm:presLayoutVars>
      </dgm:prSet>
      <dgm:spPr/>
    </dgm:pt>
    <dgm:pt modelId="{991144D6-81BD-4257-BCA9-2881ECB14937}" type="pres">
      <dgm:prSet presAssocID="{1B2E4E49-A9FF-4717-BB2D-BF8BAE440058}" presName="spaceBetweenRectangles" presStyleCnt="0"/>
      <dgm:spPr/>
    </dgm:pt>
    <dgm:pt modelId="{3D8BA5AE-A4E6-4B0F-8564-AE08234B9B73}" type="pres">
      <dgm:prSet presAssocID="{BC2F3220-0055-48CA-AEA1-5E117C5879CC}" presName="parentLin" presStyleCnt="0"/>
      <dgm:spPr/>
    </dgm:pt>
    <dgm:pt modelId="{47345FA3-719C-4C12-83B8-AA4590B54CCC}" type="pres">
      <dgm:prSet presAssocID="{BC2F3220-0055-48CA-AEA1-5E117C5879CC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7FEE6616-6323-4DEF-A576-2C68CE80FF6F}" type="pres">
      <dgm:prSet presAssocID="{BC2F3220-0055-48CA-AEA1-5E117C5879C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7958767-FE90-4741-B137-29A4946466A8}" type="pres">
      <dgm:prSet presAssocID="{BC2F3220-0055-48CA-AEA1-5E117C5879CC}" presName="negativeSpace" presStyleCnt="0"/>
      <dgm:spPr/>
    </dgm:pt>
    <dgm:pt modelId="{C2308DE7-5340-4B59-89AB-5424967AEB46}" type="pres">
      <dgm:prSet presAssocID="{BC2F3220-0055-48CA-AEA1-5E117C5879CC}" presName="childText" presStyleLbl="conFgAcc1" presStyleIdx="2" presStyleCnt="4">
        <dgm:presLayoutVars>
          <dgm:bulletEnabled val="1"/>
        </dgm:presLayoutVars>
      </dgm:prSet>
      <dgm:spPr/>
    </dgm:pt>
    <dgm:pt modelId="{9B2C0577-1345-43B9-9DAD-6B3BB3288A41}" type="pres">
      <dgm:prSet presAssocID="{71E51CB9-1B0F-4CD2-8E45-AA25CFAED595}" presName="spaceBetweenRectangles" presStyleCnt="0"/>
      <dgm:spPr/>
    </dgm:pt>
    <dgm:pt modelId="{F62DD91B-9BB0-4827-8D0F-485F4E283D92}" type="pres">
      <dgm:prSet presAssocID="{01F3D964-84AA-4304-A28D-3F35C9A2ABDA}" presName="parentLin" presStyleCnt="0"/>
      <dgm:spPr/>
    </dgm:pt>
    <dgm:pt modelId="{EA8D4466-E047-4275-9EF0-BDEAE0A1264A}" type="pres">
      <dgm:prSet presAssocID="{01F3D964-84AA-4304-A28D-3F35C9A2ABDA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FB79CA71-29A7-4A94-B51C-82C192664FD4}" type="pres">
      <dgm:prSet presAssocID="{01F3D964-84AA-4304-A28D-3F35C9A2ABD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02CF15-86DF-49C2-9CB7-A3F306D9D57F}" type="pres">
      <dgm:prSet presAssocID="{01F3D964-84AA-4304-A28D-3F35C9A2ABDA}" presName="negativeSpace" presStyleCnt="0"/>
      <dgm:spPr/>
    </dgm:pt>
    <dgm:pt modelId="{7CB3B52D-7582-4CC0-BA07-C7F81D85F214}" type="pres">
      <dgm:prSet presAssocID="{01F3D964-84AA-4304-A28D-3F35C9A2ABDA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41EA85B7-9AD9-4641-841C-C0CDBD901BD1}" srcId="{3D118604-FE32-4089-B1A1-B2A843AD57DC}" destId="{BC2F3220-0055-48CA-AEA1-5E117C5879CC}" srcOrd="2" destOrd="0" parTransId="{737A59DE-A9E8-4387-A957-76F6AFD02A13}" sibTransId="{71E51CB9-1B0F-4CD2-8E45-AA25CFAED595}"/>
    <dgm:cxn modelId="{EB0658B3-A210-48B6-97E3-CBA01CDDB0FD}" type="presOf" srcId="{BC2F3220-0055-48CA-AEA1-5E117C5879CC}" destId="{47345FA3-719C-4C12-83B8-AA4590B54CCC}" srcOrd="0" destOrd="0" presId="urn:microsoft.com/office/officeart/2005/8/layout/list1"/>
    <dgm:cxn modelId="{FC7D1E70-5F21-4FE6-9361-EDC983BFB0CB}" type="presOf" srcId="{0B2E8C2A-B868-4DCC-B7F1-EC2DDB37B749}" destId="{982BC9B6-596D-41D1-A143-DB9335D78D12}" srcOrd="0" destOrd="0" presId="urn:microsoft.com/office/officeart/2005/8/layout/list1"/>
    <dgm:cxn modelId="{2BB1874F-C68D-48CB-AF72-16F9D50E27E7}" type="presOf" srcId="{BC2F3220-0055-48CA-AEA1-5E117C5879CC}" destId="{7FEE6616-6323-4DEF-A576-2C68CE80FF6F}" srcOrd="1" destOrd="0" presId="urn:microsoft.com/office/officeart/2005/8/layout/list1"/>
    <dgm:cxn modelId="{6F92FC16-E9B7-4988-9FC3-BF9BE3A0B4F7}" type="presOf" srcId="{0B2E8C2A-B868-4DCC-B7F1-EC2DDB37B749}" destId="{AAF05CA6-2254-4342-BB4B-0D0405D0BF88}" srcOrd="1" destOrd="0" presId="urn:microsoft.com/office/officeart/2005/8/layout/list1"/>
    <dgm:cxn modelId="{4F777336-99CF-4403-80FB-0A4B31135F23}" srcId="{3D118604-FE32-4089-B1A1-B2A843AD57DC}" destId="{344DEA70-B2FD-4CDE-BFA5-DE926AF75CEA}" srcOrd="0" destOrd="0" parTransId="{AC2BA204-95B3-4D3A-9D0B-5E61EB5708A7}" sibTransId="{43AB8021-EAC9-4D07-A0FA-7F61C8AC3748}"/>
    <dgm:cxn modelId="{9BDD1F15-CD32-432D-93F0-94D086BD98FD}" type="presOf" srcId="{344DEA70-B2FD-4CDE-BFA5-DE926AF75CEA}" destId="{CD5C38C9-7DE7-46CE-92EA-A15AE525C9CB}" srcOrd="0" destOrd="0" presId="urn:microsoft.com/office/officeart/2005/8/layout/list1"/>
    <dgm:cxn modelId="{48BE1DAA-4C11-4F8E-A1B0-7F7E128FBCB1}" type="presOf" srcId="{3D118604-FE32-4089-B1A1-B2A843AD57DC}" destId="{EB6C799F-2EE4-4BA5-ADB8-4C9D39F3FF33}" srcOrd="0" destOrd="0" presId="urn:microsoft.com/office/officeart/2005/8/layout/list1"/>
    <dgm:cxn modelId="{3B8EB10A-DDB6-49E2-9D23-63E80720F615}" type="presOf" srcId="{01F3D964-84AA-4304-A28D-3F35C9A2ABDA}" destId="{FB79CA71-29A7-4A94-B51C-82C192664FD4}" srcOrd="1" destOrd="0" presId="urn:microsoft.com/office/officeart/2005/8/layout/list1"/>
    <dgm:cxn modelId="{D8D8F3B4-57E2-4A19-AEBD-9C1E108D5F5F}" type="presOf" srcId="{01F3D964-84AA-4304-A28D-3F35C9A2ABDA}" destId="{EA8D4466-E047-4275-9EF0-BDEAE0A1264A}" srcOrd="0" destOrd="0" presId="urn:microsoft.com/office/officeart/2005/8/layout/list1"/>
    <dgm:cxn modelId="{6239034B-BEFB-4FF1-BC55-34F3283F8372}" srcId="{3D118604-FE32-4089-B1A1-B2A843AD57DC}" destId="{0B2E8C2A-B868-4DCC-B7F1-EC2DDB37B749}" srcOrd="1" destOrd="0" parTransId="{41572F98-5D75-4B99-A394-82F883970325}" sibTransId="{1B2E4E49-A9FF-4717-BB2D-BF8BAE440058}"/>
    <dgm:cxn modelId="{541B9E1E-B8ED-4A56-B55A-AE07FD605395}" type="presOf" srcId="{344DEA70-B2FD-4CDE-BFA5-DE926AF75CEA}" destId="{B2C01B43-3C3E-4DAD-90D1-32AB51A3D00C}" srcOrd="1" destOrd="0" presId="urn:microsoft.com/office/officeart/2005/8/layout/list1"/>
    <dgm:cxn modelId="{290CA7A2-24BE-4420-8F2B-A5014C1BC42E}" srcId="{3D118604-FE32-4089-B1A1-B2A843AD57DC}" destId="{01F3D964-84AA-4304-A28D-3F35C9A2ABDA}" srcOrd="3" destOrd="0" parTransId="{924AB133-A9E0-4E28-82F7-FA0908501DF5}" sibTransId="{972969CB-CCCB-4D22-83D7-EA26922E0FC9}"/>
    <dgm:cxn modelId="{C3F89DD2-E6DD-4426-B0D4-C6B9693F9759}" type="presParOf" srcId="{EB6C799F-2EE4-4BA5-ADB8-4C9D39F3FF33}" destId="{FF3A2392-8C73-4433-BFFF-B42364443150}" srcOrd="0" destOrd="0" presId="urn:microsoft.com/office/officeart/2005/8/layout/list1"/>
    <dgm:cxn modelId="{374CDA10-850B-4D32-ACF5-DA3ED45785B5}" type="presParOf" srcId="{FF3A2392-8C73-4433-BFFF-B42364443150}" destId="{CD5C38C9-7DE7-46CE-92EA-A15AE525C9CB}" srcOrd="0" destOrd="0" presId="urn:microsoft.com/office/officeart/2005/8/layout/list1"/>
    <dgm:cxn modelId="{86ADAFD2-BDA1-49BE-883F-4D35F5D6BAC5}" type="presParOf" srcId="{FF3A2392-8C73-4433-BFFF-B42364443150}" destId="{B2C01B43-3C3E-4DAD-90D1-32AB51A3D00C}" srcOrd="1" destOrd="0" presId="urn:microsoft.com/office/officeart/2005/8/layout/list1"/>
    <dgm:cxn modelId="{95F9B837-138C-4A73-A208-79C93F7ACA1A}" type="presParOf" srcId="{EB6C799F-2EE4-4BA5-ADB8-4C9D39F3FF33}" destId="{4AABB030-1587-4714-9912-7B858F1D7B95}" srcOrd="1" destOrd="0" presId="urn:microsoft.com/office/officeart/2005/8/layout/list1"/>
    <dgm:cxn modelId="{27FE1F52-C532-4EB8-8A9A-315ADBA304B8}" type="presParOf" srcId="{EB6C799F-2EE4-4BA5-ADB8-4C9D39F3FF33}" destId="{6A249BD7-C697-407B-89BF-B33602C45A44}" srcOrd="2" destOrd="0" presId="urn:microsoft.com/office/officeart/2005/8/layout/list1"/>
    <dgm:cxn modelId="{0A239618-37DB-48CD-97B8-6AE361C1990A}" type="presParOf" srcId="{EB6C799F-2EE4-4BA5-ADB8-4C9D39F3FF33}" destId="{1D0835FA-F827-4BF0-9FF0-91D53D30E192}" srcOrd="3" destOrd="0" presId="urn:microsoft.com/office/officeart/2005/8/layout/list1"/>
    <dgm:cxn modelId="{97AF86A3-7B61-454F-B020-F3F6E08C680C}" type="presParOf" srcId="{EB6C799F-2EE4-4BA5-ADB8-4C9D39F3FF33}" destId="{BF8E83E0-B3D1-46CF-834B-595D762975B4}" srcOrd="4" destOrd="0" presId="urn:microsoft.com/office/officeart/2005/8/layout/list1"/>
    <dgm:cxn modelId="{3453D0FE-BA5E-4649-8626-9312AD528D80}" type="presParOf" srcId="{BF8E83E0-B3D1-46CF-834B-595D762975B4}" destId="{982BC9B6-596D-41D1-A143-DB9335D78D12}" srcOrd="0" destOrd="0" presId="urn:microsoft.com/office/officeart/2005/8/layout/list1"/>
    <dgm:cxn modelId="{20CC6073-388D-424E-B033-8A26CA5EE524}" type="presParOf" srcId="{BF8E83E0-B3D1-46CF-834B-595D762975B4}" destId="{AAF05CA6-2254-4342-BB4B-0D0405D0BF88}" srcOrd="1" destOrd="0" presId="urn:microsoft.com/office/officeart/2005/8/layout/list1"/>
    <dgm:cxn modelId="{2388E639-A664-40DF-8C01-025C701B9C02}" type="presParOf" srcId="{EB6C799F-2EE4-4BA5-ADB8-4C9D39F3FF33}" destId="{040BFB0F-C771-46B9-A6E8-622E8374606B}" srcOrd="5" destOrd="0" presId="urn:microsoft.com/office/officeart/2005/8/layout/list1"/>
    <dgm:cxn modelId="{9C368AAB-865F-4EBE-8192-ED8A5B3B16E2}" type="presParOf" srcId="{EB6C799F-2EE4-4BA5-ADB8-4C9D39F3FF33}" destId="{7FC2584D-478D-44E2-851E-74A6CA9EEC2D}" srcOrd="6" destOrd="0" presId="urn:microsoft.com/office/officeart/2005/8/layout/list1"/>
    <dgm:cxn modelId="{F63EBD99-17B4-49E3-A721-CCF327E60DC6}" type="presParOf" srcId="{EB6C799F-2EE4-4BA5-ADB8-4C9D39F3FF33}" destId="{991144D6-81BD-4257-BCA9-2881ECB14937}" srcOrd="7" destOrd="0" presId="urn:microsoft.com/office/officeart/2005/8/layout/list1"/>
    <dgm:cxn modelId="{51D4BDCA-2DE7-4820-A255-AD64D14CF587}" type="presParOf" srcId="{EB6C799F-2EE4-4BA5-ADB8-4C9D39F3FF33}" destId="{3D8BA5AE-A4E6-4B0F-8564-AE08234B9B73}" srcOrd="8" destOrd="0" presId="urn:microsoft.com/office/officeart/2005/8/layout/list1"/>
    <dgm:cxn modelId="{8B202898-B97F-4DF5-9033-F9E43092346E}" type="presParOf" srcId="{3D8BA5AE-A4E6-4B0F-8564-AE08234B9B73}" destId="{47345FA3-719C-4C12-83B8-AA4590B54CCC}" srcOrd="0" destOrd="0" presId="urn:microsoft.com/office/officeart/2005/8/layout/list1"/>
    <dgm:cxn modelId="{BEEA1FED-1ACA-40D8-A36E-6971A326EBAD}" type="presParOf" srcId="{3D8BA5AE-A4E6-4B0F-8564-AE08234B9B73}" destId="{7FEE6616-6323-4DEF-A576-2C68CE80FF6F}" srcOrd="1" destOrd="0" presId="urn:microsoft.com/office/officeart/2005/8/layout/list1"/>
    <dgm:cxn modelId="{0BF7A164-CA0A-435A-8FFE-66DB692FE039}" type="presParOf" srcId="{EB6C799F-2EE4-4BA5-ADB8-4C9D39F3FF33}" destId="{F7958767-FE90-4741-B137-29A4946466A8}" srcOrd="9" destOrd="0" presId="urn:microsoft.com/office/officeart/2005/8/layout/list1"/>
    <dgm:cxn modelId="{57BD0A89-B4B4-41FF-A35B-9005A1F48D16}" type="presParOf" srcId="{EB6C799F-2EE4-4BA5-ADB8-4C9D39F3FF33}" destId="{C2308DE7-5340-4B59-89AB-5424967AEB46}" srcOrd="10" destOrd="0" presId="urn:microsoft.com/office/officeart/2005/8/layout/list1"/>
    <dgm:cxn modelId="{41AE5D16-27E9-4F76-8F89-153F3ADF9581}" type="presParOf" srcId="{EB6C799F-2EE4-4BA5-ADB8-4C9D39F3FF33}" destId="{9B2C0577-1345-43B9-9DAD-6B3BB3288A41}" srcOrd="11" destOrd="0" presId="urn:microsoft.com/office/officeart/2005/8/layout/list1"/>
    <dgm:cxn modelId="{EAFBDA92-C9CD-40DF-8CC1-DCE1C9298B5A}" type="presParOf" srcId="{EB6C799F-2EE4-4BA5-ADB8-4C9D39F3FF33}" destId="{F62DD91B-9BB0-4827-8D0F-485F4E283D92}" srcOrd="12" destOrd="0" presId="urn:microsoft.com/office/officeart/2005/8/layout/list1"/>
    <dgm:cxn modelId="{ACA852E1-A596-4D25-9560-F1C8CCCDF90F}" type="presParOf" srcId="{F62DD91B-9BB0-4827-8D0F-485F4E283D92}" destId="{EA8D4466-E047-4275-9EF0-BDEAE0A1264A}" srcOrd="0" destOrd="0" presId="urn:microsoft.com/office/officeart/2005/8/layout/list1"/>
    <dgm:cxn modelId="{B68405B0-6610-4709-BDA4-2F549F0F36D2}" type="presParOf" srcId="{F62DD91B-9BB0-4827-8D0F-485F4E283D92}" destId="{FB79CA71-29A7-4A94-B51C-82C192664FD4}" srcOrd="1" destOrd="0" presId="urn:microsoft.com/office/officeart/2005/8/layout/list1"/>
    <dgm:cxn modelId="{2F3F7617-C5CA-4F17-8FE1-16C3A777F88F}" type="presParOf" srcId="{EB6C799F-2EE4-4BA5-ADB8-4C9D39F3FF33}" destId="{B302CF15-86DF-49C2-9CB7-A3F306D9D57F}" srcOrd="13" destOrd="0" presId="urn:microsoft.com/office/officeart/2005/8/layout/list1"/>
    <dgm:cxn modelId="{B659F19F-A601-4D43-A917-145DBA034B8F}" type="presParOf" srcId="{EB6C799F-2EE4-4BA5-ADB8-4C9D39F3FF33}" destId="{7CB3B52D-7582-4CC0-BA07-C7F81D85F21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D20B41-5EFA-4067-B4D8-F6086147334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74603D5-8A38-4D53-B9E2-7234FD32956D}">
      <dgm:prSet phldrT="[Texto]"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Para el tubo corrugado mayor cantidad de captación.</a:t>
          </a:r>
          <a:endParaRPr lang="es-EC" sz="2000" dirty="0">
            <a:latin typeface="+mj-lt"/>
          </a:endParaRPr>
        </a:p>
      </dgm:t>
    </dgm:pt>
    <dgm:pt modelId="{557FEA32-B88A-427B-8669-188DAAB80F02}" type="parTrans" cxnId="{57769CBF-5613-4B0A-AD6E-D018AC8175F8}">
      <dgm:prSet/>
      <dgm:spPr/>
      <dgm:t>
        <a:bodyPr/>
        <a:lstStyle/>
        <a:p>
          <a:endParaRPr lang="es-EC"/>
        </a:p>
      </dgm:t>
    </dgm:pt>
    <dgm:pt modelId="{454D2667-B848-4219-AF88-3A4DBF5AF59D}" type="sibTrans" cxnId="{57769CBF-5613-4B0A-AD6E-D018AC8175F8}">
      <dgm:prSet/>
      <dgm:spPr/>
      <dgm:t>
        <a:bodyPr/>
        <a:lstStyle/>
        <a:p>
          <a:endParaRPr lang="es-EC"/>
        </a:p>
      </dgm:t>
    </dgm:pt>
    <dgm:pt modelId="{D0815608-A219-4D9E-9C07-23F535953CE8}">
      <dgm:prSet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Para grandes caudales se necesita mayor longitud de captación. Suplida mediante la construcción de obras de toma en serie.</a:t>
          </a:r>
          <a:endParaRPr lang="es-EC" sz="2000" dirty="0">
            <a:latin typeface="+mj-lt"/>
          </a:endParaRPr>
        </a:p>
      </dgm:t>
    </dgm:pt>
    <dgm:pt modelId="{59732F21-D161-4F0B-A183-0421ECCDD2EE}" type="parTrans" cxnId="{459B59E0-71B4-43DC-98EB-3739DD1F1F42}">
      <dgm:prSet/>
      <dgm:spPr/>
      <dgm:t>
        <a:bodyPr/>
        <a:lstStyle/>
        <a:p>
          <a:endParaRPr lang="es-EC"/>
        </a:p>
      </dgm:t>
    </dgm:pt>
    <dgm:pt modelId="{C93768BD-16A3-403C-9AE9-C63F368813CE}" type="sibTrans" cxnId="{459B59E0-71B4-43DC-98EB-3739DD1F1F42}">
      <dgm:prSet/>
      <dgm:spPr/>
      <dgm:t>
        <a:bodyPr/>
        <a:lstStyle/>
        <a:p>
          <a:endParaRPr lang="es-EC"/>
        </a:p>
      </dgm:t>
    </dgm:pt>
    <dgm:pt modelId="{0A2BB6C8-F237-4391-BD5C-7F1E3AFF8D29}">
      <dgm:prSet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Sin aumentar la longitud de la obra de toma, no es posible aumentar el caudal.</a:t>
          </a:r>
          <a:endParaRPr lang="es-EC" sz="2000" dirty="0">
            <a:latin typeface="+mj-lt"/>
          </a:endParaRPr>
        </a:p>
      </dgm:t>
    </dgm:pt>
    <dgm:pt modelId="{596C0F34-B7ED-4F0D-8E33-567842BE5C33}" type="parTrans" cxnId="{3BDEA5DA-DC49-430A-BADB-0D0847D9647F}">
      <dgm:prSet/>
      <dgm:spPr/>
      <dgm:t>
        <a:bodyPr/>
        <a:lstStyle/>
        <a:p>
          <a:endParaRPr lang="es-EC"/>
        </a:p>
      </dgm:t>
    </dgm:pt>
    <dgm:pt modelId="{0EC38E59-1B38-4AC5-8341-05B657B1A74C}" type="sibTrans" cxnId="{3BDEA5DA-DC49-430A-BADB-0D0847D9647F}">
      <dgm:prSet/>
      <dgm:spPr/>
      <dgm:t>
        <a:bodyPr/>
        <a:lstStyle/>
        <a:p>
          <a:endParaRPr lang="es-EC"/>
        </a:p>
      </dgm:t>
    </dgm:pt>
    <dgm:pt modelId="{E5D55430-B647-430F-8A45-A7D3033EFDFF}" type="pres">
      <dgm:prSet presAssocID="{5CD20B41-5EFA-4067-B4D8-F6086147334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7E6273B-5C0C-42F1-BD02-90279138FCBE}" type="pres">
      <dgm:prSet presAssocID="{D74603D5-8A38-4D53-B9E2-7234FD32956D}" presName="parentLin" presStyleCnt="0"/>
      <dgm:spPr/>
    </dgm:pt>
    <dgm:pt modelId="{3CFF9489-B211-425E-88B3-DB5383BA17F4}" type="pres">
      <dgm:prSet presAssocID="{D74603D5-8A38-4D53-B9E2-7234FD32956D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AE4A5A23-0419-49ED-B838-54181CD0D598}" type="pres">
      <dgm:prSet presAssocID="{D74603D5-8A38-4D53-B9E2-7234FD32956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ABD9EAB-E86D-4634-926D-761647C5852B}" type="pres">
      <dgm:prSet presAssocID="{D74603D5-8A38-4D53-B9E2-7234FD32956D}" presName="negativeSpace" presStyleCnt="0"/>
      <dgm:spPr/>
    </dgm:pt>
    <dgm:pt modelId="{D6CEFC15-B7E2-431A-A781-83C0D16BAD93}" type="pres">
      <dgm:prSet presAssocID="{D74603D5-8A38-4D53-B9E2-7234FD32956D}" presName="childText" presStyleLbl="conFgAcc1" presStyleIdx="0" presStyleCnt="3">
        <dgm:presLayoutVars>
          <dgm:bulletEnabled val="1"/>
        </dgm:presLayoutVars>
      </dgm:prSet>
      <dgm:spPr/>
    </dgm:pt>
    <dgm:pt modelId="{19EDFD84-77B3-4B3E-BB58-4016754D9930}" type="pres">
      <dgm:prSet presAssocID="{454D2667-B848-4219-AF88-3A4DBF5AF59D}" presName="spaceBetweenRectangles" presStyleCnt="0"/>
      <dgm:spPr/>
    </dgm:pt>
    <dgm:pt modelId="{45FA205F-4CAF-4D1E-BB46-D625D6EC3A65}" type="pres">
      <dgm:prSet presAssocID="{D0815608-A219-4D9E-9C07-23F535953CE8}" presName="parentLin" presStyleCnt="0"/>
      <dgm:spPr/>
    </dgm:pt>
    <dgm:pt modelId="{6AAEA67D-BD3E-41AE-9189-8BE0AA3D2F10}" type="pres">
      <dgm:prSet presAssocID="{D0815608-A219-4D9E-9C07-23F535953CE8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301167EE-5D03-4F8A-BF6D-5331433A217C}" type="pres">
      <dgm:prSet presAssocID="{D0815608-A219-4D9E-9C07-23F535953CE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7D10D5-5A82-4A26-8E7C-09E4E24D0D98}" type="pres">
      <dgm:prSet presAssocID="{D0815608-A219-4D9E-9C07-23F535953CE8}" presName="negativeSpace" presStyleCnt="0"/>
      <dgm:spPr/>
    </dgm:pt>
    <dgm:pt modelId="{6BA32042-0E2E-4F0B-A43C-DDE28DD917FB}" type="pres">
      <dgm:prSet presAssocID="{D0815608-A219-4D9E-9C07-23F535953CE8}" presName="childText" presStyleLbl="conFgAcc1" presStyleIdx="1" presStyleCnt="3">
        <dgm:presLayoutVars>
          <dgm:bulletEnabled val="1"/>
        </dgm:presLayoutVars>
      </dgm:prSet>
      <dgm:spPr/>
    </dgm:pt>
    <dgm:pt modelId="{9F7D3FE1-B799-4E6D-BE31-48586CAA31A3}" type="pres">
      <dgm:prSet presAssocID="{C93768BD-16A3-403C-9AE9-C63F368813CE}" presName="spaceBetweenRectangles" presStyleCnt="0"/>
      <dgm:spPr/>
    </dgm:pt>
    <dgm:pt modelId="{5CEDDD9F-3F0D-40B9-9929-E75C90272E62}" type="pres">
      <dgm:prSet presAssocID="{0A2BB6C8-F237-4391-BD5C-7F1E3AFF8D29}" presName="parentLin" presStyleCnt="0"/>
      <dgm:spPr/>
    </dgm:pt>
    <dgm:pt modelId="{C297042D-667C-4406-8236-4248467964CD}" type="pres">
      <dgm:prSet presAssocID="{0A2BB6C8-F237-4391-BD5C-7F1E3AFF8D29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6C832662-0BEE-470B-BFB4-C5FEB2A6C9EC}" type="pres">
      <dgm:prSet presAssocID="{0A2BB6C8-F237-4391-BD5C-7F1E3AFF8D2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739996-0620-44BA-9EA6-FD6BA39C7174}" type="pres">
      <dgm:prSet presAssocID="{0A2BB6C8-F237-4391-BD5C-7F1E3AFF8D29}" presName="negativeSpace" presStyleCnt="0"/>
      <dgm:spPr/>
    </dgm:pt>
    <dgm:pt modelId="{C7700F6C-A0A7-426E-8421-EB405CBB1325}" type="pres">
      <dgm:prSet presAssocID="{0A2BB6C8-F237-4391-BD5C-7F1E3AFF8D2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BDEA5DA-DC49-430A-BADB-0D0847D9647F}" srcId="{5CD20B41-5EFA-4067-B4D8-F6086147334C}" destId="{0A2BB6C8-F237-4391-BD5C-7F1E3AFF8D29}" srcOrd="2" destOrd="0" parTransId="{596C0F34-B7ED-4F0D-8E33-567842BE5C33}" sibTransId="{0EC38E59-1B38-4AC5-8341-05B657B1A74C}"/>
    <dgm:cxn modelId="{C5D07417-EAF8-4E0B-95B9-989A05700C1C}" type="presOf" srcId="{0A2BB6C8-F237-4391-BD5C-7F1E3AFF8D29}" destId="{C297042D-667C-4406-8236-4248467964CD}" srcOrd="0" destOrd="0" presId="urn:microsoft.com/office/officeart/2005/8/layout/list1"/>
    <dgm:cxn modelId="{459B59E0-71B4-43DC-98EB-3739DD1F1F42}" srcId="{5CD20B41-5EFA-4067-B4D8-F6086147334C}" destId="{D0815608-A219-4D9E-9C07-23F535953CE8}" srcOrd="1" destOrd="0" parTransId="{59732F21-D161-4F0B-A183-0421ECCDD2EE}" sibTransId="{C93768BD-16A3-403C-9AE9-C63F368813CE}"/>
    <dgm:cxn modelId="{F99DBBBD-2263-40D2-B199-38CDFD38B6B1}" type="presOf" srcId="{5CD20B41-5EFA-4067-B4D8-F6086147334C}" destId="{E5D55430-B647-430F-8A45-A7D3033EFDFF}" srcOrd="0" destOrd="0" presId="urn:microsoft.com/office/officeart/2005/8/layout/list1"/>
    <dgm:cxn modelId="{57769CBF-5613-4B0A-AD6E-D018AC8175F8}" srcId="{5CD20B41-5EFA-4067-B4D8-F6086147334C}" destId="{D74603D5-8A38-4D53-B9E2-7234FD32956D}" srcOrd="0" destOrd="0" parTransId="{557FEA32-B88A-427B-8669-188DAAB80F02}" sibTransId="{454D2667-B848-4219-AF88-3A4DBF5AF59D}"/>
    <dgm:cxn modelId="{07629E5C-5A4E-4388-9E06-9756FA966B36}" type="presOf" srcId="{D74603D5-8A38-4D53-B9E2-7234FD32956D}" destId="{AE4A5A23-0419-49ED-B838-54181CD0D598}" srcOrd="1" destOrd="0" presId="urn:microsoft.com/office/officeart/2005/8/layout/list1"/>
    <dgm:cxn modelId="{653A399F-2CCB-4860-AA30-0B86F2626C1E}" type="presOf" srcId="{0A2BB6C8-F237-4391-BD5C-7F1E3AFF8D29}" destId="{6C832662-0BEE-470B-BFB4-C5FEB2A6C9EC}" srcOrd="1" destOrd="0" presId="urn:microsoft.com/office/officeart/2005/8/layout/list1"/>
    <dgm:cxn modelId="{15920370-2E06-4F76-9848-009B8EA05FDC}" type="presOf" srcId="{D0815608-A219-4D9E-9C07-23F535953CE8}" destId="{6AAEA67D-BD3E-41AE-9189-8BE0AA3D2F10}" srcOrd="0" destOrd="0" presId="urn:microsoft.com/office/officeart/2005/8/layout/list1"/>
    <dgm:cxn modelId="{9F1FE4E6-301C-4B82-85FC-3E371DD5438D}" type="presOf" srcId="{D0815608-A219-4D9E-9C07-23F535953CE8}" destId="{301167EE-5D03-4F8A-BF6D-5331433A217C}" srcOrd="1" destOrd="0" presId="urn:microsoft.com/office/officeart/2005/8/layout/list1"/>
    <dgm:cxn modelId="{68B8A74C-409F-4183-B3A6-1091B7CB8FEB}" type="presOf" srcId="{D74603D5-8A38-4D53-B9E2-7234FD32956D}" destId="{3CFF9489-B211-425E-88B3-DB5383BA17F4}" srcOrd="0" destOrd="0" presId="urn:microsoft.com/office/officeart/2005/8/layout/list1"/>
    <dgm:cxn modelId="{EDB1F707-81CE-4C05-B61D-6FA7F0CB447E}" type="presParOf" srcId="{E5D55430-B647-430F-8A45-A7D3033EFDFF}" destId="{E7E6273B-5C0C-42F1-BD02-90279138FCBE}" srcOrd="0" destOrd="0" presId="urn:microsoft.com/office/officeart/2005/8/layout/list1"/>
    <dgm:cxn modelId="{93C3D61C-D072-4DC6-8B6D-B22A99C610FE}" type="presParOf" srcId="{E7E6273B-5C0C-42F1-BD02-90279138FCBE}" destId="{3CFF9489-B211-425E-88B3-DB5383BA17F4}" srcOrd="0" destOrd="0" presId="urn:microsoft.com/office/officeart/2005/8/layout/list1"/>
    <dgm:cxn modelId="{E37D0D7B-104A-4374-B3EB-E58D7DD40AEF}" type="presParOf" srcId="{E7E6273B-5C0C-42F1-BD02-90279138FCBE}" destId="{AE4A5A23-0419-49ED-B838-54181CD0D598}" srcOrd="1" destOrd="0" presId="urn:microsoft.com/office/officeart/2005/8/layout/list1"/>
    <dgm:cxn modelId="{9121FF68-F459-46AD-8259-161E1B3B21EB}" type="presParOf" srcId="{E5D55430-B647-430F-8A45-A7D3033EFDFF}" destId="{8ABD9EAB-E86D-4634-926D-761647C5852B}" srcOrd="1" destOrd="0" presId="urn:microsoft.com/office/officeart/2005/8/layout/list1"/>
    <dgm:cxn modelId="{6C95E295-6880-4ECB-9E30-3FD6C5397B35}" type="presParOf" srcId="{E5D55430-B647-430F-8A45-A7D3033EFDFF}" destId="{D6CEFC15-B7E2-431A-A781-83C0D16BAD93}" srcOrd="2" destOrd="0" presId="urn:microsoft.com/office/officeart/2005/8/layout/list1"/>
    <dgm:cxn modelId="{4224E264-F60E-40EA-8DC7-E5B8AE3B05F7}" type="presParOf" srcId="{E5D55430-B647-430F-8A45-A7D3033EFDFF}" destId="{19EDFD84-77B3-4B3E-BB58-4016754D9930}" srcOrd="3" destOrd="0" presId="urn:microsoft.com/office/officeart/2005/8/layout/list1"/>
    <dgm:cxn modelId="{BB94F8BC-1C6E-4743-9912-E8601A04D605}" type="presParOf" srcId="{E5D55430-B647-430F-8A45-A7D3033EFDFF}" destId="{45FA205F-4CAF-4D1E-BB46-D625D6EC3A65}" srcOrd="4" destOrd="0" presId="urn:microsoft.com/office/officeart/2005/8/layout/list1"/>
    <dgm:cxn modelId="{D7A6514A-26EC-47C4-B639-DD8D4BC66F32}" type="presParOf" srcId="{45FA205F-4CAF-4D1E-BB46-D625D6EC3A65}" destId="{6AAEA67D-BD3E-41AE-9189-8BE0AA3D2F10}" srcOrd="0" destOrd="0" presId="urn:microsoft.com/office/officeart/2005/8/layout/list1"/>
    <dgm:cxn modelId="{8DEA7BA9-DB0F-4F94-9584-02AEF8601550}" type="presParOf" srcId="{45FA205F-4CAF-4D1E-BB46-D625D6EC3A65}" destId="{301167EE-5D03-4F8A-BF6D-5331433A217C}" srcOrd="1" destOrd="0" presId="urn:microsoft.com/office/officeart/2005/8/layout/list1"/>
    <dgm:cxn modelId="{3E37A56D-D8CC-4ED9-9097-7EE08FCC8403}" type="presParOf" srcId="{E5D55430-B647-430F-8A45-A7D3033EFDFF}" destId="{C97D10D5-5A82-4A26-8E7C-09E4E24D0D98}" srcOrd="5" destOrd="0" presId="urn:microsoft.com/office/officeart/2005/8/layout/list1"/>
    <dgm:cxn modelId="{F0150171-EC58-4C64-9409-85D5DF98CB59}" type="presParOf" srcId="{E5D55430-B647-430F-8A45-A7D3033EFDFF}" destId="{6BA32042-0E2E-4F0B-A43C-DDE28DD917FB}" srcOrd="6" destOrd="0" presId="urn:microsoft.com/office/officeart/2005/8/layout/list1"/>
    <dgm:cxn modelId="{3DD8D1FB-7A59-4CFC-9FAB-67A14621D139}" type="presParOf" srcId="{E5D55430-B647-430F-8A45-A7D3033EFDFF}" destId="{9F7D3FE1-B799-4E6D-BE31-48586CAA31A3}" srcOrd="7" destOrd="0" presId="urn:microsoft.com/office/officeart/2005/8/layout/list1"/>
    <dgm:cxn modelId="{C76D5586-D853-4C0B-B9EC-AA3326EA8A9B}" type="presParOf" srcId="{E5D55430-B647-430F-8A45-A7D3033EFDFF}" destId="{5CEDDD9F-3F0D-40B9-9929-E75C90272E62}" srcOrd="8" destOrd="0" presId="urn:microsoft.com/office/officeart/2005/8/layout/list1"/>
    <dgm:cxn modelId="{A95B3E38-C973-4FF8-8F9D-CE54E03DA835}" type="presParOf" srcId="{5CEDDD9F-3F0D-40B9-9929-E75C90272E62}" destId="{C297042D-667C-4406-8236-4248467964CD}" srcOrd="0" destOrd="0" presId="urn:microsoft.com/office/officeart/2005/8/layout/list1"/>
    <dgm:cxn modelId="{19536D15-086E-44AB-B177-05626FB84C42}" type="presParOf" srcId="{5CEDDD9F-3F0D-40B9-9929-E75C90272E62}" destId="{6C832662-0BEE-470B-BFB4-C5FEB2A6C9EC}" srcOrd="1" destOrd="0" presId="urn:microsoft.com/office/officeart/2005/8/layout/list1"/>
    <dgm:cxn modelId="{AB891531-8A2E-4142-B918-C5BCCD34E4C3}" type="presParOf" srcId="{E5D55430-B647-430F-8A45-A7D3033EFDFF}" destId="{F8739996-0620-44BA-9EA6-FD6BA39C7174}" srcOrd="9" destOrd="0" presId="urn:microsoft.com/office/officeart/2005/8/layout/list1"/>
    <dgm:cxn modelId="{4081014B-C08A-4182-A3AB-B71D0325D869}" type="presParOf" srcId="{E5D55430-B647-430F-8A45-A7D3033EFDFF}" destId="{C7700F6C-A0A7-426E-8421-EB405CBB132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F41B8D2-30D2-43A1-9376-8F21B248A8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96900C1F-386B-4EB6-8AE1-0B3995E1D62E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La teoría del efecto COANDA hasta la presente fecha tiene muy poca aplicación en el área hidráulica, pero sí en otras áreas, por ejemplo la aerodinámica.</a:t>
          </a:r>
          <a:endParaRPr lang="es-EC" sz="2000" dirty="0">
            <a:latin typeface="+mj-lt"/>
          </a:endParaRPr>
        </a:p>
      </dgm:t>
    </dgm:pt>
    <dgm:pt modelId="{A381937D-C62A-49E0-9E44-21E0931C7E5C}" type="parTrans" cxnId="{C93B247D-7292-4C84-8EE7-41C8785657A0}">
      <dgm:prSet/>
      <dgm:spPr/>
      <dgm:t>
        <a:bodyPr/>
        <a:lstStyle/>
        <a:p>
          <a:endParaRPr lang="es-EC"/>
        </a:p>
      </dgm:t>
    </dgm:pt>
    <dgm:pt modelId="{175356E7-8DDC-466E-8092-9503E87ED045}" type="sibTrans" cxnId="{C93B247D-7292-4C84-8EE7-41C8785657A0}">
      <dgm:prSet/>
      <dgm:spPr/>
      <dgm:t>
        <a:bodyPr/>
        <a:lstStyle/>
        <a:p>
          <a:endParaRPr lang="es-EC"/>
        </a:p>
      </dgm:t>
    </dgm:pt>
    <dgm:pt modelId="{72534E45-2E14-474A-BB3A-FA0C35F3385B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La obra de toma de agua sumergida con efecto COANDA que se ha investigado, posee la particularidad de fácil disponibilidad de materiales para su construcción.</a:t>
          </a:r>
          <a:endParaRPr lang="es-EC" sz="2000" dirty="0">
            <a:latin typeface="+mj-lt"/>
          </a:endParaRPr>
        </a:p>
      </dgm:t>
    </dgm:pt>
    <dgm:pt modelId="{F8903BBA-FDC9-4799-B5D6-281EC1CDA684}" type="parTrans" cxnId="{F7E0E057-1645-4B4B-B8FE-EA1BDFD78642}">
      <dgm:prSet/>
      <dgm:spPr/>
      <dgm:t>
        <a:bodyPr/>
        <a:lstStyle/>
        <a:p>
          <a:endParaRPr lang="es-EC"/>
        </a:p>
      </dgm:t>
    </dgm:pt>
    <dgm:pt modelId="{D7800E9E-9A7A-40A9-BF8A-731638EA054F}" type="sibTrans" cxnId="{F7E0E057-1645-4B4B-B8FE-EA1BDFD78642}">
      <dgm:prSet/>
      <dgm:spPr/>
      <dgm:t>
        <a:bodyPr/>
        <a:lstStyle/>
        <a:p>
          <a:endParaRPr lang="es-EC"/>
        </a:p>
      </dgm:t>
    </dgm:pt>
    <dgm:pt modelId="{A43592DB-BDC1-42CA-9A87-28D4C56D7C33}">
      <dgm:prSet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Existen varios tipos de obras de toma, pero las mismas requieren de una gran inversión económica para su diseño, funcionamiento y mantenimiento.</a:t>
          </a:r>
          <a:endParaRPr lang="es-EC" sz="2000" dirty="0">
            <a:latin typeface="+mj-lt"/>
          </a:endParaRPr>
        </a:p>
      </dgm:t>
    </dgm:pt>
    <dgm:pt modelId="{4574B965-3972-43BF-ADA6-28808F77B9CB}" type="parTrans" cxnId="{414096D3-674C-4A05-8C87-3623F4D5A8A2}">
      <dgm:prSet/>
      <dgm:spPr/>
      <dgm:t>
        <a:bodyPr/>
        <a:lstStyle/>
        <a:p>
          <a:endParaRPr lang="es-EC"/>
        </a:p>
      </dgm:t>
    </dgm:pt>
    <dgm:pt modelId="{C45E9EBE-D8C7-4AB4-8B4E-C1F84A935CC9}" type="sibTrans" cxnId="{414096D3-674C-4A05-8C87-3623F4D5A8A2}">
      <dgm:prSet/>
      <dgm:spPr/>
      <dgm:t>
        <a:bodyPr/>
        <a:lstStyle/>
        <a:p>
          <a:endParaRPr lang="es-EC"/>
        </a:p>
      </dgm:t>
    </dgm:pt>
    <dgm:pt modelId="{E87EE20B-0DB4-4785-B11A-A1BDEEBE4096}">
      <dgm:prSet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Para próximas obras de toma con efecto COANDA se deben ajustar los datos con la teoría de </a:t>
          </a:r>
          <a:r>
            <a:rPr lang="es-EC" sz="2000" dirty="0" err="1" smtClean="0">
              <a:latin typeface="+mj-lt"/>
            </a:rPr>
            <a:t>de</a:t>
          </a:r>
          <a:r>
            <a:rPr lang="es-EC" sz="2000" dirty="0" smtClean="0">
              <a:latin typeface="+mj-lt"/>
            </a:rPr>
            <a:t> semejanza hidráulica.</a:t>
          </a:r>
          <a:endParaRPr lang="es-EC" sz="2000" dirty="0">
            <a:latin typeface="+mj-lt"/>
          </a:endParaRPr>
        </a:p>
      </dgm:t>
    </dgm:pt>
    <dgm:pt modelId="{F5DE3E4D-B02D-4D09-8FE6-BB71D9ADD0BA}" type="parTrans" cxnId="{5FF2E935-8D22-490E-ACAA-9A0BB90302EA}">
      <dgm:prSet/>
      <dgm:spPr/>
      <dgm:t>
        <a:bodyPr/>
        <a:lstStyle/>
        <a:p>
          <a:endParaRPr lang="es-EC"/>
        </a:p>
      </dgm:t>
    </dgm:pt>
    <dgm:pt modelId="{48BEA291-E08A-4BD5-9EDD-02951F891542}" type="sibTrans" cxnId="{5FF2E935-8D22-490E-ACAA-9A0BB90302EA}">
      <dgm:prSet/>
      <dgm:spPr/>
      <dgm:t>
        <a:bodyPr/>
        <a:lstStyle/>
        <a:p>
          <a:endParaRPr lang="es-EC"/>
        </a:p>
      </dgm:t>
    </dgm:pt>
    <dgm:pt modelId="{136750BD-8C39-4BF7-8B65-B82305411294}" type="pres">
      <dgm:prSet presAssocID="{7F41B8D2-30D2-43A1-9376-8F21B248A82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26C589F-3D39-4DAA-8D49-0A0248407241}" type="pres">
      <dgm:prSet presAssocID="{96900C1F-386B-4EB6-8AE1-0B3995E1D62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ACA267-1EBB-47B1-ADAB-9773B716919F}" type="pres">
      <dgm:prSet presAssocID="{175356E7-8DDC-466E-8092-9503E87ED045}" presName="spacer" presStyleCnt="0"/>
      <dgm:spPr/>
    </dgm:pt>
    <dgm:pt modelId="{DC8B6E47-478C-4AB6-84B2-547B166A692B}" type="pres">
      <dgm:prSet presAssocID="{A43592DB-BDC1-42CA-9A87-28D4C56D7C3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955587F-882C-4191-8716-16D31536FA87}" type="pres">
      <dgm:prSet presAssocID="{C45E9EBE-D8C7-4AB4-8B4E-C1F84A935CC9}" presName="spacer" presStyleCnt="0"/>
      <dgm:spPr/>
    </dgm:pt>
    <dgm:pt modelId="{D4CFAC30-990F-4FB1-8F7B-D4DB07AF8621}" type="pres">
      <dgm:prSet presAssocID="{E87EE20B-0DB4-4785-B11A-A1BDEEBE409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9EA16C-1117-4739-925D-3836DA30F3F3}" type="pres">
      <dgm:prSet presAssocID="{48BEA291-E08A-4BD5-9EDD-02951F891542}" presName="spacer" presStyleCnt="0"/>
      <dgm:spPr/>
    </dgm:pt>
    <dgm:pt modelId="{8659ED2D-FE6B-4567-856B-9735FADA87FC}" type="pres">
      <dgm:prSet presAssocID="{72534E45-2E14-474A-BB3A-FA0C35F3385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D6815D0-A693-466C-9522-615AB7F47B01}" type="presOf" srcId="{96900C1F-386B-4EB6-8AE1-0B3995E1D62E}" destId="{826C589F-3D39-4DAA-8D49-0A0248407241}" srcOrd="0" destOrd="0" presId="urn:microsoft.com/office/officeart/2005/8/layout/vList2"/>
    <dgm:cxn modelId="{414096D3-674C-4A05-8C87-3623F4D5A8A2}" srcId="{7F41B8D2-30D2-43A1-9376-8F21B248A822}" destId="{A43592DB-BDC1-42CA-9A87-28D4C56D7C33}" srcOrd="1" destOrd="0" parTransId="{4574B965-3972-43BF-ADA6-28808F77B9CB}" sibTransId="{C45E9EBE-D8C7-4AB4-8B4E-C1F84A935CC9}"/>
    <dgm:cxn modelId="{0B2B4E8F-DCDA-4D73-9370-461F19A607E8}" type="presOf" srcId="{A43592DB-BDC1-42CA-9A87-28D4C56D7C33}" destId="{DC8B6E47-478C-4AB6-84B2-547B166A692B}" srcOrd="0" destOrd="0" presId="urn:microsoft.com/office/officeart/2005/8/layout/vList2"/>
    <dgm:cxn modelId="{C93B247D-7292-4C84-8EE7-41C8785657A0}" srcId="{7F41B8D2-30D2-43A1-9376-8F21B248A822}" destId="{96900C1F-386B-4EB6-8AE1-0B3995E1D62E}" srcOrd="0" destOrd="0" parTransId="{A381937D-C62A-49E0-9E44-21E0931C7E5C}" sibTransId="{175356E7-8DDC-466E-8092-9503E87ED045}"/>
    <dgm:cxn modelId="{2B07EE17-CEE7-454B-9D7F-A6ADB844CFE8}" type="presOf" srcId="{7F41B8D2-30D2-43A1-9376-8F21B248A822}" destId="{136750BD-8C39-4BF7-8B65-B82305411294}" srcOrd="0" destOrd="0" presId="urn:microsoft.com/office/officeart/2005/8/layout/vList2"/>
    <dgm:cxn modelId="{490C0DD6-CD3A-4147-B9C6-83320847E838}" type="presOf" srcId="{72534E45-2E14-474A-BB3A-FA0C35F3385B}" destId="{8659ED2D-FE6B-4567-856B-9735FADA87FC}" srcOrd="0" destOrd="0" presId="urn:microsoft.com/office/officeart/2005/8/layout/vList2"/>
    <dgm:cxn modelId="{F7E0E057-1645-4B4B-B8FE-EA1BDFD78642}" srcId="{7F41B8D2-30D2-43A1-9376-8F21B248A822}" destId="{72534E45-2E14-474A-BB3A-FA0C35F3385B}" srcOrd="3" destOrd="0" parTransId="{F8903BBA-FDC9-4799-B5D6-281EC1CDA684}" sibTransId="{D7800E9E-9A7A-40A9-BF8A-731638EA054F}"/>
    <dgm:cxn modelId="{FD3246A3-E777-4C06-B4A0-12E24581472D}" type="presOf" srcId="{E87EE20B-0DB4-4785-B11A-A1BDEEBE4096}" destId="{D4CFAC30-990F-4FB1-8F7B-D4DB07AF8621}" srcOrd="0" destOrd="0" presId="urn:microsoft.com/office/officeart/2005/8/layout/vList2"/>
    <dgm:cxn modelId="{5FF2E935-8D22-490E-ACAA-9A0BB90302EA}" srcId="{7F41B8D2-30D2-43A1-9376-8F21B248A822}" destId="{E87EE20B-0DB4-4785-B11A-A1BDEEBE4096}" srcOrd="2" destOrd="0" parTransId="{F5DE3E4D-B02D-4D09-8FE6-BB71D9ADD0BA}" sibTransId="{48BEA291-E08A-4BD5-9EDD-02951F891542}"/>
    <dgm:cxn modelId="{AFA7A4F7-4FA1-470D-BB03-3CA036D0C6B0}" type="presParOf" srcId="{136750BD-8C39-4BF7-8B65-B82305411294}" destId="{826C589F-3D39-4DAA-8D49-0A0248407241}" srcOrd="0" destOrd="0" presId="urn:microsoft.com/office/officeart/2005/8/layout/vList2"/>
    <dgm:cxn modelId="{6FCAF08B-5CCF-40BC-9F72-8167982521E6}" type="presParOf" srcId="{136750BD-8C39-4BF7-8B65-B82305411294}" destId="{1AACA267-1EBB-47B1-ADAB-9773B716919F}" srcOrd="1" destOrd="0" presId="urn:microsoft.com/office/officeart/2005/8/layout/vList2"/>
    <dgm:cxn modelId="{9B9A8C1F-318E-480A-B1E1-8D4EC6E15010}" type="presParOf" srcId="{136750BD-8C39-4BF7-8B65-B82305411294}" destId="{DC8B6E47-478C-4AB6-84B2-547B166A692B}" srcOrd="2" destOrd="0" presId="urn:microsoft.com/office/officeart/2005/8/layout/vList2"/>
    <dgm:cxn modelId="{2964FEDE-86AE-4E91-BAB8-D302423470D3}" type="presParOf" srcId="{136750BD-8C39-4BF7-8B65-B82305411294}" destId="{4955587F-882C-4191-8716-16D31536FA87}" srcOrd="3" destOrd="0" presId="urn:microsoft.com/office/officeart/2005/8/layout/vList2"/>
    <dgm:cxn modelId="{CF5A36D1-C1D8-4AA7-A331-D41201FB26C0}" type="presParOf" srcId="{136750BD-8C39-4BF7-8B65-B82305411294}" destId="{D4CFAC30-990F-4FB1-8F7B-D4DB07AF8621}" srcOrd="4" destOrd="0" presId="urn:microsoft.com/office/officeart/2005/8/layout/vList2"/>
    <dgm:cxn modelId="{4F70E186-04FE-4A24-88D6-F318443FF1E9}" type="presParOf" srcId="{136750BD-8C39-4BF7-8B65-B82305411294}" destId="{B39EA16C-1117-4739-925D-3836DA30F3F3}" srcOrd="5" destOrd="0" presId="urn:microsoft.com/office/officeart/2005/8/layout/vList2"/>
    <dgm:cxn modelId="{7EDC8AE9-248F-4985-85F7-4068452D7793}" type="presParOf" srcId="{136750BD-8C39-4BF7-8B65-B82305411294}" destId="{8659ED2D-FE6B-4567-856B-9735FADA87F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871E19B-4393-4D8D-943A-DEB0F816E6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9863F9A-7C52-4958-92C0-58CEFE0FEF45}">
      <dgm:prSet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La obra de toma es de fácil construcción debido a su simplicidad  técnica.</a:t>
          </a:r>
          <a:endParaRPr lang="es-EC" sz="2000" dirty="0">
            <a:latin typeface="+mj-lt"/>
          </a:endParaRPr>
        </a:p>
      </dgm:t>
    </dgm:pt>
    <dgm:pt modelId="{944709E5-25C7-408E-98A7-C46A2C5A2826}" type="parTrans" cxnId="{EA7ADFC7-92D7-4BDF-8D94-3D15EC17AD18}">
      <dgm:prSet/>
      <dgm:spPr/>
      <dgm:t>
        <a:bodyPr/>
        <a:lstStyle/>
        <a:p>
          <a:endParaRPr lang="es-EC"/>
        </a:p>
      </dgm:t>
    </dgm:pt>
    <dgm:pt modelId="{C91DA506-CC93-44B7-9A22-5F7F5D53D61F}" type="sibTrans" cxnId="{EA7ADFC7-92D7-4BDF-8D94-3D15EC17AD18}">
      <dgm:prSet/>
      <dgm:spPr/>
      <dgm:t>
        <a:bodyPr/>
        <a:lstStyle/>
        <a:p>
          <a:endParaRPr lang="es-EC"/>
        </a:p>
      </dgm:t>
    </dgm:pt>
    <dgm:pt modelId="{B20826C6-A473-480A-8DD7-6CB6EAB6622D}">
      <dgm:prSet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Se realizaron pruebas de la obra de toma con efecto COANDA con un vertedero de tubo corrugado, en el que se mejora la captación del caudal, en un 15% en relación con un tubo liso.</a:t>
          </a:r>
          <a:endParaRPr lang="es-EC" sz="2000" dirty="0">
            <a:latin typeface="+mj-lt"/>
          </a:endParaRPr>
        </a:p>
      </dgm:t>
    </dgm:pt>
    <dgm:pt modelId="{AB9F379B-2166-46FD-9DC4-0FB8C8C23316}" type="parTrans" cxnId="{D0B9C3BF-3DE5-4DD9-896F-9CA1959EB158}">
      <dgm:prSet/>
      <dgm:spPr/>
      <dgm:t>
        <a:bodyPr/>
        <a:lstStyle/>
        <a:p>
          <a:endParaRPr lang="es-EC"/>
        </a:p>
      </dgm:t>
    </dgm:pt>
    <dgm:pt modelId="{9130D043-7C51-4F2A-B861-940225FD89FB}" type="sibTrans" cxnId="{D0B9C3BF-3DE5-4DD9-896F-9CA1959EB158}">
      <dgm:prSet/>
      <dgm:spPr/>
      <dgm:t>
        <a:bodyPr/>
        <a:lstStyle/>
        <a:p>
          <a:endParaRPr lang="es-EC"/>
        </a:p>
      </dgm:t>
    </dgm:pt>
    <dgm:pt modelId="{0A4B7DC9-B08E-4ACF-90D7-5B1B5A93512A}">
      <dgm:prSet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La obra de toma con efecto COANDA que usa el tubo corrugado capta más sedimentos 20.08 g, mientras que la construida con tubo liso 11.94 g. Lo cual corresponde a un 60 % más.</a:t>
          </a:r>
          <a:endParaRPr lang="es-EC" sz="2000" dirty="0">
            <a:latin typeface="+mj-lt"/>
          </a:endParaRPr>
        </a:p>
      </dgm:t>
    </dgm:pt>
    <dgm:pt modelId="{FA48AD5D-1663-480C-86E8-C8B54F69F78C}" type="parTrans" cxnId="{269ACD6F-FFFE-4F7F-8FEC-959B31921091}">
      <dgm:prSet/>
      <dgm:spPr/>
      <dgm:t>
        <a:bodyPr/>
        <a:lstStyle/>
        <a:p>
          <a:endParaRPr lang="es-EC"/>
        </a:p>
      </dgm:t>
    </dgm:pt>
    <dgm:pt modelId="{747F1C3D-D985-4718-BAF3-AF90DFDCD4BA}" type="sibTrans" cxnId="{269ACD6F-FFFE-4F7F-8FEC-959B31921091}">
      <dgm:prSet/>
      <dgm:spPr/>
      <dgm:t>
        <a:bodyPr/>
        <a:lstStyle/>
        <a:p>
          <a:endParaRPr lang="es-EC"/>
        </a:p>
      </dgm:t>
    </dgm:pt>
    <dgm:pt modelId="{B1DE7721-E654-4EC1-AAAD-51F8F5B7A168}">
      <dgm:prSet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Las dos obras de toma con efecto COANDA captan sedimentos muy finos que corresponden  a  menores a 0.07 mm de diámetro.</a:t>
          </a:r>
          <a:endParaRPr lang="es-EC" sz="2000" dirty="0">
            <a:latin typeface="+mj-lt"/>
          </a:endParaRPr>
        </a:p>
      </dgm:t>
    </dgm:pt>
    <dgm:pt modelId="{02AD9D66-E58A-49ED-9188-765237BAD9BF}" type="parTrans" cxnId="{B342F543-FF9B-4202-AA06-C4B976869B62}">
      <dgm:prSet/>
      <dgm:spPr/>
      <dgm:t>
        <a:bodyPr/>
        <a:lstStyle/>
        <a:p>
          <a:endParaRPr lang="es-EC"/>
        </a:p>
      </dgm:t>
    </dgm:pt>
    <dgm:pt modelId="{7D7A2C51-4D54-44DB-B799-7C37C237BB50}" type="sibTrans" cxnId="{B342F543-FF9B-4202-AA06-C4B976869B62}">
      <dgm:prSet/>
      <dgm:spPr/>
      <dgm:t>
        <a:bodyPr/>
        <a:lstStyle/>
        <a:p>
          <a:endParaRPr lang="es-EC"/>
        </a:p>
      </dgm:t>
    </dgm:pt>
    <dgm:pt modelId="{8FD6C882-512D-4C10-B400-05BC441A6E3E}">
      <dgm:prSet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Existe un 20% de partículas de 0.03 a 0.07 mm de diámetro que pasan en el caudal de paso con tubo liso.</a:t>
          </a:r>
          <a:endParaRPr lang="es-EC" sz="2000" dirty="0">
            <a:latin typeface="+mj-lt"/>
          </a:endParaRPr>
        </a:p>
      </dgm:t>
    </dgm:pt>
    <dgm:pt modelId="{AF5D2CCE-D0BF-4451-ADBD-D8D14B4B555D}" type="parTrans" cxnId="{C1772412-9D52-4DBF-8720-AE75BF619FCC}">
      <dgm:prSet/>
      <dgm:spPr/>
      <dgm:t>
        <a:bodyPr/>
        <a:lstStyle/>
        <a:p>
          <a:endParaRPr lang="es-EC"/>
        </a:p>
      </dgm:t>
    </dgm:pt>
    <dgm:pt modelId="{D28E2BD1-5E88-463E-9A7F-2591268FD673}" type="sibTrans" cxnId="{C1772412-9D52-4DBF-8720-AE75BF619FCC}">
      <dgm:prSet/>
      <dgm:spPr/>
      <dgm:t>
        <a:bodyPr/>
        <a:lstStyle/>
        <a:p>
          <a:endParaRPr lang="es-EC"/>
        </a:p>
      </dgm:t>
    </dgm:pt>
    <dgm:pt modelId="{8BC5DCA0-487F-4718-8A1C-060121D7EB94}">
      <dgm:prSet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Existe un 25% de partículas de 0.02 a 0.07 mm de diámetro que pasan en el caudal de paso con tubo corrugado.</a:t>
          </a:r>
          <a:endParaRPr lang="es-EC" sz="2000" dirty="0">
            <a:latin typeface="+mj-lt"/>
          </a:endParaRPr>
        </a:p>
      </dgm:t>
    </dgm:pt>
    <dgm:pt modelId="{BC9B2321-49B5-4B8E-A5F9-0C4F96CDB06B}" type="parTrans" cxnId="{7CA181E9-775E-4440-B308-2780A7630355}">
      <dgm:prSet/>
      <dgm:spPr/>
      <dgm:t>
        <a:bodyPr/>
        <a:lstStyle/>
        <a:p>
          <a:endParaRPr lang="es-EC"/>
        </a:p>
      </dgm:t>
    </dgm:pt>
    <dgm:pt modelId="{A227DE55-8B5D-492D-9FE6-9647CF48BA4C}" type="sibTrans" cxnId="{7CA181E9-775E-4440-B308-2780A7630355}">
      <dgm:prSet/>
      <dgm:spPr/>
      <dgm:t>
        <a:bodyPr/>
        <a:lstStyle/>
        <a:p>
          <a:endParaRPr lang="es-EC"/>
        </a:p>
      </dgm:t>
    </dgm:pt>
    <dgm:pt modelId="{8072E1B8-4793-4643-A5E6-3149016F0BF2}" type="pres">
      <dgm:prSet presAssocID="{1871E19B-4393-4D8D-943A-DEB0F816E62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8E5CA4C-196E-4C70-82B1-EAEB8F8512C6}" type="pres">
      <dgm:prSet presAssocID="{A9863F9A-7C52-4958-92C0-58CEFE0FEF45}" presName="parentText" presStyleLbl="node1" presStyleIdx="0" presStyleCnt="6" custScaleY="8159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45C5EC-7217-4D3E-BEAE-5190FCC97FA2}" type="pres">
      <dgm:prSet presAssocID="{C91DA506-CC93-44B7-9A22-5F7F5D53D61F}" presName="spacer" presStyleCnt="0"/>
      <dgm:spPr/>
    </dgm:pt>
    <dgm:pt modelId="{07E77490-6E5C-4A3C-9517-C5842CD99CEA}" type="pres">
      <dgm:prSet presAssocID="{B20826C6-A473-480A-8DD7-6CB6EAB6622D}" presName="parentText" presStyleLbl="node1" presStyleIdx="1" presStyleCnt="6" custScaleY="8159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ED4931-863D-4EE1-9B85-7E82CC4A04F6}" type="pres">
      <dgm:prSet presAssocID="{9130D043-7C51-4F2A-B861-940225FD89FB}" presName="spacer" presStyleCnt="0"/>
      <dgm:spPr/>
    </dgm:pt>
    <dgm:pt modelId="{5D220577-B509-4997-9F54-E37130477E2F}" type="pres">
      <dgm:prSet presAssocID="{0A4B7DC9-B08E-4ACF-90D7-5B1B5A93512A}" presName="parentText" presStyleLbl="node1" presStyleIdx="2" presStyleCnt="6" custScaleY="8159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4871A19-0B63-46B5-8702-96FAECA05569}" type="pres">
      <dgm:prSet presAssocID="{747F1C3D-D985-4718-BAF3-AF90DFDCD4BA}" presName="spacer" presStyleCnt="0"/>
      <dgm:spPr/>
    </dgm:pt>
    <dgm:pt modelId="{E85B1083-F6C3-4538-A49B-29F55D083B7B}" type="pres">
      <dgm:prSet presAssocID="{B1DE7721-E654-4EC1-AAAD-51F8F5B7A168}" presName="parentText" presStyleLbl="node1" presStyleIdx="3" presStyleCnt="6" custScaleY="8159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8231D99-85DC-4546-8D2F-141C9BBD4635}" type="pres">
      <dgm:prSet presAssocID="{7D7A2C51-4D54-44DB-B799-7C37C237BB50}" presName="spacer" presStyleCnt="0"/>
      <dgm:spPr/>
    </dgm:pt>
    <dgm:pt modelId="{4E8D3C9F-4C16-40A7-BE7E-6A7D16358D04}" type="pres">
      <dgm:prSet presAssocID="{8FD6C882-512D-4C10-B400-05BC441A6E3E}" presName="parentText" presStyleLbl="node1" presStyleIdx="4" presStyleCnt="6" custScaleY="8159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117E92-2970-41DD-9EF8-30C6F3A4EA2B}" type="pres">
      <dgm:prSet presAssocID="{D28E2BD1-5E88-463E-9A7F-2591268FD673}" presName="spacer" presStyleCnt="0"/>
      <dgm:spPr/>
    </dgm:pt>
    <dgm:pt modelId="{9A37C649-9423-4F12-A5CA-FA57DA454763}" type="pres">
      <dgm:prSet presAssocID="{8BC5DCA0-487F-4718-8A1C-060121D7EB94}" presName="parentText" presStyleLbl="node1" presStyleIdx="5" presStyleCnt="6" custScaleY="81598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52D1F2C-B9EA-449A-B70D-66A43BE90FD6}" type="presOf" srcId="{1871E19B-4393-4D8D-943A-DEB0F816E622}" destId="{8072E1B8-4793-4643-A5E6-3149016F0BF2}" srcOrd="0" destOrd="0" presId="urn:microsoft.com/office/officeart/2005/8/layout/vList2"/>
    <dgm:cxn modelId="{EA7ADFC7-92D7-4BDF-8D94-3D15EC17AD18}" srcId="{1871E19B-4393-4D8D-943A-DEB0F816E622}" destId="{A9863F9A-7C52-4958-92C0-58CEFE0FEF45}" srcOrd="0" destOrd="0" parTransId="{944709E5-25C7-408E-98A7-C46A2C5A2826}" sibTransId="{C91DA506-CC93-44B7-9A22-5F7F5D53D61F}"/>
    <dgm:cxn modelId="{983C65E8-40FC-4C6B-B644-98CADE02C623}" type="presOf" srcId="{8FD6C882-512D-4C10-B400-05BC441A6E3E}" destId="{4E8D3C9F-4C16-40A7-BE7E-6A7D16358D04}" srcOrd="0" destOrd="0" presId="urn:microsoft.com/office/officeart/2005/8/layout/vList2"/>
    <dgm:cxn modelId="{616C9F20-7A06-4DCA-822C-8B89E554C7C3}" type="presOf" srcId="{B1DE7721-E654-4EC1-AAAD-51F8F5B7A168}" destId="{E85B1083-F6C3-4538-A49B-29F55D083B7B}" srcOrd="0" destOrd="0" presId="urn:microsoft.com/office/officeart/2005/8/layout/vList2"/>
    <dgm:cxn modelId="{D0B9C3BF-3DE5-4DD9-896F-9CA1959EB158}" srcId="{1871E19B-4393-4D8D-943A-DEB0F816E622}" destId="{B20826C6-A473-480A-8DD7-6CB6EAB6622D}" srcOrd="1" destOrd="0" parTransId="{AB9F379B-2166-46FD-9DC4-0FB8C8C23316}" sibTransId="{9130D043-7C51-4F2A-B861-940225FD89FB}"/>
    <dgm:cxn modelId="{4885D31D-9C6D-4919-A5E9-C48115F0B44D}" type="presOf" srcId="{B20826C6-A473-480A-8DD7-6CB6EAB6622D}" destId="{07E77490-6E5C-4A3C-9517-C5842CD99CEA}" srcOrd="0" destOrd="0" presId="urn:microsoft.com/office/officeart/2005/8/layout/vList2"/>
    <dgm:cxn modelId="{109A50B7-2AE5-4B05-B1B8-58BFE9DE11D8}" type="presOf" srcId="{0A4B7DC9-B08E-4ACF-90D7-5B1B5A93512A}" destId="{5D220577-B509-4997-9F54-E37130477E2F}" srcOrd="0" destOrd="0" presId="urn:microsoft.com/office/officeart/2005/8/layout/vList2"/>
    <dgm:cxn modelId="{269ACD6F-FFFE-4F7F-8FEC-959B31921091}" srcId="{1871E19B-4393-4D8D-943A-DEB0F816E622}" destId="{0A4B7DC9-B08E-4ACF-90D7-5B1B5A93512A}" srcOrd="2" destOrd="0" parTransId="{FA48AD5D-1663-480C-86E8-C8B54F69F78C}" sibTransId="{747F1C3D-D985-4718-BAF3-AF90DFDCD4BA}"/>
    <dgm:cxn modelId="{7CA181E9-775E-4440-B308-2780A7630355}" srcId="{1871E19B-4393-4D8D-943A-DEB0F816E622}" destId="{8BC5DCA0-487F-4718-8A1C-060121D7EB94}" srcOrd="5" destOrd="0" parTransId="{BC9B2321-49B5-4B8E-A5F9-0C4F96CDB06B}" sibTransId="{A227DE55-8B5D-492D-9FE6-9647CF48BA4C}"/>
    <dgm:cxn modelId="{76DE5199-94BF-4B3A-8D91-6A72D7652924}" type="presOf" srcId="{8BC5DCA0-487F-4718-8A1C-060121D7EB94}" destId="{9A37C649-9423-4F12-A5CA-FA57DA454763}" srcOrd="0" destOrd="0" presId="urn:microsoft.com/office/officeart/2005/8/layout/vList2"/>
    <dgm:cxn modelId="{C1772412-9D52-4DBF-8720-AE75BF619FCC}" srcId="{1871E19B-4393-4D8D-943A-DEB0F816E622}" destId="{8FD6C882-512D-4C10-B400-05BC441A6E3E}" srcOrd="4" destOrd="0" parTransId="{AF5D2CCE-D0BF-4451-ADBD-D8D14B4B555D}" sibTransId="{D28E2BD1-5E88-463E-9A7F-2591268FD673}"/>
    <dgm:cxn modelId="{B342F543-FF9B-4202-AA06-C4B976869B62}" srcId="{1871E19B-4393-4D8D-943A-DEB0F816E622}" destId="{B1DE7721-E654-4EC1-AAAD-51F8F5B7A168}" srcOrd="3" destOrd="0" parTransId="{02AD9D66-E58A-49ED-9188-765237BAD9BF}" sibTransId="{7D7A2C51-4D54-44DB-B799-7C37C237BB50}"/>
    <dgm:cxn modelId="{5FA3E7C4-3AE7-475E-B063-6C986C9A09EF}" type="presOf" srcId="{A9863F9A-7C52-4958-92C0-58CEFE0FEF45}" destId="{78E5CA4C-196E-4C70-82B1-EAEB8F8512C6}" srcOrd="0" destOrd="0" presId="urn:microsoft.com/office/officeart/2005/8/layout/vList2"/>
    <dgm:cxn modelId="{DECADB87-4FAD-460A-A5BA-AA74E5BB8926}" type="presParOf" srcId="{8072E1B8-4793-4643-A5E6-3149016F0BF2}" destId="{78E5CA4C-196E-4C70-82B1-EAEB8F8512C6}" srcOrd="0" destOrd="0" presId="urn:microsoft.com/office/officeart/2005/8/layout/vList2"/>
    <dgm:cxn modelId="{DD3696B7-000B-4FD3-8684-58B9B4F80261}" type="presParOf" srcId="{8072E1B8-4793-4643-A5E6-3149016F0BF2}" destId="{CD45C5EC-7217-4D3E-BEAE-5190FCC97FA2}" srcOrd="1" destOrd="0" presId="urn:microsoft.com/office/officeart/2005/8/layout/vList2"/>
    <dgm:cxn modelId="{B86BCCEF-E737-44E4-B966-9EC782E713C1}" type="presParOf" srcId="{8072E1B8-4793-4643-A5E6-3149016F0BF2}" destId="{07E77490-6E5C-4A3C-9517-C5842CD99CEA}" srcOrd="2" destOrd="0" presId="urn:microsoft.com/office/officeart/2005/8/layout/vList2"/>
    <dgm:cxn modelId="{69680B1C-E410-48E3-9F7A-4CD8B43569F2}" type="presParOf" srcId="{8072E1B8-4793-4643-A5E6-3149016F0BF2}" destId="{D5ED4931-863D-4EE1-9B85-7E82CC4A04F6}" srcOrd="3" destOrd="0" presId="urn:microsoft.com/office/officeart/2005/8/layout/vList2"/>
    <dgm:cxn modelId="{11431C0E-E88C-42CD-AA5E-F7DFC06521BC}" type="presParOf" srcId="{8072E1B8-4793-4643-A5E6-3149016F0BF2}" destId="{5D220577-B509-4997-9F54-E37130477E2F}" srcOrd="4" destOrd="0" presId="urn:microsoft.com/office/officeart/2005/8/layout/vList2"/>
    <dgm:cxn modelId="{44F76E3A-A603-4A93-8488-E2C093436CB6}" type="presParOf" srcId="{8072E1B8-4793-4643-A5E6-3149016F0BF2}" destId="{E4871A19-0B63-46B5-8702-96FAECA05569}" srcOrd="5" destOrd="0" presId="urn:microsoft.com/office/officeart/2005/8/layout/vList2"/>
    <dgm:cxn modelId="{BE358CE5-FD52-4752-9781-0D4423643AAB}" type="presParOf" srcId="{8072E1B8-4793-4643-A5E6-3149016F0BF2}" destId="{E85B1083-F6C3-4538-A49B-29F55D083B7B}" srcOrd="6" destOrd="0" presId="urn:microsoft.com/office/officeart/2005/8/layout/vList2"/>
    <dgm:cxn modelId="{39173A4C-3D7F-419D-9C3A-6142759A7B3D}" type="presParOf" srcId="{8072E1B8-4793-4643-A5E6-3149016F0BF2}" destId="{88231D99-85DC-4546-8D2F-141C9BBD4635}" srcOrd="7" destOrd="0" presId="urn:microsoft.com/office/officeart/2005/8/layout/vList2"/>
    <dgm:cxn modelId="{669EA147-A5BD-4B55-B719-338241B7B691}" type="presParOf" srcId="{8072E1B8-4793-4643-A5E6-3149016F0BF2}" destId="{4E8D3C9F-4C16-40A7-BE7E-6A7D16358D04}" srcOrd="8" destOrd="0" presId="urn:microsoft.com/office/officeart/2005/8/layout/vList2"/>
    <dgm:cxn modelId="{913E15AB-8CEA-4A3E-B9BA-9D31514ECA36}" type="presParOf" srcId="{8072E1B8-4793-4643-A5E6-3149016F0BF2}" destId="{2C117E92-2970-41DD-9EF8-30C6F3A4EA2B}" srcOrd="9" destOrd="0" presId="urn:microsoft.com/office/officeart/2005/8/layout/vList2"/>
    <dgm:cxn modelId="{95E3E509-D5A1-40E0-882B-C4FFEFF34334}" type="presParOf" srcId="{8072E1B8-4793-4643-A5E6-3149016F0BF2}" destId="{9A37C649-9423-4F12-A5CA-FA57DA45476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59E321B-4B95-43B3-90A0-5283CD4B267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5F02282-A750-4AEB-9B11-6272BF9BDC82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Existe menos del 10% de partículas de 0.05 a 0.07 mm de diámetro que pasan en el caudal de paso con tubo corrugado.</a:t>
          </a:r>
          <a:endParaRPr lang="es-EC" sz="2000" dirty="0">
            <a:latin typeface="+mj-lt"/>
          </a:endParaRPr>
        </a:p>
      </dgm:t>
    </dgm:pt>
    <dgm:pt modelId="{AD3C8487-2C49-4972-AAD3-CF331393E683}" type="parTrans" cxnId="{8B1890FD-5E92-43E9-A701-B9A489003D80}">
      <dgm:prSet/>
      <dgm:spPr/>
      <dgm:t>
        <a:bodyPr/>
        <a:lstStyle/>
        <a:p>
          <a:endParaRPr lang="es-EC"/>
        </a:p>
      </dgm:t>
    </dgm:pt>
    <dgm:pt modelId="{09EE3C08-DFA1-47A3-B140-E8DBD7188E11}" type="sibTrans" cxnId="{8B1890FD-5E92-43E9-A701-B9A489003D80}">
      <dgm:prSet/>
      <dgm:spPr/>
      <dgm:t>
        <a:bodyPr/>
        <a:lstStyle/>
        <a:p>
          <a:endParaRPr lang="es-EC"/>
        </a:p>
      </dgm:t>
    </dgm:pt>
    <dgm:pt modelId="{9A79ACFD-C383-4CD4-B4B0-91C6D1339DCB}">
      <dgm:prSet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Existe un 50% de partículas de 0.02 a 0.07 mm de diámetro que pasan en el caudal captado con tubo liso.</a:t>
          </a:r>
          <a:endParaRPr lang="es-EC" sz="2000" dirty="0">
            <a:latin typeface="+mj-lt"/>
          </a:endParaRPr>
        </a:p>
      </dgm:t>
    </dgm:pt>
    <dgm:pt modelId="{84E20A97-49ED-43BD-8B0D-370A2A54A164}" type="parTrans" cxnId="{31928357-F636-40FA-860E-3F5FB371995F}">
      <dgm:prSet/>
      <dgm:spPr/>
      <dgm:t>
        <a:bodyPr/>
        <a:lstStyle/>
        <a:p>
          <a:endParaRPr lang="es-EC"/>
        </a:p>
      </dgm:t>
    </dgm:pt>
    <dgm:pt modelId="{FAF3D553-608E-41A4-BDE0-79493FCF81AE}" type="sibTrans" cxnId="{31928357-F636-40FA-860E-3F5FB371995F}">
      <dgm:prSet/>
      <dgm:spPr/>
      <dgm:t>
        <a:bodyPr/>
        <a:lstStyle/>
        <a:p>
          <a:endParaRPr lang="es-EC"/>
        </a:p>
      </dgm:t>
    </dgm:pt>
    <dgm:pt modelId="{7CBAE4FD-22A2-44EA-8081-54182C03806E}">
      <dgm:prSet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La obra de toma investigada no recolecta material orgánico como las hojas de los árboles, ni sólidos en suspensión gruesos.</a:t>
          </a:r>
          <a:endParaRPr lang="es-EC" sz="2000" dirty="0">
            <a:latin typeface="+mj-lt"/>
          </a:endParaRPr>
        </a:p>
      </dgm:t>
    </dgm:pt>
    <dgm:pt modelId="{8F155915-60AC-41F2-A5CB-0973BCA4CAD1}" type="parTrans" cxnId="{ABD28990-7514-4542-84EB-34E3D342BA0C}">
      <dgm:prSet/>
      <dgm:spPr/>
      <dgm:t>
        <a:bodyPr/>
        <a:lstStyle/>
        <a:p>
          <a:endParaRPr lang="es-EC"/>
        </a:p>
      </dgm:t>
    </dgm:pt>
    <dgm:pt modelId="{C6E6DBD5-A332-4968-8580-15D7AE773D97}" type="sibTrans" cxnId="{ABD28990-7514-4542-84EB-34E3D342BA0C}">
      <dgm:prSet/>
      <dgm:spPr/>
      <dgm:t>
        <a:bodyPr/>
        <a:lstStyle/>
        <a:p>
          <a:endParaRPr lang="es-EC"/>
        </a:p>
      </dgm:t>
    </dgm:pt>
    <dgm:pt modelId="{1C9E61D1-610B-42B4-8D4F-9DA55171D50E}" type="pres">
      <dgm:prSet presAssocID="{559E321B-4B95-43B3-90A0-5283CD4B267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9968B463-E9ED-4C0A-BF8F-8C1833F4EB4B}" type="pres">
      <dgm:prSet presAssocID="{65F02282-A750-4AEB-9B11-6272BF9BDC8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95BC96A-DFC4-4B18-9C55-7834B1DDFAAB}" type="pres">
      <dgm:prSet presAssocID="{09EE3C08-DFA1-47A3-B140-E8DBD7188E11}" presName="spacer" presStyleCnt="0"/>
      <dgm:spPr/>
    </dgm:pt>
    <dgm:pt modelId="{9F5A60DA-4E97-45FB-9771-DC777EB80523}" type="pres">
      <dgm:prSet presAssocID="{9A79ACFD-C383-4CD4-B4B0-91C6D1339DC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02DC52-E00B-4B0B-BB2D-758077A69419}" type="pres">
      <dgm:prSet presAssocID="{FAF3D553-608E-41A4-BDE0-79493FCF81AE}" presName="spacer" presStyleCnt="0"/>
      <dgm:spPr/>
    </dgm:pt>
    <dgm:pt modelId="{D0F17AF0-275F-4045-AB81-2F45012E7D9D}" type="pres">
      <dgm:prSet presAssocID="{7CBAE4FD-22A2-44EA-8081-54182C03806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BD28990-7514-4542-84EB-34E3D342BA0C}" srcId="{559E321B-4B95-43B3-90A0-5283CD4B267E}" destId="{7CBAE4FD-22A2-44EA-8081-54182C03806E}" srcOrd="2" destOrd="0" parTransId="{8F155915-60AC-41F2-A5CB-0973BCA4CAD1}" sibTransId="{C6E6DBD5-A332-4968-8580-15D7AE773D97}"/>
    <dgm:cxn modelId="{8B1890FD-5E92-43E9-A701-B9A489003D80}" srcId="{559E321B-4B95-43B3-90A0-5283CD4B267E}" destId="{65F02282-A750-4AEB-9B11-6272BF9BDC82}" srcOrd="0" destOrd="0" parTransId="{AD3C8487-2C49-4972-AAD3-CF331393E683}" sibTransId="{09EE3C08-DFA1-47A3-B140-E8DBD7188E11}"/>
    <dgm:cxn modelId="{C5028DA0-1B4B-455A-92BE-B719DECBFC74}" type="presOf" srcId="{65F02282-A750-4AEB-9B11-6272BF9BDC82}" destId="{9968B463-E9ED-4C0A-BF8F-8C1833F4EB4B}" srcOrd="0" destOrd="0" presId="urn:microsoft.com/office/officeart/2005/8/layout/vList2"/>
    <dgm:cxn modelId="{A331FA7B-58B8-4D2E-B5AD-0C8819A06165}" type="presOf" srcId="{559E321B-4B95-43B3-90A0-5283CD4B267E}" destId="{1C9E61D1-610B-42B4-8D4F-9DA55171D50E}" srcOrd="0" destOrd="0" presId="urn:microsoft.com/office/officeart/2005/8/layout/vList2"/>
    <dgm:cxn modelId="{31928357-F636-40FA-860E-3F5FB371995F}" srcId="{559E321B-4B95-43B3-90A0-5283CD4B267E}" destId="{9A79ACFD-C383-4CD4-B4B0-91C6D1339DCB}" srcOrd="1" destOrd="0" parTransId="{84E20A97-49ED-43BD-8B0D-370A2A54A164}" sibTransId="{FAF3D553-608E-41A4-BDE0-79493FCF81AE}"/>
    <dgm:cxn modelId="{CF778E14-155F-458B-886D-6123505E3EE0}" type="presOf" srcId="{9A79ACFD-C383-4CD4-B4B0-91C6D1339DCB}" destId="{9F5A60DA-4E97-45FB-9771-DC777EB80523}" srcOrd="0" destOrd="0" presId="urn:microsoft.com/office/officeart/2005/8/layout/vList2"/>
    <dgm:cxn modelId="{9DCBE92A-8458-4BAF-BDA6-42AA46D0310A}" type="presOf" srcId="{7CBAE4FD-22A2-44EA-8081-54182C03806E}" destId="{D0F17AF0-275F-4045-AB81-2F45012E7D9D}" srcOrd="0" destOrd="0" presId="urn:microsoft.com/office/officeart/2005/8/layout/vList2"/>
    <dgm:cxn modelId="{27DE4C19-FBE1-4091-9861-9549FFC710A9}" type="presParOf" srcId="{1C9E61D1-610B-42B4-8D4F-9DA55171D50E}" destId="{9968B463-E9ED-4C0A-BF8F-8C1833F4EB4B}" srcOrd="0" destOrd="0" presId="urn:microsoft.com/office/officeart/2005/8/layout/vList2"/>
    <dgm:cxn modelId="{559E893C-0318-45B1-8018-BB579964E3A5}" type="presParOf" srcId="{1C9E61D1-610B-42B4-8D4F-9DA55171D50E}" destId="{F95BC96A-DFC4-4B18-9C55-7834B1DDFAAB}" srcOrd="1" destOrd="0" presId="urn:microsoft.com/office/officeart/2005/8/layout/vList2"/>
    <dgm:cxn modelId="{7E6CDA08-049C-42A5-8394-F3732F264286}" type="presParOf" srcId="{1C9E61D1-610B-42B4-8D4F-9DA55171D50E}" destId="{9F5A60DA-4E97-45FB-9771-DC777EB80523}" srcOrd="2" destOrd="0" presId="urn:microsoft.com/office/officeart/2005/8/layout/vList2"/>
    <dgm:cxn modelId="{A14506F7-2B81-47DE-A5DF-1E99373E834F}" type="presParOf" srcId="{1C9E61D1-610B-42B4-8D4F-9DA55171D50E}" destId="{7002DC52-E00B-4B0B-BB2D-758077A69419}" srcOrd="3" destOrd="0" presId="urn:microsoft.com/office/officeart/2005/8/layout/vList2"/>
    <dgm:cxn modelId="{C5675E72-25CB-499F-80D9-908CC8765F55}" type="presParOf" srcId="{1C9E61D1-610B-42B4-8D4F-9DA55171D50E}" destId="{D0F17AF0-275F-4045-AB81-2F45012E7D9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0747C86-0C02-44BE-A23E-67D19552216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D02A19E-0D24-4353-9393-27676D0B726E}">
      <dgm:prSet phldrT="[Texto]"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Se sugiere realizar más prototipos de obras de toma con efecto COANDA, y seguir acumulando información que sea provechosa para una optimización de la obra propuesta.</a:t>
          </a:r>
          <a:endParaRPr lang="es-EC" sz="2000" dirty="0">
            <a:latin typeface="+mj-lt"/>
          </a:endParaRPr>
        </a:p>
      </dgm:t>
    </dgm:pt>
    <dgm:pt modelId="{95C00301-A1FE-48D4-84F1-2A0287A7F466}" type="parTrans" cxnId="{32AA2A6B-7716-4F31-848A-5A6395A6D075}">
      <dgm:prSet/>
      <dgm:spPr/>
      <dgm:t>
        <a:bodyPr/>
        <a:lstStyle/>
        <a:p>
          <a:endParaRPr lang="es-EC"/>
        </a:p>
      </dgm:t>
    </dgm:pt>
    <dgm:pt modelId="{55C9553D-E228-4749-BA29-57E490F46D0D}" type="sibTrans" cxnId="{32AA2A6B-7716-4F31-848A-5A6395A6D075}">
      <dgm:prSet/>
      <dgm:spPr/>
      <dgm:t>
        <a:bodyPr/>
        <a:lstStyle/>
        <a:p>
          <a:endParaRPr lang="es-EC"/>
        </a:p>
      </dgm:t>
    </dgm:pt>
    <dgm:pt modelId="{064D5E76-3FF2-4205-A78D-8F1AED9E68F3}">
      <dgm:prSet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A través de las pruebas realizadas, se aconseja brindar especial cuidado en las infiltraciones que se puedan dar, ya que afectarían de manera significativa a los resultados esperados.</a:t>
          </a:r>
          <a:endParaRPr lang="es-EC" sz="2000" dirty="0">
            <a:latin typeface="+mj-lt"/>
          </a:endParaRPr>
        </a:p>
      </dgm:t>
    </dgm:pt>
    <dgm:pt modelId="{C2AE2FFC-E141-4D35-B5FB-F01497CE4E84}" type="parTrans" cxnId="{043E9D81-B3CB-43AD-B1FD-F9DB5E4FAFD1}">
      <dgm:prSet/>
      <dgm:spPr/>
      <dgm:t>
        <a:bodyPr/>
        <a:lstStyle/>
        <a:p>
          <a:endParaRPr lang="es-EC"/>
        </a:p>
      </dgm:t>
    </dgm:pt>
    <dgm:pt modelId="{502ACEB2-8942-4DD7-A230-2ABE18607B12}" type="sibTrans" cxnId="{043E9D81-B3CB-43AD-B1FD-F9DB5E4FAFD1}">
      <dgm:prSet/>
      <dgm:spPr/>
      <dgm:t>
        <a:bodyPr/>
        <a:lstStyle/>
        <a:p>
          <a:endParaRPr lang="es-EC"/>
        </a:p>
      </dgm:t>
    </dgm:pt>
    <dgm:pt modelId="{3352E4C6-8D9F-4733-B441-71E6AD625A52}">
      <dgm:prSet custT="1"/>
      <dgm:spPr/>
      <dgm:t>
        <a:bodyPr/>
        <a:lstStyle/>
        <a:p>
          <a:pPr algn="just"/>
          <a:r>
            <a:rPr lang="es-EC" sz="2000" dirty="0" smtClean="0">
              <a:latin typeface="+mj-lt"/>
            </a:rPr>
            <a:t>Es necesario recomendar que las futuras investigaciones sean realizadas con equipo de mayor tecnología que ayude a obtener resultados cada vez más exactos. En laboratorios se podría usar </a:t>
          </a:r>
          <a:r>
            <a:rPr lang="es-EC" sz="2000" dirty="0" err="1" smtClean="0">
              <a:latin typeface="+mj-lt"/>
            </a:rPr>
            <a:t>plexiglass</a:t>
          </a:r>
          <a:r>
            <a:rPr lang="es-EC" sz="2000" dirty="0" smtClean="0">
              <a:latin typeface="+mj-lt"/>
            </a:rPr>
            <a:t> y equipos </a:t>
          </a:r>
          <a:r>
            <a:rPr lang="es-EC" sz="2000" dirty="0" err="1" smtClean="0">
              <a:latin typeface="+mj-lt"/>
            </a:rPr>
            <a:t>limnimétricos</a:t>
          </a:r>
          <a:r>
            <a:rPr lang="es-EC" sz="2000" dirty="0" smtClean="0">
              <a:latin typeface="+mj-lt"/>
            </a:rPr>
            <a:t> de precisión.</a:t>
          </a:r>
          <a:endParaRPr lang="es-EC" sz="2000" dirty="0">
            <a:latin typeface="+mj-lt"/>
          </a:endParaRPr>
        </a:p>
      </dgm:t>
    </dgm:pt>
    <dgm:pt modelId="{EB706C78-4466-47D8-8CAF-0584B15460D6}" type="parTrans" cxnId="{1BCF9321-EBF6-4ED5-89C7-7DD7A8895B39}">
      <dgm:prSet/>
      <dgm:spPr/>
      <dgm:t>
        <a:bodyPr/>
        <a:lstStyle/>
        <a:p>
          <a:endParaRPr lang="es-EC"/>
        </a:p>
      </dgm:t>
    </dgm:pt>
    <dgm:pt modelId="{14AD4D10-D7F3-453C-9DF3-F91E85A0C567}" type="sibTrans" cxnId="{1BCF9321-EBF6-4ED5-89C7-7DD7A8895B39}">
      <dgm:prSet/>
      <dgm:spPr/>
      <dgm:t>
        <a:bodyPr/>
        <a:lstStyle/>
        <a:p>
          <a:endParaRPr lang="es-EC"/>
        </a:p>
      </dgm:t>
    </dgm:pt>
    <dgm:pt modelId="{14D2BCE4-E885-41DF-A41A-A8588F631705}" type="pres">
      <dgm:prSet presAssocID="{10747C86-0C02-44BE-A23E-67D19552216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158D8A9-0F02-41BA-BB7F-6F8ED7CDC3A4}" type="pres">
      <dgm:prSet presAssocID="{DD02A19E-0D24-4353-9393-27676D0B726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98E2A4-3259-4BCC-944E-3534CF9F66D4}" type="pres">
      <dgm:prSet presAssocID="{55C9553D-E228-4749-BA29-57E490F46D0D}" presName="sibTrans" presStyleCnt="0"/>
      <dgm:spPr/>
    </dgm:pt>
    <dgm:pt modelId="{95816E3A-4A9F-4DB6-A297-1068E57BBCF8}" type="pres">
      <dgm:prSet presAssocID="{064D5E76-3FF2-4205-A78D-8F1AED9E68F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753C73-C6D1-4C0D-951D-7AC1295081C9}" type="pres">
      <dgm:prSet presAssocID="{502ACEB2-8942-4DD7-A230-2ABE18607B12}" presName="sibTrans" presStyleCnt="0"/>
      <dgm:spPr/>
    </dgm:pt>
    <dgm:pt modelId="{8490AA2F-70E5-4921-950B-BAFA26EC40E1}" type="pres">
      <dgm:prSet presAssocID="{3352E4C6-8D9F-4733-B441-71E6AD625A5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147D3BE-A4DE-4082-813B-4990591E53DF}" type="presOf" srcId="{3352E4C6-8D9F-4733-B441-71E6AD625A52}" destId="{8490AA2F-70E5-4921-950B-BAFA26EC40E1}" srcOrd="0" destOrd="0" presId="urn:microsoft.com/office/officeart/2005/8/layout/default"/>
    <dgm:cxn modelId="{043E9D81-B3CB-43AD-B1FD-F9DB5E4FAFD1}" srcId="{10747C86-0C02-44BE-A23E-67D195522169}" destId="{064D5E76-3FF2-4205-A78D-8F1AED9E68F3}" srcOrd="1" destOrd="0" parTransId="{C2AE2FFC-E141-4D35-B5FB-F01497CE4E84}" sibTransId="{502ACEB2-8942-4DD7-A230-2ABE18607B12}"/>
    <dgm:cxn modelId="{02AA41CB-2FCF-4C74-AA97-13DE6C2DC5CE}" type="presOf" srcId="{10747C86-0C02-44BE-A23E-67D195522169}" destId="{14D2BCE4-E885-41DF-A41A-A8588F631705}" srcOrd="0" destOrd="0" presId="urn:microsoft.com/office/officeart/2005/8/layout/default"/>
    <dgm:cxn modelId="{1BCF9321-EBF6-4ED5-89C7-7DD7A8895B39}" srcId="{10747C86-0C02-44BE-A23E-67D195522169}" destId="{3352E4C6-8D9F-4733-B441-71E6AD625A52}" srcOrd="2" destOrd="0" parTransId="{EB706C78-4466-47D8-8CAF-0584B15460D6}" sibTransId="{14AD4D10-D7F3-453C-9DF3-F91E85A0C567}"/>
    <dgm:cxn modelId="{32AA2A6B-7716-4F31-848A-5A6395A6D075}" srcId="{10747C86-0C02-44BE-A23E-67D195522169}" destId="{DD02A19E-0D24-4353-9393-27676D0B726E}" srcOrd="0" destOrd="0" parTransId="{95C00301-A1FE-48D4-84F1-2A0287A7F466}" sibTransId="{55C9553D-E228-4749-BA29-57E490F46D0D}"/>
    <dgm:cxn modelId="{E6026271-1D17-4B24-8B76-BC395BEAD40A}" type="presOf" srcId="{DD02A19E-0D24-4353-9393-27676D0B726E}" destId="{A158D8A9-0F02-41BA-BB7F-6F8ED7CDC3A4}" srcOrd="0" destOrd="0" presId="urn:microsoft.com/office/officeart/2005/8/layout/default"/>
    <dgm:cxn modelId="{2421E45A-93AA-43DD-B817-3849B6A558D3}" type="presOf" srcId="{064D5E76-3FF2-4205-A78D-8F1AED9E68F3}" destId="{95816E3A-4A9F-4DB6-A297-1068E57BBCF8}" srcOrd="0" destOrd="0" presId="urn:microsoft.com/office/officeart/2005/8/layout/default"/>
    <dgm:cxn modelId="{BA992F2E-5385-4BD3-94DB-756867246503}" type="presParOf" srcId="{14D2BCE4-E885-41DF-A41A-A8588F631705}" destId="{A158D8A9-0F02-41BA-BB7F-6F8ED7CDC3A4}" srcOrd="0" destOrd="0" presId="urn:microsoft.com/office/officeart/2005/8/layout/default"/>
    <dgm:cxn modelId="{872B9F53-0456-4381-873E-2293DEAD277D}" type="presParOf" srcId="{14D2BCE4-E885-41DF-A41A-A8588F631705}" destId="{2498E2A4-3259-4BCC-944E-3534CF9F66D4}" srcOrd="1" destOrd="0" presId="urn:microsoft.com/office/officeart/2005/8/layout/default"/>
    <dgm:cxn modelId="{76E5B3B9-783F-4060-8F5F-28A872A5CD73}" type="presParOf" srcId="{14D2BCE4-E885-41DF-A41A-A8588F631705}" destId="{95816E3A-4A9F-4DB6-A297-1068E57BBCF8}" srcOrd="2" destOrd="0" presId="urn:microsoft.com/office/officeart/2005/8/layout/default"/>
    <dgm:cxn modelId="{E591EF21-D2EF-4F25-8CD9-6DC0E0003EC6}" type="presParOf" srcId="{14D2BCE4-E885-41DF-A41A-A8588F631705}" destId="{E7753C73-C6D1-4C0D-951D-7AC1295081C9}" srcOrd="3" destOrd="0" presId="urn:microsoft.com/office/officeart/2005/8/layout/default"/>
    <dgm:cxn modelId="{9817D32C-12F9-4869-B4B0-D4D49960FFE7}" type="presParOf" srcId="{14D2BCE4-E885-41DF-A41A-A8588F631705}" destId="{8490AA2F-70E5-4921-950B-BAFA26EC40E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769BFA-992D-426A-B454-CE171A61BB7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B4C40EF-CC0C-431B-B09B-3D3CC74C7DED}">
      <dgm:prSet phldrT="[Texto]" custT="1"/>
      <dgm:spPr/>
      <dgm:t>
        <a:bodyPr/>
        <a:lstStyle/>
        <a:p>
          <a:pPr algn="just"/>
          <a:r>
            <a:rPr lang="es-EC" sz="2200" dirty="0" smtClean="0"/>
            <a:t>r = radio del vertedero de perfil circular</a:t>
          </a:r>
          <a:endParaRPr lang="es-EC" sz="2200" dirty="0"/>
        </a:p>
      </dgm:t>
    </dgm:pt>
    <dgm:pt modelId="{D07678AC-1A94-4CDE-AC7D-6FB546C7573D}" type="parTrans" cxnId="{520D934A-5BED-443E-A3A2-3FC238D7CBC8}">
      <dgm:prSet/>
      <dgm:spPr/>
      <dgm:t>
        <a:bodyPr/>
        <a:lstStyle/>
        <a:p>
          <a:endParaRPr lang="es-EC"/>
        </a:p>
      </dgm:t>
    </dgm:pt>
    <dgm:pt modelId="{245F5492-FE4D-4C3C-BA7F-8F26E57C6546}" type="sibTrans" cxnId="{520D934A-5BED-443E-A3A2-3FC238D7CBC8}">
      <dgm:prSet/>
      <dgm:spPr/>
      <dgm:t>
        <a:bodyPr/>
        <a:lstStyle/>
        <a:p>
          <a:endParaRPr lang="es-EC"/>
        </a:p>
      </dgm:t>
    </dgm:pt>
    <dgm:pt modelId="{560648BF-F162-4B85-945A-587A356F500F}">
      <dgm:prSet phldrT="[Texto]" custT="1"/>
      <dgm:spPr/>
      <dgm:t>
        <a:bodyPr/>
        <a:lstStyle/>
        <a:p>
          <a:pPr algn="just"/>
          <a:r>
            <a:rPr lang="es-EC" sz="2200" dirty="0" smtClean="0"/>
            <a:t>H/r = relación entre la carga sobre el vertedero y el radio del vertedero de perfil circular.</a:t>
          </a:r>
          <a:endParaRPr lang="es-EC" sz="2200" dirty="0"/>
        </a:p>
      </dgm:t>
    </dgm:pt>
    <dgm:pt modelId="{4B35E6A4-9DD7-4EA8-8019-DE6E3A5025F4}" type="parTrans" cxnId="{56F0EE63-017E-40BD-8922-FD4EEB95F620}">
      <dgm:prSet/>
      <dgm:spPr/>
      <dgm:t>
        <a:bodyPr/>
        <a:lstStyle/>
        <a:p>
          <a:endParaRPr lang="es-EC"/>
        </a:p>
      </dgm:t>
    </dgm:pt>
    <dgm:pt modelId="{991BDBD8-131E-4246-A368-404B02009F51}" type="sibTrans" cxnId="{56F0EE63-017E-40BD-8922-FD4EEB95F620}">
      <dgm:prSet/>
      <dgm:spPr/>
      <dgm:t>
        <a:bodyPr/>
        <a:lstStyle/>
        <a:p>
          <a:endParaRPr lang="es-EC"/>
        </a:p>
      </dgm:t>
    </dgm:pt>
    <dgm:pt modelId="{32D9BE37-0E0E-4628-9C70-CEAFF0C71C2D}">
      <dgm:prSet phldrT="[Texto]" custT="1"/>
      <dgm:spPr/>
      <dgm:t>
        <a:bodyPr/>
        <a:lstStyle/>
        <a:p>
          <a:pPr algn="just"/>
          <a:r>
            <a:rPr lang="es-EC" sz="2200" dirty="0" smtClean="0"/>
            <a:t>h</a:t>
          </a:r>
          <a:r>
            <a:rPr lang="es-EC" sz="2200" baseline="-25000" dirty="0" smtClean="0"/>
            <a:t>1</a:t>
          </a:r>
          <a:r>
            <a:rPr lang="es-EC" sz="2200" dirty="0" smtClean="0"/>
            <a:t>0° = altura de la lámina de agua cuando sobrepasa el vertedero en su cresta o parte superior.</a:t>
          </a:r>
          <a:endParaRPr lang="es-EC" sz="2200" dirty="0"/>
        </a:p>
      </dgm:t>
    </dgm:pt>
    <dgm:pt modelId="{AAEE13A9-43C4-474D-9920-BFFEB0A96AEB}" type="parTrans" cxnId="{87135949-91B5-402C-8E9D-3A4FCA305B99}">
      <dgm:prSet/>
      <dgm:spPr/>
      <dgm:t>
        <a:bodyPr/>
        <a:lstStyle/>
        <a:p>
          <a:endParaRPr lang="es-EC"/>
        </a:p>
      </dgm:t>
    </dgm:pt>
    <dgm:pt modelId="{3763D2F6-6BC4-48C0-B564-3CC8DC290AAB}" type="sibTrans" cxnId="{87135949-91B5-402C-8E9D-3A4FCA305B99}">
      <dgm:prSet/>
      <dgm:spPr/>
      <dgm:t>
        <a:bodyPr/>
        <a:lstStyle/>
        <a:p>
          <a:endParaRPr lang="es-EC"/>
        </a:p>
      </dgm:t>
    </dgm:pt>
    <dgm:pt modelId="{36766235-1B95-4BC3-91B9-A7F970010C60}">
      <dgm:prSet phldrT="[Texto]" custT="1"/>
      <dgm:spPr/>
      <dgm:t>
        <a:bodyPr/>
        <a:lstStyle/>
        <a:p>
          <a:pPr algn="just"/>
          <a:r>
            <a:rPr lang="es-EC" sz="2200" dirty="0" smtClean="0"/>
            <a:t>h</a:t>
          </a:r>
          <a:r>
            <a:rPr lang="es-EC" sz="2200" baseline="-25000" dirty="0" smtClean="0"/>
            <a:t>2</a:t>
          </a:r>
          <a:r>
            <a:rPr lang="es-EC" sz="2200" dirty="0" smtClean="0"/>
            <a:t>45° = altura de la lámina de agua a 45° de la cresta hacia aguas abajo.</a:t>
          </a:r>
          <a:endParaRPr lang="es-EC" sz="2200" dirty="0"/>
        </a:p>
      </dgm:t>
    </dgm:pt>
    <dgm:pt modelId="{ED588C6A-877B-4DEC-8894-EE8B73A2DAA4}" type="parTrans" cxnId="{C7D4D5E2-2CA4-403A-BFD7-F685C86BAEAA}">
      <dgm:prSet/>
      <dgm:spPr/>
      <dgm:t>
        <a:bodyPr/>
        <a:lstStyle/>
        <a:p>
          <a:endParaRPr lang="es-EC"/>
        </a:p>
      </dgm:t>
    </dgm:pt>
    <dgm:pt modelId="{6349DC00-110D-4795-8B12-DD47DACF7D9E}" type="sibTrans" cxnId="{C7D4D5E2-2CA4-403A-BFD7-F685C86BAEAA}">
      <dgm:prSet/>
      <dgm:spPr/>
      <dgm:t>
        <a:bodyPr/>
        <a:lstStyle/>
        <a:p>
          <a:endParaRPr lang="es-EC"/>
        </a:p>
      </dgm:t>
    </dgm:pt>
    <dgm:pt modelId="{58C7427C-DFE7-4842-873C-81FBD7C52AA7}" type="pres">
      <dgm:prSet presAssocID="{2A769BFA-992D-426A-B454-CE171A61BB7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63F2EF9-3A1C-445E-B09B-4BBAECC90E42}" type="pres">
      <dgm:prSet presAssocID="{CB4C40EF-CC0C-431B-B09B-3D3CC74C7DED}" presName="comp" presStyleCnt="0"/>
      <dgm:spPr/>
    </dgm:pt>
    <dgm:pt modelId="{CF482009-03ED-4315-AD56-E7E58B6EFDB2}" type="pres">
      <dgm:prSet presAssocID="{CB4C40EF-CC0C-431B-B09B-3D3CC74C7DED}" presName="box" presStyleLbl="node1" presStyleIdx="0" presStyleCnt="4" custLinFactNeighborX="909" custLinFactNeighborY="6236"/>
      <dgm:spPr/>
      <dgm:t>
        <a:bodyPr/>
        <a:lstStyle/>
        <a:p>
          <a:endParaRPr lang="es-EC"/>
        </a:p>
      </dgm:t>
    </dgm:pt>
    <dgm:pt modelId="{2307DDDE-350B-4780-9B2D-39BA45ABF90A}" type="pres">
      <dgm:prSet presAssocID="{CB4C40EF-CC0C-431B-B09B-3D3CC74C7DED}" presName="img" presStyleLbl="fgImgPlace1" presStyleIdx="0" presStyleCnt="4" custScaleX="103600" custScaleY="111661" custLinFactNeighborY="623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16F9EEE-7EA3-4312-854C-86859A0EED07}" type="pres">
      <dgm:prSet presAssocID="{CB4C40EF-CC0C-431B-B09B-3D3CC74C7DED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CF1654-DF5A-421C-89C1-22319DBC7D25}" type="pres">
      <dgm:prSet presAssocID="{245F5492-FE4D-4C3C-BA7F-8F26E57C6546}" presName="spacer" presStyleCnt="0"/>
      <dgm:spPr/>
    </dgm:pt>
    <dgm:pt modelId="{C7E5E716-916D-487A-ACEE-0D161874836B}" type="pres">
      <dgm:prSet presAssocID="{560648BF-F162-4B85-945A-587A356F500F}" presName="comp" presStyleCnt="0"/>
      <dgm:spPr/>
    </dgm:pt>
    <dgm:pt modelId="{68BA9C6F-E263-4FA8-991C-030D684E370B}" type="pres">
      <dgm:prSet presAssocID="{560648BF-F162-4B85-945A-587A356F500F}" presName="box" presStyleLbl="node1" presStyleIdx="1" presStyleCnt="4"/>
      <dgm:spPr/>
      <dgm:t>
        <a:bodyPr/>
        <a:lstStyle/>
        <a:p>
          <a:endParaRPr lang="es-EC"/>
        </a:p>
      </dgm:t>
    </dgm:pt>
    <dgm:pt modelId="{F8FC79E8-D58E-4A59-A27E-01F619BA658A}" type="pres">
      <dgm:prSet presAssocID="{560648BF-F162-4B85-945A-587A356F500F}" presName="img" presStyleLbl="fgImgPlace1" presStyleIdx="1" presStyleCnt="4" custScaleX="103600" custScaleY="11166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094C64E-8B87-484D-8684-6230EF9B5624}" type="pres">
      <dgm:prSet presAssocID="{560648BF-F162-4B85-945A-587A356F500F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FFEDB83-1CB7-4008-B78F-52892DBAED63}" type="pres">
      <dgm:prSet presAssocID="{991BDBD8-131E-4246-A368-404B02009F51}" presName="spacer" presStyleCnt="0"/>
      <dgm:spPr/>
    </dgm:pt>
    <dgm:pt modelId="{C2D9160B-AC97-4DB0-B0F3-9766604BC878}" type="pres">
      <dgm:prSet presAssocID="{32D9BE37-0E0E-4628-9C70-CEAFF0C71C2D}" presName="comp" presStyleCnt="0"/>
      <dgm:spPr/>
    </dgm:pt>
    <dgm:pt modelId="{3A5FFE31-9D8B-4E37-BB7E-F8BF3B847833}" type="pres">
      <dgm:prSet presAssocID="{32D9BE37-0E0E-4628-9C70-CEAFF0C71C2D}" presName="box" presStyleLbl="node1" presStyleIdx="2" presStyleCnt="4"/>
      <dgm:spPr/>
      <dgm:t>
        <a:bodyPr/>
        <a:lstStyle/>
        <a:p>
          <a:endParaRPr lang="es-EC"/>
        </a:p>
      </dgm:t>
    </dgm:pt>
    <dgm:pt modelId="{FE9A6FDC-6031-4D45-B051-67FE38AE0E33}" type="pres">
      <dgm:prSet presAssocID="{32D9BE37-0E0E-4628-9C70-CEAFF0C71C2D}" presName="img" presStyleLbl="fgImgPlace1" presStyleIdx="2" presStyleCnt="4" custScaleX="103600" custScaleY="11166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F341840-6A9E-4A31-AAC8-0AE203FAC55B}" type="pres">
      <dgm:prSet presAssocID="{32D9BE37-0E0E-4628-9C70-CEAFF0C71C2D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E394ED-CA98-403A-99CA-1764F99025BD}" type="pres">
      <dgm:prSet presAssocID="{3763D2F6-6BC4-48C0-B564-3CC8DC290AAB}" presName="spacer" presStyleCnt="0"/>
      <dgm:spPr/>
    </dgm:pt>
    <dgm:pt modelId="{27C7A924-EFCC-42CD-983E-1E0E430C5B5F}" type="pres">
      <dgm:prSet presAssocID="{36766235-1B95-4BC3-91B9-A7F970010C60}" presName="comp" presStyleCnt="0"/>
      <dgm:spPr/>
    </dgm:pt>
    <dgm:pt modelId="{A8753046-067D-400C-8FA0-045E019720FD}" type="pres">
      <dgm:prSet presAssocID="{36766235-1B95-4BC3-91B9-A7F970010C60}" presName="box" presStyleLbl="node1" presStyleIdx="3" presStyleCnt="4"/>
      <dgm:spPr/>
      <dgm:t>
        <a:bodyPr/>
        <a:lstStyle/>
        <a:p>
          <a:endParaRPr lang="es-EC"/>
        </a:p>
      </dgm:t>
    </dgm:pt>
    <dgm:pt modelId="{EFB1CC5E-AC72-442C-A442-D7970768B936}" type="pres">
      <dgm:prSet presAssocID="{36766235-1B95-4BC3-91B9-A7F970010C60}" presName="img" presStyleLbl="fgImgPlace1" presStyleIdx="3" presStyleCnt="4" custScaleX="103600" custScaleY="11166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DA7743D9-49A6-4514-A494-02B1939204F1}" type="pres">
      <dgm:prSet presAssocID="{36766235-1B95-4BC3-91B9-A7F970010C60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B761EAF-BA72-4BF5-9ECE-C2071A869DF7}" type="presOf" srcId="{560648BF-F162-4B85-945A-587A356F500F}" destId="{68BA9C6F-E263-4FA8-991C-030D684E370B}" srcOrd="0" destOrd="0" presId="urn:microsoft.com/office/officeart/2005/8/layout/vList4"/>
    <dgm:cxn modelId="{C7D4D5E2-2CA4-403A-BFD7-F685C86BAEAA}" srcId="{2A769BFA-992D-426A-B454-CE171A61BB79}" destId="{36766235-1B95-4BC3-91B9-A7F970010C60}" srcOrd="3" destOrd="0" parTransId="{ED588C6A-877B-4DEC-8894-EE8B73A2DAA4}" sibTransId="{6349DC00-110D-4795-8B12-DD47DACF7D9E}"/>
    <dgm:cxn modelId="{F8C95BA3-DA65-47CC-B3BB-39E02D6D6205}" type="presOf" srcId="{36766235-1B95-4BC3-91B9-A7F970010C60}" destId="{DA7743D9-49A6-4514-A494-02B1939204F1}" srcOrd="1" destOrd="0" presId="urn:microsoft.com/office/officeart/2005/8/layout/vList4"/>
    <dgm:cxn modelId="{B45FADA6-AE91-426D-9832-4AB7FF0B8713}" type="presOf" srcId="{32D9BE37-0E0E-4628-9C70-CEAFF0C71C2D}" destId="{3A5FFE31-9D8B-4E37-BB7E-F8BF3B847833}" srcOrd="0" destOrd="0" presId="urn:microsoft.com/office/officeart/2005/8/layout/vList4"/>
    <dgm:cxn modelId="{B61A77A0-4E96-451E-BE66-DFF71150B940}" type="presOf" srcId="{2A769BFA-992D-426A-B454-CE171A61BB79}" destId="{58C7427C-DFE7-4842-873C-81FBD7C52AA7}" srcOrd="0" destOrd="0" presId="urn:microsoft.com/office/officeart/2005/8/layout/vList4"/>
    <dgm:cxn modelId="{520D934A-5BED-443E-A3A2-3FC238D7CBC8}" srcId="{2A769BFA-992D-426A-B454-CE171A61BB79}" destId="{CB4C40EF-CC0C-431B-B09B-3D3CC74C7DED}" srcOrd="0" destOrd="0" parTransId="{D07678AC-1A94-4CDE-AC7D-6FB546C7573D}" sibTransId="{245F5492-FE4D-4C3C-BA7F-8F26E57C6546}"/>
    <dgm:cxn modelId="{56F0EE63-017E-40BD-8922-FD4EEB95F620}" srcId="{2A769BFA-992D-426A-B454-CE171A61BB79}" destId="{560648BF-F162-4B85-945A-587A356F500F}" srcOrd="1" destOrd="0" parTransId="{4B35E6A4-9DD7-4EA8-8019-DE6E3A5025F4}" sibTransId="{991BDBD8-131E-4246-A368-404B02009F51}"/>
    <dgm:cxn modelId="{F36A3A29-20A0-45DF-A3CE-DBC840D25D1E}" type="presOf" srcId="{CB4C40EF-CC0C-431B-B09B-3D3CC74C7DED}" destId="{CF482009-03ED-4315-AD56-E7E58B6EFDB2}" srcOrd="0" destOrd="0" presId="urn:microsoft.com/office/officeart/2005/8/layout/vList4"/>
    <dgm:cxn modelId="{87135949-91B5-402C-8E9D-3A4FCA305B99}" srcId="{2A769BFA-992D-426A-B454-CE171A61BB79}" destId="{32D9BE37-0E0E-4628-9C70-CEAFF0C71C2D}" srcOrd="2" destOrd="0" parTransId="{AAEE13A9-43C4-474D-9920-BFFEB0A96AEB}" sibTransId="{3763D2F6-6BC4-48C0-B564-3CC8DC290AAB}"/>
    <dgm:cxn modelId="{5DB774E8-B990-48EB-AFDB-6C21A4962F81}" type="presOf" srcId="{CB4C40EF-CC0C-431B-B09B-3D3CC74C7DED}" destId="{516F9EEE-7EA3-4312-854C-86859A0EED07}" srcOrd="1" destOrd="0" presId="urn:microsoft.com/office/officeart/2005/8/layout/vList4"/>
    <dgm:cxn modelId="{709520F0-BF2D-44E2-9C3B-19C3F1C91F7B}" type="presOf" srcId="{36766235-1B95-4BC3-91B9-A7F970010C60}" destId="{A8753046-067D-400C-8FA0-045E019720FD}" srcOrd="0" destOrd="0" presId="urn:microsoft.com/office/officeart/2005/8/layout/vList4"/>
    <dgm:cxn modelId="{050E27D5-B107-4F38-BB7D-AA8568F48037}" type="presOf" srcId="{32D9BE37-0E0E-4628-9C70-CEAFF0C71C2D}" destId="{0F341840-6A9E-4A31-AAC8-0AE203FAC55B}" srcOrd="1" destOrd="0" presId="urn:microsoft.com/office/officeart/2005/8/layout/vList4"/>
    <dgm:cxn modelId="{78A3272A-58F7-46BE-B25F-575EA7BA10D6}" type="presOf" srcId="{560648BF-F162-4B85-945A-587A356F500F}" destId="{5094C64E-8B87-484D-8684-6230EF9B5624}" srcOrd="1" destOrd="0" presId="urn:microsoft.com/office/officeart/2005/8/layout/vList4"/>
    <dgm:cxn modelId="{BD088AEF-1504-4C4D-A6C7-BF7AACD07F6E}" type="presParOf" srcId="{58C7427C-DFE7-4842-873C-81FBD7C52AA7}" destId="{E63F2EF9-3A1C-445E-B09B-4BBAECC90E42}" srcOrd="0" destOrd="0" presId="urn:microsoft.com/office/officeart/2005/8/layout/vList4"/>
    <dgm:cxn modelId="{3C5BC4B1-D976-46FF-B479-14D7F4483203}" type="presParOf" srcId="{E63F2EF9-3A1C-445E-B09B-4BBAECC90E42}" destId="{CF482009-03ED-4315-AD56-E7E58B6EFDB2}" srcOrd="0" destOrd="0" presId="urn:microsoft.com/office/officeart/2005/8/layout/vList4"/>
    <dgm:cxn modelId="{517E392E-EC3E-4D5F-AB8C-EFDD70BDB006}" type="presParOf" srcId="{E63F2EF9-3A1C-445E-B09B-4BBAECC90E42}" destId="{2307DDDE-350B-4780-9B2D-39BA45ABF90A}" srcOrd="1" destOrd="0" presId="urn:microsoft.com/office/officeart/2005/8/layout/vList4"/>
    <dgm:cxn modelId="{4EB2B5CF-5D40-4EF3-BD15-383B769EDCB0}" type="presParOf" srcId="{E63F2EF9-3A1C-445E-B09B-4BBAECC90E42}" destId="{516F9EEE-7EA3-4312-854C-86859A0EED07}" srcOrd="2" destOrd="0" presId="urn:microsoft.com/office/officeart/2005/8/layout/vList4"/>
    <dgm:cxn modelId="{B6E9822E-C979-4F0C-816E-B0F422488358}" type="presParOf" srcId="{58C7427C-DFE7-4842-873C-81FBD7C52AA7}" destId="{E9CF1654-DF5A-421C-89C1-22319DBC7D25}" srcOrd="1" destOrd="0" presId="urn:microsoft.com/office/officeart/2005/8/layout/vList4"/>
    <dgm:cxn modelId="{756326D5-DAED-4969-A8A8-9A052E0FC14E}" type="presParOf" srcId="{58C7427C-DFE7-4842-873C-81FBD7C52AA7}" destId="{C7E5E716-916D-487A-ACEE-0D161874836B}" srcOrd="2" destOrd="0" presId="urn:microsoft.com/office/officeart/2005/8/layout/vList4"/>
    <dgm:cxn modelId="{D08DEB65-DB7A-416D-B514-255E6E53CDC6}" type="presParOf" srcId="{C7E5E716-916D-487A-ACEE-0D161874836B}" destId="{68BA9C6F-E263-4FA8-991C-030D684E370B}" srcOrd="0" destOrd="0" presId="urn:microsoft.com/office/officeart/2005/8/layout/vList4"/>
    <dgm:cxn modelId="{79AADDD1-0EC8-4F61-8F6C-28DD6E17927A}" type="presParOf" srcId="{C7E5E716-916D-487A-ACEE-0D161874836B}" destId="{F8FC79E8-D58E-4A59-A27E-01F619BA658A}" srcOrd="1" destOrd="0" presId="urn:microsoft.com/office/officeart/2005/8/layout/vList4"/>
    <dgm:cxn modelId="{F6C42D63-D9EA-4BF1-85A2-C0C1116C4A0D}" type="presParOf" srcId="{C7E5E716-916D-487A-ACEE-0D161874836B}" destId="{5094C64E-8B87-484D-8684-6230EF9B5624}" srcOrd="2" destOrd="0" presId="urn:microsoft.com/office/officeart/2005/8/layout/vList4"/>
    <dgm:cxn modelId="{C556E99F-3EE6-437A-98E2-D5FD06DBBAA6}" type="presParOf" srcId="{58C7427C-DFE7-4842-873C-81FBD7C52AA7}" destId="{0FFEDB83-1CB7-4008-B78F-52892DBAED63}" srcOrd="3" destOrd="0" presId="urn:microsoft.com/office/officeart/2005/8/layout/vList4"/>
    <dgm:cxn modelId="{E73C67EB-C71D-42CB-98A2-054E2F0D3AF6}" type="presParOf" srcId="{58C7427C-DFE7-4842-873C-81FBD7C52AA7}" destId="{C2D9160B-AC97-4DB0-B0F3-9766604BC878}" srcOrd="4" destOrd="0" presId="urn:microsoft.com/office/officeart/2005/8/layout/vList4"/>
    <dgm:cxn modelId="{BAC1B58E-A7FA-403E-9101-89C4EBDDF5FA}" type="presParOf" srcId="{C2D9160B-AC97-4DB0-B0F3-9766604BC878}" destId="{3A5FFE31-9D8B-4E37-BB7E-F8BF3B847833}" srcOrd="0" destOrd="0" presId="urn:microsoft.com/office/officeart/2005/8/layout/vList4"/>
    <dgm:cxn modelId="{F4E66B7D-DEB0-43EA-8D4B-77EAF356063F}" type="presParOf" srcId="{C2D9160B-AC97-4DB0-B0F3-9766604BC878}" destId="{FE9A6FDC-6031-4D45-B051-67FE38AE0E33}" srcOrd="1" destOrd="0" presId="urn:microsoft.com/office/officeart/2005/8/layout/vList4"/>
    <dgm:cxn modelId="{30FFCFFB-0855-4A88-AC5E-F16455CC762F}" type="presParOf" srcId="{C2D9160B-AC97-4DB0-B0F3-9766604BC878}" destId="{0F341840-6A9E-4A31-AAC8-0AE203FAC55B}" srcOrd="2" destOrd="0" presId="urn:microsoft.com/office/officeart/2005/8/layout/vList4"/>
    <dgm:cxn modelId="{ED2CDF82-4207-4B92-84DB-ED6207F9D231}" type="presParOf" srcId="{58C7427C-DFE7-4842-873C-81FBD7C52AA7}" destId="{2FE394ED-CA98-403A-99CA-1764F99025BD}" srcOrd="5" destOrd="0" presId="urn:microsoft.com/office/officeart/2005/8/layout/vList4"/>
    <dgm:cxn modelId="{09A56EEF-1EDF-4204-B9AB-AAD6D618FCEC}" type="presParOf" srcId="{58C7427C-DFE7-4842-873C-81FBD7C52AA7}" destId="{27C7A924-EFCC-42CD-983E-1E0E430C5B5F}" srcOrd="6" destOrd="0" presId="urn:microsoft.com/office/officeart/2005/8/layout/vList4"/>
    <dgm:cxn modelId="{A806D08C-1203-4E93-BB28-F412D373E71F}" type="presParOf" srcId="{27C7A924-EFCC-42CD-983E-1E0E430C5B5F}" destId="{A8753046-067D-400C-8FA0-045E019720FD}" srcOrd="0" destOrd="0" presId="urn:microsoft.com/office/officeart/2005/8/layout/vList4"/>
    <dgm:cxn modelId="{410B9782-9726-4B25-9E2C-96F42E5085E3}" type="presParOf" srcId="{27C7A924-EFCC-42CD-983E-1E0E430C5B5F}" destId="{EFB1CC5E-AC72-442C-A442-D7970768B936}" srcOrd="1" destOrd="0" presId="urn:microsoft.com/office/officeart/2005/8/layout/vList4"/>
    <dgm:cxn modelId="{BB69E358-32A5-43AA-8C8F-8C22F0285EC4}" type="presParOf" srcId="{27C7A924-EFCC-42CD-983E-1E0E430C5B5F}" destId="{DA7743D9-49A6-4514-A494-02B1939204F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408F48-68B1-401D-9CA3-7978E2E74733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F98AD51-1392-4F92-82A9-E241C0E82A39}">
      <dgm:prSet phldrT="[Texto]" custT="1"/>
      <dgm:spPr/>
      <dgm:t>
        <a:bodyPr/>
        <a:lstStyle/>
        <a:p>
          <a:pPr algn="just"/>
          <a:r>
            <a:rPr lang="es-EC" sz="2200" dirty="0" smtClean="0"/>
            <a:t> h</a:t>
          </a:r>
          <a:r>
            <a:rPr lang="es-EC" sz="2200" baseline="-25000" dirty="0" smtClean="0"/>
            <a:t>3</a:t>
          </a:r>
          <a:r>
            <a:rPr lang="es-EC" sz="2200" dirty="0" smtClean="0"/>
            <a:t>90° = altura de la lámina de agua a 90° de la cresta hacia aguas abajo.</a:t>
          </a:r>
          <a:endParaRPr lang="es-EC" sz="2200" dirty="0"/>
        </a:p>
      </dgm:t>
    </dgm:pt>
    <dgm:pt modelId="{E048C1A5-5599-48D5-9E21-18DD199D1495}" type="parTrans" cxnId="{7260E684-4441-449A-8B51-487A9E52454B}">
      <dgm:prSet/>
      <dgm:spPr/>
      <dgm:t>
        <a:bodyPr/>
        <a:lstStyle/>
        <a:p>
          <a:endParaRPr lang="es-EC"/>
        </a:p>
      </dgm:t>
    </dgm:pt>
    <dgm:pt modelId="{DFC96800-E8E4-45D5-8FB3-D8FB74D2E010}" type="sibTrans" cxnId="{7260E684-4441-449A-8B51-487A9E52454B}">
      <dgm:prSet/>
      <dgm:spPr/>
      <dgm:t>
        <a:bodyPr/>
        <a:lstStyle/>
        <a:p>
          <a:endParaRPr lang="es-EC"/>
        </a:p>
      </dgm:t>
    </dgm:pt>
    <dgm:pt modelId="{31411643-34CF-41E8-A366-2CA881081851}">
      <dgm:prSet phldrT="[Texto]" custT="1"/>
      <dgm:spPr/>
      <dgm:t>
        <a:bodyPr/>
        <a:lstStyle/>
        <a:p>
          <a:pPr algn="just"/>
          <a:r>
            <a:rPr lang="es-EC" sz="2200" dirty="0" smtClean="0"/>
            <a:t> Q = Medición de caudales  con a</a:t>
          </a:r>
          <a:r>
            <a:rPr lang="es-ES" sz="2200" dirty="0" smtClean="0"/>
            <a:t>foro volumétrico. </a:t>
          </a:r>
          <a:endParaRPr lang="es-EC" sz="2200" dirty="0"/>
        </a:p>
      </dgm:t>
    </dgm:pt>
    <dgm:pt modelId="{B155A5D2-46D6-43FC-A078-86674922E3CF}" type="parTrans" cxnId="{B7C988EE-63A9-42A6-9148-937770F8BF4B}">
      <dgm:prSet/>
      <dgm:spPr/>
      <dgm:t>
        <a:bodyPr/>
        <a:lstStyle/>
        <a:p>
          <a:endParaRPr lang="es-EC"/>
        </a:p>
      </dgm:t>
    </dgm:pt>
    <dgm:pt modelId="{7D8E8BEE-F3AA-4ADE-A4B3-69863E84659B}" type="sibTrans" cxnId="{B7C988EE-63A9-42A6-9148-937770F8BF4B}">
      <dgm:prSet/>
      <dgm:spPr/>
      <dgm:t>
        <a:bodyPr/>
        <a:lstStyle/>
        <a:p>
          <a:endParaRPr lang="es-EC"/>
        </a:p>
      </dgm:t>
    </dgm:pt>
    <dgm:pt modelId="{387AF9A0-6B46-4561-A30F-3C45A3F94F50}">
      <dgm:prSet phldrT="[Texto]" custT="1"/>
      <dgm:spPr/>
      <dgm:t>
        <a:bodyPr/>
        <a:lstStyle/>
        <a:p>
          <a:pPr algn="just"/>
          <a:r>
            <a:rPr lang="es-EC" sz="2200" dirty="0" smtClean="0"/>
            <a:t> </a:t>
          </a:r>
          <a:r>
            <a:rPr lang="es-EC" sz="2200" dirty="0" err="1" smtClean="0"/>
            <a:t>h</a:t>
          </a:r>
          <a:r>
            <a:rPr lang="es-EC" sz="2200" baseline="-25000" dirty="0" err="1" smtClean="0"/>
            <a:t>c</a:t>
          </a:r>
          <a:r>
            <a:rPr lang="es-EC" sz="2200" dirty="0" smtClean="0"/>
            <a:t> = también denominado orificio en la redacción, este se encuentra a lo largo entre el vertedero y el canal recolector. Su dimensión varía entre 1 cm – 2 cm. </a:t>
          </a:r>
          <a:endParaRPr lang="es-EC" sz="2200" dirty="0"/>
        </a:p>
      </dgm:t>
    </dgm:pt>
    <dgm:pt modelId="{16BC5C91-79EB-40FD-84E7-97458BEF11A8}" type="parTrans" cxnId="{1A0B44C5-F892-4AF3-808E-5D43520B5567}">
      <dgm:prSet/>
      <dgm:spPr/>
      <dgm:t>
        <a:bodyPr/>
        <a:lstStyle/>
        <a:p>
          <a:endParaRPr lang="es-EC"/>
        </a:p>
      </dgm:t>
    </dgm:pt>
    <dgm:pt modelId="{A6B9F75B-20D0-45C2-8162-AE99B19A2723}" type="sibTrans" cxnId="{1A0B44C5-F892-4AF3-808E-5D43520B5567}">
      <dgm:prSet/>
      <dgm:spPr/>
      <dgm:t>
        <a:bodyPr/>
        <a:lstStyle/>
        <a:p>
          <a:endParaRPr lang="es-EC"/>
        </a:p>
      </dgm:t>
    </dgm:pt>
    <dgm:pt modelId="{91FAD1D0-DF07-45D8-9077-F9A5BD067ED6}">
      <dgm:prSet phldrT="[Texto]" custT="1"/>
      <dgm:spPr/>
      <dgm:t>
        <a:bodyPr/>
        <a:lstStyle/>
        <a:p>
          <a:pPr algn="just"/>
          <a:r>
            <a:rPr lang="es-EC" sz="2200" dirty="0" smtClean="0"/>
            <a:t> Ángulo 135° = tesis investigativa de </a:t>
          </a:r>
          <a:r>
            <a:rPr lang="es-EC" sz="2200" dirty="0" err="1" smtClean="0"/>
            <a:t>Arreaga</a:t>
          </a:r>
          <a:r>
            <a:rPr lang="es-EC" sz="2200" dirty="0" smtClean="0"/>
            <a:t>, 2014.</a:t>
          </a:r>
          <a:endParaRPr lang="es-EC" sz="2200" dirty="0"/>
        </a:p>
      </dgm:t>
    </dgm:pt>
    <dgm:pt modelId="{E2A40A69-52D2-4EA8-8EEA-EDDB06EE7091}" type="parTrans" cxnId="{EBCE5FBE-A825-4D22-B24B-CD92EEAB0E96}">
      <dgm:prSet/>
      <dgm:spPr/>
      <dgm:t>
        <a:bodyPr/>
        <a:lstStyle/>
        <a:p>
          <a:endParaRPr lang="es-EC"/>
        </a:p>
      </dgm:t>
    </dgm:pt>
    <dgm:pt modelId="{52952FE7-A24B-4AB2-866B-B29A0430D5FF}" type="sibTrans" cxnId="{EBCE5FBE-A825-4D22-B24B-CD92EEAB0E96}">
      <dgm:prSet/>
      <dgm:spPr/>
      <dgm:t>
        <a:bodyPr/>
        <a:lstStyle/>
        <a:p>
          <a:endParaRPr lang="es-EC"/>
        </a:p>
      </dgm:t>
    </dgm:pt>
    <dgm:pt modelId="{6ED532B0-2DFF-4CF4-A191-B6FD6811DC0E}" type="pres">
      <dgm:prSet presAssocID="{46408F48-68B1-401D-9CA3-7978E2E7473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6B2E7DE-0D3A-4C78-995D-FF6A443BB9EB}" type="pres">
      <dgm:prSet presAssocID="{6F98AD51-1392-4F92-82A9-E241C0E82A39}" presName="comp" presStyleCnt="0"/>
      <dgm:spPr/>
    </dgm:pt>
    <dgm:pt modelId="{E1D05D43-8049-4E9F-BAF7-2E4127AE37D6}" type="pres">
      <dgm:prSet presAssocID="{6F98AD51-1392-4F92-82A9-E241C0E82A39}" presName="box" presStyleLbl="node1" presStyleIdx="0" presStyleCnt="4" custLinFactNeighborX="-885"/>
      <dgm:spPr/>
      <dgm:t>
        <a:bodyPr/>
        <a:lstStyle/>
        <a:p>
          <a:endParaRPr lang="es-EC"/>
        </a:p>
      </dgm:t>
    </dgm:pt>
    <dgm:pt modelId="{5633E6A9-A07D-4E4F-ADBF-40C7129A80D8}" type="pres">
      <dgm:prSet presAssocID="{6F98AD51-1392-4F92-82A9-E241C0E82A39}" presName="img" presStyleLbl="fgImgPlace1" presStyleIdx="0" presStyleCnt="4" custScaleX="112811" custScaleY="11219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2AA5408-59B8-4914-965F-FA137DDBABBA}" type="pres">
      <dgm:prSet presAssocID="{6F98AD51-1392-4F92-82A9-E241C0E82A3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71F8905-927D-4B1F-80C8-F68450BFFB17}" type="pres">
      <dgm:prSet presAssocID="{DFC96800-E8E4-45D5-8FB3-D8FB74D2E010}" presName="spacer" presStyleCnt="0"/>
      <dgm:spPr/>
    </dgm:pt>
    <dgm:pt modelId="{20A675CE-25CB-40D3-AB04-8497DE040ADC}" type="pres">
      <dgm:prSet presAssocID="{31411643-34CF-41E8-A366-2CA881081851}" presName="comp" presStyleCnt="0"/>
      <dgm:spPr/>
    </dgm:pt>
    <dgm:pt modelId="{F860CA2F-F245-49AD-851F-C8BBBDDAF5E2}" type="pres">
      <dgm:prSet presAssocID="{31411643-34CF-41E8-A366-2CA881081851}" presName="box" presStyleLbl="node1" presStyleIdx="1" presStyleCnt="4"/>
      <dgm:spPr/>
      <dgm:t>
        <a:bodyPr/>
        <a:lstStyle/>
        <a:p>
          <a:endParaRPr lang="es-EC"/>
        </a:p>
      </dgm:t>
    </dgm:pt>
    <dgm:pt modelId="{5317897B-A470-40C4-AD35-6387533EAC5E}" type="pres">
      <dgm:prSet presAssocID="{31411643-34CF-41E8-A366-2CA881081851}" presName="img" presStyleLbl="fgImgPlace1" presStyleIdx="1" presStyleCnt="4" custScaleX="112811" custScaleY="11219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E3F2BFDE-C948-4BB5-8A3E-9DCBC308E2C0}" type="pres">
      <dgm:prSet presAssocID="{31411643-34CF-41E8-A366-2CA88108185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37AE20-BEEC-4A9A-814C-22DB1ED3BB7A}" type="pres">
      <dgm:prSet presAssocID="{7D8E8BEE-F3AA-4ADE-A4B3-69863E84659B}" presName="spacer" presStyleCnt="0"/>
      <dgm:spPr/>
    </dgm:pt>
    <dgm:pt modelId="{4D2BCEB3-0FD6-468B-AC14-11ABD0E5D61B}" type="pres">
      <dgm:prSet presAssocID="{387AF9A0-6B46-4561-A30F-3C45A3F94F50}" presName="comp" presStyleCnt="0"/>
      <dgm:spPr/>
    </dgm:pt>
    <dgm:pt modelId="{3CDD982F-C801-4F5D-9D3A-26ADA5664D69}" type="pres">
      <dgm:prSet presAssocID="{387AF9A0-6B46-4561-A30F-3C45A3F94F50}" presName="box" presStyleLbl="node1" presStyleIdx="2" presStyleCnt="4"/>
      <dgm:spPr/>
      <dgm:t>
        <a:bodyPr/>
        <a:lstStyle/>
        <a:p>
          <a:endParaRPr lang="es-EC"/>
        </a:p>
      </dgm:t>
    </dgm:pt>
    <dgm:pt modelId="{57AEDFA1-F288-4C74-9796-EC6C45008FD9}" type="pres">
      <dgm:prSet presAssocID="{387AF9A0-6B46-4561-A30F-3C45A3F94F50}" presName="img" presStyleLbl="fgImgPlace1" presStyleIdx="2" presStyleCnt="4" custScaleX="112811" custScaleY="112195" custLinFactNeighborX="-1621" custLinFactNeighborY="170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B814E72-1CF2-45B9-BBB6-9F22FD928F2D}" type="pres">
      <dgm:prSet presAssocID="{387AF9A0-6B46-4561-A30F-3C45A3F94F50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46A45B-D021-486E-B236-A9EC6CFB1AA5}" type="pres">
      <dgm:prSet presAssocID="{A6B9F75B-20D0-45C2-8162-AE99B19A2723}" presName="spacer" presStyleCnt="0"/>
      <dgm:spPr/>
    </dgm:pt>
    <dgm:pt modelId="{65CC0633-8BDD-4EA7-B850-B0A1D1BA6D2A}" type="pres">
      <dgm:prSet presAssocID="{91FAD1D0-DF07-45D8-9077-F9A5BD067ED6}" presName="comp" presStyleCnt="0"/>
      <dgm:spPr/>
    </dgm:pt>
    <dgm:pt modelId="{C747706E-7862-4DF4-96EE-2DBD245F7977}" type="pres">
      <dgm:prSet presAssocID="{91FAD1D0-DF07-45D8-9077-F9A5BD067ED6}" presName="box" presStyleLbl="node1" presStyleIdx="3" presStyleCnt="4"/>
      <dgm:spPr/>
      <dgm:t>
        <a:bodyPr/>
        <a:lstStyle/>
        <a:p>
          <a:endParaRPr lang="es-EC"/>
        </a:p>
      </dgm:t>
    </dgm:pt>
    <dgm:pt modelId="{BA1AEF3E-A60D-4EFB-AF92-968158E2C679}" type="pres">
      <dgm:prSet presAssocID="{91FAD1D0-DF07-45D8-9077-F9A5BD067ED6}" presName="img" presStyleLbl="fgImgPlace1" presStyleIdx="3" presStyleCnt="4" custScaleX="112811" custScaleY="11219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FDD16C7-6AFD-4178-BB20-72CB00309531}" type="pres">
      <dgm:prSet presAssocID="{91FAD1D0-DF07-45D8-9077-F9A5BD067ED6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60FF1C9-3727-4C2B-A257-B8E5D1A03695}" type="presOf" srcId="{387AF9A0-6B46-4561-A30F-3C45A3F94F50}" destId="{CB814E72-1CF2-45B9-BBB6-9F22FD928F2D}" srcOrd="1" destOrd="0" presId="urn:microsoft.com/office/officeart/2005/8/layout/vList4"/>
    <dgm:cxn modelId="{4B54DDFB-D756-4C03-9625-8CA9CFA97DDA}" type="presOf" srcId="{6F98AD51-1392-4F92-82A9-E241C0E82A39}" destId="{E1D05D43-8049-4E9F-BAF7-2E4127AE37D6}" srcOrd="0" destOrd="0" presId="urn:microsoft.com/office/officeart/2005/8/layout/vList4"/>
    <dgm:cxn modelId="{3EB3FCA3-9A17-4942-8693-529DA665F991}" type="presOf" srcId="{91FAD1D0-DF07-45D8-9077-F9A5BD067ED6}" destId="{AFDD16C7-6AFD-4178-BB20-72CB00309531}" srcOrd="1" destOrd="0" presId="urn:microsoft.com/office/officeart/2005/8/layout/vList4"/>
    <dgm:cxn modelId="{5D6B70C2-2383-4E36-A323-FF9E2837F2AF}" type="presOf" srcId="{31411643-34CF-41E8-A366-2CA881081851}" destId="{F860CA2F-F245-49AD-851F-C8BBBDDAF5E2}" srcOrd="0" destOrd="0" presId="urn:microsoft.com/office/officeart/2005/8/layout/vList4"/>
    <dgm:cxn modelId="{1A0B44C5-F892-4AF3-808E-5D43520B5567}" srcId="{46408F48-68B1-401D-9CA3-7978E2E74733}" destId="{387AF9A0-6B46-4561-A30F-3C45A3F94F50}" srcOrd="2" destOrd="0" parTransId="{16BC5C91-79EB-40FD-84E7-97458BEF11A8}" sibTransId="{A6B9F75B-20D0-45C2-8162-AE99B19A2723}"/>
    <dgm:cxn modelId="{1C1E0C10-62A2-4EF9-9738-B42124210986}" type="presOf" srcId="{46408F48-68B1-401D-9CA3-7978E2E74733}" destId="{6ED532B0-2DFF-4CF4-A191-B6FD6811DC0E}" srcOrd="0" destOrd="0" presId="urn:microsoft.com/office/officeart/2005/8/layout/vList4"/>
    <dgm:cxn modelId="{822DD24C-3644-476D-A6FD-D65717CE277C}" type="presOf" srcId="{31411643-34CF-41E8-A366-2CA881081851}" destId="{E3F2BFDE-C948-4BB5-8A3E-9DCBC308E2C0}" srcOrd="1" destOrd="0" presId="urn:microsoft.com/office/officeart/2005/8/layout/vList4"/>
    <dgm:cxn modelId="{2D7CE829-85D6-4D48-8043-85418A28DB30}" type="presOf" srcId="{387AF9A0-6B46-4561-A30F-3C45A3F94F50}" destId="{3CDD982F-C801-4F5D-9D3A-26ADA5664D69}" srcOrd="0" destOrd="0" presId="urn:microsoft.com/office/officeart/2005/8/layout/vList4"/>
    <dgm:cxn modelId="{F0EA76DF-4A82-4336-A137-6A94AB39B6A9}" type="presOf" srcId="{91FAD1D0-DF07-45D8-9077-F9A5BD067ED6}" destId="{C747706E-7862-4DF4-96EE-2DBD245F7977}" srcOrd="0" destOrd="0" presId="urn:microsoft.com/office/officeart/2005/8/layout/vList4"/>
    <dgm:cxn modelId="{B7C988EE-63A9-42A6-9148-937770F8BF4B}" srcId="{46408F48-68B1-401D-9CA3-7978E2E74733}" destId="{31411643-34CF-41E8-A366-2CA881081851}" srcOrd="1" destOrd="0" parTransId="{B155A5D2-46D6-43FC-A078-86674922E3CF}" sibTransId="{7D8E8BEE-F3AA-4ADE-A4B3-69863E84659B}"/>
    <dgm:cxn modelId="{B132D148-32F5-4385-8154-9F7D09EBC936}" type="presOf" srcId="{6F98AD51-1392-4F92-82A9-E241C0E82A39}" destId="{A2AA5408-59B8-4914-965F-FA137DDBABBA}" srcOrd="1" destOrd="0" presId="urn:microsoft.com/office/officeart/2005/8/layout/vList4"/>
    <dgm:cxn modelId="{7260E684-4441-449A-8B51-487A9E52454B}" srcId="{46408F48-68B1-401D-9CA3-7978E2E74733}" destId="{6F98AD51-1392-4F92-82A9-E241C0E82A39}" srcOrd="0" destOrd="0" parTransId="{E048C1A5-5599-48D5-9E21-18DD199D1495}" sibTransId="{DFC96800-E8E4-45D5-8FB3-D8FB74D2E010}"/>
    <dgm:cxn modelId="{EBCE5FBE-A825-4D22-B24B-CD92EEAB0E96}" srcId="{46408F48-68B1-401D-9CA3-7978E2E74733}" destId="{91FAD1D0-DF07-45D8-9077-F9A5BD067ED6}" srcOrd="3" destOrd="0" parTransId="{E2A40A69-52D2-4EA8-8EEA-EDDB06EE7091}" sibTransId="{52952FE7-A24B-4AB2-866B-B29A0430D5FF}"/>
    <dgm:cxn modelId="{992B58C3-9D74-49B4-A019-9916C3D857A2}" type="presParOf" srcId="{6ED532B0-2DFF-4CF4-A191-B6FD6811DC0E}" destId="{F6B2E7DE-0D3A-4C78-995D-FF6A443BB9EB}" srcOrd="0" destOrd="0" presId="urn:microsoft.com/office/officeart/2005/8/layout/vList4"/>
    <dgm:cxn modelId="{6DC85E7C-47B4-4981-AC3C-48208473E54B}" type="presParOf" srcId="{F6B2E7DE-0D3A-4C78-995D-FF6A443BB9EB}" destId="{E1D05D43-8049-4E9F-BAF7-2E4127AE37D6}" srcOrd="0" destOrd="0" presId="urn:microsoft.com/office/officeart/2005/8/layout/vList4"/>
    <dgm:cxn modelId="{16311A67-3EEA-4E17-BF4B-90CF0D0AF38C}" type="presParOf" srcId="{F6B2E7DE-0D3A-4C78-995D-FF6A443BB9EB}" destId="{5633E6A9-A07D-4E4F-ADBF-40C7129A80D8}" srcOrd="1" destOrd="0" presId="urn:microsoft.com/office/officeart/2005/8/layout/vList4"/>
    <dgm:cxn modelId="{016D0D2D-7E59-4359-98ED-3ED5EFEDEA8F}" type="presParOf" srcId="{F6B2E7DE-0D3A-4C78-995D-FF6A443BB9EB}" destId="{A2AA5408-59B8-4914-965F-FA137DDBABBA}" srcOrd="2" destOrd="0" presId="urn:microsoft.com/office/officeart/2005/8/layout/vList4"/>
    <dgm:cxn modelId="{9D0D03C8-60DB-4309-B2A2-FE969206B33D}" type="presParOf" srcId="{6ED532B0-2DFF-4CF4-A191-B6FD6811DC0E}" destId="{671F8905-927D-4B1F-80C8-F68450BFFB17}" srcOrd="1" destOrd="0" presId="urn:microsoft.com/office/officeart/2005/8/layout/vList4"/>
    <dgm:cxn modelId="{93FF4474-D383-4706-B61E-9627A96BE079}" type="presParOf" srcId="{6ED532B0-2DFF-4CF4-A191-B6FD6811DC0E}" destId="{20A675CE-25CB-40D3-AB04-8497DE040ADC}" srcOrd="2" destOrd="0" presId="urn:microsoft.com/office/officeart/2005/8/layout/vList4"/>
    <dgm:cxn modelId="{4D3616B2-770C-47C9-84BC-3BAE23A496F1}" type="presParOf" srcId="{20A675CE-25CB-40D3-AB04-8497DE040ADC}" destId="{F860CA2F-F245-49AD-851F-C8BBBDDAF5E2}" srcOrd="0" destOrd="0" presId="urn:microsoft.com/office/officeart/2005/8/layout/vList4"/>
    <dgm:cxn modelId="{BA7285D1-0B7E-4045-9CA0-C8139B87AE27}" type="presParOf" srcId="{20A675CE-25CB-40D3-AB04-8497DE040ADC}" destId="{5317897B-A470-40C4-AD35-6387533EAC5E}" srcOrd="1" destOrd="0" presId="urn:microsoft.com/office/officeart/2005/8/layout/vList4"/>
    <dgm:cxn modelId="{742CC687-BEDF-4012-A28F-8E7C550A3C4B}" type="presParOf" srcId="{20A675CE-25CB-40D3-AB04-8497DE040ADC}" destId="{E3F2BFDE-C948-4BB5-8A3E-9DCBC308E2C0}" srcOrd="2" destOrd="0" presId="urn:microsoft.com/office/officeart/2005/8/layout/vList4"/>
    <dgm:cxn modelId="{CCB9A75D-D813-4ED3-8450-1BBF079DFF2D}" type="presParOf" srcId="{6ED532B0-2DFF-4CF4-A191-B6FD6811DC0E}" destId="{9737AE20-BEEC-4A9A-814C-22DB1ED3BB7A}" srcOrd="3" destOrd="0" presId="urn:microsoft.com/office/officeart/2005/8/layout/vList4"/>
    <dgm:cxn modelId="{1F9E7086-8A1B-4C63-81CC-EDEDD2EE29B4}" type="presParOf" srcId="{6ED532B0-2DFF-4CF4-A191-B6FD6811DC0E}" destId="{4D2BCEB3-0FD6-468B-AC14-11ABD0E5D61B}" srcOrd="4" destOrd="0" presId="urn:microsoft.com/office/officeart/2005/8/layout/vList4"/>
    <dgm:cxn modelId="{FD9397A8-9CBB-409F-9893-16BD7413EF32}" type="presParOf" srcId="{4D2BCEB3-0FD6-468B-AC14-11ABD0E5D61B}" destId="{3CDD982F-C801-4F5D-9D3A-26ADA5664D69}" srcOrd="0" destOrd="0" presId="urn:microsoft.com/office/officeart/2005/8/layout/vList4"/>
    <dgm:cxn modelId="{3BDE7C0B-1B05-4010-AD7F-F3C2FBA3D4C2}" type="presParOf" srcId="{4D2BCEB3-0FD6-468B-AC14-11ABD0E5D61B}" destId="{57AEDFA1-F288-4C74-9796-EC6C45008FD9}" srcOrd="1" destOrd="0" presId="urn:microsoft.com/office/officeart/2005/8/layout/vList4"/>
    <dgm:cxn modelId="{C5264931-8234-4D5C-BAFE-9A7894C0AD01}" type="presParOf" srcId="{4D2BCEB3-0FD6-468B-AC14-11ABD0E5D61B}" destId="{CB814E72-1CF2-45B9-BBB6-9F22FD928F2D}" srcOrd="2" destOrd="0" presId="urn:microsoft.com/office/officeart/2005/8/layout/vList4"/>
    <dgm:cxn modelId="{8A24DD80-F81A-449A-AF68-E634E823EAE9}" type="presParOf" srcId="{6ED532B0-2DFF-4CF4-A191-B6FD6811DC0E}" destId="{5246A45B-D021-486E-B236-A9EC6CFB1AA5}" srcOrd="5" destOrd="0" presId="urn:microsoft.com/office/officeart/2005/8/layout/vList4"/>
    <dgm:cxn modelId="{C3B65076-3592-48FA-8666-D4F8C64A9A29}" type="presParOf" srcId="{6ED532B0-2DFF-4CF4-A191-B6FD6811DC0E}" destId="{65CC0633-8BDD-4EA7-B850-B0A1D1BA6D2A}" srcOrd="6" destOrd="0" presId="urn:microsoft.com/office/officeart/2005/8/layout/vList4"/>
    <dgm:cxn modelId="{2DF0550A-CED1-41FC-B2D7-2CBAA85A2CC7}" type="presParOf" srcId="{65CC0633-8BDD-4EA7-B850-B0A1D1BA6D2A}" destId="{C747706E-7862-4DF4-96EE-2DBD245F7977}" srcOrd="0" destOrd="0" presId="urn:microsoft.com/office/officeart/2005/8/layout/vList4"/>
    <dgm:cxn modelId="{BE213EAF-12D2-496E-B56B-AB7ECB225DFF}" type="presParOf" srcId="{65CC0633-8BDD-4EA7-B850-B0A1D1BA6D2A}" destId="{BA1AEF3E-A60D-4EFB-AF92-968158E2C679}" srcOrd="1" destOrd="0" presId="urn:microsoft.com/office/officeart/2005/8/layout/vList4"/>
    <dgm:cxn modelId="{F6DEB804-6808-4D6A-8FC2-634E56CE9E1C}" type="presParOf" srcId="{65CC0633-8BDD-4EA7-B850-B0A1D1BA6D2A}" destId="{AFDD16C7-6AFD-4178-BB20-72CB0030953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C3319E-BCAD-4013-BCA5-080566E6E976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22749931-9BCA-42BA-83E1-8788CEB54765}">
      <dgm:prSet phldrT="[Texto]" custT="1"/>
      <dgm:spPr/>
      <dgm:t>
        <a:bodyPr/>
        <a:lstStyle/>
        <a:p>
          <a:pPr algn="just"/>
          <a:r>
            <a:rPr lang="es-EC" sz="2000" dirty="0" smtClean="0"/>
            <a:t>Palas, pico, carretilla y herramienta menor </a:t>
          </a:r>
          <a:endParaRPr lang="es-EC" sz="2000" dirty="0"/>
        </a:p>
      </dgm:t>
    </dgm:pt>
    <dgm:pt modelId="{826C9DA1-7BE8-4CE9-9555-BDDF8E924C13}" type="parTrans" cxnId="{8E03973A-810F-4DCE-A9CD-5E393173B0E5}">
      <dgm:prSet/>
      <dgm:spPr/>
      <dgm:t>
        <a:bodyPr/>
        <a:lstStyle/>
        <a:p>
          <a:endParaRPr lang="es-EC"/>
        </a:p>
      </dgm:t>
    </dgm:pt>
    <dgm:pt modelId="{86E252D1-A49A-4749-B763-4C0A87B773DD}" type="sibTrans" cxnId="{8E03973A-810F-4DCE-A9CD-5E393173B0E5}">
      <dgm:prSet/>
      <dgm:spPr/>
      <dgm:t>
        <a:bodyPr/>
        <a:lstStyle/>
        <a:p>
          <a:endParaRPr lang="es-EC"/>
        </a:p>
      </dgm:t>
    </dgm:pt>
    <dgm:pt modelId="{7F6298E4-B527-4FAB-8BF7-24AD754BDD6A}">
      <dgm:prSet phldrT="[Texto]" custT="1"/>
      <dgm:spPr/>
      <dgm:t>
        <a:bodyPr/>
        <a:lstStyle/>
        <a:p>
          <a:pPr algn="just"/>
          <a:r>
            <a:rPr lang="es-EC" sz="1900" dirty="0" smtClean="0"/>
            <a:t>Niveles con piola, que sirvieron para poder levantar las paredes del canal con bloque liviano de dimensiones 40x20x15 cm.</a:t>
          </a:r>
          <a:endParaRPr lang="es-EC" sz="1900" dirty="0"/>
        </a:p>
      </dgm:t>
    </dgm:pt>
    <dgm:pt modelId="{02FBFC23-8C10-4B68-9330-A96AAF2CC68C}" type="parTrans" cxnId="{6656B595-835A-442B-AC9C-7CF83217CD33}">
      <dgm:prSet/>
      <dgm:spPr/>
      <dgm:t>
        <a:bodyPr/>
        <a:lstStyle/>
        <a:p>
          <a:endParaRPr lang="es-EC"/>
        </a:p>
      </dgm:t>
    </dgm:pt>
    <dgm:pt modelId="{8C63460A-1ECE-415B-8EED-B694719DD75D}" type="sibTrans" cxnId="{6656B595-835A-442B-AC9C-7CF83217CD33}">
      <dgm:prSet/>
      <dgm:spPr/>
      <dgm:t>
        <a:bodyPr/>
        <a:lstStyle/>
        <a:p>
          <a:endParaRPr lang="es-EC"/>
        </a:p>
      </dgm:t>
    </dgm:pt>
    <dgm:pt modelId="{C0BDA9DA-1351-436D-848F-AACCEEACF852}">
      <dgm:prSet phldrT="[Texto]" custT="1"/>
      <dgm:spPr/>
      <dgm:t>
        <a:bodyPr/>
        <a:lstStyle/>
        <a:p>
          <a:pPr algn="just"/>
          <a:r>
            <a:rPr lang="es-EC" sz="2000" dirty="0" smtClean="0"/>
            <a:t>El mortero que se utilizo tiene una dosificación 1:5 (un quintal de cemento y cinco parihuelas de arena)</a:t>
          </a:r>
          <a:endParaRPr lang="es-EC" sz="2000" dirty="0"/>
        </a:p>
      </dgm:t>
    </dgm:pt>
    <dgm:pt modelId="{106B2B38-D949-4C1D-804E-5BA6C6DEB174}" type="parTrans" cxnId="{4BD6F77D-DE46-4611-ADE9-BF8DC3BD2EC6}">
      <dgm:prSet/>
      <dgm:spPr/>
      <dgm:t>
        <a:bodyPr/>
        <a:lstStyle/>
        <a:p>
          <a:endParaRPr lang="es-EC"/>
        </a:p>
      </dgm:t>
    </dgm:pt>
    <dgm:pt modelId="{44F67B91-5C74-44A6-8926-B0160100A15A}" type="sibTrans" cxnId="{4BD6F77D-DE46-4611-ADE9-BF8DC3BD2EC6}">
      <dgm:prSet/>
      <dgm:spPr/>
      <dgm:t>
        <a:bodyPr/>
        <a:lstStyle/>
        <a:p>
          <a:endParaRPr lang="es-EC"/>
        </a:p>
      </dgm:t>
    </dgm:pt>
    <dgm:pt modelId="{D16E927A-CB52-4EF7-BC05-10ED3AD34D82}">
      <dgm:prSet phldrT="[Texto]" custT="1"/>
      <dgm:spPr/>
      <dgm:t>
        <a:bodyPr/>
        <a:lstStyle/>
        <a:p>
          <a:pPr algn="just"/>
          <a:r>
            <a:rPr lang="es-EC" sz="2000" dirty="0" smtClean="0"/>
            <a:t>Tubo PVC 150 mm; tubo PVC liso de 200 mm  y tubo corrugado PVC  de 200 mm. Diámetros</a:t>
          </a:r>
          <a:endParaRPr lang="es-EC" sz="2000" dirty="0"/>
        </a:p>
      </dgm:t>
    </dgm:pt>
    <dgm:pt modelId="{039E03B2-66B4-4391-9A86-F09B5F2AE493}" type="parTrans" cxnId="{072086B5-F2C2-40FB-97CD-C25F1B8796C9}">
      <dgm:prSet/>
      <dgm:spPr/>
      <dgm:t>
        <a:bodyPr/>
        <a:lstStyle/>
        <a:p>
          <a:endParaRPr lang="es-EC"/>
        </a:p>
      </dgm:t>
    </dgm:pt>
    <dgm:pt modelId="{AE426627-0A4E-4EFA-AF48-A0B01A8840D9}" type="sibTrans" cxnId="{072086B5-F2C2-40FB-97CD-C25F1B8796C9}">
      <dgm:prSet/>
      <dgm:spPr/>
      <dgm:t>
        <a:bodyPr/>
        <a:lstStyle/>
        <a:p>
          <a:endParaRPr lang="es-EC"/>
        </a:p>
      </dgm:t>
    </dgm:pt>
    <dgm:pt modelId="{0F61B2C2-66C5-465D-B6CC-C85EE5F8A90C}" type="pres">
      <dgm:prSet presAssocID="{BEC3319E-BCAD-4013-BCA5-080566E6E976}" presName="Name0" presStyleCnt="0">
        <dgm:presLayoutVars>
          <dgm:dir/>
          <dgm:resizeHandles val="exact"/>
        </dgm:presLayoutVars>
      </dgm:prSet>
      <dgm:spPr/>
    </dgm:pt>
    <dgm:pt modelId="{F55BFD3F-8533-493C-B36B-5FB04E9CD7CD}" type="pres">
      <dgm:prSet presAssocID="{BEC3319E-BCAD-4013-BCA5-080566E6E976}" presName="bkgdShp" presStyleLbl="alignAccFollowNode1" presStyleIdx="0" presStyleCnt="1"/>
      <dgm:spPr/>
    </dgm:pt>
    <dgm:pt modelId="{51BE701D-AD57-45B7-B71D-F5199833DF4C}" type="pres">
      <dgm:prSet presAssocID="{BEC3319E-BCAD-4013-BCA5-080566E6E976}" presName="linComp" presStyleCnt="0"/>
      <dgm:spPr/>
    </dgm:pt>
    <dgm:pt modelId="{AE1A78AC-69DA-4E4C-B2B8-DEFED4CBB860}" type="pres">
      <dgm:prSet presAssocID="{22749931-9BCA-42BA-83E1-8788CEB54765}" presName="compNode" presStyleCnt="0"/>
      <dgm:spPr/>
    </dgm:pt>
    <dgm:pt modelId="{C6BB3D29-08FE-445E-B66B-7338AB61243A}" type="pres">
      <dgm:prSet presAssocID="{22749931-9BCA-42BA-83E1-8788CEB5476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D614094-BB46-4496-BFEA-717D251CD0A0}" type="pres">
      <dgm:prSet presAssocID="{22749931-9BCA-42BA-83E1-8788CEB54765}" presName="invisiNode" presStyleLbl="node1" presStyleIdx="0" presStyleCnt="4"/>
      <dgm:spPr/>
    </dgm:pt>
    <dgm:pt modelId="{0EAFF539-95AC-4A6C-8A07-12549301570A}" type="pres">
      <dgm:prSet presAssocID="{22749931-9BCA-42BA-83E1-8788CEB54765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A8709EB-10DA-4EE1-A223-F1A06C82B74B}" type="pres">
      <dgm:prSet presAssocID="{86E252D1-A49A-4749-B763-4C0A87B773DD}" presName="sibTrans" presStyleLbl="sibTrans2D1" presStyleIdx="0" presStyleCnt="0"/>
      <dgm:spPr/>
      <dgm:t>
        <a:bodyPr/>
        <a:lstStyle/>
        <a:p>
          <a:endParaRPr lang="es-EC"/>
        </a:p>
      </dgm:t>
    </dgm:pt>
    <dgm:pt modelId="{6A5C9B38-AFB0-4C74-81F7-A0483F4BED57}" type="pres">
      <dgm:prSet presAssocID="{7F6298E4-B527-4FAB-8BF7-24AD754BDD6A}" presName="compNode" presStyleCnt="0"/>
      <dgm:spPr/>
    </dgm:pt>
    <dgm:pt modelId="{19DB4A10-86A0-4208-BAB3-EEEB536E3CE6}" type="pres">
      <dgm:prSet presAssocID="{7F6298E4-B527-4FAB-8BF7-24AD754BDD6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9EF1159-590D-45B1-8721-9A3ADB36BFA1}" type="pres">
      <dgm:prSet presAssocID="{7F6298E4-B527-4FAB-8BF7-24AD754BDD6A}" presName="invisiNode" presStyleLbl="node1" presStyleIdx="1" presStyleCnt="4"/>
      <dgm:spPr/>
    </dgm:pt>
    <dgm:pt modelId="{3B7E858B-DC64-41E8-8B8C-00785354BADD}" type="pres">
      <dgm:prSet presAssocID="{7F6298E4-B527-4FAB-8BF7-24AD754BDD6A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464D247-E503-4CDB-893E-20BEEBA8822E}" type="pres">
      <dgm:prSet presAssocID="{8C63460A-1ECE-415B-8EED-B694719DD75D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3C13911-02E8-4BB4-B787-C21CB49DFD90}" type="pres">
      <dgm:prSet presAssocID="{C0BDA9DA-1351-436D-848F-AACCEEACF852}" presName="compNode" presStyleCnt="0"/>
      <dgm:spPr/>
    </dgm:pt>
    <dgm:pt modelId="{6A3AE752-98AD-46CC-AD5A-93164A8833B7}" type="pres">
      <dgm:prSet presAssocID="{C0BDA9DA-1351-436D-848F-AACCEEACF85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9DCFE7-8DF8-48BE-9411-1957D2F9A7BD}" type="pres">
      <dgm:prSet presAssocID="{C0BDA9DA-1351-436D-848F-AACCEEACF852}" presName="invisiNode" presStyleLbl="node1" presStyleIdx="2" presStyleCnt="4"/>
      <dgm:spPr/>
    </dgm:pt>
    <dgm:pt modelId="{B4FDBBBA-B191-4C1F-9ED1-8CB5F188F1A1}" type="pres">
      <dgm:prSet presAssocID="{C0BDA9DA-1351-436D-848F-AACCEEACF852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FAF17FC-9F31-4181-8F63-FBBBBB6B6A35}" type="pres">
      <dgm:prSet presAssocID="{44F67B91-5C74-44A6-8926-B0160100A15A}" presName="sibTrans" presStyleLbl="sibTrans2D1" presStyleIdx="0" presStyleCnt="0"/>
      <dgm:spPr/>
      <dgm:t>
        <a:bodyPr/>
        <a:lstStyle/>
        <a:p>
          <a:endParaRPr lang="es-EC"/>
        </a:p>
      </dgm:t>
    </dgm:pt>
    <dgm:pt modelId="{EBA0ABAE-CE4B-475E-B4F5-EE83A061DF86}" type="pres">
      <dgm:prSet presAssocID="{D16E927A-CB52-4EF7-BC05-10ED3AD34D82}" presName="compNode" presStyleCnt="0"/>
      <dgm:spPr/>
    </dgm:pt>
    <dgm:pt modelId="{063E8E1D-7FFC-45E2-9357-BC2F3D44DE32}" type="pres">
      <dgm:prSet presAssocID="{D16E927A-CB52-4EF7-BC05-10ED3AD34D8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F87392C-389B-43F5-BFE8-059E55AA924F}" type="pres">
      <dgm:prSet presAssocID="{D16E927A-CB52-4EF7-BC05-10ED3AD34D82}" presName="invisiNode" presStyleLbl="node1" presStyleIdx="3" presStyleCnt="4"/>
      <dgm:spPr/>
    </dgm:pt>
    <dgm:pt modelId="{6F685052-29C7-42A9-B0FF-24F4E89FF0CD}" type="pres">
      <dgm:prSet presAssocID="{D16E927A-CB52-4EF7-BC05-10ED3AD34D82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6B0D251-20CD-4B34-9F29-906B271F5543}" type="presOf" srcId="{BEC3319E-BCAD-4013-BCA5-080566E6E976}" destId="{0F61B2C2-66C5-465D-B6CC-C85EE5F8A90C}" srcOrd="0" destOrd="0" presId="urn:microsoft.com/office/officeart/2005/8/layout/pList2"/>
    <dgm:cxn modelId="{F32C8CC2-CF7F-4D2B-86D8-D08B86E31AED}" type="presOf" srcId="{7F6298E4-B527-4FAB-8BF7-24AD754BDD6A}" destId="{19DB4A10-86A0-4208-BAB3-EEEB536E3CE6}" srcOrd="0" destOrd="0" presId="urn:microsoft.com/office/officeart/2005/8/layout/pList2"/>
    <dgm:cxn modelId="{50431491-B53A-4ECD-86C9-B4ABE926AE7D}" type="presOf" srcId="{D16E927A-CB52-4EF7-BC05-10ED3AD34D82}" destId="{063E8E1D-7FFC-45E2-9357-BC2F3D44DE32}" srcOrd="0" destOrd="0" presId="urn:microsoft.com/office/officeart/2005/8/layout/pList2"/>
    <dgm:cxn modelId="{DF7844CC-9448-4B3E-9C73-13890F978302}" type="presOf" srcId="{44F67B91-5C74-44A6-8926-B0160100A15A}" destId="{2FAF17FC-9F31-4181-8F63-FBBBBB6B6A35}" srcOrd="0" destOrd="0" presId="urn:microsoft.com/office/officeart/2005/8/layout/pList2"/>
    <dgm:cxn modelId="{3E99BB87-6CB0-4B91-A371-E7C7F30B8465}" type="presOf" srcId="{C0BDA9DA-1351-436D-848F-AACCEEACF852}" destId="{6A3AE752-98AD-46CC-AD5A-93164A8833B7}" srcOrd="0" destOrd="0" presId="urn:microsoft.com/office/officeart/2005/8/layout/pList2"/>
    <dgm:cxn modelId="{6656B595-835A-442B-AC9C-7CF83217CD33}" srcId="{BEC3319E-BCAD-4013-BCA5-080566E6E976}" destId="{7F6298E4-B527-4FAB-8BF7-24AD754BDD6A}" srcOrd="1" destOrd="0" parTransId="{02FBFC23-8C10-4B68-9330-A96AAF2CC68C}" sibTransId="{8C63460A-1ECE-415B-8EED-B694719DD75D}"/>
    <dgm:cxn modelId="{251000A1-0BAA-4C99-A231-67CD35FE6FCC}" type="presOf" srcId="{22749931-9BCA-42BA-83E1-8788CEB54765}" destId="{C6BB3D29-08FE-445E-B66B-7338AB61243A}" srcOrd="0" destOrd="0" presId="urn:microsoft.com/office/officeart/2005/8/layout/pList2"/>
    <dgm:cxn modelId="{06456F49-A449-4BD8-AC7A-6FE5D3688E64}" type="presOf" srcId="{8C63460A-1ECE-415B-8EED-B694719DD75D}" destId="{B464D247-E503-4CDB-893E-20BEEBA8822E}" srcOrd="0" destOrd="0" presId="urn:microsoft.com/office/officeart/2005/8/layout/pList2"/>
    <dgm:cxn modelId="{4BD6F77D-DE46-4611-ADE9-BF8DC3BD2EC6}" srcId="{BEC3319E-BCAD-4013-BCA5-080566E6E976}" destId="{C0BDA9DA-1351-436D-848F-AACCEEACF852}" srcOrd="2" destOrd="0" parTransId="{106B2B38-D949-4C1D-804E-5BA6C6DEB174}" sibTransId="{44F67B91-5C74-44A6-8926-B0160100A15A}"/>
    <dgm:cxn modelId="{C4E6D156-8EE7-4CCB-94A8-F8944DF41BCE}" type="presOf" srcId="{86E252D1-A49A-4749-B763-4C0A87B773DD}" destId="{CA8709EB-10DA-4EE1-A223-F1A06C82B74B}" srcOrd="0" destOrd="0" presId="urn:microsoft.com/office/officeart/2005/8/layout/pList2"/>
    <dgm:cxn modelId="{072086B5-F2C2-40FB-97CD-C25F1B8796C9}" srcId="{BEC3319E-BCAD-4013-BCA5-080566E6E976}" destId="{D16E927A-CB52-4EF7-BC05-10ED3AD34D82}" srcOrd="3" destOrd="0" parTransId="{039E03B2-66B4-4391-9A86-F09B5F2AE493}" sibTransId="{AE426627-0A4E-4EFA-AF48-A0B01A8840D9}"/>
    <dgm:cxn modelId="{8E03973A-810F-4DCE-A9CD-5E393173B0E5}" srcId="{BEC3319E-BCAD-4013-BCA5-080566E6E976}" destId="{22749931-9BCA-42BA-83E1-8788CEB54765}" srcOrd="0" destOrd="0" parTransId="{826C9DA1-7BE8-4CE9-9555-BDDF8E924C13}" sibTransId="{86E252D1-A49A-4749-B763-4C0A87B773DD}"/>
    <dgm:cxn modelId="{9F42B317-0E5C-4347-B06E-EFFD5B12BA5A}" type="presParOf" srcId="{0F61B2C2-66C5-465D-B6CC-C85EE5F8A90C}" destId="{F55BFD3F-8533-493C-B36B-5FB04E9CD7CD}" srcOrd="0" destOrd="0" presId="urn:microsoft.com/office/officeart/2005/8/layout/pList2"/>
    <dgm:cxn modelId="{E8ACB9E7-9216-4F11-8F69-249201A6B203}" type="presParOf" srcId="{0F61B2C2-66C5-465D-B6CC-C85EE5F8A90C}" destId="{51BE701D-AD57-45B7-B71D-F5199833DF4C}" srcOrd="1" destOrd="0" presId="urn:microsoft.com/office/officeart/2005/8/layout/pList2"/>
    <dgm:cxn modelId="{1A24850A-B04B-42D2-98EF-323671888683}" type="presParOf" srcId="{51BE701D-AD57-45B7-B71D-F5199833DF4C}" destId="{AE1A78AC-69DA-4E4C-B2B8-DEFED4CBB860}" srcOrd="0" destOrd="0" presId="urn:microsoft.com/office/officeart/2005/8/layout/pList2"/>
    <dgm:cxn modelId="{0E1DBAA1-C835-490B-BDB7-6F560DFBE2A2}" type="presParOf" srcId="{AE1A78AC-69DA-4E4C-B2B8-DEFED4CBB860}" destId="{C6BB3D29-08FE-445E-B66B-7338AB61243A}" srcOrd="0" destOrd="0" presId="urn:microsoft.com/office/officeart/2005/8/layout/pList2"/>
    <dgm:cxn modelId="{319DD5BB-8AB1-44CD-9AA9-AC8A9803BE58}" type="presParOf" srcId="{AE1A78AC-69DA-4E4C-B2B8-DEFED4CBB860}" destId="{AD614094-BB46-4496-BFEA-717D251CD0A0}" srcOrd="1" destOrd="0" presId="urn:microsoft.com/office/officeart/2005/8/layout/pList2"/>
    <dgm:cxn modelId="{03DF337B-BE88-416F-98E7-0DF65E20E568}" type="presParOf" srcId="{AE1A78AC-69DA-4E4C-B2B8-DEFED4CBB860}" destId="{0EAFF539-95AC-4A6C-8A07-12549301570A}" srcOrd="2" destOrd="0" presId="urn:microsoft.com/office/officeart/2005/8/layout/pList2"/>
    <dgm:cxn modelId="{761B0962-EDA4-4F53-98E4-82831DAE66F0}" type="presParOf" srcId="{51BE701D-AD57-45B7-B71D-F5199833DF4C}" destId="{CA8709EB-10DA-4EE1-A223-F1A06C82B74B}" srcOrd="1" destOrd="0" presId="urn:microsoft.com/office/officeart/2005/8/layout/pList2"/>
    <dgm:cxn modelId="{B620DE6A-4EFA-4067-8CB9-858BAEDD0001}" type="presParOf" srcId="{51BE701D-AD57-45B7-B71D-F5199833DF4C}" destId="{6A5C9B38-AFB0-4C74-81F7-A0483F4BED57}" srcOrd="2" destOrd="0" presId="urn:microsoft.com/office/officeart/2005/8/layout/pList2"/>
    <dgm:cxn modelId="{CDDB9624-E437-469B-8189-A503C6189542}" type="presParOf" srcId="{6A5C9B38-AFB0-4C74-81F7-A0483F4BED57}" destId="{19DB4A10-86A0-4208-BAB3-EEEB536E3CE6}" srcOrd="0" destOrd="0" presId="urn:microsoft.com/office/officeart/2005/8/layout/pList2"/>
    <dgm:cxn modelId="{44100475-9D88-41BC-9911-2BE0733EB19E}" type="presParOf" srcId="{6A5C9B38-AFB0-4C74-81F7-A0483F4BED57}" destId="{C9EF1159-590D-45B1-8721-9A3ADB36BFA1}" srcOrd="1" destOrd="0" presId="urn:microsoft.com/office/officeart/2005/8/layout/pList2"/>
    <dgm:cxn modelId="{8FB9BA60-0025-44E1-88EB-5919A12957FD}" type="presParOf" srcId="{6A5C9B38-AFB0-4C74-81F7-A0483F4BED57}" destId="{3B7E858B-DC64-41E8-8B8C-00785354BADD}" srcOrd="2" destOrd="0" presId="urn:microsoft.com/office/officeart/2005/8/layout/pList2"/>
    <dgm:cxn modelId="{72CB3F53-197A-4F83-B504-311FD0BB2FEF}" type="presParOf" srcId="{51BE701D-AD57-45B7-B71D-F5199833DF4C}" destId="{B464D247-E503-4CDB-893E-20BEEBA8822E}" srcOrd="3" destOrd="0" presId="urn:microsoft.com/office/officeart/2005/8/layout/pList2"/>
    <dgm:cxn modelId="{B29D1B2D-0E64-4F2C-BDEB-21595DE47B27}" type="presParOf" srcId="{51BE701D-AD57-45B7-B71D-F5199833DF4C}" destId="{E3C13911-02E8-4BB4-B787-C21CB49DFD90}" srcOrd="4" destOrd="0" presId="urn:microsoft.com/office/officeart/2005/8/layout/pList2"/>
    <dgm:cxn modelId="{77FE3B79-A897-437A-B665-9971EDFB075A}" type="presParOf" srcId="{E3C13911-02E8-4BB4-B787-C21CB49DFD90}" destId="{6A3AE752-98AD-46CC-AD5A-93164A8833B7}" srcOrd="0" destOrd="0" presId="urn:microsoft.com/office/officeart/2005/8/layout/pList2"/>
    <dgm:cxn modelId="{8FCD553B-2C10-498D-AC24-99797726FD5F}" type="presParOf" srcId="{E3C13911-02E8-4BB4-B787-C21CB49DFD90}" destId="{CC9DCFE7-8DF8-48BE-9411-1957D2F9A7BD}" srcOrd="1" destOrd="0" presId="urn:microsoft.com/office/officeart/2005/8/layout/pList2"/>
    <dgm:cxn modelId="{DDE82C3E-7B1E-42F2-AE8B-B59D3DADD9D1}" type="presParOf" srcId="{E3C13911-02E8-4BB4-B787-C21CB49DFD90}" destId="{B4FDBBBA-B191-4C1F-9ED1-8CB5F188F1A1}" srcOrd="2" destOrd="0" presId="urn:microsoft.com/office/officeart/2005/8/layout/pList2"/>
    <dgm:cxn modelId="{9D89E785-6F4B-445B-ACBA-CE69FD68C694}" type="presParOf" srcId="{51BE701D-AD57-45B7-B71D-F5199833DF4C}" destId="{2FAF17FC-9F31-4181-8F63-FBBBBB6B6A35}" srcOrd="5" destOrd="0" presId="urn:microsoft.com/office/officeart/2005/8/layout/pList2"/>
    <dgm:cxn modelId="{FEAFA851-C571-446F-A320-078686070352}" type="presParOf" srcId="{51BE701D-AD57-45B7-B71D-F5199833DF4C}" destId="{EBA0ABAE-CE4B-475E-B4F5-EE83A061DF86}" srcOrd="6" destOrd="0" presId="urn:microsoft.com/office/officeart/2005/8/layout/pList2"/>
    <dgm:cxn modelId="{925B652E-51AE-4EBD-8D58-344996C2174A}" type="presParOf" srcId="{EBA0ABAE-CE4B-475E-B4F5-EE83A061DF86}" destId="{063E8E1D-7FFC-45E2-9357-BC2F3D44DE32}" srcOrd="0" destOrd="0" presId="urn:microsoft.com/office/officeart/2005/8/layout/pList2"/>
    <dgm:cxn modelId="{66E1A8F2-0119-44B3-B247-406C495694A2}" type="presParOf" srcId="{EBA0ABAE-CE4B-475E-B4F5-EE83A061DF86}" destId="{DF87392C-389B-43F5-BFE8-059E55AA924F}" srcOrd="1" destOrd="0" presId="urn:microsoft.com/office/officeart/2005/8/layout/pList2"/>
    <dgm:cxn modelId="{D3DC18D4-57C5-48DA-8261-1E7CF5AD6290}" type="presParOf" srcId="{EBA0ABAE-CE4B-475E-B4F5-EE83A061DF86}" destId="{6F685052-29C7-42A9-B0FF-24F4E89FF0C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EADD8D-D535-47AA-AAFD-CB276639EC02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3108BF57-4000-41F7-993F-E7351B13D926}">
      <dgm:prSet phldrT="[Texto]" custT="1"/>
      <dgm:spPr/>
      <dgm:t>
        <a:bodyPr/>
        <a:lstStyle/>
        <a:p>
          <a:pPr algn="just"/>
          <a:r>
            <a:rPr lang="es-EC" sz="2200" dirty="0" smtClean="0"/>
            <a:t>Limpieza y desbroce del área del proyecto.</a:t>
          </a:r>
          <a:endParaRPr lang="es-EC" sz="2200" dirty="0"/>
        </a:p>
      </dgm:t>
    </dgm:pt>
    <dgm:pt modelId="{03B31054-7F81-479A-9C53-65944651DEED}" type="parTrans" cxnId="{D68461D4-75C2-4836-BA7B-F8CB75BA74C2}">
      <dgm:prSet/>
      <dgm:spPr/>
      <dgm:t>
        <a:bodyPr/>
        <a:lstStyle/>
        <a:p>
          <a:endParaRPr lang="es-EC"/>
        </a:p>
      </dgm:t>
    </dgm:pt>
    <dgm:pt modelId="{38736BF7-4887-48F5-AA4F-2C026B19F66E}" type="sibTrans" cxnId="{D68461D4-75C2-4836-BA7B-F8CB75BA74C2}">
      <dgm:prSet/>
      <dgm:spPr/>
      <dgm:t>
        <a:bodyPr/>
        <a:lstStyle/>
        <a:p>
          <a:endParaRPr lang="es-EC"/>
        </a:p>
      </dgm:t>
    </dgm:pt>
    <dgm:pt modelId="{33FC9F23-A20C-41AD-AE3F-D4B59C3BB1B2}">
      <dgm:prSet phldrT="[Texto]" custT="1"/>
      <dgm:spPr/>
      <dgm:t>
        <a:bodyPr/>
        <a:lstStyle/>
        <a:p>
          <a:pPr algn="just"/>
          <a:r>
            <a:rPr lang="es-EC" sz="2200" dirty="0" smtClean="0"/>
            <a:t>Excavación para la ubicación de la obra de toma.</a:t>
          </a:r>
          <a:endParaRPr lang="es-EC" sz="2200" dirty="0"/>
        </a:p>
      </dgm:t>
    </dgm:pt>
    <dgm:pt modelId="{B0C07C05-4F6D-41E1-8786-8C6F9BA17CE8}" type="parTrans" cxnId="{8D9CE026-F92C-4971-B445-E1F22EC2986A}">
      <dgm:prSet/>
      <dgm:spPr/>
      <dgm:t>
        <a:bodyPr/>
        <a:lstStyle/>
        <a:p>
          <a:endParaRPr lang="es-EC"/>
        </a:p>
      </dgm:t>
    </dgm:pt>
    <dgm:pt modelId="{107903A7-5305-499E-8379-996E7AFC65C9}" type="sibTrans" cxnId="{8D9CE026-F92C-4971-B445-E1F22EC2986A}">
      <dgm:prSet/>
      <dgm:spPr/>
      <dgm:t>
        <a:bodyPr/>
        <a:lstStyle/>
        <a:p>
          <a:endParaRPr lang="es-EC"/>
        </a:p>
      </dgm:t>
    </dgm:pt>
    <dgm:pt modelId="{701D6BAE-F139-482B-ADE0-F9082A82B175}">
      <dgm:prSet phldrT="[Texto]" custT="1"/>
      <dgm:spPr/>
      <dgm:t>
        <a:bodyPr/>
        <a:lstStyle/>
        <a:p>
          <a:pPr algn="just"/>
          <a:r>
            <a:rPr lang="es-EC" sz="2200" dirty="0" smtClean="0"/>
            <a:t>Implantación de la obra en el terreno.</a:t>
          </a:r>
          <a:endParaRPr lang="es-EC" sz="2200" dirty="0"/>
        </a:p>
      </dgm:t>
    </dgm:pt>
    <dgm:pt modelId="{98D2C36D-68D1-4845-995A-635DE41CF0F6}" type="parTrans" cxnId="{E8F95CFF-9832-41CE-A80D-E0E1BBA6CF5A}">
      <dgm:prSet/>
      <dgm:spPr/>
    </dgm:pt>
    <dgm:pt modelId="{0FCE13D1-BA84-4D7D-A8A1-909A0BDF7F5D}" type="sibTrans" cxnId="{E8F95CFF-9832-41CE-A80D-E0E1BBA6CF5A}">
      <dgm:prSet/>
      <dgm:spPr/>
    </dgm:pt>
    <dgm:pt modelId="{99333744-225A-41B0-B564-C01FAB9BE6A2}" type="pres">
      <dgm:prSet presAssocID="{05EADD8D-D535-47AA-AAFD-CB276639EC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38BAADC-766F-4FD9-819F-3831AB75CDCE}" type="pres">
      <dgm:prSet presAssocID="{05EADD8D-D535-47AA-AAFD-CB276639EC02}" presName="fgShape" presStyleLbl="fgShp" presStyleIdx="0" presStyleCnt="1" custLinFactNeighborY="-28829"/>
      <dgm:spPr/>
    </dgm:pt>
    <dgm:pt modelId="{81099F92-0686-43AE-90B4-86DB1382678B}" type="pres">
      <dgm:prSet presAssocID="{05EADD8D-D535-47AA-AAFD-CB276639EC02}" presName="linComp" presStyleCnt="0"/>
      <dgm:spPr/>
    </dgm:pt>
    <dgm:pt modelId="{2D1F654B-F9ED-424D-AC1B-1193737A7A09}" type="pres">
      <dgm:prSet presAssocID="{3108BF57-4000-41F7-993F-E7351B13D926}" presName="compNode" presStyleCnt="0"/>
      <dgm:spPr/>
    </dgm:pt>
    <dgm:pt modelId="{8679F6D7-32C1-446A-AB31-B1AB0D8E7F7B}" type="pres">
      <dgm:prSet presAssocID="{3108BF57-4000-41F7-993F-E7351B13D926}" presName="bkgdShape" presStyleLbl="node1" presStyleIdx="0" presStyleCnt="3"/>
      <dgm:spPr/>
      <dgm:t>
        <a:bodyPr/>
        <a:lstStyle/>
        <a:p>
          <a:endParaRPr lang="es-EC"/>
        </a:p>
      </dgm:t>
    </dgm:pt>
    <dgm:pt modelId="{933F2B20-E181-4527-B106-0F23EE088C53}" type="pres">
      <dgm:prSet presAssocID="{3108BF57-4000-41F7-993F-E7351B13D92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D6C0CE0-18BE-426F-8B73-18A9889BDCAD}" type="pres">
      <dgm:prSet presAssocID="{3108BF57-4000-41F7-993F-E7351B13D926}" presName="invisiNode" presStyleLbl="node1" presStyleIdx="0" presStyleCnt="3"/>
      <dgm:spPr/>
    </dgm:pt>
    <dgm:pt modelId="{16E6EB67-C09D-49D5-9C13-0276C4EA4669}" type="pres">
      <dgm:prSet presAssocID="{3108BF57-4000-41F7-993F-E7351B13D926}" presName="imagNode" presStyleLbl="fgImgPlace1" presStyleIdx="0" presStyleCnt="3" custScaleX="149836" custScaleY="139916" custLinFactNeighborY="1120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005A85B-9A30-48DB-81EF-4862E813C31B}" type="pres">
      <dgm:prSet presAssocID="{38736BF7-4887-48F5-AA4F-2C026B19F66E}" presName="sibTrans" presStyleLbl="sibTrans2D1" presStyleIdx="0" presStyleCnt="0"/>
      <dgm:spPr/>
      <dgm:t>
        <a:bodyPr/>
        <a:lstStyle/>
        <a:p>
          <a:endParaRPr lang="es-EC"/>
        </a:p>
      </dgm:t>
    </dgm:pt>
    <dgm:pt modelId="{6B3E2D36-7739-4741-8EBA-807D8C61E189}" type="pres">
      <dgm:prSet presAssocID="{701D6BAE-F139-482B-ADE0-F9082A82B175}" presName="compNode" presStyleCnt="0"/>
      <dgm:spPr/>
    </dgm:pt>
    <dgm:pt modelId="{341D5F37-825A-44AA-BEB9-47945A1850DB}" type="pres">
      <dgm:prSet presAssocID="{701D6BAE-F139-482B-ADE0-F9082A82B175}" presName="bkgdShape" presStyleLbl="node1" presStyleIdx="1" presStyleCnt="3"/>
      <dgm:spPr/>
      <dgm:t>
        <a:bodyPr/>
        <a:lstStyle/>
        <a:p>
          <a:endParaRPr lang="es-EC"/>
        </a:p>
      </dgm:t>
    </dgm:pt>
    <dgm:pt modelId="{F7BFE7D9-997E-4BE4-B55A-B6B6BF2F1FE8}" type="pres">
      <dgm:prSet presAssocID="{701D6BAE-F139-482B-ADE0-F9082A82B175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2E8806F-97D6-48FF-9688-B2E16F019EB3}" type="pres">
      <dgm:prSet presAssocID="{701D6BAE-F139-482B-ADE0-F9082A82B175}" presName="invisiNode" presStyleLbl="node1" presStyleIdx="1" presStyleCnt="3"/>
      <dgm:spPr/>
    </dgm:pt>
    <dgm:pt modelId="{BF4C72B0-5E16-4D52-AD2B-E4259AF26005}" type="pres">
      <dgm:prSet presAssocID="{701D6BAE-F139-482B-ADE0-F9082A82B175}" presName="imagNode" presStyleLbl="fgImgPlace1" presStyleIdx="1" presStyleCnt="3" custScaleX="149836" custScaleY="139916" custLinFactNeighborY="1120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990E772B-19C9-4E53-89A6-07285F38512A}" type="pres">
      <dgm:prSet presAssocID="{0FCE13D1-BA84-4D7D-A8A1-909A0BDF7F5D}" presName="sibTrans" presStyleLbl="sibTrans2D1" presStyleIdx="0" presStyleCnt="0"/>
      <dgm:spPr/>
    </dgm:pt>
    <dgm:pt modelId="{8944B695-27BC-454A-BED0-190673676A74}" type="pres">
      <dgm:prSet presAssocID="{33FC9F23-A20C-41AD-AE3F-D4B59C3BB1B2}" presName="compNode" presStyleCnt="0"/>
      <dgm:spPr/>
    </dgm:pt>
    <dgm:pt modelId="{76A28C5C-702E-42AB-A440-65E8DDC10996}" type="pres">
      <dgm:prSet presAssocID="{33FC9F23-A20C-41AD-AE3F-D4B59C3BB1B2}" presName="bkgdShape" presStyleLbl="node1" presStyleIdx="2" presStyleCnt="3"/>
      <dgm:spPr/>
      <dgm:t>
        <a:bodyPr/>
        <a:lstStyle/>
        <a:p>
          <a:endParaRPr lang="es-EC"/>
        </a:p>
      </dgm:t>
    </dgm:pt>
    <dgm:pt modelId="{312C099C-35DA-4AEF-8E4A-369C53EA5083}" type="pres">
      <dgm:prSet presAssocID="{33FC9F23-A20C-41AD-AE3F-D4B59C3BB1B2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BE8BE7E-14D3-4BF8-82FE-6E07CA3A0D75}" type="pres">
      <dgm:prSet presAssocID="{33FC9F23-A20C-41AD-AE3F-D4B59C3BB1B2}" presName="invisiNode" presStyleLbl="node1" presStyleIdx="2" presStyleCnt="3"/>
      <dgm:spPr/>
    </dgm:pt>
    <dgm:pt modelId="{E998D45A-1088-4E30-A32D-AFE99E103B9A}" type="pres">
      <dgm:prSet presAssocID="{33FC9F23-A20C-41AD-AE3F-D4B59C3BB1B2}" presName="imagNode" presStyleLbl="fgImgPlace1" presStyleIdx="2" presStyleCnt="3" custScaleX="149836" custScaleY="139916" custLinFactNeighborY="1120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29F3A1D0-42DA-4B47-8E2A-819F585F42AD}" type="presOf" srcId="{33FC9F23-A20C-41AD-AE3F-D4B59C3BB1B2}" destId="{76A28C5C-702E-42AB-A440-65E8DDC10996}" srcOrd="0" destOrd="0" presId="urn:microsoft.com/office/officeart/2005/8/layout/hList7"/>
    <dgm:cxn modelId="{15E7B185-229E-4629-A031-004E8D5D3801}" type="presOf" srcId="{701D6BAE-F139-482B-ADE0-F9082A82B175}" destId="{341D5F37-825A-44AA-BEB9-47945A1850DB}" srcOrd="0" destOrd="0" presId="urn:microsoft.com/office/officeart/2005/8/layout/hList7"/>
    <dgm:cxn modelId="{8D9CE026-F92C-4971-B445-E1F22EC2986A}" srcId="{05EADD8D-D535-47AA-AAFD-CB276639EC02}" destId="{33FC9F23-A20C-41AD-AE3F-D4B59C3BB1B2}" srcOrd="2" destOrd="0" parTransId="{B0C07C05-4F6D-41E1-8786-8C6F9BA17CE8}" sibTransId="{107903A7-5305-499E-8379-996E7AFC65C9}"/>
    <dgm:cxn modelId="{3B91AD32-DD02-43E1-B082-D76BE9954D0C}" type="presOf" srcId="{3108BF57-4000-41F7-993F-E7351B13D926}" destId="{8679F6D7-32C1-446A-AB31-B1AB0D8E7F7B}" srcOrd="0" destOrd="0" presId="urn:microsoft.com/office/officeart/2005/8/layout/hList7"/>
    <dgm:cxn modelId="{B3E91389-1908-4EBD-8F29-E7DB345C867A}" type="presOf" srcId="{0FCE13D1-BA84-4D7D-A8A1-909A0BDF7F5D}" destId="{990E772B-19C9-4E53-89A6-07285F38512A}" srcOrd="0" destOrd="0" presId="urn:microsoft.com/office/officeart/2005/8/layout/hList7"/>
    <dgm:cxn modelId="{55A2615B-994C-4A3B-ABC9-7DD5F0A2FECB}" type="presOf" srcId="{701D6BAE-F139-482B-ADE0-F9082A82B175}" destId="{F7BFE7D9-997E-4BE4-B55A-B6B6BF2F1FE8}" srcOrd="1" destOrd="0" presId="urn:microsoft.com/office/officeart/2005/8/layout/hList7"/>
    <dgm:cxn modelId="{93B690C8-DB4F-452B-A5E4-DFF5CE627A55}" type="presOf" srcId="{33FC9F23-A20C-41AD-AE3F-D4B59C3BB1B2}" destId="{312C099C-35DA-4AEF-8E4A-369C53EA5083}" srcOrd="1" destOrd="0" presId="urn:microsoft.com/office/officeart/2005/8/layout/hList7"/>
    <dgm:cxn modelId="{D68461D4-75C2-4836-BA7B-F8CB75BA74C2}" srcId="{05EADD8D-D535-47AA-AAFD-CB276639EC02}" destId="{3108BF57-4000-41F7-993F-E7351B13D926}" srcOrd="0" destOrd="0" parTransId="{03B31054-7F81-479A-9C53-65944651DEED}" sibTransId="{38736BF7-4887-48F5-AA4F-2C026B19F66E}"/>
    <dgm:cxn modelId="{E308DE81-D1E5-43E5-8FA3-0C2B0B3D8CCA}" type="presOf" srcId="{38736BF7-4887-48F5-AA4F-2C026B19F66E}" destId="{8005A85B-9A30-48DB-81EF-4862E813C31B}" srcOrd="0" destOrd="0" presId="urn:microsoft.com/office/officeart/2005/8/layout/hList7"/>
    <dgm:cxn modelId="{204E1F58-2CAA-4B7C-9757-1CF02EF43905}" type="presOf" srcId="{3108BF57-4000-41F7-993F-E7351B13D926}" destId="{933F2B20-E181-4527-B106-0F23EE088C53}" srcOrd="1" destOrd="0" presId="urn:microsoft.com/office/officeart/2005/8/layout/hList7"/>
    <dgm:cxn modelId="{E8F95CFF-9832-41CE-A80D-E0E1BBA6CF5A}" srcId="{05EADD8D-D535-47AA-AAFD-CB276639EC02}" destId="{701D6BAE-F139-482B-ADE0-F9082A82B175}" srcOrd="1" destOrd="0" parTransId="{98D2C36D-68D1-4845-995A-635DE41CF0F6}" sibTransId="{0FCE13D1-BA84-4D7D-A8A1-909A0BDF7F5D}"/>
    <dgm:cxn modelId="{DF103666-7403-4106-B04B-17D1FD58B33C}" type="presOf" srcId="{05EADD8D-D535-47AA-AAFD-CB276639EC02}" destId="{99333744-225A-41B0-B564-C01FAB9BE6A2}" srcOrd="0" destOrd="0" presId="urn:microsoft.com/office/officeart/2005/8/layout/hList7"/>
    <dgm:cxn modelId="{3A3B966B-2C9F-42ED-BBE6-EAD93B28EBCC}" type="presParOf" srcId="{99333744-225A-41B0-B564-C01FAB9BE6A2}" destId="{438BAADC-766F-4FD9-819F-3831AB75CDCE}" srcOrd="0" destOrd="0" presId="urn:microsoft.com/office/officeart/2005/8/layout/hList7"/>
    <dgm:cxn modelId="{FB25FF13-FE5D-406A-8FCF-0DE23368EA86}" type="presParOf" srcId="{99333744-225A-41B0-B564-C01FAB9BE6A2}" destId="{81099F92-0686-43AE-90B4-86DB1382678B}" srcOrd="1" destOrd="0" presId="urn:microsoft.com/office/officeart/2005/8/layout/hList7"/>
    <dgm:cxn modelId="{41ACF33D-7E96-4FBF-8FC5-C3805C23AE92}" type="presParOf" srcId="{81099F92-0686-43AE-90B4-86DB1382678B}" destId="{2D1F654B-F9ED-424D-AC1B-1193737A7A09}" srcOrd="0" destOrd="0" presId="urn:microsoft.com/office/officeart/2005/8/layout/hList7"/>
    <dgm:cxn modelId="{28F76D92-D3CC-48EB-9E37-545406174EB0}" type="presParOf" srcId="{2D1F654B-F9ED-424D-AC1B-1193737A7A09}" destId="{8679F6D7-32C1-446A-AB31-B1AB0D8E7F7B}" srcOrd="0" destOrd="0" presId="urn:microsoft.com/office/officeart/2005/8/layout/hList7"/>
    <dgm:cxn modelId="{735C6B05-CFF4-4ACE-97A5-71B69248787E}" type="presParOf" srcId="{2D1F654B-F9ED-424D-AC1B-1193737A7A09}" destId="{933F2B20-E181-4527-B106-0F23EE088C53}" srcOrd="1" destOrd="0" presId="urn:microsoft.com/office/officeart/2005/8/layout/hList7"/>
    <dgm:cxn modelId="{FA89F91A-3822-4C2C-80CE-4B5AE9DC04FF}" type="presParOf" srcId="{2D1F654B-F9ED-424D-AC1B-1193737A7A09}" destId="{5D6C0CE0-18BE-426F-8B73-18A9889BDCAD}" srcOrd="2" destOrd="0" presId="urn:microsoft.com/office/officeart/2005/8/layout/hList7"/>
    <dgm:cxn modelId="{1AD9D001-B9A1-4FBC-B61C-EFCFB0D0DFE2}" type="presParOf" srcId="{2D1F654B-F9ED-424D-AC1B-1193737A7A09}" destId="{16E6EB67-C09D-49D5-9C13-0276C4EA4669}" srcOrd="3" destOrd="0" presId="urn:microsoft.com/office/officeart/2005/8/layout/hList7"/>
    <dgm:cxn modelId="{8C443D08-9293-4ABF-9FDA-83247F1D29FA}" type="presParOf" srcId="{81099F92-0686-43AE-90B4-86DB1382678B}" destId="{8005A85B-9A30-48DB-81EF-4862E813C31B}" srcOrd="1" destOrd="0" presId="urn:microsoft.com/office/officeart/2005/8/layout/hList7"/>
    <dgm:cxn modelId="{694A68C5-B003-4D55-97ED-9D906ECC3959}" type="presParOf" srcId="{81099F92-0686-43AE-90B4-86DB1382678B}" destId="{6B3E2D36-7739-4741-8EBA-807D8C61E189}" srcOrd="2" destOrd="0" presId="urn:microsoft.com/office/officeart/2005/8/layout/hList7"/>
    <dgm:cxn modelId="{B81072B1-8956-4D15-ABA0-01307637A349}" type="presParOf" srcId="{6B3E2D36-7739-4741-8EBA-807D8C61E189}" destId="{341D5F37-825A-44AA-BEB9-47945A1850DB}" srcOrd="0" destOrd="0" presId="urn:microsoft.com/office/officeart/2005/8/layout/hList7"/>
    <dgm:cxn modelId="{5A9D0A7D-8947-4065-A7B4-F7C63594C271}" type="presParOf" srcId="{6B3E2D36-7739-4741-8EBA-807D8C61E189}" destId="{F7BFE7D9-997E-4BE4-B55A-B6B6BF2F1FE8}" srcOrd="1" destOrd="0" presId="urn:microsoft.com/office/officeart/2005/8/layout/hList7"/>
    <dgm:cxn modelId="{1E54A49B-39DC-42B1-8F51-C605E8F62204}" type="presParOf" srcId="{6B3E2D36-7739-4741-8EBA-807D8C61E189}" destId="{A2E8806F-97D6-48FF-9688-B2E16F019EB3}" srcOrd="2" destOrd="0" presId="urn:microsoft.com/office/officeart/2005/8/layout/hList7"/>
    <dgm:cxn modelId="{05881056-B869-4575-9730-CD836CC1B577}" type="presParOf" srcId="{6B3E2D36-7739-4741-8EBA-807D8C61E189}" destId="{BF4C72B0-5E16-4D52-AD2B-E4259AF26005}" srcOrd="3" destOrd="0" presId="urn:microsoft.com/office/officeart/2005/8/layout/hList7"/>
    <dgm:cxn modelId="{CA6CDA6F-D120-491B-8727-5AF229109334}" type="presParOf" srcId="{81099F92-0686-43AE-90B4-86DB1382678B}" destId="{990E772B-19C9-4E53-89A6-07285F38512A}" srcOrd="3" destOrd="0" presId="urn:microsoft.com/office/officeart/2005/8/layout/hList7"/>
    <dgm:cxn modelId="{B528DF74-6CE5-4133-AA12-B06C4F89F3B6}" type="presParOf" srcId="{81099F92-0686-43AE-90B4-86DB1382678B}" destId="{8944B695-27BC-454A-BED0-190673676A74}" srcOrd="4" destOrd="0" presId="urn:microsoft.com/office/officeart/2005/8/layout/hList7"/>
    <dgm:cxn modelId="{5DB9A6B4-A798-4A13-8B2E-40B3CF0AA0B1}" type="presParOf" srcId="{8944B695-27BC-454A-BED0-190673676A74}" destId="{76A28C5C-702E-42AB-A440-65E8DDC10996}" srcOrd="0" destOrd="0" presId="urn:microsoft.com/office/officeart/2005/8/layout/hList7"/>
    <dgm:cxn modelId="{B4DC9F5F-C0BA-47D3-BB3F-935C1C9E55B0}" type="presParOf" srcId="{8944B695-27BC-454A-BED0-190673676A74}" destId="{312C099C-35DA-4AEF-8E4A-369C53EA5083}" srcOrd="1" destOrd="0" presId="urn:microsoft.com/office/officeart/2005/8/layout/hList7"/>
    <dgm:cxn modelId="{3292BC2A-C6FD-4CCF-B90E-B5D40291D94D}" type="presParOf" srcId="{8944B695-27BC-454A-BED0-190673676A74}" destId="{ABE8BE7E-14D3-4BF8-82FE-6E07CA3A0D75}" srcOrd="2" destOrd="0" presId="urn:microsoft.com/office/officeart/2005/8/layout/hList7"/>
    <dgm:cxn modelId="{1924F7B7-D639-440A-B68E-F8EE7FE6A276}" type="presParOf" srcId="{8944B695-27BC-454A-BED0-190673676A74}" destId="{E998D45A-1088-4E30-A32D-AFE99E103B9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11E2B24-22D8-4916-AAAE-3974F87D06B1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6F0F4D75-C913-46D5-9F27-08F1E1995D53}">
      <dgm:prSet phldrT="[Texto]" custT="1"/>
      <dgm:spPr/>
      <dgm:t>
        <a:bodyPr/>
        <a:lstStyle/>
        <a:p>
          <a:pPr algn="just"/>
          <a:r>
            <a:rPr lang="es-EC" sz="2200" dirty="0" smtClean="0"/>
            <a:t>Revestimiento de: la base del canal de acercamiento, la base del canal de descarga, la base del canal recolector. </a:t>
          </a:r>
          <a:endParaRPr lang="es-EC" sz="2200" dirty="0"/>
        </a:p>
      </dgm:t>
    </dgm:pt>
    <dgm:pt modelId="{9BFE9C4B-4C87-4D71-BF54-1B70378FE85E}" type="parTrans" cxnId="{1E533B33-19F0-4A39-8714-B8301C0D2E29}">
      <dgm:prSet/>
      <dgm:spPr/>
      <dgm:t>
        <a:bodyPr/>
        <a:lstStyle/>
        <a:p>
          <a:endParaRPr lang="es-EC"/>
        </a:p>
      </dgm:t>
    </dgm:pt>
    <dgm:pt modelId="{69BAAB73-4174-4057-9C6D-707F073DCE07}" type="sibTrans" cxnId="{1E533B33-19F0-4A39-8714-B8301C0D2E29}">
      <dgm:prSet/>
      <dgm:spPr/>
      <dgm:t>
        <a:bodyPr/>
        <a:lstStyle/>
        <a:p>
          <a:endParaRPr lang="es-EC"/>
        </a:p>
      </dgm:t>
    </dgm:pt>
    <dgm:pt modelId="{E59B8F7F-FDBC-43BB-9989-E0FAEF4B2DD9}">
      <dgm:prSet phldrT="[Texto]" custT="1"/>
      <dgm:spPr/>
      <dgm:t>
        <a:bodyPr/>
        <a:lstStyle/>
        <a:p>
          <a:pPr algn="just"/>
          <a:r>
            <a:rPr lang="es-EC" sz="2200" dirty="0" smtClean="0"/>
            <a:t>Colocación de bloques que conforman las paredes del canal de acercamiento y de descarga.</a:t>
          </a:r>
          <a:endParaRPr lang="es-EC" sz="2200" dirty="0"/>
        </a:p>
      </dgm:t>
    </dgm:pt>
    <dgm:pt modelId="{A84A6FED-8A64-49F5-BA41-5DB6D728DA69}" type="parTrans" cxnId="{72C560EB-3932-4FEA-9AB8-59ACA9D44A29}">
      <dgm:prSet/>
      <dgm:spPr/>
      <dgm:t>
        <a:bodyPr/>
        <a:lstStyle/>
        <a:p>
          <a:endParaRPr lang="es-EC"/>
        </a:p>
      </dgm:t>
    </dgm:pt>
    <dgm:pt modelId="{96FB0617-DE0A-462C-8AE4-CF55CACA62FC}" type="sibTrans" cxnId="{72C560EB-3932-4FEA-9AB8-59ACA9D44A29}">
      <dgm:prSet/>
      <dgm:spPr/>
      <dgm:t>
        <a:bodyPr/>
        <a:lstStyle/>
        <a:p>
          <a:endParaRPr lang="es-EC"/>
        </a:p>
      </dgm:t>
    </dgm:pt>
    <dgm:pt modelId="{B6D2A3F1-0098-42B9-9786-C9492065BEDC}">
      <dgm:prSet phldrT="[Texto]" custT="1"/>
      <dgm:spPr/>
      <dgm:t>
        <a:bodyPr/>
        <a:lstStyle/>
        <a:p>
          <a:pPr algn="just"/>
          <a:r>
            <a:rPr lang="es-EC" sz="2200" dirty="0" smtClean="0"/>
            <a:t>El canal de recolección está constituido por un tubo PVC liso de 150mm de diámetro cortado a media sección.</a:t>
          </a:r>
          <a:endParaRPr lang="es-EC" sz="2200" dirty="0"/>
        </a:p>
      </dgm:t>
    </dgm:pt>
    <dgm:pt modelId="{C54FC7C8-57B9-4733-8852-432E2B62EF9B}" type="parTrans" cxnId="{F561DCDB-54FF-41C5-84B2-7A5ADB92C467}">
      <dgm:prSet/>
      <dgm:spPr/>
      <dgm:t>
        <a:bodyPr/>
        <a:lstStyle/>
        <a:p>
          <a:endParaRPr lang="es-EC"/>
        </a:p>
      </dgm:t>
    </dgm:pt>
    <dgm:pt modelId="{6F94BFC2-0FB9-4B45-B31B-C3E59911C3BD}" type="sibTrans" cxnId="{F561DCDB-54FF-41C5-84B2-7A5ADB92C467}">
      <dgm:prSet/>
      <dgm:spPr/>
      <dgm:t>
        <a:bodyPr/>
        <a:lstStyle/>
        <a:p>
          <a:endParaRPr lang="es-EC"/>
        </a:p>
      </dgm:t>
    </dgm:pt>
    <dgm:pt modelId="{4443A76A-FB94-4256-9E43-CADB73C551B5}" type="pres">
      <dgm:prSet presAssocID="{311E2B24-22D8-4916-AAAE-3974F87D06B1}" presName="Name0" presStyleCnt="0">
        <dgm:presLayoutVars>
          <dgm:dir/>
          <dgm:resizeHandles val="exact"/>
        </dgm:presLayoutVars>
      </dgm:prSet>
      <dgm:spPr/>
    </dgm:pt>
    <dgm:pt modelId="{D45C066D-08DC-4D5D-B704-32DA7D98D8D5}" type="pres">
      <dgm:prSet presAssocID="{311E2B24-22D8-4916-AAAE-3974F87D06B1}" presName="fgShape" presStyleLbl="fgShp" presStyleIdx="0" presStyleCnt="1"/>
      <dgm:spPr/>
    </dgm:pt>
    <dgm:pt modelId="{8445E2A4-A81D-496F-BC56-6C76373C4ED3}" type="pres">
      <dgm:prSet presAssocID="{311E2B24-22D8-4916-AAAE-3974F87D06B1}" presName="linComp" presStyleCnt="0"/>
      <dgm:spPr/>
    </dgm:pt>
    <dgm:pt modelId="{8A612569-2BCB-4A23-AD7E-539EFD31B97C}" type="pres">
      <dgm:prSet presAssocID="{6F0F4D75-C913-46D5-9F27-08F1E1995D53}" presName="compNode" presStyleCnt="0"/>
      <dgm:spPr/>
    </dgm:pt>
    <dgm:pt modelId="{D4609768-6F39-4439-A5B2-9B8DA1260185}" type="pres">
      <dgm:prSet presAssocID="{6F0F4D75-C913-46D5-9F27-08F1E1995D53}" presName="bkgdShape" presStyleLbl="node1" presStyleIdx="0" presStyleCnt="3"/>
      <dgm:spPr/>
      <dgm:t>
        <a:bodyPr/>
        <a:lstStyle/>
        <a:p>
          <a:endParaRPr lang="es-EC"/>
        </a:p>
      </dgm:t>
    </dgm:pt>
    <dgm:pt modelId="{6794C89F-F436-49F8-B93D-E92543B6EF75}" type="pres">
      <dgm:prSet presAssocID="{6F0F4D75-C913-46D5-9F27-08F1E1995D53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D6D8BBF-1A20-42C8-A9BA-A1423FC2ECEB}" type="pres">
      <dgm:prSet presAssocID="{6F0F4D75-C913-46D5-9F27-08F1E1995D53}" presName="invisiNode" presStyleLbl="node1" presStyleIdx="0" presStyleCnt="3"/>
      <dgm:spPr/>
    </dgm:pt>
    <dgm:pt modelId="{E395F654-8E5F-4197-8CE3-175D89E01236}" type="pres">
      <dgm:prSet presAssocID="{6F0F4D75-C913-46D5-9F27-08F1E1995D53}" presName="imagNode" presStyleLbl="fgImgPlace1" presStyleIdx="0" presStyleCnt="3" custScaleX="132893" custScaleY="12083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E20B835-A4EA-4F11-9E44-D9E8834D6143}" type="pres">
      <dgm:prSet presAssocID="{69BAAB73-4174-4057-9C6D-707F073DCE07}" presName="sibTrans" presStyleLbl="sibTrans2D1" presStyleIdx="0" presStyleCnt="0"/>
      <dgm:spPr/>
      <dgm:t>
        <a:bodyPr/>
        <a:lstStyle/>
        <a:p>
          <a:endParaRPr lang="es-EC"/>
        </a:p>
      </dgm:t>
    </dgm:pt>
    <dgm:pt modelId="{BBF6D1AE-FA37-4B0E-AA7B-7C9BEE9A9828}" type="pres">
      <dgm:prSet presAssocID="{E59B8F7F-FDBC-43BB-9989-E0FAEF4B2DD9}" presName="compNode" presStyleCnt="0"/>
      <dgm:spPr/>
    </dgm:pt>
    <dgm:pt modelId="{624AD2E0-E56F-4ABF-A7F4-2CEF222C0E40}" type="pres">
      <dgm:prSet presAssocID="{E59B8F7F-FDBC-43BB-9989-E0FAEF4B2DD9}" presName="bkgdShape" presStyleLbl="node1" presStyleIdx="1" presStyleCnt="3"/>
      <dgm:spPr/>
      <dgm:t>
        <a:bodyPr/>
        <a:lstStyle/>
        <a:p>
          <a:endParaRPr lang="es-EC"/>
        </a:p>
      </dgm:t>
    </dgm:pt>
    <dgm:pt modelId="{B7B48DAA-D34C-43AC-BC79-7211F146D6EB}" type="pres">
      <dgm:prSet presAssocID="{E59B8F7F-FDBC-43BB-9989-E0FAEF4B2DD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D1CD36-5F6D-4156-A7CF-5E3FC0738353}" type="pres">
      <dgm:prSet presAssocID="{E59B8F7F-FDBC-43BB-9989-E0FAEF4B2DD9}" presName="invisiNode" presStyleLbl="node1" presStyleIdx="1" presStyleCnt="3"/>
      <dgm:spPr/>
    </dgm:pt>
    <dgm:pt modelId="{A855328B-EC1A-440E-9DD6-EB58647A80EB}" type="pres">
      <dgm:prSet presAssocID="{E59B8F7F-FDBC-43BB-9989-E0FAEF4B2DD9}" presName="imagNode" presStyleLbl="fgImgPlace1" presStyleIdx="1" presStyleCnt="3" custScaleX="132893" custScaleY="12083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351F21A-D9F1-4223-B933-5B18E6B59F79}" type="pres">
      <dgm:prSet presAssocID="{96FB0617-DE0A-462C-8AE4-CF55CACA62FC}" presName="sibTrans" presStyleLbl="sibTrans2D1" presStyleIdx="0" presStyleCnt="0"/>
      <dgm:spPr/>
      <dgm:t>
        <a:bodyPr/>
        <a:lstStyle/>
        <a:p>
          <a:endParaRPr lang="es-EC"/>
        </a:p>
      </dgm:t>
    </dgm:pt>
    <dgm:pt modelId="{0549C195-EB38-4897-82D5-60265959C46F}" type="pres">
      <dgm:prSet presAssocID="{B6D2A3F1-0098-42B9-9786-C9492065BEDC}" presName="compNode" presStyleCnt="0"/>
      <dgm:spPr/>
    </dgm:pt>
    <dgm:pt modelId="{0A4FF069-5DD5-4917-8857-A9A4D8569DF9}" type="pres">
      <dgm:prSet presAssocID="{B6D2A3F1-0098-42B9-9786-C9492065BEDC}" presName="bkgdShape" presStyleLbl="node1" presStyleIdx="2" presStyleCnt="3"/>
      <dgm:spPr/>
      <dgm:t>
        <a:bodyPr/>
        <a:lstStyle/>
        <a:p>
          <a:endParaRPr lang="es-EC"/>
        </a:p>
      </dgm:t>
    </dgm:pt>
    <dgm:pt modelId="{8C849D7C-5ACE-4227-A58A-49EAABEE34A8}" type="pres">
      <dgm:prSet presAssocID="{B6D2A3F1-0098-42B9-9786-C9492065BED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B1649F2-20F7-4F55-93CC-CCB3E8EEBC7B}" type="pres">
      <dgm:prSet presAssocID="{B6D2A3F1-0098-42B9-9786-C9492065BEDC}" presName="invisiNode" presStyleLbl="node1" presStyleIdx="2" presStyleCnt="3"/>
      <dgm:spPr/>
    </dgm:pt>
    <dgm:pt modelId="{F35937C3-463B-4889-81CF-A0E486F766B6}" type="pres">
      <dgm:prSet presAssocID="{B6D2A3F1-0098-42B9-9786-C9492065BEDC}" presName="imagNode" presStyleLbl="fgImgPlace1" presStyleIdx="2" presStyleCnt="3" custScaleX="132893" custScaleY="12083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0A35287-CB5A-455F-BEE5-E2591632033B}" type="presOf" srcId="{B6D2A3F1-0098-42B9-9786-C9492065BEDC}" destId="{8C849D7C-5ACE-4227-A58A-49EAABEE34A8}" srcOrd="1" destOrd="0" presId="urn:microsoft.com/office/officeart/2005/8/layout/hList7"/>
    <dgm:cxn modelId="{72C560EB-3932-4FEA-9AB8-59ACA9D44A29}" srcId="{311E2B24-22D8-4916-AAAE-3974F87D06B1}" destId="{E59B8F7F-FDBC-43BB-9989-E0FAEF4B2DD9}" srcOrd="1" destOrd="0" parTransId="{A84A6FED-8A64-49F5-BA41-5DB6D728DA69}" sibTransId="{96FB0617-DE0A-462C-8AE4-CF55CACA62FC}"/>
    <dgm:cxn modelId="{81EA732A-BF8A-41CB-B638-3E897BF17C30}" type="presOf" srcId="{E59B8F7F-FDBC-43BB-9989-E0FAEF4B2DD9}" destId="{B7B48DAA-D34C-43AC-BC79-7211F146D6EB}" srcOrd="1" destOrd="0" presId="urn:microsoft.com/office/officeart/2005/8/layout/hList7"/>
    <dgm:cxn modelId="{F561DCDB-54FF-41C5-84B2-7A5ADB92C467}" srcId="{311E2B24-22D8-4916-AAAE-3974F87D06B1}" destId="{B6D2A3F1-0098-42B9-9786-C9492065BEDC}" srcOrd="2" destOrd="0" parTransId="{C54FC7C8-57B9-4733-8852-432E2B62EF9B}" sibTransId="{6F94BFC2-0FB9-4B45-B31B-C3E59911C3BD}"/>
    <dgm:cxn modelId="{F9604345-49C6-4BBF-9105-9B814E10A80C}" type="presOf" srcId="{E59B8F7F-FDBC-43BB-9989-E0FAEF4B2DD9}" destId="{624AD2E0-E56F-4ABF-A7F4-2CEF222C0E40}" srcOrd="0" destOrd="0" presId="urn:microsoft.com/office/officeart/2005/8/layout/hList7"/>
    <dgm:cxn modelId="{F0FB4664-FD43-4578-AE6D-1B7A1F8F3069}" type="presOf" srcId="{96FB0617-DE0A-462C-8AE4-CF55CACA62FC}" destId="{F351F21A-D9F1-4223-B933-5B18E6B59F79}" srcOrd="0" destOrd="0" presId="urn:microsoft.com/office/officeart/2005/8/layout/hList7"/>
    <dgm:cxn modelId="{94AF1E3D-323C-4600-8902-217C5BCAF2A1}" type="presOf" srcId="{6F0F4D75-C913-46D5-9F27-08F1E1995D53}" destId="{D4609768-6F39-4439-A5B2-9B8DA1260185}" srcOrd="0" destOrd="0" presId="urn:microsoft.com/office/officeart/2005/8/layout/hList7"/>
    <dgm:cxn modelId="{52D31F65-AE56-48A8-9C2D-C78A1382128C}" type="presOf" srcId="{311E2B24-22D8-4916-AAAE-3974F87D06B1}" destId="{4443A76A-FB94-4256-9E43-CADB73C551B5}" srcOrd="0" destOrd="0" presId="urn:microsoft.com/office/officeart/2005/8/layout/hList7"/>
    <dgm:cxn modelId="{1E533B33-19F0-4A39-8714-B8301C0D2E29}" srcId="{311E2B24-22D8-4916-AAAE-3974F87D06B1}" destId="{6F0F4D75-C913-46D5-9F27-08F1E1995D53}" srcOrd="0" destOrd="0" parTransId="{9BFE9C4B-4C87-4D71-BF54-1B70378FE85E}" sibTransId="{69BAAB73-4174-4057-9C6D-707F073DCE07}"/>
    <dgm:cxn modelId="{E53C60E8-3051-4369-9C36-22B64C9700A3}" type="presOf" srcId="{6F0F4D75-C913-46D5-9F27-08F1E1995D53}" destId="{6794C89F-F436-49F8-B93D-E92543B6EF75}" srcOrd="1" destOrd="0" presId="urn:microsoft.com/office/officeart/2005/8/layout/hList7"/>
    <dgm:cxn modelId="{DBD134F2-D2C5-4751-ABB7-C71114B3AA72}" type="presOf" srcId="{69BAAB73-4174-4057-9C6D-707F073DCE07}" destId="{AE20B835-A4EA-4F11-9E44-D9E8834D6143}" srcOrd="0" destOrd="0" presId="urn:microsoft.com/office/officeart/2005/8/layout/hList7"/>
    <dgm:cxn modelId="{16FB96E3-81A9-4651-A5E3-FA49D508D0A2}" type="presOf" srcId="{B6D2A3F1-0098-42B9-9786-C9492065BEDC}" destId="{0A4FF069-5DD5-4917-8857-A9A4D8569DF9}" srcOrd="0" destOrd="0" presId="urn:microsoft.com/office/officeart/2005/8/layout/hList7"/>
    <dgm:cxn modelId="{12E13949-5522-4FE8-A986-DD0477332CCF}" type="presParOf" srcId="{4443A76A-FB94-4256-9E43-CADB73C551B5}" destId="{D45C066D-08DC-4D5D-B704-32DA7D98D8D5}" srcOrd="0" destOrd="0" presId="urn:microsoft.com/office/officeart/2005/8/layout/hList7"/>
    <dgm:cxn modelId="{055119AC-7488-4EE9-AE0A-A6E592916B7E}" type="presParOf" srcId="{4443A76A-FB94-4256-9E43-CADB73C551B5}" destId="{8445E2A4-A81D-496F-BC56-6C76373C4ED3}" srcOrd="1" destOrd="0" presId="urn:microsoft.com/office/officeart/2005/8/layout/hList7"/>
    <dgm:cxn modelId="{FCCAD7B2-C923-4C38-B4AC-6B764BAE448A}" type="presParOf" srcId="{8445E2A4-A81D-496F-BC56-6C76373C4ED3}" destId="{8A612569-2BCB-4A23-AD7E-539EFD31B97C}" srcOrd="0" destOrd="0" presId="urn:microsoft.com/office/officeart/2005/8/layout/hList7"/>
    <dgm:cxn modelId="{BBEF931C-7A68-4BE6-9245-A9DC35D4AF3C}" type="presParOf" srcId="{8A612569-2BCB-4A23-AD7E-539EFD31B97C}" destId="{D4609768-6F39-4439-A5B2-9B8DA1260185}" srcOrd="0" destOrd="0" presId="urn:microsoft.com/office/officeart/2005/8/layout/hList7"/>
    <dgm:cxn modelId="{A70333EF-D8F9-4E5C-B6DE-8C2D8CADF81F}" type="presParOf" srcId="{8A612569-2BCB-4A23-AD7E-539EFD31B97C}" destId="{6794C89F-F436-49F8-B93D-E92543B6EF75}" srcOrd="1" destOrd="0" presId="urn:microsoft.com/office/officeart/2005/8/layout/hList7"/>
    <dgm:cxn modelId="{C574F184-34B6-40E9-966D-543D620D22E9}" type="presParOf" srcId="{8A612569-2BCB-4A23-AD7E-539EFD31B97C}" destId="{FD6D8BBF-1A20-42C8-A9BA-A1423FC2ECEB}" srcOrd="2" destOrd="0" presId="urn:microsoft.com/office/officeart/2005/8/layout/hList7"/>
    <dgm:cxn modelId="{06DE02DB-E9D8-46CF-BAB0-F22B7ECA7D1A}" type="presParOf" srcId="{8A612569-2BCB-4A23-AD7E-539EFD31B97C}" destId="{E395F654-8E5F-4197-8CE3-175D89E01236}" srcOrd="3" destOrd="0" presId="urn:microsoft.com/office/officeart/2005/8/layout/hList7"/>
    <dgm:cxn modelId="{8E57B5A7-3131-4A89-A5C1-D12DEF8CCAF3}" type="presParOf" srcId="{8445E2A4-A81D-496F-BC56-6C76373C4ED3}" destId="{AE20B835-A4EA-4F11-9E44-D9E8834D6143}" srcOrd="1" destOrd="0" presId="urn:microsoft.com/office/officeart/2005/8/layout/hList7"/>
    <dgm:cxn modelId="{DB83F35A-39A0-4CC5-8E98-49792E82EF5B}" type="presParOf" srcId="{8445E2A4-A81D-496F-BC56-6C76373C4ED3}" destId="{BBF6D1AE-FA37-4B0E-AA7B-7C9BEE9A9828}" srcOrd="2" destOrd="0" presId="urn:microsoft.com/office/officeart/2005/8/layout/hList7"/>
    <dgm:cxn modelId="{8E414583-CADC-4ABC-B9AA-1AB010906E9F}" type="presParOf" srcId="{BBF6D1AE-FA37-4B0E-AA7B-7C9BEE9A9828}" destId="{624AD2E0-E56F-4ABF-A7F4-2CEF222C0E40}" srcOrd="0" destOrd="0" presId="urn:microsoft.com/office/officeart/2005/8/layout/hList7"/>
    <dgm:cxn modelId="{A88CAB20-6966-4BB9-B55B-CBA27B593912}" type="presParOf" srcId="{BBF6D1AE-FA37-4B0E-AA7B-7C9BEE9A9828}" destId="{B7B48DAA-D34C-43AC-BC79-7211F146D6EB}" srcOrd="1" destOrd="0" presId="urn:microsoft.com/office/officeart/2005/8/layout/hList7"/>
    <dgm:cxn modelId="{6309AF63-B4D0-4EB2-BDB4-17AAAC2519B6}" type="presParOf" srcId="{BBF6D1AE-FA37-4B0E-AA7B-7C9BEE9A9828}" destId="{84D1CD36-5F6D-4156-A7CF-5E3FC0738353}" srcOrd="2" destOrd="0" presId="urn:microsoft.com/office/officeart/2005/8/layout/hList7"/>
    <dgm:cxn modelId="{D901907A-D65F-47ED-9016-B8ED2B7443BF}" type="presParOf" srcId="{BBF6D1AE-FA37-4B0E-AA7B-7C9BEE9A9828}" destId="{A855328B-EC1A-440E-9DD6-EB58647A80EB}" srcOrd="3" destOrd="0" presId="urn:microsoft.com/office/officeart/2005/8/layout/hList7"/>
    <dgm:cxn modelId="{DB20D2E8-90D2-4135-93E8-AC21F8E2B0BF}" type="presParOf" srcId="{8445E2A4-A81D-496F-BC56-6C76373C4ED3}" destId="{F351F21A-D9F1-4223-B933-5B18E6B59F79}" srcOrd="3" destOrd="0" presId="urn:microsoft.com/office/officeart/2005/8/layout/hList7"/>
    <dgm:cxn modelId="{F961B7DA-960C-4809-AE2E-7B691AD28851}" type="presParOf" srcId="{8445E2A4-A81D-496F-BC56-6C76373C4ED3}" destId="{0549C195-EB38-4897-82D5-60265959C46F}" srcOrd="4" destOrd="0" presId="urn:microsoft.com/office/officeart/2005/8/layout/hList7"/>
    <dgm:cxn modelId="{2A96F95E-2599-43E8-A70B-640BE5FD01AF}" type="presParOf" srcId="{0549C195-EB38-4897-82D5-60265959C46F}" destId="{0A4FF069-5DD5-4917-8857-A9A4D8569DF9}" srcOrd="0" destOrd="0" presId="urn:microsoft.com/office/officeart/2005/8/layout/hList7"/>
    <dgm:cxn modelId="{FE50C8FA-B30D-4E74-AD8F-F059DB81A7E2}" type="presParOf" srcId="{0549C195-EB38-4897-82D5-60265959C46F}" destId="{8C849D7C-5ACE-4227-A58A-49EAABEE34A8}" srcOrd="1" destOrd="0" presId="urn:microsoft.com/office/officeart/2005/8/layout/hList7"/>
    <dgm:cxn modelId="{DFC4709C-5E6C-40A1-9FCB-CD2E50800C1F}" type="presParOf" srcId="{0549C195-EB38-4897-82D5-60265959C46F}" destId="{3B1649F2-20F7-4F55-93CC-CCB3E8EEBC7B}" srcOrd="2" destOrd="0" presId="urn:microsoft.com/office/officeart/2005/8/layout/hList7"/>
    <dgm:cxn modelId="{72EE210B-4085-4696-BA67-6F7026CEB303}" type="presParOf" srcId="{0549C195-EB38-4897-82D5-60265959C46F}" destId="{F35937C3-463B-4889-81CF-A0E486F766B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DA9279-8605-43E4-9FE4-32D89DB1B07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DC1E3884-49FC-4A7B-986F-D4791FB51B9F}">
      <dgm:prSet phldrT="[Texto]" custT="1"/>
      <dgm:spPr/>
      <dgm:t>
        <a:bodyPr/>
        <a:lstStyle/>
        <a:p>
          <a:pPr algn="just"/>
          <a:r>
            <a:rPr lang="es-EC" sz="1800" dirty="0" smtClean="0"/>
            <a:t>Para lograr el efecto COANDA se utiliza un tubo PVC liso de 200 mm de diámetro el cual se encuentra ubicado al cambio de pendiente entre el canal de acercamiento y el canal de descarga.</a:t>
          </a:r>
          <a:endParaRPr lang="es-EC" sz="1800" dirty="0"/>
        </a:p>
      </dgm:t>
    </dgm:pt>
    <dgm:pt modelId="{2BC97B07-8A9D-4E5B-B22C-63DF9DBD71F5}" type="parTrans" cxnId="{8C3882B1-0629-480A-A12A-5DF8057885CD}">
      <dgm:prSet/>
      <dgm:spPr/>
      <dgm:t>
        <a:bodyPr/>
        <a:lstStyle/>
        <a:p>
          <a:endParaRPr lang="es-EC"/>
        </a:p>
      </dgm:t>
    </dgm:pt>
    <dgm:pt modelId="{0FB98EC6-A279-48C9-BB1A-BBE72E1B1E25}" type="sibTrans" cxnId="{8C3882B1-0629-480A-A12A-5DF8057885CD}">
      <dgm:prSet/>
      <dgm:spPr/>
      <dgm:t>
        <a:bodyPr/>
        <a:lstStyle/>
        <a:p>
          <a:endParaRPr lang="es-EC"/>
        </a:p>
      </dgm:t>
    </dgm:pt>
    <dgm:pt modelId="{EC9C9C31-FE0A-4A4E-B06E-2B02A317F76F}">
      <dgm:prSet phldrT="[Texto]" custT="1"/>
      <dgm:spPr/>
      <dgm:t>
        <a:bodyPr/>
        <a:lstStyle/>
        <a:p>
          <a:pPr algn="just"/>
          <a:endParaRPr lang="es-EC" sz="1800" dirty="0" smtClean="0"/>
        </a:p>
        <a:p>
          <a:pPr algn="just"/>
          <a:r>
            <a:rPr lang="es-EC" sz="1800" dirty="0" smtClean="0"/>
            <a:t>Las juntas entre el mortero y el tubo PVC liso de 200 mm, se rellenan con silicón frío, para evitar posibles filtraciones y además para la fácil remoción del tubo. Para obtener las alturas de la lámina de agua, los tubos fueron graduados a 0°, 45°, 90° y 135°.  </a:t>
          </a:r>
          <a:endParaRPr lang="es-EC" sz="1800" dirty="0"/>
        </a:p>
      </dgm:t>
    </dgm:pt>
    <dgm:pt modelId="{591DE83A-1971-4564-8606-84F7D500E9D1}" type="parTrans" cxnId="{B4648B58-B7C6-45F5-B5B6-F6D3E64D8CCE}">
      <dgm:prSet/>
      <dgm:spPr/>
      <dgm:t>
        <a:bodyPr/>
        <a:lstStyle/>
        <a:p>
          <a:endParaRPr lang="es-EC"/>
        </a:p>
      </dgm:t>
    </dgm:pt>
    <dgm:pt modelId="{E9233518-8AA3-4887-B8F4-D03E0CE29304}" type="sibTrans" cxnId="{B4648B58-B7C6-45F5-B5B6-F6D3E64D8CCE}">
      <dgm:prSet/>
      <dgm:spPr/>
      <dgm:t>
        <a:bodyPr/>
        <a:lstStyle/>
        <a:p>
          <a:endParaRPr lang="es-EC"/>
        </a:p>
      </dgm:t>
    </dgm:pt>
    <dgm:pt modelId="{69ED2291-A84A-4B8D-BABB-D47F0ECE9A91}">
      <dgm:prSet phldrT="[Texto]" custT="1"/>
      <dgm:spPr/>
      <dgm:t>
        <a:bodyPr/>
        <a:lstStyle/>
        <a:p>
          <a:pPr algn="just"/>
          <a:r>
            <a:rPr lang="es-EC" sz="1800" dirty="0" smtClean="0"/>
            <a:t>Canal de salida del Caudal captado, se lo construyó con un pequeño pedazo de tubería de 150 mm, adicional se hizo un cajón de hormigón donde repose el caudal colectado.</a:t>
          </a:r>
          <a:endParaRPr lang="es-EC" sz="1800" dirty="0"/>
        </a:p>
      </dgm:t>
    </dgm:pt>
    <dgm:pt modelId="{BDCC43E4-3B26-4197-97AC-A8ACB7A3DF5F}" type="parTrans" cxnId="{5D212DB2-880E-4833-8230-77444ADE688F}">
      <dgm:prSet/>
      <dgm:spPr/>
      <dgm:t>
        <a:bodyPr/>
        <a:lstStyle/>
        <a:p>
          <a:endParaRPr lang="es-EC"/>
        </a:p>
      </dgm:t>
    </dgm:pt>
    <dgm:pt modelId="{8548C209-EC74-486D-8A5D-EB973A2C18BB}" type="sibTrans" cxnId="{5D212DB2-880E-4833-8230-77444ADE688F}">
      <dgm:prSet/>
      <dgm:spPr/>
      <dgm:t>
        <a:bodyPr/>
        <a:lstStyle/>
        <a:p>
          <a:endParaRPr lang="es-EC"/>
        </a:p>
      </dgm:t>
    </dgm:pt>
    <dgm:pt modelId="{537AC18F-C439-44AF-9C90-DA75621FA97C}" type="pres">
      <dgm:prSet presAssocID="{00DA9279-8605-43E4-9FE4-32D89DB1B07E}" presName="Name0" presStyleCnt="0">
        <dgm:presLayoutVars>
          <dgm:dir/>
          <dgm:resizeHandles val="exact"/>
        </dgm:presLayoutVars>
      </dgm:prSet>
      <dgm:spPr/>
    </dgm:pt>
    <dgm:pt modelId="{70B66794-F280-4C81-8D36-CAB432673C3F}" type="pres">
      <dgm:prSet presAssocID="{00DA9279-8605-43E4-9FE4-32D89DB1B07E}" presName="fgShape" presStyleLbl="fgShp" presStyleIdx="0" presStyleCnt="1" custLinFactNeighborY="33333"/>
      <dgm:spPr/>
    </dgm:pt>
    <dgm:pt modelId="{2216AB64-D739-41EB-9651-15546A6BBC75}" type="pres">
      <dgm:prSet presAssocID="{00DA9279-8605-43E4-9FE4-32D89DB1B07E}" presName="linComp" presStyleCnt="0"/>
      <dgm:spPr/>
    </dgm:pt>
    <dgm:pt modelId="{8FB82D7D-1E51-42B9-80A7-F4E5B46FF682}" type="pres">
      <dgm:prSet presAssocID="{DC1E3884-49FC-4A7B-986F-D4791FB51B9F}" presName="compNode" presStyleCnt="0"/>
      <dgm:spPr/>
    </dgm:pt>
    <dgm:pt modelId="{B8ECC060-8E60-4FC7-A1D5-6CA700BC0368}" type="pres">
      <dgm:prSet presAssocID="{DC1E3884-49FC-4A7B-986F-D4791FB51B9F}" presName="bkgdShape" presStyleLbl="node1" presStyleIdx="0" presStyleCnt="3"/>
      <dgm:spPr/>
      <dgm:t>
        <a:bodyPr/>
        <a:lstStyle/>
        <a:p>
          <a:endParaRPr lang="es-EC"/>
        </a:p>
      </dgm:t>
    </dgm:pt>
    <dgm:pt modelId="{698D8F55-31A0-434D-8FD5-451E5FF1F342}" type="pres">
      <dgm:prSet presAssocID="{DC1E3884-49FC-4A7B-986F-D4791FB51B9F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F83682F-C802-4E3E-B8CD-E8332076055B}" type="pres">
      <dgm:prSet presAssocID="{DC1E3884-49FC-4A7B-986F-D4791FB51B9F}" presName="invisiNode" presStyleLbl="node1" presStyleIdx="0" presStyleCnt="3"/>
      <dgm:spPr/>
    </dgm:pt>
    <dgm:pt modelId="{345F94A9-6AAF-4BE6-933D-0BACC1FE8E1E}" type="pres">
      <dgm:prSet presAssocID="{DC1E3884-49FC-4A7B-986F-D4791FB51B9F}" presName="imagNode" presStyleLbl="fgImgPlace1" presStyleIdx="0" presStyleCnt="3" custScaleX="110392" custScaleY="106984" custLinFactNeighborY="-977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88B4359-A06C-4CFD-A6ED-2B8B91E8B388}" type="pres">
      <dgm:prSet presAssocID="{0FB98EC6-A279-48C9-BB1A-BBE72E1B1E25}" presName="sibTrans" presStyleLbl="sibTrans2D1" presStyleIdx="0" presStyleCnt="0"/>
      <dgm:spPr/>
      <dgm:t>
        <a:bodyPr/>
        <a:lstStyle/>
        <a:p>
          <a:endParaRPr lang="es-EC"/>
        </a:p>
      </dgm:t>
    </dgm:pt>
    <dgm:pt modelId="{ADB602C5-7B93-4CA6-A206-5CAC1E6B2686}" type="pres">
      <dgm:prSet presAssocID="{EC9C9C31-FE0A-4A4E-B06E-2B02A317F76F}" presName="compNode" presStyleCnt="0"/>
      <dgm:spPr/>
    </dgm:pt>
    <dgm:pt modelId="{E7A2971F-4054-4C9F-9541-603E2489F91B}" type="pres">
      <dgm:prSet presAssocID="{EC9C9C31-FE0A-4A4E-B06E-2B02A317F76F}" presName="bkgdShape" presStyleLbl="node1" presStyleIdx="1" presStyleCnt="3"/>
      <dgm:spPr/>
      <dgm:t>
        <a:bodyPr/>
        <a:lstStyle/>
        <a:p>
          <a:endParaRPr lang="es-EC"/>
        </a:p>
      </dgm:t>
    </dgm:pt>
    <dgm:pt modelId="{AD507183-A053-4D20-9381-DD493470D3F4}" type="pres">
      <dgm:prSet presAssocID="{EC9C9C31-FE0A-4A4E-B06E-2B02A317F76F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979245E-C162-4F7A-B25D-858D7664651B}" type="pres">
      <dgm:prSet presAssocID="{EC9C9C31-FE0A-4A4E-B06E-2B02A317F76F}" presName="invisiNode" presStyleLbl="node1" presStyleIdx="1" presStyleCnt="3"/>
      <dgm:spPr/>
    </dgm:pt>
    <dgm:pt modelId="{B13FE780-3AF6-48D6-B225-DD2F61877D95}" type="pres">
      <dgm:prSet presAssocID="{EC9C9C31-FE0A-4A4E-B06E-2B02A317F76F}" presName="imagNode" presStyleLbl="fgImgPlace1" presStyleIdx="1" presStyleCnt="3" custScaleX="110392" custScaleY="106984" custLinFactNeighborY="-977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CB9F180-11BA-4C59-99F0-0979A63CF562}" type="pres">
      <dgm:prSet presAssocID="{E9233518-8AA3-4887-B8F4-D03E0CE29304}" presName="sibTrans" presStyleLbl="sibTrans2D1" presStyleIdx="0" presStyleCnt="0"/>
      <dgm:spPr/>
      <dgm:t>
        <a:bodyPr/>
        <a:lstStyle/>
        <a:p>
          <a:endParaRPr lang="es-EC"/>
        </a:p>
      </dgm:t>
    </dgm:pt>
    <dgm:pt modelId="{9D38258F-8A89-4AA3-839F-C208D98693C6}" type="pres">
      <dgm:prSet presAssocID="{69ED2291-A84A-4B8D-BABB-D47F0ECE9A91}" presName="compNode" presStyleCnt="0"/>
      <dgm:spPr/>
    </dgm:pt>
    <dgm:pt modelId="{FA4C4135-496D-4AE7-AAD2-5C940B7CCF81}" type="pres">
      <dgm:prSet presAssocID="{69ED2291-A84A-4B8D-BABB-D47F0ECE9A91}" presName="bkgdShape" presStyleLbl="node1" presStyleIdx="2" presStyleCnt="3"/>
      <dgm:spPr/>
      <dgm:t>
        <a:bodyPr/>
        <a:lstStyle/>
        <a:p>
          <a:endParaRPr lang="es-EC"/>
        </a:p>
      </dgm:t>
    </dgm:pt>
    <dgm:pt modelId="{4FA36D86-96D2-4C54-9901-A24297D8DA9C}" type="pres">
      <dgm:prSet presAssocID="{69ED2291-A84A-4B8D-BABB-D47F0ECE9A91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BD06364-D3FD-4EB1-ABB0-CE476A4CA399}" type="pres">
      <dgm:prSet presAssocID="{69ED2291-A84A-4B8D-BABB-D47F0ECE9A91}" presName="invisiNode" presStyleLbl="node1" presStyleIdx="2" presStyleCnt="3"/>
      <dgm:spPr/>
    </dgm:pt>
    <dgm:pt modelId="{626ED8D7-B6BD-4E60-BDDF-996DC487F462}" type="pres">
      <dgm:prSet presAssocID="{69ED2291-A84A-4B8D-BABB-D47F0ECE9A91}" presName="imagNode" presStyleLbl="fgImgPlace1" presStyleIdx="2" presStyleCnt="3" custScaleX="110392" custScaleY="106984" custLinFactNeighborY="-977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5FFC55BC-AC22-4CF9-BD15-A7EE06F38C46}" type="presOf" srcId="{EC9C9C31-FE0A-4A4E-B06E-2B02A317F76F}" destId="{AD507183-A053-4D20-9381-DD493470D3F4}" srcOrd="1" destOrd="0" presId="urn:microsoft.com/office/officeart/2005/8/layout/hList7"/>
    <dgm:cxn modelId="{11EE8F2A-7F21-4A89-9104-06585F41C71C}" type="presOf" srcId="{EC9C9C31-FE0A-4A4E-B06E-2B02A317F76F}" destId="{E7A2971F-4054-4C9F-9541-603E2489F91B}" srcOrd="0" destOrd="0" presId="urn:microsoft.com/office/officeart/2005/8/layout/hList7"/>
    <dgm:cxn modelId="{5D212DB2-880E-4833-8230-77444ADE688F}" srcId="{00DA9279-8605-43E4-9FE4-32D89DB1B07E}" destId="{69ED2291-A84A-4B8D-BABB-D47F0ECE9A91}" srcOrd="2" destOrd="0" parTransId="{BDCC43E4-3B26-4197-97AC-A8ACB7A3DF5F}" sibTransId="{8548C209-EC74-486D-8A5D-EB973A2C18BB}"/>
    <dgm:cxn modelId="{B4648B58-B7C6-45F5-B5B6-F6D3E64D8CCE}" srcId="{00DA9279-8605-43E4-9FE4-32D89DB1B07E}" destId="{EC9C9C31-FE0A-4A4E-B06E-2B02A317F76F}" srcOrd="1" destOrd="0" parTransId="{591DE83A-1971-4564-8606-84F7D500E9D1}" sibTransId="{E9233518-8AA3-4887-B8F4-D03E0CE29304}"/>
    <dgm:cxn modelId="{6820CD41-D5B6-4A22-84AA-147B0CD94B70}" type="presOf" srcId="{E9233518-8AA3-4887-B8F4-D03E0CE29304}" destId="{5CB9F180-11BA-4C59-99F0-0979A63CF562}" srcOrd="0" destOrd="0" presId="urn:microsoft.com/office/officeart/2005/8/layout/hList7"/>
    <dgm:cxn modelId="{36230518-FE8C-4C6B-9AE1-73B8C29E6C55}" type="presOf" srcId="{DC1E3884-49FC-4A7B-986F-D4791FB51B9F}" destId="{B8ECC060-8E60-4FC7-A1D5-6CA700BC0368}" srcOrd="0" destOrd="0" presId="urn:microsoft.com/office/officeart/2005/8/layout/hList7"/>
    <dgm:cxn modelId="{8C3882B1-0629-480A-A12A-5DF8057885CD}" srcId="{00DA9279-8605-43E4-9FE4-32D89DB1B07E}" destId="{DC1E3884-49FC-4A7B-986F-D4791FB51B9F}" srcOrd="0" destOrd="0" parTransId="{2BC97B07-8A9D-4E5B-B22C-63DF9DBD71F5}" sibTransId="{0FB98EC6-A279-48C9-BB1A-BBE72E1B1E25}"/>
    <dgm:cxn modelId="{6D7EF807-04FF-4E3B-96D0-7735F87FA64B}" type="presOf" srcId="{00DA9279-8605-43E4-9FE4-32D89DB1B07E}" destId="{537AC18F-C439-44AF-9C90-DA75621FA97C}" srcOrd="0" destOrd="0" presId="urn:microsoft.com/office/officeart/2005/8/layout/hList7"/>
    <dgm:cxn modelId="{BF6752A1-32FA-46E4-B704-F71B8FEAD9E1}" type="presOf" srcId="{DC1E3884-49FC-4A7B-986F-D4791FB51B9F}" destId="{698D8F55-31A0-434D-8FD5-451E5FF1F342}" srcOrd="1" destOrd="0" presId="urn:microsoft.com/office/officeart/2005/8/layout/hList7"/>
    <dgm:cxn modelId="{053B151E-304C-4DFD-B920-C7F36D5F949F}" type="presOf" srcId="{0FB98EC6-A279-48C9-BB1A-BBE72E1B1E25}" destId="{B88B4359-A06C-4CFD-A6ED-2B8B91E8B388}" srcOrd="0" destOrd="0" presId="urn:microsoft.com/office/officeart/2005/8/layout/hList7"/>
    <dgm:cxn modelId="{FFCC284E-F983-4ACE-94F8-42FB2FC053C7}" type="presOf" srcId="{69ED2291-A84A-4B8D-BABB-D47F0ECE9A91}" destId="{FA4C4135-496D-4AE7-AAD2-5C940B7CCF81}" srcOrd="0" destOrd="0" presId="urn:microsoft.com/office/officeart/2005/8/layout/hList7"/>
    <dgm:cxn modelId="{B75E0F18-A462-49E3-9DBC-43F5ABD5CB41}" type="presOf" srcId="{69ED2291-A84A-4B8D-BABB-D47F0ECE9A91}" destId="{4FA36D86-96D2-4C54-9901-A24297D8DA9C}" srcOrd="1" destOrd="0" presId="urn:microsoft.com/office/officeart/2005/8/layout/hList7"/>
    <dgm:cxn modelId="{FA7F5301-EB67-4C1E-8A4F-5990ACED9E96}" type="presParOf" srcId="{537AC18F-C439-44AF-9C90-DA75621FA97C}" destId="{70B66794-F280-4C81-8D36-CAB432673C3F}" srcOrd="0" destOrd="0" presId="urn:microsoft.com/office/officeart/2005/8/layout/hList7"/>
    <dgm:cxn modelId="{451A4DBD-15A7-48AD-8906-D8EEE9D1ED73}" type="presParOf" srcId="{537AC18F-C439-44AF-9C90-DA75621FA97C}" destId="{2216AB64-D739-41EB-9651-15546A6BBC75}" srcOrd="1" destOrd="0" presId="urn:microsoft.com/office/officeart/2005/8/layout/hList7"/>
    <dgm:cxn modelId="{2731A3D2-0AF9-4354-A92F-B7BFB907DE24}" type="presParOf" srcId="{2216AB64-D739-41EB-9651-15546A6BBC75}" destId="{8FB82D7D-1E51-42B9-80A7-F4E5B46FF682}" srcOrd="0" destOrd="0" presId="urn:microsoft.com/office/officeart/2005/8/layout/hList7"/>
    <dgm:cxn modelId="{34357919-403B-4FE8-9089-9305E2897B46}" type="presParOf" srcId="{8FB82D7D-1E51-42B9-80A7-F4E5B46FF682}" destId="{B8ECC060-8E60-4FC7-A1D5-6CA700BC0368}" srcOrd="0" destOrd="0" presId="urn:microsoft.com/office/officeart/2005/8/layout/hList7"/>
    <dgm:cxn modelId="{2393A750-DC59-4547-8074-95AFEBE016C0}" type="presParOf" srcId="{8FB82D7D-1E51-42B9-80A7-F4E5B46FF682}" destId="{698D8F55-31A0-434D-8FD5-451E5FF1F342}" srcOrd="1" destOrd="0" presId="urn:microsoft.com/office/officeart/2005/8/layout/hList7"/>
    <dgm:cxn modelId="{201B60D0-0CDA-429B-8508-4B8A0EB14176}" type="presParOf" srcId="{8FB82D7D-1E51-42B9-80A7-F4E5B46FF682}" destId="{EF83682F-C802-4E3E-B8CD-E8332076055B}" srcOrd="2" destOrd="0" presId="urn:microsoft.com/office/officeart/2005/8/layout/hList7"/>
    <dgm:cxn modelId="{E3248B5B-2FEE-48FC-912F-A6E64F4291AC}" type="presParOf" srcId="{8FB82D7D-1E51-42B9-80A7-F4E5B46FF682}" destId="{345F94A9-6AAF-4BE6-933D-0BACC1FE8E1E}" srcOrd="3" destOrd="0" presId="urn:microsoft.com/office/officeart/2005/8/layout/hList7"/>
    <dgm:cxn modelId="{AFFB19E7-1A0B-4D38-ACB9-D4863B8642E3}" type="presParOf" srcId="{2216AB64-D739-41EB-9651-15546A6BBC75}" destId="{B88B4359-A06C-4CFD-A6ED-2B8B91E8B388}" srcOrd="1" destOrd="0" presId="urn:microsoft.com/office/officeart/2005/8/layout/hList7"/>
    <dgm:cxn modelId="{5FA80A27-AA28-4D46-B55A-665614B11548}" type="presParOf" srcId="{2216AB64-D739-41EB-9651-15546A6BBC75}" destId="{ADB602C5-7B93-4CA6-A206-5CAC1E6B2686}" srcOrd="2" destOrd="0" presId="urn:microsoft.com/office/officeart/2005/8/layout/hList7"/>
    <dgm:cxn modelId="{5808186B-6854-4EB0-B31C-01F07D45C2EF}" type="presParOf" srcId="{ADB602C5-7B93-4CA6-A206-5CAC1E6B2686}" destId="{E7A2971F-4054-4C9F-9541-603E2489F91B}" srcOrd="0" destOrd="0" presId="urn:microsoft.com/office/officeart/2005/8/layout/hList7"/>
    <dgm:cxn modelId="{EF2BD1BF-B240-4E32-96CA-F399B4B06296}" type="presParOf" srcId="{ADB602C5-7B93-4CA6-A206-5CAC1E6B2686}" destId="{AD507183-A053-4D20-9381-DD493470D3F4}" srcOrd="1" destOrd="0" presId="urn:microsoft.com/office/officeart/2005/8/layout/hList7"/>
    <dgm:cxn modelId="{87B15174-62D6-489A-8188-36257E1ABEA5}" type="presParOf" srcId="{ADB602C5-7B93-4CA6-A206-5CAC1E6B2686}" destId="{3979245E-C162-4F7A-B25D-858D7664651B}" srcOrd="2" destOrd="0" presId="urn:microsoft.com/office/officeart/2005/8/layout/hList7"/>
    <dgm:cxn modelId="{CEAE9895-550B-4A9D-92B5-BA56B95F5257}" type="presParOf" srcId="{ADB602C5-7B93-4CA6-A206-5CAC1E6B2686}" destId="{B13FE780-3AF6-48D6-B225-DD2F61877D95}" srcOrd="3" destOrd="0" presId="urn:microsoft.com/office/officeart/2005/8/layout/hList7"/>
    <dgm:cxn modelId="{8DA9D22E-E57D-4E8C-88DC-0A76CDD59AC1}" type="presParOf" srcId="{2216AB64-D739-41EB-9651-15546A6BBC75}" destId="{5CB9F180-11BA-4C59-99F0-0979A63CF562}" srcOrd="3" destOrd="0" presId="urn:microsoft.com/office/officeart/2005/8/layout/hList7"/>
    <dgm:cxn modelId="{52E7C1D4-D8D0-4832-9DA8-0356FC9F722D}" type="presParOf" srcId="{2216AB64-D739-41EB-9651-15546A6BBC75}" destId="{9D38258F-8A89-4AA3-839F-C208D98693C6}" srcOrd="4" destOrd="0" presId="urn:microsoft.com/office/officeart/2005/8/layout/hList7"/>
    <dgm:cxn modelId="{7E146216-D76E-428A-A6F4-2C41D7EBF137}" type="presParOf" srcId="{9D38258F-8A89-4AA3-839F-C208D98693C6}" destId="{FA4C4135-496D-4AE7-AAD2-5C940B7CCF81}" srcOrd="0" destOrd="0" presId="urn:microsoft.com/office/officeart/2005/8/layout/hList7"/>
    <dgm:cxn modelId="{30CA7671-C231-4DE6-8C87-0630CA1AFA94}" type="presParOf" srcId="{9D38258F-8A89-4AA3-839F-C208D98693C6}" destId="{4FA36D86-96D2-4C54-9901-A24297D8DA9C}" srcOrd="1" destOrd="0" presId="urn:microsoft.com/office/officeart/2005/8/layout/hList7"/>
    <dgm:cxn modelId="{45447A47-19EF-4BB3-B748-083122E12D4B}" type="presParOf" srcId="{9D38258F-8A89-4AA3-839F-C208D98693C6}" destId="{4BD06364-D3FD-4EB1-ABB0-CE476A4CA399}" srcOrd="2" destOrd="0" presId="urn:microsoft.com/office/officeart/2005/8/layout/hList7"/>
    <dgm:cxn modelId="{B8E5D106-782C-485C-891F-D6A8724054AA}" type="presParOf" srcId="{9D38258F-8A89-4AA3-839F-C208D98693C6}" destId="{626ED8D7-B6BD-4E60-BDDF-996DC487F46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06B835D-3992-4C45-B84E-1BE781A8F57D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4AF231EC-522E-477D-9EC7-A3282E53AC00}">
      <dgm:prSet phldrT="[Texto]"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Facilidad en la construcción de la obra de toma con efecto COANDA.</a:t>
          </a:r>
          <a:endParaRPr lang="es-EC" sz="2000" dirty="0">
            <a:latin typeface="+mj-lt"/>
          </a:endParaRPr>
        </a:p>
      </dgm:t>
    </dgm:pt>
    <dgm:pt modelId="{91299F42-2174-46C5-92E2-852A7823C99A}" type="parTrans" cxnId="{6C8D3557-E26A-4068-B2F4-6BF9C6B3F3BB}">
      <dgm:prSet/>
      <dgm:spPr/>
      <dgm:t>
        <a:bodyPr/>
        <a:lstStyle/>
        <a:p>
          <a:endParaRPr lang="es-EC"/>
        </a:p>
      </dgm:t>
    </dgm:pt>
    <dgm:pt modelId="{5EA35FD8-8325-4C8E-92D4-3BA42A131970}" type="sibTrans" cxnId="{6C8D3557-E26A-4068-B2F4-6BF9C6B3F3BB}">
      <dgm:prSet/>
      <dgm:spPr/>
      <dgm:t>
        <a:bodyPr/>
        <a:lstStyle/>
        <a:p>
          <a:endParaRPr lang="es-EC"/>
        </a:p>
      </dgm:t>
    </dgm:pt>
    <dgm:pt modelId="{6ADA5CEF-6936-4790-B2B7-D5FF8378B7AD}">
      <dgm:prSet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Materiales accesibles para la construcción de la obra de toma.</a:t>
          </a:r>
          <a:endParaRPr lang="es-EC" sz="2000" dirty="0">
            <a:latin typeface="+mj-lt"/>
          </a:endParaRPr>
        </a:p>
      </dgm:t>
    </dgm:pt>
    <dgm:pt modelId="{F76D848C-B18D-418E-B366-4A7F3BFC620F}" type="parTrans" cxnId="{A5FC29B4-5886-4814-BBA7-BC6634D58B59}">
      <dgm:prSet/>
      <dgm:spPr/>
      <dgm:t>
        <a:bodyPr/>
        <a:lstStyle/>
        <a:p>
          <a:endParaRPr lang="es-EC"/>
        </a:p>
      </dgm:t>
    </dgm:pt>
    <dgm:pt modelId="{81A856B4-994C-4714-BC04-6E2B9F6B63D9}" type="sibTrans" cxnId="{A5FC29B4-5886-4814-BBA7-BC6634D58B59}">
      <dgm:prSet/>
      <dgm:spPr/>
      <dgm:t>
        <a:bodyPr/>
        <a:lstStyle/>
        <a:p>
          <a:endParaRPr lang="es-EC"/>
        </a:p>
      </dgm:t>
    </dgm:pt>
    <dgm:pt modelId="{D4B93269-AA82-499A-B4DA-117427AD97DB}">
      <dgm:prSet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Condiciones técnicas poco exigentes (estructura simple).</a:t>
          </a:r>
          <a:endParaRPr lang="es-EC" sz="2000" dirty="0">
            <a:latin typeface="+mj-lt"/>
          </a:endParaRPr>
        </a:p>
      </dgm:t>
    </dgm:pt>
    <dgm:pt modelId="{A06F81E9-A3D4-432D-8869-10A27249B480}" type="parTrans" cxnId="{45805221-C638-4751-BD93-846EB3CA0837}">
      <dgm:prSet/>
      <dgm:spPr/>
      <dgm:t>
        <a:bodyPr/>
        <a:lstStyle/>
        <a:p>
          <a:endParaRPr lang="es-EC"/>
        </a:p>
      </dgm:t>
    </dgm:pt>
    <dgm:pt modelId="{28587558-05BA-4B7B-8999-A525AF007CD9}" type="sibTrans" cxnId="{45805221-C638-4751-BD93-846EB3CA0837}">
      <dgm:prSet/>
      <dgm:spPr/>
      <dgm:t>
        <a:bodyPr/>
        <a:lstStyle/>
        <a:p>
          <a:endParaRPr lang="es-EC"/>
        </a:p>
      </dgm:t>
    </dgm:pt>
    <dgm:pt modelId="{464303FA-8F85-4042-8FC0-CAE06B618A4E}">
      <dgm:prSet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Mínimo impacto ambiental al realizar la construcción.</a:t>
          </a:r>
          <a:endParaRPr lang="es-EC" sz="2000" dirty="0">
            <a:latin typeface="+mj-lt"/>
          </a:endParaRPr>
        </a:p>
      </dgm:t>
    </dgm:pt>
    <dgm:pt modelId="{05622DC8-8E56-46EE-9E24-A0A74569ABBD}" type="parTrans" cxnId="{2A6C3468-2B54-4589-94D9-2A7B52BEF47E}">
      <dgm:prSet/>
      <dgm:spPr/>
      <dgm:t>
        <a:bodyPr/>
        <a:lstStyle/>
        <a:p>
          <a:endParaRPr lang="es-EC"/>
        </a:p>
      </dgm:t>
    </dgm:pt>
    <dgm:pt modelId="{B4A15D4E-9193-4C41-9771-DA838B8A14B5}" type="sibTrans" cxnId="{2A6C3468-2B54-4589-94D9-2A7B52BEF47E}">
      <dgm:prSet/>
      <dgm:spPr/>
      <dgm:t>
        <a:bodyPr/>
        <a:lstStyle/>
        <a:p>
          <a:endParaRPr lang="es-EC"/>
        </a:p>
      </dgm:t>
    </dgm:pt>
    <dgm:pt modelId="{E5DAE4CC-4F9C-4C53-9077-5C3C21995FDF}">
      <dgm:prSet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No requiere una gran diferencia de niveles en la obra de toma.</a:t>
          </a:r>
          <a:endParaRPr lang="es-EC" sz="2000" dirty="0">
            <a:latin typeface="+mj-lt"/>
          </a:endParaRPr>
        </a:p>
      </dgm:t>
    </dgm:pt>
    <dgm:pt modelId="{B5440E93-E36D-432D-BA92-194F961FC647}" type="parTrans" cxnId="{54E2576B-5918-4928-B2BB-B4626D6E0A52}">
      <dgm:prSet/>
      <dgm:spPr/>
      <dgm:t>
        <a:bodyPr/>
        <a:lstStyle/>
        <a:p>
          <a:endParaRPr lang="es-EC"/>
        </a:p>
      </dgm:t>
    </dgm:pt>
    <dgm:pt modelId="{12B84A95-34E8-4992-8808-ABE62C50EE65}" type="sibTrans" cxnId="{54E2576B-5918-4928-B2BB-B4626D6E0A52}">
      <dgm:prSet/>
      <dgm:spPr/>
      <dgm:t>
        <a:bodyPr/>
        <a:lstStyle/>
        <a:p>
          <a:endParaRPr lang="es-EC"/>
        </a:p>
      </dgm:t>
    </dgm:pt>
    <dgm:pt modelId="{70A23CA2-CF7E-41B0-BA2F-22C1A0EB9DCD}">
      <dgm:prSet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Tiempo de construcción menor en comparación con otras obras de toma.</a:t>
          </a:r>
          <a:endParaRPr lang="es-EC" sz="2000" dirty="0">
            <a:latin typeface="+mj-lt"/>
          </a:endParaRPr>
        </a:p>
      </dgm:t>
    </dgm:pt>
    <dgm:pt modelId="{6EEED8AC-2819-43D8-A136-32BBDA26E551}" type="parTrans" cxnId="{E4CD4AD0-77D0-481F-9966-87F488135333}">
      <dgm:prSet/>
      <dgm:spPr/>
      <dgm:t>
        <a:bodyPr/>
        <a:lstStyle/>
        <a:p>
          <a:endParaRPr lang="es-EC"/>
        </a:p>
      </dgm:t>
    </dgm:pt>
    <dgm:pt modelId="{40662618-B9BB-4AA3-977D-1F7387A16054}" type="sibTrans" cxnId="{E4CD4AD0-77D0-481F-9966-87F488135333}">
      <dgm:prSet/>
      <dgm:spPr/>
      <dgm:t>
        <a:bodyPr/>
        <a:lstStyle/>
        <a:p>
          <a:endParaRPr lang="es-EC"/>
        </a:p>
      </dgm:t>
    </dgm:pt>
    <dgm:pt modelId="{730A9D1F-D5E1-462E-A8F0-15817C6EB68A}" type="pres">
      <dgm:prSet presAssocID="{206B835D-3992-4C45-B84E-1BE781A8F57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CFE5519-3F6A-4363-895B-16E32835D073}" type="pres">
      <dgm:prSet presAssocID="{4AF231EC-522E-477D-9EC7-A3282E53AC00}" presName="parentLin" presStyleCnt="0"/>
      <dgm:spPr/>
    </dgm:pt>
    <dgm:pt modelId="{01D44D31-4567-4AB1-8C09-BBC3B6924A47}" type="pres">
      <dgm:prSet presAssocID="{4AF231EC-522E-477D-9EC7-A3282E53AC00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32F020F0-3896-4DBA-98E3-7A1FA53FB782}" type="pres">
      <dgm:prSet presAssocID="{4AF231EC-522E-477D-9EC7-A3282E53AC0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851F2DE-EECC-45F6-BCC6-F96216028E9F}" type="pres">
      <dgm:prSet presAssocID="{4AF231EC-522E-477D-9EC7-A3282E53AC00}" presName="negativeSpace" presStyleCnt="0"/>
      <dgm:spPr/>
    </dgm:pt>
    <dgm:pt modelId="{C6816F04-6D0A-41C5-9B8F-F7CF6F7B19F5}" type="pres">
      <dgm:prSet presAssocID="{4AF231EC-522E-477D-9EC7-A3282E53AC00}" presName="childText" presStyleLbl="conFgAcc1" presStyleIdx="0" presStyleCnt="6">
        <dgm:presLayoutVars>
          <dgm:bulletEnabled val="1"/>
        </dgm:presLayoutVars>
      </dgm:prSet>
      <dgm:spPr/>
    </dgm:pt>
    <dgm:pt modelId="{49D2D0D7-6A83-4A2F-9276-5995711CC7F9}" type="pres">
      <dgm:prSet presAssocID="{5EA35FD8-8325-4C8E-92D4-3BA42A131970}" presName="spaceBetweenRectangles" presStyleCnt="0"/>
      <dgm:spPr/>
    </dgm:pt>
    <dgm:pt modelId="{BBCFEA84-C533-49B7-B6C4-8C6AD376D441}" type="pres">
      <dgm:prSet presAssocID="{6ADA5CEF-6936-4790-B2B7-D5FF8378B7AD}" presName="parentLin" presStyleCnt="0"/>
      <dgm:spPr/>
    </dgm:pt>
    <dgm:pt modelId="{D0B064A8-B1C4-45DB-8C83-C04859F04D93}" type="pres">
      <dgm:prSet presAssocID="{6ADA5CEF-6936-4790-B2B7-D5FF8378B7AD}" presName="parentLeftMargin" presStyleLbl="node1" presStyleIdx="0" presStyleCnt="6"/>
      <dgm:spPr/>
      <dgm:t>
        <a:bodyPr/>
        <a:lstStyle/>
        <a:p>
          <a:endParaRPr lang="es-EC"/>
        </a:p>
      </dgm:t>
    </dgm:pt>
    <dgm:pt modelId="{67A4F069-8E6C-4CDB-B7E7-D9C8E1612291}" type="pres">
      <dgm:prSet presAssocID="{6ADA5CEF-6936-4790-B2B7-D5FF8378B7A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228D62-CFA9-4552-88BC-E543DAEBEB6A}" type="pres">
      <dgm:prSet presAssocID="{6ADA5CEF-6936-4790-B2B7-D5FF8378B7AD}" presName="negativeSpace" presStyleCnt="0"/>
      <dgm:spPr/>
    </dgm:pt>
    <dgm:pt modelId="{9CC4E97C-5CB6-45AB-A14E-107B94701612}" type="pres">
      <dgm:prSet presAssocID="{6ADA5CEF-6936-4790-B2B7-D5FF8378B7AD}" presName="childText" presStyleLbl="conFgAcc1" presStyleIdx="1" presStyleCnt="6">
        <dgm:presLayoutVars>
          <dgm:bulletEnabled val="1"/>
        </dgm:presLayoutVars>
      </dgm:prSet>
      <dgm:spPr/>
    </dgm:pt>
    <dgm:pt modelId="{5F6D6EC1-8480-4609-A3FA-C79FF97E3033}" type="pres">
      <dgm:prSet presAssocID="{81A856B4-994C-4714-BC04-6E2B9F6B63D9}" presName="spaceBetweenRectangles" presStyleCnt="0"/>
      <dgm:spPr/>
    </dgm:pt>
    <dgm:pt modelId="{ED76ABA0-2DBF-41A3-94B1-14EC4FA3569B}" type="pres">
      <dgm:prSet presAssocID="{D4B93269-AA82-499A-B4DA-117427AD97DB}" presName="parentLin" presStyleCnt="0"/>
      <dgm:spPr/>
    </dgm:pt>
    <dgm:pt modelId="{84D5A6CE-2966-4873-886B-CEA700B4C204}" type="pres">
      <dgm:prSet presAssocID="{D4B93269-AA82-499A-B4DA-117427AD97DB}" presName="parentLeftMargin" presStyleLbl="node1" presStyleIdx="1" presStyleCnt="6"/>
      <dgm:spPr/>
      <dgm:t>
        <a:bodyPr/>
        <a:lstStyle/>
        <a:p>
          <a:endParaRPr lang="es-EC"/>
        </a:p>
      </dgm:t>
    </dgm:pt>
    <dgm:pt modelId="{637EAA6A-68FC-458B-92D2-2ACDF2C682A5}" type="pres">
      <dgm:prSet presAssocID="{D4B93269-AA82-499A-B4DA-117427AD97D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3F55DA-760C-4E39-AA31-715B30AB4CD8}" type="pres">
      <dgm:prSet presAssocID="{D4B93269-AA82-499A-B4DA-117427AD97DB}" presName="negativeSpace" presStyleCnt="0"/>
      <dgm:spPr/>
    </dgm:pt>
    <dgm:pt modelId="{762BBC58-EB41-4D63-A33D-E2273E6224A4}" type="pres">
      <dgm:prSet presAssocID="{D4B93269-AA82-499A-B4DA-117427AD97DB}" presName="childText" presStyleLbl="conFgAcc1" presStyleIdx="2" presStyleCnt="6">
        <dgm:presLayoutVars>
          <dgm:bulletEnabled val="1"/>
        </dgm:presLayoutVars>
      </dgm:prSet>
      <dgm:spPr/>
    </dgm:pt>
    <dgm:pt modelId="{30DCA118-6647-4B85-B494-A7B64F22EC30}" type="pres">
      <dgm:prSet presAssocID="{28587558-05BA-4B7B-8999-A525AF007CD9}" presName="spaceBetweenRectangles" presStyleCnt="0"/>
      <dgm:spPr/>
    </dgm:pt>
    <dgm:pt modelId="{1A6CED21-3555-4C14-827E-C70B3A39D866}" type="pres">
      <dgm:prSet presAssocID="{464303FA-8F85-4042-8FC0-CAE06B618A4E}" presName="parentLin" presStyleCnt="0"/>
      <dgm:spPr/>
    </dgm:pt>
    <dgm:pt modelId="{5E65BCEE-9E8A-41EF-B7F4-B8B6BEEB6182}" type="pres">
      <dgm:prSet presAssocID="{464303FA-8F85-4042-8FC0-CAE06B618A4E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C144065A-B4F4-4472-B7B0-365367F527CE}" type="pres">
      <dgm:prSet presAssocID="{464303FA-8F85-4042-8FC0-CAE06B618A4E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A8E29E-182E-40AE-AA76-3955312A4657}" type="pres">
      <dgm:prSet presAssocID="{464303FA-8F85-4042-8FC0-CAE06B618A4E}" presName="negativeSpace" presStyleCnt="0"/>
      <dgm:spPr/>
    </dgm:pt>
    <dgm:pt modelId="{3C18F16F-37CB-4B93-9447-1F3C9D8804CC}" type="pres">
      <dgm:prSet presAssocID="{464303FA-8F85-4042-8FC0-CAE06B618A4E}" presName="childText" presStyleLbl="conFgAcc1" presStyleIdx="3" presStyleCnt="6">
        <dgm:presLayoutVars>
          <dgm:bulletEnabled val="1"/>
        </dgm:presLayoutVars>
      </dgm:prSet>
      <dgm:spPr/>
    </dgm:pt>
    <dgm:pt modelId="{94F403E4-D3C6-4B28-AD99-638907AA8A07}" type="pres">
      <dgm:prSet presAssocID="{B4A15D4E-9193-4C41-9771-DA838B8A14B5}" presName="spaceBetweenRectangles" presStyleCnt="0"/>
      <dgm:spPr/>
    </dgm:pt>
    <dgm:pt modelId="{6C7C64D6-CAF4-4A57-BD86-3828A92F3408}" type="pres">
      <dgm:prSet presAssocID="{E5DAE4CC-4F9C-4C53-9077-5C3C21995FDF}" presName="parentLin" presStyleCnt="0"/>
      <dgm:spPr/>
    </dgm:pt>
    <dgm:pt modelId="{409C31A7-941A-49EB-8251-DF5F28BA1910}" type="pres">
      <dgm:prSet presAssocID="{E5DAE4CC-4F9C-4C53-9077-5C3C21995FDF}" presName="parentLeftMargin" presStyleLbl="node1" presStyleIdx="3" presStyleCnt="6"/>
      <dgm:spPr/>
      <dgm:t>
        <a:bodyPr/>
        <a:lstStyle/>
        <a:p>
          <a:endParaRPr lang="es-EC"/>
        </a:p>
      </dgm:t>
    </dgm:pt>
    <dgm:pt modelId="{EC1BC003-BA6D-4DE1-BBD5-5FAEA560DC50}" type="pres">
      <dgm:prSet presAssocID="{E5DAE4CC-4F9C-4C53-9077-5C3C21995FDF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130AD91-FC9B-4643-8FD9-F91FA22C4012}" type="pres">
      <dgm:prSet presAssocID="{E5DAE4CC-4F9C-4C53-9077-5C3C21995FDF}" presName="negativeSpace" presStyleCnt="0"/>
      <dgm:spPr/>
    </dgm:pt>
    <dgm:pt modelId="{FD86869B-1690-4D45-94DE-A0770AA2A137}" type="pres">
      <dgm:prSet presAssocID="{E5DAE4CC-4F9C-4C53-9077-5C3C21995FDF}" presName="childText" presStyleLbl="conFgAcc1" presStyleIdx="4" presStyleCnt="6">
        <dgm:presLayoutVars>
          <dgm:bulletEnabled val="1"/>
        </dgm:presLayoutVars>
      </dgm:prSet>
      <dgm:spPr/>
    </dgm:pt>
    <dgm:pt modelId="{6B2C1599-2ED6-4183-8442-46ECAF5F0A7D}" type="pres">
      <dgm:prSet presAssocID="{12B84A95-34E8-4992-8808-ABE62C50EE65}" presName="spaceBetweenRectangles" presStyleCnt="0"/>
      <dgm:spPr/>
    </dgm:pt>
    <dgm:pt modelId="{9BD166BC-C2C1-4F31-AAC4-760450593891}" type="pres">
      <dgm:prSet presAssocID="{70A23CA2-CF7E-41B0-BA2F-22C1A0EB9DCD}" presName="parentLin" presStyleCnt="0"/>
      <dgm:spPr/>
    </dgm:pt>
    <dgm:pt modelId="{260269B8-631F-400C-9F39-3F75A2C90808}" type="pres">
      <dgm:prSet presAssocID="{70A23CA2-CF7E-41B0-BA2F-22C1A0EB9DCD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C3838B59-B02B-4388-B2E1-EFA4FD24E2C9}" type="pres">
      <dgm:prSet presAssocID="{70A23CA2-CF7E-41B0-BA2F-22C1A0EB9DCD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59A3F9A-33FA-4E4E-BFE8-4A8087AFEF28}" type="pres">
      <dgm:prSet presAssocID="{70A23CA2-CF7E-41B0-BA2F-22C1A0EB9DCD}" presName="negativeSpace" presStyleCnt="0"/>
      <dgm:spPr/>
    </dgm:pt>
    <dgm:pt modelId="{1ADFDF86-74A3-4703-A4FC-97380567F241}" type="pres">
      <dgm:prSet presAssocID="{70A23CA2-CF7E-41B0-BA2F-22C1A0EB9DCD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45805221-C638-4751-BD93-846EB3CA0837}" srcId="{206B835D-3992-4C45-B84E-1BE781A8F57D}" destId="{D4B93269-AA82-499A-B4DA-117427AD97DB}" srcOrd="2" destOrd="0" parTransId="{A06F81E9-A3D4-432D-8869-10A27249B480}" sibTransId="{28587558-05BA-4B7B-8999-A525AF007CD9}"/>
    <dgm:cxn modelId="{5A78EAAF-0A7F-43F5-A490-CB025E4B06D5}" type="presOf" srcId="{D4B93269-AA82-499A-B4DA-117427AD97DB}" destId="{637EAA6A-68FC-458B-92D2-2ACDF2C682A5}" srcOrd="1" destOrd="0" presId="urn:microsoft.com/office/officeart/2005/8/layout/list1"/>
    <dgm:cxn modelId="{F8507D54-2A3E-412E-8E8F-A9A1E43E5774}" type="presOf" srcId="{E5DAE4CC-4F9C-4C53-9077-5C3C21995FDF}" destId="{409C31A7-941A-49EB-8251-DF5F28BA1910}" srcOrd="0" destOrd="0" presId="urn:microsoft.com/office/officeart/2005/8/layout/list1"/>
    <dgm:cxn modelId="{A5FC29B4-5886-4814-BBA7-BC6634D58B59}" srcId="{206B835D-3992-4C45-B84E-1BE781A8F57D}" destId="{6ADA5CEF-6936-4790-B2B7-D5FF8378B7AD}" srcOrd="1" destOrd="0" parTransId="{F76D848C-B18D-418E-B366-4A7F3BFC620F}" sibTransId="{81A856B4-994C-4714-BC04-6E2B9F6B63D9}"/>
    <dgm:cxn modelId="{54E2576B-5918-4928-B2BB-B4626D6E0A52}" srcId="{206B835D-3992-4C45-B84E-1BE781A8F57D}" destId="{E5DAE4CC-4F9C-4C53-9077-5C3C21995FDF}" srcOrd="4" destOrd="0" parTransId="{B5440E93-E36D-432D-BA92-194F961FC647}" sibTransId="{12B84A95-34E8-4992-8808-ABE62C50EE65}"/>
    <dgm:cxn modelId="{6C8D3557-E26A-4068-B2F4-6BF9C6B3F3BB}" srcId="{206B835D-3992-4C45-B84E-1BE781A8F57D}" destId="{4AF231EC-522E-477D-9EC7-A3282E53AC00}" srcOrd="0" destOrd="0" parTransId="{91299F42-2174-46C5-92E2-852A7823C99A}" sibTransId="{5EA35FD8-8325-4C8E-92D4-3BA42A131970}"/>
    <dgm:cxn modelId="{78862D95-DADA-4565-9CC3-DEC3400EEC59}" type="presOf" srcId="{464303FA-8F85-4042-8FC0-CAE06B618A4E}" destId="{5E65BCEE-9E8A-41EF-B7F4-B8B6BEEB6182}" srcOrd="0" destOrd="0" presId="urn:microsoft.com/office/officeart/2005/8/layout/list1"/>
    <dgm:cxn modelId="{34A002F7-4248-4793-ADB6-AA1469531332}" type="presOf" srcId="{70A23CA2-CF7E-41B0-BA2F-22C1A0EB9DCD}" destId="{C3838B59-B02B-4388-B2E1-EFA4FD24E2C9}" srcOrd="1" destOrd="0" presId="urn:microsoft.com/office/officeart/2005/8/layout/list1"/>
    <dgm:cxn modelId="{2A6C3468-2B54-4589-94D9-2A7B52BEF47E}" srcId="{206B835D-3992-4C45-B84E-1BE781A8F57D}" destId="{464303FA-8F85-4042-8FC0-CAE06B618A4E}" srcOrd="3" destOrd="0" parTransId="{05622DC8-8E56-46EE-9E24-A0A74569ABBD}" sibTransId="{B4A15D4E-9193-4C41-9771-DA838B8A14B5}"/>
    <dgm:cxn modelId="{84097C46-DE3D-42FA-BD10-CE079CB4038C}" type="presOf" srcId="{464303FA-8F85-4042-8FC0-CAE06B618A4E}" destId="{C144065A-B4F4-4472-B7B0-365367F527CE}" srcOrd="1" destOrd="0" presId="urn:microsoft.com/office/officeart/2005/8/layout/list1"/>
    <dgm:cxn modelId="{78D20DBF-007A-40A1-89E4-364F46CD21FE}" type="presOf" srcId="{D4B93269-AA82-499A-B4DA-117427AD97DB}" destId="{84D5A6CE-2966-4873-886B-CEA700B4C204}" srcOrd="0" destOrd="0" presId="urn:microsoft.com/office/officeart/2005/8/layout/list1"/>
    <dgm:cxn modelId="{CBBC69B3-30F1-42C8-9772-F97647092949}" type="presOf" srcId="{6ADA5CEF-6936-4790-B2B7-D5FF8378B7AD}" destId="{67A4F069-8E6C-4CDB-B7E7-D9C8E1612291}" srcOrd="1" destOrd="0" presId="urn:microsoft.com/office/officeart/2005/8/layout/list1"/>
    <dgm:cxn modelId="{7B2919FB-C4B9-4BA5-9542-42F229FFA662}" type="presOf" srcId="{6ADA5CEF-6936-4790-B2B7-D5FF8378B7AD}" destId="{D0B064A8-B1C4-45DB-8C83-C04859F04D93}" srcOrd="0" destOrd="0" presId="urn:microsoft.com/office/officeart/2005/8/layout/list1"/>
    <dgm:cxn modelId="{B58E603E-8D9A-4F11-A7CA-ED9DDEC7444B}" type="presOf" srcId="{206B835D-3992-4C45-B84E-1BE781A8F57D}" destId="{730A9D1F-D5E1-462E-A8F0-15817C6EB68A}" srcOrd="0" destOrd="0" presId="urn:microsoft.com/office/officeart/2005/8/layout/list1"/>
    <dgm:cxn modelId="{E4CD4AD0-77D0-481F-9966-87F488135333}" srcId="{206B835D-3992-4C45-B84E-1BE781A8F57D}" destId="{70A23CA2-CF7E-41B0-BA2F-22C1A0EB9DCD}" srcOrd="5" destOrd="0" parTransId="{6EEED8AC-2819-43D8-A136-32BBDA26E551}" sibTransId="{40662618-B9BB-4AA3-977D-1F7387A16054}"/>
    <dgm:cxn modelId="{D77DA8A3-2D8A-46F7-97FA-BC7C44824AE1}" type="presOf" srcId="{E5DAE4CC-4F9C-4C53-9077-5C3C21995FDF}" destId="{EC1BC003-BA6D-4DE1-BBD5-5FAEA560DC50}" srcOrd="1" destOrd="0" presId="urn:microsoft.com/office/officeart/2005/8/layout/list1"/>
    <dgm:cxn modelId="{5E399EEF-94A1-4D29-B7D7-5FBDDC329D0B}" type="presOf" srcId="{70A23CA2-CF7E-41B0-BA2F-22C1A0EB9DCD}" destId="{260269B8-631F-400C-9F39-3F75A2C90808}" srcOrd="0" destOrd="0" presId="urn:microsoft.com/office/officeart/2005/8/layout/list1"/>
    <dgm:cxn modelId="{4523AD39-354D-4213-A3D9-B0E99016F312}" type="presOf" srcId="{4AF231EC-522E-477D-9EC7-A3282E53AC00}" destId="{32F020F0-3896-4DBA-98E3-7A1FA53FB782}" srcOrd="1" destOrd="0" presId="urn:microsoft.com/office/officeart/2005/8/layout/list1"/>
    <dgm:cxn modelId="{16CC0F69-143F-466D-9B02-13C2EC2E6FDB}" type="presOf" srcId="{4AF231EC-522E-477D-9EC7-A3282E53AC00}" destId="{01D44D31-4567-4AB1-8C09-BBC3B6924A47}" srcOrd="0" destOrd="0" presId="urn:microsoft.com/office/officeart/2005/8/layout/list1"/>
    <dgm:cxn modelId="{0C1285CB-C6D8-4CFA-8AA5-0437330581A6}" type="presParOf" srcId="{730A9D1F-D5E1-462E-A8F0-15817C6EB68A}" destId="{6CFE5519-3F6A-4363-895B-16E32835D073}" srcOrd="0" destOrd="0" presId="urn:microsoft.com/office/officeart/2005/8/layout/list1"/>
    <dgm:cxn modelId="{086A0490-91C9-46A7-B3C0-ECB249B7E9AB}" type="presParOf" srcId="{6CFE5519-3F6A-4363-895B-16E32835D073}" destId="{01D44D31-4567-4AB1-8C09-BBC3B6924A47}" srcOrd="0" destOrd="0" presId="urn:microsoft.com/office/officeart/2005/8/layout/list1"/>
    <dgm:cxn modelId="{AFB7F5DA-F5D1-4161-A097-DA33AAF69FEB}" type="presParOf" srcId="{6CFE5519-3F6A-4363-895B-16E32835D073}" destId="{32F020F0-3896-4DBA-98E3-7A1FA53FB782}" srcOrd="1" destOrd="0" presId="urn:microsoft.com/office/officeart/2005/8/layout/list1"/>
    <dgm:cxn modelId="{87E26456-1EB3-4BF2-9492-C9B8071DC6AB}" type="presParOf" srcId="{730A9D1F-D5E1-462E-A8F0-15817C6EB68A}" destId="{5851F2DE-EECC-45F6-BCC6-F96216028E9F}" srcOrd="1" destOrd="0" presId="urn:microsoft.com/office/officeart/2005/8/layout/list1"/>
    <dgm:cxn modelId="{D7020995-8F52-4AF6-82BF-59B3BA536538}" type="presParOf" srcId="{730A9D1F-D5E1-462E-A8F0-15817C6EB68A}" destId="{C6816F04-6D0A-41C5-9B8F-F7CF6F7B19F5}" srcOrd="2" destOrd="0" presId="urn:microsoft.com/office/officeart/2005/8/layout/list1"/>
    <dgm:cxn modelId="{3B70B0D0-EA2E-4518-B731-B23BC2397CA6}" type="presParOf" srcId="{730A9D1F-D5E1-462E-A8F0-15817C6EB68A}" destId="{49D2D0D7-6A83-4A2F-9276-5995711CC7F9}" srcOrd="3" destOrd="0" presId="urn:microsoft.com/office/officeart/2005/8/layout/list1"/>
    <dgm:cxn modelId="{ADFAED69-8416-46BA-A992-BF3FB06B8CC3}" type="presParOf" srcId="{730A9D1F-D5E1-462E-A8F0-15817C6EB68A}" destId="{BBCFEA84-C533-49B7-B6C4-8C6AD376D441}" srcOrd="4" destOrd="0" presId="urn:microsoft.com/office/officeart/2005/8/layout/list1"/>
    <dgm:cxn modelId="{66609C64-39E0-464D-84CC-4F001136546B}" type="presParOf" srcId="{BBCFEA84-C533-49B7-B6C4-8C6AD376D441}" destId="{D0B064A8-B1C4-45DB-8C83-C04859F04D93}" srcOrd="0" destOrd="0" presId="urn:microsoft.com/office/officeart/2005/8/layout/list1"/>
    <dgm:cxn modelId="{77DCCB84-8CEE-4BD2-B3F0-8274C435D690}" type="presParOf" srcId="{BBCFEA84-C533-49B7-B6C4-8C6AD376D441}" destId="{67A4F069-8E6C-4CDB-B7E7-D9C8E1612291}" srcOrd="1" destOrd="0" presId="urn:microsoft.com/office/officeart/2005/8/layout/list1"/>
    <dgm:cxn modelId="{54B51683-A0F8-4D5C-A81D-95621A810CA9}" type="presParOf" srcId="{730A9D1F-D5E1-462E-A8F0-15817C6EB68A}" destId="{9D228D62-CFA9-4552-88BC-E543DAEBEB6A}" srcOrd="5" destOrd="0" presId="urn:microsoft.com/office/officeart/2005/8/layout/list1"/>
    <dgm:cxn modelId="{221D2135-0006-4734-83AC-E1F7320A4A82}" type="presParOf" srcId="{730A9D1F-D5E1-462E-A8F0-15817C6EB68A}" destId="{9CC4E97C-5CB6-45AB-A14E-107B94701612}" srcOrd="6" destOrd="0" presId="urn:microsoft.com/office/officeart/2005/8/layout/list1"/>
    <dgm:cxn modelId="{DFE9C4E4-DB8A-452F-A9D0-84D43A4F30C4}" type="presParOf" srcId="{730A9D1F-D5E1-462E-A8F0-15817C6EB68A}" destId="{5F6D6EC1-8480-4609-A3FA-C79FF97E3033}" srcOrd="7" destOrd="0" presId="urn:microsoft.com/office/officeart/2005/8/layout/list1"/>
    <dgm:cxn modelId="{DB7D330E-58C0-4695-947A-F4E66CAE4647}" type="presParOf" srcId="{730A9D1F-D5E1-462E-A8F0-15817C6EB68A}" destId="{ED76ABA0-2DBF-41A3-94B1-14EC4FA3569B}" srcOrd="8" destOrd="0" presId="urn:microsoft.com/office/officeart/2005/8/layout/list1"/>
    <dgm:cxn modelId="{AA7E8874-BA58-48B0-A8B5-F8161148BE5D}" type="presParOf" srcId="{ED76ABA0-2DBF-41A3-94B1-14EC4FA3569B}" destId="{84D5A6CE-2966-4873-886B-CEA700B4C204}" srcOrd="0" destOrd="0" presId="urn:microsoft.com/office/officeart/2005/8/layout/list1"/>
    <dgm:cxn modelId="{0A569CF2-D9B8-4ABB-9A17-1A2DF9D6DB01}" type="presParOf" srcId="{ED76ABA0-2DBF-41A3-94B1-14EC4FA3569B}" destId="{637EAA6A-68FC-458B-92D2-2ACDF2C682A5}" srcOrd="1" destOrd="0" presId="urn:microsoft.com/office/officeart/2005/8/layout/list1"/>
    <dgm:cxn modelId="{8E00649E-046E-4310-BBE4-67BF08D42807}" type="presParOf" srcId="{730A9D1F-D5E1-462E-A8F0-15817C6EB68A}" destId="{A73F55DA-760C-4E39-AA31-715B30AB4CD8}" srcOrd="9" destOrd="0" presId="urn:microsoft.com/office/officeart/2005/8/layout/list1"/>
    <dgm:cxn modelId="{90DE0890-E412-4288-B653-04CAA6E5D1A5}" type="presParOf" srcId="{730A9D1F-D5E1-462E-A8F0-15817C6EB68A}" destId="{762BBC58-EB41-4D63-A33D-E2273E6224A4}" srcOrd="10" destOrd="0" presId="urn:microsoft.com/office/officeart/2005/8/layout/list1"/>
    <dgm:cxn modelId="{FF14EED3-3792-4291-9752-23AACC87D16F}" type="presParOf" srcId="{730A9D1F-D5E1-462E-A8F0-15817C6EB68A}" destId="{30DCA118-6647-4B85-B494-A7B64F22EC30}" srcOrd="11" destOrd="0" presId="urn:microsoft.com/office/officeart/2005/8/layout/list1"/>
    <dgm:cxn modelId="{596DC3E7-9CF5-4B22-B1E3-395C2DB61A76}" type="presParOf" srcId="{730A9D1F-D5E1-462E-A8F0-15817C6EB68A}" destId="{1A6CED21-3555-4C14-827E-C70B3A39D866}" srcOrd="12" destOrd="0" presId="urn:microsoft.com/office/officeart/2005/8/layout/list1"/>
    <dgm:cxn modelId="{B8E198D1-B0B1-4921-B7FB-D14A7CD0318D}" type="presParOf" srcId="{1A6CED21-3555-4C14-827E-C70B3A39D866}" destId="{5E65BCEE-9E8A-41EF-B7F4-B8B6BEEB6182}" srcOrd="0" destOrd="0" presId="urn:microsoft.com/office/officeart/2005/8/layout/list1"/>
    <dgm:cxn modelId="{13B97952-EABD-41F7-BCF4-431523D13702}" type="presParOf" srcId="{1A6CED21-3555-4C14-827E-C70B3A39D866}" destId="{C144065A-B4F4-4472-B7B0-365367F527CE}" srcOrd="1" destOrd="0" presId="urn:microsoft.com/office/officeart/2005/8/layout/list1"/>
    <dgm:cxn modelId="{2837ECD8-A0A9-4629-B387-A03BBE9B9760}" type="presParOf" srcId="{730A9D1F-D5E1-462E-A8F0-15817C6EB68A}" destId="{89A8E29E-182E-40AE-AA76-3955312A4657}" srcOrd="13" destOrd="0" presId="urn:microsoft.com/office/officeart/2005/8/layout/list1"/>
    <dgm:cxn modelId="{B318980D-7B8D-4C08-9818-1B35CE2DA3A2}" type="presParOf" srcId="{730A9D1F-D5E1-462E-A8F0-15817C6EB68A}" destId="{3C18F16F-37CB-4B93-9447-1F3C9D8804CC}" srcOrd="14" destOrd="0" presId="urn:microsoft.com/office/officeart/2005/8/layout/list1"/>
    <dgm:cxn modelId="{A1F1AA80-B1D9-452B-BEF2-945DA64DB391}" type="presParOf" srcId="{730A9D1F-D5E1-462E-A8F0-15817C6EB68A}" destId="{94F403E4-D3C6-4B28-AD99-638907AA8A07}" srcOrd="15" destOrd="0" presId="urn:microsoft.com/office/officeart/2005/8/layout/list1"/>
    <dgm:cxn modelId="{177C8CF0-3CB1-4F29-A365-5201E738A0BD}" type="presParOf" srcId="{730A9D1F-D5E1-462E-A8F0-15817C6EB68A}" destId="{6C7C64D6-CAF4-4A57-BD86-3828A92F3408}" srcOrd="16" destOrd="0" presId="urn:microsoft.com/office/officeart/2005/8/layout/list1"/>
    <dgm:cxn modelId="{CC9A90DC-882B-4F4B-B1A4-CFE731621FD6}" type="presParOf" srcId="{6C7C64D6-CAF4-4A57-BD86-3828A92F3408}" destId="{409C31A7-941A-49EB-8251-DF5F28BA1910}" srcOrd="0" destOrd="0" presId="urn:microsoft.com/office/officeart/2005/8/layout/list1"/>
    <dgm:cxn modelId="{F1118BBD-06FF-4949-A9BA-ED55F0765D14}" type="presParOf" srcId="{6C7C64D6-CAF4-4A57-BD86-3828A92F3408}" destId="{EC1BC003-BA6D-4DE1-BBD5-5FAEA560DC50}" srcOrd="1" destOrd="0" presId="urn:microsoft.com/office/officeart/2005/8/layout/list1"/>
    <dgm:cxn modelId="{A606A51E-B44D-4338-84CC-A4D6FA33B4AE}" type="presParOf" srcId="{730A9D1F-D5E1-462E-A8F0-15817C6EB68A}" destId="{1130AD91-FC9B-4643-8FD9-F91FA22C4012}" srcOrd="17" destOrd="0" presId="urn:microsoft.com/office/officeart/2005/8/layout/list1"/>
    <dgm:cxn modelId="{A5A60132-CD59-4477-8F1D-D3E60B886555}" type="presParOf" srcId="{730A9D1F-D5E1-462E-A8F0-15817C6EB68A}" destId="{FD86869B-1690-4D45-94DE-A0770AA2A137}" srcOrd="18" destOrd="0" presId="urn:microsoft.com/office/officeart/2005/8/layout/list1"/>
    <dgm:cxn modelId="{E81F195C-23CC-4A0F-AF1F-A8D66A8A0E83}" type="presParOf" srcId="{730A9D1F-D5E1-462E-A8F0-15817C6EB68A}" destId="{6B2C1599-2ED6-4183-8442-46ECAF5F0A7D}" srcOrd="19" destOrd="0" presId="urn:microsoft.com/office/officeart/2005/8/layout/list1"/>
    <dgm:cxn modelId="{ACB62864-2FC8-4AEA-A3CF-7593401F5A53}" type="presParOf" srcId="{730A9D1F-D5E1-462E-A8F0-15817C6EB68A}" destId="{9BD166BC-C2C1-4F31-AAC4-760450593891}" srcOrd="20" destOrd="0" presId="urn:microsoft.com/office/officeart/2005/8/layout/list1"/>
    <dgm:cxn modelId="{AED781D8-1A5D-4239-BCA9-FE5F51C31A7B}" type="presParOf" srcId="{9BD166BC-C2C1-4F31-AAC4-760450593891}" destId="{260269B8-631F-400C-9F39-3F75A2C90808}" srcOrd="0" destOrd="0" presId="urn:microsoft.com/office/officeart/2005/8/layout/list1"/>
    <dgm:cxn modelId="{A760F209-F8F0-4568-B34E-0A572AF4EE65}" type="presParOf" srcId="{9BD166BC-C2C1-4F31-AAC4-760450593891}" destId="{C3838B59-B02B-4388-B2E1-EFA4FD24E2C9}" srcOrd="1" destOrd="0" presId="urn:microsoft.com/office/officeart/2005/8/layout/list1"/>
    <dgm:cxn modelId="{762CBB7A-AB60-46B4-AC20-8F951AD5FADC}" type="presParOf" srcId="{730A9D1F-D5E1-462E-A8F0-15817C6EB68A}" destId="{159A3F9A-33FA-4E4E-BFE8-4A8087AFEF28}" srcOrd="21" destOrd="0" presId="urn:microsoft.com/office/officeart/2005/8/layout/list1"/>
    <dgm:cxn modelId="{97D7870D-ACE7-4BEC-B136-9F1AD53281A4}" type="presParOf" srcId="{730A9D1F-D5E1-462E-A8F0-15817C6EB68A}" destId="{1ADFDF86-74A3-4703-A4FC-97380567F241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A658FD6-FC4D-47BB-B63B-820FB8EABCE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A74D9471-D402-4650-A2A1-B0F1BBEE91D2}">
      <dgm:prSet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El Caudal captado se mantiene constante, en su mayoría.</a:t>
          </a:r>
          <a:endParaRPr lang="es-EC" sz="2000" dirty="0">
            <a:latin typeface="+mj-lt"/>
          </a:endParaRPr>
        </a:p>
      </dgm:t>
    </dgm:pt>
    <dgm:pt modelId="{887C1BE5-3A55-4033-8F16-D2AB1B28931D}" type="parTrans" cxnId="{0584BC2E-E53D-4737-AEDC-D51D97294800}">
      <dgm:prSet/>
      <dgm:spPr/>
      <dgm:t>
        <a:bodyPr/>
        <a:lstStyle/>
        <a:p>
          <a:endParaRPr lang="es-EC"/>
        </a:p>
      </dgm:t>
    </dgm:pt>
    <dgm:pt modelId="{CA7C528D-B822-47B7-B043-FC4F6EE4E0AD}" type="sibTrans" cxnId="{0584BC2E-E53D-4737-AEDC-D51D97294800}">
      <dgm:prSet/>
      <dgm:spPr/>
      <dgm:t>
        <a:bodyPr/>
        <a:lstStyle/>
        <a:p>
          <a:endParaRPr lang="es-EC"/>
        </a:p>
      </dgm:t>
    </dgm:pt>
    <dgm:pt modelId="{65B834C2-D173-4BFF-91DE-012F8830E100}">
      <dgm:prSet phldrT="[Texto]"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Para la tubería lisa, menor arrastre de sedimentos en comparación a tubería corrugada.</a:t>
          </a:r>
          <a:endParaRPr lang="es-EC" sz="2000" dirty="0">
            <a:latin typeface="+mj-lt"/>
          </a:endParaRPr>
        </a:p>
      </dgm:t>
    </dgm:pt>
    <dgm:pt modelId="{868E0023-05E8-455D-8F43-C334BBBC6832}" type="parTrans" cxnId="{BDC4AFCC-4719-4EC3-8E91-EF8C0CB1AD84}">
      <dgm:prSet/>
      <dgm:spPr/>
      <dgm:t>
        <a:bodyPr/>
        <a:lstStyle/>
        <a:p>
          <a:endParaRPr lang="es-EC"/>
        </a:p>
      </dgm:t>
    </dgm:pt>
    <dgm:pt modelId="{A279D10F-D412-46CF-AFDB-77E97B7D0A2A}" type="sibTrans" cxnId="{BDC4AFCC-4719-4EC3-8E91-EF8C0CB1AD84}">
      <dgm:prSet/>
      <dgm:spPr/>
      <dgm:t>
        <a:bodyPr/>
        <a:lstStyle/>
        <a:p>
          <a:endParaRPr lang="es-EC"/>
        </a:p>
      </dgm:t>
    </dgm:pt>
    <dgm:pt modelId="{3C02CE8E-9276-427A-A05E-C728B66C9CE1}">
      <dgm:prSet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El mantenimiento de la obra de toma es mínimo y sencillo.</a:t>
          </a:r>
          <a:endParaRPr lang="es-EC" sz="2000" dirty="0">
            <a:latin typeface="+mj-lt"/>
          </a:endParaRPr>
        </a:p>
      </dgm:t>
    </dgm:pt>
    <dgm:pt modelId="{1E82136C-4B6A-4987-90F1-7E3C98917659}" type="parTrans" cxnId="{038FB407-E06B-470D-9142-058D24B4C098}">
      <dgm:prSet/>
      <dgm:spPr/>
      <dgm:t>
        <a:bodyPr/>
        <a:lstStyle/>
        <a:p>
          <a:endParaRPr lang="es-EC"/>
        </a:p>
      </dgm:t>
    </dgm:pt>
    <dgm:pt modelId="{82630DFC-BEEF-4C84-A4EF-572679328F5A}" type="sibTrans" cxnId="{038FB407-E06B-470D-9142-058D24B4C098}">
      <dgm:prSet/>
      <dgm:spPr/>
      <dgm:t>
        <a:bodyPr/>
        <a:lstStyle/>
        <a:p>
          <a:endParaRPr lang="es-EC"/>
        </a:p>
      </dgm:t>
    </dgm:pt>
    <dgm:pt modelId="{BC2625B1-D1F4-487B-B721-B34D131D2004}">
      <dgm:prSet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Para tubería corrugada se da mayor captación de caudal.</a:t>
          </a:r>
          <a:endParaRPr lang="es-EC" sz="2000" dirty="0">
            <a:latin typeface="+mj-lt"/>
          </a:endParaRPr>
        </a:p>
      </dgm:t>
    </dgm:pt>
    <dgm:pt modelId="{AAD317BE-E13F-4C3B-A9AE-9F9167529956}" type="parTrans" cxnId="{90D4DAE5-C3BC-4B60-B30B-566C4AE3386F}">
      <dgm:prSet/>
      <dgm:spPr/>
      <dgm:t>
        <a:bodyPr/>
        <a:lstStyle/>
        <a:p>
          <a:endParaRPr lang="es-EC"/>
        </a:p>
      </dgm:t>
    </dgm:pt>
    <dgm:pt modelId="{C054F808-5C04-48F7-BCF2-253FBCC26751}" type="sibTrans" cxnId="{90D4DAE5-C3BC-4B60-B30B-566C4AE3386F}">
      <dgm:prSet/>
      <dgm:spPr/>
      <dgm:t>
        <a:bodyPr/>
        <a:lstStyle/>
        <a:p>
          <a:endParaRPr lang="es-EC"/>
        </a:p>
      </dgm:t>
    </dgm:pt>
    <dgm:pt modelId="{F4636446-E84A-405E-A966-83AF390496A7}">
      <dgm:prSet custT="1"/>
      <dgm:spPr/>
      <dgm:t>
        <a:bodyPr/>
        <a:lstStyle/>
        <a:p>
          <a:pPr algn="just"/>
          <a:r>
            <a:rPr lang="es-ES" sz="2000" dirty="0" smtClean="0">
              <a:latin typeface="+mj-lt"/>
            </a:rPr>
            <a:t>No se requiere grandes cantidades de lámina para captar flujo.</a:t>
          </a:r>
          <a:endParaRPr lang="es-EC" sz="2000" dirty="0">
            <a:latin typeface="+mj-lt"/>
          </a:endParaRPr>
        </a:p>
      </dgm:t>
    </dgm:pt>
    <dgm:pt modelId="{603ADC2C-A0C6-4939-9F3C-F0AB4BA46EDF}" type="parTrans" cxnId="{54D50D99-8E98-40E7-8EA6-46CC67C4406C}">
      <dgm:prSet/>
      <dgm:spPr/>
      <dgm:t>
        <a:bodyPr/>
        <a:lstStyle/>
        <a:p>
          <a:endParaRPr lang="es-EC"/>
        </a:p>
      </dgm:t>
    </dgm:pt>
    <dgm:pt modelId="{F997BAE8-D799-4084-9271-926FC9656112}" type="sibTrans" cxnId="{54D50D99-8E98-40E7-8EA6-46CC67C4406C}">
      <dgm:prSet/>
      <dgm:spPr/>
      <dgm:t>
        <a:bodyPr/>
        <a:lstStyle/>
        <a:p>
          <a:endParaRPr lang="es-EC"/>
        </a:p>
      </dgm:t>
    </dgm:pt>
    <dgm:pt modelId="{58834EED-6378-4B2B-9B28-E1A32757C60A}" type="pres">
      <dgm:prSet presAssocID="{4A658FD6-FC4D-47BB-B63B-820FB8EABCE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08AEB93-4298-4220-A0A7-6742C8BC8FF3}" type="pres">
      <dgm:prSet presAssocID="{A74D9471-D402-4650-A2A1-B0F1BBEE91D2}" presName="parentLin" presStyleCnt="0"/>
      <dgm:spPr/>
    </dgm:pt>
    <dgm:pt modelId="{4D8BF216-4666-40B3-9048-A44F1AF3285C}" type="pres">
      <dgm:prSet presAssocID="{A74D9471-D402-4650-A2A1-B0F1BBEE91D2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FEFFE45C-D631-482B-BDAA-F2D736F28A4F}" type="pres">
      <dgm:prSet presAssocID="{A74D9471-D402-4650-A2A1-B0F1BBEE91D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975E51-DBF8-4E0B-AA3D-714A1F359F59}" type="pres">
      <dgm:prSet presAssocID="{A74D9471-D402-4650-A2A1-B0F1BBEE91D2}" presName="negativeSpace" presStyleCnt="0"/>
      <dgm:spPr/>
    </dgm:pt>
    <dgm:pt modelId="{29C33976-92F5-4CA8-A5B5-FA74AD08E697}" type="pres">
      <dgm:prSet presAssocID="{A74D9471-D402-4650-A2A1-B0F1BBEE91D2}" presName="childText" presStyleLbl="conFgAcc1" presStyleIdx="0" presStyleCnt="5">
        <dgm:presLayoutVars>
          <dgm:bulletEnabled val="1"/>
        </dgm:presLayoutVars>
      </dgm:prSet>
      <dgm:spPr/>
    </dgm:pt>
    <dgm:pt modelId="{D130CA5D-631A-4E90-BD88-F537963885FC}" type="pres">
      <dgm:prSet presAssocID="{CA7C528D-B822-47B7-B043-FC4F6EE4E0AD}" presName="spaceBetweenRectangles" presStyleCnt="0"/>
      <dgm:spPr/>
    </dgm:pt>
    <dgm:pt modelId="{88429BB8-4A55-4D5C-A4D8-3C6F9E5BCAA2}" type="pres">
      <dgm:prSet presAssocID="{3C02CE8E-9276-427A-A05E-C728B66C9CE1}" presName="parentLin" presStyleCnt="0"/>
      <dgm:spPr/>
    </dgm:pt>
    <dgm:pt modelId="{DB3448BC-9E67-4BA9-B833-1EC2443C1408}" type="pres">
      <dgm:prSet presAssocID="{3C02CE8E-9276-427A-A05E-C728B66C9CE1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1C6BD781-28E1-40A2-9F3F-EFB6FB784AFF}" type="pres">
      <dgm:prSet presAssocID="{3C02CE8E-9276-427A-A05E-C728B66C9CE1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D45BF5D-D6FE-4308-B643-7F19CFF21CB2}" type="pres">
      <dgm:prSet presAssocID="{3C02CE8E-9276-427A-A05E-C728B66C9CE1}" presName="negativeSpace" presStyleCnt="0"/>
      <dgm:spPr/>
    </dgm:pt>
    <dgm:pt modelId="{F849372C-13A7-4E26-8F61-DABB1D2CD510}" type="pres">
      <dgm:prSet presAssocID="{3C02CE8E-9276-427A-A05E-C728B66C9CE1}" presName="childText" presStyleLbl="conFgAcc1" presStyleIdx="1" presStyleCnt="5">
        <dgm:presLayoutVars>
          <dgm:bulletEnabled val="1"/>
        </dgm:presLayoutVars>
      </dgm:prSet>
      <dgm:spPr/>
    </dgm:pt>
    <dgm:pt modelId="{69985DB7-01BA-4E9F-B4B2-0D8D48764EC6}" type="pres">
      <dgm:prSet presAssocID="{82630DFC-BEEF-4C84-A4EF-572679328F5A}" presName="spaceBetweenRectangles" presStyleCnt="0"/>
      <dgm:spPr/>
    </dgm:pt>
    <dgm:pt modelId="{D388C859-B5AB-4BC0-A401-1A94EDB08D6F}" type="pres">
      <dgm:prSet presAssocID="{65B834C2-D173-4BFF-91DE-012F8830E100}" presName="parentLin" presStyleCnt="0"/>
      <dgm:spPr/>
    </dgm:pt>
    <dgm:pt modelId="{77F62623-7838-4C7A-A643-CD53711B3995}" type="pres">
      <dgm:prSet presAssocID="{65B834C2-D173-4BFF-91DE-012F8830E100}" presName="parentLeftMargin" presStyleLbl="node1" presStyleIdx="1" presStyleCnt="5"/>
      <dgm:spPr/>
      <dgm:t>
        <a:bodyPr/>
        <a:lstStyle/>
        <a:p>
          <a:endParaRPr lang="es-EC"/>
        </a:p>
      </dgm:t>
    </dgm:pt>
    <dgm:pt modelId="{A17C06E4-4C36-4A0A-A840-E21B1AA04876}" type="pres">
      <dgm:prSet presAssocID="{65B834C2-D173-4BFF-91DE-012F8830E10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93CB6F-1818-481B-A58C-0ED250A85A84}" type="pres">
      <dgm:prSet presAssocID="{65B834C2-D173-4BFF-91DE-012F8830E100}" presName="negativeSpace" presStyleCnt="0"/>
      <dgm:spPr/>
    </dgm:pt>
    <dgm:pt modelId="{400BD31B-7DAD-4E71-9845-C58DAE2A88CB}" type="pres">
      <dgm:prSet presAssocID="{65B834C2-D173-4BFF-91DE-012F8830E100}" presName="childText" presStyleLbl="conFgAcc1" presStyleIdx="2" presStyleCnt="5">
        <dgm:presLayoutVars>
          <dgm:bulletEnabled val="1"/>
        </dgm:presLayoutVars>
      </dgm:prSet>
      <dgm:spPr/>
    </dgm:pt>
    <dgm:pt modelId="{F04D1760-72E6-4B02-B18B-8239DAEC8D95}" type="pres">
      <dgm:prSet presAssocID="{A279D10F-D412-46CF-AFDB-77E97B7D0A2A}" presName="spaceBetweenRectangles" presStyleCnt="0"/>
      <dgm:spPr/>
    </dgm:pt>
    <dgm:pt modelId="{DE872E02-2352-468E-823F-B3864EB4117E}" type="pres">
      <dgm:prSet presAssocID="{BC2625B1-D1F4-487B-B721-B34D131D2004}" presName="parentLin" presStyleCnt="0"/>
      <dgm:spPr/>
    </dgm:pt>
    <dgm:pt modelId="{BD97FAD9-97C4-4C6D-BD90-E3A5ABD16738}" type="pres">
      <dgm:prSet presAssocID="{BC2625B1-D1F4-487B-B721-B34D131D2004}" presName="parentLeftMargin" presStyleLbl="node1" presStyleIdx="2" presStyleCnt="5"/>
      <dgm:spPr/>
      <dgm:t>
        <a:bodyPr/>
        <a:lstStyle/>
        <a:p>
          <a:endParaRPr lang="es-EC"/>
        </a:p>
      </dgm:t>
    </dgm:pt>
    <dgm:pt modelId="{A0296BDF-C169-4446-A887-319B7AEE0B02}" type="pres">
      <dgm:prSet presAssocID="{BC2625B1-D1F4-487B-B721-B34D131D2004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BE0A10F-5E3F-4159-8BDB-DF40E5DD2B37}" type="pres">
      <dgm:prSet presAssocID="{BC2625B1-D1F4-487B-B721-B34D131D2004}" presName="negativeSpace" presStyleCnt="0"/>
      <dgm:spPr/>
    </dgm:pt>
    <dgm:pt modelId="{97AE4766-9627-4500-A012-1B580668FE45}" type="pres">
      <dgm:prSet presAssocID="{BC2625B1-D1F4-487B-B721-B34D131D2004}" presName="childText" presStyleLbl="conFgAcc1" presStyleIdx="3" presStyleCnt="5">
        <dgm:presLayoutVars>
          <dgm:bulletEnabled val="1"/>
        </dgm:presLayoutVars>
      </dgm:prSet>
      <dgm:spPr/>
    </dgm:pt>
    <dgm:pt modelId="{E147312C-921F-49E4-9CAD-049568FBB69B}" type="pres">
      <dgm:prSet presAssocID="{C054F808-5C04-48F7-BCF2-253FBCC26751}" presName="spaceBetweenRectangles" presStyleCnt="0"/>
      <dgm:spPr/>
    </dgm:pt>
    <dgm:pt modelId="{187E0C77-CE08-4F39-A51D-7A375AC6482D}" type="pres">
      <dgm:prSet presAssocID="{F4636446-E84A-405E-A966-83AF390496A7}" presName="parentLin" presStyleCnt="0"/>
      <dgm:spPr/>
    </dgm:pt>
    <dgm:pt modelId="{085EF6F3-16EB-4BC1-9D18-D5EA21A3C7D3}" type="pres">
      <dgm:prSet presAssocID="{F4636446-E84A-405E-A966-83AF390496A7}" presName="parentLeftMargin" presStyleLbl="node1" presStyleIdx="3" presStyleCnt="5"/>
      <dgm:spPr/>
      <dgm:t>
        <a:bodyPr/>
        <a:lstStyle/>
        <a:p>
          <a:endParaRPr lang="es-EC"/>
        </a:p>
      </dgm:t>
    </dgm:pt>
    <dgm:pt modelId="{D7CBCE2F-B820-434C-871F-CE2E4E093097}" type="pres">
      <dgm:prSet presAssocID="{F4636446-E84A-405E-A966-83AF390496A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488F2BC-3F14-42AC-A4D0-8BA8F2FC7C69}" type="pres">
      <dgm:prSet presAssocID="{F4636446-E84A-405E-A966-83AF390496A7}" presName="negativeSpace" presStyleCnt="0"/>
      <dgm:spPr/>
    </dgm:pt>
    <dgm:pt modelId="{97D648FB-DA81-4200-ABDE-B1AE945D3791}" type="pres">
      <dgm:prSet presAssocID="{F4636446-E84A-405E-A966-83AF390496A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38FB407-E06B-470D-9142-058D24B4C098}" srcId="{4A658FD6-FC4D-47BB-B63B-820FB8EABCE9}" destId="{3C02CE8E-9276-427A-A05E-C728B66C9CE1}" srcOrd="1" destOrd="0" parTransId="{1E82136C-4B6A-4987-90F1-7E3C98917659}" sibTransId="{82630DFC-BEEF-4C84-A4EF-572679328F5A}"/>
    <dgm:cxn modelId="{90D4DAE5-C3BC-4B60-B30B-566C4AE3386F}" srcId="{4A658FD6-FC4D-47BB-B63B-820FB8EABCE9}" destId="{BC2625B1-D1F4-487B-B721-B34D131D2004}" srcOrd="3" destOrd="0" parTransId="{AAD317BE-E13F-4C3B-A9AE-9F9167529956}" sibTransId="{C054F808-5C04-48F7-BCF2-253FBCC26751}"/>
    <dgm:cxn modelId="{EA50B93E-F9B2-4139-A434-57834BD32E30}" type="presOf" srcId="{A74D9471-D402-4650-A2A1-B0F1BBEE91D2}" destId="{4D8BF216-4666-40B3-9048-A44F1AF3285C}" srcOrd="0" destOrd="0" presId="urn:microsoft.com/office/officeart/2005/8/layout/list1"/>
    <dgm:cxn modelId="{54D50D99-8E98-40E7-8EA6-46CC67C4406C}" srcId="{4A658FD6-FC4D-47BB-B63B-820FB8EABCE9}" destId="{F4636446-E84A-405E-A966-83AF390496A7}" srcOrd="4" destOrd="0" parTransId="{603ADC2C-A0C6-4939-9F3C-F0AB4BA46EDF}" sibTransId="{F997BAE8-D799-4084-9271-926FC9656112}"/>
    <dgm:cxn modelId="{24377CC8-BDF4-44E8-B2E3-6738FF24405B}" type="presOf" srcId="{65B834C2-D173-4BFF-91DE-012F8830E100}" destId="{A17C06E4-4C36-4A0A-A840-E21B1AA04876}" srcOrd="1" destOrd="0" presId="urn:microsoft.com/office/officeart/2005/8/layout/list1"/>
    <dgm:cxn modelId="{AA4ABA06-D1D1-493B-B8C0-F60EAD856858}" type="presOf" srcId="{65B834C2-D173-4BFF-91DE-012F8830E100}" destId="{77F62623-7838-4C7A-A643-CD53711B3995}" srcOrd="0" destOrd="0" presId="urn:microsoft.com/office/officeart/2005/8/layout/list1"/>
    <dgm:cxn modelId="{05916BBE-43B3-4696-B4DC-CE01DE825EA8}" type="presOf" srcId="{A74D9471-D402-4650-A2A1-B0F1BBEE91D2}" destId="{FEFFE45C-D631-482B-BDAA-F2D736F28A4F}" srcOrd="1" destOrd="0" presId="urn:microsoft.com/office/officeart/2005/8/layout/list1"/>
    <dgm:cxn modelId="{426E6077-EBF1-4E0B-B30E-972A10D07E64}" type="presOf" srcId="{3C02CE8E-9276-427A-A05E-C728B66C9CE1}" destId="{1C6BD781-28E1-40A2-9F3F-EFB6FB784AFF}" srcOrd="1" destOrd="0" presId="urn:microsoft.com/office/officeart/2005/8/layout/list1"/>
    <dgm:cxn modelId="{A811A105-1900-45D2-A8C4-35BDC8C1F8AD}" type="presOf" srcId="{4A658FD6-FC4D-47BB-B63B-820FB8EABCE9}" destId="{58834EED-6378-4B2B-9B28-E1A32757C60A}" srcOrd="0" destOrd="0" presId="urn:microsoft.com/office/officeart/2005/8/layout/list1"/>
    <dgm:cxn modelId="{BDC4AFCC-4719-4EC3-8E91-EF8C0CB1AD84}" srcId="{4A658FD6-FC4D-47BB-B63B-820FB8EABCE9}" destId="{65B834C2-D173-4BFF-91DE-012F8830E100}" srcOrd="2" destOrd="0" parTransId="{868E0023-05E8-455D-8F43-C334BBBC6832}" sibTransId="{A279D10F-D412-46CF-AFDB-77E97B7D0A2A}"/>
    <dgm:cxn modelId="{CA5C9F15-0A64-4F9E-AD77-4811B86F250A}" type="presOf" srcId="{F4636446-E84A-405E-A966-83AF390496A7}" destId="{085EF6F3-16EB-4BC1-9D18-D5EA21A3C7D3}" srcOrd="0" destOrd="0" presId="urn:microsoft.com/office/officeart/2005/8/layout/list1"/>
    <dgm:cxn modelId="{C3AFD1E7-B726-45EF-8E89-89DCD828D596}" type="presOf" srcId="{BC2625B1-D1F4-487B-B721-B34D131D2004}" destId="{BD97FAD9-97C4-4C6D-BD90-E3A5ABD16738}" srcOrd="0" destOrd="0" presId="urn:microsoft.com/office/officeart/2005/8/layout/list1"/>
    <dgm:cxn modelId="{BEFDA7E9-9B0F-4AC4-83E1-0B506391D8EF}" type="presOf" srcId="{3C02CE8E-9276-427A-A05E-C728B66C9CE1}" destId="{DB3448BC-9E67-4BA9-B833-1EC2443C1408}" srcOrd="0" destOrd="0" presId="urn:microsoft.com/office/officeart/2005/8/layout/list1"/>
    <dgm:cxn modelId="{C865AF43-BB98-40B6-AD3B-253B688B9DF7}" type="presOf" srcId="{BC2625B1-D1F4-487B-B721-B34D131D2004}" destId="{A0296BDF-C169-4446-A887-319B7AEE0B02}" srcOrd="1" destOrd="0" presId="urn:microsoft.com/office/officeart/2005/8/layout/list1"/>
    <dgm:cxn modelId="{0584BC2E-E53D-4737-AEDC-D51D97294800}" srcId="{4A658FD6-FC4D-47BB-B63B-820FB8EABCE9}" destId="{A74D9471-D402-4650-A2A1-B0F1BBEE91D2}" srcOrd="0" destOrd="0" parTransId="{887C1BE5-3A55-4033-8F16-D2AB1B28931D}" sibTransId="{CA7C528D-B822-47B7-B043-FC4F6EE4E0AD}"/>
    <dgm:cxn modelId="{38830892-3A84-40B9-97A1-AF7A16111B7B}" type="presOf" srcId="{F4636446-E84A-405E-A966-83AF390496A7}" destId="{D7CBCE2F-B820-434C-871F-CE2E4E093097}" srcOrd="1" destOrd="0" presId="urn:microsoft.com/office/officeart/2005/8/layout/list1"/>
    <dgm:cxn modelId="{E3EE6BDF-A13F-4501-AFFF-3C071A618EEE}" type="presParOf" srcId="{58834EED-6378-4B2B-9B28-E1A32757C60A}" destId="{F08AEB93-4298-4220-A0A7-6742C8BC8FF3}" srcOrd="0" destOrd="0" presId="urn:microsoft.com/office/officeart/2005/8/layout/list1"/>
    <dgm:cxn modelId="{D25B30E1-CD41-4D7D-99A3-CD363C84F629}" type="presParOf" srcId="{F08AEB93-4298-4220-A0A7-6742C8BC8FF3}" destId="{4D8BF216-4666-40B3-9048-A44F1AF3285C}" srcOrd="0" destOrd="0" presId="urn:microsoft.com/office/officeart/2005/8/layout/list1"/>
    <dgm:cxn modelId="{1289CA8F-08A3-420A-B71E-255AB71E870D}" type="presParOf" srcId="{F08AEB93-4298-4220-A0A7-6742C8BC8FF3}" destId="{FEFFE45C-D631-482B-BDAA-F2D736F28A4F}" srcOrd="1" destOrd="0" presId="urn:microsoft.com/office/officeart/2005/8/layout/list1"/>
    <dgm:cxn modelId="{D8BB26F6-2DB3-44AE-8EDB-DD4BD4A39782}" type="presParOf" srcId="{58834EED-6378-4B2B-9B28-E1A32757C60A}" destId="{2F975E51-DBF8-4E0B-AA3D-714A1F359F59}" srcOrd="1" destOrd="0" presId="urn:microsoft.com/office/officeart/2005/8/layout/list1"/>
    <dgm:cxn modelId="{708D9117-74E7-488A-A6AC-AC591D5966C5}" type="presParOf" srcId="{58834EED-6378-4B2B-9B28-E1A32757C60A}" destId="{29C33976-92F5-4CA8-A5B5-FA74AD08E697}" srcOrd="2" destOrd="0" presId="urn:microsoft.com/office/officeart/2005/8/layout/list1"/>
    <dgm:cxn modelId="{1A9BD8E6-F49A-42D4-9A29-F7B9FD4C298F}" type="presParOf" srcId="{58834EED-6378-4B2B-9B28-E1A32757C60A}" destId="{D130CA5D-631A-4E90-BD88-F537963885FC}" srcOrd="3" destOrd="0" presId="urn:microsoft.com/office/officeart/2005/8/layout/list1"/>
    <dgm:cxn modelId="{D11EEFC5-DDA3-4D5D-BA70-AF1CA2299251}" type="presParOf" srcId="{58834EED-6378-4B2B-9B28-E1A32757C60A}" destId="{88429BB8-4A55-4D5C-A4D8-3C6F9E5BCAA2}" srcOrd="4" destOrd="0" presId="urn:microsoft.com/office/officeart/2005/8/layout/list1"/>
    <dgm:cxn modelId="{098DB040-26BB-4686-9928-DE34CC71622C}" type="presParOf" srcId="{88429BB8-4A55-4D5C-A4D8-3C6F9E5BCAA2}" destId="{DB3448BC-9E67-4BA9-B833-1EC2443C1408}" srcOrd="0" destOrd="0" presId="urn:microsoft.com/office/officeart/2005/8/layout/list1"/>
    <dgm:cxn modelId="{EBF0BE55-06EB-4154-9702-F8045A3C796F}" type="presParOf" srcId="{88429BB8-4A55-4D5C-A4D8-3C6F9E5BCAA2}" destId="{1C6BD781-28E1-40A2-9F3F-EFB6FB784AFF}" srcOrd="1" destOrd="0" presId="urn:microsoft.com/office/officeart/2005/8/layout/list1"/>
    <dgm:cxn modelId="{A172E669-5C53-476C-A096-37D11376450C}" type="presParOf" srcId="{58834EED-6378-4B2B-9B28-E1A32757C60A}" destId="{2D45BF5D-D6FE-4308-B643-7F19CFF21CB2}" srcOrd="5" destOrd="0" presId="urn:microsoft.com/office/officeart/2005/8/layout/list1"/>
    <dgm:cxn modelId="{935D48F9-C96C-47BB-8DB6-0F939522AB7C}" type="presParOf" srcId="{58834EED-6378-4B2B-9B28-E1A32757C60A}" destId="{F849372C-13A7-4E26-8F61-DABB1D2CD510}" srcOrd="6" destOrd="0" presId="urn:microsoft.com/office/officeart/2005/8/layout/list1"/>
    <dgm:cxn modelId="{4DE6A26C-94AA-4226-B9FA-89B90809B656}" type="presParOf" srcId="{58834EED-6378-4B2B-9B28-E1A32757C60A}" destId="{69985DB7-01BA-4E9F-B4B2-0D8D48764EC6}" srcOrd="7" destOrd="0" presId="urn:microsoft.com/office/officeart/2005/8/layout/list1"/>
    <dgm:cxn modelId="{5B569352-9DE6-4CD8-A0AE-DFC658C73AF1}" type="presParOf" srcId="{58834EED-6378-4B2B-9B28-E1A32757C60A}" destId="{D388C859-B5AB-4BC0-A401-1A94EDB08D6F}" srcOrd="8" destOrd="0" presId="urn:microsoft.com/office/officeart/2005/8/layout/list1"/>
    <dgm:cxn modelId="{367F3617-5594-4BF7-9D6C-1968723F4D70}" type="presParOf" srcId="{D388C859-B5AB-4BC0-A401-1A94EDB08D6F}" destId="{77F62623-7838-4C7A-A643-CD53711B3995}" srcOrd="0" destOrd="0" presId="urn:microsoft.com/office/officeart/2005/8/layout/list1"/>
    <dgm:cxn modelId="{35A6ACBF-126A-4913-BE50-9FBB3EDE2A9C}" type="presParOf" srcId="{D388C859-B5AB-4BC0-A401-1A94EDB08D6F}" destId="{A17C06E4-4C36-4A0A-A840-E21B1AA04876}" srcOrd="1" destOrd="0" presId="urn:microsoft.com/office/officeart/2005/8/layout/list1"/>
    <dgm:cxn modelId="{5D98DFE1-C65B-424F-ABA3-6C150603FDF0}" type="presParOf" srcId="{58834EED-6378-4B2B-9B28-E1A32757C60A}" destId="{D493CB6F-1818-481B-A58C-0ED250A85A84}" srcOrd="9" destOrd="0" presId="urn:microsoft.com/office/officeart/2005/8/layout/list1"/>
    <dgm:cxn modelId="{2406797D-1AC9-4926-A3FB-765C9024E0BE}" type="presParOf" srcId="{58834EED-6378-4B2B-9B28-E1A32757C60A}" destId="{400BD31B-7DAD-4E71-9845-C58DAE2A88CB}" srcOrd="10" destOrd="0" presId="urn:microsoft.com/office/officeart/2005/8/layout/list1"/>
    <dgm:cxn modelId="{11036C81-8096-43E1-B517-3AD240DFCD40}" type="presParOf" srcId="{58834EED-6378-4B2B-9B28-E1A32757C60A}" destId="{F04D1760-72E6-4B02-B18B-8239DAEC8D95}" srcOrd="11" destOrd="0" presId="urn:microsoft.com/office/officeart/2005/8/layout/list1"/>
    <dgm:cxn modelId="{CB698A0C-58CE-4689-A96C-DA0B322ED86D}" type="presParOf" srcId="{58834EED-6378-4B2B-9B28-E1A32757C60A}" destId="{DE872E02-2352-468E-823F-B3864EB4117E}" srcOrd="12" destOrd="0" presId="urn:microsoft.com/office/officeart/2005/8/layout/list1"/>
    <dgm:cxn modelId="{F363ECEC-15C3-4F81-B19E-938039DBA306}" type="presParOf" srcId="{DE872E02-2352-468E-823F-B3864EB4117E}" destId="{BD97FAD9-97C4-4C6D-BD90-E3A5ABD16738}" srcOrd="0" destOrd="0" presId="urn:microsoft.com/office/officeart/2005/8/layout/list1"/>
    <dgm:cxn modelId="{B1C9B9E3-048E-4C91-B6BD-5B223352E084}" type="presParOf" srcId="{DE872E02-2352-468E-823F-B3864EB4117E}" destId="{A0296BDF-C169-4446-A887-319B7AEE0B02}" srcOrd="1" destOrd="0" presId="urn:microsoft.com/office/officeart/2005/8/layout/list1"/>
    <dgm:cxn modelId="{895CFDF4-B9BB-4FEF-B8CF-3A9EA0E66EF3}" type="presParOf" srcId="{58834EED-6378-4B2B-9B28-E1A32757C60A}" destId="{1BE0A10F-5E3F-4159-8BDB-DF40E5DD2B37}" srcOrd="13" destOrd="0" presId="urn:microsoft.com/office/officeart/2005/8/layout/list1"/>
    <dgm:cxn modelId="{698C02E9-1860-4095-B2C9-A83313ECB5B7}" type="presParOf" srcId="{58834EED-6378-4B2B-9B28-E1A32757C60A}" destId="{97AE4766-9627-4500-A012-1B580668FE45}" srcOrd="14" destOrd="0" presId="urn:microsoft.com/office/officeart/2005/8/layout/list1"/>
    <dgm:cxn modelId="{85FB0CEF-19C1-4157-9502-E01FA0887A56}" type="presParOf" srcId="{58834EED-6378-4B2B-9B28-E1A32757C60A}" destId="{E147312C-921F-49E4-9CAD-049568FBB69B}" srcOrd="15" destOrd="0" presId="urn:microsoft.com/office/officeart/2005/8/layout/list1"/>
    <dgm:cxn modelId="{21C3AFFB-9C2A-4FE4-9AA9-F0F0BDE2CA9F}" type="presParOf" srcId="{58834EED-6378-4B2B-9B28-E1A32757C60A}" destId="{187E0C77-CE08-4F39-A51D-7A375AC6482D}" srcOrd="16" destOrd="0" presId="urn:microsoft.com/office/officeart/2005/8/layout/list1"/>
    <dgm:cxn modelId="{C86CB557-4EA9-41D3-B32D-E5926AC24B7D}" type="presParOf" srcId="{187E0C77-CE08-4F39-A51D-7A375AC6482D}" destId="{085EF6F3-16EB-4BC1-9D18-D5EA21A3C7D3}" srcOrd="0" destOrd="0" presId="urn:microsoft.com/office/officeart/2005/8/layout/list1"/>
    <dgm:cxn modelId="{9C61A6BC-25EE-4243-BE2A-4E227BDC90E5}" type="presParOf" srcId="{187E0C77-CE08-4F39-A51D-7A375AC6482D}" destId="{D7CBCE2F-B820-434C-871F-CE2E4E093097}" srcOrd="1" destOrd="0" presId="urn:microsoft.com/office/officeart/2005/8/layout/list1"/>
    <dgm:cxn modelId="{B10CC4FE-EBDE-4811-9C99-AB5B31B77BFA}" type="presParOf" srcId="{58834EED-6378-4B2B-9B28-E1A32757C60A}" destId="{4488F2BC-3F14-42AC-A4D0-8BA8F2FC7C69}" srcOrd="17" destOrd="0" presId="urn:microsoft.com/office/officeart/2005/8/layout/list1"/>
    <dgm:cxn modelId="{F37243DF-6A59-4049-ABD6-25F18F6F1DE3}" type="presParOf" srcId="{58834EED-6378-4B2B-9B28-E1A32757C60A}" destId="{97D648FB-DA81-4200-ABDE-B1AE945D3791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6C7C90C-8CDF-484B-96CC-B36AAD59D9DB}">
      <dsp:nvSpPr>
        <dsp:cNvPr id="0" name=""/>
        <dsp:cNvSpPr/>
      </dsp:nvSpPr>
      <dsp:spPr>
        <a:xfrm rot="16200000">
          <a:off x="1404351" y="2196886"/>
          <a:ext cx="724334" cy="2139908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Tubo liso</a:t>
          </a:r>
          <a:endParaRPr lang="es-EC" sz="1000" kern="1200" dirty="0"/>
        </a:p>
      </dsp:txBody>
      <dsp:txXfrm rot="16200000">
        <a:off x="1404351" y="2196886"/>
        <a:ext cx="724334" cy="2139908"/>
      </dsp:txXfrm>
    </dsp:sp>
    <dsp:sp modelId="{7A469275-44B5-4865-BB1C-C9745E8C3B1D}">
      <dsp:nvSpPr>
        <dsp:cNvPr id="0" name=""/>
        <dsp:cNvSpPr/>
      </dsp:nvSpPr>
      <dsp:spPr>
        <a:xfrm rot="5400000">
          <a:off x="5438593" y="-32938"/>
          <a:ext cx="724334" cy="243156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000" kern="1200" dirty="0" smtClean="0"/>
            <a:t>Tubo corrugado</a:t>
          </a:r>
          <a:endParaRPr lang="es-EC" sz="1000" kern="1200" dirty="0"/>
        </a:p>
      </dsp:txBody>
      <dsp:txXfrm rot="5400000">
        <a:off x="5438593" y="-32938"/>
        <a:ext cx="724334" cy="243156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482009-03ED-4315-AD56-E7E58B6EFDB2}">
      <dsp:nvSpPr>
        <dsp:cNvPr id="0" name=""/>
        <dsp:cNvSpPr/>
      </dsp:nvSpPr>
      <dsp:spPr>
        <a:xfrm>
          <a:off x="0" y="80362"/>
          <a:ext cx="8208912" cy="12886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r = radio del vertedero de perfil circular</a:t>
          </a:r>
          <a:endParaRPr lang="es-EC" sz="2200" kern="1200" dirty="0"/>
        </a:p>
      </dsp:txBody>
      <dsp:txXfrm>
        <a:off x="1770651" y="80362"/>
        <a:ext cx="6438260" cy="1288690"/>
      </dsp:txXfrm>
    </dsp:sp>
    <dsp:sp modelId="{2307DDDE-350B-4780-9B2D-39BA45ABF90A}">
      <dsp:nvSpPr>
        <dsp:cNvPr id="0" name=""/>
        <dsp:cNvSpPr/>
      </dsp:nvSpPr>
      <dsp:spPr>
        <a:xfrm>
          <a:off x="99316" y="133070"/>
          <a:ext cx="1700886" cy="11511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BA9C6F-E263-4FA8-991C-030D684E370B}">
      <dsp:nvSpPr>
        <dsp:cNvPr id="0" name=""/>
        <dsp:cNvSpPr/>
      </dsp:nvSpPr>
      <dsp:spPr>
        <a:xfrm>
          <a:off x="0" y="1417559"/>
          <a:ext cx="8208912" cy="12886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H/r = relación entre la carga sobre el vertedero y el radio del vertedero de perfil circular.</a:t>
          </a:r>
          <a:endParaRPr lang="es-EC" sz="2200" kern="1200" dirty="0"/>
        </a:p>
      </dsp:txBody>
      <dsp:txXfrm>
        <a:off x="1770651" y="1417559"/>
        <a:ext cx="6438260" cy="1288690"/>
      </dsp:txXfrm>
    </dsp:sp>
    <dsp:sp modelId="{F8FC79E8-D58E-4A59-A27E-01F619BA658A}">
      <dsp:nvSpPr>
        <dsp:cNvPr id="0" name=""/>
        <dsp:cNvSpPr/>
      </dsp:nvSpPr>
      <dsp:spPr>
        <a:xfrm>
          <a:off x="99316" y="1486318"/>
          <a:ext cx="1700886" cy="11511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FFE31-9D8B-4E37-BB7E-F8BF3B847833}">
      <dsp:nvSpPr>
        <dsp:cNvPr id="0" name=""/>
        <dsp:cNvSpPr/>
      </dsp:nvSpPr>
      <dsp:spPr>
        <a:xfrm>
          <a:off x="0" y="2835118"/>
          <a:ext cx="8208912" cy="12886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h</a:t>
          </a:r>
          <a:r>
            <a:rPr lang="es-EC" sz="2200" kern="1200" baseline="-25000" dirty="0" smtClean="0"/>
            <a:t>1</a:t>
          </a:r>
          <a:r>
            <a:rPr lang="es-EC" sz="2200" kern="1200" dirty="0" smtClean="0"/>
            <a:t>0° = altura de la lámina de agua cuando sobrepasa el vertedero en su cresta o parte superior.</a:t>
          </a:r>
          <a:endParaRPr lang="es-EC" sz="2200" kern="1200" dirty="0"/>
        </a:p>
      </dsp:txBody>
      <dsp:txXfrm>
        <a:off x="1770651" y="2835118"/>
        <a:ext cx="6438260" cy="1288690"/>
      </dsp:txXfrm>
    </dsp:sp>
    <dsp:sp modelId="{FE9A6FDC-6031-4D45-B051-67FE38AE0E33}">
      <dsp:nvSpPr>
        <dsp:cNvPr id="0" name=""/>
        <dsp:cNvSpPr/>
      </dsp:nvSpPr>
      <dsp:spPr>
        <a:xfrm>
          <a:off x="99316" y="2903877"/>
          <a:ext cx="1700886" cy="11511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53046-067D-400C-8FA0-045E019720FD}">
      <dsp:nvSpPr>
        <dsp:cNvPr id="0" name=""/>
        <dsp:cNvSpPr/>
      </dsp:nvSpPr>
      <dsp:spPr>
        <a:xfrm>
          <a:off x="0" y="4252677"/>
          <a:ext cx="8208912" cy="128869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h</a:t>
          </a:r>
          <a:r>
            <a:rPr lang="es-EC" sz="2200" kern="1200" baseline="-25000" dirty="0" smtClean="0"/>
            <a:t>2</a:t>
          </a:r>
          <a:r>
            <a:rPr lang="es-EC" sz="2200" kern="1200" dirty="0" smtClean="0"/>
            <a:t>45° = altura de la lámina de agua a 45° de la cresta hacia aguas abajo.</a:t>
          </a:r>
          <a:endParaRPr lang="es-EC" sz="2200" kern="1200" dirty="0"/>
        </a:p>
      </dsp:txBody>
      <dsp:txXfrm>
        <a:off x="1770651" y="4252677"/>
        <a:ext cx="6438260" cy="1288690"/>
      </dsp:txXfrm>
    </dsp:sp>
    <dsp:sp modelId="{EFB1CC5E-AC72-442C-A442-D7970768B936}">
      <dsp:nvSpPr>
        <dsp:cNvPr id="0" name=""/>
        <dsp:cNvSpPr/>
      </dsp:nvSpPr>
      <dsp:spPr>
        <a:xfrm>
          <a:off x="99316" y="4321436"/>
          <a:ext cx="1700886" cy="115117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D05D43-8049-4E9F-BAF7-2E4127AE37D6}">
      <dsp:nvSpPr>
        <dsp:cNvPr id="0" name=""/>
        <dsp:cNvSpPr/>
      </dsp:nvSpPr>
      <dsp:spPr>
        <a:xfrm>
          <a:off x="0" y="0"/>
          <a:ext cx="8136904" cy="1405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 h</a:t>
          </a:r>
          <a:r>
            <a:rPr lang="es-EC" sz="2200" kern="1200" baseline="-25000" dirty="0" smtClean="0"/>
            <a:t>3</a:t>
          </a:r>
          <a:r>
            <a:rPr lang="es-EC" sz="2200" kern="1200" dirty="0" smtClean="0"/>
            <a:t>90° = altura de la lámina de agua a 90° de la cresta hacia aguas abajo.</a:t>
          </a:r>
          <a:endParaRPr lang="es-EC" sz="2200" kern="1200" dirty="0"/>
        </a:p>
      </dsp:txBody>
      <dsp:txXfrm>
        <a:off x="1767965" y="0"/>
        <a:ext cx="6368938" cy="1405843"/>
      </dsp:txXfrm>
    </dsp:sp>
    <dsp:sp modelId="{5633E6A9-A07D-4E4F-ADBF-40C7129A80D8}">
      <dsp:nvSpPr>
        <dsp:cNvPr id="0" name=""/>
        <dsp:cNvSpPr/>
      </dsp:nvSpPr>
      <dsp:spPr>
        <a:xfrm>
          <a:off x="36342" y="72007"/>
          <a:ext cx="1835864" cy="126182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60CA2F-F245-49AD-851F-C8BBBDDAF5E2}">
      <dsp:nvSpPr>
        <dsp:cNvPr id="0" name=""/>
        <dsp:cNvSpPr/>
      </dsp:nvSpPr>
      <dsp:spPr>
        <a:xfrm>
          <a:off x="0" y="1546428"/>
          <a:ext cx="8136904" cy="1405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 Q = Medición de caudales  con a</a:t>
          </a:r>
          <a:r>
            <a:rPr lang="es-ES" sz="2200" kern="1200" dirty="0" smtClean="0"/>
            <a:t>foro volumétrico. </a:t>
          </a:r>
          <a:endParaRPr lang="es-EC" sz="2200" kern="1200" dirty="0"/>
        </a:p>
      </dsp:txBody>
      <dsp:txXfrm>
        <a:off x="1767965" y="1546428"/>
        <a:ext cx="6368938" cy="1405843"/>
      </dsp:txXfrm>
    </dsp:sp>
    <dsp:sp modelId="{5317897B-A470-40C4-AD35-6387533EAC5E}">
      <dsp:nvSpPr>
        <dsp:cNvPr id="0" name=""/>
        <dsp:cNvSpPr/>
      </dsp:nvSpPr>
      <dsp:spPr>
        <a:xfrm>
          <a:off x="36342" y="1618435"/>
          <a:ext cx="1835864" cy="126182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DD982F-C801-4F5D-9D3A-26ADA5664D69}">
      <dsp:nvSpPr>
        <dsp:cNvPr id="0" name=""/>
        <dsp:cNvSpPr/>
      </dsp:nvSpPr>
      <dsp:spPr>
        <a:xfrm>
          <a:off x="0" y="3092856"/>
          <a:ext cx="8136904" cy="1405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 </a:t>
          </a:r>
          <a:r>
            <a:rPr lang="es-EC" sz="2200" kern="1200" dirty="0" err="1" smtClean="0"/>
            <a:t>h</a:t>
          </a:r>
          <a:r>
            <a:rPr lang="es-EC" sz="2200" kern="1200" baseline="-25000" dirty="0" err="1" smtClean="0"/>
            <a:t>c</a:t>
          </a:r>
          <a:r>
            <a:rPr lang="es-EC" sz="2200" kern="1200" dirty="0" smtClean="0"/>
            <a:t> = también denominado orificio en la redacción, este se encuentra a lo largo entre el vertedero y el canal recolector. Su dimensión varía entre 1 cm – 2 cm. </a:t>
          </a:r>
          <a:endParaRPr lang="es-EC" sz="2200" kern="1200" dirty="0"/>
        </a:p>
      </dsp:txBody>
      <dsp:txXfrm>
        <a:off x="1767965" y="3092856"/>
        <a:ext cx="6368938" cy="1405843"/>
      </dsp:txXfrm>
    </dsp:sp>
    <dsp:sp modelId="{57AEDFA1-F288-4C74-9796-EC6C45008FD9}">
      <dsp:nvSpPr>
        <dsp:cNvPr id="0" name=""/>
        <dsp:cNvSpPr/>
      </dsp:nvSpPr>
      <dsp:spPr>
        <a:xfrm>
          <a:off x="9962" y="3184072"/>
          <a:ext cx="1835864" cy="126182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47706E-7862-4DF4-96EE-2DBD245F7977}">
      <dsp:nvSpPr>
        <dsp:cNvPr id="0" name=""/>
        <dsp:cNvSpPr/>
      </dsp:nvSpPr>
      <dsp:spPr>
        <a:xfrm>
          <a:off x="0" y="4639284"/>
          <a:ext cx="8136904" cy="14058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 Ángulo 135° = tesis investigativa de </a:t>
          </a:r>
          <a:r>
            <a:rPr lang="es-EC" sz="2200" kern="1200" dirty="0" err="1" smtClean="0"/>
            <a:t>Arreaga</a:t>
          </a:r>
          <a:r>
            <a:rPr lang="es-EC" sz="2200" kern="1200" dirty="0" smtClean="0"/>
            <a:t>, 2014.</a:t>
          </a:r>
          <a:endParaRPr lang="es-EC" sz="2200" kern="1200" dirty="0"/>
        </a:p>
      </dsp:txBody>
      <dsp:txXfrm>
        <a:off x="1767965" y="4639284"/>
        <a:ext cx="6368938" cy="1405843"/>
      </dsp:txXfrm>
    </dsp:sp>
    <dsp:sp modelId="{BA1AEF3E-A60D-4EFB-AF92-968158E2C679}">
      <dsp:nvSpPr>
        <dsp:cNvPr id="0" name=""/>
        <dsp:cNvSpPr/>
      </dsp:nvSpPr>
      <dsp:spPr>
        <a:xfrm>
          <a:off x="36342" y="4711291"/>
          <a:ext cx="1835864" cy="126182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5BFD3F-8533-493C-B36B-5FB04E9CD7CD}">
      <dsp:nvSpPr>
        <dsp:cNvPr id="0" name=""/>
        <dsp:cNvSpPr/>
      </dsp:nvSpPr>
      <dsp:spPr>
        <a:xfrm>
          <a:off x="0" y="0"/>
          <a:ext cx="8640960" cy="259228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AFF539-95AC-4A6C-8A07-12549301570A}">
      <dsp:nvSpPr>
        <dsp:cNvPr id="0" name=""/>
        <dsp:cNvSpPr/>
      </dsp:nvSpPr>
      <dsp:spPr>
        <a:xfrm>
          <a:off x="261608" y="345638"/>
          <a:ext cx="1887847" cy="19010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BB3D29-08FE-445E-B66B-7338AB61243A}">
      <dsp:nvSpPr>
        <dsp:cNvPr id="0" name=""/>
        <dsp:cNvSpPr/>
      </dsp:nvSpPr>
      <dsp:spPr>
        <a:xfrm rot="10800000">
          <a:off x="261608" y="2592288"/>
          <a:ext cx="1887847" cy="316835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Palas, pico, carretilla y herramienta menor </a:t>
          </a:r>
          <a:endParaRPr lang="es-EC" sz="2000" kern="1200" dirty="0"/>
        </a:p>
      </dsp:txBody>
      <dsp:txXfrm rot="10800000">
        <a:off x="261608" y="2592288"/>
        <a:ext cx="1887847" cy="3168352"/>
      </dsp:txXfrm>
    </dsp:sp>
    <dsp:sp modelId="{3B7E858B-DC64-41E8-8B8C-00785354BADD}">
      <dsp:nvSpPr>
        <dsp:cNvPr id="0" name=""/>
        <dsp:cNvSpPr/>
      </dsp:nvSpPr>
      <dsp:spPr>
        <a:xfrm>
          <a:off x="2338240" y="345638"/>
          <a:ext cx="1887847" cy="19010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B4A10-86A0-4208-BAB3-EEEB536E3CE6}">
      <dsp:nvSpPr>
        <dsp:cNvPr id="0" name=""/>
        <dsp:cNvSpPr/>
      </dsp:nvSpPr>
      <dsp:spPr>
        <a:xfrm rot="10800000">
          <a:off x="2338240" y="2592288"/>
          <a:ext cx="1887847" cy="316835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lvl="0" algn="just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900" kern="1200" dirty="0" smtClean="0"/>
            <a:t>Niveles con piola, que sirvieron para poder levantar las paredes del canal con bloque liviano de dimensiones 40x20x15 cm.</a:t>
          </a:r>
          <a:endParaRPr lang="es-EC" sz="1900" kern="1200" dirty="0"/>
        </a:p>
      </dsp:txBody>
      <dsp:txXfrm rot="10800000">
        <a:off x="2338240" y="2592288"/>
        <a:ext cx="1887847" cy="3168352"/>
      </dsp:txXfrm>
    </dsp:sp>
    <dsp:sp modelId="{B4FDBBBA-B191-4C1F-9ED1-8CB5F188F1A1}">
      <dsp:nvSpPr>
        <dsp:cNvPr id="0" name=""/>
        <dsp:cNvSpPr/>
      </dsp:nvSpPr>
      <dsp:spPr>
        <a:xfrm>
          <a:off x="4414872" y="345638"/>
          <a:ext cx="1887847" cy="19010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AE752-98AD-46CC-AD5A-93164A8833B7}">
      <dsp:nvSpPr>
        <dsp:cNvPr id="0" name=""/>
        <dsp:cNvSpPr/>
      </dsp:nvSpPr>
      <dsp:spPr>
        <a:xfrm rot="10800000">
          <a:off x="4414872" y="2592288"/>
          <a:ext cx="1887847" cy="316835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El mortero que se utilizo tiene una dosificación 1:5 (un quintal de cemento y cinco parihuelas de arena)</a:t>
          </a:r>
          <a:endParaRPr lang="es-EC" sz="2000" kern="1200" dirty="0"/>
        </a:p>
      </dsp:txBody>
      <dsp:txXfrm rot="10800000">
        <a:off x="4414872" y="2592288"/>
        <a:ext cx="1887847" cy="3168352"/>
      </dsp:txXfrm>
    </dsp:sp>
    <dsp:sp modelId="{6F685052-29C7-42A9-B0FF-24F4E89FF0CD}">
      <dsp:nvSpPr>
        <dsp:cNvPr id="0" name=""/>
        <dsp:cNvSpPr/>
      </dsp:nvSpPr>
      <dsp:spPr>
        <a:xfrm>
          <a:off x="6491504" y="345638"/>
          <a:ext cx="1887847" cy="190101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E8E1D-7FFC-45E2-9357-BC2F3D44DE32}">
      <dsp:nvSpPr>
        <dsp:cNvPr id="0" name=""/>
        <dsp:cNvSpPr/>
      </dsp:nvSpPr>
      <dsp:spPr>
        <a:xfrm rot="10800000">
          <a:off x="6491504" y="2592288"/>
          <a:ext cx="1887847" cy="316835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/>
            <a:t>Tubo PVC 150 mm; tubo PVC liso de 200 mm  y tubo corrugado PVC  de 200 mm. Diámetros</a:t>
          </a:r>
          <a:endParaRPr lang="es-EC" sz="2000" kern="1200" dirty="0"/>
        </a:p>
      </dsp:txBody>
      <dsp:txXfrm rot="10800000">
        <a:off x="6491504" y="2592288"/>
        <a:ext cx="1887847" cy="316835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679F6D7-32C1-446A-AB31-B1AB0D8E7F7B}">
      <dsp:nvSpPr>
        <dsp:cNvPr id="0" name=""/>
        <dsp:cNvSpPr/>
      </dsp:nvSpPr>
      <dsp:spPr>
        <a:xfrm>
          <a:off x="1799" y="17211"/>
          <a:ext cx="2799135" cy="53285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Limpieza y desbroce del área del proyecto.</a:t>
          </a:r>
          <a:endParaRPr lang="es-EC" sz="2200" kern="1200" dirty="0"/>
        </a:p>
      </dsp:txBody>
      <dsp:txXfrm>
        <a:off x="1799" y="2148648"/>
        <a:ext cx="2799135" cy="2131436"/>
      </dsp:txXfrm>
    </dsp:sp>
    <dsp:sp modelId="{16E6EB67-C09D-49D5-9C13-0276C4EA4669}">
      <dsp:nvSpPr>
        <dsp:cNvPr id="0" name=""/>
        <dsp:cNvSpPr/>
      </dsp:nvSpPr>
      <dsp:spPr>
        <a:xfrm>
          <a:off x="72005" y="181594"/>
          <a:ext cx="2658721" cy="248269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1D5F37-825A-44AA-BEB9-47945A1850DB}">
      <dsp:nvSpPr>
        <dsp:cNvPr id="0" name=""/>
        <dsp:cNvSpPr/>
      </dsp:nvSpPr>
      <dsp:spPr>
        <a:xfrm>
          <a:off x="2884908" y="17211"/>
          <a:ext cx="2799135" cy="53285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Implantación de la obra en el terreno.</a:t>
          </a:r>
          <a:endParaRPr lang="es-EC" sz="2200" kern="1200" dirty="0"/>
        </a:p>
      </dsp:txBody>
      <dsp:txXfrm>
        <a:off x="2884908" y="2148648"/>
        <a:ext cx="2799135" cy="2131436"/>
      </dsp:txXfrm>
    </dsp:sp>
    <dsp:sp modelId="{BF4C72B0-5E16-4D52-AD2B-E4259AF26005}">
      <dsp:nvSpPr>
        <dsp:cNvPr id="0" name=""/>
        <dsp:cNvSpPr/>
      </dsp:nvSpPr>
      <dsp:spPr>
        <a:xfrm>
          <a:off x="2955115" y="181594"/>
          <a:ext cx="2658721" cy="248269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A28C5C-702E-42AB-A440-65E8DDC10996}">
      <dsp:nvSpPr>
        <dsp:cNvPr id="0" name=""/>
        <dsp:cNvSpPr/>
      </dsp:nvSpPr>
      <dsp:spPr>
        <a:xfrm>
          <a:off x="5768017" y="17211"/>
          <a:ext cx="2799135" cy="53285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Excavación para la ubicación de la obra de toma.</a:t>
          </a:r>
          <a:endParaRPr lang="es-EC" sz="2200" kern="1200" dirty="0"/>
        </a:p>
      </dsp:txBody>
      <dsp:txXfrm>
        <a:off x="5768017" y="2148648"/>
        <a:ext cx="2799135" cy="2131436"/>
      </dsp:txXfrm>
    </dsp:sp>
    <dsp:sp modelId="{E998D45A-1088-4E30-A32D-AFE99E103B9A}">
      <dsp:nvSpPr>
        <dsp:cNvPr id="0" name=""/>
        <dsp:cNvSpPr/>
      </dsp:nvSpPr>
      <dsp:spPr>
        <a:xfrm>
          <a:off x="5838224" y="181594"/>
          <a:ext cx="2658721" cy="248269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BAADC-766F-4FD9-819F-3831AB75CDCE}">
      <dsp:nvSpPr>
        <dsp:cNvPr id="0" name=""/>
        <dsp:cNvSpPr/>
      </dsp:nvSpPr>
      <dsp:spPr>
        <a:xfrm>
          <a:off x="342758" y="4032446"/>
          <a:ext cx="7883435" cy="79928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4609768-6F39-4439-A5B2-9B8DA1260185}">
      <dsp:nvSpPr>
        <dsp:cNvPr id="0" name=""/>
        <dsp:cNvSpPr/>
      </dsp:nvSpPr>
      <dsp:spPr>
        <a:xfrm>
          <a:off x="1784" y="0"/>
          <a:ext cx="2775613" cy="56886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Revestimiento de: la base del canal de acercamiento, la base del canal de descarga, la base del canal recolector. </a:t>
          </a:r>
          <a:endParaRPr lang="es-EC" sz="2200" kern="1200" dirty="0"/>
        </a:p>
      </dsp:txBody>
      <dsp:txXfrm>
        <a:off x="1784" y="2275452"/>
        <a:ext cx="2775613" cy="2275452"/>
      </dsp:txXfrm>
    </dsp:sp>
    <dsp:sp modelId="{E395F654-8E5F-4197-8CE3-175D89E01236}">
      <dsp:nvSpPr>
        <dsp:cNvPr id="0" name=""/>
        <dsp:cNvSpPr/>
      </dsp:nvSpPr>
      <dsp:spPr>
        <a:xfrm>
          <a:off x="130884" y="144015"/>
          <a:ext cx="2517411" cy="228891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4AD2E0-E56F-4ABF-A7F4-2CEF222C0E40}">
      <dsp:nvSpPr>
        <dsp:cNvPr id="0" name=""/>
        <dsp:cNvSpPr/>
      </dsp:nvSpPr>
      <dsp:spPr>
        <a:xfrm>
          <a:off x="2860665" y="0"/>
          <a:ext cx="2775613" cy="56886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Colocación de bloques que conforman las paredes del canal de acercamiento y de descarga.</a:t>
          </a:r>
          <a:endParaRPr lang="es-EC" sz="2200" kern="1200" dirty="0"/>
        </a:p>
      </dsp:txBody>
      <dsp:txXfrm>
        <a:off x="2860665" y="2275452"/>
        <a:ext cx="2775613" cy="2275452"/>
      </dsp:txXfrm>
    </dsp:sp>
    <dsp:sp modelId="{A855328B-EC1A-440E-9DD6-EB58647A80EB}">
      <dsp:nvSpPr>
        <dsp:cNvPr id="0" name=""/>
        <dsp:cNvSpPr/>
      </dsp:nvSpPr>
      <dsp:spPr>
        <a:xfrm>
          <a:off x="2989766" y="144015"/>
          <a:ext cx="2517411" cy="228891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FF069-5DD5-4917-8857-A9A4D8569DF9}">
      <dsp:nvSpPr>
        <dsp:cNvPr id="0" name=""/>
        <dsp:cNvSpPr/>
      </dsp:nvSpPr>
      <dsp:spPr>
        <a:xfrm>
          <a:off x="5719546" y="0"/>
          <a:ext cx="2775613" cy="56886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El canal de recolección está constituido por un tubo PVC liso de 150mm de diámetro cortado a media sección.</a:t>
          </a:r>
          <a:endParaRPr lang="es-EC" sz="2200" kern="1200" dirty="0"/>
        </a:p>
      </dsp:txBody>
      <dsp:txXfrm>
        <a:off x="5719546" y="2275452"/>
        <a:ext cx="2775613" cy="2275452"/>
      </dsp:txXfrm>
    </dsp:sp>
    <dsp:sp modelId="{F35937C3-463B-4889-81CF-A0E486F766B6}">
      <dsp:nvSpPr>
        <dsp:cNvPr id="0" name=""/>
        <dsp:cNvSpPr/>
      </dsp:nvSpPr>
      <dsp:spPr>
        <a:xfrm>
          <a:off x="5848647" y="144015"/>
          <a:ext cx="2517411" cy="228891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C066D-08DC-4D5D-B704-32DA7D98D8D5}">
      <dsp:nvSpPr>
        <dsp:cNvPr id="0" name=""/>
        <dsp:cNvSpPr/>
      </dsp:nvSpPr>
      <dsp:spPr>
        <a:xfrm>
          <a:off x="339877" y="4550905"/>
          <a:ext cx="7817188" cy="8532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8ECC060-8E60-4FC7-A1D5-6CA700BC0368}">
      <dsp:nvSpPr>
        <dsp:cNvPr id="0" name=""/>
        <dsp:cNvSpPr/>
      </dsp:nvSpPr>
      <dsp:spPr>
        <a:xfrm>
          <a:off x="1738" y="0"/>
          <a:ext cx="2705046" cy="61926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Para lograr el efecto COANDA se utiliza un tubo PVC liso de 200 mm de diámetro el cual se encuentra ubicado al cambio de pendiente entre el canal de acercamiento y el canal de descarga.</a:t>
          </a:r>
          <a:endParaRPr lang="es-EC" sz="1800" kern="1200" dirty="0"/>
        </a:p>
      </dsp:txBody>
      <dsp:txXfrm>
        <a:off x="1738" y="2477075"/>
        <a:ext cx="2705046" cy="2477075"/>
      </dsp:txXfrm>
    </dsp:sp>
    <dsp:sp modelId="{345F94A9-6AAF-4BE6-933D-0BACC1FE8E1E}">
      <dsp:nvSpPr>
        <dsp:cNvPr id="0" name=""/>
        <dsp:cNvSpPr/>
      </dsp:nvSpPr>
      <dsp:spPr>
        <a:xfrm>
          <a:off x="216029" y="98076"/>
          <a:ext cx="2276465" cy="220618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2971F-4054-4C9F-9541-603E2489F91B}">
      <dsp:nvSpPr>
        <dsp:cNvPr id="0" name=""/>
        <dsp:cNvSpPr/>
      </dsp:nvSpPr>
      <dsp:spPr>
        <a:xfrm>
          <a:off x="2787936" y="0"/>
          <a:ext cx="2705046" cy="61926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800" kern="1200" dirty="0" smtClean="0"/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Las juntas entre el mortero y el tubo PVC liso de 200 mm, se rellenan con silicón frío, para evitar posibles filtraciones y además para la fácil remoción del tubo. Para obtener las alturas de la lámina de agua, los tubos fueron graduados a 0°, 45°, 90° y 135°.  </a:t>
          </a:r>
          <a:endParaRPr lang="es-EC" sz="1800" kern="1200" dirty="0"/>
        </a:p>
      </dsp:txBody>
      <dsp:txXfrm>
        <a:off x="2787936" y="2477075"/>
        <a:ext cx="2705046" cy="2477075"/>
      </dsp:txXfrm>
    </dsp:sp>
    <dsp:sp modelId="{B13FE780-3AF6-48D6-B225-DD2F61877D95}">
      <dsp:nvSpPr>
        <dsp:cNvPr id="0" name=""/>
        <dsp:cNvSpPr/>
      </dsp:nvSpPr>
      <dsp:spPr>
        <a:xfrm>
          <a:off x="3002227" y="98076"/>
          <a:ext cx="2276465" cy="220618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4C4135-496D-4AE7-AAD2-5C940B7CCF81}">
      <dsp:nvSpPr>
        <dsp:cNvPr id="0" name=""/>
        <dsp:cNvSpPr/>
      </dsp:nvSpPr>
      <dsp:spPr>
        <a:xfrm>
          <a:off x="5574134" y="0"/>
          <a:ext cx="2705046" cy="61926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Canal de salida del Caudal captado, se lo construyó con un pequeño pedazo de tubería de 150 mm, adicional se hizo un cajón de hormigón donde repose el caudal colectado.</a:t>
          </a:r>
          <a:endParaRPr lang="es-EC" sz="1800" kern="1200" dirty="0"/>
        </a:p>
      </dsp:txBody>
      <dsp:txXfrm>
        <a:off x="5574134" y="2477075"/>
        <a:ext cx="2705046" cy="2477075"/>
      </dsp:txXfrm>
    </dsp:sp>
    <dsp:sp modelId="{626ED8D7-B6BD-4E60-BDDF-996DC487F462}">
      <dsp:nvSpPr>
        <dsp:cNvPr id="0" name=""/>
        <dsp:cNvSpPr/>
      </dsp:nvSpPr>
      <dsp:spPr>
        <a:xfrm>
          <a:off x="5788425" y="98076"/>
          <a:ext cx="2276465" cy="220618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B66794-F280-4C81-8D36-CAB432673C3F}">
      <dsp:nvSpPr>
        <dsp:cNvPr id="0" name=""/>
        <dsp:cNvSpPr/>
      </dsp:nvSpPr>
      <dsp:spPr>
        <a:xfrm>
          <a:off x="331236" y="5263781"/>
          <a:ext cx="7618446" cy="928903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EDA38-90B9-43B8-9395-EFD7FD7D2A05}" type="datetimeFigureOut">
              <a:rPr lang="es-EC" smtClean="0"/>
              <a:pPr/>
              <a:t>26/08/2015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84837-EC32-4854-B2A2-814509FB472E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4837-EC32-4854-B2A2-814509FB472E}" type="slidenum">
              <a:rPr lang="es-EC" smtClean="0"/>
              <a:pPr/>
              <a:t>1</a:t>
            </a:fld>
            <a:endParaRPr lang="es-EC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Longitud, </a:t>
            </a:r>
            <a:r>
              <a:rPr lang="es-EC" dirty="0" err="1" smtClean="0"/>
              <a:t>area</a:t>
            </a:r>
            <a:r>
              <a:rPr lang="es-EC" baseline="0" dirty="0" smtClean="0"/>
              <a:t> y volumen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4837-EC32-4854-B2A2-814509FB472E}" type="slidenum">
              <a:rPr lang="es-EC" smtClean="0"/>
              <a:pPr/>
              <a:t>14</a:t>
            </a:fld>
            <a:endParaRPr lang="es-EC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Velocidad, </a:t>
            </a:r>
            <a:r>
              <a:rPr lang="es-EC" dirty="0" err="1" smtClean="0"/>
              <a:t>aceleracion</a:t>
            </a:r>
            <a:r>
              <a:rPr lang="es-EC" dirty="0" smtClean="0"/>
              <a:t> y tiempo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4837-EC32-4854-B2A2-814509FB472E}" type="slidenum">
              <a:rPr lang="es-EC" smtClean="0"/>
              <a:pPr/>
              <a:t>15</a:t>
            </a:fld>
            <a:endParaRPr lang="es-EC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C" dirty="0" smtClean="0"/>
              <a:t>fuerza</a:t>
            </a:r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84837-EC32-4854-B2A2-814509FB472E}" type="slidenum">
              <a:rPr lang="es-EC" smtClean="0"/>
              <a:pPr/>
              <a:t>16</a:t>
            </a:fld>
            <a:endParaRPr lang="es-EC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92B8E-6242-48C6-A51D-62C2CC9A8D9E}" type="datetime1">
              <a:rPr lang="es-EC" smtClean="0"/>
              <a:pPr/>
              <a:t>26/08/2015</a:t>
            </a:fld>
            <a:endParaRPr lang="es-EC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6B533-720E-44C5-B65B-1BF489743B69}" type="datetime1">
              <a:rPr lang="es-EC" smtClean="0"/>
              <a:pPr/>
              <a:t>26/08/2015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47A43-0320-492B-A1BF-D38016E21795}" type="datetime1">
              <a:rPr lang="es-EC" smtClean="0"/>
              <a:pPr/>
              <a:t>26/08/2015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40EE-33EA-4E8C-B92A-2A115B0DD297}" type="datetime1">
              <a:rPr lang="es-EC" smtClean="0"/>
              <a:pPr/>
              <a:t>26/08/2015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086D9-32DA-4A18-B951-E079CD4264CD}" type="datetime1">
              <a:rPr lang="es-EC" smtClean="0"/>
              <a:pPr/>
              <a:t>26/08/2015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7B079-3F4E-48FE-A1FE-80A3C80454C6}" type="datetime1">
              <a:rPr lang="es-EC" smtClean="0"/>
              <a:pPr/>
              <a:t>26/08/2015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AC39-247A-4597-93AD-D56FD1CCF41C}" type="datetime1">
              <a:rPr lang="es-EC" smtClean="0"/>
              <a:pPr/>
              <a:t>26/08/2015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A8178-CC45-4733-ACF6-89F3B652E115}" type="datetime1">
              <a:rPr lang="es-EC" smtClean="0"/>
              <a:pPr/>
              <a:t>26/08/2015</a:t>
            </a:fld>
            <a:endParaRPr lang="es-EC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‹Nº›</a:t>
            </a:fld>
            <a:endParaRPr lang="es-EC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3375C-5A1A-42A6-9F48-8AE8EDEA5492}" type="datetime1">
              <a:rPr lang="es-EC" smtClean="0"/>
              <a:pPr/>
              <a:t>26/08/2015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3653-51C5-4D1A-A091-967429C27446}" type="datetime1">
              <a:rPr lang="es-EC" smtClean="0"/>
              <a:pPr/>
              <a:t>26/08/2015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68CD2B6-83F4-402F-817C-0E0F6588DE1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1FA7C4B-44B7-49AE-8C3D-51D4D4B57C8B}" type="datetime1">
              <a:rPr lang="es-EC" smtClean="0"/>
              <a:pPr/>
              <a:t>26/08/2015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DE0E09D-EDE6-448B-B7FD-D38C75F8D117}" type="datetime1">
              <a:rPr lang="es-EC" smtClean="0"/>
              <a:pPr/>
              <a:t>26/08/2015</a:t>
            </a:fld>
            <a:endParaRPr lang="es-EC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68CD2B6-83F4-402F-817C-0E0F6588DE18}" type="slidenum">
              <a:rPr lang="es-EC" smtClean="0"/>
              <a:pPr/>
              <a:t>‹Nº›</a:t>
            </a:fld>
            <a:endParaRPr lang="es-EC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102991"/>
            <a:ext cx="7772400" cy="1470025"/>
          </a:xfrm>
        </p:spPr>
        <p:txBody>
          <a:bodyPr/>
          <a:lstStyle/>
          <a:p>
            <a:r>
              <a:rPr lang="es-EC" sz="4000" dirty="0" smtClean="0"/>
              <a:t>CARRERA DE INGENIERÍA CIVIL</a:t>
            </a:r>
            <a:r>
              <a:rPr lang="es-EC" dirty="0" smtClean="0"/>
              <a:t/>
            </a:r>
            <a:br>
              <a:rPr lang="es-EC" dirty="0" smtClean="0"/>
            </a:br>
            <a:r>
              <a:rPr lang="es-EC" sz="3000" dirty="0" smtClean="0"/>
              <a:t>TESIS DE GRADO</a:t>
            </a:r>
            <a:endParaRPr lang="es-EC" sz="30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71600" y="3742184"/>
            <a:ext cx="7128792" cy="982960"/>
          </a:xfrm>
        </p:spPr>
        <p:txBody>
          <a:bodyPr>
            <a:normAutofit fontScale="92500" lnSpcReduction="20000"/>
          </a:bodyPr>
          <a:lstStyle/>
          <a:p>
            <a:r>
              <a:rPr lang="es-EC" sz="2800" dirty="0" smtClean="0"/>
              <a:t>INVESTIGACIÓN DE UNA OBRA DE TOMA DE AGUA SUMERGIDA CON EFECTO COANDA</a:t>
            </a:r>
            <a:endParaRPr lang="es-EC" sz="28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362487"/>
            <a:ext cx="1384176" cy="121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4 Imagen" descr="http://blogs.espe.edu.ec/wp-content/uploads/2013/07/Comunicado-2-1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864" t="36842" r="9184" b="27244"/>
          <a:stretch/>
        </p:blipFill>
        <p:spPr bwMode="auto">
          <a:xfrm>
            <a:off x="2013285" y="362487"/>
            <a:ext cx="3777915" cy="12144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6" name="2 Subtítulo"/>
          <p:cNvSpPr txBox="1">
            <a:spLocks/>
          </p:cNvSpPr>
          <p:nvPr/>
        </p:nvSpPr>
        <p:spPr>
          <a:xfrm>
            <a:off x="971600" y="4966320"/>
            <a:ext cx="7128792" cy="478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C" sz="2000" dirty="0" smtClean="0">
                <a:solidFill>
                  <a:schemeClr val="tx1">
                    <a:tint val="75000"/>
                  </a:schemeClr>
                </a:solidFill>
              </a:rPr>
              <a:t>AUTOR: BRENDA MELANY POZO FONSECA</a:t>
            </a:r>
            <a:endParaRPr kumimoji="0" lang="es-EC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2 Subtítulo"/>
          <p:cNvSpPr txBox="1">
            <a:spLocks/>
          </p:cNvSpPr>
          <p:nvPr/>
        </p:nvSpPr>
        <p:spPr>
          <a:xfrm>
            <a:off x="971600" y="5758408"/>
            <a:ext cx="7128792" cy="478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C" sz="2000" dirty="0" smtClean="0">
                <a:solidFill>
                  <a:schemeClr val="tx1">
                    <a:tint val="75000"/>
                  </a:schemeClr>
                </a:solidFill>
              </a:rPr>
              <a:t>AGOSTO, 2015</a:t>
            </a:r>
            <a:endParaRPr kumimoji="0" lang="es-EC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1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EC" sz="3600" dirty="0" smtClean="0"/>
              <a:t>ANÁLISIS DE LAS CAPTACIONES CONVENCIONALES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162880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67544" y="1268760"/>
            <a:ext cx="7467600" cy="1143000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s-EC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DERIVACIÓN DIRECTA</a:t>
            </a:r>
            <a:endParaRPr kumimoji="0" lang="es-EC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7544" y="2204864"/>
            <a:ext cx="8136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200" dirty="0"/>
              <a:t>Esta captación es de las más antiguas y cuya idea se mantienen en vigencia como alternativa para el riego de parcelas aledañas al río o quebrada. El diseño más elemental consiste en una sencilla abertura en el curso natural, canalizando el flujo hacia el sistema de conducción.</a:t>
            </a:r>
          </a:p>
          <a:p>
            <a:endParaRPr lang="es-EC" dirty="0"/>
          </a:p>
        </p:txBody>
      </p:sp>
      <p:pic>
        <p:nvPicPr>
          <p:cNvPr id="7" name="6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149080"/>
            <a:ext cx="5256584" cy="24482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10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0784" y="274638"/>
            <a:ext cx="7467600" cy="11430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3600" dirty="0" smtClean="0"/>
              <a:t> DERIVACIÓN CON AZUD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126876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2051720" y="2727249"/>
            <a:ext cx="5184576" cy="3438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539552" y="1579439"/>
            <a:ext cx="7992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200" dirty="0" smtClean="0"/>
              <a:t>Construido sobretodo en ríos de montaña donde existen caudales pequeños y gradientes relativamente grandes.</a:t>
            </a:r>
            <a:endParaRPr lang="es-EC" sz="2200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11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792" y="274638"/>
            <a:ext cx="7467600" cy="1143000"/>
          </a:xfrm>
        </p:spPr>
        <p:txBody>
          <a:bodyPr/>
          <a:lstStyle/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</a:t>
            </a:r>
            <a:r>
              <a:rPr lang="es-EC" sz="3600" dirty="0" smtClean="0"/>
              <a:t>TOMA TIPO TIROLESA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611560" y="1484784"/>
            <a:ext cx="80648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200" dirty="0"/>
              <a:t>Las obras de toma con rejillas de fondo o tipo Tirol surgieron en la región europea del Tirol Sur en la frontera entre Austria </a:t>
            </a:r>
            <a:r>
              <a:rPr lang="es-EC" sz="2200" dirty="0" smtClean="0"/>
              <a:t>e Italia </a:t>
            </a:r>
            <a:r>
              <a:rPr lang="es-EC" sz="2200" dirty="0"/>
              <a:t>en el año de 1918, para satisfacer las necesidades de captación de agua para riego. </a:t>
            </a:r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212976"/>
            <a:ext cx="482453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12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3600" dirty="0" smtClean="0"/>
              <a:t> CAPTACIÓN CON PANTALLA TIPO COANDA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1435423"/>
            <a:ext cx="8064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S" sz="2200" b="1" dirty="0"/>
              <a:t>Placa de </a:t>
            </a:r>
            <a:r>
              <a:rPr lang="es-ES" sz="2200" b="1" dirty="0" smtClean="0"/>
              <a:t>aceleración</a:t>
            </a:r>
          </a:p>
          <a:p>
            <a:pPr marL="34290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S" sz="2200" b="1" dirty="0" smtClean="0"/>
              <a:t>Rejillas </a:t>
            </a:r>
            <a:r>
              <a:rPr lang="es-ES" sz="2200" b="1" dirty="0"/>
              <a:t>autolimpiantes</a:t>
            </a:r>
            <a:endParaRPr lang="es-EC" sz="2200" dirty="0"/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276872"/>
            <a:ext cx="23042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Flecha derecha"/>
          <p:cNvSpPr/>
          <p:nvPr/>
        </p:nvSpPr>
        <p:spPr>
          <a:xfrm>
            <a:off x="4143995" y="3018006"/>
            <a:ext cx="720080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7" name="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6"/>
            <a:ext cx="2156197" cy="192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235674"/>
            <a:ext cx="3085516" cy="250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13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0784" y="269776"/>
            <a:ext cx="7467600" cy="1143000"/>
          </a:xfrm>
        </p:spPr>
        <p:txBody>
          <a:bodyPr>
            <a:normAutofit/>
          </a:bodyPr>
          <a:lstStyle/>
          <a:p>
            <a:r>
              <a:rPr lang="es-EC" sz="3600" dirty="0" smtClean="0"/>
              <a:t>SEMEJANZA HIDRÁULICA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467544" y="119675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600" dirty="0" smtClean="0"/>
              <a:t>SEMEJANZA GEOMÉTRICA</a:t>
            </a:r>
            <a:endParaRPr lang="es-EC" sz="3600" dirty="0"/>
          </a:p>
        </p:txBody>
      </p:sp>
      <p:sp>
        <p:nvSpPr>
          <p:cNvPr id="5" name="4 CuadroTexto"/>
          <p:cNvSpPr txBox="1"/>
          <p:nvPr/>
        </p:nvSpPr>
        <p:spPr>
          <a:xfrm>
            <a:off x="539552" y="2001614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La propiedad característica de los sistemas geométricamente </a:t>
            </a:r>
            <a:r>
              <a:rPr lang="es-ES" dirty="0" smtClean="0"/>
              <a:t>similares </a:t>
            </a:r>
            <a:r>
              <a:rPr lang="es-ES" dirty="0"/>
              <a:t>se basa en que la relación de cualquier longitud en el modelo con respecto a la longitud correspondiente en el prototipo, es en todas partes igual.</a:t>
            </a:r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1619672" y="3110483"/>
            <a:ext cx="554400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6952" y="5949280"/>
            <a:ext cx="1486285" cy="53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284" y="5949280"/>
            <a:ext cx="1876916" cy="515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14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792" y="274638"/>
            <a:ext cx="7467600" cy="1143000"/>
          </a:xfrm>
        </p:spPr>
        <p:txBody>
          <a:bodyPr>
            <a:normAutofit/>
          </a:bodyPr>
          <a:lstStyle/>
          <a:p>
            <a:r>
              <a:rPr lang="es-ES" sz="3600" b="1" dirty="0" smtClean="0"/>
              <a:t>SEMEJANZA CINEMÁTICA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141277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Semejanza Geométrica</a:t>
            </a:r>
          </a:p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Las trayectorias de las partículas de los fluidos están orientadas de igual forma, con relación a los bordes o fronteras de estos sistemas.</a:t>
            </a:r>
          </a:p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/>
              <a:t> </a:t>
            </a:r>
            <a:r>
              <a:rPr lang="es-EC" dirty="0" smtClean="0"/>
              <a:t>Velocidades y aceleraciones constantes</a:t>
            </a:r>
            <a:endParaRPr lang="es-EC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5789636"/>
            <a:ext cx="3075886" cy="445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lum bright="30000"/>
          </a:blip>
          <a:srcRect/>
          <a:stretch>
            <a:fillRect/>
          </a:stretch>
        </p:blipFill>
        <p:spPr bwMode="auto">
          <a:xfrm>
            <a:off x="2051720" y="3068960"/>
            <a:ext cx="44958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5780690"/>
            <a:ext cx="1224136" cy="45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Flecha derecha"/>
          <p:cNvSpPr/>
          <p:nvPr/>
        </p:nvSpPr>
        <p:spPr>
          <a:xfrm>
            <a:off x="4716016" y="5949280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15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1143000"/>
          </a:xfrm>
        </p:spPr>
        <p:txBody>
          <a:bodyPr>
            <a:normAutofit/>
          </a:bodyPr>
          <a:lstStyle/>
          <a:p>
            <a:r>
              <a:rPr lang="es-EC" sz="3600" dirty="0" smtClean="0"/>
              <a:t>SEMEJANZA DINÁMICA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980728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En cualquier par de puntos semejantes están aplicadas fuerzas del mismo nombre.</a:t>
            </a:r>
          </a:p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La razón de las magnitudes de las fuerzas son iguales para el modelo y el prototipo; o sea; la escala de las fuerzas es constante.</a:t>
            </a:r>
          </a:p>
          <a:p>
            <a:pPr algn="just">
              <a:buClr>
                <a:schemeClr val="accent1"/>
              </a:buClr>
            </a:pPr>
            <a:endParaRPr lang="es-EC" dirty="0" smtClean="0"/>
          </a:p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endParaRPr lang="es-EC" dirty="0" smtClean="0"/>
          </a:p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endParaRPr lang="es-EC" dirty="0"/>
          </a:p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Las fuerzas aplicadas en el modelo están orientadas, unas con relación a otras y con relación a las fronteras de este, de la misma manera que en el prototipo.</a:t>
            </a:r>
            <a:endParaRPr lang="es-EC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204864"/>
            <a:ext cx="160017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242" y="3861048"/>
            <a:ext cx="25717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6622" y="3861049"/>
            <a:ext cx="253365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16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EC" sz="3600" dirty="0" smtClean="0"/>
              <a:t>ELEMENTOS DE LA OBRA DE TOMA INVESTIGADA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635" y="2420888"/>
            <a:ext cx="3280277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539552" y="162880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Transición + canal de acercamiento</a:t>
            </a:r>
            <a:endParaRPr lang="es-EC" dirty="0"/>
          </a:p>
        </p:txBody>
      </p:sp>
      <p:pic>
        <p:nvPicPr>
          <p:cNvPr id="7" name="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492896"/>
            <a:ext cx="3667125" cy="2832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Flecha derecha"/>
          <p:cNvSpPr/>
          <p:nvPr/>
        </p:nvSpPr>
        <p:spPr>
          <a:xfrm>
            <a:off x="4211960" y="33569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8 Flecha derecha"/>
          <p:cNvSpPr/>
          <p:nvPr/>
        </p:nvSpPr>
        <p:spPr>
          <a:xfrm rot="10800000">
            <a:off x="3809616" y="40770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17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</a:t>
            </a:r>
            <a:r>
              <a:rPr lang="es-EC" sz="3600" dirty="0" smtClean="0"/>
              <a:t>VERTEDERO</a:t>
            </a:r>
            <a:endParaRPr lang="es-EC" sz="3600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3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1700808"/>
            <a:ext cx="3381375" cy="2552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6016" y="3612050"/>
            <a:ext cx="3990603" cy="29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18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3600" dirty="0" smtClean="0"/>
              <a:t> ORIFICIO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43877">
            <a:off x="548508" y="1178177"/>
            <a:ext cx="34563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25164">
            <a:off x="4750964" y="2001639"/>
            <a:ext cx="4158232" cy="267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10122">
            <a:off x="688913" y="3923463"/>
            <a:ext cx="3642547" cy="272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19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0784" y="346646"/>
            <a:ext cx="7467600" cy="634082"/>
          </a:xfrm>
        </p:spPr>
        <p:txBody>
          <a:bodyPr>
            <a:noAutofit/>
          </a:bodyPr>
          <a:lstStyle/>
          <a:p>
            <a:r>
              <a:rPr lang="es-EC" sz="3600" dirty="0" smtClean="0"/>
              <a:t>ANTECEDENTES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467544" y="1292567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efecto Coanda fue estudiado por el ingeniero Rumano Henri-Marie Coanda en 1910 y estaba estrechamente ligado a la aeronáutica.</a:t>
            </a:r>
            <a:endParaRPr lang="es-EC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173559"/>
            <a:ext cx="1663824" cy="270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Flecha derecha"/>
          <p:cNvSpPr/>
          <p:nvPr/>
        </p:nvSpPr>
        <p:spPr>
          <a:xfrm>
            <a:off x="2195736" y="4437112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1" y="3176700"/>
            <a:ext cx="2736304" cy="277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Flecha derecha"/>
          <p:cNvSpPr/>
          <p:nvPr/>
        </p:nvSpPr>
        <p:spPr>
          <a:xfrm>
            <a:off x="5580112" y="4509120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176364"/>
            <a:ext cx="2699792" cy="277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2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3600" dirty="0" smtClean="0"/>
              <a:t> CANAL DE RECOLECCIÓN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2776"/>
            <a:ext cx="3272819" cy="2094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060848"/>
            <a:ext cx="3752850" cy="216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771106" y="3421584"/>
            <a:ext cx="2217415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Flecha abajo"/>
          <p:cNvSpPr/>
          <p:nvPr/>
        </p:nvSpPr>
        <p:spPr>
          <a:xfrm rot="2283798">
            <a:off x="5902197" y="469849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Flecha derecha"/>
          <p:cNvSpPr/>
          <p:nvPr/>
        </p:nvSpPr>
        <p:spPr>
          <a:xfrm rot="13660113">
            <a:off x="3146874" y="3639473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10 Flecha derecha"/>
          <p:cNvSpPr/>
          <p:nvPr/>
        </p:nvSpPr>
        <p:spPr>
          <a:xfrm rot="1237553">
            <a:off x="4847725" y="1417315"/>
            <a:ext cx="936104" cy="5092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11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20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3600" dirty="0" smtClean="0"/>
              <a:t> CANAL DE DESCARGA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564904"/>
            <a:ext cx="3973835" cy="371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556792"/>
            <a:ext cx="3494794" cy="387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21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99392"/>
            <a:ext cx="7467600" cy="1143000"/>
          </a:xfrm>
        </p:spPr>
        <p:txBody>
          <a:bodyPr>
            <a:normAutofit/>
          </a:bodyPr>
          <a:lstStyle/>
          <a:p>
            <a:r>
              <a:rPr lang="es-EC" sz="3600" dirty="0" smtClean="0"/>
              <a:t>DISEÑO EXPERIMENTAL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5" name="4 Diagrama"/>
          <p:cNvGraphicFramePr/>
          <p:nvPr/>
        </p:nvGraphicFramePr>
        <p:xfrm>
          <a:off x="539552" y="980728"/>
          <a:ext cx="820891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22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7" name="6 Diagrama"/>
          <p:cNvGraphicFramePr/>
          <p:nvPr/>
        </p:nvGraphicFramePr>
        <p:xfrm>
          <a:off x="539552" y="404664"/>
          <a:ext cx="813690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23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/>
              <a:t>DISEÑO CONSTRUCTIVO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126876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El diseño de la obra de toma se lo realizó mediante de la disponibilidad física del terreno en el cual se implantó la construcción.</a:t>
            </a:r>
            <a:endParaRPr lang="es-EC" dirty="0"/>
          </a:p>
        </p:txBody>
      </p:sp>
      <p:pic>
        <p:nvPicPr>
          <p:cNvPr id="5" name="4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276872"/>
            <a:ext cx="5616624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24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792088"/>
          </a:xfrm>
        </p:spPr>
        <p:txBody>
          <a:bodyPr>
            <a:normAutofit/>
          </a:bodyPr>
          <a:lstStyle/>
          <a:p>
            <a:r>
              <a:rPr lang="es-EC" sz="3600" dirty="0" smtClean="0"/>
              <a:t>SELECCIÓN DE MATERIALES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6" name="5 Diagrama"/>
          <p:cNvGraphicFramePr/>
          <p:nvPr/>
        </p:nvGraphicFramePr>
        <p:xfrm>
          <a:off x="179512" y="908720"/>
          <a:ext cx="864096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25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1143000"/>
          </a:xfrm>
        </p:spPr>
        <p:txBody>
          <a:bodyPr>
            <a:normAutofit/>
          </a:bodyPr>
          <a:lstStyle/>
          <a:p>
            <a:pPr algn="just"/>
            <a:r>
              <a:rPr lang="es-EC" sz="3600" dirty="0" smtClean="0"/>
              <a:t>CONSTRUCCIÓN DEL PROTOTIPO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5" name="4 Diagrama"/>
          <p:cNvGraphicFramePr/>
          <p:nvPr/>
        </p:nvGraphicFramePr>
        <p:xfrm>
          <a:off x="179512" y="1124744"/>
          <a:ext cx="8568952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26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5" name="4 Diagrama"/>
          <p:cNvGraphicFramePr/>
          <p:nvPr/>
        </p:nvGraphicFramePr>
        <p:xfrm>
          <a:off x="323528" y="548680"/>
          <a:ext cx="849694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27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5" name="4 Diagrama"/>
          <p:cNvGraphicFramePr/>
          <p:nvPr/>
        </p:nvGraphicFramePr>
        <p:xfrm>
          <a:off x="395536" y="404664"/>
          <a:ext cx="828092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28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EC" sz="3600" dirty="0" smtClean="0"/>
              <a:t>DIMENSIONES FINALES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556792"/>
            <a:ext cx="41148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29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792" y="413792"/>
            <a:ext cx="7467600" cy="1143000"/>
          </a:xfrm>
        </p:spPr>
        <p:txBody>
          <a:bodyPr>
            <a:normAutofit/>
          </a:bodyPr>
          <a:lstStyle/>
          <a:p>
            <a:r>
              <a:rPr lang="es-EC" sz="3600" dirty="0" smtClean="0"/>
              <a:t>OBJETIVO GENERAL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1838434"/>
            <a:ext cx="7992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sz="2200" dirty="0" smtClean="0"/>
              <a:t> </a:t>
            </a:r>
            <a:r>
              <a:rPr lang="es-ES" sz="2400" dirty="0" smtClean="0"/>
              <a:t>Determinar </a:t>
            </a:r>
            <a:r>
              <a:rPr lang="es-ES" sz="2400" dirty="0"/>
              <a:t>el funcionamiento y los parámetros de diseño de  </a:t>
            </a:r>
            <a:r>
              <a:rPr lang="es-ES" sz="2400" dirty="0" smtClean="0"/>
              <a:t>   una </a:t>
            </a:r>
            <a:r>
              <a:rPr lang="es-ES" sz="2400" dirty="0"/>
              <a:t>obra de toma de agua sumergida con efecto COANDA </a:t>
            </a:r>
            <a:r>
              <a:rPr lang="es-ES" sz="2400" dirty="0" smtClean="0"/>
              <a:t>  propuesta </a:t>
            </a:r>
            <a:r>
              <a:rPr lang="es-ES" sz="2400" dirty="0"/>
              <a:t>por el Dr. Washington Sandoval, a través de modelación hidráulica.</a:t>
            </a:r>
            <a:endParaRPr lang="es-EC" sz="22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3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s-EC" sz="3600" dirty="0" smtClean="0"/>
              <a:t>PRUEBAS DE FUNCIONAMIENTO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1412776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Prueba de infiltración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Prueba de comprobación del efecto COANDA</a:t>
            </a:r>
          </a:p>
          <a:p>
            <a:endParaRPr lang="es-EC" dirty="0"/>
          </a:p>
        </p:txBody>
      </p:sp>
      <p:sp>
        <p:nvSpPr>
          <p:cNvPr id="5" name="4 CuadroTexto"/>
          <p:cNvSpPr txBox="1"/>
          <p:nvPr/>
        </p:nvSpPr>
        <p:spPr>
          <a:xfrm>
            <a:off x="611560" y="285293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COLOCAR VIDEOS DEL EFECTO COANDA ANDY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30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868958"/>
          </a:xfrm>
        </p:spPr>
        <p:txBody>
          <a:bodyPr>
            <a:normAutofit/>
          </a:bodyPr>
          <a:lstStyle/>
          <a:p>
            <a:pPr algn="just"/>
            <a:r>
              <a:rPr lang="es-EC" sz="3600" dirty="0" smtClean="0"/>
              <a:t>TOMA DE DATOS EN EL PROTOTIPO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980728"/>
            <a:ext cx="7560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Tuvo PVC liso</a:t>
            </a:r>
          </a:p>
          <a:p>
            <a:pPr marL="342900" lvl="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C" dirty="0" smtClean="0"/>
              <a:t>Determinar caudales a través del canal de descarga.</a:t>
            </a:r>
          </a:p>
          <a:p>
            <a:pPr marL="342900" lvl="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C" dirty="0" smtClean="0"/>
              <a:t>Determinar caudales a través del canal de recolección.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Tuvo PVC corrugado</a:t>
            </a:r>
          </a:p>
          <a:p>
            <a:pPr marL="342900" lvl="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C" dirty="0" smtClean="0"/>
              <a:t>Determinar caudales a través del canal de descarga.</a:t>
            </a:r>
          </a:p>
          <a:p>
            <a:pPr marL="342900" lvl="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C" dirty="0" smtClean="0"/>
              <a:t>Determinar caudales a través del canal de recolección.</a:t>
            </a:r>
          </a:p>
          <a:p>
            <a:endParaRPr lang="es-EC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924944"/>
            <a:ext cx="4616574" cy="364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31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/>
          </a:bodyPr>
          <a:lstStyle/>
          <a:p>
            <a:r>
              <a:rPr lang="es-EC" sz="3600" dirty="0" smtClean="0"/>
              <a:t>OBTENCIÓN DE DATOS</a:t>
            </a:r>
            <a:endParaRPr lang="es-EC" sz="3600" dirty="0"/>
          </a:p>
        </p:txBody>
      </p:sp>
      <p:sp>
        <p:nvSpPr>
          <p:cNvPr id="4" name="3 CuadroTexto"/>
          <p:cNvSpPr txBox="1"/>
          <p:nvPr/>
        </p:nvSpPr>
        <p:spPr>
          <a:xfrm>
            <a:off x="467544" y="1196752"/>
            <a:ext cx="7992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dirty="0" smtClean="0"/>
              <a:t>PRUEBA CON TUBO LISO (56)</a:t>
            </a:r>
          </a:p>
          <a:p>
            <a:endParaRPr lang="es-EC" dirty="0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7" name="6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8064896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32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634082"/>
          </a:xfrm>
        </p:spPr>
        <p:txBody>
          <a:bodyPr>
            <a:normAutofit fontScale="90000"/>
          </a:bodyPr>
          <a:lstStyle/>
          <a:p>
            <a:r>
              <a:rPr lang="es-EC" sz="3600" dirty="0" smtClean="0"/>
              <a:t>TODAS LAS MUESTRAS</a:t>
            </a:r>
            <a:endParaRPr lang="es-EC" sz="36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79506" y="692670"/>
          <a:ext cx="8784986" cy="5976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5767"/>
                <a:gridCol w="553973"/>
                <a:gridCol w="553973"/>
                <a:gridCol w="553973"/>
                <a:gridCol w="722914"/>
                <a:gridCol w="738629"/>
                <a:gridCol w="553973"/>
                <a:gridCol w="553973"/>
                <a:gridCol w="553973"/>
                <a:gridCol w="553973"/>
                <a:gridCol w="553973"/>
                <a:gridCol w="553973"/>
                <a:gridCol w="553973"/>
                <a:gridCol w="553973"/>
                <a:gridCol w="553973"/>
              </a:tblGrid>
              <a:tr h="103046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# Muestra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Hi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Hd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Ĥ [cm]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Tiempo 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Tiempo 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vol.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Q1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Q2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h1 0°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h2 45°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h3 90°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304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[cm]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[cm]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[s]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[s]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[lt]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[lt/s]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[lt/s]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i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d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i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d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i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d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4.36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30.68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5.39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4.19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26.12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5.61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3.79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28.77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6.20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4.53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28.2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5.19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3.05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5.19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27.51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4.53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3.05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6.08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29.04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3.87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2.85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5.64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28.47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4.17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5.74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28.16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4.09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6.38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28.83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3.68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10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6.33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28.21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3.71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11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6.37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27.12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3.69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12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7.05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26.08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3.33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13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7.08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25.57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3.32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14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6.87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25.8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3.42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7.19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26.17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3.27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16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7.19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27.13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3.27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17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6.88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28.13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3.42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18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7.17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26.46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3.28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19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6.63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26.11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3.54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20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7.24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27.19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21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7.46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26.53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22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7.88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28.69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2.98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23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7.76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27.4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3.03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24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7.78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27.27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3.02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2.75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6.23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26.1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3.77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26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5.77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30.58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4.07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27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2.65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6.09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28.89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3.86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28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6.83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31.07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3.44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29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26.2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27.83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30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18.2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31.43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31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18.18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32.22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32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14.15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39.42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33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25.96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43.03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34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24.74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35.19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26.83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31.41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36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26.87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34.18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37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41.11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2.14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38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11.21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2.10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39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11.29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43.83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2.08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40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11.86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41.36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1.98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41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12.89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36.24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1.82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42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13.45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36.41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43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15.09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33.81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44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18.02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33.66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1.30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19.04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32.99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46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33.01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30.47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47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39.21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29.59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48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41.05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29.59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49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41.51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42.16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50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8.25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31.09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2.85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51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60.14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24.27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52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5.05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4.29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23.23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5.48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1.01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53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5.45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3.29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23.96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7.14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54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6.05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2.63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35.74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8.94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55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6.05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11.19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3046"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56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6.05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2.09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11.24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C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33</a:t>
            </a:fld>
            <a:endParaRPr lang="es-EC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43192" cy="1143000"/>
          </a:xfrm>
        </p:spPr>
        <p:txBody>
          <a:bodyPr>
            <a:normAutofit fontScale="90000"/>
          </a:bodyPr>
          <a:lstStyle/>
          <a:p>
            <a:r>
              <a:rPr lang="es-EC" sz="3600" dirty="0" smtClean="0"/>
              <a:t> </a:t>
            </a:r>
            <a:r>
              <a:rPr lang="es-EC" sz="4000" dirty="0" smtClean="0"/>
              <a:t>PRUEBA CON TUBO CORRUGADO (28)</a:t>
            </a:r>
            <a:endParaRPr lang="es-EC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3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77686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34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67600" cy="706090"/>
          </a:xfrm>
        </p:spPr>
        <p:txBody>
          <a:bodyPr>
            <a:normAutofit/>
          </a:bodyPr>
          <a:lstStyle/>
          <a:p>
            <a:r>
              <a:rPr lang="es-EC" sz="3600" dirty="0" smtClean="0"/>
              <a:t>TODAS LAS MUESTRAS</a:t>
            </a:r>
            <a:endParaRPr lang="es-EC" sz="36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323533" y="908746"/>
          <a:ext cx="8640960" cy="56886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2204"/>
                <a:gridCol w="572204"/>
                <a:gridCol w="572204"/>
                <a:gridCol w="599451"/>
                <a:gridCol w="602857"/>
                <a:gridCol w="572204"/>
                <a:gridCol w="572204"/>
                <a:gridCol w="572204"/>
                <a:gridCol w="572204"/>
                <a:gridCol w="572204"/>
                <a:gridCol w="572204"/>
                <a:gridCol w="572204"/>
                <a:gridCol w="572204"/>
                <a:gridCol w="572204"/>
                <a:gridCol w="572204"/>
              </a:tblGrid>
              <a:tr h="10038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 dirty="0"/>
                        <a:t># Muestra</a:t>
                      </a:r>
                      <a:endParaRPr lang="es-EC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Hi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Hd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Tiempo 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Tiempo 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vol.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Q1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Q2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400" u="none" strike="noStrike"/>
                        <a:t> 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h1 0°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h2 45°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h3 90°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[cm]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[cm]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[s]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[s]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[lt]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[lt/s]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[lt/s]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C" sz="400" u="none" strike="noStrike"/>
                        <a:t> 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i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d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i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d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i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400" u="none" strike="noStrike"/>
                        <a:t>d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3.31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21.11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7.10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1.11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2.72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21.26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8.64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1.11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3.56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22.46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6.60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1.05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4.53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28.2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5.19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0.83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4.12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23.44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5.70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1.00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4.93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22.52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4.77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1.04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4.93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22.52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4.77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1.04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4.49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22.29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5.23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1.05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3.33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22.61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7.06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 dirty="0"/>
                        <a:t>1.04</a:t>
                      </a:r>
                      <a:endParaRPr lang="es-EC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3.11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22.38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7.56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1.05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3.11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20.15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7.56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1.17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3.56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20.98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6.60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1.12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3.11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20.15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7.56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1.17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3.32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20.52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7.08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3.73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19.67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6.30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1.19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2.1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5.1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5.1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18.71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34.62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1.26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0.68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15.92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30.27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1.48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0.78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14.72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30.16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1.60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0.78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14.56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29.94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1.61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0.78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15.35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29.58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1.53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0.79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15.42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30.67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1.52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0.77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15.57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29.79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1.51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0.79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16.36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29.44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1.44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0.80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16.43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30.18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1.43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0.78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18.29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32.86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1.28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0.72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0.3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4.7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16.92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29.64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1.39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0.79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13.89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27.38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1.69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0.86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0.6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1.2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95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28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74.37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107.37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23.5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0.32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400" u="none" strike="noStrike"/>
                        <a:t>0.22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c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  <a:tr h="1003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400" u="none" strike="noStrike"/>
                        <a:t>v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0.4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/>
                        <a:t>0.1</a:t>
                      </a:r>
                      <a:endParaRPr lang="es-EC" sz="4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C" sz="400" u="none" strike="noStrike" dirty="0"/>
                        <a:t>0.1</a:t>
                      </a:r>
                      <a:endParaRPr lang="es-EC" sz="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35</a:t>
            </a:fld>
            <a:endParaRPr lang="es-EC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850106"/>
          </a:xfrm>
        </p:spPr>
        <p:txBody>
          <a:bodyPr>
            <a:normAutofit/>
          </a:bodyPr>
          <a:lstStyle/>
          <a:p>
            <a:r>
              <a:rPr lang="es-EC" sz="3600" dirty="0" smtClean="0"/>
              <a:t> ANÁLISIS DE RESULTADOS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025" y="1772816"/>
            <a:ext cx="8748463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539552" y="1052736"/>
            <a:ext cx="8208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dirty="0" smtClean="0"/>
              <a:t>TUBO LISO, para b= 40 cm y r= 10 cm</a:t>
            </a:r>
            <a:endParaRPr lang="es-EC" sz="2200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36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692696"/>
            <a:ext cx="8820472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37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7589"/>
            <a:ext cx="8784977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38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4624"/>
            <a:ext cx="7467600" cy="706090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Relación </a:t>
            </a:r>
            <a:r>
              <a:rPr lang="en-US" sz="3600" dirty="0" smtClean="0">
                <a:latin typeface="Calibri"/>
              </a:rPr>
              <a:t>Ĥ/r </a:t>
            </a:r>
            <a:r>
              <a:rPr lang="en-US" sz="3600" dirty="0" err="1" smtClean="0">
                <a:latin typeface="Calibri"/>
              </a:rPr>
              <a:t>vs</a:t>
            </a:r>
            <a:r>
              <a:rPr lang="en-US" sz="3600" dirty="0" smtClean="0">
                <a:latin typeface="Calibri"/>
              </a:rPr>
              <a:t> QP y QC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4" name="3 Gráfico"/>
          <p:cNvGraphicFramePr/>
          <p:nvPr/>
        </p:nvGraphicFramePr>
        <p:xfrm>
          <a:off x="63603" y="615423"/>
          <a:ext cx="655272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/>
          <p:cNvGraphicFramePr/>
          <p:nvPr/>
        </p:nvGraphicFramePr>
        <p:xfrm>
          <a:off x="2627784" y="3429000"/>
          <a:ext cx="604867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39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792" y="274638"/>
            <a:ext cx="7467600" cy="1143000"/>
          </a:xfrm>
        </p:spPr>
        <p:txBody>
          <a:bodyPr>
            <a:normAutofit/>
          </a:bodyPr>
          <a:lstStyle/>
          <a:p>
            <a:r>
              <a:rPr lang="es-EC" sz="3600" dirty="0" smtClean="0"/>
              <a:t>OBJETIVO ESPECÍFICO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1412776"/>
            <a:ext cx="79208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sz="2400" dirty="0" smtClean="0"/>
              <a:t> Analizar </a:t>
            </a:r>
            <a:r>
              <a:rPr lang="es-ES" sz="2400" dirty="0"/>
              <a:t>el funcionamiento de las obras de toma de agua de fondo.</a:t>
            </a:r>
            <a:endParaRPr lang="es-EC" sz="2400" dirty="0"/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sz="2400" dirty="0" smtClean="0"/>
              <a:t> Describir </a:t>
            </a:r>
            <a:r>
              <a:rPr lang="es-ES" sz="2400" dirty="0"/>
              <a:t>el efecto COANDA con el agua.</a:t>
            </a:r>
            <a:endParaRPr lang="es-EC" sz="2400" dirty="0"/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sz="2400" dirty="0" smtClean="0"/>
              <a:t> Construir </a:t>
            </a:r>
            <a:r>
              <a:rPr lang="es-ES" sz="2400" dirty="0"/>
              <a:t>un prototipo de captación de fondo con efecto COANDA.</a:t>
            </a:r>
            <a:endParaRPr lang="es-EC" sz="2400" dirty="0"/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sz="2400" dirty="0" smtClean="0"/>
              <a:t> Establecer </a:t>
            </a:r>
            <a:r>
              <a:rPr lang="es-ES" sz="2400" dirty="0"/>
              <a:t>los parámetros de diseño de la obra de toma de agua </a:t>
            </a:r>
            <a:r>
              <a:rPr lang="es-ES" sz="2400" dirty="0" smtClean="0"/>
              <a:t> sumergida </a:t>
            </a:r>
            <a:r>
              <a:rPr lang="es-ES" sz="2400" dirty="0"/>
              <a:t>con efecto COANDA. </a:t>
            </a:r>
            <a:endParaRPr lang="es-EC" sz="24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4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62854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717032"/>
            <a:ext cx="53911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40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5674119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474464"/>
            <a:ext cx="5470773" cy="307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41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625487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899592" y="188640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200" dirty="0" smtClean="0">
                <a:latin typeface="+mj-lt"/>
              </a:rPr>
              <a:t>CURVA DE DESCARGA DEL VERTEDERO DE PERFIL CIRCULAR CON TUBO LISO.</a:t>
            </a:r>
            <a:endParaRPr lang="es-EC" sz="2200" dirty="0">
              <a:latin typeface="+mj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83568" y="5445224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+mj-lt"/>
              </a:rPr>
              <a:t>La curva de puntos rojos es de los datos obtenidos por </a:t>
            </a:r>
            <a:r>
              <a:rPr lang="es-EC" dirty="0" err="1" smtClean="0">
                <a:latin typeface="+mj-lt"/>
              </a:rPr>
              <a:t>Arreaga</a:t>
            </a:r>
            <a:r>
              <a:rPr lang="es-EC" dirty="0" smtClean="0">
                <a:latin typeface="+mj-lt"/>
              </a:rPr>
              <a:t>. “Estudio de un vertedero de perfil circular, mediante modelación hidráulica”  </a:t>
            </a:r>
          </a:p>
          <a:p>
            <a:pPr algn="just"/>
            <a:r>
              <a:rPr lang="es-EC" dirty="0" smtClean="0">
                <a:latin typeface="+mj-lt"/>
              </a:rPr>
              <a:t>Coeficiente de gasto promedio: m = 0.5895 datos.</a:t>
            </a:r>
          </a:p>
          <a:p>
            <a:pPr algn="just"/>
            <a:r>
              <a:rPr lang="es-EC" dirty="0" smtClean="0">
                <a:latin typeface="+mj-lt"/>
              </a:rPr>
              <a:t>Usando fórmulas m = 0.5504 </a:t>
            </a:r>
            <a:endParaRPr lang="es-EC" dirty="0"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42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EC" sz="3600" dirty="0" smtClean="0"/>
              <a:t>CURVAS DE ALTURAS DE LÁMINAS 0°, 45° y 90°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355976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4284290" cy="264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8"/>
            <a:ext cx="432048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93096"/>
            <a:ext cx="4480942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43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143000"/>
          </a:xfrm>
        </p:spPr>
        <p:txBody>
          <a:bodyPr>
            <a:noAutofit/>
          </a:bodyPr>
          <a:lstStyle/>
          <a:p>
            <a:pPr algn="just"/>
            <a:r>
              <a:rPr lang="es-EC" sz="3600" dirty="0" smtClean="0"/>
              <a:t>TUBO CORRUGADO, para b= 40 cm  y r=10 cm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1609303"/>
            <a:ext cx="8820472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44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116632"/>
            <a:ext cx="8820472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25144"/>
            <a:ext cx="8784976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45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7467600" cy="864096"/>
          </a:xfrm>
        </p:spPr>
        <p:txBody>
          <a:bodyPr>
            <a:normAutofit/>
          </a:bodyPr>
          <a:lstStyle/>
          <a:p>
            <a:r>
              <a:rPr lang="es-EC" sz="3600" dirty="0" smtClean="0"/>
              <a:t>Relación </a:t>
            </a:r>
            <a:r>
              <a:rPr lang="en-US" sz="3600" dirty="0" smtClean="0"/>
              <a:t>Ĥ/r </a:t>
            </a:r>
            <a:r>
              <a:rPr lang="en-US" sz="3600" dirty="0" err="1" smtClean="0"/>
              <a:t>vs</a:t>
            </a:r>
            <a:r>
              <a:rPr lang="en-US" sz="3600" dirty="0" smtClean="0"/>
              <a:t> QP y QC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4" name="3 Gráfico"/>
          <p:cNvGraphicFramePr/>
          <p:nvPr/>
        </p:nvGraphicFramePr>
        <p:xfrm>
          <a:off x="179512" y="1052736"/>
          <a:ext cx="619268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4 Gráfico"/>
          <p:cNvGraphicFramePr/>
          <p:nvPr/>
        </p:nvGraphicFramePr>
        <p:xfrm>
          <a:off x="2411760" y="3789040"/>
          <a:ext cx="6528337" cy="2853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46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528495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4607" y="3717032"/>
            <a:ext cx="5270803" cy="287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47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295" y="332656"/>
            <a:ext cx="488078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6808" y="3645024"/>
            <a:ext cx="4885632" cy="2963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48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1557" y="1772816"/>
            <a:ext cx="5549465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899592" y="332656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3000" dirty="0" smtClean="0">
                <a:latin typeface="+mj-lt"/>
              </a:rPr>
              <a:t>CURVA DE DESCARGA DEL VERTEDERO DE PERFIL CIRCULAR CON TUBO CORRUGADO.</a:t>
            </a:r>
            <a:endParaRPr lang="es-EC" sz="3000" dirty="0">
              <a:latin typeface="+mj-lt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55576" y="5517232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+mj-lt"/>
              </a:rPr>
              <a:t>Coeficiente de descarga promedio m= 0.1766 datos</a:t>
            </a:r>
          </a:p>
          <a:p>
            <a:pPr algn="just"/>
            <a:r>
              <a:rPr lang="es-EC" dirty="0" smtClean="0">
                <a:latin typeface="+mj-lt"/>
              </a:rPr>
              <a:t>m= 0.1747 fórmulas.</a:t>
            </a:r>
            <a:endParaRPr lang="es-EC" dirty="0">
              <a:latin typeface="+mj-lt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49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0784" y="274638"/>
            <a:ext cx="7467600" cy="1143000"/>
          </a:xfrm>
        </p:spPr>
        <p:txBody>
          <a:bodyPr/>
          <a:lstStyle/>
          <a:p>
            <a:r>
              <a:rPr lang="es-EC" sz="3600" dirty="0" smtClean="0"/>
              <a:t>HIPÓTESIS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467544" y="1645057"/>
            <a:ext cx="80648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La funcionalidad del efecto Coanda demostrado en el área aerodinámica y en la obra de toma con el mismo nombre, garantiza buenos resultados en la nueva obra de captación de aguas que siendo diferente utilizan el mismo efecto.</a:t>
            </a:r>
            <a:endParaRPr lang="es-EC" sz="2400" dirty="0"/>
          </a:p>
          <a:p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5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Autofit/>
          </a:bodyPr>
          <a:lstStyle/>
          <a:p>
            <a:r>
              <a:rPr lang="es-EC" sz="3600" dirty="0" smtClean="0"/>
              <a:t>CURVAS DE ALTURAS DE LÁMINAS 0°, 45° y 90°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75953"/>
            <a:ext cx="4248472" cy="2506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461889"/>
            <a:ext cx="4464496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4048125"/>
            <a:ext cx="4248472" cy="262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48125"/>
            <a:ext cx="4464496" cy="262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50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/>
              <a:t>ESTRÍAS FORMADAS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CuadroTexto"/>
          <p:cNvSpPr txBox="1"/>
          <p:nvPr/>
        </p:nvSpPr>
        <p:spPr>
          <a:xfrm>
            <a:off x="395536" y="4725144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+mj-lt"/>
              </a:rPr>
              <a:t>11 Estrías para un Q= 6.1 [</a:t>
            </a:r>
            <a:r>
              <a:rPr lang="es-EC" sz="2000" dirty="0" err="1" smtClean="0">
                <a:latin typeface="+mj-lt"/>
              </a:rPr>
              <a:t>lt</a:t>
            </a:r>
            <a:r>
              <a:rPr lang="es-EC" sz="2000" dirty="0" smtClean="0">
                <a:latin typeface="+mj-lt"/>
              </a:rPr>
              <a:t>/s]</a:t>
            </a:r>
            <a:endParaRPr lang="es-EC" sz="2000" dirty="0">
              <a:latin typeface="+mj-lt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572000" y="5013176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+mj-lt"/>
              </a:rPr>
              <a:t>8 Estrías para un Q= 8.1 [</a:t>
            </a:r>
            <a:r>
              <a:rPr lang="es-EC" sz="2000" dirty="0" err="1" smtClean="0">
                <a:latin typeface="+mj-lt"/>
              </a:rPr>
              <a:t>lt</a:t>
            </a:r>
            <a:r>
              <a:rPr lang="es-EC" sz="2000" dirty="0" smtClean="0">
                <a:latin typeface="+mj-lt"/>
              </a:rPr>
              <a:t>/s]</a:t>
            </a:r>
            <a:endParaRPr lang="es-EC" sz="2000" dirty="0">
              <a:latin typeface="+mj-lt"/>
            </a:endParaRPr>
          </a:p>
        </p:txBody>
      </p:sp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3" y="1371600"/>
            <a:ext cx="3826197" cy="30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5" y="1404939"/>
            <a:ext cx="4378449" cy="324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51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1143000"/>
          </a:xfrm>
        </p:spPr>
        <p:txBody>
          <a:bodyPr>
            <a:normAutofit/>
          </a:bodyPr>
          <a:lstStyle/>
          <a:p>
            <a:r>
              <a:rPr lang="es-EC" sz="3600" dirty="0" smtClean="0"/>
              <a:t>ESTRÍAS FORMADAS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42484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79512" y="4221088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+mj-lt"/>
              </a:rPr>
              <a:t>20 </a:t>
            </a:r>
            <a:r>
              <a:rPr lang="es-EC" sz="2000" dirty="0" smtClean="0">
                <a:latin typeface="+mj-lt"/>
              </a:rPr>
              <a:t>Estrías para un Q= 2.6 [</a:t>
            </a:r>
            <a:r>
              <a:rPr lang="es-EC" sz="2000" dirty="0" err="1" smtClean="0">
                <a:latin typeface="+mj-lt"/>
              </a:rPr>
              <a:t>lt</a:t>
            </a:r>
            <a:r>
              <a:rPr lang="es-EC" sz="2000" dirty="0" smtClean="0">
                <a:latin typeface="+mj-lt"/>
              </a:rPr>
              <a:t>/s]</a:t>
            </a:r>
            <a:endParaRPr lang="es-EC" sz="2000" dirty="0">
              <a:latin typeface="+mj-lt"/>
            </a:endParaRPr>
          </a:p>
        </p:txBody>
      </p:sp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708920"/>
            <a:ext cx="4680520" cy="3097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4499992" y="594928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+mj-lt"/>
              </a:rPr>
              <a:t>10 Estrías para un Q= </a:t>
            </a:r>
            <a:r>
              <a:rPr lang="es-EC" sz="2000" dirty="0" smtClean="0">
                <a:latin typeface="+mj-lt"/>
              </a:rPr>
              <a:t>6.3 </a:t>
            </a:r>
            <a:r>
              <a:rPr lang="es-EC" sz="2000" dirty="0" smtClean="0">
                <a:latin typeface="+mj-lt"/>
              </a:rPr>
              <a:t>[</a:t>
            </a:r>
            <a:r>
              <a:rPr lang="es-EC" sz="2000" dirty="0" err="1" smtClean="0">
                <a:latin typeface="+mj-lt"/>
              </a:rPr>
              <a:t>lt</a:t>
            </a:r>
            <a:r>
              <a:rPr lang="es-EC" sz="2000" dirty="0" smtClean="0">
                <a:latin typeface="+mj-lt"/>
              </a:rPr>
              <a:t>/s]</a:t>
            </a:r>
            <a:endParaRPr lang="es-EC" sz="2000" dirty="0">
              <a:latin typeface="+mj-lt"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52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>
            <a:normAutofit/>
          </a:bodyPr>
          <a:lstStyle/>
          <a:p>
            <a:r>
              <a:rPr lang="es-EC" sz="3600" dirty="0" smtClean="0"/>
              <a:t>SEDIMENTACIÓN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4320480" cy="313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645024"/>
            <a:ext cx="4777730" cy="303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692696"/>
            <a:ext cx="4073561" cy="273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53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066130"/>
          </a:xfrm>
        </p:spPr>
        <p:txBody>
          <a:bodyPr>
            <a:normAutofit/>
          </a:bodyPr>
          <a:lstStyle/>
          <a:p>
            <a:r>
              <a:rPr lang="es-EC" sz="3600" dirty="0" smtClean="0"/>
              <a:t>CAUDAL CAPTADO, QC TUBO LISO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467544" y="1412776"/>
            <a:ext cx="734481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</a:t>
            </a:r>
            <a:r>
              <a:rPr lang="es-EC" sz="2200" dirty="0" err="1" smtClean="0">
                <a:latin typeface="+mj-lt"/>
              </a:rPr>
              <a:t>Rcp</a:t>
            </a:r>
            <a:r>
              <a:rPr lang="es-EC" sz="2200" dirty="0" smtClean="0">
                <a:latin typeface="+mj-lt"/>
              </a:rPr>
              <a:t> = Lectura corregida del hidrómetro para el cálculo del porcentaje que pasa.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2200" dirty="0" smtClean="0">
                <a:latin typeface="+mj-lt"/>
              </a:rPr>
              <a:t> </a:t>
            </a:r>
            <a:r>
              <a:rPr lang="es-EC" sz="2200" dirty="0" err="1" smtClean="0">
                <a:latin typeface="+mj-lt"/>
              </a:rPr>
              <a:t>Rcl</a:t>
            </a:r>
            <a:r>
              <a:rPr lang="es-EC" sz="2200" dirty="0" smtClean="0">
                <a:latin typeface="+mj-lt"/>
              </a:rPr>
              <a:t> = Lectura corregida para la determinación de la longitud efectiva.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2200" dirty="0" smtClean="0">
                <a:latin typeface="+mj-lt"/>
              </a:rPr>
              <a:t> R = Lectura del hidrómetro.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2200" dirty="0" smtClean="0">
                <a:latin typeface="+mj-lt"/>
              </a:rPr>
              <a:t> L = Longitud efectiva.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2200" dirty="0" smtClean="0">
                <a:latin typeface="+mj-lt"/>
              </a:rPr>
              <a:t> Corrección por menisco Fm = 1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2200" dirty="0" smtClean="0">
                <a:latin typeface="+mj-lt"/>
              </a:rPr>
              <a:t> Corrección anti-floculante = 3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2200" dirty="0" smtClean="0">
                <a:latin typeface="+mj-lt"/>
              </a:rPr>
              <a:t> Gravedad específica de los sólidos Gs = 2.5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2200" dirty="0" smtClean="0">
                <a:latin typeface="+mj-lt"/>
              </a:rPr>
              <a:t> Corrección por la gravedad específica a = 1.04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2200" dirty="0" smtClean="0">
                <a:latin typeface="+mj-lt"/>
              </a:rPr>
              <a:t> Peso suelo seco </a:t>
            </a:r>
            <a:r>
              <a:rPr lang="es-EC" sz="2200" dirty="0" err="1" smtClean="0">
                <a:latin typeface="+mj-lt"/>
              </a:rPr>
              <a:t>Ws</a:t>
            </a:r>
            <a:r>
              <a:rPr lang="es-EC" sz="2200" dirty="0" smtClean="0">
                <a:latin typeface="+mj-lt"/>
              </a:rPr>
              <a:t> = 11.94 g.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2200" dirty="0" smtClean="0">
                <a:latin typeface="+mj-lt"/>
              </a:rPr>
              <a:t> Volumen = 5 [</a:t>
            </a:r>
            <a:r>
              <a:rPr lang="es-EC" sz="2200" dirty="0" err="1" smtClean="0">
                <a:latin typeface="+mj-lt"/>
              </a:rPr>
              <a:t>lt</a:t>
            </a:r>
            <a:r>
              <a:rPr lang="es-EC" sz="2200" dirty="0" smtClean="0">
                <a:latin typeface="+mj-lt"/>
              </a:rPr>
              <a:t>]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sz="2200" dirty="0" smtClean="0">
                <a:latin typeface="+mj-lt"/>
              </a:rPr>
              <a:t> Concentración = </a:t>
            </a:r>
          </a:p>
          <a:p>
            <a:endParaRPr lang="es-EC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5517232"/>
            <a:ext cx="8667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3573016"/>
            <a:ext cx="2555776" cy="183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 redondeado"/>
          <p:cNvSpPr/>
          <p:nvPr/>
        </p:nvSpPr>
        <p:spPr>
          <a:xfrm>
            <a:off x="6948264" y="4869160"/>
            <a:ext cx="1656184" cy="36004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>
              <a:noFill/>
            </a:endParaRPr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54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6984776" cy="429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5085185"/>
            <a:ext cx="44644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 redondeado"/>
          <p:cNvSpPr/>
          <p:nvPr/>
        </p:nvSpPr>
        <p:spPr>
          <a:xfrm>
            <a:off x="5220072" y="5589240"/>
            <a:ext cx="576064" cy="1440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55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35610"/>
            <a:ext cx="5443927" cy="387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56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s-EC" sz="3600" dirty="0" smtClean="0"/>
              <a:t>CAUDAL QUE PASA, QP TUBO LISO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1412776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>
                <a:latin typeface="+mj-lt"/>
              </a:rPr>
              <a:t> Peso suelo seco </a:t>
            </a:r>
            <a:r>
              <a:rPr lang="es-EC" dirty="0" err="1" smtClean="0">
                <a:latin typeface="+mj-lt"/>
              </a:rPr>
              <a:t>Ws</a:t>
            </a:r>
            <a:r>
              <a:rPr lang="es-EC" dirty="0" smtClean="0">
                <a:latin typeface="+mj-lt"/>
              </a:rPr>
              <a:t> = 50.65 g.</a:t>
            </a:r>
          </a:p>
          <a:p>
            <a:pPr lvl="0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>
                <a:latin typeface="+mj-lt"/>
              </a:rPr>
              <a:t> Volumen = 5 [</a:t>
            </a:r>
            <a:r>
              <a:rPr lang="es-EC" dirty="0" err="1" smtClean="0">
                <a:latin typeface="+mj-lt"/>
              </a:rPr>
              <a:t>lt</a:t>
            </a:r>
            <a:r>
              <a:rPr lang="es-EC" dirty="0" smtClean="0">
                <a:latin typeface="+mj-lt"/>
              </a:rPr>
              <a:t>]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>
                <a:latin typeface="+mj-lt"/>
              </a:rPr>
              <a:t> Concentración = </a:t>
            </a:r>
            <a:endParaRPr lang="es-EC" dirty="0">
              <a:latin typeface="+mj-lt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9473" y="1988840"/>
            <a:ext cx="7143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36912"/>
            <a:ext cx="482453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708920"/>
            <a:ext cx="396044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57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EC" sz="3600" dirty="0" smtClean="0"/>
              <a:t>CAUDAL QUE PASA, QP TUBO CORRUGADO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467544" y="1700808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/>
              <a:t> </a:t>
            </a:r>
            <a:r>
              <a:rPr lang="es-EC" dirty="0" smtClean="0">
                <a:latin typeface="+mj-lt"/>
              </a:rPr>
              <a:t>Corrección por menisco Fm = 1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>
                <a:latin typeface="+mj-lt"/>
              </a:rPr>
              <a:t> Corrección anti-floculante = 5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>
                <a:latin typeface="+mj-lt"/>
              </a:rPr>
              <a:t> Gravedad específica de los sólidos Gs = 2.5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>
                <a:latin typeface="+mj-lt"/>
              </a:rPr>
              <a:t> Corrección por la gravedad específica a = 1.04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>
                <a:latin typeface="+mj-lt"/>
              </a:rPr>
              <a:t> Peso suelo seco </a:t>
            </a:r>
            <a:r>
              <a:rPr lang="es-EC" dirty="0" err="1" smtClean="0">
                <a:latin typeface="+mj-lt"/>
              </a:rPr>
              <a:t>Ws</a:t>
            </a:r>
            <a:r>
              <a:rPr lang="es-EC" dirty="0" smtClean="0">
                <a:latin typeface="+mj-lt"/>
              </a:rPr>
              <a:t> = 22.67 g.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>
                <a:latin typeface="+mj-lt"/>
              </a:rPr>
              <a:t> Volumen = 5 [</a:t>
            </a:r>
            <a:r>
              <a:rPr lang="es-EC" dirty="0" err="1" smtClean="0">
                <a:latin typeface="+mj-lt"/>
              </a:rPr>
              <a:t>lt</a:t>
            </a:r>
            <a:r>
              <a:rPr lang="es-EC" dirty="0" smtClean="0">
                <a:latin typeface="+mj-lt"/>
              </a:rPr>
              <a:t>]</a:t>
            </a:r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>
                <a:latin typeface="+mj-lt"/>
              </a:rPr>
              <a:t> Concentración = </a:t>
            </a:r>
          </a:p>
          <a:p>
            <a:endParaRPr lang="es-EC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429000"/>
            <a:ext cx="790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24944"/>
            <a:ext cx="4932040" cy="374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58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5976664" cy="448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59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60784" y="274638"/>
            <a:ext cx="7467600" cy="1143000"/>
          </a:xfrm>
        </p:spPr>
        <p:txBody>
          <a:bodyPr>
            <a:normAutofit/>
          </a:bodyPr>
          <a:lstStyle/>
          <a:p>
            <a:r>
              <a:rPr lang="es-EC" sz="3600" dirty="0" smtClean="0"/>
              <a:t>JUSTIFICACIÓN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467544" y="1340768"/>
            <a:ext cx="799288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sz="2200" dirty="0" smtClean="0"/>
              <a:t>Reducción </a:t>
            </a:r>
            <a:r>
              <a:rPr lang="es-ES" sz="2200" dirty="0"/>
              <a:t>en los costos de construcción de obras de toma debido a la </a:t>
            </a:r>
            <a:r>
              <a:rPr lang="es-ES" sz="2200" dirty="0" smtClean="0"/>
              <a:t>eliminación </a:t>
            </a:r>
            <a:r>
              <a:rPr lang="es-ES" sz="2200" dirty="0"/>
              <a:t>de desarenadores o decantadores.</a:t>
            </a:r>
            <a:endParaRPr lang="es-EC" sz="2200" dirty="0"/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sz="2200" dirty="0" smtClean="0"/>
              <a:t> Bajos </a:t>
            </a:r>
            <a:r>
              <a:rPr lang="es-ES" sz="2200" dirty="0"/>
              <a:t>costos de manutención. No existen partes móviles que restaurar ni programar continuos trabajos de limpieza.</a:t>
            </a:r>
            <a:endParaRPr lang="es-EC" sz="2200" dirty="0"/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sz="2200" dirty="0" smtClean="0"/>
              <a:t> En </a:t>
            </a:r>
            <a:r>
              <a:rPr lang="es-ES" sz="2200" dirty="0"/>
              <a:t>aguas de riego reduce sustancialmente la distribución de semillas no deseadas y malezas.</a:t>
            </a:r>
            <a:endParaRPr lang="es-EC" sz="2200" dirty="0"/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sz="2200" dirty="0" smtClean="0"/>
              <a:t> Aparta </a:t>
            </a:r>
            <a:r>
              <a:rPr lang="es-ES" sz="2200" dirty="0"/>
              <a:t>toda la vida acuática que puede continuar su curso normal sin ser afectada.</a:t>
            </a:r>
            <a:endParaRPr lang="es-EC" sz="2200" dirty="0"/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sz="2200" dirty="0" smtClean="0"/>
              <a:t> Los </a:t>
            </a:r>
            <a:r>
              <a:rPr lang="es-ES" sz="2200" dirty="0"/>
              <a:t>costos se reducirían en gran magnitud debido que para su diseño y construcción se usarían materiales del sector, de esto se economizaría todo el estudio e investigación del proyecto.</a:t>
            </a:r>
            <a:endParaRPr lang="es-EC" sz="2200" dirty="0"/>
          </a:p>
          <a:p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6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EC" sz="3600" dirty="0" smtClean="0"/>
              <a:t>CAUDAL QUE CAPTA, QC TUBO CORRUGADO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611560" y="1628800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>
                <a:latin typeface="+mj-lt"/>
              </a:rPr>
              <a:t> Peso suelo seco </a:t>
            </a:r>
            <a:r>
              <a:rPr lang="es-EC" dirty="0" err="1" smtClean="0">
                <a:latin typeface="+mj-lt"/>
              </a:rPr>
              <a:t>Ws</a:t>
            </a:r>
            <a:r>
              <a:rPr lang="es-EC" dirty="0" smtClean="0">
                <a:latin typeface="+mj-lt"/>
              </a:rPr>
              <a:t> = 20.08 g.</a:t>
            </a:r>
          </a:p>
          <a:p>
            <a:pPr lvl="0"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>
                <a:latin typeface="+mj-lt"/>
              </a:rPr>
              <a:t> Volumen = 5 [</a:t>
            </a:r>
            <a:r>
              <a:rPr lang="es-EC" dirty="0" err="1" smtClean="0">
                <a:latin typeface="+mj-lt"/>
              </a:rPr>
              <a:t>lt</a:t>
            </a:r>
            <a:r>
              <a:rPr lang="es-EC" dirty="0" smtClean="0">
                <a:latin typeface="+mj-lt"/>
              </a:rPr>
              <a:t>]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es-EC" dirty="0" smtClean="0">
                <a:latin typeface="+mj-lt"/>
              </a:rPr>
              <a:t> Concentración = </a:t>
            </a:r>
            <a:endParaRPr lang="es-EC" dirty="0">
              <a:latin typeface="+mj-lt"/>
            </a:endParaRP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6814" y="2204864"/>
            <a:ext cx="7810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719164"/>
            <a:ext cx="5112568" cy="366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708920"/>
            <a:ext cx="377991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60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82453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482180"/>
            <a:ext cx="4916041" cy="310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61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66725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645024"/>
            <a:ext cx="48577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62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es-EC" sz="3600" dirty="0" smtClean="0"/>
              <a:t>VENTAJAS DE LA OBRA DE TOMA CON EFECTO COANDA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5" name="4 Diagrama"/>
          <p:cNvGraphicFramePr/>
          <p:nvPr/>
        </p:nvGraphicFramePr>
        <p:xfrm>
          <a:off x="539552" y="1628800"/>
          <a:ext cx="813690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63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5" name="4 Diagrama"/>
          <p:cNvGraphicFramePr/>
          <p:nvPr/>
        </p:nvGraphicFramePr>
        <p:xfrm>
          <a:off x="683568" y="692696"/>
          <a:ext cx="756084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64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5" name="4 Diagrama"/>
          <p:cNvGraphicFramePr/>
          <p:nvPr/>
        </p:nvGraphicFramePr>
        <p:xfrm>
          <a:off x="827584" y="836712"/>
          <a:ext cx="7632848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65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600" dirty="0" smtClean="0">
                <a:latin typeface="+mj-lt"/>
              </a:rPr>
              <a:t>DESVENTAJAS DE LA OBRA DE TOMA CON EFECTO COANDA</a:t>
            </a:r>
            <a:endParaRPr lang="es-EC" sz="3600" dirty="0">
              <a:latin typeface="+mj-lt"/>
            </a:endParaRPr>
          </a:p>
        </p:txBody>
      </p:sp>
      <p:graphicFrame>
        <p:nvGraphicFramePr>
          <p:cNvPr id="6" name="5 Diagrama"/>
          <p:cNvGraphicFramePr/>
          <p:nvPr/>
        </p:nvGraphicFramePr>
        <p:xfrm>
          <a:off x="467544" y="1772816"/>
          <a:ext cx="813690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66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50106"/>
          </a:xfrm>
        </p:spPr>
        <p:txBody>
          <a:bodyPr>
            <a:normAutofit/>
          </a:bodyPr>
          <a:lstStyle/>
          <a:p>
            <a:r>
              <a:rPr lang="es-EC" sz="3600" dirty="0" smtClean="0"/>
              <a:t>CONCLUSIONES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6" name="5 Diagrama"/>
          <p:cNvGraphicFramePr/>
          <p:nvPr/>
        </p:nvGraphicFramePr>
        <p:xfrm>
          <a:off x="467544" y="1124744"/>
          <a:ext cx="8064896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67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5" name="4 Diagrama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68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5" name="4 Diagrama"/>
          <p:cNvGraphicFramePr/>
          <p:nvPr/>
        </p:nvGraphicFramePr>
        <p:xfrm>
          <a:off x="467544" y="476672"/>
          <a:ext cx="820891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69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792" y="274638"/>
            <a:ext cx="7467600" cy="1143000"/>
          </a:xfrm>
        </p:spPr>
        <p:txBody>
          <a:bodyPr/>
          <a:lstStyle/>
          <a:p>
            <a:r>
              <a:rPr lang="es-EC" sz="3600" dirty="0" smtClean="0"/>
              <a:t>METAS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1402318"/>
            <a:ext cx="799288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dirty="0" smtClean="0"/>
              <a:t> </a:t>
            </a:r>
            <a:r>
              <a:rPr lang="es-ES" sz="2200" dirty="0" smtClean="0"/>
              <a:t>Estudiar </a:t>
            </a:r>
            <a:r>
              <a:rPr lang="es-ES" sz="2200" dirty="0"/>
              <a:t>el mecanismo de funcionamiento de una obra de toma de fondo.</a:t>
            </a:r>
            <a:endParaRPr lang="es-EC" sz="2200" dirty="0"/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sz="2200" dirty="0" smtClean="0"/>
              <a:t> Determinar </a:t>
            </a:r>
            <a:r>
              <a:rPr lang="es-ES" sz="2200" dirty="0"/>
              <a:t>el comportamiento del efecto COANDA en perfiles curvos.</a:t>
            </a:r>
            <a:endParaRPr lang="es-EC" sz="2200" dirty="0"/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sz="2200" dirty="0" smtClean="0"/>
              <a:t> Establecer </a:t>
            </a:r>
            <a:r>
              <a:rPr lang="es-ES" sz="2200" dirty="0"/>
              <a:t>un </a:t>
            </a:r>
            <a:r>
              <a:rPr lang="es-ES" sz="2200" dirty="0" smtClean="0"/>
              <a:t>pre-diseño </a:t>
            </a:r>
            <a:r>
              <a:rPr lang="es-ES" sz="2200" dirty="0"/>
              <a:t>con los caudales disponibles de la obra de toma.</a:t>
            </a:r>
            <a:endParaRPr lang="es-EC" sz="2200" dirty="0"/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sz="2200" dirty="0" smtClean="0"/>
              <a:t> Construir </a:t>
            </a:r>
            <a:r>
              <a:rPr lang="es-ES" sz="2200" dirty="0"/>
              <a:t>el prototipo de la obra de toma sumergida con efecto COANDA.</a:t>
            </a:r>
            <a:endParaRPr lang="es-EC" sz="2200" dirty="0"/>
          </a:p>
          <a:p>
            <a:pPr lvl="0"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s-ES" sz="2200" dirty="0" smtClean="0"/>
              <a:t> Investigar </a:t>
            </a:r>
            <a:r>
              <a:rPr lang="es-ES" sz="2200" dirty="0"/>
              <a:t>los parámetros para el dimensionamiento de futuras obras de toma.</a:t>
            </a:r>
            <a:r>
              <a:rPr lang="es-ES" dirty="0"/>
              <a:t> </a:t>
            </a:r>
            <a:endParaRPr lang="es-EC" dirty="0"/>
          </a:p>
          <a:p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7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/>
              <a:t>RECOMENDACIONES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5" name="4 Diagrama"/>
          <p:cNvGraphicFramePr/>
          <p:nvPr/>
        </p:nvGraphicFramePr>
        <p:xfrm>
          <a:off x="467544" y="1340768"/>
          <a:ext cx="835292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70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584" y="2492896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GRACIAS POR SU ATENCIÓN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71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/>
              <a:t>QUÉ ES EL EFECTO COANDA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141277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COLOCAR LOS DOS VIDEOS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8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792" y="274638"/>
            <a:ext cx="7467600" cy="1143000"/>
          </a:xfrm>
        </p:spPr>
        <p:txBody>
          <a:bodyPr>
            <a:normAutofit/>
          </a:bodyPr>
          <a:lstStyle/>
          <a:p>
            <a:r>
              <a:rPr lang="es-EC" sz="3600" dirty="0" smtClean="0"/>
              <a:t>ELEMENTOS DE UNA OBRA DE TOMA</a:t>
            </a:r>
            <a:endParaRPr lang="es-EC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CuadroTexto"/>
          <p:cNvSpPr txBox="1"/>
          <p:nvPr/>
        </p:nvSpPr>
        <p:spPr>
          <a:xfrm>
            <a:off x="539552" y="1708353"/>
            <a:ext cx="792088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C" sz="2200" dirty="0" smtClean="0"/>
              <a:t>CANAL DE ACERCAMIENTO</a:t>
            </a:r>
          </a:p>
          <a:p>
            <a:pPr marL="34290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C" sz="2200" dirty="0" smtClean="0"/>
              <a:t>VERTEDERO</a:t>
            </a:r>
          </a:p>
          <a:p>
            <a:pPr marL="34290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C" sz="2200" dirty="0" smtClean="0"/>
              <a:t>LA RÁPIDA</a:t>
            </a:r>
          </a:p>
          <a:p>
            <a:pPr marL="34290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C" sz="2200" dirty="0" smtClean="0"/>
              <a:t>TÚNEL</a:t>
            </a:r>
          </a:p>
          <a:p>
            <a:pPr marL="34290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C" sz="2200" dirty="0" smtClean="0"/>
              <a:t>COLCHÓN DE AGUAS</a:t>
            </a:r>
          </a:p>
          <a:p>
            <a:pPr marL="34290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C" sz="2200" dirty="0" smtClean="0"/>
              <a:t>CANAL DE DESCARGA</a:t>
            </a:r>
          </a:p>
          <a:p>
            <a:pPr marL="34290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C" sz="2200" dirty="0" smtClean="0"/>
              <a:t>SISTEMA DE CONDUCCIÓN</a:t>
            </a:r>
          </a:p>
          <a:p>
            <a:pPr marL="342900" indent="-342900" algn="just">
              <a:buClr>
                <a:schemeClr val="accent1"/>
              </a:buClr>
              <a:buFont typeface="+mj-lt"/>
              <a:buAutoNum type="arabicPeriod"/>
            </a:pPr>
            <a:r>
              <a:rPr lang="es-EC" sz="2200" dirty="0" smtClean="0"/>
              <a:t>DESARENADOR</a:t>
            </a:r>
            <a:endParaRPr lang="es-EC" sz="2200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CD2B6-83F4-402F-817C-0E0F6588DE18}" type="slidenum">
              <a:rPr lang="es-EC" smtClean="0"/>
              <a:pPr/>
              <a:t>9</a:t>
            </a:fld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o">
  <a:themeElements>
    <a:clrScheme name="Brío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1311</TotalTime>
  <Words>3918</Words>
  <Application>Microsoft Office PowerPoint</Application>
  <PresentationFormat>Presentación en pantalla (4:3)</PresentationFormat>
  <Paragraphs>1757</Paragraphs>
  <Slides>71</Slides>
  <Notes>4</Notes>
  <HiddenSlides>2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71</vt:i4>
      </vt:variant>
    </vt:vector>
  </HeadingPairs>
  <TitlesOfParts>
    <vt:vector size="72" baseType="lpstr">
      <vt:lpstr>Técnico</vt:lpstr>
      <vt:lpstr>CARRERA DE INGENIERÍA CIVIL TESIS DE GRADO</vt:lpstr>
      <vt:lpstr>ANTECEDENTES</vt:lpstr>
      <vt:lpstr>OBJETIVO GENERAL</vt:lpstr>
      <vt:lpstr>OBJETIVO ESPECÍFICO</vt:lpstr>
      <vt:lpstr>HIPÓTESIS</vt:lpstr>
      <vt:lpstr>JUSTIFICACIÓN</vt:lpstr>
      <vt:lpstr>METAS</vt:lpstr>
      <vt:lpstr>QUÉ ES EL EFECTO COANDA</vt:lpstr>
      <vt:lpstr>ELEMENTOS DE UNA OBRA DE TOMA</vt:lpstr>
      <vt:lpstr>ANÁLISIS DE LAS CAPTACIONES CONVENCIONALES</vt:lpstr>
      <vt:lpstr> DERIVACIÓN CON AZUD</vt:lpstr>
      <vt:lpstr> TOMA TIPO TIROLESA</vt:lpstr>
      <vt:lpstr> CAPTACIÓN CON PANTALLA TIPO COANDA</vt:lpstr>
      <vt:lpstr>SEMEJANZA HIDRÁULICA</vt:lpstr>
      <vt:lpstr>SEMEJANZA CINEMÁTICA</vt:lpstr>
      <vt:lpstr>SEMEJANZA DINÁMICA</vt:lpstr>
      <vt:lpstr>ELEMENTOS DE LA OBRA DE TOMA INVESTIGADA</vt:lpstr>
      <vt:lpstr> VERTEDERO</vt:lpstr>
      <vt:lpstr> ORIFICIO</vt:lpstr>
      <vt:lpstr> CANAL DE RECOLECCIÓN</vt:lpstr>
      <vt:lpstr> CANAL DE DESCARGA</vt:lpstr>
      <vt:lpstr>DISEÑO EXPERIMENTAL</vt:lpstr>
      <vt:lpstr>Diapositiva 23</vt:lpstr>
      <vt:lpstr>DISEÑO CONSTRUCTIVO</vt:lpstr>
      <vt:lpstr>SELECCIÓN DE MATERIALES</vt:lpstr>
      <vt:lpstr>CONSTRUCCIÓN DEL PROTOTIPO</vt:lpstr>
      <vt:lpstr>Diapositiva 27</vt:lpstr>
      <vt:lpstr>Diapositiva 28</vt:lpstr>
      <vt:lpstr>DIMENSIONES FINALES</vt:lpstr>
      <vt:lpstr>PRUEBAS DE FUNCIONAMIENTO</vt:lpstr>
      <vt:lpstr>TOMA DE DATOS EN EL PROTOTIPO</vt:lpstr>
      <vt:lpstr>OBTENCIÓN DE DATOS</vt:lpstr>
      <vt:lpstr>TODAS LAS MUESTRAS</vt:lpstr>
      <vt:lpstr> PRUEBA CON TUBO CORRUGADO (28)</vt:lpstr>
      <vt:lpstr>TODAS LAS MUESTRAS</vt:lpstr>
      <vt:lpstr> ANÁLISIS DE RESULTADOS</vt:lpstr>
      <vt:lpstr>Diapositiva 37</vt:lpstr>
      <vt:lpstr>Diapositiva 38</vt:lpstr>
      <vt:lpstr>Relación Ĥ/r vs QP y QC</vt:lpstr>
      <vt:lpstr>Diapositiva 40</vt:lpstr>
      <vt:lpstr>Diapositiva 41</vt:lpstr>
      <vt:lpstr>Diapositiva 42</vt:lpstr>
      <vt:lpstr>CURVAS DE ALTURAS DE LÁMINAS 0°, 45° y 90°</vt:lpstr>
      <vt:lpstr>TUBO CORRUGADO, para b= 40 cm  y r=10 cm</vt:lpstr>
      <vt:lpstr>Diapositiva 45</vt:lpstr>
      <vt:lpstr>Relación Ĥ/r vs QP y QC</vt:lpstr>
      <vt:lpstr>Diapositiva 47</vt:lpstr>
      <vt:lpstr>Diapositiva 48</vt:lpstr>
      <vt:lpstr>Diapositiva 49</vt:lpstr>
      <vt:lpstr>CURVAS DE ALTURAS DE LÁMINAS 0°, 45° y 90°</vt:lpstr>
      <vt:lpstr>ESTRÍAS FORMADAS</vt:lpstr>
      <vt:lpstr>ESTRÍAS FORMADAS</vt:lpstr>
      <vt:lpstr>SEDIMENTACIÓN</vt:lpstr>
      <vt:lpstr>CAUDAL CAPTADO, QC TUBO LISO</vt:lpstr>
      <vt:lpstr>Diapositiva 55</vt:lpstr>
      <vt:lpstr>Diapositiva 56</vt:lpstr>
      <vt:lpstr>CAUDAL QUE PASA, QP TUBO LISO</vt:lpstr>
      <vt:lpstr>CAUDAL QUE PASA, QP TUBO CORRUGADO</vt:lpstr>
      <vt:lpstr>Diapositiva 59</vt:lpstr>
      <vt:lpstr>CAUDAL QUE CAPTA, QC TUBO CORRUGADO</vt:lpstr>
      <vt:lpstr>Diapositiva 61</vt:lpstr>
      <vt:lpstr>Diapositiva 62</vt:lpstr>
      <vt:lpstr>VENTAJAS DE LA OBRA DE TOMA CON EFECTO COANDA</vt:lpstr>
      <vt:lpstr>Diapositiva 64</vt:lpstr>
      <vt:lpstr>Diapositiva 65</vt:lpstr>
      <vt:lpstr>DESVENTAJAS DE LA OBRA DE TOMA CON EFECTO COANDA</vt:lpstr>
      <vt:lpstr>CONCLUSIONES</vt:lpstr>
      <vt:lpstr>Diapositiva 68</vt:lpstr>
      <vt:lpstr>Diapositiva 69</vt:lpstr>
      <vt:lpstr>RECOMENDACIONES</vt:lpstr>
      <vt:lpstr>GRACIAS POR SU ATENCIÓN</vt:lpstr>
    </vt:vector>
  </TitlesOfParts>
  <Company>USER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CARRERA DE INGENIERÍA CIVIL TESIS DE GRADO</dc:title>
  <dc:creator>MELANY</dc:creator>
  <cp:lastModifiedBy>MELANY</cp:lastModifiedBy>
  <cp:revision>22</cp:revision>
  <dcterms:created xsi:type="dcterms:W3CDTF">2015-08-12T03:14:41Z</dcterms:created>
  <dcterms:modified xsi:type="dcterms:W3CDTF">2015-08-26T20:00:49Z</dcterms:modified>
</cp:coreProperties>
</file>